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7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48" d="100"/>
          <a:sy n="48" d="100"/>
        </p:scale>
        <p:origin x="67" y="8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fzal\Desktop\Book1.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G:\Trainity_Data_Science\PRojects\Project%207\Impact%20of%20Car%20Features_Solution.xlsx" TargetMode="External"/><Relationship Id="rId2" Type="http://schemas.microsoft.com/office/2011/relationships/chartColorStyle" Target="colors9.xml"/><Relationship Id="rId1" Type="http://schemas.microsoft.com/office/2011/relationships/chartStyle" Target="style9.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fzal\Desktop\Book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fzal\Desktop\Book1.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afzal\Desktop\Book1.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afzal\Desktop\Book1.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G:\Trainity_Data_Science\PRojects\Project%207\Impact%20of%20Car%20Features_Solution.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G:\Trainity_Data_Science\PRojects\Project%207\Impact%20of%20Car%20Features_Solution.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1" Type="http://schemas.openxmlformats.org/officeDocument/2006/relationships/oleObject" Target="file:///G:\Trainity_Data_Science\PRojects\Project%207\Impact%20of%20Car%20Features_Solution.xlsx" TargetMode="External"/></Relationships>
</file>

<file path=ppt/charts/_rels/chart9.xml.rels><?xml version="1.0" encoding="UTF-8" standalone="yes"?>
<Relationships xmlns="http://schemas.openxmlformats.org/package/2006/relationships"><Relationship Id="rId3" Type="http://schemas.openxmlformats.org/officeDocument/2006/relationships/oleObject" Target="file:///G:\Trainity_Data_Science\PRojects\Project%207\Impact%20of%20Car%20Features_Solution.xlsx"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1"/>
  <mc:AlternateContent xmlns:mc="http://schemas.openxmlformats.org/markup-compatibility/2006">
    <mc:Choice xmlns:c14="http://schemas.microsoft.com/office/drawing/2007/8/2/chart" Requires="c14">
      <c14:style val="105"/>
    </mc:Choice>
    <mc:Fallback>
      <c:style val="5"/>
    </mc:Fallback>
  </mc:AlternateContent>
  <c:pivotSource>
    <c:name>[Book1.xlsx]Popularity!Popularity</c:name>
    <c:fmtId val="45"/>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RELATIONSHIP</a:t>
            </a:r>
            <a:r>
              <a:rPr lang="en-IN" baseline="0"/>
              <a:t> BETWEEN MARKET CATEGORY &amp; CAR MODEL</a:t>
            </a:r>
            <a:endParaRPr lang="en-IN"/>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3">
                  <a:tint val="97000"/>
                  <a:satMod val="100000"/>
                  <a:lumMod val="102000"/>
                </a:schemeClr>
              </a:gs>
              <a:gs pos="50000">
                <a:schemeClr val="accent3">
                  <a:shade val="100000"/>
                  <a:satMod val="103000"/>
                  <a:lumMod val="100000"/>
                </a:schemeClr>
              </a:gs>
              <a:gs pos="100000">
                <a:schemeClr val="accent3">
                  <a:shade val="93000"/>
                  <a:satMod val="110000"/>
                  <a:lumMod val="99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circle"/>
          <c:size val="6"/>
          <c:spPr>
            <a:gradFill rotWithShape="1">
              <a:gsLst>
                <a:gs pos="0">
                  <a:schemeClr val="accent3">
                    <a:tint val="97000"/>
                    <a:satMod val="100000"/>
                    <a:lumMod val="102000"/>
                  </a:schemeClr>
                </a:gs>
                <a:gs pos="50000">
                  <a:schemeClr val="accent3">
                    <a:shade val="100000"/>
                    <a:satMod val="103000"/>
                    <a:lumMod val="100000"/>
                  </a:schemeClr>
                </a:gs>
                <a:gs pos="100000">
                  <a:schemeClr val="accent3">
                    <a:shade val="93000"/>
                    <a:satMod val="110000"/>
                    <a:lumMod val="99000"/>
                  </a:schemeClr>
                </a:gs>
              </a:gsLst>
              <a:lin ang="5400000" scaled="0"/>
            </a:gradFill>
            <a:ln w="9525">
              <a:solidFill>
                <a:schemeClr val="accent3"/>
              </a:solidFill>
              <a:round/>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3">
                  <a:tint val="97000"/>
                  <a:satMod val="100000"/>
                  <a:lumMod val="102000"/>
                </a:schemeClr>
              </a:gs>
              <a:gs pos="50000">
                <a:schemeClr val="accent3">
                  <a:shade val="100000"/>
                  <a:satMod val="103000"/>
                  <a:lumMod val="100000"/>
                </a:schemeClr>
              </a:gs>
              <a:gs pos="100000">
                <a:schemeClr val="accent3">
                  <a:shade val="93000"/>
                  <a:satMod val="110000"/>
                  <a:lumMod val="99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3">
                  <a:tint val="97000"/>
                  <a:satMod val="100000"/>
                  <a:lumMod val="102000"/>
                </a:schemeClr>
              </a:gs>
              <a:gs pos="50000">
                <a:schemeClr val="accent3">
                  <a:shade val="100000"/>
                  <a:satMod val="103000"/>
                  <a:lumMod val="100000"/>
                </a:schemeClr>
              </a:gs>
              <a:gs pos="100000">
                <a:schemeClr val="accent3">
                  <a:shade val="93000"/>
                  <a:satMod val="110000"/>
                  <a:lumMod val="99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3">
                  <a:tint val="97000"/>
                  <a:satMod val="100000"/>
                  <a:lumMod val="102000"/>
                </a:schemeClr>
              </a:gs>
              <a:gs pos="50000">
                <a:schemeClr val="accent3">
                  <a:shade val="100000"/>
                  <a:satMod val="103000"/>
                  <a:lumMod val="100000"/>
                </a:schemeClr>
              </a:gs>
              <a:gs pos="100000">
                <a:schemeClr val="accent3">
                  <a:shade val="93000"/>
                  <a:satMod val="110000"/>
                  <a:lumMod val="99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circle"/>
          <c:size val="6"/>
          <c:spPr>
            <a:gradFill rotWithShape="1">
              <a:gsLst>
                <a:gs pos="0">
                  <a:schemeClr val="accent3">
                    <a:tint val="97000"/>
                    <a:satMod val="100000"/>
                    <a:lumMod val="102000"/>
                  </a:schemeClr>
                </a:gs>
                <a:gs pos="50000">
                  <a:schemeClr val="accent3">
                    <a:shade val="100000"/>
                    <a:satMod val="103000"/>
                    <a:lumMod val="100000"/>
                  </a:schemeClr>
                </a:gs>
                <a:gs pos="100000">
                  <a:schemeClr val="accent3">
                    <a:shade val="93000"/>
                    <a:satMod val="110000"/>
                    <a:lumMod val="99000"/>
                  </a:schemeClr>
                </a:gs>
              </a:gsLst>
              <a:lin ang="5400000" scaled="0"/>
            </a:gradFill>
            <a:ln w="9525">
              <a:solidFill>
                <a:schemeClr val="accent3"/>
              </a:solidFill>
              <a:round/>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3">
                  <a:tint val="97000"/>
                  <a:satMod val="100000"/>
                  <a:lumMod val="102000"/>
                </a:schemeClr>
              </a:gs>
              <a:gs pos="50000">
                <a:schemeClr val="accent3">
                  <a:shade val="100000"/>
                  <a:satMod val="103000"/>
                  <a:lumMod val="100000"/>
                </a:schemeClr>
              </a:gs>
              <a:gs pos="100000">
                <a:schemeClr val="accent3">
                  <a:shade val="93000"/>
                  <a:satMod val="110000"/>
                  <a:lumMod val="99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3">
                  <a:tint val="97000"/>
                  <a:satMod val="100000"/>
                  <a:lumMod val="102000"/>
                </a:schemeClr>
              </a:gs>
              <a:gs pos="50000">
                <a:schemeClr val="accent3">
                  <a:shade val="100000"/>
                  <a:satMod val="103000"/>
                  <a:lumMod val="100000"/>
                </a:schemeClr>
              </a:gs>
              <a:gs pos="100000">
                <a:schemeClr val="accent3">
                  <a:shade val="93000"/>
                  <a:satMod val="110000"/>
                  <a:lumMod val="99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circle"/>
          <c:size val="6"/>
          <c:spPr>
            <a:gradFill rotWithShape="1">
              <a:gsLst>
                <a:gs pos="0">
                  <a:schemeClr val="accent3">
                    <a:tint val="97000"/>
                    <a:satMod val="100000"/>
                    <a:lumMod val="102000"/>
                  </a:schemeClr>
                </a:gs>
                <a:gs pos="50000">
                  <a:schemeClr val="accent3">
                    <a:shade val="100000"/>
                    <a:satMod val="103000"/>
                    <a:lumMod val="100000"/>
                  </a:schemeClr>
                </a:gs>
                <a:gs pos="100000">
                  <a:schemeClr val="accent3">
                    <a:shade val="93000"/>
                    <a:satMod val="110000"/>
                    <a:lumMod val="99000"/>
                  </a:schemeClr>
                </a:gs>
              </a:gsLst>
              <a:lin ang="5400000" scaled="0"/>
            </a:gradFill>
            <a:ln w="9525">
              <a:solidFill>
                <a:schemeClr val="accent3"/>
              </a:solidFill>
              <a:round/>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3">
                  <a:tint val="97000"/>
                  <a:satMod val="100000"/>
                  <a:lumMod val="102000"/>
                </a:schemeClr>
              </a:gs>
              <a:gs pos="50000">
                <a:schemeClr val="accent3">
                  <a:shade val="100000"/>
                  <a:satMod val="103000"/>
                  <a:lumMod val="100000"/>
                </a:schemeClr>
              </a:gs>
              <a:gs pos="100000">
                <a:schemeClr val="accent3">
                  <a:shade val="93000"/>
                  <a:satMod val="110000"/>
                  <a:lumMod val="99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3">
                  <a:tint val="97000"/>
                  <a:satMod val="100000"/>
                  <a:lumMod val="102000"/>
                </a:schemeClr>
              </a:gs>
              <a:gs pos="50000">
                <a:schemeClr val="accent3">
                  <a:shade val="100000"/>
                  <a:satMod val="103000"/>
                  <a:lumMod val="100000"/>
                </a:schemeClr>
              </a:gs>
              <a:gs pos="100000">
                <a:schemeClr val="accent3">
                  <a:shade val="93000"/>
                  <a:satMod val="110000"/>
                  <a:lumMod val="99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circle"/>
          <c:size val="6"/>
          <c:spPr>
            <a:gradFill rotWithShape="1">
              <a:gsLst>
                <a:gs pos="0">
                  <a:schemeClr val="accent3">
                    <a:tint val="97000"/>
                    <a:satMod val="100000"/>
                    <a:lumMod val="102000"/>
                  </a:schemeClr>
                </a:gs>
                <a:gs pos="50000">
                  <a:schemeClr val="accent3">
                    <a:shade val="100000"/>
                    <a:satMod val="103000"/>
                    <a:lumMod val="100000"/>
                  </a:schemeClr>
                </a:gs>
                <a:gs pos="100000">
                  <a:schemeClr val="accent3">
                    <a:shade val="93000"/>
                    <a:satMod val="110000"/>
                    <a:lumMod val="99000"/>
                  </a:schemeClr>
                </a:gs>
              </a:gsLst>
              <a:lin ang="5400000" scaled="0"/>
            </a:gradFill>
            <a:ln w="9525">
              <a:solidFill>
                <a:schemeClr val="accent3"/>
              </a:solidFill>
              <a:round/>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Popularity!$B$3</c:f>
              <c:strCache>
                <c:ptCount val="1"/>
                <c:pt idx="0">
                  <c:v>Average of Popularity</c:v>
                </c:pt>
              </c:strCache>
            </c:strRef>
          </c:tx>
          <c:spPr>
            <a:gradFill rotWithShape="1">
              <a:gsLst>
                <a:gs pos="0">
                  <a:schemeClr val="accent3">
                    <a:tint val="77000"/>
                    <a:tint val="97000"/>
                    <a:satMod val="100000"/>
                    <a:lumMod val="102000"/>
                  </a:schemeClr>
                </a:gs>
                <a:gs pos="50000">
                  <a:schemeClr val="accent3">
                    <a:tint val="77000"/>
                    <a:shade val="100000"/>
                    <a:satMod val="103000"/>
                    <a:lumMod val="100000"/>
                  </a:schemeClr>
                </a:gs>
                <a:gs pos="100000">
                  <a:schemeClr val="accent3">
                    <a:tint val="77000"/>
                    <a:shade val="93000"/>
                    <a:satMod val="110000"/>
                    <a:lumMod val="99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invertIfNegative val="0"/>
          <c:cat>
            <c:strRef>
              <c:f>Popularity!$A$4:$A$74</c:f>
              <c:strCache>
                <c:ptCount val="70"/>
                <c:pt idx="0">
                  <c:v>Hatchback,Flex Fuel</c:v>
                </c:pt>
                <c:pt idx="1">
                  <c:v>Flex Fuel,Diesel</c:v>
                </c:pt>
                <c:pt idx="2">
                  <c:v>Crossover,Flex Fuel,Performance</c:v>
                </c:pt>
                <c:pt idx="3">
                  <c:v>Crossover,Luxury,Performance,Hybrid</c:v>
                </c:pt>
                <c:pt idx="4">
                  <c:v>Crossover,Factory Tuner,Luxury,Performance</c:v>
                </c:pt>
                <c:pt idx="5">
                  <c:v>Crossover,Performance</c:v>
                </c:pt>
                <c:pt idx="6">
                  <c:v>Crossover,Hybrid</c:v>
                </c:pt>
                <c:pt idx="7">
                  <c:v>Luxury,Performance,Hybrid</c:v>
                </c:pt>
                <c:pt idx="8">
                  <c:v>Diesel,Luxury</c:v>
                </c:pt>
                <c:pt idx="9">
                  <c:v>Flex Fuel</c:v>
                </c:pt>
                <c:pt idx="10">
                  <c:v>Crossover,Luxury,Diesel</c:v>
                </c:pt>
                <c:pt idx="11">
                  <c:v>Hatchback,Factory Tuner,Performance</c:v>
                </c:pt>
                <c:pt idx="12">
                  <c:v>Factory Tuner,Luxury,High-Performance</c:v>
                </c:pt>
                <c:pt idx="13">
                  <c:v>Hatchback,Hybrid</c:v>
                </c:pt>
                <c:pt idx="14">
                  <c:v>Hybrid</c:v>
                </c:pt>
                <c:pt idx="15">
                  <c:v>Crossover,Flex Fuel</c:v>
                </c:pt>
                <c:pt idx="16">
                  <c:v>Crossover,Hatchback,Factory Tuner,Performance</c:v>
                </c:pt>
                <c:pt idx="17">
                  <c:v>Crossover,Hatchback,Performance</c:v>
                </c:pt>
                <c:pt idx="18">
                  <c:v>Factory Tuner,High-Performance</c:v>
                </c:pt>
                <c:pt idx="19">
                  <c:v>Crossover,Factory Tuner,Luxury,High-Performance</c:v>
                </c:pt>
                <c:pt idx="20">
                  <c:v>High-Performance</c:v>
                </c:pt>
                <c:pt idx="21">
                  <c:v>Factory Tuner,Performance</c:v>
                </c:pt>
                <c:pt idx="22">
                  <c:v>Diesel</c:v>
                </c:pt>
                <c:pt idx="23">
                  <c:v>Flex Fuel,Performance</c:v>
                </c:pt>
                <c:pt idx="24">
                  <c:v>Crossover,Hatchback</c:v>
                </c:pt>
                <c:pt idx="25">
                  <c:v>Luxury,High-Performance</c:v>
                </c:pt>
                <c:pt idx="26">
                  <c:v>Crossover,Flex Fuel,Luxury,Performance</c:v>
                </c:pt>
                <c:pt idx="27">
                  <c:v>Hatchback,Luxury,Performance</c:v>
                </c:pt>
                <c:pt idx="28">
                  <c:v>Crossover</c:v>
                </c:pt>
                <c:pt idx="29">
                  <c:v>Factory Tuner,Luxury,Performance</c:v>
                </c:pt>
                <c:pt idx="30">
                  <c:v>Flex Fuel,Luxury,Performance</c:v>
                </c:pt>
                <c:pt idx="31">
                  <c:v>Hatchback,Luxury</c:v>
                </c:pt>
                <c:pt idx="32">
                  <c:v>Performance</c:v>
                </c:pt>
                <c:pt idx="33">
                  <c:v>Crossover,Luxury,Performance</c:v>
                </c:pt>
                <c:pt idx="34">
                  <c:v>Hatchback</c:v>
                </c:pt>
                <c:pt idx="35">
                  <c:v>Luxury,Performance</c:v>
                </c:pt>
                <c:pt idx="36">
                  <c:v>Exotic,High-Performance</c:v>
                </c:pt>
                <c:pt idx="37">
                  <c:v>Hatchback,Factory Tuner,High-Performance</c:v>
                </c:pt>
                <c:pt idx="38">
                  <c:v>Crossover,Flex Fuel,Luxury</c:v>
                </c:pt>
                <c:pt idx="39">
                  <c:v>Luxury</c:v>
                </c:pt>
                <c:pt idx="40">
                  <c:v>Exotic,Factory Tuner,High-Performance</c:v>
                </c:pt>
                <c:pt idx="41">
                  <c:v>Hatchback,Performance</c:v>
                </c:pt>
                <c:pt idx="42">
                  <c:v>Crossover,Luxury,High-Performance</c:v>
                </c:pt>
                <c:pt idx="43">
                  <c:v>Hatchback,Factory Tuner,Luxury,Performance</c:v>
                </c:pt>
                <c:pt idx="44">
                  <c:v>Crossover,Luxury</c:v>
                </c:pt>
                <c:pt idx="45">
                  <c:v>Flex Fuel,Luxury,High-Performance</c:v>
                </c:pt>
                <c:pt idx="46">
                  <c:v>Hatchback,Diesel</c:v>
                </c:pt>
                <c:pt idx="47">
                  <c:v>Crossover,Diesel</c:v>
                </c:pt>
                <c:pt idx="48">
                  <c:v>Flex Fuel,Luxury</c:v>
                </c:pt>
                <c:pt idx="49">
                  <c:v>Luxury,Hybrid</c:v>
                </c:pt>
                <c:pt idx="50">
                  <c:v>Crossover,Luxury,Hybrid</c:v>
                </c:pt>
                <c:pt idx="51">
                  <c:v>Factory Tuner,Luxury</c:v>
                </c:pt>
                <c:pt idx="52">
                  <c:v>Luxury,High-Performance,Hybrid</c:v>
                </c:pt>
                <c:pt idx="53">
                  <c:v>Exotic,Flex Fuel,Factory Tuner,Luxury,High-Performance</c:v>
                </c:pt>
                <c:pt idx="54">
                  <c:v>Exotic,Flex Fuel,Luxury,High-Performance</c:v>
                </c:pt>
                <c:pt idx="55">
                  <c:v>Exotic,Factory Tuner,Luxury,Performance</c:v>
                </c:pt>
                <c:pt idx="56">
                  <c:v>Exotic,Factory Tuner,Luxury,High-Performance</c:v>
                </c:pt>
                <c:pt idx="57">
                  <c:v>Exotic,Luxury,High-Performance</c:v>
                </c:pt>
                <c:pt idx="58">
                  <c:v>Hatchback,Luxury,Hybrid</c:v>
                </c:pt>
                <c:pt idx="59">
                  <c:v>Flex Fuel,Factory Tuner,Luxury,High-Performance</c:v>
                </c:pt>
                <c:pt idx="60">
                  <c:v>Crossover,Exotic,Luxury,High-Performance</c:v>
                </c:pt>
                <c:pt idx="61">
                  <c:v>Crossover,Exotic,Luxury,Performance</c:v>
                </c:pt>
                <c:pt idx="62">
                  <c:v>Exotic,Luxury,Performance</c:v>
                </c:pt>
                <c:pt idx="63">
                  <c:v>Crossover,Factory Tuner,Performance</c:v>
                </c:pt>
                <c:pt idx="64">
                  <c:v>Crossover,Hatchback,Luxury</c:v>
                </c:pt>
                <c:pt idx="65">
                  <c:v>Exotic,Luxury,High-Performance,Hybrid</c:v>
                </c:pt>
                <c:pt idx="66">
                  <c:v>Flex Fuel,Hybrid</c:v>
                </c:pt>
                <c:pt idx="67">
                  <c:v>Performance,Hybrid</c:v>
                </c:pt>
                <c:pt idx="68">
                  <c:v>Flex Fuel,Performance,Hybrid</c:v>
                </c:pt>
                <c:pt idx="69">
                  <c:v>Exotic,Luxury</c:v>
                </c:pt>
              </c:strCache>
            </c:strRef>
          </c:cat>
          <c:val>
            <c:numRef>
              <c:f>Popularity!$B$4:$B$74</c:f>
              <c:numCache>
                <c:formatCode>0</c:formatCode>
                <c:ptCount val="70"/>
                <c:pt idx="0">
                  <c:v>5657</c:v>
                </c:pt>
                <c:pt idx="1">
                  <c:v>5657</c:v>
                </c:pt>
                <c:pt idx="2">
                  <c:v>5657</c:v>
                </c:pt>
                <c:pt idx="3">
                  <c:v>3916</c:v>
                </c:pt>
                <c:pt idx="4">
                  <c:v>2607.4</c:v>
                </c:pt>
                <c:pt idx="5">
                  <c:v>2585.9565217391305</c:v>
                </c:pt>
                <c:pt idx="6">
                  <c:v>2563.3809523809523</c:v>
                </c:pt>
                <c:pt idx="7">
                  <c:v>2333.181818181818</c:v>
                </c:pt>
                <c:pt idx="8">
                  <c:v>2275</c:v>
                </c:pt>
                <c:pt idx="9">
                  <c:v>2217.3027522935781</c:v>
                </c:pt>
                <c:pt idx="10">
                  <c:v>2195.848484848485</c:v>
                </c:pt>
                <c:pt idx="11">
                  <c:v>2159.0454545454545</c:v>
                </c:pt>
                <c:pt idx="12">
                  <c:v>2133.3674418604651</c:v>
                </c:pt>
                <c:pt idx="13">
                  <c:v>2121.25</c:v>
                </c:pt>
                <c:pt idx="14">
                  <c:v>2105.5691056910568</c:v>
                </c:pt>
                <c:pt idx="15">
                  <c:v>2073.75</c:v>
                </c:pt>
                <c:pt idx="16">
                  <c:v>2009</c:v>
                </c:pt>
                <c:pt idx="17">
                  <c:v>2009</c:v>
                </c:pt>
                <c:pt idx="18">
                  <c:v>1941.4150943396226</c:v>
                </c:pt>
                <c:pt idx="19">
                  <c:v>1823.4615384615386</c:v>
                </c:pt>
                <c:pt idx="20">
                  <c:v>1821.4472361809046</c:v>
                </c:pt>
                <c:pt idx="21">
                  <c:v>1733.1011235955057</c:v>
                </c:pt>
                <c:pt idx="22">
                  <c:v>1730.9047619047619</c:v>
                </c:pt>
                <c:pt idx="23">
                  <c:v>1702.358024691358</c:v>
                </c:pt>
                <c:pt idx="24">
                  <c:v>1675.6944444444443</c:v>
                </c:pt>
                <c:pt idx="25">
                  <c:v>1668.0179640718563</c:v>
                </c:pt>
                <c:pt idx="26">
                  <c:v>1624</c:v>
                </c:pt>
                <c:pt idx="27">
                  <c:v>1566.1315789473683</c:v>
                </c:pt>
                <c:pt idx="28">
                  <c:v>1529.0308250226656</c:v>
                </c:pt>
                <c:pt idx="29">
                  <c:v>1413.4193548387098</c:v>
                </c:pt>
                <c:pt idx="30">
                  <c:v>1380.0714285714287</c:v>
                </c:pt>
                <c:pt idx="31">
                  <c:v>1379.5</c:v>
                </c:pt>
                <c:pt idx="32">
                  <c:v>1371.0804794520548</c:v>
                </c:pt>
                <c:pt idx="33">
                  <c:v>1344.8495575221239</c:v>
                </c:pt>
                <c:pt idx="34">
                  <c:v>1292.998371335505</c:v>
                </c:pt>
                <c:pt idx="35">
                  <c:v>1292.6151560178307</c:v>
                </c:pt>
                <c:pt idx="36">
                  <c:v>1261.5714285714287</c:v>
                </c:pt>
                <c:pt idx="37">
                  <c:v>1205.1538461538462</c:v>
                </c:pt>
                <c:pt idx="38">
                  <c:v>1173.2</c:v>
                </c:pt>
                <c:pt idx="39">
                  <c:v>1107.5534665099883</c:v>
                </c:pt>
                <c:pt idx="40">
                  <c:v>1046.3809523809523</c:v>
                </c:pt>
                <c:pt idx="41">
                  <c:v>1039.6468253968253</c:v>
                </c:pt>
                <c:pt idx="42">
                  <c:v>1037.2222222222222</c:v>
                </c:pt>
                <c:pt idx="43">
                  <c:v>886.88888888888891</c:v>
                </c:pt>
                <c:pt idx="44">
                  <c:v>884.54878048780483</c:v>
                </c:pt>
                <c:pt idx="45">
                  <c:v>878.90909090909088</c:v>
                </c:pt>
                <c:pt idx="46">
                  <c:v>873</c:v>
                </c:pt>
                <c:pt idx="47">
                  <c:v>873</c:v>
                </c:pt>
                <c:pt idx="48">
                  <c:v>746.53846153846155</c:v>
                </c:pt>
                <c:pt idx="49">
                  <c:v>724.6875</c:v>
                </c:pt>
                <c:pt idx="50">
                  <c:v>630.91666666666663</c:v>
                </c:pt>
                <c:pt idx="51">
                  <c:v>617</c:v>
                </c:pt>
                <c:pt idx="52">
                  <c:v>568.83333333333337</c:v>
                </c:pt>
                <c:pt idx="53">
                  <c:v>520</c:v>
                </c:pt>
                <c:pt idx="54">
                  <c:v>520</c:v>
                </c:pt>
                <c:pt idx="55">
                  <c:v>520</c:v>
                </c:pt>
                <c:pt idx="56">
                  <c:v>517.53846153846155</c:v>
                </c:pt>
                <c:pt idx="57">
                  <c:v>467.07594936708858</c:v>
                </c:pt>
                <c:pt idx="58">
                  <c:v>454</c:v>
                </c:pt>
                <c:pt idx="59">
                  <c:v>258</c:v>
                </c:pt>
                <c:pt idx="60">
                  <c:v>238</c:v>
                </c:pt>
                <c:pt idx="61">
                  <c:v>238</c:v>
                </c:pt>
                <c:pt idx="62">
                  <c:v>217.02777777777777</c:v>
                </c:pt>
                <c:pt idx="63">
                  <c:v>210</c:v>
                </c:pt>
                <c:pt idx="64">
                  <c:v>204</c:v>
                </c:pt>
                <c:pt idx="65">
                  <c:v>204</c:v>
                </c:pt>
                <c:pt idx="66">
                  <c:v>155</c:v>
                </c:pt>
                <c:pt idx="67">
                  <c:v>155</c:v>
                </c:pt>
                <c:pt idx="68">
                  <c:v>155</c:v>
                </c:pt>
                <c:pt idx="69">
                  <c:v>112.66666666666667</c:v>
                </c:pt>
              </c:numCache>
            </c:numRef>
          </c:val>
          <c:extLst>
            <c:ext xmlns:c16="http://schemas.microsoft.com/office/drawing/2014/chart" uri="{C3380CC4-5D6E-409C-BE32-E72D297353CC}">
              <c16:uniqueId val="{00000000-7310-48D4-8B0E-7B507EB7B2EC}"/>
            </c:ext>
          </c:extLst>
        </c:ser>
        <c:dLbls>
          <c:showLegendKey val="0"/>
          <c:showVal val="0"/>
          <c:showCatName val="0"/>
          <c:showSerName val="0"/>
          <c:showPercent val="0"/>
          <c:showBubbleSize val="0"/>
        </c:dLbls>
        <c:gapWidth val="219"/>
        <c:axId val="1198849304"/>
        <c:axId val="1198850616"/>
      </c:barChart>
      <c:lineChart>
        <c:grouping val="standard"/>
        <c:varyColors val="0"/>
        <c:ser>
          <c:idx val="1"/>
          <c:order val="1"/>
          <c:tx>
            <c:strRef>
              <c:f>Popularity!$C$3</c:f>
              <c:strCache>
                <c:ptCount val="1"/>
                <c:pt idx="0">
                  <c:v>Count of Model</c:v>
                </c:pt>
              </c:strCache>
            </c:strRef>
          </c:tx>
          <c:spPr>
            <a:ln w="34925" cap="rnd">
              <a:solidFill>
                <a:schemeClr val="accent3">
                  <a:shade val="76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3">
                      <a:shade val="76000"/>
                      <a:tint val="97000"/>
                      <a:satMod val="100000"/>
                      <a:lumMod val="102000"/>
                    </a:schemeClr>
                  </a:gs>
                  <a:gs pos="50000">
                    <a:schemeClr val="accent3">
                      <a:shade val="76000"/>
                      <a:shade val="100000"/>
                      <a:satMod val="103000"/>
                      <a:lumMod val="100000"/>
                    </a:schemeClr>
                  </a:gs>
                  <a:gs pos="100000">
                    <a:schemeClr val="accent3">
                      <a:shade val="76000"/>
                      <a:shade val="93000"/>
                      <a:satMod val="110000"/>
                      <a:lumMod val="99000"/>
                    </a:schemeClr>
                  </a:gs>
                </a:gsLst>
                <a:lin ang="5400000" scaled="0"/>
              </a:gradFill>
              <a:ln w="9525">
                <a:solidFill>
                  <a:schemeClr val="accent3">
                    <a:shade val="76000"/>
                  </a:schemeClr>
                </a:solidFill>
                <a:round/>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cat>
            <c:strRef>
              <c:f>Popularity!$A$4:$A$74</c:f>
              <c:strCache>
                <c:ptCount val="70"/>
                <c:pt idx="0">
                  <c:v>Hatchback,Flex Fuel</c:v>
                </c:pt>
                <c:pt idx="1">
                  <c:v>Flex Fuel,Diesel</c:v>
                </c:pt>
                <c:pt idx="2">
                  <c:v>Crossover,Flex Fuel,Performance</c:v>
                </c:pt>
                <c:pt idx="3">
                  <c:v>Crossover,Luxury,Performance,Hybrid</c:v>
                </c:pt>
                <c:pt idx="4">
                  <c:v>Crossover,Factory Tuner,Luxury,Performance</c:v>
                </c:pt>
                <c:pt idx="5">
                  <c:v>Crossover,Performance</c:v>
                </c:pt>
                <c:pt idx="6">
                  <c:v>Crossover,Hybrid</c:v>
                </c:pt>
                <c:pt idx="7">
                  <c:v>Luxury,Performance,Hybrid</c:v>
                </c:pt>
                <c:pt idx="8">
                  <c:v>Diesel,Luxury</c:v>
                </c:pt>
                <c:pt idx="9">
                  <c:v>Flex Fuel</c:v>
                </c:pt>
                <c:pt idx="10">
                  <c:v>Crossover,Luxury,Diesel</c:v>
                </c:pt>
                <c:pt idx="11">
                  <c:v>Hatchback,Factory Tuner,Performance</c:v>
                </c:pt>
                <c:pt idx="12">
                  <c:v>Factory Tuner,Luxury,High-Performance</c:v>
                </c:pt>
                <c:pt idx="13">
                  <c:v>Hatchback,Hybrid</c:v>
                </c:pt>
                <c:pt idx="14">
                  <c:v>Hybrid</c:v>
                </c:pt>
                <c:pt idx="15">
                  <c:v>Crossover,Flex Fuel</c:v>
                </c:pt>
                <c:pt idx="16">
                  <c:v>Crossover,Hatchback,Factory Tuner,Performance</c:v>
                </c:pt>
                <c:pt idx="17">
                  <c:v>Crossover,Hatchback,Performance</c:v>
                </c:pt>
                <c:pt idx="18">
                  <c:v>Factory Tuner,High-Performance</c:v>
                </c:pt>
                <c:pt idx="19">
                  <c:v>Crossover,Factory Tuner,Luxury,High-Performance</c:v>
                </c:pt>
                <c:pt idx="20">
                  <c:v>High-Performance</c:v>
                </c:pt>
                <c:pt idx="21">
                  <c:v>Factory Tuner,Performance</c:v>
                </c:pt>
                <c:pt idx="22">
                  <c:v>Diesel</c:v>
                </c:pt>
                <c:pt idx="23">
                  <c:v>Flex Fuel,Performance</c:v>
                </c:pt>
                <c:pt idx="24">
                  <c:v>Crossover,Hatchback</c:v>
                </c:pt>
                <c:pt idx="25">
                  <c:v>Luxury,High-Performance</c:v>
                </c:pt>
                <c:pt idx="26">
                  <c:v>Crossover,Flex Fuel,Luxury,Performance</c:v>
                </c:pt>
                <c:pt idx="27">
                  <c:v>Hatchback,Luxury,Performance</c:v>
                </c:pt>
                <c:pt idx="28">
                  <c:v>Crossover</c:v>
                </c:pt>
                <c:pt idx="29">
                  <c:v>Factory Tuner,Luxury,Performance</c:v>
                </c:pt>
                <c:pt idx="30">
                  <c:v>Flex Fuel,Luxury,Performance</c:v>
                </c:pt>
                <c:pt idx="31">
                  <c:v>Hatchback,Luxury</c:v>
                </c:pt>
                <c:pt idx="32">
                  <c:v>Performance</c:v>
                </c:pt>
                <c:pt idx="33">
                  <c:v>Crossover,Luxury,Performance</c:v>
                </c:pt>
                <c:pt idx="34">
                  <c:v>Hatchback</c:v>
                </c:pt>
                <c:pt idx="35">
                  <c:v>Luxury,Performance</c:v>
                </c:pt>
                <c:pt idx="36">
                  <c:v>Exotic,High-Performance</c:v>
                </c:pt>
                <c:pt idx="37">
                  <c:v>Hatchback,Factory Tuner,High-Performance</c:v>
                </c:pt>
                <c:pt idx="38">
                  <c:v>Crossover,Flex Fuel,Luxury</c:v>
                </c:pt>
                <c:pt idx="39">
                  <c:v>Luxury</c:v>
                </c:pt>
                <c:pt idx="40">
                  <c:v>Exotic,Factory Tuner,High-Performance</c:v>
                </c:pt>
                <c:pt idx="41">
                  <c:v>Hatchback,Performance</c:v>
                </c:pt>
                <c:pt idx="42">
                  <c:v>Crossover,Luxury,High-Performance</c:v>
                </c:pt>
                <c:pt idx="43">
                  <c:v>Hatchback,Factory Tuner,Luxury,Performance</c:v>
                </c:pt>
                <c:pt idx="44">
                  <c:v>Crossover,Luxury</c:v>
                </c:pt>
                <c:pt idx="45">
                  <c:v>Flex Fuel,Luxury,High-Performance</c:v>
                </c:pt>
                <c:pt idx="46">
                  <c:v>Hatchback,Diesel</c:v>
                </c:pt>
                <c:pt idx="47">
                  <c:v>Crossover,Diesel</c:v>
                </c:pt>
                <c:pt idx="48">
                  <c:v>Flex Fuel,Luxury</c:v>
                </c:pt>
                <c:pt idx="49">
                  <c:v>Luxury,Hybrid</c:v>
                </c:pt>
                <c:pt idx="50">
                  <c:v>Crossover,Luxury,Hybrid</c:v>
                </c:pt>
                <c:pt idx="51">
                  <c:v>Factory Tuner,Luxury</c:v>
                </c:pt>
                <c:pt idx="52">
                  <c:v>Luxury,High-Performance,Hybrid</c:v>
                </c:pt>
                <c:pt idx="53">
                  <c:v>Exotic,Flex Fuel,Factory Tuner,Luxury,High-Performance</c:v>
                </c:pt>
                <c:pt idx="54">
                  <c:v>Exotic,Flex Fuel,Luxury,High-Performance</c:v>
                </c:pt>
                <c:pt idx="55">
                  <c:v>Exotic,Factory Tuner,Luxury,Performance</c:v>
                </c:pt>
                <c:pt idx="56">
                  <c:v>Exotic,Factory Tuner,Luxury,High-Performance</c:v>
                </c:pt>
                <c:pt idx="57">
                  <c:v>Exotic,Luxury,High-Performance</c:v>
                </c:pt>
                <c:pt idx="58">
                  <c:v>Hatchback,Luxury,Hybrid</c:v>
                </c:pt>
                <c:pt idx="59">
                  <c:v>Flex Fuel,Factory Tuner,Luxury,High-Performance</c:v>
                </c:pt>
                <c:pt idx="60">
                  <c:v>Crossover,Exotic,Luxury,High-Performance</c:v>
                </c:pt>
                <c:pt idx="61">
                  <c:v>Crossover,Exotic,Luxury,Performance</c:v>
                </c:pt>
                <c:pt idx="62">
                  <c:v>Exotic,Luxury,Performance</c:v>
                </c:pt>
                <c:pt idx="63">
                  <c:v>Crossover,Factory Tuner,Performance</c:v>
                </c:pt>
                <c:pt idx="64">
                  <c:v>Crossover,Hatchback,Luxury</c:v>
                </c:pt>
                <c:pt idx="65">
                  <c:v>Exotic,Luxury,High-Performance,Hybrid</c:v>
                </c:pt>
                <c:pt idx="66">
                  <c:v>Flex Fuel,Hybrid</c:v>
                </c:pt>
                <c:pt idx="67">
                  <c:v>Performance,Hybrid</c:v>
                </c:pt>
                <c:pt idx="68">
                  <c:v>Flex Fuel,Performance,Hybrid</c:v>
                </c:pt>
                <c:pt idx="69">
                  <c:v>Exotic,Luxury</c:v>
                </c:pt>
              </c:strCache>
            </c:strRef>
          </c:cat>
          <c:val>
            <c:numRef>
              <c:f>Popularity!$C$4:$C$74</c:f>
              <c:numCache>
                <c:formatCode>0</c:formatCode>
                <c:ptCount val="70"/>
                <c:pt idx="0">
                  <c:v>7</c:v>
                </c:pt>
                <c:pt idx="1">
                  <c:v>16</c:v>
                </c:pt>
                <c:pt idx="2">
                  <c:v>6</c:v>
                </c:pt>
                <c:pt idx="3">
                  <c:v>2</c:v>
                </c:pt>
                <c:pt idx="4">
                  <c:v>5</c:v>
                </c:pt>
                <c:pt idx="5">
                  <c:v>69</c:v>
                </c:pt>
                <c:pt idx="6">
                  <c:v>42</c:v>
                </c:pt>
                <c:pt idx="7">
                  <c:v>11</c:v>
                </c:pt>
                <c:pt idx="8">
                  <c:v>51</c:v>
                </c:pt>
                <c:pt idx="9">
                  <c:v>872</c:v>
                </c:pt>
                <c:pt idx="10">
                  <c:v>33</c:v>
                </c:pt>
                <c:pt idx="11">
                  <c:v>22</c:v>
                </c:pt>
                <c:pt idx="12">
                  <c:v>215</c:v>
                </c:pt>
                <c:pt idx="13">
                  <c:v>72</c:v>
                </c:pt>
                <c:pt idx="14">
                  <c:v>123</c:v>
                </c:pt>
                <c:pt idx="15">
                  <c:v>64</c:v>
                </c:pt>
                <c:pt idx="16">
                  <c:v>6</c:v>
                </c:pt>
                <c:pt idx="17">
                  <c:v>6</c:v>
                </c:pt>
                <c:pt idx="18">
                  <c:v>106</c:v>
                </c:pt>
                <c:pt idx="19">
                  <c:v>26</c:v>
                </c:pt>
                <c:pt idx="20">
                  <c:v>199</c:v>
                </c:pt>
                <c:pt idx="21">
                  <c:v>89</c:v>
                </c:pt>
                <c:pt idx="22">
                  <c:v>84</c:v>
                </c:pt>
                <c:pt idx="23">
                  <c:v>81</c:v>
                </c:pt>
                <c:pt idx="24">
                  <c:v>72</c:v>
                </c:pt>
                <c:pt idx="25">
                  <c:v>334</c:v>
                </c:pt>
                <c:pt idx="26">
                  <c:v>6</c:v>
                </c:pt>
                <c:pt idx="27">
                  <c:v>38</c:v>
                </c:pt>
                <c:pt idx="28">
                  <c:v>1103</c:v>
                </c:pt>
                <c:pt idx="29">
                  <c:v>31</c:v>
                </c:pt>
                <c:pt idx="30">
                  <c:v>28</c:v>
                </c:pt>
                <c:pt idx="31">
                  <c:v>46</c:v>
                </c:pt>
                <c:pt idx="32">
                  <c:v>584</c:v>
                </c:pt>
                <c:pt idx="33">
                  <c:v>113</c:v>
                </c:pt>
                <c:pt idx="34">
                  <c:v>614</c:v>
                </c:pt>
                <c:pt idx="35">
                  <c:v>673</c:v>
                </c:pt>
                <c:pt idx="36">
                  <c:v>252</c:v>
                </c:pt>
                <c:pt idx="37">
                  <c:v>13</c:v>
                </c:pt>
                <c:pt idx="38">
                  <c:v>10</c:v>
                </c:pt>
                <c:pt idx="39">
                  <c:v>851</c:v>
                </c:pt>
                <c:pt idx="40">
                  <c:v>21</c:v>
                </c:pt>
                <c:pt idx="41">
                  <c:v>252</c:v>
                </c:pt>
                <c:pt idx="42">
                  <c:v>9</c:v>
                </c:pt>
                <c:pt idx="43">
                  <c:v>9</c:v>
                </c:pt>
                <c:pt idx="44">
                  <c:v>410</c:v>
                </c:pt>
                <c:pt idx="45">
                  <c:v>33</c:v>
                </c:pt>
                <c:pt idx="46">
                  <c:v>14</c:v>
                </c:pt>
                <c:pt idx="47">
                  <c:v>7</c:v>
                </c:pt>
                <c:pt idx="48">
                  <c:v>39</c:v>
                </c:pt>
                <c:pt idx="49">
                  <c:v>48</c:v>
                </c:pt>
                <c:pt idx="50">
                  <c:v>24</c:v>
                </c:pt>
                <c:pt idx="51">
                  <c:v>2</c:v>
                </c:pt>
                <c:pt idx="52">
                  <c:v>12</c:v>
                </c:pt>
                <c:pt idx="53">
                  <c:v>13</c:v>
                </c:pt>
                <c:pt idx="54">
                  <c:v>11</c:v>
                </c:pt>
                <c:pt idx="55">
                  <c:v>3</c:v>
                </c:pt>
                <c:pt idx="56">
                  <c:v>52</c:v>
                </c:pt>
                <c:pt idx="57">
                  <c:v>79</c:v>
                </c:pt>
                <c:pt idx="58">
                  <c:v>3</c:v>
                </c:pt>
                <c:pt idx="59">
                  <c:v>1</c:v>
                </c:pt>
                <c:pt idx="60">
                  <c:v>1</c:v>
                </c:pt>
                <c:pt idx="61">
                  <c:v>1</c:v>
                </c:pt>
                <c:pt idx="62">
                  <c:v>36</c:v>
                </c:pt>
                <c:pt idx="63">
                  <c:v>4</c:v>
                </c:pt>
                <c:pt idx="64">
                  <c:v>7</c:v>
                </c:pt>
                <c:pt idx="65">
                  <c:v>1</c:v>
                </c:pt>
                <c:pt idx="66">
                  <c:v>2</c:v>
                </c:pt>
                <c:pt idx="67">
                  <c:v>1</c:v>
                </c:pt>
                <c:pt idx="68">
                  <c:v>2</c:v>
                </c:pt>
                <c:pt idx="69">
                  <c:v>12</c:v>
                </c:pt>
              </c:numCache>
            </c:numRef>
          </c:val>
          <c:smooth val="0"/>
          <c:extLst>
            <c:ext xmlns:c16="http://schemas.microsoft.com/office/drawing/2014/chart" uri="{C3380CC4-5D6E-409C-BE32-E72D297353CC}">
              <c16:uniqueId val="{00000001-7310-48D4-8B0E-7B507EB7B2EC}"/>
            </c:ext>
          </c:extLst>
        </c:ser>
        <c:dLbls>
          <c:showLegendKey val="0"/>
          <c:showVal val="0"/>
          <c:showCatName val="0"/>
          <c:showSerName val="0"/>
          <c:showPercent val="0"/>
          <c:showBubbleSize val="0"/>
        </c:dLbls>
        <c:marker val="1"/>
        <c:smooth val="0"/>
        <c:axId val="1223840360"/>
        <c:axId val="1223847904"/>
      </c:lineChart>
      <c:catAx>
        <c:axId val="1198849304"/>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5400000" spcFirstLastPara="1" vertOverflow="ellipsis"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198850616"/>
        <c:crosses val="autoZero"/>
        <c:auto val="1"/>
        <c:lblAlgn val="ctr"/>
        <c:lblOffset val="100"/>
        <c:noMultiLvlLbl val="0"/>
      </c:catAx>
      <c:valAx>
        <c:axId val="1198850616"/>
        <c:scaling>
          <c:orientation val="minMax"/>
        </c:scaling>
        <c:delete val="0"/>
        <c:axPos val="l"/>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198849304"/>
        <c:crosses val="autoZero"/>
        <c:crossBetween val="between"/>
      </c:valAx>
      <c:valAx>
        <c:axId val="1223847904"/>
        <c:scaling>
          <c:orientation val="minMax"/>
        </c:scaling>
        <c:delete val="0"/>
        <c:axPos val="r"/>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223840360"/>
        <c:crosses val="max"/>
        <c:crossBetween val="between"/>
      </c:valAx>
      <c:catAx>
        <c:axId val="1223840360"/>
        <c:scaling>
          <c:orientation val="minMax"/>
        </c:scaling>
        <c:delete val="1"/>
        <c:axPos val="b"/>
        <c:numFmt formatCode="General" sourceLinked="1"/>
        <c:majorTickMark val="none"/>
        <c:minorTickMark val="none"/>
        <c:tickLblPos val="nextTo"/>
        <c:crossAx val="1223847904"/>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IN" b="1"/>
              <a:t>RELATIONSHION BETWEEN ENGINE HP, MPG &amp; PRICE OF CARS</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manualLayout>
          <c:layoutTarget val="inner"/>
          <c:xMode val="edge"/>
          <c:yMode val="edge"/>
          <c:x val="4.2343178718380725E-2"/>
          <c:y val="9.3689411114632346E-2"/>
          <c:w val="0.93050732195593455"/>
          <c:h val="0.81887732299716398"/>
        </c:manualLayout>
      </c:layout>
      <c:bubbleChart>
        <c:varyColors val="1"/>
        <c:ser>
          <c:idx val="0"/>
          <c:order val="0"/>
          <c:invertIfNegative val="0"/>
          <c:dPt>
            <c:idx val="0"/>
            <c:invertIfNegative val="0"/>
            <c:bubble3D val="0"/>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extLst>
              <c:ext xmlns:c16="http://schemas.microsoft.com/office/drawing/2014/chart" uri="{C3380CC4-5D6E-409C-BE32-E72D297353CC}">
                <c16:uniqueId val="{00000001-1103-4A78-8DAD-65960E34CD8A}"/>
              </c:ext>
            </c:extLst>
          </c:dPt>
          <c:dPt>
            <c:idx val="1"/>
            <c:invertIfNegative val="0"/>
            <c:bubble3D val="0"/>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9525" cap="flat" cmpd="sng" algn="ctr">
                <a:solidFill>
                  <a:schemeClr val="accent2">
                    <a:shade val="95000"/>
                  </a:schemeClr>
                </a:solidFill>
                <a:round/>
              </a:ln>
              <a:effectLst/>
            </c:spPr>
            <c:extLst>
              <c:ext xmlns:c16="http://schemas.microsoft.com/office/drawing/2014/chart" uri="{C3380CC4-5D6E-409C-BE32-E72D297353CC}">
                <c16:uniqueId val="{00000003-1103-4A78-8DAD-65960E34CD8A}"/>
              </c:ext>
            </c:extLst>
          </c:dPt>
          <c:dPt>
            <c:idx val="2"/>
            <c:invertIfNegative val="0"/>
            <c:bubble3D val="0"/>
            <c:spPr>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9525" cap="flat" cmpd="sng" algn="ctr">
                <a:solidFill>
                  <a:schemeClr val="accent3">
                    <a:shade val="95000"/>
                  </a:schemeClr>
                </a:solidFill>
                <a:round/>
              </a:ln>
              <a:effectLst/>
            </c:spPr>
            <c:extLst>
              <c:ext xmlns:c16="http://schemas.microsoft.com/office/drawing/2014/chart" uri="{C3380CC4-5D6E-409C-BE32-E72D297353CC}">
                <c16:uniqueId val="{00000005-1103-4A78-8DAD-65960E34CD8A}"/>
              </c:ext>
            </c:extLst>
          </c:dPt>
          <c:dPt>
            <c:idx val="3"/>
            <c:invertIfNegative val="0"/>
            <c:bubble3D val="0"/>
            <c:spPr>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9525" cap="flat" cmpd="sng" algn="ctr">
                <a:solidFill>
                  <a:schemeClr val="accent4">
                    <a:shade val="95000"/>
                  </a:schemeClr>
                </a:solidFill>
                <a:round/>
              </a:ln>
              <a:effectLst/>
            </c:spPr>
            <c:extLst>
              <c:ext xmlns:c16="http://schemas.microsoft.com/office/drawing/2014/chart" uri="{C3380CC4-5D6E-409C-BE32-E72D297353CC}">
                <c16:uniqueId val="{00000007-1103-4A78-8DAD-65960E34CD8A}"/>
              </c:ext>
            </c:extLst>
          </c:dPt>
          <c:dPt>
            <c:idx val="4"/>
            <c:invertIfNegative val="0"/>
            <c:bubble3D val="0"/>
            <c:spPr>
              <a:gradFill rotWithShape="1">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Lst>
                <a:lin ang="5400000" scaled="0"/>
              </a:gradFill>
              <a:ln w="9525" cap="flat" cmpd="sng" algn="ctr">
                <a:solidFill>
                  <a:schemeClr val="accent5">
                    <a:shade val="95000"/>
                  </a:schemeClr>
                </a:solidFill>
                <a:round/>
              </a:ln>
              <a:effectLst/>
            </c:spPr>
            <c:extLst>
              <c:ext xmlns:c16="http://schemas.microsoft.com/office/drawing/2014/chart" uri="{C3380CC4-5D6E-409C-BE32-E72D297353CC}">
                <c16:uniqueId val="{00000009-1103-4A78-8DAD-65960E34CD8A}"/>
              </c:ext>
            </c:extLst>
          </c:dPt>
          <c:dPt>
            <c:idx val="5"/>
            <c:invertIfNegative val="0"/>
            <c:bubble3D val="0"/>
            <c:spPr>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9525" cap="flat" cmpd="sng" algn="ctr">
                <a:solidFill>
                  <a:schemeClr val="accent6">
                    <a:shade val="95000"/>
                  </a:schemeClr>
                </a:solidFill>
                <a:round/>
              </a:ln>
              <a:effectLst/>
            </c:spPr>
            <c:extLst>
              <c:ext xmlns:c16="http://schemas.microsoft.com/office/drawing/2014/chart" uri="{C3380CC4-5D6E-409C-BE32-E72D297353CC}">
                <c16:uniqueId val="{0000000B-1103-4A78-8DAD-65960E34CD8A}"/>
              </c:ext>
            </c:extLst>
          </c:dPt>
          <c:dPt>
            <c:idx val="6"/>
            <c:invertIfNegative val="0"/>
            <c:bubble3D val="0"/>
            <c:spPr>
              <a:gradFill rotWithShape="1">
                <a:gsLst>
                  <a:gs pos="0">
                    <a:schemeClr val="accent1">
                      <a:lumMod val="60000"/>
                      <a:lumMod val="110000"/>
                      <a:satMod val="105000"/>
                      <a:tint val="67000"/>
                    </a:schemeClr>
                  </a:gs>
                  <a:gs pos="50000">
                    <a:schemeClr val="accent1">
                      <a:lumMod val="60000"/>
                      <a:lumMod val="105000"/>
                      <a:satMod val="103000"/>
                      <a:tint val="73000"/>
                    </a:schemeClr>
                  </a:gs>
                  <a:gs pos="100000">
                    <a:schemeClr val="accent1">
                      <a:lumMod val="60000"/>
                      <a:lumMod val="105000"/>
                      <a:satMod val="109000"/>
                      <a:tint val="81000"/>
                    </a:schemeClr>
                  </a:gs>
                </a:gsLst>
                <a:lin ang="5400000" scaled="0"/>
              </a:gradFill>
              <a:ln w="9525" cap="flat" cmpd="sng" algn="ctr">
                <a:solidFill>
                  <a:schemeClr val="accent1">
                    <a:lumMod val="60000"/>
                    <a:shade val="95000"/>
                  </a:schemeClr>
                </a:solidFill>
                <a:round/>
              </a:ln>
              <a:effectLst/>
            </c:spPr>
            <c:extLst>
              <c:ext xmlns:c16="http://schemas.microsoft.com/office/drawing/2014/chart" uri="{C3380CC4-5D6E-409C-BE32-E72D297353CC}">
                <c16:uniqueId val="{0000000D-1103-4A78-8DAD-65960E34CD8A}"/>
              </c:ext>
            </c:extLst>
          </c:dPt>
          <c:dPt>
            <c:idx val="7"/>
            <c:invertIfNegative val="0"/>
            <c:bubble3D val="0"/>
            <c:spPr>
              <a:gradFill rotWithShape="1">
                <a:gsLst>
                  <a:gs pos="0">
                    <a:schemeClr val="accent2">
                      <a:lumMod val="60000"/>
                      <a:lumMod val="110000"/>
                      <a:satMod val="105000"/>
                      <a:tint val="67000"/>
                    </a:schemeClr>
                  </a:gs>
                  <a:gs pos="50000">
                    <a:schemeClr val="accent2">
                      <a:lumMod val="60000"/>
                      <a:lumMod val="105000"/>
                      <a:satMod val="103000"/>
                      <a:tint val="73000"/>
                    </a:schemeClr>
                  </a:gs>
                  <a:gs pos="100000">
                    <a:schemeClr val="accent2">
                      <a:lumMod val="60000"/>
                      <a:lumMod val="105000"/>
                      <a:satMod val="109000"/>
                      <a:tint val="81000"/>
                    </a:schemeClr>
                  </a:gs>
                </a:gsLst>
                <a:lin ang="5400000" scaled="0"/>
              </a:gradFill>
              <a:ln w="9525" cap="flat" cmpd="sng" algn="ctr">
                <a:solidFill>
                  <a:schemeClr val="accent2">
                    <a:lumMod val="60000"/>
                    <a:shade val="95000"/>
                  </a:schemeClr>
                </a:solidFill>
                <a:round/>
              </a:ln>
              <a:effectLst/>
            </c:spPr>
            <c:extLst>
              <c:ext xmlns:c16="http://schemas.microsoft.com/office/drawing/2014/chart" uri="{C3380CC4-5D6E-409C-BE32-E72D297353CC}">
                <c16:uniqueId val="{0000000F-1103-4A78-8DAD-65960E34CD8A}"/>
              </c:ext>
            </c:extLst>
          </c:dPt>
          <c:dPt>
            <c:idx val="8"/>
            <c:invertIfNegative val="0"/>
            <c:bubble3D val="0"/>
            <c:spPr>
              <a:gradFill rotWithShape="1">
                <a:gsLst>
                  <a:gs pos="0">
                    <a:schemeClr val="accent3">
                      <a:lumMod val="60000"/>
                      <a:lumMod val="110000"/>
                      <a:satMod val="105000"/>
                      <a:tint val="67000"/>
                    </a:schemeClr>
                  </a:gs>
                  <a:gs pos="50000">
                    <a:schemeClr val="accent3">
                      <a:lumMod val="60000"/>
                      <a:lumMod val="105000"/>
                      <a:satMod val="103000"/>
                      <a:tint val="73000"/>
                    </a:schemeClr>
                  </a:gs>
                  <a:gs pos="100000">
                    <a:schemeClr val="accent3">
                      <a:lumMod val="60000"/>
                      <a:lumMod val="105000"/>
                      <a:satMod val="109000"/>
                      <a:tint val="81000"/>
                    </a:schemeClr>
                  </a:gs>
                </a:gsLst>
                <a:lin ang="5400000" scaled="0"/>
              </a:gradFill>
              <a:ln w="9525" cap="flat" cmpd="sng" algn="ctr">
                <a:solidFill>
                  <a:schemeClr val="accent3">
                    <a:lumMod val="60000"/>
                    <a:shade val="95000"/>
                  </a:schemeClr>
                </a:solidFill>
                <a:round/>
              </a:ln>
              <a:effectLst/>
            </c:spPr>
            <c:extLst>
              <c:ext xmlns:c16="http://schemas.microsoft.com/office/drawing/2014/chart" uri="{C3380CC4-5D6E-409C-BE32-E72D297353CC}">
                <c16:uniqueId val="{00000011-1103-4A78-8DAD-65960E34CD8A}"/>
              </c:ext>
            </c:extLst>
          </c:dPt>
          <c:dPt>
            <c:idx val="9"/>
            <c:invertIfNegative val="0"/>
            <c:bubble3D val="0"/>
            <c:spPr>
              <a:gradFill rotWithShape="1">
                <a:gsLst>
                  <a:gs pos="0">
                    <a:schemeClr val="accent4">
                      <a:lumMod val="60000"/>
                      <a:lumMod val="110000"/>
                      <a:satMod val="105000"/>
                      <a:tint val="67000"/>
                    </a:schemeClr>
                  </a:gs>
                  <a:gs pos="50000">
                    <a:schemeClr val="accent4">
                      <a:lumMod val="60000"/>
                      <a:lumMod val="105000"/>
                      <a:satMod val="103000"/>
                      <a:tint val="73000"/>
                    </a:schemeClr>
                  </a:gs>
                  <a:gs pos="100000">
                    <a:schemeClr val="accent4">
                      <a:lumMod val="60000"/>
                      <a:lumMod val="105000"/>
                      <a:satMod val="109000"/>
                      <a:tint val="81000"/>
                    </a:schemeClr>
                  </a:gs>
                </a:gsLst>
                <a:lin ang="5400000" scaled="0"/>
              </a:gradFill>
              <a:ln w="9525" cap="flat" cmpd="sng" algn="ctr">
                <a:solidFill>
                  <a:schemeClr val="accent4">
                    <a:lumMod val="60000"/>
                    <a:shade val="95000"/>
                  </a:schemeClr>
                </a:solidFill>
                <a:round/>
              </a:ln>
              <a:effectLst/>
            </c:spPr>
            <c:extLst>
              <c:ext xmlns:c16="http://schemas.microsoft.com/office/drawing/2014/chart" uri="{C3380CC4-5D6E-409C-BE32-E72D297353CC}">
                <c16:uniqueId val="{00000013-1103-4A78-8DAD-65960E34CD8A}"/>
              </c:ext>
            </c:extLst>
          </c:dPt>
          <c:dPt>
            <c:idx val="10"/>
            <c:invertIfNegative val="0"/>
            <c:bubble3D val="0"/>
            <c:spPr>
              <a:gradFill rotWithShape="1">
                <a:gsLst>
                  <a:gs pos="0">
                    <a:schemeClr val="accent5">
                      <a:lumMod val="60000"/>
                      <a:lumMod val="110000"/>
                      <a:satMod val="105000"/>
                      <a:tint val="67000"/>
                    </a:schemeClr>
                  </a:gs>
                  <a:gs pos="50000">
                    <a:schemeClr val="accent5">
                      <a:lumMod val="60000"/>
                      <a:lumMod val="105000"/>
                      <a:satMod val="103000"/>
                      <a:tint val="73000"/>
                    </a:schemeClr>
                  </a:gs>
                  <a:gs pos="100000">
                    <a:schemeClr val="accent5">
                      <a:lumMod val="60000"/>
                      <a:lumMod val="105000"/>
                      <a:satMod val="109000"/>
                      <a:tint val="81000"/>
                    </a:schemeClr>
                  </a:gs>
                </a:gsLst>
                <a:lin ang="5400000" scaled="0"/>
              </a:gradFill>
              <a:ln w="9525" cap="flat" cmpd="sng" algn="ctr">
                <a:solidFill>
                  <a:schemeClr val="accent5">
                    <a:lumMod val="60000"/>
                    <a:shade val="95000"/>
                  </a:schemeClr>
                </a:solidFill>
                <a:round/>
              </a:ln>
              <a:effectLst/>
            </c:spPr>
            <c:extLst>
              <c:ext xmlns:c16="http://schemas.microsoft.com/office/drawing/2014/chart" uri="{C3380CC4-5D6E-409C-BE32-E72D297353CC}">
                <c16:uniqueId val="{00000015-1103-4A78-8DAD-65960E34CD8A}"/>
              </c:ext>
            </c:extLst>
          </c:dPt>
          <c:dPt>
            <c:idx val="11"/>
            <c:invertIfNegative val="0"/>
            <c:bubble3D val="0"/>
            <c:spPr>
              <a:gradFill rotWithShape="1">
                <a:gsLst>
                  <a:gs pos="0">
                    <a:schemeClr val="accent6">
                      <a:lumMod val="60000"/>
                      <a:lumMod val="110000"/>
                      <a:satMod val="105000"/>
                      <a:tint val="67000"/>
                    </a:schemeClr>
                  </a:gs>
                  <a:gs pos="50000">
                    <a:schemeClr val="accent6">
                      <a:lumMod val="60000"/>
                      <a:lumMod val="105000"/>
                      <a:satMod val="103000"/>
                      <a:tint val="73000"/>
                    </a:schemeClr>
                  </a:gs>
                  <a:gs pos="100000">
                    <a:schemeClr val="accent6">
                      <a:lumMod val="60000"/>
                      <a:lumMod val="105000"/>
                      <a:satMod val="109000"/>
                      <a:tint val="81000"/>
                    </a:schemeClr>
                  </a:gs>
                </a:gsLst>
                <a:lin ang="5400000" scaled="0"/>
              </a:gradFill>
              <a:ln w="9525" cap="flat" cmpd="sng" algn="ctr">
                <a:solidFill>
                  <a:schemeClr val="accent6">
                    <a:lumMod val="60000"/>
                    <a:shade val="95000"/>
                  </a:schemeClr>
                </a:solidFill>
                <a:round/>
              </a:ln>
              <a:effectLst/>
            </c:spPr>
            <c:extLst>
              <c:ext xmlns:c16="http://schemas.microsoft.com/office/drawing/2014/chart" uri="{C3380CC4-5D6E-409C-BE32-E72D297353CC}">
                <c16:uniqueId val="{00000017-1103-4A78-8DAD-65960E34CD8A}"/>
              </c:ext>
            </c:extLst>
          </c:dPt>
          <c:dPt>
            <c:idx val="12"/>
            <c:invertIfNegative val="0"/>
            <c:bubble3D val="0"/>
            <c:spPr>
              <a:gradFill rotWithShape="1">
                <a:gsLst>
                  <a:gs pos="0">
                    <a:schemeClr val="accent1">
                      <a:lumMod val="80000"/>
                      <a:lumOff val="20000"/>
                      <a:lumMod val="110000"/>
                      <a:satMod val="105000"/>
                      <a:tint val="67000"/>
                    </a:schemeClr>
                  </a:gs>
                  <a:gs pos="50000">
                    <a:schemeClr val="accent1">
                      <a:lumMod val="80000"/>
                      <a:lumOff val="20000"/>
                      <a:lumMod val="105000"/>
                      <a:satMod val="103000"/>
                      <a:tint val="73000"/>
                    </a:schemeClr>
                  </a:gs>
                  <a:gs pos="100000">
                    <a:schemeClr val="accent1">
                      <a:lumMod val="80000"/>
                      <a:lumOff val="20000"/>
                      <a:lumMod val="105000"/>
                      <a:satMod val="109000"/>
                      <a:tint val="81000"/>
                    </a:schemeClr>
                  </a:gs>
                </a:gsLst>
                <a:lin ang="5400000" scaled="0"/>
              </a:gradFill>
              <a:ln w="9525" cap="flat" cmpd="sng" algn="ctr">
                <a:solidFill>
                  <a:schemeClr val="accent1">
                    <a:lumMod val="80000"/>
                    <a:lumOff val="20000"/>
                    <a:shade val="95000"/>
                  </a:schemeClr>
                </a:solidFill>
                <a:round/>
              </a:ln>
              <a:effectLst/>
            </c:spPr>
            <c:extLst>
              <c:ext xmlns:c16="http://schemas.microsoft.com/office/drawing/2014/chart" uri="{C3380CC4-5D6E-409C-BE32-E72D297353CC}">
                <c16:uniqueId val="{00000019-1103-4A78-8DAD-65960E34CD8A}"/>
              </c:ext>
            </c:extLst>
          </c:dPt>
          <c:dPt>
            <c:idx val="13"/>
            <c:invertIfNegative val="0"/>
            <c:bubble3D val="0"/>
            <c:spPr>
              <a:gradFill rotWithShape="1">
                <a:gsLst>
                  <a:gs pos="0">
                    <a:schemeClr val="accent2">
                      <a:lumMod val="80000"/>
                      <a:lumOff val="20000"/>
                      <a:lumMod val="110000"/>
                      <a:satMod val="105000"/>
                      <a:tint val="67000"/>
                    </a:schemeClr>
                  </a:gs>
                  <a:gs pos="50000">
                    <a:schemeClr val="accent2">
                      <a:lumMod val="80000"/>
                      <a:lumOff val="20000"/>
                      <a:lumMod val="105000"/>
                      <a:satMod val="103000"/>
                      <a:tint val="73000"/>
                    </a:schemeClr>
                  </a:gs>
                  <a:gs pos="100000">
                    <a:schemeClr val="accent2">
                      <a:lumMod val="80000"/>
                      <a:lumOff val="20000"/>
                      <a:lumMod val="105000"/>
                      <a:satMod val="109000"/>
                      <a:tint val="81000"/>
                    </a:schemeClr>
                  </a:gs>
                </a:gsLst>
                <a:lin ang="5400000" scaled="0"/>
              </a:gradFill>
              <a:ln w="9525" cap="flat" cmpd="sng" algn="ctr">
                <a:solidFill>
                  <a:schemeClr val="accent2">
                    <a:lumMod val="80000"/>
                    <a:lumOff val="20000"/>
                    <a:shade val="95000"/>
                  </a:schemeClr>
                </a:solidFill>
                <a:round/>
              </a:ln>
              <a:effectLst/>
            </c:spPr>
            <c:extLst>
              <c:ext xmlns:c16="http://schemas.microsoft.com/office/drawing/2014/chart" uri="{C3380CC4-5D6E-409C-BE32-E72D297353CC}">
                <c16:uniqueId val="{0000001B-1103-4A78-8DAD-65960E34CD8A}"/>
              </c:ext>
            </c:extLst>
          </c:dPt>
          <c:dPt>
            <c:idx val="14"/>
            <c:invertIfNegative val="0"/>
            <c:bubble3D val="0"/>
            <c:spPr>
              <a:gradFill rotWithShape="1">
                <a:gsLst>
                  <a:gs pos="0">
                    <a:schemeClr val="accent3">
                      <a:lumMod val="80000"/>
                      <a:lumOff val="20000"/>
                      <a:lumMod val="110000"/>
                      <a:satMod val="105000"/>
                      <a:tint val="67000"/>
                    </a:schemeClr>
                  </a:gs>
                  <a:gs pos="50000">
                    <a:schemeClr val="accent3">
                      <a:lumMod val="80000"/>
                      <a:lumOff val="20000"/>
                      <a:lumMod val="105000"/>
                      <a:satMod val="103000"/>
                      <a:tint val="73000"/>
                    </a:schemeClr>
                  </a:gs>
                  <a:gs pos="100000">
                    <a:schemeClr val="accent3">
                      <a:lumMod val="80000"/>
                      <a:lumOff val="20000"/>
                      <a:lumMod val="105000"/>
                      <a:satMod val="109000"/>
                      <a:tint val="81000"/>
                    </a:schemeClr>
                  </a:gs>
                </a:gsLst>
                <a:lin ang="5400000" scaled="0"/>
              </a:gradFill>
              <a:ln w="9525" cap="flat" cmpd="sng" algn="ctr">
                <a:solidFill>
                  <a:schemeClr val="accent3">
                    <a:lumMod val="80000"/>
                    <a:lumOff val="20000"/>
                    <a:shade val="95000"/>
                  </a:schemeClr>
                </a:solidFill>
                <a:round/>
              </a:ln>
              <a:effectLst/>
            </c:spPr>
            <c:extLst>
              <c:ext xmlns:c16="http://schemas.microsoft.com/office/drawing/2014/chart" uri="{C3380CC4-5D6E-409C-BE32-E72D297353CC}">
                <c16:uniqueId val="{0000001D-1103-4A78-8DAD-65960E34CD8A}"/>
              </c:ext>
            </c:extLst>
          </c:dPt>
          <c:dPt>
            <c:idx val="15"/>
            <c:invertIfNegative val="0"/>
            <c:bubble3D val="0"/>
            <c:spPr>
              <a:gradFill rotWithShape="1">
                <a:gsLst>
                  <a:gs pos="0">
                    <a:schemeClr val="accent4">
                      <a:lumMod val="80000"/>
                      <a:lumOff val="20000"/>
                      <a:lumMod val="110000"/>
                      <a:satMod val="105000"/>
                      <a:tint val="67000"/>
                    </a:schemeClr>
                  </a:gs>
                  <a:gs pos="50000">
                    <a:schemeClr val="accent4">
                      <a:lumMod val="80000"/>
                      <a:lumOff val="20000"/>
                      <a:lumMod val="105000"/>
                      <a:satMod val="103000"/>
                      <a:tint val="73000"/>
                    </a:schemeClr>
                  </a:gs>
                  <a:gs pos="100000">
                    <a:schemeClr val="accent4">
                      <a:lumMod val="80000"/>
                      <a:lumOff val="20000"/>
                      <a:lumMod val="105000"/>
                      <a:satMod val="109000"/>
                      <a:tint val="81000"/>
                    </a:schemeClr>
                  </a:gs>
                </a:gsLst>
                <a:lin ang="5400000" scaled="0"/>
              </a:gradFill>
              <a:ln w="9525" cap="flat" cmpd="sng" algn="ctr">
                <a:solidFill>
                  <a:schemeClr val="accent4">
                    <a:lumMod val="80000"/>
                    <a:lumOff val="20000"/>
                    <a:shade val="95000"/>
                  </a:schemeClr>
                </a:solidFill>
                <a:round/>
              </a:ln>
              <a:effectLst/>
            </c:spPr>
            <c:extLst>
              <c:ext xmlns:c16="http://schemas.microsoft.com/office/drawing/2014/chart" uri="{C3380CC4-5D6E-409C-BE32-E72D297353CC}">
                <c16:uniqueId val="{0000001F-1103-4A78-8DAD-65960E34CD8A}"/>
              </c:ext>
            </c:extLst>
          </c:dPt>
          <c:dPt>
            <c:idx val="16"/>
            <c:invertIfNegative val="0"/>
            <c:bubble3D val="0"/>
            <c:spPr>
              <a:gradFill rotWithShape="1">
                <a:gsLst>
                  <a:gs pos="0">
                    <a:schemeClr val="accent5">
                      <a:lumMod val="80000"/>
                      <a:lumOff val="20000"/>
                      <a:lumMod val="110000"/>
                      <a:satMod val="105000"/>
                      <a:tint val="67000"/>
                    </a:schemeClr>
                  </a:gs>
                  <a:gs pos="50000">
                    <a:schemeClr val="accent5">
                      <a:lumMod val="80000"/>
                      <a:lumOff val="20000"/>
                      <a:lumMod val="105000"/>
                      <a:satMod val="103000"/>
                      <a:tint val="73000"/>
                    </a:schemeClr>
                  </a:gs>
                  <a:gs pos="100000">
                    <a:schemeClr val="accent5">
                      <a:lumMod val="80000"/>
                      <a:lumOff val="20000"/>
                      <a:lumMod val="105000"/>
                      <a:satMod val="109000"/>
                      <a:tint val="81000"/>
                    </a:schemeClr>
                  </a:gs>
                </a:gsLst>
                <a:lin ang="5400000" scaled="0"/>
              </a:gradFill>
              <a:ln w="9525" cap="flat" cmpd="sng" algn="ctr">
                <a:solidFill>
                  <a:schemeClr val="accent5">
                    <a:lumMod val="80000"/>
                    <a:lumOff val="20000"/>
                    <a:shade val="95000"/>
                  </a:schemeClr>
                </a:solidFill>
                <a:round/>
              </a:ln>
              <a:effectLst/>
            </c:spPr>
            <c:extLst>
              <c:ext xmlns:c16="http://schemas.microsoft.com/office/drawing/2014/chart" uri="{C3380CC4-5D6E-409C-BE32-E72D297353CC}">
                <c16:uniqueId val="{00000021-1103-4A78-8DAD-65960E34CD8A}"/>
              </c:ext>
            </c:extLst>
          </c:dPt>
          <c:dPt>
            <c:idx val="17"/>
            <c:invertIfNegative val="0"/>
            <c:bubble3D val="0"/>
            <c:spPr>
              <a:gradFill rotWithShape="1">
                <a:gsLst>
                  <a:gs pos="0">
                    <a:schemeClr val="accent6">
                      <a:lumMod val="80000"/>
                      <a:lumOff val="20000"/>
                      <a:lumMod val="110000"/>
                      <a:satMod val="105000"/>
                      <a:tint val="67000"/>
                    </a:schemeClr>
                  </a:gs>
                  <a:gs pos="50000">
                    <a:schemeClr val="accent6">
                      <a:lumMod val="80000"/>
                      <a:lumOff val="20000"/>
                      <a:lumMod val="105000"/>
                      <a:satMod val="103000"/>
                      <a:tint val="73000"/>
                    </a:schemeClr>
                  </a:gs>
                  <a:gs pos="100000">
                    <a:schemeClr val="accent6">
                      <a:lumMod val="80000"/>
                      <a:lumOff val="20000"/>
                      <a:lumMod val="105000"/>
                      <a:satMod val="109000"/>
                      <a:tint val="81000"/>
                    </a:schemeClr>
                  </a:gs>
                </a:gsLst>
                <a:lin ang="5400000" scaled="0"/>
              </a:gradFill>
              <a:ln w="9525" cap="flat" cmpd="sng" algn="ctr">
                <a:solidFill>
                  <a:schemeClr val="accent6">
                    <a:lumMod val="80000"/>
                    <a:lumOff val="20000"/>
                    <a:shade val="95000"/>
                  </a:schemeClr>
                </a:solidFill>
                <a:round/>
              </a:ln>
              <a:effectLst/>
            </c:spPr>
            <c:extLst>
              <c:ext xmlns:c16="http://schemas.microsoft.com/office/drawing/2014/chart" uri="{C3380CC4-5D6E-409C-BE32-E72D297353CC}">
                <c16:uniqueId val="{00000023-1103-4A78-8DAD-65960E34CD8A}"/>
              </c:ext>
            </c:extLst>
          </c:dPt>
          <c:dPt>
            <c:idx val="18"/>
            <c:invertIfNegative val="0"/>
            <c:bubble3D val="0"/>
            <c:spPr>
              <a:gradFill rotWithShape="1">
                <a:gsLst>
                  <a:gs pos="0">
                    <a:schemeClr val="accent1">
                      <a:lumMod val="80000"/>
                      <a:lumMod val="110000"/>
                      <a:satMod val="105000"/>
                      <a:tint val="67000"/>
                    </a:schemeClr>
                  </a:gs>
                  <a:gs pos="50000">
                    <a:schemeClr val="accent1">
                      <a:lumMod val="80000"/>
                      <a:lumMod val="105000"/>
                      <a:satMod val="103000"/>
                      <a:tint val="73000"/>
                    </a:schemeClr>
                  </a:gs>
                  <a:gs pos="100000">
                    <a:schemeClr val="accent1">
                      <a:lumMod val="80000"/>
                      <a:lumMod val="105000"/>
                      <a:satMod val="109000"/>
                      <a:tint val="81000"/>
                    </a:schemeClr>
                  </a:gs>
                </a:gsLst>
                <a:lin ang="5400000" scaled="0"/>
              </a:gradFill>
              <a:ln w="9525" cap="flat" cmpd="sng" algn="ctr">
                <a:solidFill>
                  <a:schemeClr val="accent1">
                    <a:lumMod val="80000"/>
                    <a:shade val="95000"/>
                  </a:schemeClr>
                </a:solidFill>
                <a:round/>
              </a:ln>
              <a:effectLst/>
            </c:spPr>
            <c:extLst>
              <c:ext xmlns:c16="http://schemas.microsoft.com/office/drawing/2014/chart" uri="{C3380CC4-5D6E-409C-BE32-E72D297353CC}">
                <c16:uniqueId val="{00000025-1103-4A78-8DAD-65960E34CD8A}"/>
              </c:ext>
            </c:extLst>
          </c:dPt>
          <c:dPt>
            <c:idx val="19"/>
            <c:invertIfNegative val="0"/>
            <c:bubble3D val="0"/>
            <c:spPr>
              <a:gradFill rotWithShape="1">
                <a:gsLst>
                  <a:gs pos="0">
                    <a:schemeClr val="accent2">
                      <a:lumMod val="80000"/>
                      <a:lumMod val="110000"/>
                      <a:satMod val="105000"/>
                      <a:tint val="67000"/>
                    </a:schemeClr>
                  </a:gs>
                  <a:gs pos="50000">
                    <a:schemeClr val="accent2">
                      <a:lumMod val="80000"/>
                      <a:lumMod val="105000"/>
                      <a:satMod val="103000"/>
                      <a:tint val="73000"/>
                    </a:schemeClr>
                  </a:gs>
                  <a:gs pos="100000">
                    <a:schemeClr val="accent2">
                      <a:lumMod val="80000"/>
                      <a:lumMod val="105000"/>
                      <a:satMod val="109000"/>
                      <a:tint val="81000"/>
                    </a:schemeClr>
                  </a:gs>
                </a:gsLst>
                <a:lin ang="5400000" scaled="0"/>
              </a:gradFill>
              <a:ln w="9525" cap="flat" cmpd="sng" algn="ctr">
                <a:solidFill>
                  <a:schemeClr val="accent2">
                    <a:lumMod val="80000"/>
                    <a:shade val="95000"/>
                  </a:schemeClr>
                </a:solidFill>
                <a:round/>
              </a:ln>
              <a:effectLst/>
            </c:spPr>
            <c:extLst>
              <c:ext xmlns:c16="http://schemas.microsoft.com/office/drawing/2014/chart" uri="{C3380CC4-5D6E-409C-BE32-E72D297353CC}">
                <c16:uniqueId val="{00000027-1103-4A78-8DAD-65960E34CD8A}"/>
              </c:ext>
            </c:extLst>
          </c:dPt>
          <c:dPt>
            <c:idx val="20"/>
            <c:invertIfNegative val="0"/>
            <c:bubble3D val="0"/>
            <c:spPr>
              <a:gradFill rotWithShape="1">
                <a:gsLst>
                  <a:gs pos="0">
                    <a:schemeClr val="accent3">
                      <a:lumMod val="80000"/>
                      <a:lumMod val="110000"/>
                      <a:satMod val="105000"/>
                      <a:tint val="67000"/>
                    </a:schemeClr>
                  </a:gs>
                  <a:gs pos="50000">
                    <a:schemeClr val="accent3">
                      <a:lumMod val="80000"/>
                      <a:lumMod val="105000"/>
                      <a:satMod val="103000"/>
                      <a:tint val="73000"/>
                    </a:schemeClr>
                  </a:gs>
                  <a:gs pos="100000">
                    <a:schemeClr val="accent3">
                      <a:lumMod val="80000"/>
                      <a:lumMod val="105000"/>
                      <a:satMod val="109000"/>
                      <a:tint val="81000"/>
                    </a:schemeClr>
                  </a:gs>
                </a:gsLst>
                <a:lin ang="5400000" scaled="0"/>
              </a:gradFill>
              <a:ln w="9525" cap="flat" cmpd="sng" algn="ctr">
                <a:solidFill>
                  <a:schemeClr val="accent3">
                    <a:lumMod val="80000"/>
                    <a:shade val="95000"/>
                  </a:schemeClr>
                </a:solidFill>
                <a:round/>
              </a:ln>
              <a:effectLst/>
            </c:spPr>
            <c:extLst>
              <c:ext xmlns:c16="http://schemas.microsoft.com/office/drawing/2014/chart" uri="{C3380CC4-5D6E-409C-BE32-E72D297353CC}">
                <c16:uniqueId val="{00000029-1103-4A78-8DAD-65960E34CD8A}"/>
              </c:ext>
            </c:extLst>
          </c:dPt>
          <c:dPt>
            <c:idx val="21"/>
            <c:invertIfNegative val="0"/>
            <c:bubble3D val="0"/>
            <c:spPr>
              <a:gradFill rotWithShape="1">
                <a:gsLst>
                  <a:gs pos="0">
                    <a:schemeClr val="accent4">
                      <a:lumMod val="80000"/>
                      <a:lumMod val="110000"/>
                      <a:satMod val="105000"/>
                      <a:tint val="67000"/>
                    </a:schemeClr>
                  </a:gs>
                  <a:gs pos="50000">
                    <a:schemeClr val="accent4">
                      <a:lumMod val="80000"/>
                      <a:lumMod val="105000"/>
                      <a:satMod val="103000"/>
                      <a:tint val="73000"/>
                    </a:schemeClr>
                  </a:gs>
                  <a:gs pos="100000">
                    <a:schemeClr val="accent4">
                      <a:lumMod val="80000"/>
                      <a:lumMod val="105000"/>
                      <a:satMod val="109000"/>
                      <a:tint val="81000"/>
                    </a:schemeClr>
                  </a:gs>
                </a:gsLst>
                <a:lin ang="5400000" scaled="0"/>
              </a:gradFill>
              <a:ln w="9525" cap="flat" cmpd="sng" algn="ctr">
                <a:solidFill>
                  <a:schemeClr val="accent4">
                    <a:lumMod val="80000"/>
                    <a:shade val="95000"/>
                  </a:schemeClr>
                </a:solidFill>
                <a:round/>
              </a:ln>
              <a:effectLst/>
            </c:spPr>
            <c:extLst>
              <c:ext xmlns:c16="http://schemas.microsoft.com/office/drawing/2014/chart" uri="{C3380CC4-5D6E-409C-BE32-E72D297353CC}">
                <c16:uniqueId val="{0000002B-1103-4A78-8DAD-65960E34CD8A}"/>
              </c:ext>
            </c:extLst>
          </c:dPt>
          <c:dPt>
            <c:idx val="22"/>
            <c:invertIfNegative val="0"/>
            <c:bubble3D val="0"/>
            <c:spPr>
              <a:gradFill rotWithShape="1">
                <a:gsLst>
                  <a:gs pos="0">
                    <a:schemeClr val="accent5">
                      <a:lumMod val="80000"/>
                      <a:lumMod val="110000"/>
                      <a:satMod val="105000"/>
                      <a:tint val="67000"/>
                    </a:schemeClr>
                  </a:gs>
                  <a:gs pos="50000">
                    <a:schemeClr val="accent5">
                      <a:lumMod val="80000"/>
                      <a:lumMod val="105000"/>
                      <a:satMod val="103000"/>
                      <a:tint val="73000"/>
                    </a:schemeClr>
                  </a:gs>
                  <a:gs pos="100000">
                    <a:schemeClr val="accent5">
                      <a:lumMod val="80000"/>
                      <a:lumMod val="105000"/>
                      <a:satMod val="109000"/>
                      <a:tint val="81000"/>
                    </a:schemeClr>
                  </a:gs>
                </a:gsLst>
                <a:lin ang="5400000" scaled="0"/>
              </a:gradFill>
              <a:ln w="9525" cap="flat" cmpd="sng" algn="ctr">
                <a:solidFill>
                  <a:schemeClr val="accent5">
                    <a:lumMod val="80000"/>
                    <a:shade val="95000"/>
                  </a:schemeClr>
                </a:solidFill>
                <a:round/>
              </a:ln>
              <a:effectLst/>
            </c:spPr>
            <c:extLst>
              <c:ext xmlns:c16="http://schemas.microsoft.com/office/drawing/2014/chart" uri="{C3380CC4-5D6E-409C-BE32-E72D297353CC}">
                <c16:uniqueId val="{0000002D-1103-4A78-8DAD-65960E34CD8A}"/>
              </c:ext>
            </c:extLst>
          </c:dPt>
          <c:dPt>
            <c:idx val="23"/>
            <c:invertIfNegative val="0"/>
            <c:bubble3D val="0"/>
            <c:spPr>
              <a:gradFill rotWithShape="1">
                <a:gsLst>
                  <a:gs pos="0">
                    <a:schemeClr val="accent6">
                      <a:lumMod val="80000"/>
                      <a:lumMod val="110000"/>
                      <a:satMod val="105000"/>
                      <a:tint val="67000"/>
                    </a:schemeClr>
                  </a:gs>
                  <a:gs pos="50000">
                    <a:schemeClr val="accent6">
                      <a:lumMod val="80000"/>
                      <a:lumMod val="105000"/>
                      <a:satMod val="103000"/>
                      <a:tint val="73000"/>
                    </a:schemeClr>
                  </a:gs>
                  <a:gs pos="100000">
                    <a:schemeClr val="accent6">
                      <a:lumMod val="80000"/>
                      <a:lumMod val="105000"/>
                      <a:satMod val="109000"/>
                      <a:tint val="81000"/>
                    </a:schemeClr>
                  </a:gs>
                </a:gsLst>
                <a:lin ang="5400000" scaled="0"/>
              </a:gradFill>
              <a:ln w="9525" cap="flat" cmpd="sng" algn="ctr">
                <a:solidFill>
                  <a:schemeClr val="accent6">
                    <a:lumMod val="80000"/>
                    <a:shade val="95000"/>
                  </a:schemeClr>
                </a:solidFill>
                <a:round/>
              </a:ln>
              <a:effectLst/>
            </c:spPr>
            <c:extLst>
              <c:ext xmlns:c16="http://schemas.microsoft.com/office/drawing/2014/chart" uri="{C3380CC4-5D6E-409C-BE32-E72D297353CC}">
                <c16:uniqueId val="{0000002F-1103-4A78-8DAD-65960E34CD8A}"/>
              </c:ext>
            </c:extLst>
          </c:dPt>
          <c:dPt>
            <c:idx val="24"/>
            <c:invertIfNegative val="0"/>
            <c:bubble3D val="0"/>
            <c:spPr>
              <a:gradFill rotWithShape="1">
                <a:gsLst>
                  <a:gs pos="0">
                    <a:schemeClr val="accent1">
                      <a:lumMod val="60000"/>
                      <a:lumOff val="40000"/>
                      <a:lumMod val="110000"/>
                      <a:satMod val="105000"/>
                      <a:tint val="67000"/>
                    </a:schemeClr>
                  </a:gs>
                  <a:gs pos="50000">
                    <a:schemeClr val="accent1">
                      <a:lumMod val="60000"/>
                      <a:lumOff val="40000"/>
                      <a:lumMod val="105000"/>
                      <a:satMod val="103000"/>
                      <a:tint val="73000"/>
                    </a:schemeClr>
                  </a:gs>
                  <a:gs pos="100000">
                    <a:schemeClr val="accent1">
                      <a:lumMod val="60000"/>
                      <a:lumOff val="40000"/>
                      <a:lumMod val="105000"/>
                      <a:satMod val="109000"/>
                      <a:tint val="81000"/>
                    </a:schemeClr>
                  </a:gs>
                </a:gsLst>
                <a:lin ang="5400000" scaled="0"/>
              </a:gradFill>
              <a:ln w="9525" cap="flat" cmpd="sng" algn="ctr">
                <a:solidFill>
                  <a:schemeClr val="accent1">
                    <a:lumMod val="60000"/>
                    <a:lumOff val="40000"/>
                    <a:shade val="95000"/>
                  </a:schemeClr>
                </a:solidFill>
                <a:round/>
              </a:ln>
              <a:effectLst/>
            </c:spPr>
            <c:extLst>
              <c:ext xmlns:c16="http://schemas.microsoft.com/office/drawing/2014/chart" uri="{C3380CC4-5D6E-409C-BE32-E72D297353CC}">
                <c16:uniqueId val="{00000031-1103-4A78-8DAD-65960E34CD8A}"/>
              </c:ext>
            </c:extLst>
          </c:dPt>
          <c:dPt>
            <c:idx val="25"/>
            <c:invertIfNegative val="0"/>
            <c:bubble3D val="0"/>
            <c:spPr>
              <a:gradFill rotWithShape="1">
                <a:gsLst>
                  <a:gs pos="0">
                    <a:schemeClr val="accent2">
                      <a:lumMod val="60000"/>
                      <a:lumOff val="40000"/>
                      <a:lumMod val="110000"/>
                      <a:satMod val="105000"/>
                      <a:tint val="67000"/>
                    </a:schemeClr>
                  </a:gs>
                  <a:gs pos="50000">
                    <a:schemeClr val="accent2">
                      <a:lumMod val="60000"/>
                      <a:lumOff val="40000"/>
                      <a:lumMod val="105000"/>
                      <a:satMod val="103000"/>
                      <a:tint val="73000"/>
                    </a:schemeClr>
                  </a:gs>
                  <a:gs pos="100000">
                    <a:schemeClr val="accent2">
                      <a:lumMod val="60000"/>
                      <a:lumOff val="40000"/>
                      <a:lumMod val="105000"/>
                      <a:satMod val="109000"/>
                      <a:tint val="81000"/>
                    </a:schemeClr>
                  </a:gs>
                </a:gsLst>
                <a:lin ang="5400000" scaled="0"/>
              </a:gradFill>
              <a:ln w="9525" cap="flat" cmpd="sng" algn="ctr">
                <a:solidFill>
                  <a:schemeClr val="accent2">
                    <a:lumMod val="60000"/>
                    <a:lumOff val="40000"/>
                    <a:shade val="95000"/>
                  </a:schemeClr>
                </a:solidFill>
                <a:round/>
              </a:ln>
              <a:effectLst/>
            </c:spPr>
            <c:extLst>
              <c:ext xmlns:c16="http://schemas.microsoft.com/office/drawing/2014/chart" uri="{C3380CC4-5D6E-409C-BE32-E72D297353CC}">
                <c16:uniqueId val="{00000033-1103-4A78-8DAD-65960E34CD8A}"/>
              </c:ext>
            </c:extLst>
          </c:dPt>
          <c:dPt>
            <c:idx val="26"/>
            <c:invertIfNegative val="0"/>
            <c:bubble3D val="0"/>
            <c:spPr>
              <a:gradFill rotWithShape="1">
                <a:gsLst>
                  <a:gs pos="0">
                    <a:schemeClr val="accent3">
                      <a:lumMod val="60000"/>
                      <a:lumOff val="40000"/>
                      <a:lumMod val="110000"/>
                      <a:satMod val="105000"/>
                      <a:tint val="67000"/>
                    </a:schemeClr>
                  </a:gs>
                  <a:gs pos="50000">
                    <a:schemeClr val="accent3">
                      <a:lumMod val="60000"/>
                      <a:lumOff val="40000"/>
                      <a:lumMod val="105000"/>
                      <a:satMod val="103000"/>
                      <a:tint val="73000"/>
                    </a:schemeClr>
                  </a:gs>
                  <a:gs pos="100000">
                    <a:schemeClr val="accent3">
                      <a:lumMod val="60000"/>
                      <a:lumOff val="40000"/>
                      <a:lumMod val="105000"/>
                      <a:satMod val="109000"/>
                      <a:tint val="81000"/>
                    </a:schemeClr>
                  </a:gs>
                </a:gsLst>
                <a:lin ang="5400000" scaled="0"/>
              </a:gradFill>
              <a:ln w="9525" cap="flat" cmpd="sng" algn="ctr">
                <a:solidFill>
                  <a:schemeClr val="accent3">
                    <a:lumMod val="60000"/>
                    <a:lumOff val="40000"/>
                    <a:shade val="95000"/>
                  </a:schemeClr>
                </a:solidFill>
                <a:round/>
              </a:ln>
              <a:effectLst/>
            </c:spPr>
            <c:extLst>
              <c:ext xmlns:c16="http://schemas.microsoft.com/office/drawing/2014/chart" uri="{C3380CC4-5D6E-409C-BE32-E72D297353CC}">
                <c16:uniqueId val="{00000035-1103-4A78-8DAD-65960E34CD8A}"/>
              </c:ext>
            </c:extLst>
          </c:dPt>
          <c:dPt>
            <c:idx val="27"/>
            <c:invertIfNegative val="0"/>
            <c:bubble3D val="0"/>
            <c:spPr>
              <a:gradFill rotWithShape="1">
                <a:gsLst>
                  <a:gs pos="0">
                    <a:schemeClr val="accent4">
                      <a:lumMod val="60000"/>
                      <a:lumOff val="40000"/>
                      <a:lumMod val="110000"/>
                      <a:satMod val="105000"/>
                      <a:tint val="67000"/>
                    </a:schemeClr>
                  </a:gs>
                  <a:gs pos="50000">
                    <a:schemeClr val="accent4">
                      <a:lumMod val="60000"/>
                      <a:lumOff val="40000"/>
                      <a:lumMod val="105000"/>
                      <a:satMod val="103000"/>
                      <a:tint val="73000"/>
                    </a:schemeClr>
                  </a:gs>
                  <a:gs pos="100000">
                    <a:schemeClr val="accent4">
                      <a:lumMod val="60000"/>
                      <a:lumOff val="40000"/>
                      <a:lumMod val="105000"/>
                      <a:satMod val="109000"/>
                      <a:tint val="81000"/>
                    </a:schemeClr>
                  </a:gs>
                </a:gsLst>
                <a:lin ang="5400000" scaled="0"/>
              </a:gradFill>
              <a:ln w="9525" cap="flat" cmpd="sng" algn="ctr">
                <a:solidFill>
                  <a:schemeClr val="accent4">
                    <a:lumMod val="60000"/>
                    <a:lumOff val="40000"/>
                    <a:shade val="95000"/>
                  </a:schemeClr>
                </a:solidFill>
                <a:round/>
              </a:ln>
              <a:effectLst/>
            </c:spPr>
            <c:extLst>
              <c:ext xmlns:c16="http://schemas.microsoft.com/office/drawing/2014/chart" uri="{C3380CC4-5D6E-409C-BE32-E72D297353CC}">
                <c16:uniqueId val="{00000037-1103-4A78-8DAD-65960E34CD8A}"/>
              </c:ext>
            </c:extLst>
          </c:dPt>
          <c:dPt>
            <c:idx val="28"/>
            <c:invertIfNegative val="0"/>
            <c:bubble3D val="0"/>
            <c:spPr>
              <a:gradFill rotWithShape="1">
                <a:gsLst>
                  <a:gs pos="0">
                    <a:schemeClr val="accent5">
                      <a:lumMod val="60000"/>
                      <a:lumOff val="40000"/>
                      <a:lumMod val="110000"/>
                      <a:satMod val="105000"/>
                      <a:tint val="67000"/>
                    </a:schemeClr>
                  </a:gs>
                  <a:gs pos="50000">
                    <a:schemeClr val="accent5">
                      <a:lumMod val="60000"/>
                      <a:lumOff val="40000"/>
                      <a:lumMod val="105000"/>
                      <a:satMod val="103000"/>
                      <a:tint val="73000"/>
                    </a:schemeClr>
                  </a:gs>
                  <a:gs pos="100000">
                    <a:schemeClr val="accent5">
                      <a:lumMod val="60000"/>
                      <a:lumOff val="40000"/>
                      <a:lumMod val="105000"/>
                      <a:satMod val="109000"/>
                      <a:tint val="81000"/>
                    </a:schemeClr>
                  </a:gs>
                </a:gsLst>
                <a:lin ang="5400000" scaled="0"/>
              </a:gradFill>
              <a:ln w="9525" cap="flat" cmpd="sng" algn="ctr">
                <a:solidFill>
                  <a:schemeClr val="accent5">
                    <a:lumMod val="60000"/>
                    <a:lumOff val="40000"/>
                    <a:shade val="95000"/>
                  </a:schemeClr>
                </a:solidFill>
                <a:round/>
              </a:ln>
              <a:effectLst/>
            </c:spPr>
            <c:extLst>
              <c:ext xmlns:c16="http://schemas.microsoft.com/office/drawing/2014/chart" uri="{C3380CC4-5D6E-409C-BE32-E72D297353CC}">
                <c16:uniqueId val="{00000039-1103-4A78-8DAD-65960E34CD8A}"/>
              </c:ext>
            </c:extLst>
          </c:dPt>
          <c:dPt>
            <c:idx val="29"/>
            <c:invertIfNegative val="0"/>
            <c:bubble3D val="0"/>
            <c:spPr>
              <a:gradFill rotWithShape="1">
                <a:gsLst>
                  <a:gs pos="0">
                    <a:schemeClr val="accent6">
                      <a:lumMod val="60000"/>
                      <a:lumOff val="40000"/>
                      <a:lumMod val="110000"/>
                      <a:satMod val="105000"/>
                      <a:tint val="67000"/>
                    </a:schemeClr>
                  </a:gs>
                  <a:gs pos="50000">
                    <a:schemeClr val="accent6">
                      <a:lumMod val="60000"/>
                      <a:lumOff val="40000"/>
                      <a:lumMod val="105000"/>
                      <a:satMod val="103000"/>
                      <a:tint val="73000"/>
                    </a:schemeClr>
                  </a:gs>
                  <a:gs pos="100000">
                    <a:schemeClr val="accent6">
                      <a:lumMod val="60000"/>
                      <a:lumOff val="40000"/>
                      <a:lumMod val="105000"/>
                      <a:satMod val="109000"/>
                      <a:tint val="81000"/>
                    </a:schemeClr>
                  </a:gs>
                </a:gsLst>
                <a:lin ang="5400000" scaled="0"/>
              </a:gradFill>
              <a:ln w="9525" cap="flat" cmpd="sng" algn="ctr">
                <a:solidFill>
                  <a:schemeClr val="accent6">
                    <a:lumMod val="60000"/>
                    <a:lumOff val="40000"/>
                    <a:shade val="95000"/>
                  </a:schemeClr>
                </a:solidFill>
                <a:round/>
              </a:ln>
              <a:effectLst/>
            </c:spPr>
            <c:extLst>
              <c:ext xmlns:c16="http://schemas.microsoft.com/office/drawing/2014/chart" uri="{C3380CC4-5D6E-409C-BE32-E72D297353CC}">
                <c16:uniqueId val="{0000003B-1103-4A78-8DAD-65960E34CD8A}"/>
              </c:ext>
            </c:extLst>
          </c:dPt>
          <c:dPt>
            <c:idx val="30"/>
            <c:invertIfNegative val="0"/>
            <c:bubble3D val="0"/>
            <c:spPr>
              <a:gradFill rotWithShape="1">
                <a:gsLst>
                  <a:gs pos="0">
                    <a:schemeClr val="accent1">
                      <a:lumMod val="50000"/>
                      <a:lumMod val="110000"/>
                      <a:satMod val="105000"/>
                      <a:tint val="67000"/>
                    </a:schemeClr>
                  </a:gs>
                  <a:gs pos="50000">
                    <a:schemeClr val="accent1">
                      <a:lumMod val="50000"/>
                      <a:lumMod val="105000"/>
                      <a:satMod val="103000"/>
                      <a:tint val="73000"/>
                    </a:schemeClr>
                  </a:gs>
                  <a:gs pos="100000">
                    <a:schemeClr val="accent1">
                      <a:lumMod val="50000"/>
                      <a:lumMod val="105000"/>
                      <a:satMod val="109000"/>
                      <a:tint val="81000"/>
                    </a:schemeClr>
                  </a:gs>
                </a:gsLst>
                <a:lin ang="5400000" scaled="0"/>
              </a:gradFill>
              <a:ln w="9525" cap="flat" cmpd="sng" algn="ctr">
                <a:solidFill>
                  <a:schemeClr val="accent1">
                    <a:lumMod val="50000"/>
                    <a:shade val="95000"/>
                  </a:schemeClr>
                </a:solidFill>
                <a:round/>
              </a:ln>
              <a:effectLst/>
            </c:spPr>
            <c:extLst>
              <c:ext xmlns:c16="http://schemas.microsoft.com/office/drawing/2014/chart" uri="{C3380CC4-5D6E-409C-BE32-E72D297353CC}">
                <c16:uniqueId val="{0000003D-1103-4A78-8DAD-65960E34CD8A}"/>
              </c:ext>
            </c:extLst>
          </c:dPt>
          <c:dPt>
            <c:idx val="31"/>
            <c:invertIfNegative val="0"/>
            <c:bubble3D val="0"/>
            <c:spPr>
              <a:gradFill rotWithShape="1">
                <a:gsLst>
                  <a:gs pos="0">
                    <a:schemeClr val="accent2">
                      <a:lumMod val="50000"/>
                      <a:lumMod val="110000"/>
                      <a:satMod val="105000"/>
                      <a:tint val="67000"/>
                    </a:schemeClr>
                  </a:gs>
                  <a:gs pos="50000">
                    <a:schemeClr val="accent2">
                      <a:lumMod val="50000"/>
                      <a:lumMod val="105000"/>
                      <a:satMod val="103000"/>
                      <a:tint val="73000"/>
                    </a:schemeClr>
                  </a:gs>
                  <a:gs pos="100000">
                    <a:schemeClr val="accent2">
                      <a:lumMod val="50000"/>
                      <a:lumMod val="105000"/>
                      <a:satMod val="109000"/>
                      <a:tint val="81000"/>
                    </a:schemeClr>
                  </a:gs>
                </a:gsLst>
                <a:lin ang="5400000" scaled="0"/>
              </a:gradFill>
              <a:ln w="9525" cap="flat" cmpd="sng" algn="ctr">
                <a:solidFill>
                  <a:schemeClr val="accent2">
                    <a:lumMod val="50000"/>
                    <a:shade val="95000"/>
                  </a:schemeClr>
                </a:solidFill>
                <a:round/>
              </a:ln>
              <a:effectLst/>
            </c:spPr>
            <c:extLst>
              <c:ext xmlns:c16="http://schemas.microsoft.com/office/drawing/2014/chart" uri="{C3380CC4-5D6E-409C-BE32-E72D297353CC}">
                <c16:uniqueId val="{0000003F-1103-4A78-8DAD-65960E34CD8A}"/>
              </c:ext>
            </c:extLst>
          </c:dPt>
          <c:dPt>
            <c:idx val="32"/>
            <c:invertIfNegative val="0"/>
            <c:bubble3D val="0"/>
            <c:spPr>
              <a:gradFill rotWithShape="1">
                <a:gsLst>
                  <a:gs pos="0">
                    <a:schemeClr val="accent3">
                      <a:lumMod val="50000"/>
                      <a:lumMod val="110000"/>
                      <a:satMod val="105000"/>
                      <a:tint val="67000"/>
                    </a:schemeClr>
                  </a:gs>
                  <a:gs pos="50000">
                    <a:schemeClr val="accent3">
                      <a:lumMod val="50000"/>
                      <a:lumMod val="105000"/>
                      <a:satMod val="103000"/>
                      <a:tint val="73000"/>
                    </a:schemeClr>
                  </a:gs>
                  <a:gs pos="100000">
                    <a:schemeClr val="accent3">
                      <a:lumMod val="50000"/>
                      <a:lumMod val="105000"/>
                      <a:satMod val="109000"/>
                      <a:tint val="81000"/>
                    </a:schemeClr>
                  </a:gs>
                </a:gsLst>
                <a:lin ang="5400000" scaled="0"/>
              </a:gradFill>
              <a:ln w="9525" cap="flat" cmpd="sng" algn="ctr">
                <a:solidFill>
                  <a:schemeClr val="accent3">
                    <a:lumMod val="50000"/>
                    <a:shade val="95000"/>
                  </a:schemeClr>
                </a:solidFill>
                <a:round/>
              </a:ln>
              <a:effectLst/>
            </c:spPr>
            <c:extLst>
              <c:ext xmlns:c16="http://schemas.microsoft.com/office/drawing/2014/chart" uri="{C3380CC4-5D6E-409C-BE32-E72D297353CC}">
                <c16:uniqueId val="{00000041-1103-4A78-8DAD-65960E34CD8A}"/>
              </c:ext>
            </c:extLst>
          </c:dPt>
          <c:dPt>
            <c:idx val="33"/>
            <c:invertIfNegative val="0"/>
            <c:bubble3D val="0"/>
            <c:spPr>
              <a:gradFill rotWithShape="1">
                <a:gsLst>
                  <a:gs pos="0">
                    <a:schemeClr val="accent4">
                      <a:lumMod val="50000"/>
                      <a:lumMod val="110000"/>
                      <a:satMod val="105000"/>
                      <a:tint val="67000"/>
                    </a:schemeClr>
                  </a:gs>
                  <a:gs pos="50000">
                    <a:schemeClr val="accent4">
                      <a:lumMod val="50000"/>
                      <a:lumMod val="105000"/>
                      <a:satMod val="103000"/>
                      <a:tint val="73000"/>
                    </a:schemeClr>
                  </a:gs>
                  <a:gs pos="100000">
                    <a:schemeClr val="accent4">
                      <a:lumMod val="50000"/>
                      <a:lumMod val="105000"/>
                      <a:satMod val="109000"/>
                      <a:tint val="81000"/>
                    </a:schemeClr>
                  </a:gs>
                </a:gsLst>
                <a:lin ang="5400000" scaled="0"/>
              </a:gradFill>
              <a:ln w="9525" cap="flat" cmpd="sng" algn="ctr">
                <a:solidFill>
                  <a:schemeClr val="accent4">
                    <a:lumMod val="50000"/>
                    <a:shade val="95000"/>
                  </a:schemeClr>
                </a:solidFill>
                <a:round/>
              </a:ln>
              <a:effectLst/>
            </c:spPr>
            <c:extLst>
              <c:ext xmlns:c16="http://schemas.microsoft.com/office/drawing/2014/chart" uri="{C3380CC4-5D6E-409C-BE32-E72D297353CC}">
                <c16:uniqueId val="{00000043-1103-4A78-8DAD-65960E34CD8A}"/>
              </c:ext>
            </c:extLst>
          </c:dPt>
          <c:dPt>
            <c:idx val="34"/>
            <c:invertIfNegative val="0"/>
            <c:bubble3D val="0"/>
            <c:spPr>
              <a:gradFill rotWithShape="1">
                <a:gsLst>
                  <a:gs pos="0">
                    <a:schemeClr val="accent5">
                      <a:lumMod val="50000"/>
                      <a:lumMod val="110000"/>
                      <a:satMod val="105000"/>
                      <a:tint val="67000"/>
                    </a:schemeClr>
                  </a:gs>
                  <a:gs pos="50000">
                    <a:schemeClr val="accent5">
                      <a:lumMod val="50000"/>
                      <a:lumMod val="105000"/>
                      <a:satMod val="103000"/>
                      <a:tint val="73000"/>
                    </a:schemeClr>
                  </a:gs>
                  <a:gs pos="100000">
                    <a:schemeClr val="accent5">
                      <a:lumMod val="50000"/>
                      <a:lumMod val="105000"/>
                      <a:satMod val="109000"/>
                      <a:tint val="81000"/>
                    </a:schemeClr>
                  </a:gs>
                </a:gsLst>
                <a:lin ang="5400000" scaled="0"/>
              </a:gradFill>
              <a:ln w="9525" cap="flat" cmpd="sng" algn="ctr">
                <a:solidFill>
                  <a:schemeClr val="accent5">
                    <a:lumMod val="50000"/>
                    <a:shade val="95000"/>
                  </a:schemeClr>
                </a:solidFill>
                <a:round/>
              </a:ln>
              <a:effectLst/>
            </c:spPr>
            <c:extLst>
              <c:ext xmlns:c16="http://schemas.microsoft.com/office/drawing/2014/chart" uri="{C3380CC4-5D6E-409C-BE32-E72D297353CC}">
                <c16:uniqueId val="{00000045-1103-4A78-8DAD-65960E34CD8A}"/>
              </c:ext>
            </c:extLst>
          </c:dPt>
          <c:dPt>
            <c:idx val="35"/>
            <c:invertIfNegative val="0"/>
            <c:bubble3D val="0"/>
            <c:spPr>
              <a:gradFill rotWithShape="1">
                <a:gsLst>
                  <a:gs pos="0">
                    <a:schemeClr val="accent6">
                      <a:lumMod val="50000"/>
                      <a:lumMod val="110000"/>
                      <a:satMod val="105000"/>
                      <a:tint val="67000"/>
                    </a:schemeClr>
                  </a:gs>
                  <a:gs pos="50000">
                    <a:schemeClr val="accent6">
                      <a:lumMod val="50000"/>
                      <a:lumMod val="105000"/>
                      <a:satMod val="103000"/>
                      <a:tint val="73000"/>
                    </a:schemeClr>
                  </a:gs>
                  <a:gs pos="100000">
                    <a:schemeClr val="accent6">
                      <a:lumMod val="50000"/>
                      <a:lumMod val="105000"/>
                      <a:satMod val="109000"/>
                      <a:tint val="81000"/>
                    </a:schemeClr>
                  </a:gs>
                </a:gsLst>
                <a:lin ang="5400000" scaled="0"/>
              </a:gradFill>
              <a:ln w="9525" cap="flat" cmpd="sng" algn="ctr">
                <a:solidFill>
                  <a:schemeClr val="accent6">
                    <a:lumMod val="50000"/>
                    <a:shade val="95000"/>
                  </a:schemeClr>
                </a:solidFill>
                <a:round/>
              </a:ln>
              <a:effectLst/>
            </c:spPr>
            <c:extLst>
              <c:ext xmlns:c16="http://schemas.microsoft.com/office/drawing/2014/chart" uri="{C3380CC4-5D6E-409C-BE32-E72D297353CC}">
                <c16:uniqueId val="{00000047-1103-4A78-8DAD-65960E34CD8A}"/>
              </c:ext>
            </c:extLst>
          </c:dPt>
          <c:dPt>
            <c:idx val="36"/>
            <c:invertIfNegative val="0"/>
            <c:bubble3D val="0"/>
            <c:spPr>
              <a:gradFill rotWithShape="1">
                <a:gsLst>
                  <a:gs pos="0">
                    <a:schemeClr val="accent1">
                      <a:lumMod val="70000"/>
                      <a:lumOff val="30000"/>
                      <a:lumMod val="110000"/>
                      <a:satMod val="105000"/>
                      <a:tint val="67000"/>
                    </a:schemeClr>
                  </a:gs>
                  <a:gs pos="50000">
                    <a:schemeClr val="accent1">
                      <a:lumMod val="70000"/>
                      <a:lumOff val="30000"/>
                      <a:lumMod val="105000"/>
                      <a:satMod val="103000"/>
                      <a:tint val="73000"/>
                    </a:schemeClr>
                  </a:gs>
                  <a:gs pos="100000">
                    <a:schemeClr val="accent1">
                      <a:lumMod val="70000"/>
                      <a:lumOff val="30000"/>
                      <a:lumMod val="105000"/>
                      <a:satMod val="109000"/>
                      <a:tint val="81000"/>
                    </a:schemeClr>
                  </a:gs>
                </a:gsLst>
                <a:lin ang="5400000" scaled="0"/>
              </a:gradFill>
              <a:ln w="9525" cap="flat" cmpd="sng" algn="ctr">
                <a:solidFill>
                  <a:schemeClr val="accent1">
                    <a:lumMod val="70000"/>
                    <a:lumOff val="30000"/>
                    <a:shade val="95000"/>
                  </a:schemeClr>
                </a:solidFill>
                <a:round/>
              </a:ln>
              <a:effectLst/>
            </c:spPr>
            <c:extLst>
              <c:ext xmlns:c16="http://schemas.microsoft.com/office/drawing/2014/chart" uri="{C3380CC4-5D6E-409C-BE32-E72D297353CC}">
                <c16:uniqueId val="{00000049-1103-4A78-8DAD-65960E34CD8A}"/>
              </c:ext>
            </c:extLst>
          </c:dPt>
          <c:dPt>
            <c:idx val="37"/>
            <c:invertIfNegative val="0"/>
            <c:bubble3D val="0"/>
            <c:spPr>
              <a:gradFill rotWithShape="1">
                <a:gsLst>
                  <a:gs pos="0">
                    <a:schemeClr val="accent2">
                      <a:lumMod val="70000"/>
                      <a:lumOff val="30000"/>
                      <a:lumMod val="110000"/>
                      <a:satMod val="105000"/>
                      <a:tint val="67000"/>
                    </a:schemeClr>
                  </a:gs>
                  <a:gs pos="50000">
                    <a:schemeClr val="accent2">
                      <a:lumMod val="70000"/>
                      <a:lumOff val="30000"/>
                      <a:lumMod val="105000"/>
                      <a:satMod val="103000"/>
                      <a:tint val="73000"/>
                    </a:schemeClr>
                  </a:gs>
                  <a:gs pos="100000">
                    <a:schemeClr val="accent2">
                      <a:lumMod val="70000"/>
                      <a:lumOff val="30000"/>
                      <a:lumMod val="105000"/>
                      <a:satMod val="109000"/>
                      <a:tint val="81000"/>
                    </a:schemeClr>
                  </a:gs>
                </a:gsLst>
                <a:lin ang="5400000" scaled="0"/>
              </a:gradFill>
              <a:ln w="9525" cap="flat" cmpd="sng" algn="ctr">
                <a:solidFill>
                  <a:schemeClr val="accent2">
                    <a:lumMod val="70000"/>
                    <a:lumOff val="30000"/>
                    <a:shade val="95000"/>
                  </a:schemeClr>
                </a:solidFill>
                <a:round/>
              </a:ln>
              <a:effectLst/>
            </c:spPr>
            <c:extLst>
              <c:ext xmlns:c16="http://schemas.microsoft.com/office/drawing/2014/chart" uri="{C3380CC4-5D6E-409C-BE32-E72D297353CC}">
                <c16:uniqueId val="{0000004B-1103-4A78-8DAD-65960E34CD8A}"/>
              </c:ext>
            </c:extLst>
          </c:dPt>
          <c:dPt>
            <c:idx val="38"/>
            <c:invertIfNegative val="0"/>
            <c:bubble3D val="0"/>
            <c:spPr>
              <a:gradFill rotWithShape="1">
                <a:gsLst>
                  <a:gs pos="0">
                    <a:schemeClr val="accent3">
                      <a:lumMod val="70000"/>
                      <a:lumOff val="30000"/>
                      <a:lumMod val="110000"/>
                      <a:satMod val="105000"/>
                      <a:tint val="67000"/>
                    </a:schemeClr>
                  </a:gs>
                  <a:gs pos="50000">
                    <a:schemeClr val="accent3">
                      <a:lumMod val="70000"/>
                      <a:lumOff val="30000"/>
                      <a:lumMod val="105000"/>
                      <a:satMod val="103000"/>
                      <a:tint val="73000"/>
                    </a:schemeClr>
                  </a:gs>
                  <a:gs pos="100000">
                    <a:schemeClr val="accent3">
                      <a:lumMod val="70000"/>
                      <a:lumOff val="30000"/>
                      <a:lumMod val="105000"/>
                      <a:satMod val="109000"/>
                      <a:tint val="81000"/>
                    </a:schemeClr>
                  </a:gs>
                </a:gsLst>
                <a:lin ang="5400000" scaled="0"/>
              </a:gradFill>
              <a:ln w="9525" cap="flat" cmpd="sng" algn="ctr">
                <a:solidFill>
                  <a:schemeClr val="accent3">
                    <a:lumMod val="70000"/>
                    <a:lumOff val="30000"/>
                    <a:shade val="95000"/>
                  </a:schemeClr>
                </a:solidFill>
                <a:round/>
              </a:ln>
              <a:effectLst/>
            </c:spPr>
            <c:extLst>
              <c:ext xmlns:c16="http://schemas.microsoft.com/office/drawing/2014/chart" uri="{C3380CC4-5D6E-409C-BE32-E72D297353CC}">
                <c16:uniqueId val="{0000004D-1103-4A78-8DAD-65960E34CD8A}"/>
              </c:ext>
            </c:extLst>
          </c:dPt>
          <c:dPt>
            <c:idx val="39"/>
            <c:invertIfNegative val="0"/>
            <c:bubble3D val="0"/>
            <c:spPr>
              <a:gradFill rotWithShape="1">
                <a:gsLst>
                  <a:gs pos="0">
                    <a:schemeClr val="accent4">
                      <a:lumMod val="70000"/>
                      <a:lumOff val="30000"/>
                      <a:lumMod val="110000"/>
                      <a:satMod val="105000"/>
                      <a:tint val="67000"/>
                    </a:schemeClr>
                  </a:gs>
                  <a:gs pos="50000">
                    <a:schemeClr val="accent4">
                      <a:lumMod val="70000"/>
                      <a:lumOff val="30000"/>
                      <a:lumMod val="105000"/>
                      <a:satMod val="103000"/>
                      <a:tint val="73000"/>
                    </a:schemeClr>
                  </a:gs>
                  <a:gs pos="100000">
                    <a:schemeClr val="accent4">
                      <a:lumMod val="70000"/>
                      <a:lumOff val="30000"/>
                      <a:lumMod val="105000"/>
                      <a:satMod val="109000"/>
                      <a:tint val="81000"/>
                    </a:schemeClr>
                  </a:gs>
                </a:gsLst>
                <a:lin ang="5400000" scaled="0"/>
              </a:gradFill>
              <a:ln w="9525" cap="flat" cmpd="sng" algn="ctr">
                <a:solidFill>
                  <a:schemeClr val="accent4">
                    <a:lumMod val="70000"/>
                    <a:lumOff val="30000"/>
                    <a:shade val="95000"/>
                  </a:schemeClr>
                </a:solidFill>
                <a:round/>
              </a:ln>
              <a:effectLst/>
            </c:spPr>
            <c:extLst>
              <c:ext xmlns:c16="http://schemas.microsoft.com/office/drawing/2014/chart" uri="{C3380CC4-5D6E-409C-BE32-E72D297353CC}">
                <c16:uniqueId val="{0000004F-1103-4A78-8DAD-65960E34CD8A}"/>
              </c:ext>
            </c:extLst>
          </c:dPt>
          <c:dPt>
            <c:idx val="40"/>
            <c:invertIfNegative val="0"/>
            <c:bubble3D val="0"/>
            <c:spPr>
              <a:gradFill rotWithShape="1">
                <a:gsLst>
                  <a:gs pos="0">
                    <a:schemeClr val="accent5">
                      <a:lumMod val="70000"/>
                      <a:lumOff val="30000"/>
                      <a:lumMod val="110000"/>
                      <a:satMod val="105000"/>
                      <a:tint val="67000"/>
                    </a:schemeClr>
                  </a:gs>
                  <a:gs pos="50000">
                    <a:schemeClr val="accent5">
                      <a:lumMod val="70000"/>
                      <a:lumOff val="30000"/>
                      <a:lumMod val="105000"/>
                      <a:satMod val="103000"/>
                      <a:tint val="73000"/>
                    </a:schemeClr>
                  </a:gs>
                  <a:gs pos="100000">
                    <a:schemeClr val="accent5">
                      <a:lumMod val="70000"/>
                      <a:lumOff val="30000"/>
                      <a:lumMod val="105000"/>
                      <a:satMod val="109000"/>
                      <a:tint val="81000"/>
                    </a:schemeClr>
                  </a:gs>
                </a:gsLst>
                <a:lin ang="5400000" scaled="0"/>
              </a:gradFill>
              <a:ln w="9525" cap="flat" cmpd="sng" algn="ctr">
                <a:solidFill>
                  <a:schemeClr val="accent5">
                    <a:lumMod val="70000"/>
                    <a:lumOff val="30000"/>
                    <a:shade val="95000"/>
                  </a:schemeClr>
                </a:solidFill>
                <a:round/>
              </a:ln>
              <a:effectLst/>
            </c:spPr>
            <c:extLst>
              <c:ext xmlns:c16="http://schemas.microsoft.com/office/drawing/2014/chart" uri="{C3380CC4-5D6E-409C-BE32-E72D297353CC}">
                <c16:uniqueId val="{00000051-1103-4A78-8DAD-65960E34CD8A}"/>
              </c:ext>
            </c:extLst>
          </c:dPt>
          <c:dPt>
            <c:idx val="41"/>
            <c:invertIfNegative val="0"/>
            <c:bubble3D val="0"/>
            <c:spPr>
              <a:gradFill rotWithShape="1">
                <a:gsLst>
                  <a:gs pos="0">
                    <a:schemeClr val="accent6">
                      <a:lumMod val="70000"/>
                      <a:lumOff val="30000"/>
                      <a:lumMod val="110000"/>
                      <a:satMod val="105000"/>
                      <a:tint val="67000"/>
                    </a:schemeClr>
                  </a:gs>
                  <a:gs pos="50000">
                    <a:schemeClr val="accent6">
                      <a:lumMod val="70000"/>
                      <a:lumOff val="30000"/>
                      <a:lumMod val="105000"/>
                      <a:satMod val="103000"/>
                      <a:tint val="73000"/>
                    </a:schemeClr>
                  </a:gs>
                  <a:gs pos="100000">
                    <a:schemeClr val="accent6">
                      <a:lumMod val="70000"/>
                      <a:lumOff val="30000"/>
                      <a:lumMod val="105000"/>
                      <a:satMod val="109000"/>
                      <a:tint val="81000"/>
                    </a:schemeClr>
                  </a:gs>
                </a:gsLst>
                <a:lin ang="5400000" scaled="0"/>
              </a:gradFill>
              <a:ln w="9525" cap="flat" cmpd="sng" algn="ctr">
                <a:solidFill>
                  <a:schemeClr val="accent6">
                    <a:lumMod val="70000"/>
                    <a:lumOff val="30000"/>
                    <a:shade val="95000"/>
                  </a:schemeClr>
                </a:solidFill>
                <a:round/>
              </a:ln>
              <a:effectLst/>
            </c:spPr>
            <c:extLst>
              <c:ext xmlns:c16="http://schemas.microsoft.com/office/drawing/2014/chart" uri="{C3380CC4-5D6E-409C-BE32-E72D297353CC}">
                <c16:uniqueId val="{00000053-1103-4A78-8DAD-65960E34CD8A}"/>
              </c:ext>
            </c:extLst>
          </c:dPt>
          <c:dPt>
            <c:idx val="42"/>
            <c:invertIfNegative val="0"/>
            <c:bubble3D val="0"/>
            <c:spPr>
              <a:gradFill rotWithShape="1">
                <a:gsLst>
                  <a:gs pos="0">
                    <a:schemeClr val="accent1">
                      <a:lumMod val="70000"/>
                      <a:lumMod val="110000"/>
                      <a:satMod val="105000"/>
                      <a:tint val="67000"/>
                    </a:schemeClr>
                  </a:gs>
                  <a:gs pos="50000">
                    <a:schemeClr val="accent1">
                      <a:lumMod val="70000"/>
                      <a:lumMod val="105000"/>
                      <a:satMod val="103000"/>
                      <a:tint val="73000"/>
                    </a:schemeClr>
                  </a:gs>
                  <a:gs pos="100000">
                    <a:schemeClr val="accent1">
                      <a:lumMod val="70000"/>
                      <a:lumMod val="105000"/>
                      <a:satMod val="109000"/>
                      <a:tint val="81000"/>
                    </a:schemeClr>
                  </a:gs>
                </a:gsLst>
                <a:lin ang="5400000" scaled="0"/>
              </a:gradFill>
              <a:ln w="9525" cap="flat" cmpd="sng" algn="ctr">
                <a:solidFill>
                  <a:schemeClr val="accent1">
                    <a:lumMod val="70000"/>
                    <a:shade val="95000"/>
                  </a:schemeClr>
                </a:solidFill>
                <a:round/>
              </a:ln>
              <a:effectLst/>
            </c:spPr>
            <c:extLst>
              <c:ext xmlns:c16="http://schemas.microsoft.com/office/drawing/2014/chart" uri="{C3380CC4-5D6E-409C-BE32-E72D297353CC}">
                <c16:uniqueId val="{00000055-1103-4A78-8DAD-65960E34CD8A}"/>
              </c:ext>
            </c:extLst>
          </c:dPt>
          <c:dPt>
            <c:idx val="43"/>
            <c:invertIfNegative val="0"/>
            <c:bubble3D val="0"/>
            <c:spPr>
              <a:gradFill rotWithShape="1">
                <a:gsLst>
                  <a:gs pos="0">
                    <a:schemeClr val="accent2">
                      <a:lumMod val="70000"/>
                      <a:lumMod val="110000"/>
                      <a:satMod val="105000"/>
                      <a:tint val="67000"/>
                    </a:schemeClr>
                  </a:gs>
                  <a:gs pos="50000">
                    <a:schemeClr val="accent2">
                      <a:lumMod val="70000"/>
                      <a:lumMod val="105000"/>
                      <a:satMod val="103000"/>
                      <a:tint val="73000"/>
                    </a:schemeClr>
                  </a:gs>
                  <a:gs pos="100000">
                    <a:schemeClr val="accent2">
                      <a:lumMod val="70000"/>
                      <a:lumMod val="105000"/>
                      <a:satMod val="109000"/>
                      <a:tint val="81000"/>
                    </a:schemeClr>
                  </a:gs>
                </a:gsLst>
                <a:lin ang="5400000" scaled="0"/>
              </a:gradFill>
              <a:ln w="9525" cap="flat" cmpd="sng" algn="ctr">
                <a:solidFill>
                  <a:schemeClr val="accent2">
                    <a:lumMod val="70000"/>
                    <a:shade val="95000"/>
                  </a:schemeClr>
                </a:solidFill>
                <a:round/>
              </a:ln>
              <a:effectLst/>
            </c:spPr>
            <c:extLst>
              <c:ext xmlns:c16="http://schemas.microsoft.com/office/drawing/2014/chart" uri="{C3380CC4-5D6E-409C-BE32-E72D297353CC}">
                <c16:uniqueId val="{00000057-1103-4A78-8DAD-65960E34CD8A}"/>
              </c:ext>
            </c:extLst>
          </c:dPt>
          <c:dPt>
            <c:idx val="44"/>
            <c:invertIfNegative val="0"/>
            <c:bubble3D val="0"/>
            <c:spPr>
              <a:gradFill rotWithShape="1">
                <a:gsLst>
                  <a:gs pos="0">
                    <a:schemeClr val="accent3">
                      <a:lumMod val="70000"/>
                      <a:lumMod val="110000"/>
                      <a:satMod val="105000"/>
                      <a:tint val="67000"/>
                    </a:schemeClr>
                  </a:gs>
                  <a:gs pos="50000">
                    <a:schemeClr val="accent3">
                      <a:lumMod val="70000"/>
                      <a:lumMod val="105000"/>
                      <a:satMod val="103000"/>
                      <a:tint val="73000"/>
                    </a:schemeClr>
                  </a:gs>
                  <a:gs pos="100000">
                    <a:schemeClr val="accent3">
                      <a:lumMod val="70000"/>
                      <a:lumMod val="105000"/>
                      <a:satMod val="109000"/>
                      <a:tint val="81000"/>
                    </a:schemeClr>
                  </a:gs>
                </a:gsLst>
                <a:lin ang="5400000" scaled="0"/>
              </a:gradFill>
              <a:ln w="9525" cap="flat" cmpd="sng" algn="ctr">
                <a:solidFill>
                  <a:schemeClr val="accent3">
                    <a:lumMod val="70000"/>
                    <a:shade val="95000"/>
                  </a:schemeClr>
                </a:solidFill>
                <a:round/>
              </a:ln>
              <a:effectLst/>
            </c:spPr>
            <c:extLst>
              <c:ext xmlns:c16="http://schemas.microsoft.com/office/drawing/2014/chart" uri="{C3380CC4-5D6E-409C-BE32-E72D297353CC}">
                <c16:uniqueId val="{00000059-1103-4A78-8DAD-65960E34CD8A}"/>
              </c:ext>
            </c:extLst>
          </c:dPt>
          <c:dPt>
            <c:idx val="45"/>
            <c:invertIfNegative val="0"/>
            <c:bubble3D val="0"/>
            <c:spPr>
              <a:gradFill rotWithShape="1">
                <a:gsLst>
                  <a:gs pos="0">
                    <a:schemeClr val="accent4">
                      <a:lumMod val="70000"/>
                      <a:lumMod val="110000"/>
                      <a:satMod val="105000"/>
                      <a:tint val="67000"/>
                    </a:schemeClr>
                  </a:gs>
                  <a:gs pos="50000">
                    <a:schemeClr val="accent4">
                      <a:lumMod val="70000"/>
                      <a:lumMod val="105000"/>
                      <a:satMod val="103000"/>
                      <a:tint val="73000"/>
                    </a:schemeClr>
                  </a:gs>
                  <a:gs pos="100000">
                    <a:schemeClr val="accent4">
                      <a:lumMod val="70000"/>
                      <a:lumMod val="105000"/>
                      <a:satMod val="109000"/>
                      <a:tint val="81000"/>
                    </a:schemeClr>
                  </a:gs>
                </a:gsLst>
                <a:lin ang="5400000" scaled="0"/>
              </a:gradFill>
              <a:ln w="9525" cap="flat" cmpd="sng" algn="ctr">
                <a:solidFill>
                  <a:schemeClr val="accent4">
                    <a:lumMod val="70000"/>
                    <a:shade val="95000"/>
                  </a:schemeClr>
                </a:solidFill>
                <a:round/>
              </a:ln>
              <a:effectLst/>
            </c:spPr>
            <c:extLst>
              <c:ext xmlns:c16="http://schemas.microsoft.com/office/drawing/2014/chart" uri="{C3380CC4-5D6E-409C-BE32-E72D297353CC}">
                <c16:uniqueId val="{0000005B-1103-4A78-8DAD-65960E34CD8A}"/>
              </c:ext>
            </c:extLst>
          </c:dPt>
          <c:dPt>
            <c:idx val="46"/>
            <c:invertIfNegative val="0"/>
            <c:bubble3D val="0"/>
            <c:spPr>
              <a:gradFill rotWithShape="1">
                <a:gsLst>
                  <a:gs pos="0">
                    <a:schemeClr val="accent5">
                      <a:lumMod val="70000"/>
                      <a:lumMod val="110000"/>
                      <a:satMod val="105000"/>
                      <a:tint val="67000"/>
                    </a:schemeClr>
                  </a:gs>
                  <a:gs pos="50000">
                    <a:schemeClr val="accent5">
                      <a:lumMod val="70000"/>
                      <a:lumMod val="105000"/>
                      <a:satMod val="103000"/>
                      <a:tint val="73000"/>
                    </a:schemeClr>
                  </a:gs>
                  <a:gs pos="100000">
                    <a:schemeClr val="accent5">
                      <a:lumMod val="70000"/>
                      <a:lumMod val="105000"/>
                      <a:satMod val="109000"/>
                      <a:tint val="81000"/>
                    </a:schemeClr>
                  </a:gs>
                </a:gsLst>
                <a:lin ang="5400000" scaled="0"/>
              </a:gradFill>
              <a:ln w="9525" cap="flat" cmpd="sng" algn="ctr">
                <a:solidFill>
                  <a:schemeClr val="accent5">
                    <a:lumMod val="70000"/>
                    <a:shade val="95000"/>
                  </a:schemeClr>
                </a:solidFill>
                <a:round/>
              </a:ln>
              <a:effectLst/>
            </c:spPr>
            <c:extLst>
              <c:ext xmlns:c16="http://schemas.microsoft.com/office/drawing/2014/chart" uri="{C3380CC4-5D6E-409C-BE32-E72D297353CC}">
                <c16:uniqueId val="{0000005D-1103-4A78-8DAD-65960E34CD8A}"/>
              </c:ext>
            </c:extLst>
          </c:dPt>
          <c:dLbls>
            <c:dLbl>
              <c:idx val="0"/>
              <c:tx>
                <c:rich>
                  <a:bodyPr/>
                  <a:lstStyle/>
                  <a:p>
                    <a:fld id="{D657AD0E-BE7C-4E28-B37F-8DFD17EFB6A3}" type="CELLRANGE">
                      <a:rPr lang="en-US"/>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1103-4A78-8DAD-65960E34CD8A}"/>
                </c:ext>
              </c:extLst>
            </c:dLbl>
            <c:dLbl>
              <c:idx val="1"/>
              <c:tx>
                <c:rich>
                  <a:bodyPr/>
                  <a:lstStyle/>
                  <a:p>
                    <a:fld id="{784D57C7-F9B1-480E-97C5-933A20404E33}"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1103-4A78-8DAD-65960E34CD8A}"/>
                </c:ext>
              </c:extLst>
            </c:dLbl>
            <c:dLbl>
              <c:idx val="2"/>
              <c:layout>
                <c:manualLayout>
                  <c:x val="-5.5354996693556667E-2"/>
                  <c:y val="1.1558085141515744E-2"/>
                </c:manualLayout>
              </c:layout>
              <c:tx>
                <c:rich>
                  <a:bodyPr/>
                  <a:lstStyle/>
                  <a:p>
                    <a:fld id="{390E241E-FD9A-461A-BC36-7C5F23703924}" type="CELLRANGE">
                      <a:rPr lang="en-US"/>
                      <a:pPr/>
                      <a:t>[CELLRANGE]</a:t>
                    </a:fld>
                    <a:endParaRPr lang="en-IN"/>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1103-4A78-8DAD-65960E34CD8A}"/>
                </c:ext>
              </c:extLst>
            </c:dLbl>
            <c:dLbl>
              <c:idx val="3"/>
              <c:tx>
                <c:rich>
                  <a:bodyPr/>
                  <a:lstStyle/>
                  <a:p>
                    <a:fld id="{539386AC-E00C-4179-93E7-C76067FA30F4}"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1103-4A78-8DAD-65960E34CD8A}"/>
                </c:ext>
              </c:extLst>
            </c:dLbl>
            <c:dLbl>
              <c:idx val="4"/>
              <c:tx>
                <c:rich>
                  <a:bodyPr/>
                  <a:lstStyle/>
                  <a:p>
                    <a:fld id="{A701E35B-EF7E-40FF-837E-7165589D9256}"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1103-4A78-8DAD-65960E34CD8A}"/>
                </c:ext>
              </c:extLst>
            </c:dLbl>
            <c:dLbl>
              <c:idx val="5"/>
              <c:tx>
                <c:rich>
                  <a:bodyPr/>
                  <a:lstStyle/>
                  <a:p>
                    <a:fld id="{53C5F723-FEBC-42FC-AE7A-8550AE38F305}"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1103-4A78-8DAD-65960E34CD8A}"/>
                </c:ext>
              </c:extLst>
            </c:dLbl>
            <c:dLbl>
              <c:idx val="6"/>
              <c:tx>
                <c:rich>
                  <a:bodyPr/>
                  <a:lstStyle/>
                  <a:p>
                    <a:fld id="{424B4674-BFC0-490B-8ECE-20FB983E9545}"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1103-4A78-8DAD-65960E34CD8A}"/>
                </c:ext>
              </c:extLst>
            </c:dLbl>
            <c:dLbl>
              <c:idx val="7"/>
              <c:layout>
                <c:manualLayout>
                  <c:x val="-3.6127557226078466E-2"/>
                  <c:y val="-2.0804438280166437E-2"/>
                </c:manualLayout>
              </c:layout>
              <c:tx>
                <c:rich>
                  <a:bodyPr/>
                  <a:lstStyle/>
                  <a:p>
                    <a:fld id="{59FD3456-285F-4810-A8E5-1889A40DFC7A}" type="CELLRANGE">
                      <a:rPr lang="en-US"/>
                      <a:pPr/>
                      <a:t>[CELLRANGE]</a:t>
                    </a:fld>
                    <a:endParaRPr lang="en-IN"/>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1103-4A78-8DAD-65960E34CD8A}"/>
                </c:ext>
              </c:extLst>
            </c:dLbl>
            <c:dLbl>
              <c:idx val="8"/>
              <c:layout>
                <c:manualLayout>
                  <c:x val="-4.1653726211052886E-2"/>
                  <c:y val="-4.1608876560332873E-2"/>
                </c:manualLayout>
              </c:layout>
              <c:tx>
                <c:rich>
                  <a:bodyPr/>
                  <a:lstStyle/>
                  <a:p>
                    <a:fld id="{8C39AEF8-161A-4218-AD72-551BD9DF40E2}" type="CELLRANGE">
                      <a:rPr lang="en-US"/>
                      <a:pPr/>
                      <a:t>[CELLRANGE]</a:t>
                    </a:fld>
                    <a:endParaRPr lang="en-IN"/>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1103-4A78-8DAD-65960E34CD8A}"/>
                </c:ext>
              </c:extLst>
            </c:dLbl>
            <c:dLbl>
              <c:idx val="9"/>
              <c:layout>
                <c:manualLayout>
                  <c:x val="-2.1344435604086054E-2"/>
                  <c:y val="3.2362459546925564E-2"/>
                </c:manualLayout>
              </c:layout>
              <c:tx>
                <c:rich>
                  <a:bodyPr/>
                  <a:lstStyle/>
                  <a:p>
                    <a:fld id="{59515827-676C-406B-BAE8-DCEF0B99E78A}" type="CELLRANGE">
                      <a:rPr lang="en-US"/>
                      <a:pPr/>
                      <a:t>[CELLRANGE]</a:t>
                    </a:fld>
                    <a:endParaRPr lang="en-IN"/>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1103-4A78-8DAD-65960E34CD8A}"/>
                </c:ext>
              </c:extLst>
            </c:dLbl>
            <c:dLbl>
              <c:idx val="10"/>
              <c:layout>
                <c:manualLayout>
                  <c:x val="-8.7462024564002677E-2"/>
                  <c:y val="7.6282940360610174E-2"/>
                </c:manualLayout>
              </c:layout>
              <c:tx>
                <c:rich>
                  <a:bodyPr/>
                  <a:lstStyle/>
                  <a:p>
                    <a:fld id="{E4F93CDA-F4B3-460B-8931-BA8882411FD5}" type="CELLRANGE">
                      <a:rPr lang="en-US"/>
                      <a:pPr/>
                      <a:t>[CELLRANGE]</a:t>
                    </a:fld>
                    <a:endParaRPr lang="en-IN"/>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1103-4A78-8DAD-65960E34CD8A}"/>
                </c:ext>
              </c:extLst>
            </c:dLbl>
            <c:dLbl>
              <c:idx val="11"/>
              <c:tx>
                <c:rich>
                  <a:bodyPr/>
                  <a:lstStyle/>
                  <a:p>
                    <a:fld id="{1D69FBD1-1740-4247-851B-E7C4E075385B}"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1103-4A78-8DAD-65960E34CD8A}"/>
                </c:ext>
              </c:extLst>
            </c:dLbl>
            <c:dLbl>
              <c:idx val="12"/>
              <c:tx>
                <c:rich>
                  <a:bodyPr/>
                  <a:lstStyle/>
                  <a:p>
                    <a:fld id="{6EC35948-31A1-4A8A-BE38-487E3D9F0E06}"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1103-4A78-8DAD-65960E34CD8A}"/>
                </c:ext>
              </c:extLst>
            </c:dLbl>
            <c:dLbl>
              <c:idx val="13"/>
              <c:tx>
                <c:rich>
                  <a:bodyPr/>
                  <a:lstStyle/>
                  <a:p>
                    <a:fld id="{6AE9B97C-C73D-46B6-A3B5-E0E4AD90D38C}"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1103-4A78-8DAD-65960E34CD8A}"/>
                </c:ext>
              </c:extLst>
            </c:dLbl>
            <c:dLbl>
              <c:idx val="14"/>
              <c:tx>
                <c:rich>
                  <a:bodyPr/>
                  <a:lstStyle/>
                  <a:p>
                    <a:fld id="{54D6A269-368E-4FE1-8EED-F9A4F4500CDA}"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1103-4A78-8DAD-65960E34CD8A}"/>
                </c:ext>
              </c:extLst>
            </c:dLbl>
            <c:dLbl>
              <c:idx val="15"/>
              <c:layout>
                <c:manualLayout>
                  <c:x val="-1.7640447383101502E-2"/>
                  <c:y val="-4.1608876560332915E-2"/>
                </c:manualLayout>
              </c:layout>
              <c:tx>
                <c:rich>
                  <a:bodyPr/>
                  <a:lstStyle/>
                  <a:p>
                    <a:fld id="{01057E09-C217-48B4-BA89-5DC93A259830}" type="CELLRANGE">
                      <a:rPr lang="en-US"/>
                      <a:pPr/>
                      <a:t>[CELLRANGE]</a:t>
                    </a:fld>
                    <a:endParaRPr lang="en-IN"/>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1103-4A78-8DAD-65960E34CD8A}"/>
                </c:ext>
              </c:extLst>
            </c:dLbl>
            <c:dLbl>
              <c:idx val="16"/>
              <c:tx>
                <c:rich>
                  <a:bodyPr/>
                  <a:lstStyle/>
                  <a:p>
                    <a:fld id="{F4EC706B-F5F8-4995-8EDE-5FD0B7E2875E}"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1103-4A78-8DAD-65960E34CD8A}"/>
                </c:ext>
              </c:extLst>
            </c:dLbl>
            <c:dLbl>
              <c:idx val="17"/>
              <c:tx>
                <c:rich>
                  <a:bodyPr/>
                  <a:lstStyle/>
                  <a:p>
                    <a:fld id="{A5D49D2D-DB63-4B8F-AB96-2BD106757C7A}"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3-1103-4A78-8DAD-65960E34CD8A}"/>
                </c:ext>
              </c:extLst>
            </c:dLbl>
            <c:dLbl>
              <c:idx val="18"/>
              <c:tx>
                <c:rich>
                  <a:bodyPr/>
                  <a:lstStyle/>
                  <a:p>
                    <a:fld id="{9AF77755-BD4A-4CB4-A2A1-EC7A5F08C856}"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5-1103-4A78-8DAD-65960E34CD8A}"/>
                </c:ext>
              </c:extLst>
            </c:dLbl>
            <c:dLbl>
              <c:idx val="19"/>
              <c:tx>
                <c:rich>
                  <a:bodyPr/>
                  <a:lstStyle/>
                  <a:p>
                    <a:fld id="{9A24791E-BEC0-42A9-8F33-F858448FD048}"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7-1103-4A78-8DAD-65960E34CD8A}"/>
                </c:ext>
              </c:extLst>
            </c:dLbl>
            <c:dLbl>
              <c:idx val="20"/>
              <c:tx>
                <c:rich>
                  <a:bodyPr/>
                  <a:lstStyle/>
                  <a:p>
                    <a:fld id="{5D534DFF-BB5C-4D7B-BE4D-DB683743DA2B}"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9-1103-4A78-8DAD-65960E34CD8A}"/>
                </c:ext>
              </c:extLst>
            </c:dLbl>
            <c:dLbl>
              <c:idx val="21"/>
              <c:tx>
                <c:rich>
                  <a:bodyPr/>
                  <a:lstStyle/>
                  <a:p>
                    <a:fld id="{36FF1861-4345-4137-BB23-3D81039323A3}"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B-1103-4A78-8DAD-65960E34CD8A}"/>
                </c:ext>
              </c:extLst>
            </c:dLbl>
            <c:dLbl>
              <c:idx val="22"/>
              <c:tx>
                <c:rich>
                  <a:bodyPr/>
                  <a:lstStyle/>
                  <a:p>
                    <a:fld id="{C85C25FD-7728-49EE-B392-063448F14E0D}"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1103-4A78-8DAD-65960E34CD8A}"/>
                </c:ext>
              </c:extLst>
            </c:dLbl>
            <c:dLbl>
              <c:idx val="23"/>
              <c:tx>
                <c:rich>
                  <a:bodyPr/>
                  <a:lstStyle/>
                  <a:p>
                    <a:fld id="{D3AEF9EB-3C24-4A1A-BF8F-0AD1062F28B5}"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F-1103-4A78-8DAD-65960E34CD8A}"/>
                </c:ext>
              </c:extLst>
            </c:dLbl>
            <c:dLbl>
              <c:idx val="24"/>
              <c:tx>
                <c:rich>
                  <a:bodyPr/>
                  <a:lstStyle/>
                  <a:p>
                    <a:fld id="{8748E749-C245-4D00-B7B8-73D75DDD9A17}"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1-1103-4A78-8DAD-65960E34CD8A}"/>
                </c:ext>
              </c:extLst>
            </c:dLbl>
            <c:dLbl>
              <c:idx val="25"/>
              <c:tx>
                <c:rich>
                  <a:bodyPr/>
                  <a:lstStyle/>
                  <a:p>
                    <a:fld id="{E2237BB0-9457-420A-8185-7BD38453278B}"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3-1103-4A78-8DAD-65960E34CD8A}"/>
                </c:ext>
              </c:extLst>
            </c:dLbl>
            <c:dLbl>
              <c:idx val="26"/>
              <c:layout>
                <c:manualLayout>
                  <c:x val="1.2346200627360604E-2"/>
                  <c:y val="-2.3116042533518261E-2"/>
                </c:manualLayout>
              </c:layout>
              <c:tx>
                <c:rich>
                  <a:bodyPr/>
                  <a:lstStyle/>
                  <a:p>
                    <a:fld id="{B1F7F187-5460-496F-B42F-F15E41868A6B}" type="CELLRANGE">
                      <a:rPr lang="en-US"/>
                      <a:pPr/>
                      <a:t>[CELLRANGE]</a:t>
                    </a:fld>
                    <a:endParaRPr lang="en-IN"/>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5-1103-4A78-8DAD-65960E34CD8A}"/>
                </c:ext>
              </c:extLst>
            </c:dLbl>
            <c:dLbl>
              <c:idx val="27"/>
              <c:tx>
                <c:rich>
                  <a:bodyPr/>
                  <a:lstStyle/>
                  <a:p>
                    <a:fld id="{1DA219EC-207D-4A5A-BAD4-C2780948E9F8}"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7-1103-4A78-8DAD-65960E34CD8A}"/>
                </c:ext>
              </c:extLst>
            </c:dLbl>
            <c:dLbl>
              <c:idx val="28"/>
              <c:tx>
                <c:rich>
                  <a:bodyPr/>
                  <a:lstStyle/>
                  <a:p>
                    <a:fld id="{4652DA66-FBA4-484F-BF54-8B13DE27D382}"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9-1103-4A78-8DAD-65960E34CD8A}"/>
                </c:ext>
              </c:extLst>
            </c:dLbl>
            <c:dLbl>
              <c:idx val="29"/>
              <c:tx>
                <c:rich>
                  <a:bodyPr/>
                  <a:lstStyle/>
                  <a:p>
                    <a:fld id="{57EF5AAE-5EB7-4B7A-88BE-E24E91865F8A}"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B-1103-4A78-8DAD-65960E34CD8A}"/>
                </c:ext>
              </c:extLst>
            </c:dLbl>
            <c:dLbl>
              <c:idx val="30"/>
              <c:tx>
                <c:rich>
                  <a:bodyPr/>
                  <a:lstStyle/>
                  <a:p>
                    <a:fld id="{694B4398-3566-45A7-8776-258567D3A4A7}"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D-1103-4A78-8DAD-65960E34CD8A}"/>
                </c:ext>
              </c:extLst>
            </c:dLbl>
            <c:dLbl>
              <c:idx val="31"/>
              <c:layout>
                <c:manualLayout>
                  <c:x val="-3.4923774772055972E-2"/>
                  <c:y val="4.3920480813684694E-2"/>
                </c:manualLayout>
              </c:layout>
              <c:tx>
                <c:rich>
                  <a:bodyPr/>
                  <a:lstStyle/>
                  <a:p>
                    <a:fld id="{8A925B66-931E-4564-AA1A-E30ABBCCD0D6}" type="CELLRANGE">
                      <a:rPr lang="en-US"/>
                      <a:pPr/>
                      <a:t>[CELLRANGE]</a:t>
                    </a:fld>
                    <a:endParaRPr lang="en-IN"/>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F-1103-4A78-8DAD-65960E34CD8A}"/>
                </c:ext>
              </c:extLst>
            </c:dLbl>
            <c:dLbl>
              <c:idx val="32"/>
              <c:layout>
                <c:manualLayout>
                  <c:x val="-6.9936236136421817E-2"/>
                  <c:y val="-1.133261012652061E-2"/>
                </c:manualLayout>
              </c:layout>
              <c:tx>
                <c:rich>
                  <a:bodyPr/>
                  <a:lstStyle/>
                  <a:p>
                    <a:fld id="{9F8539DD-74CD-4B9B-93E5-34B2A00A21F5}" type="CELLRANGE">
                      <a:rPr lang="en-US"/>
                      <a:pPr/>
                      <a:t>[CELLRANGE]</a:t>
                    </a:fld>
                    <a:endParaRPr lang="en-IN"/>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1-1103-4A78-8DAD-65960E34CD8A}"/>
                </c:ext>
              </c:extLst>
            </c:dLbl>
            <c:dLbl>
              <c:idx val="33"/>
              <c:layout>
                <c:manualLayout>
                  <c:x val="-5.2833365341527432E-2"/>
                  <c:y val="7.3971336107258354E-2"/>
                </c:manualLayout>
              </c:layout>
              <c:tx>
                <c:rich>
                  <a:bodyPr/>
                  <a:lstStyle/>
                  <a:p>
                    <a:fld id="{44901187-375E-45D2-ABB0-D043D9359152}" type="CELLRANGE">
                      <a:rPr lang="en-US"/>
                      <a:pPr/>
                      <a:t>[CELLRANGE]</a:t>
                    </a:fld>
                    <a:endParaRPr lang="en-IN"/>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3-1103-4A78-8DAD-65960E34CD8A}"/>
                </c:ext>
              </c:extLst>
            </c:dLbl>
            <c:dLbl>
              <c:idx val="34"/>
              <c:layout>
                <c:manualLayout>
                  <c:x val="-7.3218890760925623E-2"/>
                  <c:y val="4.6543437101322041E-2"/>
                </c:manualLayout>
              </c:layout>
              <c:tx>
                <c:rich>
                  <a:bodyPr/>
                  <a:lstStyle/>
                  <a:p>
                    <a:fld id="{0A6B0F7F-7FAF-4424-B3DC-166B4338C5BD}" type="CELLRANGE">
                      <a:rPr lang="en-US"/>
                      <a:pPr/>
                      <a:t>[CELLRANGE]</a:t>
                    </a:fld>
                    <a:endParaRPr lang="en-IN"/>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5-1103-4A78-8DAD-65960E34CD8A}"/>
                </c:ext>
              </c:extLst>
            </c:dLbl>
            <c:dLbl>
              <c:idx val="35"/>
              <c:layout>
                <c:manualLayout>
                  <c:x val="-2.2641499080907575E-2"/>
                  <c:y val="-3.2362459546925612E-2"/>
                </c:manualLayout>
              </c:layout>
              <c:tx>
                <c:rich>
                  <a:bodyPr/>
                  <a:lstStyle/>
                  <a:p>
                    <a:fld id="{737A637A-E1F1-46B0-8B6B-C34D27CF0E98}" type="CELLRANGE">
                      <a:rPr lang="en-US"/>
                      <a:pPr/>
                      <a:t>[CELLRANGE]</a:t>
                    </a:fld>
                    <a:endParaRPr lang="en-IN"/>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7-1103-4A78-8DAD-65960E34CD8A}"/>
                </c:ext>
              </c:extLst>
            </c:dLbl>
            <c:dLbl>
              <c:idx val="36"/>
              <c:tx>
                <c:rich>
                  <a:bodyPr/>
                  <a:lstStyle/>
                  <a:p>
                    <a:fld id="{F8952036-4403-461C-89FD-608DD9D335B5}"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9-1103-4A78-8DAD-65960E34CD8A}"/>
                </c:ext>
              </c:extLst>
            </c:dLbl>
            <c:dLbl>
              <c:idx val="37"/>
              <c:tx>
                <c:rich>
                  <a:bodyPr/>
                  <a:lstStyle/>
                  <a:p>
                    <a:fld id="{D5C36337-C3B4-41E7-AB90-D853BCBA1BB6}"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B-1103-4A78-8DAD-65960E34CD8A}"/>
                </c:ext>
              </c:extLst>
            </c:dLbl>
            <c:dLbl>
              <c:idx val="38"/>
              <c:layout>
                <c:manualLayout>
                  <c:x val="-6.2246385886261954E-2"/>
                  <c:y val="-1.3869618562497518E-2"/>
                </c:manualLayout>
              </c:layout>
              <c:tx>
                <c:rich>
                  <a:bodyPr/>
                  <a:lstStyle/>
                  <a:p>
                    <a:fld id="{27569230-DEF7-4183-958A-E3C9D2B8E1E1}" type="CELLRANGE">
                      <a:rPr lang="en-US"/>
                      <a:pPr/>
                      <a:t>[CELLRANGE]</a:t>
                    </a:fld>
                    <a:endParaRPr lang="en-IN"/>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D-1103-4A78-8DAD-65960E34CD8A}"/>
                </c:ext>
              </c:extLst>
            </c:dLbl>
            <c:dLbl>
              <c:idx val="39"/>
              <c:layout>
                <c:manualLayout>
                  <c:x val="-5.9427144777634527E-2"/>
                  <c:y val="4.3920480813684694E-2"/>
                </c:manualLayout>
              </c:layout>
              <c:tx>
                <c:rich>
                  <a:bodyPr/>
                  <a:lstStyle/>
                  <a:p>
                    <a:fld id="{AFE03114-E55B-49EA-9D5E-C56D2E470949}" type="CELLRANGE">
                      <a:rPr lang="en-US"/>
                      <a:pPr/>
                      <a:t>[CELLRANGE]</a:t>
                    </a:fld>
                    <a:endParaRPr lang="en-IN"/>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F-1103-4A78-8DAD-65960E34CD8A}"/>
                </c:ext>
              </c:extLst>
            </c:dLbl>
            <c:dLbl>
              <c:idx val="40"/>
              <c:tx>
                <c:rich>
                  <a:bodyPr/>
                  <a:lstStyle/>
                  <a:p>
                    <a:fld id="{3BA58B79-512E-4197-A165-BC71A2659113}"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1-1103-4A78-8DAD-65960E34CD8A}"/>
                </c:ext>
              </c:extLst>
            </c:dLbl>
            <c:dLbl>
              <c:idx val="41"/>
              <c:tx>
                <c:rich>
                  <a:bodyPr/>
                  <a:lstStyle/>
                  <a:p>
                    <a:fld id="{F2372652-2588-4715-8529-04C88E23C50B}"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3-1103-4A78-8DAD-65960E34CD8A}"/>
                </c:ext>
              </c:extLst>
            </c:dLbl>
            <c:dLbl>
              <c:idx val="42"/>
              <c:tx>
                <c:rich>
                  <a:bodyPr/>
                  <a:lstStyle/>
                  <a:p>
                    <a:fld id="{340EC7A9-F079-4C14-B5E2-678574896CF4}"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5-1103-4A78-8DAD-65960E34CD8A}"/>
                </c:ext>
              </c:extLst>
            </c:dLbl>
            <c:dLbl>
              <c:idx val="43"/>
              <c:layout>
                <c:manualLayout>
                  <c:x val="-5.0440524202767338E-2"/>
                  <c:y val="0"/>
                </c:manualLayout>
              </c:layout>
              <c:tx>
                <c:rich>
                  <a:bodyPr/>
                  <a:lstStyle/>
                  <a:p>
                    <a:fld id="{75DC31D5-DCAE-4C78-9D4B-9BC3CC3F2604}" type="CELLRANGE">
                      <a:rPr lang="en-US"/>
                      <a:pPr/>
                      <a:t>[CELLRANGE]</a:t>
                    </a:fld>
                    <a:endParaRPr lang="en-IN"/>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7-1103-4A78-8DAD-65960E34CD8A}"/>
                </c:ext>
              </c:extLst>
            </c:dLbl>
            <c:dLbl>
              <c:idx val="44"/>
              <c:layout>
                <c:manualLayout>
                  <c:x val="1.9360775863715724E-2"/>
                  <c:y val="-4.9080450663481309E-2"/>
                </c:manualLayout>
              </c:layout>
              <c:tx>
                <c:rich>
                  <a:bodyPr/>
                  <a:lstStyle/>
                  <a:p>
                    <a:fld id="{BBEBF526-F65F-46A3-AA3D-235940998649}" type="CELLRANGE">
                      <a:rPr lang="en-US"/>
                      <a:pPr/>
                      <a:t>[CELLRANGE]</a:t>
                    </a:fld>
                    <a:endParaRPr lang="en-IN"/>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9-1103-4A78-8DAD-65960E34CD8A}"/>
                </c:ext>
              </c:extLst>
            </c:dLbl>
            <c:dLbl>
              <c:idx val="45"/>
              <c:tx>
                <c:rich>
                  <a:bodyPr/>
                  <a:lstStyle/>
                  <a:p>
                    <a:fld id="{4102A261-38F8-44E3-93D0-1432CB2A9421}"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B-1103-4A78-8DAD-65960E34CD8A}"/>
                </c:ext>
              </c:extLst>
            </c:dLbl>
            <c:dLbl>
              <c:idx val="46"/>
              <c:layout>
                <c:manualLayout>
                  <c:x val="-3.7914986236476558E-2"/>
                  <c:y val="-3.4674063800277433E-2"/>
                </c:manualLayout>
              </c:layout>
              <c:tx>
                <c:rich>
                  <a:bodyPr/>
                  <a:lstStyle/>
                  <a:p>
                    <a:fld id="{712DD4E5-F0D1-43E2-8236-AAEF0A8FBFDB}" type="CELLRANGE">
                      <a:rPr lang="en-US"/>
                      <a:pPr/>
                      <a:t>[CELLRANGE]</a:t>
                    </a:fld>
                    <a:endParaRPr lang="en-IN"/>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D-1103-4A78-8DAD-65960E34CD8A}"/>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rnd">
                      <a:solidFill>
                        <a:schemeClr val="dk1">
                          <a:lumMod val="35000"/>
                          <a:lumOff val="65000"/>
                        </a:schemeClr>
                      </a:solidFill>
                      <a:round/>
                    </a:ln>
                    <a:effectLst/>
                  </c:spPr>
                </c15:leaderLines>
              </c:ext>
            </c:extLst>
          </c:dLbls>
          <c:xVal>
            <c:numRef>
              <c:f>'Relation HP, MPG, MSRP'!$B$4:$B$50</c:f>
              <c:numCache>
                <c:formatCode>0</c:formatCode>
                <c:ptCount val="47"/>
                <c:pt idx="0">
                  <c:v>244.79761904761904</c:v>
                </c:pt>
                <c:pt idx="1">
                  <c:v>237</c:v>
                </c:pt>
                <c:pt idx="2">
                  <c:v>484.32258064516128</c:v>
                </c:pt>
                <c:pt idx="3">
                  <c:v>277.69512195121951</c:v>
                </c:pt>
                <c:pt idx="4">
                  <c:v>533.85135135135135</c:v>
                </c:pt>
                <c:pt idx="5">
                  <c:v>326.90718562874252</c:v>
                </c:pt>
                <c:pt idx="6">
                  <c:v>1001</c:v>
                </c:pt>
                <c:pt idx="7">
                  <c:v>219.24489795918367</c:v>
                </c:pt>
                <c:pt idx="8">
                  <c:v>332.30982367758185</c:v>
                </c:pt>
                <c:pt idx="9">
                  <c:v>247.05650224215248</c:v>
                </c:pt>
                <c:pt idx="10">
                  <c:v>229.13903743315507</c:v>
                </c:pt>
                <c:pt idx="11">
                  <c:v>244.4153354632588</c:v>
                </c:pt>
                <c:pt idx="12">
                  <c:v>509.91176470588238</c:v>
                </c:pt>
                <c:pt idx="13">
                  <c:v>143.5593220338983</c:v>
                </c:pt>
                <c:pt idx="14">
                  <c:v>243.09792626728111</c:v>
                </c:pt>
                <c:pt idx="15">
                  <c:v>347.33333333333331</c:v>
                </c:pt>
                <c:pt idx="16">
                  <c:v>259.84466019417476</c:v>
                </c:pt>
                <c:pt idx="17">
                  <c:v>195.74944071588368</c:v>
                </c:pt>
                <c:pt idx="18">
                  <c:v>261.23529411764707</c:v>
                </c:pt>
                <c:pt idx="19">
                  <c:v>201.91749174917493</c:v>
                </c:pt>
                <c:pt idx="20">
                  <c:v>310.06666666666666</c:v>
                </c:pt>
                <c:pt idx="21">
                  <c:v>206.82743362831857</c:v>
                </c:pt>
                <c:pt idx="22">
                  <c:v>614.07692307692309</c:v>
                </c:pt>
                <c:pt idx="23">
                  <c:v>322.09790209790208</c:v>
                </c:pt>
                <c:pt idx="24">
                  <c:v>277.41584158415844</c:v>
                </c:pt>
                <c:pt idx="25">
                  <c:v>284.91025641025641</c:v>
                </c:pt>
                <c:pt idx="26">
                  <c:v>275.9655172413793</c:v>
                </c:pt>
                <c:pt idx="27">
                  <c:v>420.79310344827587</c:v>
                </c:pt>
                <c:pt idx="28">
                  <c:v>590.5</c:v>
                </c:pt>
                <c:pt idx="29">
                  <c:v>169.19106699751862</c:v>
                </c:pt>
                <c:pt idx="30">
                  <c:v>610.4</c:v>
                </c:pt>
                <c:pt idx="31">
                  <c:v>350.18181818181819</c:v>
                </c:pt>
                <c:pt idx="32">
                  <c:v>174.45238095238096</c:v>
                </c:pt>
                <c:pt idx="33">
                  <c:v>239.92153284671534</c:v>
                </c:pt>
                <c:pt idx="34">
                  <c:v>177.46666666666667</c:v>
                </c:pt>
                <c:pt idx="35">
                  <c:v>131.5609756097561</c:v>
                </c:pt>
                <c:pt idx="36">
                  <c:v>190.29569892473117</c:v>
                </c:pt>
                <c:pt idx="37">
                  <c:v>392.79411764705884</c:v>
                </c:pt>
                <c:pt idx="38">
                  <c:v>487.54838709677421</c:v>
                </c:pt>
                <c:pt idx="39">
                  <c:v>220.52252252252254</c:v>
                </c:pt>
                <c:pt idx="40">
                  <c:v>154.43333333333334</c:v>
                </c:pt>
                <c:pt idx="41">
                  <c:v>400</c:v>
                </c:pt>
                <c:pt idx="42">
                  <c:v>197.30859375</c:v>
                </c:pt>
                <c:pt idx="43">
                  <c:v>160.33333333333334</c:v>
                </c:pt>
                <c:pt idx="44">
                  <c:v>236.25841184387619</c:v>
                </c:pt>
                <c:pt idx="45">
                  <c:v>190.12919254658385</c:v>
                </c:pt>
                <c:pt idx="46">
                  <c:v>230.97153024911032</c:v>
                </c:pt>
              </c:numCache>
            </c:numRef>
          </c:xVal>
          <c:yVal>
            <c:numRef>
              <c:f>'Relation HP, MPG, MSRP'!$C$4:$C$50</c:f>
              <c:numCache>
                <c:formatCode>0</c:formatCode>
                <c:ptCount val="47"/>
                <c:pt idx="0">
                  <c:v>28.111111111111111</c:v>
                </c:pt>
                <c:pt idx="1">
                  <c:v>34</c:v>
                </c:pt>
                <c:pt idx="2">
                  <c:v>18.892473118279568</c:v>
                </c:pt>
                <c:pt idx="3">
                  <c:v>28.823170731707318</c:v>
                </c:pt>
                <c:pt idx="4">
                  <c:v>18.905405405405407</c:v>
                </c:pt>
                <c:pt idx="5">
                  <c:v>29.245508982035929</c:v>
                </c:pt>
                <c:pt idx="6">
                  <c:v>14</c:v>
                </c:pt>
                <c:pt idx="7">
                  <c:v>26.948979591836736</c:v>
                </c:pt>
                <c:pt idx="8">
                  <c:v>25.236775818639799</c:v>
                </c:pt>
                <c:pt idx="9">
                  <c:v>25.669058295964124</c:v>
                </c:pt>
                <c:pt idx="10">
                  <c:v>26.36898395721925</c:v>
                </c:pt>
                <c:pt idx="11">
                  <c:v>22.345047923322685</c:v>
                </c:pt>
                <c:pt idx="12">
                  <c:v>15.720588235294118</c:v>
                </c:pt>
                <c:pt idx="13">
                  <c:v>33.915254237288138</c:v>
                </c:pt>
                <c:pt idx="14">
                  <c:v>23.740783410138249</c:v>
                </c:pt>
                <c:pt idx="15">
                  <c:v>25.333333333333332</c:v>
                </c:pt>
                <c:pt idx="16">
                  <c:v>21.403883495145632</c:v>
                </c:pt>
                <c:pt idx="17">
                  <c:v>32.250559284116328</c:v>
                </c:pt>
                <c:pt idx="18">
                  <c:v>17.294117647058822</c:v>
                </c:pt>
                <c:pt idx="19">
                  <c:v>30.392739273927393</c:v>
                </c:pt>
                <c:pt idx="20">
                  <c:v>24.778787878787877</c:v>
                </c:pt>
                <c:pt idx="21">
                  <c:v>29.29646017699115</c:v>
                </c:pt>
                <c:pt idx="22">
                  <c:v>18.01923076923077</c:v>
                </c:pt>
                <c:pt idx="23">
                  <c:v>22.125874125874127</c:v>
                </c:pt>
                <c:pt idx="24">
                  <c:v>25.876237623762375</c:v>
                </c:pt>
                <c:pt idx="25">
                  <c:v>24.102564102564102</c:v>
                </c:pt>
                <c:pt idx="26">
                  <c:v>26.551724137931036</c:v>
                </c:pt>
                <c:pt idx="27">
                  <c:v>20.293103448275861</c:v>
                </c:pt>
                <c:pt idx="28">
                  <c:v>16</c:v>
                </c:pt>
                <c:pt idx="29">
                  <c:v>28.116625310173696</c:v>
                </c:pt>
                <c:pt idx="30">
                  <c:v>22.2</c:v>
                </c:pt>
                <c:pt idx="31">
                  <c:v>24.818181818181817</c:v>
                </c:pt>
                <c:pt idx="32">
                  <c:v>26.509523809523809</c:v>
                </c:pt>
                <c:pt idx="33">
                  <c:v>26.463503649635037</c:v>
                </c:pt>
                <c:pt idx="34">
                  <c:v>26.233333333333334</c:v>
                </c:pt>
                <c:pt idx="35">
                  <c:v>27.963414634146343</c:v>
                </c:pt>
                <c:pt idx="36">
                  <c:v>27.06989247311828</c:v>
                </c:pt>
                <c:pt idx="37">
                  <c:v>25.367647058823529</c:v>
                </c:pt>
                <c:pt idx="38">
                  <c:v>19.129032258064516</c:v>
                </c:pt>
                <c:pt idx="39">
                  <c:v>26.351351351351351</c:v>
                </c:pt>
                <c:pt idx="40">
                  <c:v>32.299999999999997</c:v>
                </c:pt>
                <c:pt idx="41">
                  <c:v>18</c:v>
                </c:pt>
                <c:pt idx="42">
                  <c:v>28.68359375</c:v>
                </c:pt>
                <c:pt idx="43">
                  <c:v>26.043103448275861</c:v>
                </c:pt>
                <c:pt idx="44">
                  <c:v>26.261103633916555</c:v>
                </c:pt>
                <c:pt idx="45">
                  <c:v>31.766459627329194</c:v>
                </c:pt>
                <c:pt idx="46">
                  <c:v>27.202846975088967</c:v>
                </c:pt>
              </c:numCache>
            </c:numRef>
          </c:yVal>
          <c:bubbleSize>
            <c:numRef>
              <c:f>'Relation HP, MPG, MSRP'!$D$4:$D$50</c:f>
              <c:numCache>
                <c:formatCode>_ * #,##0_ ;_ * \-#,##0_ ;_ * "-"??_ ;_ @_ </c:formatCode>
                <c:ptCount val="47"/>
                <c:pt idx="0">
                  <c:v>34887.5873015873</c:v>
                </c:pt>
                <c:pt idx="1">
                  <c:v>61600</c:v>
                </c:pt>
                <c:pt idx="2">
                  <c:v>197910.37634408602</c:v>
                </c:pt>
                <c:pt idx="3">
                  <c:v>53452.112804878052</c:v>
                </c:pt>
                <c:pt idx="4">
                  <c:v>247169.32432432432</c:v>
                </c:pt>
                <c:pt idx="5">
                  <c:v>61546.763473053892</c:v>
                </c:pt>
                <c:pt idx="6">
                  <c:v>1757223.6666666667</c:v>
                </c:pt>
                <c:pt idx="7">
                  <c:v>28206.612244897959</c:v>
                </c:pt>
                <c:pt idx="8">
                  <c:v>56231.317380352644</c:v>
                </c:pt>
                <c:pt idx="9">
                  <c:v>28273.356950672645</c:v>
                </c:pt>
                <c:pt idx="10">
                  <c:v>26722.962566844919</c:v>
                </c:pt>
                <c:pt idx="11">
                  <c:v>22390.059105431308</c:v>
                </c:pt>
                <c:pt idx="12">
                  <c:v>237383.82352941178</c:v>
                </c:pt>
                <c:pt idx="13">
                  <c:v>22206.016949152541</c:v>
                </c:pt>
                <c:pt idx="14">
                  <c:v>27393.420506912444</c:v>
                </c:pt>
                <c:pt idx="15">
                  <c:v>46616.666666666664</c:v>
                </c:pt>
                <c:pt idx="16">
                  <c:v>30493.299029126214</c:v>
                </c:pt>
                <c:pt idx="17">
                  <c:v>26629.818791946309</c:v>
                </c:pt>
                <c:pt idx="18">
                  <c:v>36464.411764705881</c:v>
                </c:pt>
                <c:pt idx="19">
                  <c:v>24597.036303630364</c:v>
                </c:pt>
                <c:pt idx="20">
                  <c:v>42394.21212121212</c:v>
                </c:pt>
                <c:pt idx="21">
                  <c:v>25112.389380530974</c:v>
                </c:pt>
                <c:pt idx="22">
                  <c:v>331567.30769230769</c:v>
                </c:pt>
                <c:pt idx="23">
                  <c:v>67823.216783216776</c:v>
                </c:pt>
                <c:pt idx="24">
                  <c:v>47549.069306930694</c:v>
                </c:pt>
                <c:pt idx="25">
                  <c:v>42494.371794871797</c:v>
                </c:pt>
                <c:pt idx="26">
                  <c:v>69188.275862068971</c:v>
                </c:pt>
                <c:pt idx="27">
                  <c:v>114207.70689655172</c:v>
                </c:pt>
                <c:pt idx="28">
                  <c:v>546221.875</c:v>
                </c:pt>
                <c:pt idx="29">
                  <c:v>19719.057071960298</c:v>
                </c:pt>
                <c:pt idx="30">
                  <c:v>239805</c:v>
                </c:pt>
                <c:pt idx="31">
                  <c:v>71537.809659090912</c:v>
                </c:pt>
                <c:pt idx="32">
                  <c:v>21215.471428571429</c:v>
                </c:pt>
                <c:pt idx="33">
                  <c:v>28513.366788321167</c:v>
                </c:pt>
                <c:pt idx="34">
                  <c:v>11542.54</c:v>
                </c:pt>
                <c:pt idx="35">
                  <c:v>3122.9024390243903</c:v>
                </c:pt>
                <c:pt idx="36">
                  <c:v>19321.548387096773</c:v>
                </c:pt>
                <c:pt idx="37">
                  <c:v>101622.39705882352</c:v>
                </c:pt>
                <c:pt idx="38">
                  <c:v>351130.6451612903</c:v>
                </c:pt>
                <c:pt idx="39">
                  <c:v>27413.504504504504</c:v>
                </c:pt>
                <c:pt idx="40">
                  <c:v>19932.5</c:v>
                </c:pt>
                <c:pt idx="41">
                  <c:v>213323.33333333334</c:v>
                </c:pt>
                <c:pt idx="42">
                  <c:v>24827.50390625</c:v>
                </c:pt>
                <c:pt idx="43">
                  <c:v>17900.956896551725</c:v>
                </c:pt>
                <c:pt idx="44">
                  <c:v>28946.153432032301</c:v>
                </c:pt>
                <c:pt idx="45">
                  <c:v>28076.2</c:v>
                </c:pt>
                <c:pt idx="46">
                  <c:v>28541.160142348755</c:v>
                </c:pt>
              </c:numCache>
            </c:numRef>
          </c:bubbleSize>
          <c:bubble3D val="0"/>
          <c:extLst>
            <c:ext xmlns:c15="http://schemas.microsoft.com/office/drawing/2012/chart" uri="{02D57815-91ED-43cb-92C2-25804820EDAC}">
              <c15:datalabelsRange>
                <c15:f>'Relation HP, MPG, MSRP'!$A$4:$A$50</c15:f>
                <c15:dlblRangeCache>
                  <c:ptCount val="47"/>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Toyota</c:v>
                  </c:pt>
                  <c:pt idx="45">
                    <c:v>Volkswagen</c:v>
                  </c:pt>
                  <c:pt idx="46">
                    <c:v>Volvo</c:v>
                  </c:pt>
                </c15:dlblRangeCache>
              </c15:datalabelsRange>
            </c:ext>
            <c:ext xmlns:c16="http://schemas.microsoft.com/office/drawing/2014/chart" uri="{C3380CC4-5D6E-409C-BE32-E72D297353CC}">
              <c16:uniqueId val="{0000005E-1103-4A78-8DAD-65960E34CD8A}"/>
            </c:ext>
          </c:extLst>
        </c:ser>
        <c:dLbls>
          <c:showLegendKey val="0"/>
          <c:showVal val="1"/>
          <c:showCatName val="0"/>
          <c:showSerName val="0"/>
          <c:showPercent val="0"/>
          <c:showBubbleSize val="0"/>
        </c:dLbls>
        <c:bubbleScale val="100"/>
        <c:showNegBubbles val="0"/>
        <c:axId val="670766351"/>
        <c:axId val="670762031"/>
      </c:bubbleChart>
      <c:valAx>
        <c:axId val="670766351"/>
        <c:scaling>
          <c:orientation val="minMax"/>
          <c:max val="1100"/>
          <c:min val="100"/>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r>
                  <a:rPr lang="en-IN"/>
                  <a:t>ENGINE HP</a:t>
                </a:r>
              </a:p>
            </c:rich>
          </c:tx>
          <c:layout>
            <c:manualLayout>
              <c:xMode val="edge"/>
              <c:yMode val="edge"/>
              <c:x val="0.51693390946219064"/>
              <c:y val="0.951777951130721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rnd">
            <a:solidFill>
              <a:schemeClr val="dk1">
                <a:lumMod val="25000"/>
                <a:lumOff val="75000"/>
              </a:schemeClr>
            </a:solidFill>
            <a:round/>
          </a:ln>
          <a:effectLst/>
        </c:spPr>
        <c:txPr>
          <a:bodyPr rot="-60000000" spcFirstLastPara="1" vertOverflow="ellipsis" vert="horz" wrap="square" anchor="ctr" anchorCtr="1"/>
          <a:lstStyle/>
          <a:p>
            <a:pPr>
              <a:defRPr sz="900" b="0" i="0" u="none" strike="noStrike" kern="1200" spc="0" baseline="0">
                <a:solidFill>
                  <a:schemeClr val="dk1">
                    <a:lumMod val="65000"/>
                    <a:lumOff val="35000"/>
                  </a:schemeClr>
                </a:solidFill>
                <a:latin typeface="+mn-lt"/>
                <a:ea typeface="+mn-ea"/>
                <a:cs typeface="+mn-cs"/>
              </a:defRPr>
            </a:pPr>
            <a:endParaRPr lang="en-US"/>
          </a:p>
        </c:txPr>
        <c:crossAx val="670762031"/>
        <c:crosses val="autoZero"/>
        <c:crossBetween val="midCat"/>
      </c:valAx>
      <c:valAx>
        <c:axId val="670762031"/>
        <c:scaling>
          <c:orientation val="minMax"/>
          <c:max val="35"/>
          <c:min val="10"/>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r>
                  <a:rPr lang="en-IN"/>
                  <a:t>HIGHWAY MPG</a:t>
                </a:r>
              </a:p>
            </c:rich>
          </c:tx>
          <c:overlay val="0"/>
          <c:spPr>
            <a:noFill/>
            <a:ln>
              <a:noFill/>
            </a:ln>
            <a:effectLst/>
          </c:spPr>
          <c:txPr>
            <a:bodyPr rot="-54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rnd">
            <a:solidFill>
              <a:schemeClr val="dk1">
                <a:lumMod val="25000"/>
                <a:lumOff val="75000"/>
              </a:schemeClr>
            </a:solidFill>
            <a:round/>
          </a:ln>
          <a:effectLst/>
        </c:spPr>
        <c:txPr>
          <a:bodyPr rot="-60000000" spcFirstLastPara="1" vertOverflow="ellipsis" vert="horz" wrap="square" anchor="ctr" anchorCtr="1"/>
          <a:lstStyle/>
          <a:p>
            <a:pPr>
              <a:defRPr sz="900" b="0" i="0" u="none" strike="noStrike" kern="1200" spc="0" baseline="0">
                <a:solidFill>
                  <a:schemeClr val="dk1">
                    <a:lumMod val="65000"/>
                    <a:lumOff val="35000"/>
                  </a:schemeClr>
                </a:solidFill>
                <a:latin typeface="+mn-lt"/>
                <a:ea typeface="+mn-ea"/>
                <a:cs typeface="+mn-cs"/>
              </a:defRPr>
            </a:pPr>
            <a:endParaRPr lang="en-US"/>
          </a:p>
        </c:txPr>
        <c:crossAx val="670766351"/>
        <c:crosses val="autoZero"/>
        <c:crossBetween val="midCat"/>
      </c:valAx>
      <c:spPr>
        <a:gradFill>
          <a:gsLst>
            <a:gs pos="100000">
              <a:schemeClr val="lt1">
                <a:lumMod val="95000"/>
              </a:schemeClr>
            </a:gs>
            <a:gs pos="0">
              <a:schemeClr val="lt1">
                <a:alpha val="0"/>
              </a:schemeClr>
            </a:gs>
          </a:gsLst>
          <a:lin ang="5400000" scaled="0"/>
        </a:gra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RELATION BETWEEN CAR'S ENGINE POWER &amp; PRICE</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'Car''s engine Vs power'!$B$1</c:f>
              <c:strCache>
                <c:ptCount val="1"/>
                <c:pt idx="0">
                  <c:v>MSRP</c:v>
                </c:pt>
              </c:strCache>
            </c:strRef>
          </c:tx>
          <c:spPr>
            <a:ln w="25400" cap="rnd">
              <a:noFill/>
              <a:round/>
            </a:ln>
            <a:effectLst/>
          </c:spPr>
          <c:marker>
            <c:symbol val="circle"/>
            <c:size val="5"/>
            <c:spPr>
              <a:solidFill>
                <a:schemeClr val="accent1"/>
              </a:solidFill>
              <a:ln w="9525">
                <a:solidFill>
                  <a:schemeClr val="accent1"/>
                </a:solidFill>
              </a:ln>
              <a:effectLst/>
            </c:spPr>
          </c:marker>
          <c:dPt>
            <c:idx val="11743"/>
            <c:marker>
              <c:symbol val="circle"/>
              <c:size val="5"/>
              <c:spPr>
                <a:solidFill>
                  <a:schemeClr val="accent1"/>
                </a:solidFill>
                <a:ln w="9525">
                  <a:solidFill>
                    <a:schemeClr val="accent1"/>
                  </a:solidFill>
                </a:ln>
                <a:effectLst>
                  <a:glow>
                    <a:schemeClr val="accent1"/>
                  </a:glow>
                </a:effectLst>
              </c:spPr>
            </c:marker>
            <c:bubble3D val="0"/>
            <c:spPr>
              <a:ln w="25400" cap="rnd">
                <a:noFill/>
                <a:round/>
              </a:ln>
              <a:effectLst>
                <a:glow>
                  <a:schemeClr val="accent1"/>
                </a:glow>
              </a:effectLst>
            </c:spPr>
            <c:extLst>
              <c:ext xmlns:c16="http://schemas.microsoft.com/office/drawing/2014/chart" uri="{C3380CC4-5D6E-409C-BE32-E72D297353CC}">
                <c16:uniqueId val="{00000001-745C-40C8-AFB3-A9E175FF6C6D}"/>
              </c:ext>
            </c:extLst>
          </c:dPt>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0"/>
            <c:dispEq val="0"/>
          </c:trendline>
          <c:xVal>
            <c:numRef>
              <c:f>'Car''s engine Vs power'!$A$2:$A$11813</c:f>
              <c:numCache>
                <c:formatCode>General</c:formatCode>
                <c:ptCount val="11812"/>
                <c:pt idx="0">
                  <c:v>335</c:v>
                </c:pt>
                <c:pt idx="1">
                  <c:v>300</c:v>
                </c:pt>
                <c:pt idx="2">
                  <c:v>300</c:v>
                </c:pt>
                <c:pt idx="3">
                  <c:v>230</c:v>
                </c:pt>
                <c:pt idx="4">
                  <c:v>230</c:v>
                </c:pt>
                <c:pt idx="5">
                  <c:v>230</c:v>
                </c:pt>
                <c:pt idx="6">
                  <c:v>300</c:v>
                </c:pt>
                <c:pt idx="7">
                  <c:v>300</c:v>
                </c:pt>
                <c:pt idx="8">
                  <c:v>230</c:v>
                </c:pt>
                <c:pt idx="9">
                  <c:v>230</c:v>
                </c:pt>
                <c:pt idx="10">
                  <c:v>300</c:v>
                </c:pt>
                <c:pt idx="11">
                  <c:v>230</c:v>
                </c:pt>
                <c:pt idx="12">
                  <c:v>300</c:v>
                </c:pt>
                <c:pt idx="13">
                  <c:v>230</c:v>
                </c:pt>
                <c:pt idx="14">
                  <c:v>230</c:v>
                </c:pt>
                <c:pt idx="15">
                  <c:v>320</c:v>
                </c:pt>
                <c:pt idx="16">
                  <c:v>320</c:v>
                </c:pt>
                <c:pt idx="17">
                  <c:v>172</c:v>
                </c:pt>
                <c:pt idx="18">
                  <c:v>172</c:v>
                </c:pt>
                <c:pt idx="19">
                  <c:v>172</c:v>
                </c:pt>
                <c:pt idx="20">
                  <c:v>172</c:v>
                </c:pt>
                <c:pt idx="21">
                  <c:v>172</c:v>
                </c:pt>
                <c:pt idx="22">
                  <c:v>172</c:v>
                </c:pt>
                <c:pt idx="23">
                  <c:v>172</c:v>
                </c:pt>
                <c:pt idx="24">
                  <c:v>172</c:v>
                </c:pt>
                <c:pt idx="25">
                  <c:v>172</c:v>
                </c:pt>
                <c:pt idx="26">
                  <c:v>172</c:v>
                </c:pt>
                <c:pt idx="27">
                  <c:v>172</c:v>
                </c:pt>
                <c:pt idx="28">
                  <c:v>172</c:v>
                </c:pt>
                <c:pt idx="29">
                  <c:v>172</c:v>
                </c:pt>
                <c:pt idx="30">
                  <c:v>172</c:v>
                </c:pt>
                <c:pt idx="31">
                  <c:v>172</c:v>
                </c:pt>
                <c:pt idx="32">
                  <c:v>160</c:v>
                </c:pt>
                <c:pt idx="33">
                  <c:v>160</c:v>
                </c:pt>
                <c:pt idx="34">
                  <c:v>160</c:v>
                </c:pt>
                <c:pt idx="35">
                  <c:v>130</c:v>
                </c:pt>
                <c:pt idx="36">
                  <c:v>158</c:v>
                </c:pt>
                <c:pt idx="37">
                  <c:v>158</c:v>
                </c:pt>
                <c:pt idx="38">
                  <c:v>130</c:v>
                </c:pt>
                <c:pt idx="39">
                  <c:v>130</c:v>
                </c:pt>
                <c:pt idx="40">
                  <c:v>158</c:v>
                </c:pt>
                <c:pt idx="41">
                  <c:v>240</c:v>
                </c:pt>
                <c:pt idx="42">
                  <c:v>240</c:v>
                </c:pt>
                <c:pt idx="43">
                  <c:v>320</c:v>
                </c:pt>
                <c:pt idx="44">
                  <c:v>240</c:v>
                </c:pt>
                <c:pt idx="45">
                  <c:v>240</c:v>
                </c:pt>
                <c:pt idx="46">
                  <c:v>320</c:v>
                </c:pt>
                <c:pt idx="47">
                  <c:v>240</c:v>
                </c:pt>
                <c:pt idx="48">
                  <c:v>320</c:v>
                </c:pt>
                <c:pt idx="49">
                  <c:v>320</c:v>
                </c:pt>
                <c:pt idx="50">
                  <c:v>335</c:v>
                </c:pt>
                <c:pt idx="51">
                  <c:v>335</c:v>
                </c:pt>
                <c:pt idx="52">
                  <c:v>335</c:v>
                </c:pt>
                <c:pt idx="53">
                  <c:v>335</c:v>
                </c:pt>
                <c:pt idx="54">
                  <c:v>248</c:v>
                </c:pt>
                <c:pt idx="55">
                  <c:v>248</c:v>
                </c:pt>
                <c:pt idx="56">
                  <c:v>248</c:v>
                </c:pt>
                <c:pt idx="57">
                  <c:v>248</c:v>
                </c:pt>
                <c:pt idx="58">
                  <c:v>162</c:v>
                </c:pt>
                <c:pt idx="59">
                  <c:v>162</c:v>
                </c:pt>
                <c:pt idx="60">
                  <c:v>162</c:v>
                </c:pt>
                <c:pt idx="61">
                  <c:v>217</c:v>
                </c:pt>
                <c:pt idx="62">
                  <c:v>217</c:v>
                </c:pt>
                <c:pt idx="63">
                  <c:v>162</c:v>
                </c:pt>
                <c:pt idx="64">
                  <c:v>184</c:v>
                </c:pt>
                <c:pt idx="65">
                  <c:v>184</c:v>
                </c:pt>
                <c:pt idx="66">
                  <c:v>295</c:v>
                </c:pt>
                <c:pt idx="67">
                  <c:v>184</c:v>
                </c:pt>
                <c:pt idx="68">
                  <c:v>184</c:v>
                </c:pt>
                <c:pt idx="69">
                  <c:v>295</c:v>
                </c:pt>
                <c:pt idx="70">
                  <c:v>184</c:v>
                </c:pt>
                <c:pt idx="71">
                  <c:v>184</c:v>
                </c:pt>
                <c:pt idx="72">
                  <c:v>295</c:v>
                </c:pt>
                <c:pt idx="73">
                  <c:v>295</c:v>
                </c:pt>
                <c:pt idx="74">
                  <c:v>184</c:v>
                </c:pt>
                <c:pt idx="75">
                  <c:v>184</c:v>
                </c:pt>
                <c:pt idx="76">
                  <c:v>184</c:v>
                </c:pt>
                <c:pt idx="77">
                  <c:v>184</c:v>
                </c:pt>
                <c:pt idx="78">
                  <c:v>295</c:v>
                </c:pt>
                <c:pt idx="79">
                  <c:v>295</c:v>
                </c:pt>
                <c:pt idx="80">
                  <c:v>184</c:v>
                </c:pt>
                <c:pt idx="81">
                  <c:v>184</c:v>
                </c:pt>
                <c:pt idx="82">
                  <c:v>184</c:v>
                </c:pt>
                <c:pt idx="83">
                  <c:v>295</c:v>
                </c:pt>
                <c:pt idx="84">
                  <c:v>184</c:v>
                </c:pt>
                <c:pt idx="85">
                  <c:v>184</c:v>
                </c:pt>
                <c:pt idx="86">
                  <c:v>184</c:v>
                </c:pt>
                <c:pt idx="87">
                  <c:v>115</c:v>
                </c:pt>
                <c:pt idx="88">
                  <c:v>115</c:v>
                </c:pt>
                <c:pt idx="89">
                  <c:v>140</c:v>
                </c:pt>
                <c:pt idx="90">
                  <c:v>140</c:v>
                </c:pt>
                <c:pt idx="91">
                  <c:v>115</c:v>
                </c:pt>
                <c:pt idx="92">
                  <c:v>115</c:v>
                </c:pt>
                <c:pt idx="93">
                  <c:v>115</c:v>
                </c:pt>
                <c:pt idx="94">
                  <c:v>115</c:v>
                </c:pt>
                <c:pt idx="95">
                  <c:v>140</c:v>
                </c:pt>
                <c:pt idx="96">
                  <c:v>155</c:v>
                </c:pt>
                <c:pt idx="97">
                  <c:v>155</c:v>
                </c:pt>
                <c:pt idx="98">
                  <c:v>155</c:v>
                </c:pt>
                <c:pt idx="99">
                  <c:v>155</c:v>
                </c:pt>
                <c:pt idx="100">
                  <c:v>155</c:v>
                </c:pt>
                <c:pt idx="101">
                  <c:v>155</c:v>
                </c:pt>
                <c:pt idx="102">
                  <c:v>155</c:v>
                </c:pt>
                <c:pt idx="103">
                  <c:v>155</c:v>
                </c:pt>
                <c:pt idx="104">
                  <c:v>114</c:v>
                </c:pt>
                <c:pt idx="105">
                  <c:v>114</c:v>
                </c:pt>
                <c:pt idx="106">
                  <c:v>114</c:v>
                </c:pt>
                <c:pt idx="107">
                  <c:v>114</c:v>
                </c:pt>
                <c:pt idx="108">
                  <c:v>114</c:v>
                </c:pt>
                <c:pt idx="109">
                  <c:v>114</c:v>
                </c:pt>
                <c:pt idx="110">
                  <c:v>114</c:v>
                </c:pt>
                <c:pt idx="111">
                  <c:v>114</c:v>
                </c:pt>
                <c:pt idx="112">
                  <c:v>100</c:v>
                </c:pt>
                <c:pt idx="113">
                  <c:v>100</c:v>
                </c:pt>
                <c:pt idx="114">
                  <c:v>100</c:v>
                </c:pt>
                <c:pt idx="115">
                  <c:v>100</c:v>
                </c:pt>
                <c:pt idx="116">
                  <c:v>100</c:v>
                </c:pt>
                <c:pt idx="117">
                  <c:v>100</c:v>
                </c:pt>
                <c:pt idx="118">
                  <c:v>100</c:v>
                </c:pt>
                <c:pt idx="119">
                  <c:v>100</c:v>
                </c:pt>
                <c:pt idx="120">
                  <c:v>100</c:v>
                </c:pt>
                <c:pt idx="121">
                  <c:v>100</c:v>
                </c:pt>
                <c:pt idx="122">
                  <c:v>100</c:v>
                </c:pt>
                <c:pt idx="123">
                  <c:v>100</c:v>
                </c:pt>
                <c:pt idx="124">
                  <c:v>300</c:v>
                </c:pt>
                <c:pt idx="125">
                  <c:v>240</c:v>
                </c:pt>
                <c:pt idx="126">
                  <c:v>240</c:v>
                </c:pt>
                <c:pt idx="127">
                  <c:v>240</c:v>
                </c:pt>
                <c:pt idx="128">
                  <c:v>300</c:v>
                </c:pt>
                <c:pt idx="129">
                  <c:v>320</c:v>
                </c:pt>
                <c:pt idx="130">
                  <c:v>248</c:v>
                </c:pt>
                <c:pt idx="131">
                  <c:v>241</c:v>
                </c:pt>
                <c:pt idx="132">
                  <c:v>335</c:v>
                </c:pt>
                <c:pt idx="133">
                  <c:v>240</c:v>
                </c:pt>
                <c:pt idx="134">
                  <c:v>300</c:v>
                </c:pt>
                <c:pt idx="135">
                  <c:v>180</c:v>
                </c:pt>
                <c:pt idx="136">
                  <c:v>240</c:v>
                </c:pt>
                <c:pt idx="137">
                  <c:v>240</c:v>
                </c:pt>
                <c:pt idx="138">
                  <c:v>180</c:v>
                </c:pt>
                <c:pt idx="139">
                  <c:v>300</c:v>
                </c:pt>
                <c:pt idx="140">
                  <c:v>180</c:v>
                </c:pt>
                <c:pt idx="141">
                  <c:v>240</c:v>
                </c:pt>
                <c:pt idx="142">
                  <c:v>180</c:v>
                </c:pt>
                <c:pt idx="143">
                  <c:v>180</c:v>
                </c:pt>
                <c:pt idx="144">
                  <c:v>180</c:v>
                </c:pt>
                <c:pt idx="145">
                  <c:v>320</c:v>
                </c:pt>
                <c:pt idx="146">
                  <c:v>180</c:v>
                </c:pt>
                <c:pt idx="147">
                  <c:v>240</c:v>
                </c:pt>
                <c:pt idx="148">
                  <c:v>240</c:v>
                </c:pt>
                <c:pt idx="149">
                  <c:v>240</c:v>
                </c:pt>
                <c:pt idx="150">
                  <c:v>240</c:v>
                </c:pt>
                <c:pt idx="151">
                  <c:v>180</c:v>
                </c:pt>
                <c:pt idx="152">
                  <c:v>180</c:v>
                </c:pt>
                <c:pt idx="153">
                  <c:v>180</c:v>
                </c:pt>
                <c:pt idx="154">
                  <c:v>320</c:v>
                </c:pt>
                <c:pt idx="155">
                  <c:v>248</c:v>
                </c:pt>
                <c:pt idx="156">
                  <c:v>180</c:v>
                </c:pt>
                <c:pt idx="157">
                  <c:v>180</c:v>
                </c:pt>
                <c:pt idx="158">
                  <c:v>248</c:v>
                </c:pt>
                <c:pt idx="159">
                  <c:v>180</c:v>
                </c:pt>
                <c:pt idx="160">
                  <c:v>248</c:v>
                </c:pt>
                <c:pt idx="161">
                  <c:v>180</c:v>
                </c:pt>
                <c:pt idx="162">
                  <c:v>320</c:v>
                </c:pt>
                <c:pt idx="163">
                  <c:v>320</c:v>
                </c:pt>
                <c:pt idx="164">
                  <c:v>180</c:v>
                </c:pt>
                <c:pt idx="165">
                  <c:v>177</c:v>
                </c:pt>
                <c:pt idx="166">
                  <c:v>177</c:v>
                </c:pt>
                <c:pt idx="167">
                  <c:v>158</c:v>
                </c:pt>
                <c:pt idx="168">
                  <c:v>177</c:v>
                </c:pt>
                <c:pt idx="169">
                  <c:v>177</c:v>
                </c:pt>
                <c:pt idx="170">
                  <c:v>177</c:v>
                </c:pt>
                <c:pt idx="171">
                  <c:v>177</c:v>
                </c:pt>
                <c:pt idx="172">
                  <c:v>228</c:v>
                </c:pt>
                <c:pt idx="173">
                  <c:v>217</c:v>
                </c:pt>
                <c:pt idx="174">
                  <c:v>121</c:v>
                </c:pt>
                <c:pt idx="175">
                  <c:v>121</c:v>
                </c:pt>
                <c:pt idx="176">
                  <c:v>228</c:v>
                </c:pt>
                <c:pt idx="177">
                  <c:v>228</c:v>
                </c:pt>
                <c:pt idx="178">
                  <c:v>177</c:v>
                </c:pt>
                <c:pt idx="179">
                  <c:v>177</c:v>
                </c:pt>
                <c:pt idx="180">
                  <c:v>217</c:v>
                </c:pt>
                <c:pt idx="181">
                  <c:v>177</c:v>
                </c:pt>
                <c:pt idx="182">
                  <c:v>148</c:v>
                </c:pt>
                <c:pt idx="183">
                  <c:v>177</c:v>
                </c:pt>
                <c:pt idx="184">
                  <c:v>158</c:v>
                </c:pt>
                <c:pt idx="185">
                  <c:v>177</c:v>
                </c:pt>
                <c:pt idx="186">
                  <c:v>217</c:v>
                </c:pt>
                <c:pt idx="187">
                  <c:v>121</c:v>
                </c:pt>
                <c:pt idx="188">
                  <c:v>228</c:v>
                </c:pt>
                <c:pt idx="189">
                  <c:v>217</c:v>
                </c:pt>
                <c:pt idx="190">
                  <c:v>148</c:v>
                </c:pt>
                <c:pt idx="191">
                  <c:v>177</c:v>
                </c:pt>
                <c:pt idx="192">
                  <c:v>194</c:v>
                </c:pt>
                <c:pt idx="193">
                  <c:v>228</c:v>
                </c:pt>
                <c:pt idx="194">
                  <c:v>218</c:v>
                </c:pt>
                <c:pt idx="195">
                  <c:v>161</c:v>
                </c:pt>
                <c:pt idx="196">
                  <c:v>320</c:v>
                </c:pt>
                <c:pt idx="197">
                  <c:v>320</c:v>
                </c:pt>
                <c:pt idx="198">
                  <c:v>161</c:v>
                </c:pt>
                <c:pt idx="199">
                  <c:v>218</c:v>
                </c:pt>
                <c:pt idx="200">
                  <c:v>218</c:v>
                </c:pt>
                <c:pt idx="201">
                  <c:v>320</c:v>
                </c:pt>
                <c:pt idx="202">
                  <c:v>161</c:v>
                </c:pt>
                <c:pt idx="203">
                  <c:v>300</c:v>
                </c:pt>
                <c:pt idx="204">
                  <c:v>292</c:v>
                </c:pt>
                <c:pt idx="205">
                  <c:v>292</c:v>
                </c:pt>
                <c:pt idx="206">
                  <c:v>292</c:v>
                </c:pt>
                <c:pt idx="207">
                  <c:v>300</c:v>
                </c:pt>
                <c:pt idx="208">
                  <c:v>292</c:v>
                </c:pt>
                <c:pt idx="209">
                  <c:v>292</c:v>
                </c:pt>
                <c:pt idx="210">
                  <c:v>292</c:v>
                </c:pt>
                <c:pt idx="211">
                  <c:v>300</c:v>
                </c:pt>
                <c:pt idx="212">
                  <c:v>300</c:v>
                </c:pt>
                <c:pt idx="213">
                  <c:v>292</c:v>
                </c:pt>
                <c:pt idx="214">
                  <c:v>292</c:v>
                </c:pt>
                <c:pt idx="215">
                  <c:v>292</c:v>
                </c:pt>
                <c:pt idx="216">
                  <c:v>292</c:v>
                </c:pt>
                <c:pt idx="217">
                  <c:v>300</c:v>
                </c:pt>
                <c:pt idx="218">
                  <c:v>292</c:v>
                </c:pt>
                <c:pt idx="219">
                  <c:v>292</c:v>
                </c:pt>
                <c:pt idx="220">
                  <c:v>292</c:v>
                </c:pt>
                <c:pt idx="221">
                  <c:v>300</c:v>
                </c:pt>
                <c:pt idx="222">
                  <c:v>292</c:v>
                </c:pt>
                <c:pt idx="223">
                  <c:v>292</c:v>
                </c:pt>
                <c:pt idx="224">
                  <c:v>292</c:v>
                </c:pt>
                <c:pt idx="225">
                  <c:v>300</c:v>
                </c:pt>
                <c:pt idx="226">
                  <c:v>292</c:v>
                </c:pt>
                <c:pt idx="227">
                  <c:v>300</c:v>
                </c:pt>
                <c:pt idx="228">
                  <c:v>300</c:v>
                </c:pt>
                <c:pt idx="229">
                  <c:v>292</c:v>
                </c:pt>
                <c:pt idx="230">
                  <c:v>292</c:v>
                </c:pt>
                <c:pt idx="231">
                  <c:v>292</c:v>
                </c:pt>
                <c:pt idx="232">
                  <c:v>300</c:v>
                </c:pt>
                <c:pt idx="233">
                  <c:v>250</c:v>
                </c:pt>
                <c:pt idx="234">
                  <c:v>250</c:v>
                </c:pt>
                <c:pt idx="235">
                  <c:v>255</c:v>
                </c:pt>
                <c:pt idx="236">
                  <c:v>250</c:v>
                </c:pt>
                <c:pt idx="237">
                  <c:v>250</c:v>
                </c:pt>
                <c:pt idx="238">
                  <c:v>255</c:v>
                </c:pt>
                <c:pt idx="239">
                  <c:v>222</c:v>
                </c:pt>
                <c:pt idx="240">
                  <c:v>222</c:v>
                </c:pt>
                <c:pt idx="241">
                  <c:v>300</c:v>
                </c:pt>
                <c:pt idx="242">
                  <c:v>222</c:v>
                </c:pt>
                <c:pt idx="243">
                  <c:v>300</c:v>
                </c:pt>
                <c:pt idx="244">
                  <c:v>222</c:v>
                </c:pt>
                <c:pt idx="245">
                  <c:v>222</c:v>
                </c:pt>
                <c:pt idx="246">
                  <c:v>222</c:v>
                </c:pt>
                <c:pt idx="247">
                  <c:v>300</c:v>
                </c:pt>
                <c:pt idx="248">
                  <c:v>222</c:v>
                </c:pt>
                <c:pt idx="249">
                  <c:v>222</c:v>
                </c:pt>
                <c:pt idx="250">
                  <c:v>222</c:v>
                </c:pt>
                <c:pt idx="251">
                  <c:v>82</c:v>
                </c:pt>
                <c:pt idx="252">
                  <c:v>82</c:v>
                </c:pt>
                <c:pt idx="253">
                  <c:v>82</c:v>
                </c:pt>
                <c:pt idx="254">
                  <c:v>82</c:v>
                </c:pt>
                <c:pt idx="255">
                  <c:v>82</c:v>
                </c:pt>
                <c:pt idx="256">
                  <c:v>134</c:v>
                </c:pt>
                <c:pt idx="257">
                  <c:v>134</c:v>
                </c:pt>
                <c:pt idx="258">
                  <c:v>134</c:v>
                </c:pt>
                <c:pt idx="259">
                  <c:v>134</c:v>
                </c:pt>
                <c:pt idx="260">
                  <c:v>306</c:v>
                </c:pt>
                <c:pt idx="261">
                  <c:v>306</c:v>
                </c:pt>
                <c:pt idx="262">
                  <c:v>306</c:v>
                </c:pt>
                <c:pt idx="263">
                  <c:v>306</c:v>
                </c:pt>
                <c:pt idx="264">
                  <c:v>306</c:v>
                </c:pt>
                <c:pt idx="265">
                  <c:v>306</c:v>
                </c:pt>
                <c:pt idx="266">
                  <c:v>306</c:v>
                </c:pt>
                <c:pt idx="267">
                  <c:v>306</c:v>
                </c:pt>
                <c:pt idx="268">
                  <c:v>306</c:v>
                </c:pt>
                <c:pt idx="269">
                  <c:v>306</c:v>
                </c:pt>
                <c:pt idx="270">
                  <c:v>306</c:v>
                </c:pt>
                <c:pt idx="271">
                  <c:v>306</c:v>
                </c:pt>
                <c:pt idx="272">
                  <c:v>306</c:v>
                </c:pt>
                <c:pt idx="273">
                  <c:v>306</c:v>
                </c:pt>
                <c:pt idx="274">
                  <c:v>306</c:v>
                </c:pt>
                <c:pt idx="275">
                  <c:v>306</c:v>
                </c:pt>
                <c:pt idx="276">
                  <c:v>306</c:v>
                </c:pt>
                <c:pt idx="277">
                  <c:v>306</c:v>
                </c:pt>
                <c:pt idx="278">
                  <c:v>306</c:v>
                </c:pt>
                <c:pt idx="279">
                  <c:v>306</c:v>
                </c:pt>
                <c:pt idx="280">
                  <c:v>306</c:v>
                </c:pt>
                <c:pt idx="281">
                  <c:v>306</c:v>
                </c:pt>
                <c:pt idx="282">
                  <c:v>306</c:v>
                </c:pt>
                <c:pt idx="283">
                  <c:v>306</c:v>
                </c:pt>
                <c:pt idx="284">
                  <c:v>306</c:v>
                </c:pt>
                <c:pt idx="285">
                  <c:v>306</c:v>
                </c:pt>
                <c:pt idx="286">
                  <c:v>306</c:v>
                </c:pt>
                <c:pt idx="287">
                  <c:v>306</c:v>
                </c:pt>
                <c:pt idx="288">
                  <c:v>306</c:v>
                </c:pt>
                <c:pt idx="289">
                  <c:v>306</c:v>
                </c:pt>
                <c:pt idx="290">
                  <c:v>306</c:v>
                </c:pt>
                <c:pt idx="291">
                  <c:v>306</c:v>
                </c:pt>
                <c:pt idx="292">
                  <c:v>306</c:v>
                </c:pt>
                <c:pt idx="293">
                  <c:v>306</c:v>
                </c:pt>
                <c:pt idx="294">
                  <c:v>400</c:v>
                </c:pt>
                <c:pt idx="295">
                  <c:v>400</c:v>
                </c:pt>
                <c:pt idx="296">
                  <c:v>400</c:v>
                </c:pt>
                <c:pt idx="297">
                  <c:v>400</c:v>
                </c:pt>
                <c:pt idx="298">
                  <c:v>400</c:v>
                </c:pt>
                <c:pt idx="299">
                  <c:v>400</c:v>
                </c:pt>
                <c:pt idx="300">
                  <c:v>400</c:v>
                </c:pt>
                <c:pt idx="301">
                  <c:v>400</c:v>
                </c:pt>
                <c:pt idx="302">
                  <c:v>400</c:v>
                </c:pt>
                <c:pt idx="303">
                  <c:v>425</c:v>
                </c:pt>
                <c:pt idx="304">
                  <c:v>400</c:v>
                </c:pt>
                <c:pt idx="305">
                  <c:v>400</c:v>
                </c:pt>
                <c:pt idx="306">
                  <c:v>400</c:v>
                </c:pt>
                <c:pt idx="307">
                  <c:v>350</c:v>
                </c:pt>
                <c:pt idx="308">
                  <c:v>332</c:v>
                </c:pt>
                <c:pt idx="309">
                  <c:v>332</c:v>
                </c:pt>
                <c:pt idx="310">
                  <c:v>332</c:v>
                </c:pt>
                <c:pt idx="311">
                  <c:v>332</c:v>
                </c:pt>
                <c:pt idx="312">
                  <c:v>332</c:v>
                </c:pt>
                <c:pt idx="313">
                  <c:v>332</c:v>
                </c:pt>
                <c:pt idx="314">
                  <c:v>332</c:v>
                </c:pt>
                <c:pt idx="315">
                  <c:v>332</c:v>
                </c:pt>
                <c:pt idx="316">
                  <c:v>332</c:v>
                </c:pt>
                <c:pt idx="317">
                  <c:v>332</c:v>
                </c:pt>
                <c:pt idx="318">
                  <c:v>332</c:v>
                </c:pt>
                <c:pt idx="319">
                  <c:v>332</c:v>
                </c:pt>
                <c:pt idx="320">
                  <c:v>350</c:v>
                </c:pt>
                <c:pt idx="321">
                  <c:v>350</c:v>
                </c:pt>
                <c:pt idx="322">
                  <c:v>332</c:v>
                </c:pt>
                <c:pt idx="323">
                  <c:v>350</c:v>
                </c:pt>
                <c:pt idx="324">
                  <c:v>332</c:v>
                </c:pt>
                <c:pt idx="325">
                  <c:v>332</c:v>
                </c:pt>
                <c:pt idx="326">
                  <c:v>350</c:v>
                </c:pt>
                <c:pt idx="327">
                  <c:v>332</c:v>
                </c:pt>
                <c:pt idx="328">
                  <c:v>332</c:v>
                </c:pt>
                <c:pt idx="329">
                  <c:v>350</c:v>
                </c:pt>
                <c:pt idx="330">
                  <c:v>332</c:v>
                </c:pt>
                <c:pt idx="331">
                  <c:v>332</c:v>
                </c:pt>
                <c:pt idx="332">
                  <c:v>350</c:v>
                </c:pt>
                <c:pt idx="333">
                  <c:v>332</c:v>
                </c:pt>
                <c:pt idx="334">
                  <c:v>332</c:v>
                </c:pt>
                <c:pt idx="335">
                  <c:v>350</c:v>
                </c:pt>
                <c:pt idx="336">
                  <c:v>332</c:v>
                </c:pt>
                <c:pt idx="337">
                  <c:v>332</c:v>
                </c:pt>
                <c:pt idx="338">
                  <c:v>332</c:v>
                </c:pt>
                <c:pt idx="339">
                  <c:v>332</c:v>
                </c:pt>
                <c:pt idx="340">
                  <c:v>332</c:v>
                </c:pt>
                <c:pt idx="341">
                  <c:v>332</c:v>
                </c:pt>
                <c:pt idx="342">
                  <c:v>332</c:v>
                </c:pt>
                <c:pt idx="343">
                  <c:v>332</c:v>
                </c:pt>
                <c:pt idx="344">
                  <c:v>332</c:v>
                </c:pt>
                <c:pt idx="345">
                  <c:v>350</c:v>
                </c:pt>
                <c:pt idx="346">
                  <c:v>350</c:v>
                </c:pt>
                <c:pt idx="347">
                  <c:v>332</c:v>
                </c:pt>
                <c:pt idx="348">
                  <c:v>332</c:v>
                </c:pt>
                <c:pt idx="349">
                  <c:v>332</c:v>
                </c:pt>
                <c:pt idx="350">
                  <c:v>332</c:v>
                </c:pt>
                <c:pt idx="351">
                  <c:v>332</c:v>
                </c:pt>
                <c:pt idx="352">
                  <c:v>332</c:v>
                </c:pt>
                <c:pt idx="353">
                  <c:v>332</c:v>
                </c:pt>
                <c:pt idx="354">
                  <c:v>332</c:v>
                </c:pt>
                <c:pt idx="355">
                  <c:v>350</c:v>
                </c:pt>
                <c:pt idx="356">
                  <c:v>350</c:v>
                </c:pt>
                <c:pt idx="357">
                  <c:v>332</c:v>
                </c:pt>
                <c:pt idx="358">
                  <c:v>184</c:v>
                </c:pt>
                <c:pt idx="359">
                  <c:v>184</c:v>
                </c:pt>
                <c:pt idx="360">
                  <c:v>155</c:v>
                </c:pt>
                <c:pt idx="361">
                  <c:v>155</c:v>
                </c:pt>
                <c:pt idx="362">
                  <c:v>155</c:v>
                </c:pt>
                <c:pt idx="363">
                  <c:v>184</c:v>
                </c:pt>
                <c:pt idx="364">
                  <c:v>184</c:v>
                </c:pt>
                <c:pt idx="365">
                  <c:v>184</c:v>
                </c:pt>
                <c:pt idx="366">
                  <c:v>184</c:v>
                </c:pt>
                <c:pt idx="367">
                  <c:v>155</c:v>
                </c:pt>
                <c:pt idx="368">
                  <c:v>155</c:v>
                </c:pt>
                <c:pt idx="369">
                  <c:v>155</c:v>
                </c:pt>
                <c:pt idx="370">
                  <c:v>155</c:v>
                </c:pt>
                <c:pt idx="371">
                  <c:v>155</c:v>
                </c:pt>
                <c:pt idx="372">
                  <c:v>155</c:v>
                </c:pt>
                <c:pt idx="373">
                  <c:v>155</c:v>
                </c:pt>
                <c:pt idx="374">
                  <c:v>184</c:v>
                </c:pt>
                <c:pt idx="375">
                  <c:v>155</c:v>
                </c:pt>
                <c:pt idx="376">
                  <c:v>155</c:v>
                </c:pt>
                <c:pt idx="377">
                  <c:v>184</c:v>
                </c:pt>
                <c:pt idx="378">
                  <c:v>155</c:v>
                </c:pt>
                <c:pt idx="379">
                  <c:v>155</c:v>
                </c:pt>
                <c:pt idx="380">
                  <c:v>155</c:v>
                </c:pt>
                <c:pt idx="381">
                  <c:v>155</c:v>
                </c:pt>
                <c:pt idx="382">
                  <c:v>184</c:v>
                </c:pt>
                <c:pt idx="383">
                  <c:v>155</c:v>
                </c:pt>
                <c:pt idx="384">
                  <c:v>155</c:v>
                </c:pt>
                <c:pt idx="385">
                  <c:v>155</c:v>
                </c:pt>
                <c:pt idx="386">
                  <c:v>155</c:v>
                </c:pt>
                <c:pt idx="387">
                  <c:v>155</c:v>
                </c:pt>
                <c:pt idx="388">
                  <c:v>184</c:v>
                </c:pt>
                <c:pt idx="389">
                  <c:v>184</c:v>
                </c:pt>
                <c:pt idx="390">
                  <c:v>155</c:v>
                </c:pt>
                <c:pt idx="391">
                  <c:v>155</c:v>
                </c:pt>
                <c:pt idx="392">
                  <c:v>155</c:v>
                </c:pt>
                <c:pt idx="393">
                  <c:v>155</c:v>
                </c:pt>
                <c:pt idx="394">
                  <c:v>184</c:v>
                </c:pt>
                <c:pt idx="395">
                  <c:v>155</c:v>
                </c:pt>
                <c:pt idx="396">
                  <c:v>184</c:v>
                </c:pt>
                <c:pt idx="397">
                  <c:v>184</c:v>
                </c:pt>
                <c:pt idx="398">
                  <c:v>155</c:v>
                </c:pt>
                <c:pt idx="399">
                  <c:v>155</c:v>
                </c:pt>
                <c:pt idx="400">
                  <c:v>184</c:v>
                </c:pt>
                <c:pt idx="401">
                  <c:v>184</c:v>
                </c:pt>
                <c:pt idx="402">
                  <c:v>155</c:v>
                </c:pt>
                <c:pt idx="403">
                  <c:v>184</c:v>
                </c:pt>
                <c:pt idx="404">
                  <c:v>184</c:v>
                </c:pt>
                <c:pt idx="405">
                  <c:v>155</c:v>
                </c:pt>
                <c:pt idx="406">
                  <c:v>184</c:v>
                </c:pt>
                <c:pt idx="407">
                  <c:v>155</c:v>
                </c:pt>
                <c:pt idx="408">
                  <c:v>155</c:v>
                </c:pt>
                <c:pt idx="409">
                  <c:v>184</c:v>
                </c:pt>
                <c:pt idx="410">
                  <c:v>155</c:v>
                </c:pt>
                <c:pt idx="411">
                  <c:v>240</c:v>
                </c:pt>
                <c:pt idx="412">
                  <c:v>240</c:v>
                </c:pt>
                <c:pt idx="413">
                  <c:v>240</c:v>
                </c:pt>
                <c:pt idx="414">
                  <c:v>240</c:v>
                </c:pt>
                <c:pt idx="415">
                  <c:v>300</c:v>
                </c:pt>
                <c:pt idx="416">
                  <c:v>300</c:v>
                </c:pt>
                <c:pt idx="417">
                  <c:v>240</c:v>
                </c:pt>
                <c:pt idx="418">
                  <c:v>300</c:v>
                </c:pt>
                <c:pt idx="419">
                  <c:v>300</c:v>
                </c:pt>
                <c:pt idx="420">
                  <c:v>240</c:v>
                </c:pt>
                <c:pt idx="421">
                  <c:v>320</c:v>
                </c:pt>
                <c:pt idx="422">
                  <c:v>320</c:v>
                </c:pt>
                <c:pt idx="423">
                  <c:v>248</c:v>
                </c:pt>
                <c:pt idx="424">
                  <c:v>248</c:v>
                </c:pt>
                <c:pt idx="425">
                  <c:v>300</c:v>
                </c:pt>
                <c:pt idx="426">
                  <c:v>300</c:v>
                </c:pt>
                <c:pt idx="427">
                  <c:v>240</c:v>
                </c:pt>
                <c:pt idx="428">
                  <c:v>240</c:v>
                </c:pt>
                <c:pt idx="429">
                  <c:v>240</c:v>
                </c:pt>
                <c:pt idx="430">
                  <c:v>300</c:v>
                </c:pt>
                <c:pt idx="431">
                  <c:v>240</c:v>
                </c:pt>
                <c:pt idx="432">
                  <c:v>240</c:v>
                </c:pt>
                <c:pt idx="433">
                  <c:v>240</c:v>
                </c:pt>
                <c:pt idx="434">
                  <c:v>300</c:v>
                </c:pt>
                <c:pt idx="435">
                  <c:v>240</c:v>
                </c:pt>
                <c:pt idx="436">
                  <c:v>240</c:v>
                </c:pt>
                <c:pt idx="437">
                  <c:v>240</c:v>
                </c:pt>
                <c:pt idx="438">
                  <c:v>240</c:v>
                </c:pt>
                <c:pt idx="439">
                  <c:v>240</c:v>
                </c:pt>
                <c:pt idx="440">
                  <c:v>300</c:v>
                </c:pt>
                <c:pt idx="441">
                  <c:v>240</c:v>
                </c:pt>
                <c:pt idx="442">
                  <c:v>300</c:v>
                </c:pt>
                <c:pt idx="443">
                  <c:v>240</c:v>
                </c:pt>
                <c:pt idx="444">
                  <c:v>300</c:v>
                </c:pt>
                <c:pt idx="445">
                  <c:v>300</c:v>
                </c:pt>
                <c:pt idx="446">
                  <c:v>248</c:v>
                </c:pt>
                <c:pt idx="447">
                  <c:v>248</c:v>
                </c:pt>
                <c:pt idx="448">
                  <c:v>320</c:v>
                </c:pt>
                <c:pt idx="449">
                  <c:v>248</c:v>
                </c:pt>
                <c:pt idx="450">
                  <c:v>248</c:v>
                </c:pt>
                <c:pt idx="451">
                  <c:v>320</c:v>
                </c:pt>
                <c:pt idx="452">
                  <c:v>320</c:v>
                </c:pt>
                <c:pt idx="453">
                  <c:v>320</c:v>
                </c:pt>
                <c:pt idx="454">
                  <c:v>268</c:v>
                </c:pt>
                <c:pt idx="455">
                  <c:v>282</c:v>
                </c:pt>
                <c:pt idx="456">
                  <c:v>275</c:v>
                </c:pt>
                <c:pt idx="457">
                  <c:v>275</c:v>
                </c:pt>
                <c:pt idx="458">
                  <c:v>201</c:v>
                </c:pt>
                <c:pt idx="459">
                  <c:v>201</c:v>
                </c:pt>
                <c:pt idx="460">
                  <c:v>442</c:v>
                </c:pt>
                <c:pt idx="461">
                  <c:v>442</c:v>
                </c:pt>
                <c:pt idx="462">
                  <c:v>442</c:v>
                </c:pt>
                <c:pt idx="463">
                  <c:v>442</c:v>
                </c:pt>
                <c:pt idx="464">
                  <c:v>442</c:v>
                </c:pt>
                <c:pt idx="465">
                  <c:v>442</c:v>
                </c:pt>
                <c:pt idx="466">
                  <c:v>562</c:v>
                </c:pt>
                <c:pt idx="467">
                  <c:v>562</c:v>
                </c:pt>
                <c:pt idx="468">
                  <c:v>562</c:v>
                </c:pt>
                <c:pt idx="469">
                  <c:v>597</c:v>
                </c:pt>
                <c:pt idx="470">
                  <c:v>562</c:v>
                </c:pt>
                <c:pt idx="471">
                  <c:v>562</c:v>
                </c:pt>
                <c:pt idx="472">
                  <c:v>562</c:v>
                </c:pt>
                <c:pt idx="473">
                  <c:v>597</c:v>
                </c:pt>
                <c:pt idx="474">
                  <c:v>237</c:v>
                </c:pt>
                <c:pt idx="475">
                  <c:v>237</c:v>
                </c:pt>
                <c:pt idx="476">
                  <c:v>237</c:v>
                </c:pt>
                <c:pt idx="477">
                  <c:v>237</c:v>
                </c:pt>
                <c:pt idx="478">
                  <c:v>237</c:v>
                </c:pt>
                <c:pt idx="479">
                  <c:v>270</c:v>
                </c:pt>
                <c:pt idx="480">
                  <c:v>270</c:v>
                </c:pt>
                <c:pt idx="481">
                  <c:v>270</c:v>
                </c:pt>
                <c:pt idx="482">
                  <c:v>270</c:v>
                </c:pt>
                <c:pt idx="483">
                  <c:v>270</c:v>
                </c:pt>
                <c:pt idx="484">
                  <c:v>270</c:v>
                </c:pt>
                <c:pt idx="485">
                  <c:v>270</c:v>
                </c:pt>
                <c:pt idx="486">
                  <c:v>270</c:v>
                </c:pt>
                <c:pt idx="487">
                  <c:v>270</c:v>
                </c:pt>
                <c:pt idx="488">
                  <c:v>270</c:v>
                </c:pt>
                <c:pt idx="489">
                  <c:v>270</c:v>
                </c:pt>
                <c:pt idx="490">
                  <c:v>270</c:v>
                </c:pt>
                <c:pt idx="491">
                  <c:v>270</c:v>
                </c:pt>
                <c:pt idx="492">
                  <c:v>270</c:v>
                </c:pt>
                <c:pt idx="493">
                  <c:v>270</c:v>
                </c:pt>
                <c:pt idx="494">
                  <c:v>270</c:v>
                </c:pt>
                <c:pt idx="495">
                  <c:v>270</c:v>
                </c:pt>
                <c:pt idx="496">
                  <c:v>270</c:v>
                </c:pt>
                <c:pt idx="497">
                  <c:v>270</c:v>
                </c:pt>
                <c:pt idx="498">
                  <c:v>270</c:v>
                </c:pt>
                <c:pt idx="499">
                  <c:v>270</c:v>
                </c:pt>
                <c:pt idx="500">
                  <c:v>270</c:v>
                </c:pt>
                <c:pt idx="501">
                  <c:v>270</c:v>
                </c:pt>
                <c:pt idx="502">
                  <c:v>270</c:v>
                </c:pt>
                <c:pt idx="503">
                  <c:v>270</c:v>
                </c:pt>
                <c:pt idx="504">
                  <c:v>270</c:v>
                </c:pt>
                <c:pt idx="505">
                  <c:v>300</c:v>
                </c:pt>
                <c:pt idx="506">
                  <c:v>445</c:v>
                </c:pt>
                <c:pt idx="507">
                  <c:v>300</c:v>
                </c:pt>
                <c:pt idx="508">
                  <c:v>445</c:v>
                </c:pt>
                <c:pt idx="509">
                  <c:v>300</c:v>
                </c:pt>
                <c:pt idx="510">
                  <c:v>445</c:v>
                </c:pt>
                <c:pt idx="511">
                  <c:v>300</c:v>
                </c:pt>
                <c:pt idx="512">
                  <c:v>300</c:v>
                </c:pt>
                <c:pt idx="513">
                  <c:v>300</c:v>
                </c:pt>
                <c:pt idx="514">
                  <c:v>445</c:v>
                </c:pt>
                <c:pt idx="515">
                  <c:v>443</c:v>
                </c:pt>
                <c:pt idx="516">
                  <c:v>302</c:v>
                </c:pt>
                <c:pt idx="517">
                  <c:v>255</c:v>
                </c:pt>
                <c:pt idx="518">
                  <c:v>241</c:v>
                </c:pt>
                <c:pt idx="519">
                  <c:v>255</c:v>
                </c:pt>
                <c:pt idx="520">
                  <c:v>443</c:v>
                </c:pt>
                <c:pt idx="521">
                  <c:v>241</c:v>
                </c:pt>
                <c:pt idx="522">
                  <c:v>302</c:v>
                </c:pt>
                <c:pt idx="523">
                  <c:v>255</c:v>
                </c:pt>
                <c:pt idx="524">
                  <c:v>302</c:v>
                </c:pt>
                <c:pt idx="525">
                  <c:v>302</c:v>
                </c:pt>
                <c:pt idx="526">
                  <c:v>240</c:v>
                </c:pt>
                <c:pt idx="527">
                  <c:v>240</c:v>
                </c:pt>
                <c:pt idx="528">
                  <c:v>443</c:v>
                </c:pt>
                <c:pt idx="529">
                  <c:v>443</c:v>
                </c:pt>
                <c:pt idx="530">
                  <c:v>255</c:v>
                </c:pt>
                <c:pt idx="531">
                  <c:v>322</c:v>
                </c:pt>
                <c:pt idx="532">
                  <c:v>322</c:v>
                </c:pt>
                <c:pt idx="533">
                  <c:v>322</c:v>
                </c:pt>
                <c:pt idx="534">
                  <c:v>322</c:v>
                </c:pt>
                <c:pt idx="535">
                  <c:v>315</c:v>
                </c:pt>
                <c:pt idx="536">
                  <c:v>315</c:v>
                </c:pt>
                <c:pt idx="537">
                  <c:v>315</c:v>
                </c:pt>
                <c:pt idx="538">
                  <c:v>315</c:v>
                </c:pt>
                <c:pt idx="539">
                  <c:v>160</c:v>
                </c:pt>
                <c:pt idx="540">
                  <c:v>101</c:v>
                </c:pt>
                <c:pt idx="541">
                  <c:v>135</c:v>
                </c:pt>
                <c:pt idx="542">
                  <c:v>101</c:v>
                </c:pt>
                <c:pt idx="543">
                  <c:v>101</c:v>
                </c:pt>
                <c:pt idx="544">
                  <c:v>160</c:v>
                </c:pt>
                <c:pt idx="545">
                  <c:v>101</c:v>
                </c:pt>
                <c:pt idx="546">
                  <c:v>101</c:v>
                </c:pt>
                <c:pt idx="547">
                  <c:v>101</c:v>
                </c:pt>
                <c:pt idx="548">
                  <c:v>101</c:v>
                </c:pt>
                <c:pt idx="549">
                  <c:v>101</c:v>
                </c:pt>
                <c:pt idx="550">
                  <c:v>160</c:v>
                </c:pt>
                <c:pt idx="551">
                  <c:v>101</c:v>
                </c:pt>
                <c:pt idx="552">
                  <c:v>101</c:v>
                </c:pt>
                <c:pt idx="553">
                  <c:v>101</c:v>
                </c:pt>
                <c:pt idx="554">
                  <c:v>160</c:v>
                </c:pt>
                <c:pt idx="555">
                  <c:v>101</c:v>
                </c:pt>
                <c:pt idx="556">
                  <c:v>101</c:v>
                </c:pt>
                <c:pt idx="557">
                  <c:v>101</c:v>
                </c:pt>
                <c:pt idx="558">
                  <c:v>135</c:v>
                </c:pt>
                <c:pt idx="559">
                  <c:v>101</c:v>
                </c:pt>
                <c:pt idx="560">
                  <c:v>101</c:v>
                </c:pt>
                <c:pt idx="561">
                  <c:v>160</c:v>
                </c:pt>
                <c:pt idx="562">
                  <c:v>101</c:v>
                </c:pt>
                <c:pt idx="563">
                  <c:v>101</c:v>
                </c:pt>
                <c:pt idx="564">
                  <c:v>101</c:v>
                </c:pt>
                <c:pt idx="565">
                  <c:v>160</c:v>
                </c:pt>
                <c:pt idx="566">
                  <c:v>101</c:v>
                </c:pt>
                <c:pt idx="567">
                  <c:v>160</c:v>
                </c:pt>
                <c:pt idx="568">
                  <c:v>160</c:v>
                </c:pt>
                <c:pt idx="569">
                  <c:v>160</c:v>
                </c:pt>
                <c:pt idx="570">
                  <c:v>160</c:v>
                </c:pt>
                <c:pt idx="571">
                  <c:v>160</c:v>
                </c:pt>
                <c:pt idx="572">
                  <c:v>160</c:v>
                </c:pt>
                <c:pt idx="573">
                  <c:v>160</c:v>
                </c:pt>
                <c:pt idx="574">
                  <c:v>160</c:v>
                </c:pt>
                <c:pt idx="575">
                  <c:v>160</c:v>
                </c:pt>
                <c:pt idx="576">
                  <c:v>160</c:v>
                </c:pt>
                <c:pt idx="577">
                  <c:v>160</c:v>
                </c:pt>
                <c:pt idx="578">
                  <c:v>160</c:v>
                </c:pt>
                <c:pt idx="579">
                  <c:v>160</c:v>
                </c:pt>
                <c:pt idx="580">
                  <c:v>180</c:v>
                </c:pt>
                <c:pt idx="581">
                  <c:v>180</c:v>
                </c:pt>
                <c:pt idx="582">
                  <c:v>180</c:v>
                </c:pt>
                <c:pt idx="583">
                  <c:v>180</c:v>
                </c:pt>
                <c:pt idx="584">
                  <c:v>180</c:v>
                </c:pt>
                <c:pt idx="585">
                  <c:v>180</c:v>
                </c:pt>
                <c:pt idx="586">
                  <c:v>160</c:v>
                </c:pt>
                <c:pt idx="587">
                  <c:v>180</c:v>
                </c:pt>
                <c:pt idx="588">
                  <c:v>180</c:v>
                </c:pt>
                <c:pt idx="589">
                  <c:v>180</c:v>
                </c:pt>
                <c:pt idx="590">
                  <c:v>180</c:v>
                </c:pt>
                <c:pt idx="591">
                  <c:v>180</c:v>
                </c:pt>
                <c:pt idx="592">
                  <c:v>180</c:v>
                </c:pt>
                <c:pt idx="593">
                  <c:v>180</c:v>
                </c:pt>
                <c:pt idx="594">
                  <c:v>160</c:v>
                </c:pt>
                <c:pt idx="595">
                  <c:v>485</c:v>
                </c:pt>
                <c:pt idx="596">
                  <c:v>485</c:v>
                </c:pt>
                <c:pt idx="597">
                  <c:v>238</c:v>
                </c:pt>
                <c:pt idx="598">
                  <c:v>238</c:v>
                </c:pt>
                <c:pt idx="599">
                  <c:v>238</c:v>
                </c:pt>
                <c:pt idx="600">
                  <c:v>238</c:v>
                </c:pt>
                <c:pt idx="601">
                  <c:v>562</c:v>
                </c:pt>
                <c:pt idx="602">
                  <c:v>515</c:v>
                </c:pt>
                <c:pt idx="603">
                  <c:v>515</c:v>
                </c:pt>
                <c:pt idx="604">
                  <c:v>515</c:v>
                </c:pt>
                <c:pt idx="605">
                  <c:v>515</c:v>
                </c:pt>
                <c:pt idx="606">
                  <c:v>515</c:v>
                </c:pt>
                <c:pt idx="607">
                  <c:v>515</c:v>
                </c:pt>
                <c:pt idx="608">
                  <c:v>543</c:v>
                </c:pt>
                <c:pt idx="609">
                  <c:v>631</c:v>
                </c:pt>
                <c:pt idx="610">
                  <c:v>604</c:v>
                </c:pt>
                <c:pt idx="611">
                  <c:v>543</c:v>
                </c:pt>
                <c:pt idx="612">
                  <c:v>620</c:v>
                </c:pt>
                <c:pt idx="613">
                  <c:v>543</c:v>
                </c:pt>
                <c:pt idx="614">
                  <c:v>620</c:v>
                </c:pt>
                <c:pt idx="615">
                  <c:v>611</c:v>
                </c:pt>
                <c:pt idx="616">
                  <c:v>611</c:v>
                </c:pt>
                <c:pt idx="617">
                  <c:v>611</c:v>
                </c:pt>
                <c:pt idx="618">
                  <c:v>611</c:v>
                </c:pt>
                <c:pt idx="619">
                  <c:v>661</c:v>
                </c:pt>
                <c:pt idx="620">
                  <c:v>157</c:v>
                </c:pt>
                <c:pt idx="621">
                  <c:v>157</c:v>
                </c:pt>
                <c:pt idx="622">
                  <c:v>157</c:v>
                </c:pt>
                <c:pt idx="623">
                  <c:v>157</c:v>
                </c:pt>
                <c:pt idx="624">
                  <c:v>157</c:v>
                </c:pt>
                <c:pt idx="625">
                  <c:v>157</c:v>
                </c:pt>
                <c:pt idx="626">
                  <c:v>157</c:v>
                </c:pt>
                <c:pt idx="627">
                  <c:v>157</c:v>
                </c:pt>
                <c:pt idx="628">
                  <c:v>157</c:v>
                </c:pt>
                <c:pt idx="629">
                  <c:v>157</c:v>
                </c:pt>
                <c:pt idx="630">
                  <c:v>157</c:v>
                </c:pt>
                <c:pt idx="631">
                  <c:v>445</c:v>
                </c:pt>
                <c:pt idx="632">
                  <c:v>315</c:v>
                </c:pt>
                <c:pt idx="633">
                  <c:v>315</c:v>
                </c:pt>
                <c:pt idx="634">
                  <c:v>445</c:v>
                </c:pt>
                <c:pt idx="635">
                  <c:v>445</c:v>
                </c:pt>
                <c:pt idx="636">
                  <c:v>315</c:v>
                </c:pt>
                <c:pt idx="637">
                  <c:v>445</c:v>
                </c:pt>
                <c:pt idx="638">
                  <c:v>315</c:v>
                </c:pt>
                <c:pt idx="639">
                  <c:v>445</c:v>
                </c:pt>
                <c:pt idx="640">
                  <c:v>315</c:v>
                </c:pt>
                <c:pt idx="641">
                  <c:v>445</c:v>
                </c:pt>
                <c:pt idx="642">
                  <c:v>315</c:v>
                </c:pt>
                <c:pt idx="643">
                  <c:v>445</c:v>
                </c:pt>
                <c:pt idx="644">
                  <c:v>315</c:v>
                </c:pt>
                <c:pt idx="645">
                  <c:v>315</c:v>
                </c:pt>
                <c:pt idx="646">
                  <c:v>315</c:v>
                </c:pt>
                <c:pt idx="647">
                  <c:v>445</c:v>
                </c:pt>
                <c:pt idx="648">
                  <c:v>315</c:v>
                </c:pt>
                <c:pt idx="649">
                  <c:v>445</c:v>
                </c:pt>
                <c:pt idx="650">
                  <c:v>445</c:v>
                </c:pt>
                <c:pt idx="651">
                  <c:v>315</c:v>
                </c:pt>
                <c:pt idx="652">
                  <c:v>315</c:v>
                </c:pt>
                <c:pt idx="653">
                  <c:v>445</c:v>
                </c:pt>
                <c:pt idx="654">
                  <c:v>445</c:v>
                </c:pt>
                <c:pt idx="655">
                  <c:v>315</c:v>
                </c:pt>
                <c:pt idx="656">
                  <c:v>315</c:v>
                </c:pt>
                <c:pt idx="657">
                  <c:v>445</c:v>
                </c:pt>
                <c:pt idx="658">
                  <c:v>445</c:v>
                </c:pt>
                <c:pt idx="659">
                  <c:v>445</c:v>
                </c:pt>
                <c:pt idx="660">
                  <c:v>315</c:v>
                </c:pt>
                <c:pt idx="661">
                  <c:v>445</c:v>
                </c:pt>
                <c:pt idx="662">
                  <c:v>315</c:v>
                </c:pt>
                <c:pt idx="663">
                  <c:v>315</c:v>
                </c:pt>
                <c:pt idx="664">
                  <c:v>315</c:v>
                </c:pt>
                <c:pt idx="665">
                  <c:v>445</c:v>
                </c:pt>
                <c:pt idx="666">
                  <c:v>445</c:v>
                </c:pt>
                <c:pt idx="667">
                  <c:v>402</c:v>
                </c:pt>
                <c:pt idx="668">
                  <c:v>389</c:v>
                </c:pt>
                <c:pt idx="669">
                  <c:v>389</c:v>
                </c:pt>
                <c:pt idx="670">
                  <c:v>389</c:v>
                </c:pt>
                <c:pt idx="671">
                  <c:v>140</c:v>
                </c:pt>
                <c:pt idx="672">
                  <c:v>110</c:v>
                </c:pt>
                <c:pt idx="673">
                  <c:v>140</c:v>
                </c:pt>
                <c:pt idx="674">
                  <c:v>140</c:v>
                </c:pt>
                <c:pt idx="675">
                  <c:v>140</c:v>
                </c:pt>
                <c:pt idx="676">
                  <c:v>140</c:v>
                </c:pt>
                <c:pt idx="677">
                  <c:v>140</c:v>
                </c:pt>
                <c:pt idx="678">
                  <c:v>110</c:v>
                </c:pt>
                <c:pt idx="679">
                  <c:v>532</c:v>
                </c:pt>
                <c:pt idx="680">
                  <c:v>532</c:v>
                </c:pt>
                <c:pt idx="681">
                  <c:v>532</c:v>
                </c:pt>
                <c:pt idx="682">
                  <c:v>170</c:v>
                </c:pt>
                <c:pt idx="683">
                  <c:v>170</c:v>
                </c:pt>
                <c:pt idx="684">
                  <c:v>130</c:v>
                </c:pt>
                <c:pt idx="685">
                  <c:v>130</c:v>
                </c:pt>
                <c:pt idx="686">
                  <c:v>165</c:v>
                </c:pt>
                <c:pt idx="687">
                  <c:v>165</c:v>
                </c:pt>
                <c:pt idx="688">
                  <c:v>125</c:v>
                </c:pt>
                <c:pt idx="689">
                  <c:v>125</c:v>
                </c:pt>
                <c:pt idx="690">
                  <c:v>165</c:v>
                </c:pt>
                <c:pt idx="691">
                  <c:v>125</c:v>
                </c:pt>
                <c:pt idx="692">
                  <c:v>165</c:v>
                </c:pt>
                <c:pt idx="693">
                  <c:v>604</c:v>
                </c:pt>
                <c:pt idx="694">
                  <c:v>543</c:v>
                </c:pt>
                <c:pt idx="695">
                  <c:v>631</c:v>
                </c:pt>
                <c:pt idx="696">
                  <c:v>543</c:v>
                </c:pt>
                <c:pt idx="697">
                  <c:v>620</c:v>
                </c:pt>
                <c:pt idx="698">
                  <c:v>620</c:v>
                </c:pt>
                <c:pt idx="699">
                  <c:v>543</c:v>
                </c:pt>
                <c:pt idx="700">
                  <c:v>641</c:v>
                </c:pt>
                <c:pt idx="701">
                  <c:v>641</c:v>
                </c:pt>
                <c:pt idx="702">
                  <c:v>184</c:v>
                </c:pt>
                <c:pt idx="703">
                  <c:v>184</c:v>
                </c:pt>
                <c:pt idx="704">
                  <c:v>184</c:v>
                </c:pt>
                <c:pt idx="705">
                  <c:v>184</c:v>
                </c:pt>
                <c:pt idx="706">
                  <c:v>184</c:v>
                </c:pt>
                <c:pt idx="707">
                  <c:v>184</c:v>
                </c:pt>
                <c:pt idx="708">
                  <c:v>184</c:v>
                </c:pt>
                <c:pt idx="709">
                  <c:v>184</c:v>
                </c:pt>
                <c:pt idx="710">
                  <c:v>184</c:v>
                </c:pt>
                <c:pt idx="711">
                  <c:v>184</c:v>
                </c:pt>
                <c:pt idx="712">
                  <c:v>184</c:v>
                </c:pt>
                <c:pt idx="713">
                  <c:v>184</c:v>
                </c:pt>
                <c:pt idx="714">
                  <c:v>184</c:v>
                </c:pt>
                <c:pt idx="715">
                  <c:v>184</c:v>
                </c:pt>
                <c:pt idx="716">
                  <c:v>184</c:v>
                </c:pt>
                <c:pt idx="717">
                  <c:v>535</c:v>
                </c:pt>
                <c:pt idx="718">
                  <c:v>315</c:v>
                </c:pt>
                <c:pt idx="719">
                  <c:v>445</c:v>
                </c:pt>
                <c:pt idx="720">
                  <c:v>445</c:v>
                </c:pt>
                <c:pt idx="721">
                  <c:v>315</c:v>
                </c:pt>
                <c:pt idx="722">
                  <c:v>315</c:v>
                </c:pt>
                <c:pt idx="723">
                  <c:v>445</c:v>
                </c:pt>
                <c:pt idx="724">
                  <c:v>445</c:v>
                </c:pt>
                <c:pt idx="725">
                  <c:v>255</c:v>
                </c:pt>
                <c:pt idx="726">
                  <c:v>445</c:v>
                </c:pt>
                <c:pt idx="727">
                  <c:v>320</c:v>
                </c:pt>
                <c:pt idx="728">
                  <c:v>445</c:v>
                </c:pt>
                <c:pt idx="729">
                  <c:v>445</c:v>
                </c:pt>
                <c:pt idx="730">
                  <c:v>445</c:v>
                </c:pt>
                <c:pt idx="731">
                  <c:v>320</c:v>
                </c:pt>
                <c:pt idx="732">
                  <c:v>320</c:v>
                </c:pt>
                <c:pt idx="733">
                  <c:v>300</c:v>
                </c:pt>
                <c:pt idx="734">
                  <c:v>350</c:v>
                </c:pt>
                <c:pt idx="735">
                  <c:v>114</c:v>
                </c:pt>
                <c:pt idx="736">
                  <c:v>153</c:v>
                </c:pt>
                <c:pt idx="737">
                  <c:v>114</c:v>
                </c:pt>
                <c:pt idx="738">
                  <c:v>114</c:v>
                </c:pt>
                <c:pt idx="739">
                  <c:v>114</c:v>
                </c:pt>
                <c:pt idx="740">
                  <c:v>153</c:v>
                </c:pt>
                <c:pt idx="741">
                  <c:v>162</c:v>
                </c:pt>
                <c:pt idx="742">
                  <c:v>162</c:v>
                </c:pt>
                <c:pt idx="743">
                  <c:v>114</c:v>
                </c:pt>
                <c:pt idx="744">
                  <c:v>162</c:v>
                </c:pt>
                <c:pt idx="745">
                  <c:v>162</c:v>
                </c:pt>
                <c:pt idx="746">
                  <c:v>114</c:v>
                </c:pt>
                <c:pt idx="747">
                  <c:v>162</c:v>
                </c:pt>
                <c:pt idx="748">
                  <c:v>114</c:v>
                </c:pt>
                <c:pt idx="749">
                  <c:v>114</c:v>
                </c:pt>
                <c:pt idx="750">
                  <c:v>114</c:v>
                </c:pt>
                <c:pt idx="751">
                  <c:v>144</c:v>
                </c:pt>
                <c:pt idx="752">
                  <c:v>162</c:v>
                </c:pt>
                <c:pt idx="753">
                  <c:v>162</c:v>
                </c:pt>
                <c:pt idx="754">
                  <c:v>188</c:v>
                </c:pt>
                <c:pt idx="755">
                  <c:v>144</c:v>
                </c:pt>
                <c:pt idx="756">
                  <c:v>282</c:v>
                </c:pt>
                <c:pt idx="757">
                  <c:v>322</c:v>
                </c:pt>
                <c:pt idx="758">
                  <c:v>372</c:v>
                </c:pt>
                <c:pt idx="759">
                  <c:v>322</c:v>
                </c:pt>
                <c:pt idx="760">
                  <c:v>282</c:v>
                </c:pt>
                <c:pt idx="761">
                  <c:v>322</c:v>
                </c:pt>
                <c:pt idx="762">
                  <c:v>282</c:v>
                </c:pt>
                <c:pt idx="763">
                  <c:v>108</c:v>
                </c:pt>
                <c:pt idx="764">
                  <c:v>130</c:v>
                </c:pt>
                <c:pt idx="765">
                  <c:v>130</c:v>
                </c:pt>
                <c:pt idx="766">
                  <c:v>130</c:v>
                </c:pt>
                <c:pt idx="767">
                  <c:v>130</c:v>
                </c:pt>
                <c:pt idx="768">
                  <c:v>130</c:v>
                </c:pt>
                <c:pt idx="769">
                  <c:v>222</c:v>
                </c:pt>
                <c:pt idx="770">
                  <c:v>168</c:v>
                </c:pt>
                <c:pt idx="771">
                  <c:v>240</c:v>
                </c:pt>
                <c:pt idx="772">
                  <c:v>168</c:v>
                </c:pt>
                <c:pt idx="773">
                  <c:v>168</c:v>
                </c:pt>
                <c:pt idx="774">
                  <c:v>222</c:v>
                </c:pt>
                <c:pt idx="775">
                  <c:v>168</c:v>
                </c:pt>
                <c:pt idx="776">
                  <c:v>240</c:v>
                </c:pt>
                <c:pt idx="777">
                  <c:v>222</c:v>
                </c:pt>
                <c:pt idx="778">
                  <c:v>222</c:v>
                </c:pt>
                <c:pt idx="779">
                  <c:v>168</c:v>
                </c:pt>
                <c:pt idx="780">
                  <c:v>222</c:v>
                </c:pt>
                <c:pt idx="781">
                  <c:v>240</c:v>
                </c:pt>
                <c:pt idx="782">
                  <c:v>168</c:v>
                </c:pt>
                <c:pt idx="783">
                  <c:v>240</c:v>
                </c:pt>
                <c:pt idx="784">
                  <c:v>222</c:v>
                </c:pt>
                <c:pt idx="785">
                  <c:v>168</c:v>
                </c:pt>
                <c:pt idx="786">
                  <c:v>168</c:v>
                </c:pt>
                <c:pt idx="787">
                  <c:v>168</c:v>
                </c:pt>
                <c:pt idx="788">
                  <c:v>168</c:v>
                </c:pt>
                <c:pt idx="789">
                  <c:v>240</c:v>
                </c:pt>
                <c:pt idx="790">
                  <c:v>222</c:v>
                </c:pt>
                <c:pt idx="791">
                  <c:v>240</c:v>
                </c:pt>
                <c:pt idx="792">
                  <c:v>190</c:v>
                </c:pt>
                <c:pt idx="793">
                  <c:v>190</c:v>
                </c:pt>
                <c:pt idx="794">
                  <c:v>222</c:v>
                </c:pt>
                <c:pt idx="795">
                  <c:v>205</c:v>
                </c:pt>
                <c:pt idx="796">
                  <c:v>200</c:v>
                </c:pt>
                <c:pt idx="797">
                  <c:v>227</c:v>
                </c:pt>
                <c:pt idx="798">
                  <c:v>165</c:v>
                </c:pt>
                <c:pt idx="799">
                  <c:v>230</c:v>
                </c:pt>
                <c:pt idx="800">
                  <c:v>173</c:v>
                </c:pt>
                <c:pt idx="801">
                  <c:v>220</c:v>
                </c:pt>
                <c:pt idx="802">
                  <c:v>220</c:v>
                </c:pt>
                <c:pt idx="803">
                  <c:v>220</c:v>
                </c:pt>
                <c:pt idx="804">
                  <c:v>220</c:v>
                </c:pt>
                <c:pt idx="805">
                  <c:v>220</c:v>
                </c:pt>
                <c:pt idx="806">
                  <c:v>220</c:v>
                </c:pt>
                <c:pt idx="807">
                  <c:v>220</c:v>
                </c:pt>
                <c:pt idx="808">
                  <c:v>220</c:v>
                </c:pt>
                <c:pt idx="809">
                  <c:v>220</c:v>
                </c:pt>
                <c:pt idx="810">
                  <c:v>220</c:v>
                </c:pt>
                <c:pt idx="811">
                  <c:v>220</c:v>
                </c:pt>
                <c:pt idx="812">
                  <c:v>220</c:v>
                </c:pt>
                <c:pt idx="813">
                  <c:v>220</c:v>
                </c:pt>
                <c:pt idx="814">
                  <c:v>220</c:v>
                </c:pt>
                <c:pt idx="815">
                  <c:v>220</c:v>
                </c:pt>
                <c:pt idx="816">
                  <c:v>220</c:v>
                </c:pt>
                <c:pt idx="817">
                  <c:v>220</c:v>
                </c:pt>
                <c:pt idx="818">
                  <c:v>220</c:v>
                </c:pt>
                <c:pt idx="819">
                  <c:v>210</c:v>
                </c:pt>
                <c:pt idx="820">
                  <c:v>280</c:v>
                </c:pt>
                <c:pt idx="821">
                  <c:v>210</c:v>
                </c:pt>
                <c:pt idx="822">
                  <c:v>280</c:v>
                </c:pt>
                <c:pt idx="823">
                  <c:v>210</c:v>
                </c:pt>
                <c:pt idx="824">
                  <c:v>210</c:v>
                </c:pt>
                <c:pt idx="825">
                  <c:v>280</c:v>
                </c:pt>
                <c:pt idx="826">
                  <c:v>210</c:v>
                </c:pt>
                <c:pt idx="827">
                  <c:v>210</c:v>
                </c:pt>
                <c:pt idx="828">
                  <c:v>210</c:v>
                </c:pt>
                <c:pt idx="829">
                  <c:v>210</c:v>
                </c:pt>
                <c:pt idx="830">
                  <c:v>210</c:v>
                </c:pt>
                <c:pt idx="831">
                  <c:v>210</c:v>
                </c:pt>
                <c:pt idx="832">
                  <c:v>210</c:v>
                </c:pt>
                <c:pt idx="833">
                  <c:v>207</c:v>
                </c:pt>
                <c:pt idx="834">
                  <c:v>207</c:v>
                </c:pt>
                <c:pt idx="835">
                  <c:v>207</c:v>
                </c:pt>
                <c:pt idx="836">
                  <c:v>207</c:v>
                </c:pt>
                <c:pt idx="837">
                  <c:v>207</c:v>
                </c:pt>
                <c:pt idx="838">
                  <c:v>207</c:v>
                </c:pt>
                <c:pt idx="839">
                  <c:v>207</c:v>
                </c:pt>
                <c:pt idx="840">
                  <c:v>207</c:v>
                </c:pt>
                <c:pt idx="841">
                  <c:v>207</c:v>
                </c:pt>
                <c:pt idx="842">
                  <c:v>210</c:v>
                </c:pt>
                <c:pt idx="843">
                  <c:v>210</c:v>
                </c:pt>
                <c:pt idx="844">
                  <c:v>210</c:v>
                </c:pt>
                <c:pt idx="845">
                  <c:v>210</c:v>
                </c:pt>
                <c:pt idx="846">
                  <c:v>210</c:v>
                </c:pt>
                <c:pt idx="847">
                  <c:v>210</c:v>
                </c:pt>
                <c:pt idx="848">
                  <c:v>210</c:v>
                </c:pt>
                <c:pt idx="849">
                  <c:v>210</c:v>
                </c:pt>
                <c:pt idx="850">
                  <c:v>210</c:v>
                </c:pt>
                <c:pt idx="851">
                  <c:v>265</c:v>
                </c:pt>
                <c:pt idx="852">
                  <c:v>265</c:v>
                </c:pt>
                <c:pt idx="853">
                  <c:v>265</c:v>
                </c:pt>
                <c:pt idx="854">
                  <c:v>265</c:v>
                </c:pt>
                <c:pt idx="855">
                  <c:v>300</c:v>
                </c:pt>
                <c:pt idx="856">
                  <c:v>260</c:v>
                </c:pt>
                <c:pt idx="857">
                  <c:v>260</c:v>
                </c:pt>
                <c:pt idx="858">
                  <c:v>260</c:v>
                </c:pt>
                <c:pt idx="859">
                  <c:v>260</c:v>
                </c:pt>
                <c:pt idx="860">
                  <c:v>260</c:v>
                </c:pt>
                <c:pt idx="861">
                  <c:v>260</c:v>
                </c:pt>
                <c:pt idx="862">
                  <c:v>300</c:v>
                </c:pt>
                <c:pt idx="863">
                  <c:v>220</c:v>
                </c:pt>
                <c:pt idx="864">
                  <c:v>300</c:v>
                </c:pt>
                <c:pt idx="865">
                  <c:v>220</c:v>
                </c:pt>
                <c:pt idx="866">
                  <c:v>300</c:v>
                </c:pt>
                <c:pt idx="867">
                  <c:v>290</c:v>
                </c:pt>
                <c:pt idx="868">
                  <c:v>300</c:v>
                </c:pt>
                <c:pt idx="869">
                  <c:v>300</c:v>
                </c:pt>
                <c:pt idx="870">
                  <c:v>285</c:v>
                </c:pt>
                <c:pt idx="871">
                  <c:v>390</c:v>
                </c:pt>
                <c:pt idx="872">
                  <c:v>390</c:v>
                </c:pt>
                <c:pt idx="873">
                  <c:v>285</c:v>
                </c:pt>
                <c:pt idx="874">
                  <c:v>300</c:v>
                </c:pt>
                <c:pt idx="875">
                  <c:v>225</c:v>
                </c:pt>
                <c:pt idx="876">
                  <c:v>210</c:v>
                </c:pt>
                <c:pt idx="877">
                  <c:v>170</c:v>
                </c:pt>
                <c:pt idx="878">
                  <c:v>200</c:v>
                </c:pt>
                <c:pt idx="879">
                  <c:v>210</c:v>
                </c:pt>
                <c:pt idx="880">
                  <c:v>170</c:v>
                </c:pt>
                <c:pt idx="881">
                  <c:v>225</c:v>
                </c:pt>
                <c:pt idx="882">
                  <c:v>200</c:v>
                </c:pt>
                <c:pt idx="883">
                  <c:v>200</c:v>
                </c:pt>
                <c:pt idx="884">
                  <c:v>225</c:v>
                </c:pt>
                <c:pt idx="885">
                  <c:v>185</c:v>
                </c:pt>
                <c:pt idx="886">
                  <c:v>185</c:v>
                </c:pt>
                <c:pt idx="887">
                  <c:v>150</c:v>
                </c:pt>
                <c:pt idx="888">
                  <c:v>170</c:v>
                </c:pt>
                <c:pt idx="889">
                  <c:v>185</c:v>
                </c:pt>
                <c:pt idx="890">
                  <c:v>170</c:v>
                </c:pt>
                <c:pt idx="891">
                  <c:v>150</c:v>
                </c:pt>
                <c:pt idx="892">
                  <c:v>150</c:v>
                </c:pt>
                <c:pt idx="893">
                  <c:v>185</c:v>
                </c:pt>
                <c:pt idx="894">
                  <c:v>170</c:v>
                </c:pt>
                <c:pt idx="895">
                  <c:v>150</c:v>
                </c:pt>
                <c:pt idx="896">
                  <c:v>150</c:v>
                </c:pt>
                <c:pt idx="897">
                  <c:v>185</c:v>
                </c:pt>
                <c:pt idx="898">
                  <c:v>185</c:v>
                </c:pt>
                <c:pt idx="899">
                  <c:v>185</c:v>
                </c:pt>
                <c:pt idx="900">
                  <c:v>185</c:v>
                </c:pt>
                <c:pt idx="901">
                  <c:v>170</c:v>
                </c:pt>
                <c:pt idx="902">
                  <c:v>150</c:v>
                </c:pt>
                <c:pt idx="903">
                  <c:v>185</c:v>
                </c:pt>
                <c:pt idx="904">
                  <c:v>185</c:v>
                </c:pt>
                <c:pt idx="905">
                  <c:v>185</c:v>
                </c:pt>
                <c:pt idx="906">
                  <c:v>185</c:v>
                </c:pt>
                <c:pt idx="907">
                  <c:v>185</c:v>
                </c:pt>
                <c:pt idx="908">
                  <c:v>172</c:v>
                </c:pt>
                <c:pt idx="909">
                  <c:v>172</c:v>
                </c:pt>
                <c:pt idx="910">
                  <c:v>172</c:v>
                </c:pt>
                <c:pt idx="911">
                  <c:v>172</c:v>
                </c:pt>
                <c:pt idx="912">
                  <c:v>172</c:v>
                </c:pt>
                <c:pt idx="913">
                  <c:v>172</c:v>
                </c:pt>
                <c:pt idx="914">
                  <c:v>172</c:v>
                </c:pt>
                <c:pt idx="915">
                  <c:v>172</c:v>
                </c:pt>
                <c:pt idx="916">
                  <c:v>172</c:v>
                </c:pt>
                <c:pt idx="917">
                  <c:v>350</c:v>
                </c:pt>
                <c:pt idx="918">
                  <c:v>430</c:v>
                </c:pt>
                <c:pt idx="919">
                  <c:v>430</c:v>
                </c:pt>
                <c:pt idx="920">
                  <c:v>400</c:v>
                </c:pt>
                <c:pt idx="921">
                  <c:v>400</c:v>
                </c:pt>
                <c:pt idx="922">
                  <c:v>520</c:v>
                </c:pt>
                <c:pt idx="923">
                  <c:v>350</c:v>
                </c:pt>
                <c:pt idx="924">
                  <c:v>520</c:v>
                </c:pt>
                <c:pt idx="925">
                  <c:v>350</c:v>
                </c:pt>
                <c:pt idx="926">
                  <c:v>350</c:v>
                </c:pt>
                <c:pt idx="927">
                  <c:v>430</c:v>
                </c:pt>
                <c:pt idx="928">
                  <c:v>560</c:v>
                </c:pt>
                <c:pt idx="929">
                  <c:v>560</c:v>
                </c:pt>
                <c:pt idx="930">
                  <c:v>475</c:v>
                </c:pt>
                <c:pt idx="931">
                  <c:v>400</c:v>
                </c:pt>
                <c:pt idx="932">
                  <c:v>400</c:v>
                </c:pt>
                <c:pt idx="933">
                  <c:v>430</c:v>
                </c:pt>
                <c:pt idx="934">
                  <c:v>350</c:v>
                </c:pt>
                <c:pt idx="935">
                  <c:v>400</c:v>
                </c:pt>
                <c:pt idx="936">
                  <c:v>350</c:v>
                </c:pt>
                <c:pt idx="937">
                  <c:v>430</c:v>
                </c:pt>
                <c:pt idx="938">
                  <c:v>400</c:v>
                </c:pt>
                <c:pt idx="939">
                  <c:v>430</c:v>
                </c:pt>
                <c:pt idx="940">
                  <c:v>350</c:v>
                </c:pt>
                <c:pt idx="941">
                  <c:v>400</c:v>
                </c:pt>
                <c:pt idx="942">
                  <c:v>430</c:v>
                </c:pt>
                <c:pt idx="943">
                  <c:v>350</c:v>
                </c:pt>
                <c:pt idx="944">
                  <c:v>520</c:v>
                </c:pt>
                <c:pt idx="945">
                  <c:v>350</c:v>
                </c:pt>
                <c:pt idx="946">
                  <c:v>350</c:v>
                </c:pt>
                <c:pt idx="947">
                  <c:v>430</c:v>
                </c:pt>
                <c:pt idx="948">
                  <c:v>430</c:v>
                </c:pt>
                <c:pt idx="949">
                  <c:v>350</c:v>
                </c:pt>
                <c:pt idx="950">
                  <c:v>560</c:v>
                </c:pt>
                <c:pt idx="951">
                  <c:v>350</c:v>
                </c:pt>
                <c:pt idx="952">
                  <c:v>400</c:v>
                </c:pt>
                <c:pt idx="953">
                  <c:v>350</c:v>
                </c:pt>
                <c:pt idx="954">
                  <c:v>400</c:v>
                </c:pt>
                <c:pt idx="955">
                  <c:v>400</c:v>
                </c:pt>
                <c:pt idx="956">
                  <c:v>350</c:v>
                </c:pt>
                <c:pt idx="957">
                  <c:v>520</c:v>
                </c:pt>
                <c:pt idx="958">
                  <c:v>560</c:v>
                </c:pt>
                <c:pt idx="959">
                  <c:v>475</c:v>
                </c:pt>
                <c:pt idx="960">
                  <c:v>500</c:v>
                </c:pt>
                <c:pt idx="961">
                  <c:v>540</c:v>
                </c:pt>
                <c:pt idx="962">
                  <c:v>370</c:v>
                </c:pt>
                <c:pt idx="963">
                  <c:v>580</c:v>
                </c:pt>
                <c:pt idx="964">
                  <c:v>420</c:v>
                </c:pt>
                <c:pt idx="965">
                  <c:v>420</c:v>
                </c:pt>
                <c:pt idx="966">
                  <c:v>420</c:v>
                </c:pt>
                <c:pt idx="967">
                  <c:v>420</c:v>
                </c:pt>
                <c:pt idx="968">
                  <c:v>370</c:v>
                </c:pt>
                <c:pt idx="969">
                  <c:v>370</c:v>
                </c:pt>
                <c:pt idx="970">
                  <c:v>540</c:v>
                </c:pt>
                <c:pt idx="971">
                  <c:v>580</c:v>
                </c:pt>
                <c:pt idx="972">
                  <c:v>370</c:v>
                </c:pt>
                <c:pt idx="973">
                  <c:v>420</c:v>
                </c:pt>
                <c:pt idx="974">
                  <c:v>370</c:v>
                </c:pt>
                <c:pt idx="975">
                  <c:v>345</c:v>
                </c:pt>
                <c:pt idx="976">
                  <c:v>345</c:v>
                </c:pt>
                <c:pt idx="977">
                  <c:v>345</c:v>
                </c:pt>
                <c:pt idx="978">
                  <c:v>195</c:v>
                </c:pt>
                <c:pt idx="979">
                  <c:v>193</c:v>
                </c:pt>
                <c:pt idx="980">
                  <c:v>193</c:v>
                </c:pt>
                <c:pt idx="981">
                  <c:v>114</c:v>
                </c:pt>
                <c:pt idx="982">
                  <c:v>114</c:v>
                </c:pt>
                <c:pt idx="983">
                  <c:v>162</c:v>
                </c:pt>
                <c:pt idx="984">
                  <c:v>114</c:v>
                </c:pt>
                <c:pt idx="985">
                  <c:v>114</c:v>
                </c:pt>
                <c:pt idx="986">
                  <c:v>162</c:v>
                </c:pt>
                <c:pt idx="987">
                  <c:v>114</c:v>
                </c:pt>
                <c:pt idx="988">
                  <c:v>114</c:v>
                </c:pt>
                <c:pt idx="989">
                  <c:v>162</c:v>
                </c:pt>
                <c:pt idx="990">
                  <c:v>162</c:v>
                </c:pt>
                <c:pt idx="991">
                  <c:v>162</c:v>
                </c:pt>
                <c:pt idx="992">
                  <c:v>162</c:v>
                </c:pt>
                <c:pt idx="993">
                  <c:v>162</c:v>
                </c:pt>
                <c:pt idx="994">
                  <c:v>114</c:v>
                </c:pt>
                <c:pt idx="995">
                  <c:v>208</c:v>
                </c:pt>
                <c:pt idx="996">
                  <c:v>208</c:v>
                </c:pt>
                <c:pt idx="997">
                  <c:v>208</c:v>
                </c:pt>
                <c:pt idx="998">
                  <c:v>208</c:v>
                </c:pt>
                <c:pt idx="999">
                  <c:v>181</c:v>
                </c:pt>
                <c:pt idx="1000">
                  <c:v>181</c:v>
                </c:pt>
                <c:pt idx="1001">
                  <c:v>181</c:v>
                </c:pt>
                <c:pt idx="1002">
                  <c:v>181</c:v>
                </c:pt>
                <c:pt idx="1003">
                  <c:v>181</c:v>
                </c:pt>
                <c:pt idx="1004">
                  <c:v>181</c:v>
                </c:pt>
                <c:pt idx="1005">
                  <c:v>236</c:v>
                </c:pt>
                <c:pt idx="1006">
                  <c:v>236</c:v>
                </c:pt>
                <c:pt idx="1007">
                  <c:v>236</c:v>
                </c:pt>
                <c:pt idx="1008">
                  <c:v>236</c:v>
                </c:pt>
                <c:pt idx="1009">
                  <c:v>236</c:v>
                </c:pt>
                <c:pt idx="1010">
                  <c:v>236</c:v>
                </c:pt>
                <c:pt idx="1011">
                  <c:v>150</c:v>
                </c:pt>
                <c:pt idx="1012">
                  <c:v>150</c:v>
                </c:pt>
                <c:pt idx="1013">
                  <c:v>220</c:v>
                </c:pt>
                <c:pt idx="1014">
                  <c:v>170</c:v>
                </c:pt>
                <c:pt idx="1015">
                  <c:v>170</c:v>
                </c:pt>
                <c:pt idx="1016">
                  <c:v>220</c:v>
                </c:pt>
                <c:pt idx="1017">
                  <c:v>170</c:v>
                </c:pt>
                <c:pt idx="1018">
                  <c:v>220</c:v>
                </c:pt>
                <c:pt idx="1019">
                  <c:v>150</c:v>
                </c:pt>
                <c:pt idx="1020">
                  <c:v>220</c:v>
                </c:pt>
                <c:pt idx="1021">
                  <c:v>170</c:v>
                </c:pt>
                <c:pt idx="1022">
                  <c:v>170</c:v>
                </c:pt>
                <c:pt idx="1023">
                  <c:v>220</c:v>
                </c:pt>
                <c:pt idx="1024">
                  <c:v>220</c:v>
                </c:pt>
                <c:pt idx="1025">
                  <c:v>170</c:v>
                </c:pt>
                <c:pt idx="1026">
                  <c:v>220</c:v>
                </c:pt>
                <c:pt idx="1027">
                  <c:v>220</c:v>
                </c:pt>
                <c:pt idx="1028">
                  <c:v>220</c:v>
                </c:pt>
                <c:pt idx="1029">
                  <c:v>150</c:v>
                </c:pt>
                <c:pt idx="1030">
                  <c:v>220</c:v>
                </c:pt>
                <c:pt idx="1031">
                  <c:v>170</c:v>
                </c:pt>
                <c:pt idx="1032">
                  <c:v>170</c:v>
                </c:pt>
                <c:pt idx="1033">
                  <c:v>170</c:v>
                </c:pt>
                <c:pt idx="1034">
                  <c:v>170</c:v>
                </c:pt>
                <c:pt idx="1035">
                  <c:v>220</c:v>
                </c:pt>
                <c:pt idx="1036">
                  <c:v>150</c:v>
                </c:pt>
                <c:pt idx="1037">
                  <c:v>170</c:v>
                </c:pt>
                <c:pt idx="1038">
                  <c:v>150</c:v>
                </c:pt>
                <c:pt idx="1039">
                  <c:v>220</c:v>
                </c:pt>
                <c:pt idx="1040">
                  <c:v>220</c:v>
                </c:pt>
                <c:pt idx="1041">
                  <c:v>170</c:v>
                </c:pt>
                <c:pt idx="1042">
                  <c:v>170</c:v>
                </c:pt>
                <c:pt idx="1043">
                  <c:v>170</c:v>
                </c:pt>
                <c:pt idx="1044">
                  <c:v>220</c:v>
                </c:pt>
                <c:pt idx="1045">
                  <c:v>150</c:v>
                </c:pt>
                <c:pt idx="1046">
                  <c:v>220</c:v>
                </c:pt>
                <c:pt idx="1047">
                  <c:v>186</c:v>
                </c:pt>
                <c:pt idx="1048">
                  <c:v>220</c:v>
                </c:pt>
                <c:pt idx="1049">
                  <c:v>186</c:v>
                </c:pt>
                <c:pt idx="1050">
                  <c:v>186</c:v>
                </c:pt>
                <c:pt idx="1051">
                  <c:v>220</c:v>
                </c:pt>
                <c:pt idx="1052">
                  <c:v>220</c:v>
                </c:pt>
                <c:pt idx="1053">
                  <c:v>220</c:v>
                </c:pt>
                <c:pt idx="1054">
                  <c:v>186</c:v>
                </c:pt>
                <c:pt idx="1055">
                  <c:v>186</c:v>
                </c:pt>
                <c:pt idx="1056">
                  <c:v>186</c:v>
                </c:pt>
                <c:pt idx="1057">
                  <c:v>220</c:v>
                </c:pt>
                <c:pt idx="1058">
                  <c:v>252</c:v>
                </c:pt>
                <c:pt idx="1059">
                  <c:v>252</c:v>
                </c:pt>
                <c:pt idx="1060">
                  <c:v>252</c:v>
                </c:pt>
                <c:pt idx="1061">
                  <c:v>220</c:v>
                </c:pt>
                <c:pt idx="1062">
                  <c:v>220</c:v>
                </c:pt>
                <c:pt idx="1063">
                  <c:v>220</c:v>
                </c:pt>
                <c:pt idx="1064">
                  <c:v>220</c:v>
                </c:pt>
                <c:pt idx="1065">
                  <c:v>220</c:v>
                </c:pt>
                <c:pt idx="1066">
                  <c:v>220</c:v>
                </c:pt>
                <c:pt idx="1067">
                  <c:v>220</c:v>
                </c:pt>
                <c:pt idx="1068">
                  <c:v>220</c:v>
                </c:pt>
                <c:pt idx="1069">
                  <c:v>220</c:v>
                </c:pt>
                <c:pt idx="1070">
                  <c:v>220</c:v>
                </c:pt>
                <c:pt idx="1071">
                  <c:v>220</c:v>
                </c:pt>
                <c:pt idx="1072">
                  <c:v>220</c:v>
                </c:pt>
                <c:pt idx="1073">
                  <c:v>220</c:v>
                </c:pt>
                <c:pt idx="1074">
                  <c:v>220</c:v>
                </c:pt>
                <c:pt idx="1075">
                  <c:v>220</c:v>
                </c:pt>
                <c:pt idx="1076">
                  <c:v>252</c:v>
                </c:pt>
                <c:pt idx="1077">
                  <c:v>190</c:v>
                </c:pt>
                <c:pt idx="1078">
                  <c:v>252</c:v>
                </c:pt>
                <c:pt idx="1079">
                  <c:v>252</c:v>
                </c:pt>
                <c:pt idx="1080">
                  <c:v>252</c:v>
                </c:pt>
                <c:pt idx="1081">
                  <c:v>252</c:v>
                </c:pt>
                <c:pt idx="1082">
                  <c:v>252</c:v>
                </c:pt>
                <c:pt idx="1083">
                  <c:v>190</c:v>
                </c:pt>
                <c:pt idx="1084">
                  <c:v>190</c:v>
                </c:pt>
                <c:pt idx="1085">
                  <c:v>252</c:v>
                </c:pt>
                <c:pt idx="1086">
                  <c:v>220</c:v>
                </c:pt>
                <c:pt idx="1087">
                  <c:v>220</c:v>
                </c:pt>
                <c:pt idx="1088">
                  <c:v>220</c:v>
                </c:pt>
                <c:pt idx="1089">
                  <c:v>220</c:v>
                </c:pt>
                <c:pt idx="1090">
                  <c:v>220</c:v>
                </c:pt>
                <c:pt idx="1091">
                  <c:v>220</c:v>
                </c:pt>
                <c:pt idx="1092">
                  <c:v>220</c:v>
                </c:pt>
                <c:pt idx="1093">
                  <c:v>220</c:v>
                </c:pt>
                <c:pt idx="1094">
                  <c:v>220</c:v>
                </c:pt>
                <c:pt idx="1095">
                  <c:v>240</c:v>
                </c:pt>
                <c:pt idx="1096">
                  <c:v>220</c:v>
                </c:pt>
                <c:pt idx="1097">
                  <c:v>220</c:v>
                </c:pt>
                <c:pt idx="1098">
                  <c:v>310</c:v>
                </c:pt>
                <c:pt idx="1099">
                  <c:v>220</c:v>
                </c:pt>
                <c:pt idx="1100">
                  <c:v>310</c:v>
                </c:pt>
                <c:pt idx="1101">
                  <c:v>220</c:v>
                </c:pt>
                <c:pt idx="1102">
                  <c:v>240</c:v>
                </c:pt>
                <c:pt idx="1103">
                  <c:v>252</c:v>
                </c:pt>
                <c:pt idx="1104">
                  <c:v>252</c:v>
                </c:pt>
                <c:pt idx="1105">
                  <c:v>252</c:v>
                </c:pt>
                <c:pt idx="1106">
                  <c:v>240</c:v>
                </c:pt>
                <c:pt idx="1107">
                  <c:v>333</c:v>
                </c:pt>
                <c:pt idx="1108">
                  <c:v>333</c:v>
                </c:pt>
                <c:pt idx="1109">
                  <c:v>240</c:v>
                </c:pt>
                <c:pt idx="1110">
                  <c:v>252</c:v>
                </c:pt>
                <c:pt idx="1111">
                  <c:v>252</c:v>
                </c:pt>
                <c:pt idx="1112">
                  <c:v>333</c:v>
                </c:pt>
                <c:pt idx="1113">
                  <c:v>340</c:v>
                </c:pt>
                <c:pt idx="1114">
                  <c:v>333</c:v>
                </c:pt>
                <c:pt idx="1115">
                  <c:v>252</c:v>
                </c:pt>
                <c:pt idx="1116">
                  <c:v>252</c:v>
                </c:pt>
                <c:pt idx="1117">
                  <c:v>252</c:v>
                </c:pt>
                <c:pt idx="1118">
                  <c:v>310</c:v>
                </c:pt>
                <c:pt idx="1119">
                  <c:v>310</c:v>
                </c:pt>
                <c:pt idx="1120">
                  <c:v>240</c:v>
                </c:pt>
                <c:pt idx="1121">
                  <c:v>240</c:v>
                </c:pt>
                <c:pt idx="1122">
                  <c:v>240</c:v>
                </c:pt>
                <c:pt idx="1123">
                  <c:v>333</c:v>
                </c:pt>
                <c:pt idx="1124">
                  <c:v>240</c:v>
                </c:pt>
                <c:pt idx="1125">
                  <c:v>333</c:v>
                </c:pt>
                <c:pt idx="1126">
                  <c:v>333</c:v>
                </c:pt>
                <c:pt idx="1127">
                  <c:v>333</c:v>
                </c:pt>
                <c:pt idx="1128">
                  <c:v>240</c:v>
                </c:pt>
                <c:pt idx="1129">
                  <c:v>500</c:v>
                </c:pt>
                <c:pt idx="1130">
                  <c:v>450</c:v>
                </c:pt>
                <c:pt idx="1131">
                  <c:v>333</c:v>
                </c:pt>
                <c:pt idx="1132">
                  <c:v>450</c:v>
                </c:pt>
                <c:pt idx="1133">
                  <c:v>333</c:v>
                </c:pt>
                <c:pt idx="1134">
                  <c:v>281</c:v>
                </c:pt>
                <c:pt idx="1135">
                  <c:v>281</c:v>
                </c:pt>
                <c:pt idx="1136">
                  <c:v>281</c:v>
                </c:pt>
                <c:pt idx="1137">
                  <c:v>281</c:v>
                </c:pt>
                <c:pt idx="1138">
                  <c:v>281</c:v>
                </c:pt>
                <c:pt idx="1139">
                  <c:v>281</c:v>
                </c:pt>
                <c:pt idx="1140">
                  <c:v>281</c:v>
                </c:pt>
                <c:pt idx="1141">
                  <c:v>281</c:v>
                </c:pt>
                <c:pt idx="1142">
                  <c:v>288</c:v>
                </c:pt>
                <c:pt idx="1143">
                  <c:v>281</c:v>
                </c:pt>
                <c:pt idx="1144">
                  <c:v>288</c:v>
                </c:pt>
                <c:pt idx="1145">
                  <c:v>281</c:v>
                </c:pt>
                <c:pt idx="1146">
                  <c:v>281</c:v>
                </c:pt>
                <c:pt idx="1147">
                  <c:v>281</c:v>
                </c:pt>
                <c:pt idx="1148">
                  <c:v>281</c:v>
                </c:pt>
                <c:pt idx="1149">
                  <c:v>281</c:v>
                </c:pt>
                <c:pt idx="1150">
                  <c:v>281</c:v>
                </c:pt>
                <c:pt idx="1151">
                  <c:v>288</c:v>
                </c:pt>
                <c:pt idx="1152">
                  <c:v>281</c:v>
                </c:pt>
                <c:pt idx="1153">
                  <c:v>281</c:v>
                </c:pt>
                <c:pt idx="1154">
                  <c:v>288</c:v>
                </c:pt>
                <c:pt idx="1155">
                  <c:v>281</c:v>
                </c:pt>
                <c:pt idx="1156">
                  <c:v>281</c:v>
                </c:pt>
                <c:pt idx="1157">
                  <c:v>194</c:v>
                </c:pt>
                <c:pt idx="1158">
                  <c:v>310</c:v>
                </c:pt>
                <c:pt idx="1159">
                  <c:v>194</c:v>
                </c:pt>
                <c:pt idx="1160">
                  <c:v>194</c:v>
                </c:pt>
                <c:pt idx="1161">
                  <c:v>194</c:v>
                </c:pt>
                <c:pt idx="1162">
                  <c:v>310</c:v>
                </c:pt>
                <c:pt idx="1163">
                  <c:v>194</c:v>
                </c:pt>
                <c:pt idx="1164">
                  <c:v>194</c:v>
                </c:pt>
                <c:pt idx="1165">
                  <c:v>310</c:v>
                </c:pt>
                <c:pt idx="1166">
                  <c:v>310</c:v>
                </c:pt>
                <c:pt idx="1167">
                  <c:v>310</c:v>
                </c:pt>
                <c:pt idx="1168">
                  <c:v>138</c:v>
                </c:pt>
                <c:pt idx="1169">
                  <c:v>138</c:v>
                </c:pt>
                <c:pt idx="1170">
                  <c:v>138</c:v>
                </c:pt>
                <c:pt idx="1171">
                  <c:v>138</c:v>
                </c:pt>
                <c:pt idx="1172">
                  <c:v>138</c:v>
                </c:pt>
                <c:pt idx="1173">
                  <c:v>138</c:v>
                </c:pt>
                <c:pt idx="1174">
                  <c:v>137</c:v>
                </c:pt>
                <c:pt idx="1175">
                  <c:v>137</c:v>
                </c:pt>
                <c:pt idx="1176">
                  <c:v>137</c:v>
                </c:pt>
                <c:pt idx="1177">
                  <c:v>137</c:v>
                </c:pt>
                <c:pt idx="1178">
                  <c:v>137</c:v>
                </c:pt>
                <c:pt idx="1179">
                  <c:v>137</c:v>
                </c:pt>
                <c:pt idx="1180">
                  <c:v>137</c:v>
                </c:pt>
                <c:pt idx="1181">
                  <c:v>137</c:v>
                </c:pt>
                <c:pt idx="1182">
                  <c:v>137</c:v>
                </c:pt>
                <c:pt idx="1183">
                  <c:v>137</c:v>
                </c:pt>
                <c:pt idx="1184">
                  <c:v>137</c:v>
                </c:pt>
                <c:pt idx="1185">
                  <c:v>137</c:v>
                </c:pt>
                <c:pt idx="1186">
                  <c:v>100</c:v>
                </c:pt>
                <c:pt idx="1187">
                  <c:v>106</c:v>
                </c:pt>
                <c:pt idx="1188">
                  <c:v>100</c:v>
                </c:pt>
                <c:pt idx="1189">
                  <c:v>271</c:v>
                </c:pt>
                <c:pt idx="1190">
                  <c:v>271</c:v>
                </c:pt>
                <c:pt idx="1191">
                  <c:v>271</c:v>
                </c:pt>
                <c:pt idx="1192">
                  <c:v>271</c:v>
                </c:pt>
                <c:pt idx="1193">
                  <c:v>271</c:v>
                </c:pt>
                <c:pt idx="1194">
                  <c:v>271</c:v>
                </c:pt>
                <c:pt idx="1195">
                  <c:v>271</c:v>
                </c:pt>
                <c:pt idx="1196">
                  <c:v>271</c:v>
                </c:pt>
                <c:pt idx="1197">
                  <c:v>271</c:v>
                </c:pt>
                <c:pt idx="1198">
                  <c:v>271</c:v>
                </c:pt>
                <c:pt idx="1199">
                  <c:v>195</c:v>
                </c:pt>
                <c:pt idx="1200">
                  <c:v>195</c:v>
                </c:pt>
                <c:pt idx="1201">
                  <c:v>195</c:v>
                </c:pt>
                <c:pt idx="1202">
                  <c:v>196</c:v>
                </c:pt>
                <c:pt idx="1203">
                  <c:v>196</c:v>
                </c:pt>
                <c:pt idx="1204">
                  <c:v>196</c:v>
                </c:pt>
                <c:pt idx="1205">
                  <c:v>212</c:v>
                </c:pt>
                <c:pt idx="1206">
                  <c:v>212</c:v>
                </c:pt>
                <c:pt idx="1207">
                  <c:v>212</c:v>
                </c:pt>
                <c:pt idx="1208">
                  <c:v>196</c:v>
                </c:pt>
                <c:pt idx="1209">
                  <c:v>278</c:v>
                </c:pt>
                <c:pt idx="1210">
                  <c:v>278</c:v>
                </c:pt>
                <c:pt idx="1211">
                  <c:v>278</c:v>
                </c:pt>
                <c:pt idx="1212">
                  <c:v>185</c:v>
                </c:pt>
                <c:pt idx="1213">
                  <c:v>185</c:v>
                </c:pt>
                <c:pt idx="1214">
                  <c:v>185</c:v>
                </c:pt>
                <c:pt idx="1215">
                  <c:v>185</c:v>
                </c:pt>
                <c:pt idx="1216">
                  <c:v>278</c:v>
                </c:pt>
                <c:pt idx="1217">
                  <c:v>189</c:v>
                </c:pt>
                <c:pt idx="1218">
                  <c:v>185</c:v>
                </c:pt>
                <c:pt idx="1219">
                  <c:v>185</c:v>
                </c:pt>
                <c:pt idx="1220">
                  <c:v>185</c:v>
                </c:pt>
                <c:pt idx="1221">
                  <c:v>185</c:v>
                </c:pt>
                <c:pt idx="1222">
                  <c:v>278</c:v>
                </c:pt>
                <c:pt idx="1223">
                  <c:v>278</c:v>
                </c:pt>
                <c:pt idx="1224">
                  <c:v>185</c:v>
                </c:pt>
                <c:pt idx="1225">
                  <c:v>185</c:v>
                </c:pt>
                <c:pt idx="1226">
                  <c:v>278</c:v>
                </c:pt>
                <c:pt idx="1227">
                  <c:v>185</c:v>
                </c:pt>
                <c:pt idx="1228">
                  <c:v>189</c:v>
                </c:pt>
                <c:pt idx="1229">
                  <c:v>185</c:v>
                </c:pt>
                <c:pt idx="1230">
                  <c:v>278</c:v>
                </c:pt>
                <c:pt idx="1231">
                  <c:v>185</c:v>
                </c:pt>
                <c:pt idx="1232">
                  <c:v>185</c:v>
                </c:pt>
                <c:pt idx="1233">
                  <c:v>189</c:v>
                </c:pt>
                <c:pt idx="1234">
                  <c:v>278</c:v>
                </c:pt>
                <c:pt idx="1235">
                  <c:v>185</c:v>
                </c:pt>
                <c:pt idx="1236">
                  <c:v>278</c:v>
                </c:pt>
                <c:pt idx="1237">
                  <c:v>185</c:v>
                </c:pt>
                <c:pt idx="1238">
                  <c:v>185</c:v>
                </c:pt>
                <c:pt idx="1239">
                  <c:v>189</c:v>
                </c:pt>
                <c:pt idx="1240">
                  <c:v>185</c:v>
                </c:pt>
                <c:pt idx="1241">
                  <c:v>185</c:v>
                </c:pt>
                <c:pt idx="1242">
                  <c:v>185</c:v>
                </c:pt>
                <c:pt idx="1243">
                  <c:v>185</c:v>
                </c:pt>
                <c:pt idx="1244">
                  <c:v>185</c:v>
                </c:pt>
                <c:pt idx="1245">
                  <c:v>185</c:v>
                </c:pt>
                <c:pt idx="1246">
                  <c:v>189</c:v>
                </c:pt>
                <c:pt idx="1247">
                  <c:v>185</c:v>
                </c:pt>
                <c:pt idx="1248">
                  <c:v>185</c:v>
                </c:pt>
                <c:pt idx="1249">
                  <c:v>185</c:v>
                </c:pt>
                <c:pt idx="1250">
                  <c:v>278</c:v>
                </c:pt>
                <c:pt idx="1251">
                  <c:v>278</c:v>
                </c:pt>
                <c:pt idx="1252">
                  <c:v>278</c:v>
                </c:pt>
                <c:pt idx="1253">
                  <c:v>185</c:v>
                </c:pt>
                <c:pt idx="1254">
                  <c:v>278</c:v>
                </c:pt>
                <c:pt idx="1255">
                  <c:v>185</c:v>
                </c:pt>
                <c:pt idx="1256">
                  <c:v>189</c:v>
                </c:pt>
                <c:pt idx="1257">
                  <c:v>185</c:v>
                </c:pt>
                <c:pt idx="1258">
                  <c:v>185</c:v>
                </c:pt>
                <c:pt idx="1259">
                  <c:v>185</c:v>
                </c:pt>
                <c:pt idx="1260">
                  <c:v>278</c:v>
                </c:pt>
                <c:pt idx="1261">
                  <c:v>185</c:v>
                </c:pt>
                <c:pt idx="1262">
                  <c:v>278</c:v>
                </c:pt>
                <c:pt idx="1263">
                  <c:v>189</c:v>
                </c:pt>
                <c:pt idx="1264">
                  <c:v>185</c:v>
                </c:pt>
                <c:pt idx="1265">
                  <c:v>185</c:v>
                </c:pt>
                <c:pt idx="1266">
                  <c:v>185</c:v>
                </c:pt>
                <c:pt idx="1267">
                  <c:v>278</c:v>
                </c:pt>
                <c:pt idx="1268">
                  <c:v>278</c:v>
                </c:pt>
                <c:pt idx="1269">
                  <c:v>278</c:v>
                </c:pt>
                <c:pt idx="1270">
                  <c:v>278</c:v>
                </c:pt>
                <c:pt idx="1271">
                  <c:v>185</c:v>
                </c:pt>
                <c:pt idx="1272">
                  <c:v>185</c:v>
                </c:pt>
                <c:pt idx="1273">
                  <c:v>189</c:v>
                </c:pt>
                <c:pt idx="1274">
                  <c:v>185</c:v>
                </c:pt>
                <c:pt idx="1275">
                  <c:v>185</c:v>
                </c:pt>
                <c:pt idx="1276">
                  <c:v>278</c:v>
                </c:pt>
                <c:pt idx="1277">
                  <c:v>185</c:v>
                </c:pt>
                <c:pt idx="1278">
                  <c:v>185</c:v>
                </c:pt>
                <c:pt idx="1279">
                  <c:v>185</c:v>
                </c:pt>
                <c:pt idx="1280">
                  <c:v>189</c:v>
                </c:pt>
                <c:pt idx="1281">
                  <c:v>185</c:v>
                </c:pt>
                <c:pt idx="1282">
                  <c:v>189</c:v>
                </c:pt>
                <c:pt idx="1283">
                  <c:v>185</c:v>
                </c:pt>
                <c:pt idx="1284">
                  <c:v>150</c:v>
                </c:pt>
                <c:pt idx="1285">
                  <c:v>150</c:v>
                </c:pt>
                <c:pt idx="1286">
                  <c:v>150</c:v>
                </c:pt>
                <c:pt idx="1287">
                  <c:v>150</c:v>
                </c:pt>
                <c:pt idx="1288">
                  <c:v>150</c:v>
                </c:pt>
                <c:pt idx="1289">
                  <c:v>335</c:v>
                </c:pt>
                <c:pt idx="1290">
                  <c:v>335</c:v>
                </c:pt>
                <c:pt idx="1291">
                  <c:v>335</c:v>
                </c:pt>
                <c:pt idx="1292">
                  <c:v>350</c:v>
                </c:pt>
                <c:pt idx="1293">
                  <c:v>350</c:v>
                </c:pt>
                <c:pt idx="1294">
                  <c:v>335</c:v>
                </c:pt>
                <c:pt idx="1295">
                  <c:v>480</c:v>
                </c:pt>
                <c:pt idx="1296">
                  <c:v>480</c:v>
                </c:pt>
                <c:pt idx="1297">
                  <c:v>155</c:v>
                </c:pt>
                <c:pt idx="1298">
                  <c:v>155</c:v>
                </c:pt>
                <c:pt idx="1299">
                  <c:v>155</c:v>
                </c:pt>
                <c:pt idx="1300">
                  <c:v>155</c:v>
                </c:pt>
                <c:pt idx="1301">
                  <c:v>155</c:v>
                </c:pt>
                <c:pt idx="1302">
                  <c:v>155</c:v>
                </c:pt>
                <c:pt idx="1303">
                  <c:v>155</c:v>
                </c:pt>
                <c:pt idx="1304">
                  <c:v>155</c:v>
                </c:pt>
                <c:pt idx="1305">
                  <c:v>155</c:v>
                </c:pt>
                <c:pt idx="1306">
                  <c:v>155</c:v>
                </c:pt>
                <c:pt idx="1307">
                  <c:v>155</c:v>
                </c:pt>
                <c:pt idx="1308">
                  <c:v>155</c:v>
                </c:pt>
                <c:pt idx="1309">
                  <c:v>155</c:v>
                </c:pt>
                <c:pt idx="1310">
                  <c:v>155</c:v>
                </c:pt>
                <c:pt idx="1311">
                  <c:v>155</c:v>
                </c:pt>
                <c:pt idx="1312">
                  <c:v>155</c:v>
                </c:pt>
                <c:pt idx="1313">
                  <c:v>155</c:v>
                </c:pt>
                <c:pt idx="1314">
                  <c:v>155</c:v>
                </c:pt>
                <c:pt idx="1315">
                  <c:v>155</c:v>
                </c:pt>
                <c:pt idx="1316">
                  <c:v>155</c:v>
                </c:pt>
                <c:pt idx="1317">
                  <c:v>155</c:v>
                </c:pt>
                <c:pt idx="1318">
                  <c:v>155</c:v>
                </c:pt>
                <c:pt idx="1319">
                  <c:v>155</c:v>
                </c:pt>
                <c:pt idx="1320">
                  <c:v>155</c:v>
                </c:pt>
                <c:pt idx="1321">
                  <c:v>155</c:v>
                </c:pt>
                <c:pt idx="1322">
                  <c:v>155</c:v>
                </c:pt>
                <c:pt idx="1323">
                  <c:v>155</c:v>
                </c:pt>
                <c:pt idx="1324">
                  <c:v>155</c:v>
                </c:pt>
                <c:pt idx="1325">
                  <c:v>155</c:v>
                </c:pt>
                <c:pt idx="1326">
                  <c:v>155</c:v>
                </c:pt>
                <c:pt idx="1327">
                  <c:v>155</c:v>
                </c:pt>
                <c:pt idx="1328">
                  <c:v>135</c:v>
                </c:pt>
                <c:pt idx="1329">
                  <c:v>135</c:v>
                </c:pt>
                <c:pt idx="1330">
                  <c:v>155</c:v>
                </c:pt>
                <c:pt idx="1331">
                  <c:v>135</c:v>
                </c:pt>
                <c:pt idx="1332">
                  <c:v>140</c:v>
                </c:pt>
                <c:pt idx="1333">
                  <c:v>155</c:v>
                </c:pt>
                <c:pt idx="1334">
                  <c:v>140</c:v>
                </c:pt>
                <c:pt idx="1335">
                  <c:v>140</c:v>
                </c:pt>
                <c:pt idx="1336">
                  <c:v>140</c:v>
                </c:pt>
                <c:pt idx="1337">
                  <c:v>140</c:v>
                </c:pt>
                <c:pt idx="1338">
                  <c:v>152</c:v>
                </c:pt>
                <c:pt idx="1339">
                  <c:v>140</c:v>
                </c:pt>
                <c:pt idx="1340">
                  <c:v>170</c:v>
                </c:pt>
                <c:pt idx="1341">
                  <c:v>170</c:v>
                </c:pt>
                <c:pt idx="1342">
                  <c:v>140</c:v>
                </c:pt>
                <c:pt idx="1343">
                  <c:v>170</c:v>
                </c:pt>
                <c:pt idx="1344">
                  <c:v>140</c:v>
                </c:pt>
                <c:pt idx="1345">
                  <c:v>140</c:v>
                </c:pt>
                <c:pt idx="1346">
                  <c:v>140</c:v>
                </c:pt>
                <c:pt idx="1347">
                  <c:v>170</c:v>
                </c:pt>
                <c:pt idx="1348">
                  <c:v>170</c:v>
                </c:pt>
                <c:pt idx="1349">
                  <c:v>140</c:v>
                </c:pt>
                <c:pt idx="1350">
                  <c:v>170</c:v>
                </c:pt>
                <c:pt idx="1351">
                  <c:v>140</c:v>
                </c:pt>
                <c:pt idx="1352">
                  <c:v>170</c:v>
                </c:pt>
                <c:pt idx="1353">
                  <c:v>170</c:v>
                </c:pt>
                <c:pt idx="1354">
                  <c:v>140</c:v>
                </c:pt>
                <c:pt idx="1355">
                  <c:v>140</c:v>
                </c:pt>
                <c:pt idx="1356">
                  <c:v>170</c:v>
                </c:pt>
                <c:pt idx="1357">
                  <c:v>140</c:v>
                </c:pt>
                <c:pt idx="1358">
                  <c:v>170</c:v>
                </c:pt>
                <c:pt idx="1359">
                  <c:v>140</c:v>
                </c:pt>
                <c:pt idx="1360">
                  <c:v>140</c:v>
                </c:pt>
                <c:pt idx="1361">
                  <c:v>140</c:v>
                </c:pt>
                <c:pt idx="1362">
                  <c:v>170</c:v>
                </c:pt>
                <c:pt idx="1363">
                  <c:v>170</c:v>
                </c:pt>
                <c:pt idx="1364">
                  <c:v>200</c:v>
                </c:pt>
                <c:pt idx="1365">
                  <c:v>200</c:v>
                </c:pt>
                <c:pt idx="1366">
                  <c:v>295</c:v>
                </c:pt>
                <c:pt idx="1367">
                  <c:v>250</c:v>
                </c:pt>
                <c:pt idx="1368">
                  <c:v>250</c:v>
                </c:pt>
                <c:pt idx="1369">
                  <c:v>300</c:v>
                </c:pt>
                <c:pt idx="1370">
                  <c:v>250</c:v>
                </c:pt>
                <c:pt idx="1371">
                  <c:v>250</c:v>
                </c:pt>
                <c:pt idx="1372">
                  <c:v>250</c:v>
                </c:pt>
                <c:pt idx="1373">
                  <c:v>300</c:v>
                </c:pt>
                <c:pt idx="1374">
                  <c:v>250</c:v>
                </c:pt>
                <c:pt idx="1375">
                  <c:v>220</c:v>
                </c:pt>
                <c:pt idx="1376">
                  <c:v>220</c:v>
                </c:pt>
                <c:pt idx="1377">
                  <c:v>220</c:v>
                </c:pt>
                <c:pt idx="1378">
                  <c:v>220</c:v>
                </c:pt>
                <c:pt idx="1379">
                  <c:v>220</c:v>
                </c:pt>
                <c:pt idx="1380">
                  <c:v>220</c:v>
                </c:pt>
                <c:pt idx="1381">
                  <c:v>220</c:v>
                </c:pt>
                <c:pt idx="1382">
                  <c:v>220</c:v>
                </c:pt>
                <c:pt idx="1383">
                  <c:v>540</c:v>
                </c:pt>
                <c:pt idx="1384">
                  <c:v>600</c:v>
                </c:pt>
                <c:pt idx="1385">
                  <c:v>600</c:v>
                </c:pt>
                <c:pt idx="1386">
                  <c:v>540</c:v>
                </c:pt>
                <c:pt idx="1387">
                  <c:v>540</c:v>
                </c:pt>
                <c:pt idx="1388">
                  <c:v>540</c:v>
                </c:pt>
                <c:pt idx="1389">
                  <c:v>540</c:v>
                </c:pt>
                <c:pt idx="1390">
                  <c:v>540</c:v>
                </c:pt>
                <c:pt idx="1391">
                  <c:v>540</c:v>
                </c:pt>
                <c:pt idx="1392">
                  <c:v>540</c:v>
                </c:pt>
                <c:pt idx="1393">
                  <c:v>540</c:v>
                </c:pt>
                <c:pt idx="1394">
                  <c:v>600</c:v>
                </c:pt>
                <c:pt idx="1395">
                  <c:v>375</c:v>
                </c:pt>
                <c:pt idx="1396">
                  <c:v>198</c:v>
                </c:pt>
                <c:pt idx="1397">
                  <c:v>158</c:v>
                </c:pt>
                <c:pt idx="1398">
                  <c:v>198</c:v>
                </c:pt>
                <c:pt idx="1399">
                  <c:v>182</c:v>
                </c:pt>
                <c:pt idx="1400">
                  <c:v>182</c:v>
                </c:pt>
                <c:pt idx="1401">
                  <c:v>270</c:v>
                </c:pt>
                <c:pt idx="1402">
                  <c:v>182</c:v>
                </c:pt>
                <c:pt idx="1403">
                  <c:v>270</c:v>
                </c:pt>
                <c:pt idx="1404">
                  <c:v>270</c:v>
                </c:pt>
                <c:pt idx="1405">
                  <c:v>270</c:v>
                </c:pt>
                <c:pt idx="1406">
                  <c:v>182</c:v>
                </c:pt>
                <c:pt idx="1407">
                  <c:v>270</c:v>
                </c:pt>
                <c:pt idx="1408">
                  <c:v>270</c:v>
                </c:pt>
                <c:pt idx="1409">
                  <c:v>182</c:v>
                </c:pt>
                <c:pt idx="1410">
                  <c:v>182</c:v>
                </c:pt>
                <c:pt idx="1411">
                  <c:v>182</c:v>
                </c:pt>
                <c:pt idx="1412">
                  <c:v>182</c:v>
                </c:pt>
                <c:pt idx="1413">
                  <c:v>182</c:v>
                </c:pt>
                <c:pt idx="1414">
                  <c:v>270</c:v>
                </c:pt>
                <c:pt idx="1415">
                  <c:v>270</c:v>
                </c:pt>
                <c:pt idx="1416">
                  <c:v>179</c:v>
                </c:pt>
                <c:pt idx="1417">
                  <c:v>179</c:v>
                </c:pt>
                <c:pt idx="1418">
                  <c:v>270</c:v>
                </c:pt>
                <c:pt idx="1419">
                  <c:v>179</c:v>
                </c:pt>
                <c:pt idx="1420">
                  <c:v>270</c:v>
                </c:pt>
                <c:pt idx="1421">
                  <c:v>179</c:v>
                </c:pt>
                <c:pt idx="1422">
                  <c:v>179</c:v>
                </c:pt>
                <c:pt idx="1423">
                  <c:v>264</c:v>
                </c:pt>
                <c:pt idx="1424">
                  <c:v>264</c:v>
                </c:pt>
                <c:pt idx="1425">
                  <c:v>264</c:v>
                </c:pt>
                <c:pt idx="1426">
                  <c:v>503</c:v>
                </c:pt>
                <c:pt idx="1427">
                  <c:v>503</c:v>
                </c:pt>
                <c:pt idx="1428">
                  <c:v>456</c:v>
                </c:pt>
                <c:pt idx="1429">
                  <c:v>317</c:v>
                </c:pt>
                <c:pt idx="1430">
                  <c:v>317</c:v>
                </c:pt>
                <c:pt idx="1431">
                  <c:v>317</c:v>
                </c:pt>
                <c:pt idx="1432">
                  <c:v>317</c:v>
                </c:pt>
                <c:pt idx="1433">
                  <c:v>317</c:v>
                </c:pt>
                <c:pt idx="1434">
                  <c:v>317</c:v>
                </c:pt>
                <c:pt idx="1435">
                  <c:v>317</c:v>
                </c:pt>
                <c:pt idx="1436">
                  <c:v>317</c:v>
                </c:pt>
                <c:pt idx="1437">
                  <c:v>317</c:v>
                </c:pt>
                <c:pt idx="1438">
                  <c:v>317</c:v>
                </c:pt>
                <c:pt idx="1439">
                  <c:v>317</c:v>
                </c:pt>
                <c:pt idx="1440">
                  <c:v>317</c:v>
                </c:pt>
                <c:pt idx="1441">
                  <c:v>317</c:v>
                </c:pt>
                <c:pt idx="1442">
                  <c:v>317</c:v>
                </c:pt>
                <c:pt idx="1443">
                  <c:v>390</c:v>
                </c:pt>
                <c:pt idx="1444">
                  <c:v>390</c:v>
                </c:pt>
                <c:pt idx="1445">
                  <c:v>390</c:v>
                </c:pt>
                <c:pt idx="1446">
                  <c:v>390</c:v>
                </c:pt>
                <c:pt idx="1447">
                  <c:v>390</c:v>
                </c:pt>
                <c:pt idx="1448">
                  <c:v>390</c:v>
                </c:pt>
                <c:pt idx="1449">
                  <c:v>450</c:v>
                </c:pt>
                <c:pt idx="1450">
                  <c:v>500</c:v>
                </c:pt>
                <c:pt idx="1451">
                  <c:v>450</c:v>
                </c:pt>
                <c:pt idx="1452">
                  <c:v>450</c:v>
                </c:pt>
                <c:pt idx="1453">
                  <c:v>500</c:v>
                </c:pt>
                <c:pt idx="1454">
                  <c:v>450</c:v>
                </c:pt>
                <c:pt idx="1455">
                  <c:v>500</c:v>
                </c:pt>
                <c:pt idx="1456">
                  <c:v>450</c:v>
                </c:pt>
                <c:pt idx="1457">
                  <c:v>500</c:v>
                </c:pt>
                <c:pt idx="1458">
                  <c:v>450</c:v>
                </c:pt>
                <c:pt idx="1459">
                  <c:v>235</c:v>
                </c:pt>
                <c:pt idx="1460">
                  <c:v>235</c:v>
                </c:pt>
                <c:pt idx="1461">
                  <c:v>302</c:v>
                </c:pt>
                <c:pt idx="1462">
                  <c:v>302</c:v>
                </c:pt>
                <c:pt idx="1463">
                  <c:v>385</c:v>
                </c:pt>
                <c:pt idx="1464">
                  <c:v>303</c:v>
                </c:pt>
                <c:pt idx="1465">
                  <c:v>303</c:v>
                </c:pt>
                <c:pt idx="1466">
                  <c:v>63</c:v>
                </c:pt>
                <c:pt idx="1467">
                  <c:v>63</c:v>
                </c:pt>
                <c:pt idx="1468">
                  <c:v>63</c:v>
                </c:pt>
                <c:pt idx="1469">
                  <c:v>63</c:v>
                </c:pt>
                <c:pt idx="1470">
                  <c:v>63</c:v>
                </c:pt>
                <c:pt idx="1471">
                  <c:v>63</c:v>
                </c:pt>
                <c:pt idx="1472">
                  <c:v>63</c:v>
                </c:pt>
                <c:pt idx="1473">
                  <c:v>190</c:v>
                </c:pt>
                <c:pt idx="1474">
                  <c:v>190</c:v>
                </c:pt>
                <c:pt idx="1475">
                  <c:v>190</c:v>
                </c:pt>
                <c:pt idx="1476">
                  <c:v>190</c:v>
                </c:pt>
                <c:pt idx="1477">
                  <c:v>190</c:v>
                </c:pt>
                <c:pt idx="1478">
                  <c:v>190</c:v>
                </c:pt>
                <c:pt idx="1479">
                  <c:v>190</c:v>
                </c:pt>
                <c:pt idx="1480">
                  <c:v>190</c:v>
                </c:pt>
                <c:pt idx="1481">
                  <c:v>190</c:v>
                </c:pt>
                <c:pt idx="1482">
                  <c:v>190</c:v>
                </c:pt>
                <c:pt idx="1483">
                  <c:v>190</c:v>
                </c:pt>
                <c:pt idx="1484">
                  <c:v>190</c:v>
                </c:pt>
                <c:pt idx="1485">
                  <c:v>321</c:v>
                </c:pt>
                <c:pt idx="1486">
                  <c:v>321</c:v>
                </c:pt>
                <c:pt idx="1487">
                  <c:v>272</c:v>
                </c:pt>
                <c:pt idx="1488">
                  <c:v>272</c:v>
                </c:pt>
                <c:pt idx="1489">
                  <c:v>272</c:v>
                </c:pt>
                <c:pt idx="1490">
                  <c:v>321</c:v>
                </c:pt>
                <c:pt idx="1491">
                  <c:v>321</c:v>
                </c:pt>
                <c:pt idx="1492">
                  <c:v>272</c:v>
                </c:pt>
                <c:pt idx="1493">
                  <c:v>272</c:v>
                </c:pt>
                <c:pt idx="1494">
                  <c:v>321</c:v>
                </c:pt>
                <c:pt idx="1495">
                  <c:v>321</c:v>
                </c:pt>
                <c:pt idx="1496">
                  <c:v>272</c:v>
                </c:pt>
                <c:pt idx="1497">
                  <c:v>272</c:v>
                </c:pt>
                <c:pt idx="1498">
                  <c:v>272</c:v>
                </c:pt>
                <c:pt idx="1499">
                  <c:v>272</c:v>
                </c:pt>
                <c:pt idx="1500">
                  <c:v>272</c:v>
                </c:pt>
                <c:pt idx="1501">
                  <c:v>335</c:v>
                </c:pt>
                <c:pt idx="1502">
                  <c:v>272</c:v>
                </c:pt>
                <c:pt idx="1503">
                  <c:v>272</c:v>
                </c:pt>
                <c:pt idx="1504">
                  <c:v>335</c:v>
                </c:pt>
                <c:pt idx="1505">
                  <c:v>272</c:v>
                </c:pt>
                <c:pt idx="1506">
                  <c:v>335</c:v>
                </c:pt>
                <c:pt idx="1507">
                  <c:v>272</c:v>
                </c:pt>
                <c:pt idx="1508">
                  <c:v>335</c:v>
                </c:pt>
                <c:pt idx="1509">
                  <c:v>272</c:v>
                </c:pt>
                <c:pt idx="1510">
                  <c:v>335</c:v>
                </c:pt>
                <c:pt idx="1511">
                  <c:v>272</c:v>
                </c:pt>
                <c:pt idx="1512">
                  <c:v>335</c:v>
                </c:pt>
                <c:pt idx="1513">
                  <c:v>272</c:v>
                </c:pt>
                <c:pt idx="1514">
                  <c:v>272</c:v>
                </c:pt>
                <c:pt idx="1515">
                  <c:v>272</c:v>
                </c:pt>
                <c:pt idx="1516">
                  <c:v>335</c:v>
                </c:pt>
                <c:pt idx="1517">
                  <c:v>272</c:v>
                </c:pt>
                <c:pt idx="1518">
                  <c:v>335</c:v>
                </c:pt>
                <c:pt idx="1519">
                  <c:v>335</c:v>
                </c:pt>
                <c:pt idx="1520">
                  <c:v>464</c:v>
                </c:pt>
                <c:pt idx="1521">
                  <c:v>464</c:v>
                </c:pt>
                <c:pt idx="1522">
                  <c:v>464</c:v>
                </c:pt>
                <c:pt idx="1523">
                  <c:v>464</c:v>
                </c:pt>
                <c:pt idx="1524">
                  <c:v>272</c:v>
                </c:pt>
                <c:pt idx="1525">
                  <c:v>272</c:v>
                </c:pt>
                <c:pt idx="1526">
                  <c:v>202</c:v>
                </c:pt>
                <c:pt idx="1527">
                  <c:v>272</c:v>
                </c:pt>
                <c:pt idx="1528">
                  <c:v>321</c:v>
                </c:pt>
                <c:pt idx="1529">
                  <c:v>321</c:v>
                </c:pt>
                <c:pt idx="1530">
                  <c:v>272</c:v>
                </c:pt>
                <c:pt idx="1531">
                  <c:v>272</c:v>
                </c:pt>
                <c:pt idx="1532">
                  <c:v>321</c:v>
                </c:pt>
                <c:pt idx="1533">
                  <c:v>321</c:v>
                </c:pt>
                <c:pt idx="1534">
                  <c:v>321</c:v>
                </c:pt>
                <c:pt idx="1535">
                  <c:v>272</c:v>
                </c:pt>
                <c:pt idx="1536">
                  <c:v>272</c:v>
                </c:pt>
                <c:pt idx="1537">
                  <c:v>272</c:v>
                </c:pt>
                <c:pt idx="1538">
                  <c:v>202</c:v>
                </c:pt>
                <c:pt idx="1539">
                  <c:v>321</c:v>
                </c:pt>
                <c:pt idx="1540">
                  <c:v>335</c:v>
                </c:pt>
                <c:pt idx="1541">
                  <c:v>272</c:v>
                </c:pt>
                <c:pt idx="1542">
                  <c:v>335</c:v>
                </c:pt>
                <c:pt idx="1543">
                  <c:v>272</c:v>
                </c:pt>
                <c:pt idx="1544">
                  <c:v>335</c:v>
                </c:pt>
                <c:pt idx="1545">
                  <c:v>272</c:v>
                </c:pt>
                <c:pt idx="1546">
                  <c:v>272</c:v>
                </c:pt>
                <c:pt idx="1547">
                  <c:v>335</c:v>
                </c:pt>
                <c:pt idx="1548">
                  <c:v>202</c:v>
                </c:pt>
                <c:pt idx="1549">
                  <c:v>272</c:v>
                </c:pt>
                <c:pt idx="1550">
                  <c:v>335</c:v>
                </c:pt>
                <c:pt idx="1551">
                  <c:v>202</c:v>
                </c:pt>
                <c:pt idx="1552">
                  <c:v>272</c:v>
                </c:pt>
                <c:pt idx="1553">
                  <c:v>272</c:v>
                </c:pt>
                <c:pt idx="1554">
                  <c:v>272</c:v>
                </c:pt>
                <c:pt idx="1555">
                  <c:v>335</c:v>
                </c:pt>
                <c:pt idx="1556">
                  <c:v>335</c:v>
                </c:pt>
                <c:pt idx="1557">
                  <c:v>272</c:v>
                </c:pt>
                <c:pt idx="1558">
                  <c:v>335</c:v>
                </c:pt>
                <c:pt idx="1559">
                  <c:v>335</c:v>
                </c:pt>
                <c:pt idx="1560">
                  <c:v>272</c:v>
                </c:pt>
                <c:pt idx="1561">
                  <c:v>272</c:v>
                </c:pt>
                <c:pt idx="1562">
                  <c:v>272</c:v>
                </c:pt>
                <c:pt idx="1563">
                  <c:v>250</c:v>
                </c:pt>
                <c:pt idx="1564">
                  <c:v>215</c:v>
                </c:pt>
                <c:pt idx="1565">
                  <c:v>215</c:v>
                </c:pt>
                <c:pt idx="1566">
                  <c:v>250</c:v>
                </c:pt>
                <c:pt idx="1567">
                  <c:v>250</c:v>
                </c:pt>
                <c:pt idx="1568">
                  <c:v>320</c:v>
                </c:pt>
                <c:pt idx="1569">
                  <c:v>320</c:v>
                </c:pt>
                <c:pt idx="1570">
                  <c:v>320</c:v>
                </c:pt>
                <c:pt idx="1571">
                  <c:v>320</c:v>
                </c:pt>
                <c:pt idx="1572">
                  <c:v>320</c:v>
                </c:pt>
                <c:pt idx="1573">
                  <c:v>320</c:v>
                </c:pt>
                <c:pt idx="1574">
                  <c:v>320</c:v>
                </c:pt>
                <c:pt idx="1575">
                  <c:v>320</c:v>
                </c:pt>
                <c:pt idx="1576">
                  <c:v>320</c:v>
                </c:pt>
                <c:pt idx="1577">
                  <c:v>320</c:v>
                </c:pt>
                <c:pt idx="1578">
                  <c:v>320</c:v>
                </c:pt>
                <c:pt idx="1579">
                  <c:v>320</c:v>
                </c:pt>
                <c:pt idx="1580">
                  <c:v>320</c:v>
                </c:pt>
                <c:pt idx="1581">
                  <c:v>320</c:v>
                </c:pt>
                <c:pt idx="1582">
                  <c:v>320</c:v>
                </c:pt>
                <c:pt idx="1583">
                  <c:v>200</c:v>
                </c:pt>
                <c:pt idx="1584">
                  <c:v>200</c:v>
                </c:pt>
                <c:pt idx="1585">
                  <c:v>200</c:v>
                </c:pt>
                <c:pt idx="1586">
                  <c:v>200</c:v>
                </c:pt>
                <c:pt idx="1587">
                  <c:v>200</c:v>
                </c:pt>
                <c:pt idx="1588">
                  <c:v>200</c:v>
                </c:pt>
                <c:pt idx="1589">
                  <c:v>200</c:v>
                </c:pt>
                <c:pt idx="1590">
                  <c:v>200</c:v>
                </c:pt>
                <c:pt idx="1591">
                  <c:v>200</c:v>
                </c:pt>
                <c:pt idx="1592">
                  <c:v>268</c:v>
                </c:pt>
                <c:pt idx="1593">
                  <c:v>268</c:v>
                </c:pt>
                <c:pt idx="1594">
                  <c:v>268</c:v>
                </c:pt>
                <c:pt idx="1595">
                  <c:v>268</c:v>
                </c:pt>
                <c:pt idx="1596">
                  <c:v>268</c:v>
                </c:pt>
                <c:pt idx="1597">
                  <c:v>268</c:v>
                </c:pt>
                <c:pt idx="1598">
                  <c:v>268</c:v>
                </c:pt>
                <c:pt idx="1599">
                  <c:v>268</c:v>
                </c:pt>
                <c:pt idx="1600">
                  <c:v>268</c:v>
                </c:pt>
                <c:pt idx="1601">
                  <c:v>268</c:v>
                </c:pt>
                <c:pt idx="1602">
                  <c:v>268</c:v>
                </c:pt>
                <c:pt idx="1603">
                  <c:v>268</c:v>
                </c:pt>
                <c:pt idx="1604">
                  <c:v>268</c:v>
                </c:pt>
                <c:pt idx="1605">
                  <c:v>268</c:v>
                </c:pt>
                <c:pt idx="1606">
                  <c:v>268</c:v>
                </c:pt>
                <c:pt idx="1607">
                  <c:v>283</c:v>
                </c:pt>
                <c:pt idx="1608">
                  <c:v>173</c:v>
                </c:pt>
                <c:pt idx="1609">
                  <c:v>283</c:v>
                </c:pt>
                <c:pt idx="1610">
                  <c:v>173</c:v>
                </c:pt>
                <c:pt idx="1611">
                  <c:v>283</c:v>
                </c:pt>
                <c:pt idx="1612">
                  <c:v>173</c:v>
                </c:pt>
                <c:pt idx="1613">
                  <c:v>173</c:v>
                </c:pt>
                <c:pt idx="1614">
                  <c:v>173</c:v>
                </c:pt>
                <c:pt idx="1615">
                  <c:v>283</c:v>
                </c:pt>
                <c:pt idx="1616">
                  <c:v>173</c:v>
                </c:pt>
                <c:pt idx="1617">
                  <c:v>700</c:v>
                </c:pt>
                <c:pt idx="1618">
                  <c:v>700</c:v>
                </c:pt>
                <c:pt idx="1619">
                  <c:v>720</c:v>
                </c:pt>
                <c:pt idx="1620">
                  <c:v>720</c:v>
                </c:pt>
                <c:pt idx="1621">
                  <c:v>700</c:v>
                </c:pt>
                <c:pt idx="1622">
                  <c:v>700</c:v>
                </c:pt>
                <c:pt idx="1623">
                  <c:v>720</c:v>
                </c:pt>
                <c:pt idx="1624">
                  <c:v>720</c:v>
                </c:pt>
                <c:pt idx="1625">
                  <c:v>700</c:v>
                </c:pt>
                <c:pt idx="1626">
                  <c:v>750</c:v>
                </c:pt>
                <c:pt idx="1627">
                  <c:v>750</c:v>
                </c:pt>
                <c:pt idx="1628">
                  <c:v>700</c:v>
                </c:pt>
                <c:pt idx="1629">
                  <c:v>107</c:v>
                </c:pt>
                <c:pt idx="1630">
                  <c:v>107</c:v>
                </c:pt>
                <c:pt idx="1631">
                  <c:v>107</c:v>
                </c:pt>
                <c:pt idx="1632">
                  <c:v>107</c:v>
                </c:pt>
                <c:pt idx="1633">
                  <c:v>107</c:v>
                </c:pt>
                <c:pt idx="1634">
                  <c:v>107</c:v>
                </c:pt>
                <c:pt idx="1635">
                  <c:v>108</c:v>
                </c:pt>
                <c:pt idx="1636">
                  <c:v>108</c:v>
                </c:pt>
                <c:pt idx="1637">
                  <c:v>108</c:v>
                </c:pt>
                <c:pt idx="1638">
                  <c:v>108</c:v>
                </c:pt>
                <c:pt idx="1639">
                  <c:v>108</c:v>
                </c:pt>
                <c:pt idx="1640">
                  <c:v>108</c:v>
                </c:pt>
                <c:pt idx="1641">
                  <c:v>108</c:v>
                </c:pt>
                <c:pt idx="1642">
                  <c:v>108</c:v>
                </c:pt>
                <c:pt idx="1643">
                  <c:v>108</c:v>
                </c:pt>
                <c:pt idx="1644">
                  <c:v>108</c:v>
                </c:pt>
                <c:pt idx="1645">
                  <c:v>108</c:v>
                </c:pt>
                <c:pt idx="1646">
                  <c:v>108</c:v>
                </c:pt>
                <c:pt idx="1647">
                  <c:v>302</c:v>
                </c:pt>
                <c:pt idx="1648">
                  <c:v>302</c:v>
                </c:pt>
                <c:pt idx="1649">
                  <c:v>302</c:v>
                </c:pt>
                <c:pt idx="1650">
                  <c:v>302</c:v>
                </c:pt>
                <c:pt idx="1651">
                  <c:v>302</c:v>
                </c:pt>
                <c:pt idx="1652">
                  <c:v>302</c:v>
                </c:pt>
                <c:pt idx="1653">
                  <c:v>302</c:v>
                </c:pt>
                <c:pt idx="1654">
                  <c:v>302</c:v>
                </c:pt>
                <c:pt idx="1655">
                  <c:v>302</c:v>
                </c:pt>
                <c:pt idx="1656">
                  <c:v>302</c:v>
                </c:pt>
                <c:pt idx="1657">
                  <c:v>138</c:v>
                </c:pt>
                <c:pt idx="1658">
                  <c:v>138</c:v>
                </c:pt>
                <c:pt idx="1659">
                  <c:v>138</c:v>
                </c:pt>
                <c:pt idx="1660">
                  <c:v>138</c:v>
                </c:pt>
                <c:pt idx="1661">
                  <c:v>293</c:v>
                </c:pt>
                <c:pt idx="1662">
                  <c:v>293</c:v>
                </c:pt>
                <c:pt idx="1663">
                  <c:v>293</c:v>
                </c:pt>
                <c:pt idx="1664">
                  <c:v>293</c:v>
                </c:pt>
                <c:pt idx="1665">
                  <c:v>293</c:v>
                </c:pt>
                <c:pt idx="1666">
                  <c:v>293</c:v>
                </c:pt>
                <c:pt idx="1667">
                  <c:v>185</c:v>
                </c:pt>
                <c:pt idx="1668">
                  <c:v>185</c:v>
                </c:pt>
                <c:pt idx="1669">
                  <c:v>185</c:v>
                </c:pt>
                <c:pt idx="1670">
                  <c:v>185</c:v>
                </c:pt>
                <c:pt idx="1671">
                  <c:v>185</c:v>
                </c:pt>
                <c:pt idx="1672">
                  <c:v>185</c:v>
                </c:pt>
                <c:pt idx="1673">
                  <c:v>500</c:v>
                </c:pt>
                <c:pt idx="1674">
                  <c:v>450</c:v>
                </c:pt>
                <c:pt idx="1675">
                  <c:v>450</c:v>
                </c:pt>
                <c:pt idx="1676">
                  <c:v>450</c:v>
                </c:pt>
                <c:pt idx="1677">
                  <c:v>177</c:v>
                </c:pt>
                <c:pt idx="1678">
                  <c:v>177</c:v>
                </c:pt>
                <c:pt idx="1679">
                  <c:v>177</c:v>
                </c:pt>
                <c:pt idx="1680">
                  <c:v>119</c:v>
                </c:pt>
                <c:pt idx="1681">
                  <c:v>160</c:v>
                </c:pt>
                <c:pt idx="1682">
                  <c:v>160</c:v>
                </c:pt>
                <c:pt idx="1683">
                  <c:v>150</c:v>
                </c:pt>
                <c:pt idx="1684">
                  <c:v>119</c:v>
                </c:pt>
                <c:pt idx="1685">
                  <c:v>150</c:v>
                </c:pt>
                <c:pt idx="1686">
                  <c:v>119</c:v>
                </c:pt>
                <c:pt idx="1687">
                  <c:v>150</c:v>
                </c:pt>
                <c:pt idx="1688">
                  <c:v>150</c:v>
                </c:pt>
                <c:pt idx="1689">
                  <c:v>119</c:v>
                </c:pt>
                <c:pt idx="1690">
                  <c:v>160</c:v>
                </c:pt>
                <c:pt idx="1691">
                  <c:v>160</c:v>
                </c:pt>
                <c:pt idx="1692">
                  <c:v>119</c:v>
                </c:pt>
                <c:pt idx="1693">
                  <c:v>160</c:v>
                </c:pt>
                <c:pt idx="1694">
                  <c:v>160</c:v>
                </c:pt>
                <c:pt idx="1695">
                  <c:v>119</c:v>
                </c:pt>
                <c:pt idx="1696">
                  <c:v>150</c:v>
                </c:pt>
                <c:pt idx="1697">
                  <c:v>150</c:v>
                </c:pt>
                <c:pt idx="1698">
                  <c:v>150</c:v>
                </c:pt>
                <c:pt idx="1699">
                  <c:v>150</c:v>
                </c:pt>
                <c:pt idx="1700">
                  <c:v>160</c:v>
                </c:pt>
                <c:pt idx="1701">
                  <c:v>119</c:v>
                </c:pt>
                <c:pt idx="1702">
                  <c:v>150</c:v>
                </c:pt>
                <c:pt idx="1703">
                  <c:v>150</c:v>
                </c:pt>
                <c:pt idx="1704">
                  <c:v>119</c:v>
                </c:pt>
                <c:pt idx="1705">
                  <c:v>160</c:v>
                </c:pt>
                <c:pt idx="1706">
                  <c:v>119</c:v>
                </c:pt>
                <c:pt idx="1707">
                  <c:v>119</c:v>
                </c:pt>
                <c:pt idx="1708">
                  <c:v>119</c:v>
                </c:pt>
                <c:pt idx="1709">
                  <c:v>143</c:v>
                </c:pt>
                <c:pt idx="1710">
                  <c:v>143</c:v>
                </c:pt>
                <c:pt idx="1711">
                  <c:v>143</c:v>
                </c:pt>
                <c:pt idx="1712">
                  <c:v>160</c:v>
                </c:pt>
                <c:pt idx="1713">
                  <c:v>119</c:v>
                </c:pt>
                <c:pt idx="1714">
                  <c:v>143</c:v>
                </c:pt>
                <c:pt idx="1715">
                  <c:v>143</c:v>
                </c:pt>
                <c:pt idx="1716">
                  <c:v>160</c:v>
                </c:pt>
                <c:pt idx="1717">
                  <c:v>160</c:v>
                </c:pt>
                <c:pt idx="1718">
                  <c:v>143</c:v>
                </c:pt>
                <c:pt idx="1719">
                  <c:v>143</c:v>
                </c:pt>
                <c:pt idx="1720">
                  <c:v>207</c:v>
                </c:pt>
                <c:pt idx="1721">
                  <c:v>148</c:v>
                </c:pt>
                <c:pt idx="1722">
                  <c:v>143</c:v>
                </c:pt>
                <c:pt idx="1723">
                  <c:v>148</c:v>
                </c:pt>
                <c:pt idx="1724">
                  <c:v>148</c:v>
                </c:pt>
                <c:pt idx="1725">
                  <c:v>207</c:v>
                </c:pt>
                <c:pt idx="1726">
                  <c:v>207</c:v>
                </c:pt>
                <c:pt idx="1727">
                  <c:v>207</c:v>
                </c:pt>
                <c:pt idx="1728">
                  <c:v>143</c:v>
                </c:pt>
                <c:pt idx="1729">
                  <c:v>143</c:v>
                </c:pt>
                <c:pt idx="1730">
                  <c:v>207</c:v>
                </c:pt>
                <c:pt idx="1731">
                  <c:v>150</c:v>
                </c:pt>
                <c:pt idx="1732">
                  <c:v>150</c:v>
                </c:pt>
                <c:pt idx="1733">
                  <c:v>150</c:v>
                </c:pt>
                <c:pt idx="1734">
                  <c:v>150</c:v>
                </c:pt>
                <c:pt idx="1735">
                  <c:v>119</c:v>
                </c:pt>
                <c:pt idx="1736">
                  <c:v>119</c:v>
                </c:pt>
                <c:pt idx="1737">
                  <c:v>150</c:v>
                </c:pt>
                <c:pt idx="1738">
                  <c:v>207</c:v>
                </c:pt>
                <c:pt idx="1739">
                  <c:v>150</c:v>
                </c:pt>
                <c:pt idx="1740">
                  <c:v>140</c:v>
                </c:pt>
                <c:pt idx="1741">
                  <c:v>207</c:v>
                </c:pt>
                <c:pt idx="1742">
                  <c:v>140</c:v>
                </c:pt>
                <c:pt idx="1743">
                  <c:v>150</c:v>
                </c:pt>
                <c:pt idx="1744">
                  <c:v>250</c:v>
                </c:pt>
                <c:pt idx="1745">
                  <c:v>250</c:v>
                </c:pt>
                <c:pt idx="1746">
                  <c:v>250</c:v>
                </c:pt>
                <c:pt idx="1747">
                  <c:v>250</c:v>
                </c:pt>
                <c:pt idx="1748">
                  <c:v>250</c:v>
                </c:pt>
                <c:pt idx="1749">
                  <c:v>250</c:v>
                </c:pt>
                <c:pt idx="1750">
                  <c:v>250</c:v>
                </c:pt>
                <c:pt idx="1751">
                  <c:v>250</c:v>
                </c:pt>
                <c:pt idx="1752">
                  <c:v>250</c:v>
                </c:pt>
                <c:pt idx="1753">
                  <c:v>250</c:v>
                </c:pt>
                <c:pt idx="1754">
                  <c:v>250</c:v>
                </c:pt>
                <c:pt idx="1755">
                  <c:v>250</c:v>
                </c:pt>
                <c:pt idx="1756">
                  <c:v>250</c:v>
                </c:pt>
                <c:pt idx="1757">
                  <c:v>250</c:v>
                </c:pt>
                <c:pt idx="1758">
                  <c:v>250</c:v>
                </c:pt>
                <c:pt idx="1759">
                  <c:v>250</c:v>
                </c:pt>
                <c:pt idx="1760">
                  <c:v>250</c:v>
                </c:pt>
                <c:pt idx="1761">
                  <c:v>250</c:v>
                </c:pt>
                <c:pt idx="1762">
                  <c:v>245</c:v>
                </c:pt>
                <c:pt idx="1763">
                  <c:v>245</c:v>
                </c:pt>
                <c:pt idx="1764">
                  <c:v>245</c:v>
                </c:pt>
                <c:pt idx="1765">
                  <c:v>245</c:v>
                </c:pt>
                <c:pt idx="1766">
                  <c:v>245</c:v>
                </c:pt>
                <c:pt idx="1767">
                  <c:v>245</c:v>
                </c:pt>
                <c:pt idx="1768">
                  <c:v>245</c:v>
                </c:pt>
                <c:pt idx="1769">
                  <c:v>245</c:v>
                </c:pt>
                <c:pt idx="1770">
                  <c:v>245</c:v>
                </c:pt>
                <c:pt idx="1771">
                  <c:v>245</c:v>
                </c:pt>
                <c:pt idx="1772">
                  <c:v>245</c:v>
                </c:pt>
                <c:pt idx="1773">
                  <c:v>245</c:v>
                </c:pt>
                <c:pt idx="1774">
                  <c:v>165</c:v>
                </c:pt>
                <c:pt idx="1775">
                  <c:v>210</c:v>
                </c:pt>
                <c:pt idx="1776">
                  <c:v>210</c:v>
                </c:pt>
                <c:pt idx="1777">
                  <c:v>165</c:v>
                </c:pt>
                <c:pt idx="1778">
                  <c:v>210</c:v>
                </c:pt>
                <c:pt idx="1779">
                  <c:v>165</c:v>
                </c:pt>
                <c:pt idx="1780">
                  <c:v>210</c:v>
                </c:pt>
                <c:pt idx="1781">
                  <c:v>210</c:v>
                </c:pt>
                <c:pt idx="1782">
                  <c:v>210</c:v>
                </c:pt>
                <c:pt idx="1783">
                  <c:v>165</c:v>
                </c:pt>
                <c:pt idx="1784">
                  <c:v>210</c:v>
                </c:pt>
                <c:pt idx="1785">
                  <c:v>165</c:v>
                </c:pt>
                <c:pt idx="1786">
                  <c:v>210</c:v>
                </c:pt>
                <c:pt idx="1787">
                  <c:v>210</c:v>
                </c:pt>
                <c:pt idx="1788">
                  <c:v>165</c:v>
                </c:pt>
                <c:pt idx="1789">
                  <c:v>170</c:v>
                </c:pt>
                <c:pt idx="1790">
                  <c:v>210</c:v>
                </c:pt>
                <c:pt idx="1791">
                  <c:v>210</c:v>
                </c:pt>
                <c:pt idx="1792">
                  <c:v>170</c:v>
                </c:pt>
                <c:pt idx="1793">
                  <c:v>140</c:v>
                </c:pt>
                <c:pt idx="1794">
                  <c:v>210</c:v>
                </c:pt>
                <c:pt idx="1795">
                  <c:v>170</c:v>
                </c:pt>
                <c:pt idx="1796">
                  <c:v>170</c:v>
                </c:pt>
                <c:pt idx="1797">
                  <c:v>210</c:v>
                </c:pt>
                <c:pt idx="1798">
                  <c:v>210</c:v>
                </c:pt>
                <c:pt idx="1799">
                  <c:v>170</c:v>
                </c:pt>
                <c:pt idx="1800">
                  <c:v>140</c:v>
                </c:pt>
                <c:pt idx="1801">
                  <c:v>210</c:v>
                </c:pt>
                <c:pt idx="1802">
                  <c:v>170</c:v>
                </c:pt>
                <c:pt idx="1803">
                  <c:v>210</c:v>
                </c:pt>
                <c:pt idx="1804">
                  <c:v>170</c:v>
                </c:pt>
                <c:pt idx="1805">
                  <c:v>210</c:v>
                </c:pt>
                <c:pt idx="1806">
                  <c:v>140</c:v>
                </c:pt>
                <c:pt idx="1807">
                  <c:v>210</c:v>
                </c:pt>
                <c:pt idx="1808">
                  <c:v>170</c:v>
                </c:pt>
                <c:pt idx="1809">
                  <c:v>210</c:v>
                </c:pt>
                <c:pt idx="1810">
                  <c:v>210</c:v>
                </c:pt>
                <c:pt idx="1811">
                  <c:v>170</c:v>
                </c:pt>
                <c:pt idx="1812">
                  <c:v>140</c:v>
                </c:pt>
                <c:pt idx="1813">
                  <c:v>170</c:v>
                </c:pt>
                <c:pt idx="1814">
                  <c:v>170</c:v>
                </c:pt>
                <c:pt idx="1815">
                  <c:v>210</c:v>
                </c:pt>
                <c:pt idx="1816">
                  <c:v>170</c:v>
                </c:pt>
                <c:pt idx="1817">
                  <c:v>170</c:v>
                </c:pt>
                <c:pt idx="1818">
                  <c:v>140</c:v>
                </c:pt>
                <c:pt idx="1819">
                  <c:v>150</c:v>
                </c:pt>
                <c:pt idx="1820">
                  <c:v>210</c:v>
                </c:pt>
                <c:pt idx="1821">
                  <c:v>210</c:v>
                </c:pt>
                <c:pt idx="1822">
                  <c:v>150</c:v>
                </c:pt>
                <c:pt idx="1823">
                  <c:v>210</c:v>
                </c:pt>
                <c:pt idx="1824">
                  <c:v>170</c:v>
                </c:pt>
                <c:pt idx="1825">
                  <c:v>210</c:v>
                </c:pt>
                <c:pt idx="1826">
                  <c:v>170</c:v>
                </c:pt>
                <c:pt idx="1827">
                  <c:v>170</c:v>
                </c:pt>
                <c:pt idx="1828">
                  <c:v>170</c:v>
                </c:pt>
                <c:pt idx="1829">
                  <c:v>210</c:v>
                </c:pt>
                <c:pt idx="1830">
                  <c:v>150</c:v>
                </c:pt>
                <c:pt idx="1831">
                  <c:v>150</c:v>
                </c:pt>
                <c:pt idx="1832">
                  <c:v>210</c:v>
                </c:pt>
                <c:pt idx="1833">
                  <c:v>210</c:v>
                </c:pt>
                <c:pt idx="1834">
                  <c:v>210</c:v>
                </c:pt>
                <c:pt idx="1835">
                  <c:v>210</c:v>
                </c:pt>
                <c:pt idx="1836">
                  <c:v>150</c:v>
                </c:pt>
                <c:pt idx="1837">
                  <c:v>150</c:v>
                </c:pt>
                <c:pt idx="1838">
                  <c:v>210</c:v>
                </c:pt>
                <c:pt idx="1839">
                  <c:v>170</c:v>
                </c:pt>
                <c:pt idx="1840">
                  <c:v>170</c:v>
                </c:pt>
                <c:pt idx="1841">
                  <c:v>170</c:v>
                </c:pt>
                <c:pt idx="1842">
                  <c:v>170</c:v>
                </c:pt>
                <c:pt idx="1843">
                  <c:v>170</c:v>
                </c:pt>
                <c:pt idx="1844">
                  <c:v>210</c:v>
                </c:pt>
                <c:pt idx="1845">
                  <c:v>210</c:v>
                </c:pt>
                <c:pt idx="1846">
                  <c:v>210</c:v>
                </c:pt>
                <c:pt idx="1847">
                  <c:v>150</c:v>
                </c:pt>
                <c:pt idx="1848">
                  <c:v>210</c:v>
                </c:pt>
                <c:pt idx="1849">
                  <c:v>150</c:v>
                </c:pt>
                <c:pt idx="1850">
                  <c:v>210</c:v>
                </c:pt>
                <c:pt idx="1851">
                  <c:v>210</c:v>
                </c:pt>
                <c:pt idx="1852">
                  <c:v>170</c:v>
                </c:pt>
                <c:pt idx="1853">
                  <c:v>210</c:v>
                </c:pt>
                <c:pt idx="1854">
                  <c:v>210</c:v>
                </c:pt>
                <c:pt idx="1855">
                  <c:v>210</c:v>
                </c:pt>
                <c:pt idx="1856">
                  <c:v>170</c:v>
                </c:pt>
                <c:pt idx="1857">
                  <c:v>210</c:v>
                </c:pt>
                <c:pt idx="1858">
                  <c:v>210</c:v>
                </c:pt>
                <c:pt idx="1859">
                  <c:v>170</c:v>
                </c:pt>
                <c:pt idx="1860">
                  <c:v>210</c:v>
                </c:pt>
                <c:pt idx="1861">
                  <c:v>210</c:v>
                </c:pt>
                <c:pt idx="1862">
                  <c:v>170</c:v>
                </c:pt>
                <c:pt idx="1863">
                  <c:v>210</c:v>
                </c:pt>
                <c:pt idx="1864">
                  <c:v>170</c:v>
                </c:pt>
                <c:pt idx="1865">
                  <c:v>170</c:v>
                </c:pt>
                <c:pt idx="1866">
                  <c:v>210</c:v>
                </c:pt>
                <c:pt idx="1867">
                  <c:v>210</c:v>
                </c:pt>
                <c:pt idx="1868">
                  <c:v>210</c:v>
                </c:pt>
                <c:pt idx="1869">
                  <c:v>210</c:v>
                </c:pt>
                <c:pt idx="1870">
                  <c:v>170</c:v>
                </c:pt>
                <c:pt idx="1871">
                  <c:v>210</c:v>
                </c:pt>
                <c:pt idx="1872">
                  <c:v>210</c:v>
                </c:pt>
                <c:pt idx="1873">
                  <c:v>210</c:v>
                </c:pt>
                <c:pt idx="1874">
                  <c:v>170</c:v>
                </c:pt>
                <c:pt idx="1875">
                  <c:v>210</c:v>
                </c:pt>
                <c:pt idx="1876">
                  <c:v>170</c:v>
                </c:pt>
                <c:pt idx="1877">
                  <c:v>170</c:v>
                </c:pt>
                <c:pt idx="1878">
                  <c:v>150</c:v>
                </c:pt>
                <c:pt idx="1879">
                  <c:v>210</c:v>
                </c:pt>
                <c:pt idx="1880">
                  <c:v>170</c:v>
                </c:pt>
                <c:pt idx="1881">
                  <c:v>170</c:v>
                </c:pt>
                <c:pt idx="1882">
                  <c:v>170</c:v>
                </c:pt>
                <c:pt idx="1883">
                  <c:v>210</c:v>
                </c:pt>
                <c:pt idx="1884">
                  <c:v>170</c:v>
                </c:pt>
                <c:pt idx="1885">
                  <c:v>210</c:v>
                </c:pt>
                <c:pt idx="1886">
                  <c:v>210</c:v>
                </c:pt>
                <c:pt idx="1887">
                  <c:v>170</c:v>
                </c:pt>
                <c:pt idx="1888">
                  <c:v>170</c:v>
                </c:pt>
                <c:pt idx="1889">
                  <c:v>170</c:v>
                </c:pt>
                <c:pt idx="1890">
                  <c:v>210</c:v>
                </c:pt>
                <c:pt idx="1891">
                  <c:v>210</c:v>
                </c:pt>
                <c:pt idx="1892">
                  <c:v>210</c:v>
                </c:pt>
                <c:pt idx="1893">
                  <c:v>170</c:v>
                </c:pt>
                <c:pt idx="1894">
                  <c:v>210</c:v>
                </c:pt>
                <c:pt idx="1895">
                  <c:v>150</c:v>
                </c:pt>
                <c:pt idx="1896">
                  <c:v>210</c:v>
                </c:pt>
                <c:pt idx="1897">
                  <c:v>210</c:v>
                </c:pt>
                <c:pt idx="1898">
                  <c:v>170</c:v>
                </c:pt>
                <c:pt idx="1899">
                  <c:v>210</c:v>
                </c:pt>
                <c:pt idx="1900">
                  <c:v>170</c:v>
                </c:pt>
                <c:pt idx="1901">
                  <c:v>150</c:v>
                </c:pt>
                <c:pt idx="1902">
                  <c:v>170</c:v>
                </c:pt>
                <c:pt idx="1903">
                  <c:v>150</c:v>
                </c:pt>
                <c:pt idx="1904">
                  <c:v>210</c:v>
                </c:pt>
                <c:pt idx="1905">
                  <c:v>170</c:v>
                </c:pt>
                <c:pt idx="1906">
                  <c:v>170</c:v>
                </c:pt>
                <c:pt idx="1907">
                  <c:v>150</c:v>
                </c:pt>
                <c:pt idx="1908">
                  <c:v>170</c:v>
                </c:pt>
                <c:pt idx="1909">
                  <c:v>150</c:v>
                </c:pt>
                <c:pt idx="1910">
                  <c:v>170</c:v>
                </c:pt>
                <c:pt idx="1911">
                  <c:v>210</c:v>
                </c:pt>
                <c:pt idx="1912">
                  <c:v>170</c:v>
                </c:pt>
                <c:pt idx="1913">
                  <c:v>210</c:v>
                </c:pt>
                <c:pt idx="1914">
                  <c:v>210</c:v>
                </c:pt>
                <c:pt idx="1915">
                  <c:v>210</c:v>
                </c:pt>
                <c:pt idx="1916">
                  <c:v>210</c:v>
                </c:pt>
                <c:pt idx="1917">
                  <c:v>210</c:v>
                </c:pt>
                <c:pt idx="1918">
                  <c:v>170</c:v>
                </c:pt>
                <c:pt idx="1919">
                  <c:v>150</c:v>
                </c:pt>
                <c:pt idx="1920">
                  <c:v>210</c:v>
                </c:pt>
                <c:pt idx="1921">
                  <c:v>210</c:v>
                </c:pt>
                <c:pt idx="1922">
                  <c:v>170</c:v>
                </c:pt>
                <c:pt idx="1923">
                  <c:v>170</c:v>
                </c:pt>
                <c:pt idx="1924">
                  <c:v>150</c:v>
                </c:pt>
                <c:pt idx="1925">
                  <c:v>170</c:v>
                </c:pt>
                <c:pt idx="1926">
                  <c:v>170</c:v>
                </c:pt>
                <c:pt idx="1927">
                  <c:v>210</c:v>
                </c:pt>
                <c:pt idx="1928">
                  <c:v>210</c:v>
                </c:pt>
                <c:pt idx="1929">
                  <c:v>170</c:v>
                </c:pt>
                <c:pt idx="1930">
                  <c:v>170</c:v>
                </c:pt>
                <c:pt idx="1931">
                  <c:v>170</c:v>
                </c:pt>
                <c:pt idx="1932">
                  <c:v>170</c:v>
                </c:pt>
                <c:pt idx="1933">
                  <c:v>210</c:v>
                </c:pt>
                <c:pt idx="1934">
                  <c:v>170</c:v>
                </c:pt>
                <c:pt idx="1935">
                  <c:v>210</c:v>
                </c:pt>
                <c:pt idx="1936">
                  <c:v>210</c:v>
                </c:pt>
                <c:pt idx="1937">
                  <c:v>170</c:v>
                </c:pt>
                <c:pt idx="1938">
                  <c:v>210</c:v>
                </c:pt>
                <c:pt idx="1939">
                  <c:v>170</c:v>
                </c:pt>
                <c:pt idx="1940">
                  <c:v>170</c:v>
                </c:pt>
                <c:pt idx="1941">
                  <c:v>210</c:v>
                </c:pt>
                <c:pt idx="1942">
                  <c:v>170</c:v>
                </c:pt>
                <c:pt idx="1943">
                  <c:v>170</c:v>
                </c:pt>
                <c:pt idx="1944">
                  <c:v>210</c:v>
                </c:pt>
                <c:pt idx="1945">
                  <c:v>170</c:v>
                </c:pt>
                <c:pt idx="1946">
                  <c:v>170</c:v>
                </c:pt>
                <c:pt idx="1947">
                  <c:v>170</c:v>
                </c:pt>
                <c:pt idx="1948">
                  <c:v>170</c:v>
                </c:pt>
                <c:pt idx="1949">
                  <c:v>170</c:v>
                </c:pt>
                <c:pt idx="1950">
                  <c:v>210</c:v>
                </c:pt>
                <c:pt idx="1951">
                  <c:v>170</c:v>
                </c:pt>
                <c:pt idx="1952">
                  <c:v>170</c:v>
                </c:pt>
                <c:pt idx="1953">
                  <c:v>170</c:v>
                </c:pt>
                <c:pt idx="1954">
                  <c:v>120</c:v>
                </c:pt>
                <c:pt idx="1955">
                  <c:v>120</c:v>
                </c:pt>
                <c:pt idx="1956">
                  <c:v>160</c:v>
                </c:pt>
                <c:pt idx="1957">
                  <c:v>120</c:v>
                </c:pt>
                <c:pt idx="1958">
                  <c:v>155</c:v>
                </c:pt>
                <c:pt idx="1959">
                  <c:v>320</c:v>
                </c:pt>
                <c:pt idx="1960">
                  <c:v>320</c:v>
                </c:pt>
                <c:pt idx="1961">
                  <c:v>320</c:v>
                </c:pt>
                <c:pt idx="1962">
                  <c:v>320</c:v>
                </c:pt>
                <c:pt idx="1963">
                  <c:v>320</c:v>
                </c:pt>
                <c:pt idx="1964">
                  <c:v>320</c:v>
                </c:pt>
                <c:pt idx="1965">
                  <c:v>300</c:v>
                </c:pt>
                <c:pt idx="1966">
                  <c:v>190</c:v>
                </c:pt>
                <c:pt idx="1967">
                  <c:v>190</c:v>
                </c:pt>
                <c:pt idx="1968">
                  <c:v>190</c:v>
                </c:pt>
                <c:pt idx="1969">
                  <c:v>190</c:v>
                </c:pt>
                <c:pt idx="1970">
                  <c:v>190</c:v>
                </c:pt>
                <c:pt idx="1971">
                  <c:v>190</c:v>
                </c:pt>
                <c:pt idx="1972">
                  <c:v>190</c:v>
                </c:pt>
                <c:pt idx="1973">
                  <c:v>190</c:v>
                </c:pt>
                <c:pt idx="1974">
                  <c:v>190</c:v>
                </c:pt>
                <c:pt idx="1975">
                  <c:v>190</c:v>
                </c:pt>
                <c:pt idx="1976">
                  <c:v>190</c:v>
                </c:pt>
                <c:pt idx="1977">
                  <c:v>190</c:v>
                </c:pt>
                <c:pt idx="1978">
                  <c:v>190</c:v>
                </c:pt>
                <c:pt idx="1979">
                  <c:v>190</c:v>
                </c:pt>
                <c:pt idx="1980">
                  <c:v>205</c:v>
                </c:pt>
                <c:pt idx="1981">
                  <c:v>205</c:v>
                </c:pt>
                <c:pt idx="1982">
                  <c:v>240</c:v>
                </c:pt>
                <c:pt idx="1983">
                  <c:v>205</c:v>
                </c:pt>
                <c:pt idx="1984">
                  <c:v>275</c:v>
                </c:pt>
                <c:pt idx="1985">
                  <c:v>205</c:v>
                </c:pt>
                <c:pt idx="1986">
                  <c:v>275</c:v>
                </c:pt>
                <c:pt idx="1987">
                  <c:v>205</c:v>
                </c:pt>
                <c:pt idx="1988">
                  <c:v>205</c:v>
                </c:pt>
                <c:pt idx="1989">
                  <c:v>337</c:v>
                </c:pt>
                <c:pt idx="1990">
                  <c:v>276</c:v>
                </c:pt>
                <c:pt idx="1991">
                  <c:v>276</c:v>
                </c:pt>
                <c:pt idx="1992">
                  <c:v>276</c:v>
                </c:pt>
                <c:pt idx="1993">
                  <c:v>337</c:v>
                </c:pt>
                <c:pt idx="1994">
                  <c:v>337</c:v>
                </c:pt>
                <c:pt idx="1995">
                  <c:v>337</c:v>
                </c:pt>
                <c:pt idx="1996">
                  <c:v>337</c:v>
                </c:pt>
                <c:pt idx="1997">
                  <c:v>276</c:v>
                </c:pt>
                <c:pt idx="1998">
                  <c:v>315</c:v>
                </c:pt>
                <c:pt idx="1999">
                  <c:v>265</c:v>
                </c:pt>
                <c:pt idx="2000">
                  <c:v>330</c:v>
                </c:pt>
                <c:pt idx="2001">
                  <c:v>315</c:v>
                </c:pt>
                <c:pt idx="2002">
                  <c:v>265</c:v>
                </c:pt>
                <c:pt idx="2003">
                  <c:v>330</c:v>
                </c:pt>
                <c:pt idx="2004">
                  <c:v>315</c:v>
                </c:pt>
                <c:pt idx="2005">
                  <c:v>265</c:v>
                </c:pt>
                <c:pt idx="2006">
                  <c:v>270</c:v>
                </c:pt>
                <c:pt idx="2007">
                  <c:v>270</c:v>
                </c:pt>
                <c:pt idx="2008">
                  <c:v>270</c:v>
                </c:pt>
                <c:pt idx="2009">
                  <c:v>275</c:v>
                </c:pt>
                <c:pt idx="2010">
                  <c:v>275</c:v>
                </c:pt>
                <c:pt idx="2011">
                  <c:v>275</c:v>
                </c:pt>
                <c:pt idx="2012">
                  <c:v>275</c:v>
                </c:pt>
                <c:pt idx="2013">
                  <c:v>132</c:v>
                </c:pt>
                <c:pt idx="2014">
                  <c:v>132</c:v>
                </c:pt>
                <c:pt idx="2015">
                  <c:v>132</c:v>
                </c:pt>
                <c:pt idx="2016">
                  <c:v>132</c:v>
                </c:pt>
                <c:pt idx="2017">
                  <c:v>132</c:v>
                </c:pt>
                <c:pt idx="2018">
                  <c:v>140</c:v>
                </c:pt>
                <c:pt idx="2019">
                  <c:v>140</c:v>
                </c:pt>
                <c:pt idx="2020">
                  <c:v>140</c:v>
                </c:pt>
                <c:pt idx="2021">
                  <c:v>140</c:v>
                </c:pt>
                <c:pt idx="2022">
                  <c:v>140</c:v>
                </c:pt>
                <c:pt idx="2023">
                  <c:v>140</c:v>
                </c:pt>
                <c:pt idx="2024">
                  <c:v>140</c:v>
                </c:pt>
                <c:pt idx="2025">
                  <c:v>140</c:v>
                </c:pt>
                <c:pt idx="2026">
                  <c:v>185</c:v>
                </c:pt>
                <c:pt idx="2027">
                  <c:v>185</c:v>
                </c:pt>
                <c:pt idx="2028">
                  <c:v>185</c:v>
                </c:pt>
                <c:pt idx="2029">
                  <c:v>205</c:v>
                </c:pt>
                <c:pt idx="2030">
                  <c:v>205</c:v>
                </c:pt>
                <c:pt idx="2031">
                  <c:v>205</c:v>
                </c:pt>
                <c:pt idx="2032">
                  <c:v>199</c:v>
                </c:pt>
                <c:pt idx="2033">
                  <c:v>199</c:v>
                </c:pt>
                <c:pt idx="2034">
                  <c:v>199</c:v>
                </c:pt>
                <c:pt idx="2035">
                  <c:v>530</c:v>
                </c:pt>
                <c:pt idx="2036">
                  <c:v>530</c:v>
                </c:pt>
                <c:pt idx="2037">
                  <c:v>140</c:v>
                </c:pt>
                <c:pt idx="2038">
                  <c:v>140</c:v>
                </c:pt>
                <c:pt idx="2039">
                  <c:v>170</c:v>
                </c:pt>
                <c:pt idx="2040">
                  <c:v>170</c:v>
                </c:pt>
                <c:pt idx="2041">
                  <c:v>200</c:v>
                </c:pt>
                <c:pt idx="2042">
                  <c:v>200</c:v>
                </c:pt>
                <c:pt idx="2043">
                  <c:v>200</c:v>
                </c:pt>
                <c:pt idx="2044">
                  <c:v>200</c:v>
                </c:pt>
                <c:pt idx="2045">
                  <c:v>200</c:v>
                </c:pt>
                <c:pt idx="2046">
                  <c:v>200</c:v>
                </c:pt>
                <c:pt idx="2047">
                  <c:v>200</c:v>
                </c:pt>
                <c:pt idx="2048">
                  <c:v>200</c:v>
                </c:pt>
                <c:pt idx="2049">
                  <c:v>200</c:v>
                </c:pt>
                <c:pt idx="2050">
                  <c:v>205</c:v>
                </c:pt>
                <c:pt idx="2051">
                  <c:v>205</c:v>
                </c:pt>
                <c:pt idx="2052">
                  <c:v>205</c:v>
                </c:pt>
                <c:pt idx="2053">
                  <c:v>241</c:v>
                </c:pt>
                <c:pt idx="2054">
                  <c:v>302</c:v>
                </c:pt>
                <c:pt idx="2055">
                  <c:v>241</c:v>
                </c:pt>
                <c:pt idx="2056">
                  <c:v>451</c:v>
                </c:pt>
                <c:pt idx="2057">
                  <c:v>241</c:v>
                </c:pt>
                <c:pt idx="2058">
                  <c:v>302</c:v>
                </c:pt>
                <c:pt idx="2059">
                  <c:v>241</c:v>
                </c:pt>
                <c:pt idx="2060">
                  <c:v>329</c:v>
                </c:pt>
                <c:pt idx="2061">
                  <c:v>241</c:v>
                </c:pt>
                <c:pt idx="2062">
                  <c:v>503</c:v>
                </c:pt>
                <c:pt idx="2063">
                  <c:v>241</c:v>
                </c:pt>
                <c:pt idx="2064">
                  <c:v>469</c:v>
                </c:pt>
                <c:pt idx="2065">
                  <c:v>201</c:v>
                </c:pt>
                <c:pt idx="2066">
                  <c:v>241</c:v>
                </c:pt>
                <c:pt idx="2067">
                  <c:v>362</c:v>
                </c:pt>
                <c:pt idx="2068">
                  <c:v>241</c:v>
                </c:pt>
                <c:pt idx="2069">
                  <c:v>241</c:v>
                </c:pt>
                <c:pt idx="2070">
                  <c:v>503</c:v>
                </c:pt>
                <c:pt idx="2071">
                  <c:v>469</c:v>
                </c:pt>
                <c:pt idx="2072">
                  <c:v>241</c:v>
                </c:pt>
                <c:pt idx="2073">
                  <c:v>241</c:v>
                </c:pt>
                <c:pt idx="2074">
                  <c:v>241</c:v>
                </c:pt>
                <c:pt idx="2075">
                  <c:v>241</c:v>
                </c:pt>
                <c:pt idx="2076">
                  <c:v>241</c:v>
                </c:pt>
                <c:pt idx="2077">
                  <c:v>362</c:v>
                </c:pt>
                <c:pt idx="2078">
                  <c:v>503</c:v>
                </c:pt>
                <c:pt idx="2079">
                  <c:v>469</c:v>
                </c:pt>
                <c:pt idx="2080">
                  <c:v>241</c:v>
                </c:pt>
                <c:pt idx="2081">
                  <c:v>241</c:v>
                </c:pt>
                <c:pt idx="2082">
                  <c:v>241</c:v>
                </c:pt>
                <c:pt idx="2083">
                  <c:v>241</c:v>
                </c:pt>
                <c:pt idx="2084">
                  <c:v>469</c:v>
                </c:pt>
                <c:pt idx="2085">
                  <c:v>241</c:v>
                </c:pt>
                <c:pt idx="2086">
                  <c:v>241</c:v>
                </c:pt>
                <c:pt idx="2087">
                  <c:v>503</c:v>
                </c:pt>
                <c:pt idx="2088">
                  <c:v>241</c:v>
                </c:pt>
                <c:pt idx="2089">
                  <c:v>241</c:v>
                </c:pt>
                <c:pt idx="2090">
                  <c:v>188</c:v>
                </c:pt>
                <c:pt idx="2091">
                  <c:v>188</c:v>
                </c:pt>
                <c:pt idx="2092">
                  <c:v>188</c:v>
                </c:pt>
                <c:pt idx="2093">
                  <c:v>188</c:v>
                </c:pt>
                <c:pt idx="2094">
                  <c:v>188</c:v>
                </c:pt>
                <c:pt idx="2095">
                  <c:v>188</c:v>
                </c:pt>
                <c:pt idx="2096">
                  <c:v>227</c:v>
                </c:pt>
                <c:pt idx="2097">
                  <c:v>227</c:v>
                </c:pt>
                <c:pt idx="2098">
                  <c:v>227</c:v>
                </c:pt>
                <c:pt idx="2099">
                  <c:v>227</c:v>
                </c:pt>
                <c:pt idx="2100">
                  <c:v>227</c:v>
                </c:pt>
                <c:pt idx="2101">
                  <c:v>227</c:v>
                </c:pt>
                <c:pt idx="2102">
                  <c:v>268</c:v>
                </c:pt>
                <c:pt idx="2103">
                  <c:v>276</c:v>
                </c:pt>
                <c:pt idx="2104">
                  <c:v>276</c:v>
                </c:pt>
                <c:pt idx="2105">
                  <c:v>302</c:v>
                </c:pt>
                <c:pt idx="2106">
                  <c:v>302</c:v>
                </c:pt>
                <c:pt idx="2107">
                  <c:v>302</c:v>
                </c:pt>
                <c:pt idx="2108">
                  <c:v>227</c:v>
                </c:pt>
                <c:pt idx="2109">
                  <c:v>227</c:v>
                </c:pt>
                <c:pt idx="2110">
                  <c:v>227</c:v>
                </c:pt>
                <c:pt idx="2111">
                  <c:v>400</c:v>
                </c:pt>
                <c:pt idx="2112">
                  <c:v>400</c:v>
                </c:pt>
                <c:pt idx="2113">
                  <c:v>400</c:v>
                </c:pt>
                <c:pt idx="2114">
                  <c:v>172</c:v>
                </c:pt>
                <c:pt idx="2115">
                  <c:v>172</c:v>
                </c:pt>
                <c:pt idx="2116">
                  <c:v>172</c:v>
                </c:pt>
                <c:pt idx="2117">
                  <c:v>94</c:v>
                </c:pt>
                <c:pt idx="2118">
                  <c:v>94</c:v>
                </c:pt>
                <c:pt idx="2119">
                  <c:v>94</c:v>
                </c:pt>
                <c:pt idx="2120">
                  <c:v>94</c:v>
                </c:pt>
                <c:pt idx="2121">
                  <c:v>94</c:v>
                </c:pt>
                <c:pt idx="2122">
                  <c:v>94</c:v>
                </c:pt>
                <c:pt idx="2123">
                  <c:v>115</c:v>
                </c:pt>
                <c:pt idx="2124">
                  <c:v>115</c:v>
                </c:pt>
                <c:pt idx="2125">
                  <c:v>115</c:v>
                </c:pt>
                <c:pt idx="2126">
                  <c:v>115</c:v>
                </c:pt>
                <c:pt idx="2127">
                  <c:v>115</c:v>
                </c:pt>
                <c:pt idx="2128">
                  <c:v>115</c:v>
                </c:pt>
                <c:pt idx="2129">
                  <c:v>115</c:v>
                </c:pt>
                <c:pt idx="2130">
                  <c:v>115</c:v>
                </c:pt>
                <c:pt idx="2131">
                  <c:v>115</c:v>
                </c:pt>
                <c:pt idx="2132">
                  <c:v>115</c:v>
                </c:pt>
                <c:pt idx="2133">
                  <c:v>115</c:v>
                </c:pt>
                <c:pt idx="2134">
                  <c:v>115</c:v>
                </c:pt>
                <c:pt idx="2135">
                  <c:v>115</c:v>
                </c:pt>
                <c:pt idx="2136">
                  <c:v>115</c:v>
                </c:pt>
                <c:pt idx="2137">
                  <c:v>293</c:v>
                </c:pt>
                <c:pt idx="2138">
                  <c:v>293</c:v>
                </c:pt>
                <c:pt idx="2139">
                  <c:v>293</c:v>
                </c:pt>
                <c:pt idx="2140">
                  <c:v>293</c:v>
                </c:pt>
                <c:pt idx="2141">
                  <c:v>293</c:v>
                </c:pt>
                <c:pt idx="2142">
                  <c:v>290</c:v>
                </c:pt>
                <c:pt idx="2143">
                  <c:v>290</c:v>
                </c:pt>
                <c:pt idx="2144">
                  <c:v>290</c:v>
                </c:pt>
                <c:pt idx="2145">
                  <c:v>158</c:v>
                </c:pt>
                <c:pt idx="2146">
                  <c:v>172</c:v>
                </c:pt>
                <c:pt idx="2147">
                  <c:v>158</c:v>
                </c:pt>
                <c:pt idx="2148">
                  <c:v>158</c:v>
                </c:pt>
                <c:pt idx="2149">
                  <c:v>158</c:v>
                </c:pt>
                <c:pt idx="2150">
                  <c:v>158</c:v>
                </c:pt>
                <c:pt idx="2151">
                  <c:v>158</c:v>
                </c:pt>
                <c:pt idx="2152">
                  <c:v>172</c:v>
                </c:pt>
                <c:pt idx="2153">
                  <c:v>158</c:v>
                </c:pt>
                <c:pt idx="2154">
                  <c:v>158</c:v>
                </c:pt>
                <c:pt idx="2155">
                  <c:v>158</c:v>
                </c:pt>
                <c:pt idx="2156">
                  <c:v>172</c:v>
                </c:pt>
                <c:pt idx="2157">
                  <c:v>158</c:v>
                </c:pt>
                <c:pt idx="2158">
                  <c:v>158</c:v>
                </c:pt>
                <c:pt idx="2159">
                  <c:v>158</c:v>
                </c:pt>
                <c:pt idx="2160">
                  <c:v>158</c:v>
                </c:pt>
                <c:pt idx="2161">
                  <c:v>553</c:v>
                </c:pt>
                <c:pt idx="2162">
                  <c:v>453</c:v>
                </c:pt>
                <c:pt idx="2163">
                  <c:v>483</c:v>
                </c:pt>
                <c:pt idx="2164">
                  <c:v>483</c:v>
                </c:pt>
                <c:pt idx="2165">
                  <c:v>323</c:v>
                </c:pt>
                <c:pt idx="2166">
                  <c:v>323</c:v>
                </c:pt>
                <c:pt idx="2167">
                  <c:v>580</c:v>
                </c:pt>
                <c:pt idx="2168">
                  <c:v>426</c:v>
                </c:pt>
                <c:pt idx="2169">
                  <c:v>426</c:v>
                </c:pt>
                <c:pt idx="2170">
                  <c:v>426</c:v>
                </c:pt>
                <c:pt idx="2171">
                  <c:v>426</c:v>
                </c:pt>
                <c:pt idx="2172">
                  <c:v>323</c:v>
                </c:pt>
                <c:pt idx="2173">
                  <c:v>323</c:v>
                </c:pt>
                <c:pt idx="2174">
                  <c:v>505</c:v>
                </c:pt>
                <c:pt idx="2175">
                  <c:v>323</c:v>
                </c:pt>
                <c:pt idx="2176">
                  <c:v>323</c:v>
                </c:pt>
                <c:pt idx="2177">
                  <c:v>580</c:v>
                </c:pt>
                <c:pt idx="2178">
                  <c:v>455</c:v>
                </c:pt>
                <c:pt idx="2179">
                  <c:v>275</c:v>
                </c:pt>
                <c:pt idx="2180">
                  <c:v>455</c:v>
                </c:pt>
                <c:pt idx="2181">
                  <c:v>275</c:v>
                </c:pt>
                <c:pt idx="2182">
                  <c:v>275</c:v>
                </c:pt>
                <c:pt idx="2183">
                  <c:v>275</c:v>
                </c:pt>
                <c:pt idx="2184">
                  <c:v>455</c:v>
                </c:pt>
                <c:pt idx="2185">
                  <c:v>455</c:v>
                </c:pt>
                <c:pt idx="2186">
                  <c:v>455</c:v>
                </c:pt>
                <c:pt idx="2187">
                  <c:v>455</c:v>
                </c:pt>
                <c:pt idx="2188">
                  <c:v>275</c:v>
                </c:pt>
                <c:pt idx="2189">
                  <c:v>275</c:v>
                </c:pt>
                <c:pt idx="2190">
                  <c:v>455</c:v>
                </c:pt>
                <c:pt idx="2191">
                  <c:v>455</c:v>
                </c:pt>
                <c:pt idx="2192">
                  <c:v>275</c:v>
                </c:pt>
                <c:pt idx="2193">
                  <c:v>275</c:v>
                </c:pt>
                <c:pt idx="2194">
                  <c:v>275</c:v>
                </c:pt>
                <c:pt idx="2195">
                  <c:v>650</c:v>
                </c:pt>
                <c:pt idx="2196">
                  <c:v>275</c:v>
                </c:pt>
                <c:pt idx="2197">
                  <c:v>650</c:v>
                </c:pt>
                <c:pt idx="2198">
                  <c:v>200</c:v>
                </c:pt>
                <c:pt idx="2199">
                  <c:v>200</c:v>
                </c:pt>
                <c:pt idx="2200">
                  <c:v>200</c:v>
                </c:pt>
                <c:pt idx="2201">
                  <c:v>200</c:v>
                </c:pt>
                <c:pt idx="2202">
                  <c:v>200</c:v>
                </c:pt>
                <c:pt idx="2203">
                  <c:v>200</c:v>
                </c:pt>
                <c:pt idx="2204">
                  <c:v>200</c:v>
                </c:pt>
                <c:pt idx="2205">
                  <c:v>200</c:v>
                </c:pt>
                <c:pt idx="2206">
                  <c:v>200</c:v>
                </c:pt>
                <c:pt idx="2207">
                  <c:v>157</c:v>
                </c:pt>
                <c:pt idx="2208">
                  <c:v>225</c:v>
                </c:pt>
                <c:pt idx="2209">
                  <c:v>225</c:v>
                </c:pt>
                <c:pt idx="2210">
                  <c:v>225</c:v>
                </c:pt>
                <c:pt idx="2211">
                  <c:v>157</c:v>
                </c:pt>
                <c:pt idx="2212">
                  <c:v>225</c:v>
                </c:pt>
                <c:pt idx="2213">
                  <c:v>157</c:v>
                </c:pt>
                <c:pt idx="2214">
                  <c:v>157</c:v>
                </c:pt>
                <c:pt idx="2215">
                  <c:v>225</c:v>
                </c:pt>
                <c:pt idx="2216">
                  <c:v>157</c:v>
                </c:pt>
                <c:pt idx="2217">
                  <c:v>155</c:v>
                </c:pt>
                <c:pt idx="2218">
                  <c:v>210</c:v>
                </c:pt>
                <c:pt idx="2219">
                  <c:v>210</c:v>
                </c:pt>
                <c:pt idx="2220">
                  <c:v>155</c:v>
                </c:pt>
                <c:pt idx="2221">
                  <c:v>155</c:v>
                </c:pt>
                <c:pt idx="2222">
                  <c:v>210</c:v>
                </c:pt>
                <c:pt idx="2223">
                  <c:v>155</c:v>
                </c:pt>
                <c:pt idx="2224">
                  <c:v>210</c:v>
                </c:pt>
                <c:pt idx="2225">
                  <c:v>210</c:v>
                </c:pt>
                <c:pt idx="2226">
                  <c:v>210</c:v>
                </c:pt>
                <c:pt idx="2227">
                  <c:v>155</c:v>
                </c:pt>
                <c:pt idx="2228">
                  <c:v>210</c:v>
                </c:pt>
                <c:pt idx="2229">
                  <c:v>155</c:v>
                </c:pt>
                <c:pt idx="2230">
                  <c:v>155</c:v>
                </c:pt>
                <c:pt idx="2231">
                  <c:v>210</c:v>
                </c:pt>
                <c:pt idx="2232">
                  <c:v>210</c:v>
                </c:pt>
                <c:pt idx="2233">
                  <c:v>210</c:v>
                </c:pt>
                <c:pt idx="2234">
                  <c:v>155</c:v>
                </c:pt>
                <c:pt idx="2235">
                  <c:v>210</c:v>
                </c:pt>
                <c:pt idx="2236">
                  <c:v>155</c:v>
                </c:pt>
                <c:pt idx="2237">
                  <c:v>210</c:v>
                </c:pt>
                <c:pt idx="2238">
                  <c:v>155</c:v>
                </c:pt>
                <c:pt idx="2239">
                  <c:v>178</c:v>
                </c:pt>
                <c:pt idx="2240">
                  <c:v>178</c:v>
                </c:pt>
                <c:pt idx="2241">
                  <c:v>268</c:v>
                </c:pt>
                <c:pt idx="2242">
                  <c:v>268</c:v>
                </c:pt>
                <c:pt idx="2243">
                  <c:v>178</c:v>
                </c:pt>
                <c:pt idx="2244">
                  <c:v>178</c:v>
                </c:pt>
                <c:pt idx="2245">
                  <c:v>178</c:v>
                </c:pt>
                <c:pt idx="2246">
                  <c:v>178</c:v>
                </c:pt>
                <c:pt idx="2247">
                  <c:v>178</c:v>
                </c:pt>
                <c:pt idx="2248">
                  <c:v>178</c:v>
                </c:pt>
                <c:pt idx="2249">
                  <c:v>178</c:v>
                </c:pt>
                <c:pt idx="2250">
                  <c:v>268</c:v>
                </c:pt>
                <c:pt idx="2251">
                  <c:v>268</c:v>
                </c:pt>
                <c:pt idx="2252">
                  <c:v>178</c:v>
                </c:pt>
                <c:pt idx="2253">
                  <c:v>178</c:v>
                </c:pt>
                <c:pt idx="2254">
                  <c:v>178</c:v>
                </c:pt>
                <c:pt idx="2255">
                  <c:v>268</c:v>
                </c:pt>
                <c:pt idx="2256">
                  <c:v>268</c:v>
                </c:pt>
                <c:pt idx="2257">
                  <c:v>178</c:v>
                </c:pt>
                <c:pt idx="2258">
                  <c:v>185</c:v>
                </c:pt>
                <c:pt idx="2259">
                  <c:v>185</c:v>
                </c:pt>
                <c:pt idx="2260">
                  <c:v>185</c:v>
                </c:pt>
                <c:pt idx="2261">
                  <c:v>242</c:v>
                </c:pt>
                <c:pt idx="2262">
                  <c:v>242</c:v>
                </c:pt>
                <c:pt idx="2263">
                  <c:v>185</c:v>
                </c:pt>
                <c:pt idx="2264">
                  <c:v>185</c:v>
                </c:pt>
                <c:pt idx="2265">
                  <c:v>242</c:v>
                </c:pt>
                <c:pt idx="2266">
                  <c:v>242</c:v>
                </c:pt>
                <c:pt idx="2267">
                  <c:v>185</c:v>
                </c:pt>
                <c:pt idx="2268">
                  <c:v>185</c:v>
                </c:pt>
                <c:pt idx="2269">
                  <c:v>242</c:v>
                </c:pt>
                <c:pt idx="2270">
                  <c:v>185</c:v>
                </c:pt>
                <c:pt idx="2271">
                  <c:v>242</c:v>
                </c:pt>
                <c:pt idx="2272">
                  <c:v>200</c:v>
                </c:pt>
                <c:pt idx="2273">
                  <c:v>200</c:v>
                </c:pt>
                <c:pt idx="2274">
                  <c:v>305</c:v>
                </c:pt>
                <c:pt idx="2275">
                  <c:v>200</c:v>
                </c:pt>
                <c:pt idx="2276">
                  <c:v>200</c:v>
                </c:pt>
                <c:pt idx="2277">
                  <c:v>200</c:v>
                </c:pt>
                <c:pt idx="2278">
                  <c:v>305</c:v>
                </c:pt>
                <c:pt idx="2279">
                  <c:v>200</c:v>
                </c:pt>
                <c:pt idx="2280">
                  <c:v>200</c:v>
                </c:pt>
                <c:pt idx="2281">
                  <c:v>200</c:v>
                </c:pt>
                <c:pt idx="2282">
                  <c:v>305</c:v>
                </c:pt>
                <c:pt idx="2283">
                  <c:v>200</c:v>
                </c:pt>
                <c:pt idx="2284">
                  <c:v>305</c:v>
                </c:pt>
                <c:pt idx="2285">
                  <c:v>305</c:v>
                </c:pt>
                <c:pt idx="2286">
                  <c:v>200</c:v>
                </c:pt>
                <c:pt idx="2287">
                  <c:v>305</c:v>
                </c:pt>
                <c:pt idx="2288">
                  <c:v>305</c:v>
                </c:pt>
                <c:pt idx="2289">
                  <c:v>305</c:v>
                </c:pt>
                <c:pt idx="2290">
                  <c:v>305</c:v>
                </c:pt>
                <c:pt idx="2291">
                  <c:v>305</c:v>
                </c:pt>
                <c:pt idx="2292">
                  <c:v>305</c:v>
                </c:pt>
                <c:pt idx="2293">
                  <c:v>305</c:v>
                </c:pt>
                <c:pt idx="2294">
                  <c:v>305</c:v>
                </c:pt>
                <c:pt idx="2295">
                  <c:v>200</c:v>
                </c:pt>
                <c:pt idx="2296">
                  <c:v>200</c:v>
                </c:pt>
                <c:pt idx="2297">
                  <c:v>305</c:v>
                </c:pt>
                <c:pt idx="2298">
                  <c:v>200</c:v>
                </c:pt>
                <c:pt idx="2299">
                  <c:v>200</c:v>
                </c:pt>
                <c:pt idx="2300">
                  <c:v>200</c:v>
                </c:pt>
                <c:pt idx="2301">
                  <c:v>305</c:v>
                </c:pt>
                <c:pt idx="2302">
                  <c:v>200</c:v>
                </c:pt>
                <c:pt idx="2303">
                  <c:v>305</c:v>
                </c:pt>
                <c:pt idx="2304">
                  <c:v>305</c:v>
                </c:pt>
                <c:pt idx="2305">
                  <c:v>200</c:v>
                </c:pt>
                <c:pt idx="2306">
                  <c:v>260</c:v>
                </c:pt>
                <c:pt idx="2307">
                  <c:v>200</c:v>
                </c:pt>
                <c:pt idx="2308">
                  <c:v>200</c:v>
                </c:pt>
                <c:pt idx="2309">
                  <c:v>200</c:v>
                </c:pt>
                <c:pt idx="2310">
                  <c:v>260</c:v>
                </c:pt>
                <c:pt idx="2311">
                  <c:v>260</c:v>
                </c:pt>
                <c:pt idx="2312">
                  <c:v>200</c:v>
                </c:pt>
                <c:pt idx="2313">
                  <c:v>180</c:v>
                </c:pt>
                <c:pt idx="2314">
                  <c:v>180</c:v>
                </c:pt>
                <c:pt idx="2315">
                  <c:v>180</c:v>
                </c:pt>
                <c:pt idx="2316">
                  <c:v>180</c:v>
                </c:pt>
                <c:pt idx="2317">
                  <c:v>180</c:v>
                </c:pt>
                <c:pt idx="2318">
                  <c:v>180</c:v>
                </c:pt>
                <c:pt idx="2319">
                  <c:v>180</c:v>
                </c:pt>
                <c:pt idx="2320">
                  <c:v>180</c:v>
                </c:pt>
                <c:pt idx="2321">
                  <c:v>180</c:v>
                </c:pt>
                <c:pt idx="2322">
                  <c:v>180</c:v>
                </c:pt>
                <c:pt idx="2323">
                  <c:v>180</c:v>
                </c:pt>
                <c:pt idx="2324">
                  <c:v>180</c:v>
                </c:pt>
                <c:pt idx="2325">
                  <c:v>150</c:v>
                </c:pt>
                <c:pt idx="2326">
                  <c:v>180</c:v>
                </c:pt>
                <c:pt idx="2327">
                  <c:v>180</c:v>
                </c:pt>
                <c:pt idx="2328">
                  <c:v>180</c:v>
                </c:pt>
                <c:pt idx="2329">
                  <c:v>150</c:v>
                </c:pt>
                <c:pt idx="2330">
                  <c:v>180</c:v>
                </c:pt>
                <c:pt idx="2331">
                  <c:v>170</c:v>
                </c:pt>
                <c:pt idx="2332">
                  <c:v>170</c:v>
                </c:pt>
                <c:pt idx="2333">
                  <c:v>150</c:v>
                </c:pt>
                <c:pt idx="2334">
                  <c:v>605</c:v>
                </c:pt>
                <c:pt idx="2335">
                  <c:v>605</c:v>
                </c:pt>
                <c:pt idx="2336">
                  <c:v>200</c:v>
                </c:pt>
                <c:pt idx="2337">
                  <c:v>200</c:v>
                </c:pt>
                <c:pt idx="2338">
                  <c:v>200</c:v>
                </c:pt>
                <c:pt idx="2339">
                  <c:v>200</c:v>
                </c:pt>
                <c:pt idx="2340">
                  <c:v>200</c:v>
                </c:pt>
                <c:pt idx="2341">
                  <c:v>200</c:v>
                </c:pt>
                <c:pt idx="2342">
                  <c:v>200</c:v>
                </c:pt>
                <c:pt idx="2343">
                  <c:v>200</c:v>
                </c:pt>
                <c:pt idx="2344">
                  <c:v>200</c:v>
                </c:pt>
                <c:pt idx="2345">
                  <c:v>140</c:v>
                </c:pt>
                <c:pt idx="2346">
                  <c:v>140</c:v>
                </c:pt>
                <c:pt idx="2347">
                  <c:v>140</c:v>
                </c:pt>
                <c:pt idx="2348">
                  <c:v>140</c:v>
                </c:pt>
                <c:pt idx="2349">
                  <c:v>140</c:v>
                </c:pt>
                <c:pt idx="2350">
                  <c:v>140</c:v>
                </c:pt>
                <c:pt idx="2351">
                  <c:v>140</c:v>
                </c:pt>
                <c:pt idx="2352">
                  <c:v>140</c:v>
                </c:pt>
                <c:pt idx="2353">
                  <c:v>140</c:v>
                </c:pt>
                <c:pt idx="2354">
                  <c:v>140</c:v>
                </c:pt>
                <c:pt idx="2355">
                  <c:v>140</c:v>
                </c:pt>
                <c:pt idx="2356">
                  <c:v>140</c:v>
                </c:pt>
                <c:pt idx="2357">
                  <c:v>140</c:v>
                </c:pt>
                <c:pt idx="2358">
                  <c:v>140</c:v>
                </c:pt>
                <c:pt idx="2359">
                  <c:v>140</c:v>
                </c:pt>
                <c:pt idx="2360">
                  <c:v>140</c:v>
                </c:pt>
                <c:pt idx="2361">
                  <c:v>140</c:v>
                </c:pt>
                <c:pt idx="2362">
                  <c:v>140</c:v>
                </c:pt>
                <c:pt idx="2363">
                  <c:v>140</c:v>
                </c:pt>
                <c:pt idx="2364">
                  <c:v>140</c:v>
                </c:pt>
                <c:pt idx="2365">
                  <c:v>420</c:v>
                </c:pt>
                <c:pt idx="2366">
                  <c:v>520</c:v>
                </c:pt>
                <c:pt idx="2367">
                  <c:v>240</c:v>
                </c:pt>
                <c:pt idx="2368">
                  <c:v>440</c:v>
                </c:pt>
                <c:pt idx="2369">
                  <c:v>420</c:v>
                </c:pt>
                <c:pt idx="2370">
                  <c:v>520</c:v>
                </c:pt>
                <c:pt idx="2371">
                  <c:v>300</c:v>
                </c:pt>
                <c:pt idx="2372">
                  <c:v>570</c:v>
                </c:pt>
                <c:pt idx="2373">
                  <c:v>240</c:v>
                </c:pt>
                <c:pt idx="2374">
                  <c:v>520</c:v>
                </c:pt>
                <c:pt idx="2375">
                  <c:v>300</c:v>
                </c:pt>
                <c:pt idx="2376">
                  <c:v>440</c:v>
                </c:pt>
                <c:pt idx="2377">
                  <c:v>570</c:v>
                </c:pt>
                <c:pt idx="2378">
                  <c:v>420</c:v>
                </c:pt>
                <c:pt idx="2379">
                  <c:v>295</c:v>
                </c:pt>
                <c:pt idx="2380">
                  <c:v>275</c:v>
                </c:pt>
                <c:pt idx="2381">
                  <c:v>325</c:v>
                </c:pt>
                <c:pt idx="2382">
                  <c:v>325</c:v>
                </c:pt>
                <c:pt idx="2383">
                  <c:v>340</c:v>
                </c:pt>
                <c:pt idx="2384">
                  <c:v>275</c:v>
                </c:pt>
                <c:pt idx="2385">
                  <c:v>325</c:v>
                </c:pt>
                <c:pt idx="2386">
                  <c:v>340</c:v>
                </c:pt>
                <c:pt idx="2387">
                  <c:v>275</c:v>
                </c:pt>
                <c:pt idx="2388">
                  <c:v>200</c:v>
                </c:pt>
                <c:pt idx="2389">
                  <c:v>200</c:v>
                </c:pt>
                <c:pt idx="2390">
                  <c:v>200</c:v>
                </c:pt>
                <c:pt idx="2391">
                  <c:v>280</c:v>
                </c:pt>
                <c:pt idx="2392">
                  <c:v>200</c:v>
                </c:pt>
                <c:pt idx="2393">
                  <c:v>200</c:v>
                </c:pt>
                <c:pt idx="2394">
                  <c:v>200</c:v>
                </c:pt>
                <c:pt idx="2395">
                  <c:v>200</c:v>
                </c:pt>
                <c:pt idx="2396">
                  <c:v>200</c:v>
                </c:pt>
                <c:pt idx="2397">
                  <c:v>200</c:v>
                </c:pt>
                <c:pt idx="2398">
                  <c:v>200</c:v>
                </c:pt>
                <c:pt idx="2399">
                  <c:v>200</c:v>
                </c:pt>
                <c:pt idx="2400">
                  <c:v>200</c:v>
                </c:pt>
                <c:pt idx="2401">
                  <c:v>200</c:v>
                </c:pt>
                <c:pt idx="2402">
                  <c:v>200</c:v>
                </c:pt>
                <c:pt idx="2403">
                  <c:v>280</c:v>
                </c:pt>
                <c:pt idx="2404">
                  <c:v>200</c:v>
                </c:pt>
                <c:pt idx="2405">
                  <c:v>200</c:v>
                </c:pt>
                <c:pt idx="2406">
                  <c:v>200</c:v>
                </c:pt>
                <c:pt idx="2407">
                  <c:v>200</c:v>
                </c:pt>
                <c:pt idx="2408">
                  <c:v>200</c:v>
                </c:pt>
                <c:pt idx="2409">
                  <c:v>200</c:v>
                </c:pt>
                <c:pt idx="2410">
                  <c:v>200</c:v>
                </c:pt>
                <c:pt idx="2411">
                  <c:v>200</c:v>
                </c:pt>
                <c:pt idx="2412">
                  <c:v>200</c:v>
                </c:pt>
                <c:pt idx="2413">
                  <c:v>200</c:v>
                </c:pt>
                <c:pt idx="2414">
                  <c:v>200</c:v>
                </c:pt>
                <c:pt idx="2415">
                  <c:v>200</c:v>
                </c:pt>
                <c:pt idx="2416">
                  <c:v>200</c:v>
                </c:pt>
                <c:pt idx="2417">
                  <c:v>200</c:v>
                </c:pt>
                <c:pt idx="2418">
                  <c:v>200</c:v>
                </c:pt>
                <c:pt idx="2419">
                  <c:v>200</c:v>
                </c:pt>
                <c:pt idx="2420">
                  <c:v>135</c:v>
                </c:pt>
                <c:pt idx="2421">
                  <c:v>110</c:v>
                </c:pt>
                <c:pt idx="2422">
                  <c:v>140</c:v>
                </c:pt>
                <c:pt idx="2423">
                  <c:v>180</c:v>
                </c:pt>
                <c:pt idx="2424">
                  <c:v>180</c:v>
                </c:pt>
                <c:pt idx="2425">
                  <c:v>140</c:v>
                </c:pt>
                <c:pt idx="2426">
                  <c:v>140</c:v>
                </c:pt>
                <c:pt idx="2427">
                  <c:v>180</c:v>
                </c:pt>
                <c:pt idx="2428">
                  <c:v>180</c:v>
                </c:pt>
                <c:pt idx="2429">
                  <c:v>180</c:v>
                </c:pt>
                <c:pt idx="2430">
                  <c:v>140</c:v>
                </c:pt>
                <c:pt idx="2431">
                  <c:v>140</c:v>
                </c:pt>
                <c:pt idx="2432">
                  <c:v>140</c:v>
                </c:pt>
                <c:pt idx="2433">
                  <c:v>180</c:v>
                </c:pt>
                <c:pt idx="2434">
                  <c:v>140</c:v>
                </c:pt>
                <c:pt idx="2435">
                  <c:v>180</c:v>
                </c:pt>
                <c:pt idx="2436">
                  <c:v>180</c:v>
                </c:pt>
                <c:pt idx="2437">
                  <c:v>140</c:v>
                </c:pt>
                <c:pt idx="2438">
                  <c:v>175</c:v>
                </c:pt>
                <c:pt idx="2439">
                  <c:v>175</c:v>
                </c:pt>
                <c:pt idx="2440">
                  <c:v>175</c:v>
                </c:pt>
                <c:pt idx="2441">
                  <c:v>375</c:v>
                </c:pt>
                <c:pt idx="2442">
                  <c:v>485</c:v>
                </c:pt>
                <c:pt idx="2443">
                  <c:v>375</c:v>
                </c:pt>
                <c:pt idx="2444">
                  <c:v>485</c:v>
                </c:pt>
                <c:pt idx="2445">
                  <c:v>305</c:v>
                </c:pt>
                <c:pt idx="2446">
                  <c:v>375</c:v>
                </c:pt>
                <c:pt idx="2447">
                  <c:v>707</c:v>
                </c:pt>
                <c:pt idx="2448">
                  <c:v>485</c:v>
                </c:pt>
                <c:pt idx="2449">
                  <c:v>375</c:v>
                </c:pt>
                <c:pt idx="2450">
                  <c:v>305</c:v>
                </c:pt>
                <c:pt idx="2451">
                  <c:v>375</c:v>
                </c:pt>
                <c:pt idx="2452">
                  <c:v>485</c:v>
                </c:pt>
                <c:pt idx="2453">
                  <c:v>305</c:v>
                </c:pt>
                <c:pt idx="2454">
                  <c:v>485</c:v>
                </c:pt>
                <c:pt idx="2455">
                  <c:v>375</c:v>
                </c:pt>
                <c:pt idx="2456">
                  <c:v>375</c:v>
                </c:pt>
                <c:pt idx="2457">
                  <c:v>305</c:v>
                </c:pt>
                <c:pt idx="2458">
                  <c:v>707</c:v>
                </c:pt>
                <c:pt idx="2459">
                  <c:v>485</c:v>
                </c:pt>
                <c:pt idx="2460">
                  <c:v>375</c:v>
                </c:pt>
                <c:pt idx="2461">
                  <c:v>375</c:v>
                </c:pt>
                <c:pt idx="2462">
                  <c:v>485</c:v>
                </c:pt>
                <c:pt idx="2463">
                  <c:v>485</c:v>
                </c:pt>
                <c:pt idx="2464">
                  <c:v>375</c:v>
                </c:pt>
                <c:pt idx="2465">
                  <c:v>707</c:v>
                </c:pt>
                <c:pt idx="2466">
                  <c:v>375</c:v>
                </c:pt>
                <c:pt idx="2467">
                  <c:v>305</c:v>
                </c:pt>
                <c:pt idx="2468">
                  <c:v>375</c:v>
                </c:pt>
                <c:pt idx="2469">
                  <c:v>485</c:v>
                </c:pt>
                <c:pt idx="2470">
                  <c:v>305</c:v>
                </c:pt>
                <c:pt idx="2471">
                  <c:v>485</c:v>
                </c:pt>
                <c:pt idx="2472">
                  <c:v>375</c:v>
                </c:pt>
                <c:pt idx="2473">
                  <c:v>375</c:v>
                </c:pt>
                <c:pt idx="2474">
                  <c:v>485</c:v>
                </c:pt>
                <c:pt idx="2475">
                  <c:v>485</c:v>
                </c:pt>
                <c:pt idx="2476">
                  <c:v>707</c:v>
                </c:pt>
                <c:pt idx="2477">
                  <c:v>370</c:v>
                </c:pt>
                <c:pt idx="2478">
                  <c:v>292</c:v>
                </c:pt>
                <c:pt idx="2479">
                  <c:v>370</c:v>
                </c:pt>
                <c:pt idx="2480">
                  <c:v>292</c:v>
                </c:pt>
                <c:pt idx="2481">
                  <c:v>292</c:v>
                </c:pt>
                <c:pt idx="2482">
                  <c:v>292</c:v>
                </c:pt>
                <c:pt idx="2483">
                  <c:v>292</c:v>
                </c:pt>
                <c:pt idx="2484">
                  <c:v>707</c:v>
                </c:pt>
                <c:pt idx="2485">
                  <c:v>292</c:v>
                </c:pt>
                <c:pt idx="2486">
                  <c:v>485</c:v>
                </c:pt>
                <c:pt idx="2487">
                  <c:v>485</c:v>
                </c:pt>
                <c:pt idx="2488">
                  <c:v>370</c:v>
                </c:pt>
                <c:pt idx="2489">
                  <c:v>292</c:v>
                </c:pt>
                <c:pt idx="2490">
                  <c:v>370</c:v>
                </c:pt>
                <c:pt idx="2491">
                  <c:v>292</c:v>
                </c:pt>
                <c:pt idx="2492">
                  <c:v>292</c:v>
                </c:pt>
                <c:pt idx="2493">
                  <c:v>370</c:v>
                </c:pt>
                <c:pt idx="2494">
                  <c:v>485</c:v>
                </c:pt>
                <c:pt idx="2495">
                  <c:v>707</c:v>
                </c:pt>
                <c:pt idx="2496">
                  <c:v>292</c:v>
                </c:pt>
                <c:pt idx="2497">
                  <c:v>292</c:v>
                </c:pt>
                <c:pt idx="2498">
                  <c:v>370</c:v>
                </c:pt>
                <c:pt idx="2499">
                  <c:v>485</c:v>
                </c:pt>
                <c:pt idx="2500">
                  <c:v>292</c:v>
                </c:pt>
                <c:pt idx="2501">
                  <c:v>485</c:v>
                </c:pt>
                <c:pt idx="2502">
                  <c:v>195</c:v>
                </c:pt>
                <c:pt idx="2503">
                  <c:v>195</c:v>
                </c:pt>
                <c:pt idx="2504">
                  <c:v>195</c:v>
                </c:pt>
                <c:pt idx="2505">
                  <c:v>200</c:v>
                </c:pt>
                <c:pt idx="2506">
                  <c:v>200</c:v>
                </c:pt>
                <c:pt idx="2507">
                  <c:v>200</c:v>
                </c:pt>
                <c:pt idx="2508">
                  <c:v>200</c:v>
                </c:pt>
                <c:pt idx="2509">
                  <c:v>200</c:v>
                </c:pt>
                <c:pt idx="2510">
                  <c:v>200</c:v>
                </c:pt>
                <c:pt idx="2511">
                  <c:v>160</c:v>
                </c:pt>
                <c:pt idx="2512">
                  <c:v>120</c:v>
                </c:pt>
                <c:pt idx="2513">
                  <c:v>160</c:v>
                </c:pt>
                <c:pt idx="2514">
                  <c:v>168</c:v>
                </c:pt>
                <c:pt idx="2515">
                  <c:v>168</c:v>
                </c:pt>
                <c:pt idx="2516">
                  <c:v>168</c:v>
                </c:pt>
                <c:pt idx="2517">
                  <c:v>131</c:v>
                </c:pt>
                <c:pt idx="2518">
                  <c:v>131</c:v>
                </c:pt>
                <c:pt idx="2519">
                  <c:v>131</c:v>
                </c:pt>
                <c:pt idx="2520">
                  <c:v>131</c:v>
                </c:pt>
                <c:pt idx="2521">
                  <c:v>131</c:v>
                </c:pt>
                <c:pt idx="2522">
                  <c:v>131</c:v>
                </c:pt>
                <c:pt idx="2523">
                  <c:v>62</c:v>
                </c:pt>
                <c:pt idx="2524">
                  <c:v>108</c:v>
                </c:pt>
                <c:pt idx="2525">
                  <c:v>92</c:v>
                </c:pt>
                <c:pt idx="2526">
                  <c:v>108</c:v>
                </c:pt>
                <c:pt idx="2527">
                  <c:v>92</c:v>
                </c:pt>
                <c:pt idx="2528">
                  <c:v>62</c:v>
                </c:pt>
                <c:pt idx="2529">
                  <c:v>102</c:v>
                </c:pt>
                <c:pt idx="2530">
                  <c:v>125</c:v>
                </c:pt>
                <c:pt idx="2531">
                  <c:v>160</c:v>
                </c:pt>
                <c:pt idx="2532">
                  <c:v>106</c:v>
                </c:pt>
                <c:pt idx="2533">
                  <c:v>160</c:v>
                </c:pt>
                <c:pt idx="2534">
                  <c:v>125</c:v>
                </c:pt>
                <c:pt idx="2535">
                  <c:v>160</c:v>
                </c:pt>
                <c:pt idx="2536">
                  <c:v>106</c:v>
                </c:pt>
                <c:pt idx="2537">
                  <c:v>127</c:v>
                </c:pt>
                <c:pt idx="2538">
                  <c:v>143</c:v>
                </c:pt>
                <c:pt idx="2539">
                  <c:v>143</c:v>
                </c:pt>
                <c:pt idx="2540">
                  <c:v>143</c:v>
                </c:pt>
                <c:pt idx="2541">
                  <c:v>205</c:v>
                </c:pt>
                <c:pt idx="2542">
                  <c:v>110</c:v>
                </c:pt>
                <c:pt idx="2543">
                  <c:v>205</c:v>
                </c:pt>
                <c:pt idx="2544">
                  <c:v>143</c:v>
                </c:pt>
                <c:pt idx="2545">
                  <c:v>205</c:v>
                </c:pt>
                <c:pt idx="2546">
                  <c:v>143</c:v>
                </c:pt>
                <c:pt idx="2547">
                  <c:v>110</c:v>
                </c:pt>
                <c:pt idx="2548">
                  <c:v>205</c:v>
                </c:pt>
                <c:pt idx="2549">
                  <c:v>143</c:v>
                </c:pt>
                <c:pt idx="2550">
                  <c:v>205</c:v>
                </c:pt>
                <c:pt idx="2551">
                  <c:v>110</c:v>
                </c:pt>
                <c:pt idx="2552">
                  <c:v>110</c:v>
                </c:pt>
                <c:pt idx="2553">
                  <c:v>110</c:v>
                </c:pt>
                <c:pt idx="2554">
                  <c:v>143</c:v>
                </c:pt>
                <c:pt idx="2555">
                  <c:v>143</c:v>
                </c:pt>
                <c:pt idx="2556">
                  <c:v>143</c:v>
                </c:pt>
                <c:pt idx="2557">
                  <c:v>143</c:v>
                </c:pt>
                <c:pt idx="2558">
                  <c:v>143</c:v>
                </c:pt>
                <c:pt idx="2559">
                  <c:v>205</c:v>
                </c:pt>
                <c:pt idx="2560">
                  <c:v>110</c:v>
                </c:pt>
                <c:pt idx="2561">
                  <c:v>143</c:v>
                </c:pt>
                <c:pt idx="2562">
                  <c:v>205</c:v>
                </c:pt>
                <c:pt idx="2563">
                  <c:v>143</c:v>
                </c:pt>
                <c:pt idx="2564">
                  <c:v>174</c:v>
                </c:pt>
                <c:pt idx="2565">
                  <c:v>174</c:v>
                </c:pt>
                <c:pt idx="2566">
                  <c:v>174</c:v>
                </c:pt>
                <c:pt idx="2567">
                  <c:v>174</c:v>
                </c:pt>
                <c:pt idx="2568">
                  <c:v>158</c:v>
                </c:pt>
                <c:pt idx="2569">
                  <c:v>158</c:v>
                </c:pt>
                <c:pt idx="2570">
                  <c:v>174</c:v>
                </c:pt>
                <c:pt idx="2571">
                  <c:v>158</c:v>
                </c:pt>
                <c:pt idx="2572">
                  <c:v>158</c:v>
                </c:pt>
                <c:pt idx="2573">
                  <c:v>174</c:v>
                </c:pt>
                <c:pt idx="2574">
                  <c:v>158</c:v>
                </c:pt>
                <c:pt idx="2575">
                  <c:v>158</c:v>
                </c:pt>
                <c:pt idx="2576">
                  <c:v>174</c:v>
                </c:pt>
                <c:pt idx="2577">
                  <c:v>174</c:v>
                </c:pt>
                <c:pt idx="2578">
                  <c:v>158</c:v>
                </c:pt>
                <c:pt idx="2579">
                  <c:v>174</c:v>
                </c:pt>
                <c:pt idx="2580">
                  <c:v>158</c:v>
                </c:pt>
                <c:pt idx="2581">
                  <c:v>174</c:v>
                </c:pt>
                <c:pt idx="2582">
                  <c:v>180</c:v>
                </c:pt>
                <c:pt idx="2583">
                  <c:v>174</c:v>
                </c:pt>
                <c:pt idx="2584">
                  <c:v>174</c:v>
                </c:pt>
                <c:pt idx="2585">
                  <c:v>174</c:v>
                </c:pt>
                <c:pt idx="2586">
                  <c:v>180</c:v>
                </c:pt>
                <c:pt idx="2587">
                  <c:v>174</c:v>
                </c:pt>
                <c:pt idx="2588">
                  <c:v>174</c:v>
                </c:pt>
                <c:pt idx="2589">
                  <c:v>174</c:v>
                </c:pt>
                <c:pt idx="2590">
                  <c:v>174</c:v>
                </c:pt>
                <c:pt idx="2591">
                  <c:v>174</c:v>
                </c:pt>
                <c:pt idx="2592">
                  <c:v>174</c:v>
                </c:pt>
                <c:pt idx="2593">
                  <c:v>158</c:v>
                </c:pt>
                <c:pt idx="2594">
                  <c:v>158</c:v>
                </c:pt>
                <c:pt idx="2595">
                  <c:v>158</c:v>
                </c:pt>
                <c:pt idx="2596">
                  <c:v>174</c:v>
                </c:pt>
                <c:pt idx="2597">
                  <c:v>174</c:v>
                </c:pt>
                <c:pt idx="2598">
                  <c:v>174</c:v>
                </c:pt>
                <c:pt idx="2599">
                  <c:v>158</c:v>
                </c:pt>
                <c:pt idx="2600">
                  <c:v>158</c:v>
                </c:pt>
                <c:pt idx="2601">
                  <c:v>158</c:v>
                </c:pt>
                <c:pt idx="2602">
                  <c:v>158</c:v>
                </c:pt>
                <c:pt idx="2603">
                  <c:v>158</c:v>
                </c:pt>
                <c:pt idx="2604">
                  <c:v>174</c:v>
                </c:pt>
                <c:pt idx="2605">
                  <c:v>174</c:v>
                </c:pt>
                <c:pt idx="2606">
                  <c:v>200</c:v>
                </c:pt>
                <c:pt idx="2607">
                  <c:v>200</c:v>
                </c:pt>
                <c:pt idx="2608">
                  <c:v>200</c:v>
                </c:pt>
                <c:pt idx="2609">
                  <c:v>200</c:v>
                </c:pt>
                <c:pt idx="2610">
                  <c:v>230</c:v>
                </c:pt>
                <c:pt idx="2611">
                  <c:v>200</c:v>
                </c:pt>
                <c:pt idx="2612">
                  <c:v>200</c:v>
                </c:pt>
                <c:pt idx="2613">
                  <c:v>200</c:v>
                </c:pt>
                <c:pt idx="2614">
                  <c:v>230</c:v>
                </c:pt>
                <c:pt idx="2615">
                  <c:v>200</c:v>
                </c:pt>
                <c:pt idx="2616">
                  <c:v>200</c:v>
                </c:pt>
                <c:pt idx="2617">
                  <c:v>200</c:v>
                </c:pt>
                <c:pt idx="2618">
                  <c:v>230</c:v>
                </c:pt>
                <c:pt idx="2619">
                  <c:v>200</c:v>
                </c:pt>
                <c:pt idx="2620">
                  <c:v>230</c:v>
                </c:pt>
                <c:pt idx="2621">
                  <c:v>200</c:v>
                </c:pt>
                <c:pt idx="2622">
                  <c:v>200</c:v>
                </c:pt>
                <c:pt idx="2623">
                  <c:v>200</c:v>
                </c:pt>
                <c:pt idx="2624">
                  <c:v>200</c:v>
                </c:pt>
                <c:pt idx="2625">
                  <c:v>200</c:v>
                </c:pt>
                <c:pt idx="2626">
                  <c:v>200</c:v>
                </c:pt>
                <c:pt idx="2627">
                  <c:v>200</c:v>
                </c:pt>
                <c:pt idx="2628">
                  <c:v>200</c:v>
                </c:pt>
                <c:pt idx="2629">
                  <c:v>200</c:v>
                </c:pt>
                <c:pt idx="2630">
                  <c:v>200</c:v>
                </c:pt>
                <c:pt idx="2631">
                  <c:v>200</c:v>
                </c:pt>
                <c:pt idx="2632">
                  <c:v>200</c:v>
                </c:pt>
                <c:pt idx="2633">
                  <c:v>200</c:v>
                </c:pt>
                <c:pt idx="2634">
                  <c:v>200</c:v>
                </c:pt>
                <c:pt idx="2635">
                  <c:v>230</c:v>
                </c:pt>
                <c:pt idx="2636">
                  <c:v>200</c:v>
                </c:pt>
                <c:pt idx="2637">
                  <c:v>230</c:v>
                </c:pt>
                <c:pt idx="2638">
                  <c:v>200</c:v>
                </c:pt>
                <c:pt idx="2639">
                  <c:v>200</c:v>
                </c:pt>
                <c:pt idx="2640">
                  <c:v>200</c:v>
                </c:pt>
                <c:pt idx="2641">
                  <c:v>230</c:v>
                </c:pt>
                <c:pt idx="2642">
                  <c:v>200</c:v>
                </c:pt>
                <c:pt idx="2643">
                  <c:v>200</c:v>
                </c:pt>
                <c:pt idx="2644">
                  <c:v>200</c:v>
                </c:pt>
                <c:pt idx="2645">
                  <c:v>200</c:v>
                </c:pt>
                <c:pt idx="2646">
                  <c:v>230</c:v>
                </c:pt>
                <c:pt idx="2647">
                  <c:v>200</c:v>
                </c:pt>
                <c:pt idx="2648">
                  <c:v>200</c:v>
                </c:pt>
                <c:pt idx="2649">
                  <c:v>200</c:v>
                </c:pt>
                <c:pt idx="2650">
                  <c:v>230</c:v>
                </c:pt>
                <c:pt idx="2651">
                  <c:v>200</c:v>
                </c:pt>
                <c:pt idx="2652">
                  <c:v>200</c:v>
                </c:pt>
                <c:pt idx="2653">
                  <c:v>200</c:v>
                </c:pt>
                <c:pt idx="2654">
                  <c:v>200</c:v>
                </c:pt>
                <c:pt idx="2655">
                  <c:v>200</c:v>
                </c:pt>
                <c:pt idx="2656">
                  <c:v>200</c:v>
                </c:pt>
                <c:pt idx="2657">
                  <c:v>200</c:v>
                </c:pt>
                <c:pt idx="2658">
                  <c:v>200</c:v>
                </c:pt>
                <c:pt idx="2659">
                  <c:v>200</c:v>
                </c:pt>
                <c:pt idx="2660">
                  <c:v>230</c:v>
                </c:pt>
                <c:pt idx="2661">
                  <c:v>230</c:v>
                </c:pt>
                <c:pt idx="2662">
                  <c:v>230</c:v>
                </c:pt>
                <c:pt idx="2663">
                  <c:v>230</c:v>
                </c:pt>
                <c:pt idx="2664">
                  <c:v>230</c:v>
                </c:pt>
                <c:pt idx="2665">
                  <c:v>230</c:v>
                </c:pt>
                <c:pt idx="2666">
                  <c:v>255</c:v>
                </c:pt>
                <c:pt idx="2667">
                  <c:v>255</c:v>
                </c:pt>
                <c:pt idx="2668">
                  <c:v>255</c:v>
                </c:pt>
                <c:pt idx="2669">
                  <c:v>255</c:v>
                </c:pt>
                <c:pt idx="2670">
                  <c:v>621</c:v>
                </c:pt>
                <c:pt idx="2671">
                  <c:v>510</c:v>
                </c:pt>
                <c:pt idx="2672">
                  <c:v>429</c:v>
                </c:pt>
                <c:pt idx="2673">
                  <c:v>536</c:v>
                </c:pt>
                <c:pt idx="2674">
                  <c:v>621</c:v>
                </c:pt>
                <c:pt idx="2675">
                  <c:v>536</c:v>
                </c:pt>
                <c:pt idx="2676">
                  <c:v>429</c:v>
                </c:pt>
                <c:pt idx="2677">
                  <c:v>510</c:v>
                </c:pt>
                <c:pt idx="2678">
                  <c:v>621</c:v>
                </c:pt>
                <c:pt idx="2679">
                  <c:v>429</c:v>
                </c:pt>
                <c:pt idx="2680">
                  <c:v>510</c:v>
                </c:pt>
                <c:pt idx="2681">
                  <c:v>536</c:v>
                </c:pt>
                <c:pt idx="2682">
                  <c:v>208</c:v>
                </c:pt>
                <c:pt idx="2683">
                  <c:v>208</c:v>
                </c:pt>
                <c:pt idx="2684">
                  <c:v>355</c:v>
                </c:pt>
                <c:pt idx="2685">
                  <c:v>208</c:v>
                </c:pt>
                <c:pt idx="2686">
                  <c:v>375</c:v>
                </c:pt>
                <c:pt idx="2687">
                  <c:v>208</c:v>
                </c:pt>
                <c:pt idx="2688">
                  <c:v>208</c:v>
                </c:pt>
                <c:pt idx="2689">
                  <c:v>208</c:v>
                </c:pt>
                <c:pt idx="2690">
                  <c:v>375</c:v>
                </c:pt>
                <c:pt idx="2691">
                  <c:v>225</c:v>
                </c:pt>
                <c:pt idx="2692">
                  <c:v>225</c:v>
                </c:pt>
                <c:pt idx="2693">
                  <c:v>225</c:v>
                </c:pt>
                <c:pt idx="2694">
                  <c:v>225</c:v>
                </c:pt>
                <c:pt idx="2695">
                  <c:v>260</c:v>
                </c:pt>
                <c:pt idx="2696">
                  <c:v>260</c:v>
                </c:pt>
                <c:pt idx="2697">
                  <c:v>225</c:v>
                </c:pt>
                <c:pt idx="2698">
                  <c:v>225</c:v>
                </c:pt>
                <c:pt idx="2699">
                  <c:v>260</c:v>
                </c:pt>
                <c:pt idx="2700">
                  <c:v>140</c:v>
                </c:pt>
                <c:pt idx="2701">
                  <c:v>140</c:v>
                </c:pt>
                <c:pt idx="2702">
                  <c:v>268</c:v>
                </c:pt>
                <c:pt idx="2703">
                  <c:v>475</c:v>
                </c:pt>
                <c:pt idx="2704">
                  <c:v>268</c:v>
                </c:pt>
                <c:pt idx="2705">
                  <c:v>382</c:v>
                </c:pt>
                <c:pt idx="2706">
                  <c:v>382</c:v>
                </c:pt>
                <c:pt idx="2707">
                  <c:v>268</c:v>
                </c:pt>
                <c:pt idx="2708">
                  <c:v>382</c:v>
                </c:pt>
                <c:pt idx="2709">
                  <c:v>500</c:v>
                </c:pt>
                <c:pt idx="2710">
                  <c:v>382</c:v>
                </c:pt>
                <c:pt idx="2711">
                  <c:v>475</c:v>
                </c:pt>
                <c:pt idx="2712">
                  <c:v>268</c:v>
                </c:pt>
                <c:pt idx="2713">
                  <c:v>268</c:v>
                </c:pt>
                <c:pt idx="2714">
                  <c:v>382</c:v>
                </c:pt>
                <c:pt idx="2715">
                  <c:v>382</c:v>
                </c:pt>
                <c:pt idx="2716">
                  <c:v>268</c:v>
                </c:pt>
                <c:pt idx="2717">
                  <c:v>402</c:v>
                </c:pt>
                <c:pt idx="2718">
                  <c:v>577</c:v>
                </c:pt>
                <c:pt idx="2719">
                  <c:v>329</c:v>
                </c:pt>
                <c:pt idx="2720">
                  <c:v>329</c:v>
                </c:pt>
                <c:pt idx="2721">
                  <c:v>402</c:v>
                </c:pt>
                <c:pt idx="2722">
                  <c:v>329</c:v>
                </c:pt>
                <c:pt idx="2723">
                  <c:v>329</c:v>
                </c:pt>
                <c:pt idx="2724">
                  <c:v>577</c:v>
                </c:pt>
                <c:pt idx="2725">
                  <c:v>402</c:v>
                </c:pt>
                <c:pt idx="2726">
                  <c:v>402</c:v>
                </c:pt>
                <c:pt idx="2727">
                  <c:v>402</c:v>
                </c:pt>
                <c:pt idx="2728">
                  <c:v>402</c:v>
                </c:pt>
                <c:pt idx="2729">
                  <c:v>577</c:v>
                </c:pt>
                <c:pt idx="2730">
                  <c:v>148</c:v>
                </c:pt>
                <c:pt idx="2731">
                  <c:v>148</c:v>
                </c:pt>
                <c:pt idx="2732">
                  <c:v>260</c:v>
                </c:pt>
                <c:pt idx="2733">
                  <c:v>148</c:v>
                </c:pt>
                <c:pt idx="2734">
                  <c:v>173</c:v>
                </c:pt>
                <c:pt idx="2735">
                  <c:v>148</c:v>
                </c:pt>
                <c:pt idx="2736">
                  <c:v>173</c:v>
                </c:pt>
                <c:pt idx="2737">
                  <c:v>155</c:v>
                </c:pt>
                <c:pt idx="2738">
                  <c:v>155</c:v>
                </c:pt>
                <c:pt idx="2739">
                  <c:v>260</c:v>
                </c:pt>
                <c:pt idx="2740">
                  <c:v>155</c:v>
                </c:pt>
                <c:pt idx="2741">
                  <c:v>260</c:v>
                </c:pt>
                <c:pt idx="2742">
                  <c:v>155</c:v>
                </c:pt>
                <c:pt idx="2743">
                  <c:v>155</c:v>
                </c:pt>
                <c:pt idx="2744">
                  <c:v>155</c:v>
                </c:pt>
                <c:pt idx="2745">
                  <c:v>155</c:v>
                </c:pt>
                <c:pt idx="2746">
                  <c:v>260</c:v>
                </c:pt>
                <c:pt idx="2747">
                  <c:v>155</c:v>
                </c:pt>
                <c:pt idx="2748">
                  <c:v>155</c:v>
                </c:pt>
                <c:pt idx="2749">
                  <c:v>155</c:v>
                </c:pt>
                <c:pt idx="2750">
                  <c:v>155</c:v>
                </c:pt>
                <c:pt idx="2751">
                  <c:v>155</c:v>
                </c:pt>
                <c:pt idx="2752">
                  <c:v>300</c:v>
                </c:pt>
                <c:pt idx="2753">
                  <c:v>242</c:v>
                </c:pt>
                <c:pt idx="2754">
                  <c:v>185</c:v>
                </c:pt>
                <c:pt idx="2755">
                  <c:v>185</c:v>
                </c:pt>
                <c:pt idx="2756">
                  <c:v>242</c:v>
                </c:pt>
                <c:pt idx="2757">
                  <c:v>242</c:v>
                </c:pt>
                <c:pt idx="2758">
                  <c:v>242</c:v>
                </c:pt>
                <c:pt idx="2759">
                  <c:v>185</c:v>
                </c:pt>
                <c:pt idx="2760">
                  <c:v>185</c:v>
                </c:pt>
                <c:pt idx="2761">
                  <c:v>185</c:v>
                </c:pt>
                <c:pt idx="2762">
                  <c:v>185</c:v>
                </c:pt>
                <c:pt idx="2763">
                  <c:v>185</c:v>
                </c:pt>
                <c:pt idx="2764">
                  <c:v>185</c:v>
                </c:pt>
                <c:pt idx="2765">
                  <c:v>185</c:v>
                </c:pt>
                <c:pt idx="2766">
                  <c:v>300</c:v>
                </c:pt>
                <c:pt idx="2767">
                  <c:v>242</c:v>
                </c:pt>
                <c:pt idx="2768">
                  <c:v>200</c:v>
                </c:pt>
                <c:pt idx="2769">
                  <c:v>200</c:v>
                </c:pt>
                <c:pt idx="2770">
                  <c:v>305</c:v>
                </c:pt>
                <c:pt idx="2771">
                  <c:v>305</c:v>
                </c:pt>
                <c:pt idx="2772">
                  <c:v>200</c:v>
                </c:pt>
                <c:pt idx="2773">
                  <c:v>200</c:v>
                </c:pt>
                <c:pt idx="2774">
                  <c:v>200</c:v>
                </c:pt>
                <c:pt idx="2775">
                  <c:v>305</c:v>
                </c:pt>
                <c:pt idx="2776">
                  <c:v>305</c:v>
                </c:pt>
                <c:pt idx="2777">
                  <c:v>200</c:v>
                </c:pt>
                <c:pt idx="2778">
                  <c:v>305</c:v>
                </c:pt>
                <c:pt idx="2779">
                  <c:v>305</c:v>
                </c:pt>
                <c:pt idx="2780">
                  <c:v>305</c:v>
                </c:pt>
                <c:pt idx="2781">
                  <c:v>305</c:v>
                </c:pt>
                <c:pt idx="2782">
                  <c:v>200</c:v>
                </c:pt>
                <c:pt idx="2783">
                  <c:v>200</c:v>
                </c:pt>
                <c:pt idx="2784">
                  <c:v>200</c:v>
                </c:pt>
                <c:pt idx="2785">
                  <c:v>305</c:v>
                </c:pt>
                <c:pt idx="2786">
                  <c:v>200</c:v>
                </c:pt>
                <c:pt idx="2787">
                  <c:v>305</c:v>
                </c:pt>
                <c:pt idx="2788">
                  <c:v>305</c:v>
                </c:pt>
                <c:pt idx="2789">
                  <c:v>305</c:v>
                </c:pt>
                <c:pt idx="2790">
                  <c:v>305</c:v>
                </c:pt>
                <c:pt idx="2791">
                  <c:v>200</c:v>
                </c:pt>
                <c:pt idx="2792">
                  <c:v>305</c:v>
                </c:pt>
                <c:pt idx="2793">
                  <c:v>200</c:v>
                </c:pt>
                <c:pt idx="2794">
                  <c:v>200</c:v>
                </c:pt>
                <c:pt idx="2795">
                  <c:v>200</c:v>
                </c:pt>
                <c:pt idx="2796">
                  <c:v>305</c:v>
                </c:pt>
                <c:pt idx="2797">
                  <c:v>305</c:v>
                </c:pt>
                <c:pt idx="2798">
                  <c:v>200</c:v>
                </c:pt>
                <c:pt idx="2799">
                  <c:v>200</c:v>
                </c:pt>
                <c:pt idx="2800">
                  <c:v>200</c:v>
                </c:pt>
                <c:pt idx="2801">
                  <c:v>305</c:v>
                </c:pt>
                <c:pt idx="2802">
                  <c:v>200</c:v>
                </c:pt>
                <c:pt idx="2803">
                  <c:v>200</c:v>
                </c:pt>
                <c:pt idx="2804">
                  <c:v>200</c:v>
                </c:pt>
                <c:pt idx="2805">
                  <c:v>305</c:v>
                </c:pt>
                <c:pt idx="2806">
                  <c:v>92</c:v>
                </c:pt>
                <c:pt idx="2807">
                  <c:v>92</c:v>
                </c:pt>
                <c:pt idx="2808">
                  <c:v>92</c:v>
                </c:pt>
                <c:pt idx="2809">
                  <c:v>113</c:v>
                </c:pt>
                <c:pt idx="2810">
                  <c:v>92</c:v>
                </c:pt>
                <c:pt idx="2811">
                  <c:v>92</c:v>
                </c:pt>
                <c:pt idx="2812">
                  <c:v>113</c:v>
                </c:pt>
                <c:pt idx="2813">
                  <c:v>92</c:v>
                </c:pt>
                <c:pt idx="2814">
                  <c:v>113</c:v>
                </c:pt>
                <c:pt idx="2815">
                  <c:v>92</c:v>
                </c:pt>
                <c:pt idx="2816">
                  <c:v>113</c:v>
                </c:pt>
                <c:pt idx="2817">
                  <c:v>92</c:v>
                </c:pt>
                <c:pt idx="2818">
                  <c:v>92</c:v>
                </c:pt>
                <c:pt idx="2819">
                  <c:v>113</c:v>
                </c:pt>
                <c:pt idx="2820">
                  <c:v>113</c:v>
                </c:pt>
                <c:pt idx="2821">
                  <c:v>92</c:v>
                </c:pt>
                <c:pt idx="2822">
                  <c:v>92</c:v>
                </c:pt>
                <c:pt idx="2823">
                  <c:v>113</c:v>
                </c:pt>
                <c:pt idx="2824">
                  <c:v>113</c:v>
                </c:pt>
                <c:pt idx="2825">
                  <c:v>92</c:v>
                </c:pt>
                <c:pt idx="2826">
                  <c:v>136</c:v>
                </c:pt>
                <c:pt idx="2827">
                  <c:v>113</c:v>
                </c:pt>
                <c:pt idx="2828">
                  <c:v>113</c:v>
                </c:pt>
                <c:pt idx="2829">
                  <c:v>136</c:v>
                </c:pt>
                <c:pt idx="2830">
                  <c:v>136</c:v>
                </c:pt>
                <c:pt idx="2831">
                  <c:v>92</c:v>
                </c:pt>
                <c:pt idx="2832">
                  <c:v>92</c:v>
                </c:pt>
                <c:pt idx="2833">
                  <c:v>113</c:v>
                </c:pt>
                <c:pt idx="2834">
                  <c:v>113</c:v>
                </c:pt>
                <c:pt idx="2835">
                  <c:v>234</c:v>
                </c:pt>
                <c:pt idx="2836">
                  <c:v>200</c:v>
                </c:pt>
                <c:pt idx="2837">
                  <c:v>250</c:v>
                </c:pt>
                <c:pt idx="2838">
                  <c:v>200</c:v>
                </c:pt>
                <c:pt idx="2839">
                  <c:v>234</c:v>
                </c:pt>
                <c:pt idx="2840">
                  <c:v>250</c:v>
                </c:pt>
                <c:pt idx="2841">
                  <c:v>200</c:v>
                </c:pt>
                <c:pt idx="2842">
                  <c:v>234</c:v>
                </c:pt>
                <c:pt idx="2843">
                  <c:v>250</c:v>
                </c:pt>
                <c:pt idx="2844">
                  <c:v>600</c:v>
                </c:pt>
                <c:pt idx="2845">
                  <c:v>600</c:v>
                </c:pt>
                <c:pt idx="2846">
                  <c:v>600</c:v>
                </c:pt>
                <c:pt idx="2847">
                  <c:v>552</c:v>
                </c:pt>
                <c:pt idx="2848">
                  <c:v>552</c:v>
                </c:pt>
                <c:pt idx="2849">
                  <c:v>552</c:v>
                </c:pt>
                <c:pt idx="2850">
                  <c:v>626</c:v>
                </c:pt>
                <c:pt idx="2851">
                  <c:v>600</c:v>
                </c:pt>
                <c:pt idx="2852">
                  <c:v>616</c:v>
                </c:pt>
                <c:pt idx="2853">
                  <c:v>572</c:v>
                </c:pt>
                <c:pt idx="2854">
                  <c:v>500</c:v>
                </c:pt>
                <c:pt idx="2855">
                  <c:v>521</c:v>
                </c:pt>
                <c:pt idx="2856">
                  <c:v>567</c:v>
                </c:pt>
                <c:pt idx="2857">
                  <c:v>626</c:v>
                </c:pt>
                <c:pt idx="2858">
                  <c:v>626</c:v>
                </c:pt>
                <c:pt idx="2859">
                  <c:v>567</c:v>
                </c:pt>
                <c:pt idx="2860">
                  <c:v>521</c:v>
                </c:pt>
                <c:pt idx="2861">
                  <c:v>500</c:v>
                </c:pt>
                <c:pt idx="2862">
                  <c:v>500</c:v>
                </c:pt>
                <c:pt idx="2863">
                  <c:v>567</c:v>
                </c:pt>
                <c:pt idx="2864">
                  <c:v>521</c:v>
                </c:pt>
                <c:pt idx="2865">
                  <c:v>521</c:v>
                </c:pt>
                <c:pt idx="2866">
                  <c:v>500</c:v>
                </c:pt>
                <c:pt idx="2867">
                  <c:v>500</c:v>
                </c:pt>
                <c:pt idx="2868">
                  <c:v>626</c:v>
                </c:pt>
                <c:pt idx="2869">
                  <c:v>582</c:v>
                </c:pt>
                <c:pt idx="2870">
                  <c:v>582</c:v>
                </c:pt>
                <c:pt idx="2871">
                  <c:v>521</c:v>
                </c:pt>
                <c:pt idx="2872">
                  <c:v>626</c:v>
                </c:pt>
                <c:pt idx="2873">
                  <c:v>600</c:v>
                </c:pt>
                <c:pt idx="2874">
                  <c:v>600</c:v>
                </c:pt>
                <c:pt idx="2875">
                  <c:v>567</c:v>
                </c:pt>
                <c:pt idx="2876">
                  <c:v>567</c:v>
                </c:pt>
                <c:pt idx="2877">
                  <c:v>500</c:v>
                </c:pt>
                <c:pt idx="2878">
                  <c:v>500</c:v>
                </c:pt>
                <c:pt idx="2879">
                  <c:v>567</c:v>
                </c:pt>
                <c:pt idx="2880">
                  <c:v>521</c:v>
                </c:pt>
                <c:pt idx="2881">
                  <c:v>621</c:v>
                </c:pt>
                <c:pt idx="2882">
                  <c:v>621</c:v>
                </c:pt>
                <c:pt idx="2883">
                  <c:v>621</c:v>
                </c:pt>
                <c:pt idx="2884">
                  <c:v>621</c:v>
                </c:pt>
                <c:pt idx="2885">
                  <c:v>621</c:v>
                </c:pt>
                <c:pt idx="2886">
                  <c:v>420</c:v>
                </c:pt>
                <c:pt idx="2887">
                  <c:v>400</c:v>
                </c:pt>
                <c:pt idx="2888">
                  <c:v>420</c:v>
                </c:pt>
                <c:pt idx="2889">
                  <c:v>420</c:v>
                </c:pt>
                <c:pt idx="2890">
                  <c:v>420</c:v>
                </c:pt>
                <c:pt idx="2891">
                  <c:v>420</c:v>
                </c:pt>
                <c:pt idx="2892">
                  <c:v>275</c:v>
                </c:pt>
                <c:pt idx="2893">
                  <c:v>275</c:v>
                </c:pt>
                <c:pt idx="2894">
                  <c:v>275</c:v>
                </c:pt>
                <c:pt idx="2895">
                  <c:v>275</c:v>
                </c:pt>
                <c:pt idx="2896">
                  <c:v>275</c:v>
                </c:pt>
                <c:pt idx="2897">
                  <c:v>305</c:v>
                </c:pt>
                <c:pt idx="2898">
                  <c:v>305</c:v>
                </c:pt>
                <c:pt idx="2899">
                  <c:v>305</c:v>
                </c:pt>
                <c:pt idx="2900">
                  <c:v>305</c:v>
                </c:pt>
                <c:pt idx="2901">
                  <c:v>195</c:v>
                </c:pt>
                <c:pt idx="2902">
                  <c:v>200</c:v>
                </c:pt>
                <c:pt idx="2903">
                  <c:v>200</c:v>
                </c:pt>
                <c:pt idx="2904">
                  <c:v>125</c:v>
                </c:pt>
                <c:pt idx="2905">
                  <c:v>125</c:v>
                </c:pt>
                <c:pt idx="2906">
                  <c:v>125</c:v>
                </c:pt>
                <c:pt idx="2907">
                  <c:v>125</c:v>
                </c:pt>
                <c:pt idx="2908">
                  <c:v>125</c:v>
                </c:pt>
                <c:pt idx="2909">
                  <c:v>125</c:v>
                </c:pt>
                <c:pt idx="2910">
                  <c:v>170</c:v>
                </c:pt>
                <c:pt idx="2911">
                  <c:v>125</c:v>
                </c:pt>
                <c:pt idx="2912">
                  <c:v>325</c:v>
                </c:pt>
                <c:pt idx="2913">
                  <c:v>137</c:v>
                </c:pt>
                <c:pt idx="2914">
                  <c:v>137</c:v>
                </c:pt>
                <c:pt idx="2915">
                  <c:v>140</c:v>
                </c:pt>
                <c:pt idx="2916">
                  <c:v>132</c:v>
                </c:pt>
                <c:pt idx="2917">
                  <c:v>140</c:v>
                </c:pt>
                <c:pt idx="2918">
                  <c:v>132</c:v>
                </c:pt>
                <c:pt idx="2919">
                  <c:v>132</c:v>
                </c:pt>
                <c:pt idx="2920">
                  <c:v>132</c:v>
                </c:pt>
                <c:pt idx="2921">
                  <c:v>132</c:v>
                </c:pt>
                <c:pt idx="2922">
                  <c:v>132</c:v>
                </c:pt>
                <c:pt idx="2923">
                  <c:v>132</c:v>
                </c:pt>
                <c:pt idx="2924">
                  <c:v>132</c:v>
                </c:pt>
                <c:pt idx="2925">
                  <c:v>140</c:v>
                </c:pt>
                <c:pt idx="2926">
                  <c:v>132</c:v>
                </c:pt>
                <c:pt idx="2927">
                  <c:v>140</c:v>
                </c:pt>
                <c:pt idx="2928">
                  <c:v>132</c:v>
                </c:pt>
                <c:pt idx="2929">
                  <c:v>132</c:v>
                </c:pt>
                <c:pt idx="2930">
                  <c:v>132</c:v>
                </c:pt>
                <c:pt idx="2931">
                  <c:v>132</c:v>
                </c:pt>
                <c:pt idx="2932">
                  <c:v>132</c:v>
                </c:pt>
                <c:pt idx="2933">
                  <c:v>132</c:v>
                </c:pt>
                <c:pt idx="2934">
                  <c:v>140</c:v>
                </c:pt>
                <c:pt idx="2935">
                  <c:v>132</c:v>
                </c:pt>
                <c:pt idx="2936">
                  <c:v>140</c:v>
                </c:pt>
                <c:pt idx="2937">
                  <c:v>132</c:v>
                </c:pt>
                <c:pt idx="2938">
                  <c:v>132</c:v>
                </c:pt>
                <c:pt idx="2939">
                  <c:v>132</c:v>
                </c:pt>
                <c:pt idx="2940">
                  <c:v>132</c:v>
                </c:pt>
                <c:pt idx="2941">
                  <c:v>140</c:v>
                </c:pt>
                <c:pt idx="2942">
                  <c:v>132</c:v>
                </c:pt>
                <c:pt idx="2943">
                  <c:v>132</c:v>
                </c:pt>
                <c:pt idx="2944">
                  <c:v>140</c:v>
                </c:pt>
                <c:pt idx="2945">
                  <c:v>132</c:v>
                </c:pt>
                <c:pt idx="2946">
                  <c:v>132</c:v>
                </c:pt>
                <c:pt idx="2947">
                  <c:v>132</c:v>
                </c:pt>
                <c:pt idx="2948">
                  <c:v>132</c:v>
                </c:pt>
                <c:pt idx="2949">
                  <c:v>158</c:v>
                </c:pt>
                <c:pt idx="2950">
                  <c:v>178</c:v>
                </c:pt>
                <c:pt idx="2951">
                  <c:v>178</c:v>
                </c:pt>
                <c:pt idx="2952">
                  <c:v>178</c:v>
                </c:pt>
                <c:pt idx="2953">
                  <c:v>120</c:v>
                </c:pt>
                <c:pt idx="2954">
                  <c:v>120</c:v>
                </c:pt>
                <c:pt idx="2955">
                  <c:v>455</c:v>
                </c:pt>
                <c:pt idx="2956">
                  <c:v>455</c:v>
                </c:pt>
                <c:pt idx="2957">
                  <c:v>455</c:v>
                </c:pt>
                <c:pt idx="2958">
                  <c:v>455</c:v>
                </c:pt>
                <c:pt idx="2959">
                  <c:v>460</c:v>
                </c:pt>
                <c:pt idx="2960">
                  <c:v>460</c:v>
                </c:pt>
                <c:pt idx="2961">
                  <c:v>650</c:v>
                </c:pt>
                <c:pt idx="2962">
                  <c:v>455</c:v>
                </c:pt>
                <c:pt idx="2963">
                  <c:v>460</c:v>
                </c:pt>
                <c:pt idx="2964">
                  <c:v>455</c:v>
                </c:pt>
                <c:pt idx="2965">
                  <c:v>650</c:v>
                </c:pt>
                <c:pt idx="2966">
                  <c:v>460</c:v>
                </c:pt>
                <c:pt idx="2967">
                  <c:v>455</c:v>
                </c:pt>
                <c:pt idx="2968">
                  <c:v>460</c:v>
                </c:pt>
                <c:pt idx="2969">
                  <c:v>460</c:v>
                </c:pt>
                <c:pt idx="2970">
                  <c:v>455</c:v>
                </c:pt>
                <c:pt idx="2971">
                  <c:v>650</c:v>
                </c:pt>
                <c:pt idx="2972">
                  <c:v>650</c:v>
                </c:pt>
                <c:pt idx="2973">
                  <c:v>650</c:v>
                </c:pt>
                <c:pt idx="2974">
                  <c:v>650</c:v>
                </c:pt>
                <c:pt idx="2975">
                  <c:v>455</c:v>
                </c:pt>
                <c:pt idx="2976">
                  <c:v>455</c:v>
                </c:pt>
                <c:pt idx="2977">
                  <c:v>650</c:v>
                </c:pt>
                <c:pt idx="2978">
                  <c:v>650</c:v>
                </c:pt>
                <c:pt idx="2979">
                  <c:v>460</c:v>
                </c:pt>
                <c:pt idx="2980">
                  <c:v>455</c:v>
                </c:pt>
                <c:pt idx="2981">
                  <c:v>650</c:v>
                </c:pt>
                <c:pt idx="2982">
                  <c:v>650</c:v>
                </c:pt>
                <c:pt idx="2983">
                  <c:v>460</c:v>
                </c:pt>
                <c:pt idx="2984">
                  <c:v>455</c:v>
                </c:pt>
                <c:pt idx="2985">
                  <c:v>460</c:v>
                </c:pt>
                <c:pt idx="2986">
                  <c:v>460</c:v>
                </c:pt>
                <c:pt idx="2987">
                  <c:v>455</c:v>
                </c:pt>
                <c:pt idx="2988">
                  <c:v>650</c:v>
                </c:pt>
                <c:pt idx="2989">
                  <c:v>455</c:v>
                </c:pt>
                <c:pt idx="2990">
                  <c:v>650</c:v>
                </c:pt>
                <c:pt idx="2991">
                  <c:v>460</c:v>
                </c:pt>
                <c:pt idx="2992">
                  <c:v>460</c:v>
                </c:pt>
                <c:pt idx="2993">
                  <c:v>455</c:v>
                </c:pt>
                <c:pt idx="2994">
                  <c:v>455</c:v>
                </c:pt>
                <c:pt idx="2995">
                  <c:v>650</c:v>
                </c:pt>
                <c:pt idx="2996">
                  <c:v>455</c:v>
                </c:pt>
                <c:pt idx="2997">
                  <c:v>460</c:v>
                </c:pt>
                <c:pt idx="2998">
                  <c:v>455</c:v>
                </c:pt>
                <c:pt idx="2999">
                  <c:v>650</c:v>
                </c:pt>
                <c:pt idx="3000">
                  <c:v>455</c:v>
                </c:pt>
                <c:pt idx="3001">
                  <c:v>455</c:v>
                </c:pt>
                <c:pt idx="3002">
                  <c:v>460</c:v>
                </c:pt>
                <c:pt idx="3003">
                  <c:v>460</c:v>
                </c:pt>
                <c:pt idx="3004">
                  <c:v>460</c:v>
                </c:pt>
                <c:pt idx="3005">
                  <c:v>650</c:v>
                </c:pt>
                <c:pt idx="3006">
                  <c:v>460</c:v>
                </c:pt>
                <c:pt idx="3007">
                  <c:v>455</c:v>
                </c:pt>
                <c:pt idx="3008">
                  <c:v>455</c:v>
                </c:pt>
                <c:pt idx="3009">
                  <c:v>460</c:v>
                </c:pt>
                <c:pt idx="3010">
                  <c:v>460</c:v>
                </c:pt>
                <c:pt idx="3011">
                  <c:v>460</c:v>
                </c:pt>
                <c:pt idx="3012">
                  <c:v>650</c:v>
                </c:pt>
                <c:pt idx="3013">
                  <c:v>650</c:v>
                </c:pt>
                <c:pt idx="3014">
                  <c:v>650</c:v>
                </c:pt>
                <c:pt idx="3015">
                  <c:v>460</c:v>
                </c:pt>
                <c:pt idx="3016">
                  <c:v>460</c:v>
                </c:pt>
                <c:pt idx="3017">
                  <c:v>460</c:v>
                </c:pt>
                <c:pt idx="3018">
                  <c:v>460</c:v>
                </c:pt>
                <c:pt idx="3019">
                  <c:v>164</c:v>
                </c:pt>
                <c:pt idx="3020">
                  <c:v>164</c:v>
                </c:pt>
                <c:pt idx="3021">
                  <c:v>390</c:v>
                </c:pt>
                <c:pt idx="3022">
                  <c:v>390</c:v>
                </c:pt>
                <c:pt idx="3023">
                  <c:v>385</c:v>
                </c:pt>
                <c:pt idx="3024">
                  <c:v>385</c:v>
                </c:pt>
                <c:pt idx="3025">
                  <c:v>390</c:v>
                </c:pt>
                <c:pt idx="3026">
                  <c:v>390</c:v>
                </c:pt>
                <c:pt idx="3027">
                  <c:v>188</c:v>
                </c:pt>
                <c:pt idx="3028">
                  <c:v>185</c:v>
                </c:pt>
                <c:pt idx="3029">
                  <c:v>185</c:v>
                </c:pt>
                <c:pt idx="3030">
                  <c:v>185</c:v>
                </c:pt>
                <c:pt idx="3031">
                  <c:v>185</c:v>
                </c:pt>
                <c:pt idx="3032">
                  <c:v>185</c:v>
                </c:pt>
                <c:pt idx="3033">
                  <c:v>185</c:v>
                </c:pt>
                <c:pt idx="3034">
                  <c:v>185</c:v>
                </c:pt>
                <c:pt idx="3035">
                  <c:v>185</c:v>
                </c:pt>
                <c:pt idx="3036">
                  <c:v>185</c:v>
                </c:pt>
                <c:pt idx="3037">
                  <c:v>185</c:v>
                </c:pt>
                <c:pt idx="3038">
                  <c:v>185</c:v>
                </c:pt>
                <c:pt idx="3039">
                  <c:v>185</c:v>
                </c:pt>
                <c:pt idx="3040">
                  <c:v>185</c:v>
                </c:pt>
                <c:pt idx="3041">
                  <c:v>185</c:v>
                </c:pt>
                <c:pt idx="3042">
                  <c:v>185</c:v>
                </c:pt>
                <c:pt idx="3043">
                  <c:v>185</c:v>
                </c:pt>
                <c:pt idx="3044">
                  <c:v>185</c:v>
                </c:pt>
                <c:pt idx="3045">
                  <c:v>185</c:v>
                </c:pt>
                <c:pt idx="3046">
                  <c:v>185</c:v>
                </c:pt>
                <c:pt idx="3047">
                  <c:v>185</c:v>
                </c:pt>
                <c:pt idx="3048">
                  <c:v>185</c:v>
                </c:pt>
                <c:pt idx="3049">
                  <c:v>185</c:v>
                </c:pt>
                <c:pt idx="3050">
                  <c:v>185</c:v>
                </c:pt>
                <c:pt idx="3051">
                  <c:v>185</c:v>
                </c:pt>
                <c:pt idx="3052">
                  <c:v>185</c:v>
                </c:pt>
                <c:pt idx="3053">
                  <c:v>185</c:v>
                </c:pt>
                <c:pt idx="3054">
                  <c:v>185</c:v>
                </c:pt>
                <c:pt idx="3055">
                  <c:v>185</c:v>
                </c:pt>
                <c:pt idx="3056">
                  <c:v>185</c:v>
                </c:pt>
                <c:pt idx="3057">
                  <c:v>185</c:v>
                </c:pt>
                <c:pt idx="3058">
                  <c:v>185</c:v>
                </c:pt>
                <c:pt idx="3059">
                  <c:v>185</c:v>
                </c:pt>
                <c:pt idx="3060">
                  <c:v>130</c:v>
                </c:pt>
                <c:pt idx="3061">
                  <c:v>130</c:v>
                </c:pt>
                <c:pt idx="3062">
                  <c:v>130</c:v>
                </c:pt>
                <c:pt idx="3063">
                  <c:v>130</c:v>
                </c:pt>
                <c:pt idx="3064">
                  <c:v>130</c:v>
                </c:pt>
                <c:pt idx="3065">
                  <c:v>130</c:v>
                </c:pt>
                <c:pt idx="3066">
                  <c:v>130</c:v>
                </c:pt>
                <c:pt idx="3067">
                  <c:v>130</c:v>
                </c:pt>
                <c:pt idx="3068">
                  <c:v>130</c:v>
                </c:pt>
                <c:pt idx="3069">
                  <c:v>130</c:v>
                </c:pt>
                <c:pt idx="3070">
                  <c:v>130</c:v>
                </c:pt>
                <c:pt idx="3071">
                  <c:v>130</c:v>
                </c:pt>
                <c:pt idx="3072">
                  <c:v>130</c:v>
                </c:pt>
                <c:pt idx="3073">
                  <c:v>130</c:v>
                </c:pt>
                <c:pt idx="3074">
                  <c:v>130</c:v>
                </c:pt>
                <c:pt idx="3075">
                  <c:v>130</c:v>
                </c:pt>
                <c:pt idx="3076">
                  <c:v>130</c:v>
                </c:pt>
                <c:pt idx="3077">
                  <c:v>130</c:v>
                </c:pt>
                <c:pt idx="3078">
                  <c:v>190</c:v>
                </c:pt>
                <c:pt idx="3079">
                  <c:v>190</c:v>
                </c:pt>
                <c:pt idx="3080">
                  <c:v>190</c:v>
                </c:pt>
                <c:pt idx="3081">
                  <c:v>215</c:v>
                </c:pt>
                <c:pt idx="3082">
                  <c:v>215</c:v>
                </c:pt>
                <c:pt idx="3083">
                  <c:v>330</c:v>
                </c:pt>
                <c:pt idx="3084">
                  <c:v>215</c:v>
                </c:pt>
                <c:pt idx="3085">
                  <c:v>330</c:v>
                </c:pt>
                <c:pt idx="3086">
                  <c:v>215</c:v>
                </c:pt>
                <c:pt idx="3087">
                  <c:v>215</c:v>
                </c:pt>
                <c:pt idx="3088">
                  <c:v>215</c:v>
                </c:pt>
                <c:pt idx="3089">
                  <c:v>215</c:v>
                </c:pt>
                <c:pt idx="3090">
                  <c:v>215</c:v>
                </c:pt>
                <c:pt idx="3091">
                  <c:v>215</c:v>
                </c:pt>
                <c:pt idx="3092">
                  <c:v>215</c:v>
                </c:pt>
                <c:pt idx="3093">
                  <c:v>278</c:v>
                </c:pt>
                <c:pt idx="3094">
                  <c:v>278</c:v>
                </c:pt>
                <c:pt idx="3095">
                  <c:v>278</c:v>
                </c:pt>
                <c:pt idx="3096">
                  <c:v>192</c:v>
                </c:pt>
                <c:pt idx="3097">
                  <c:v>278</c:v>
                </c:pt>
                <c:pt idx="3098">
                  <c:v>192</c:v>
                </c:pt>
                <c:pt idx="3099">
                  <c:v>278</c:v>
                </c:pt>
                <c:pt idx="3100">
                  <c:v>192</c:v>
                </c:pt>
                <c:pt idx="3101">
                  <c:v>278</c:v>
                </c:pt>
                <c:pt idx="3102">
                  <c:v>192</c:v>
                </c:pt>
                <c:pt idx="3103">
                  <c:v>192</c:v>
                </c:pt>
                <c:pt idx="3104">
                  <c:v>192</c:v>
                </c:pt>
                <c:pt idx="3105">
                  <c:v>278</c:v>
                </c:pt>
                <c:pt idx="3106">
                  <c:v>278</c:v>
                </c:pt>
                <c:pt idx="3107">
                  <c:v>278</c:v>
                </c:pt>
                <c:pt idx="3108">
                  <c:v>278</c:v>
                </c:pt>
                <c:pt idx="3109">
                  <c:v>192</c:v>
                </c:pt>
                <c:pt idx="3110">
                  <c:v>278</c:v>
                </c:pt>
                <c:pt idx="3111">
                  <c:v>278</c:v>
                </c:pt>
                <c:pt idx="3112">
                  <c:v>278</c:v>
                </c:pt>
                <c:pt idx="3113">
                  <c:v>192</c:v>
                </c:pt>
                <c:pt idx="3114">
                  <c:v>278</c:v>
                </c:pt>
                <c:pt idx="3115">
                  <c:v>192</c:v>
                </c:pt>
                <c:pt idx="3116">
                  <c:v>278</c:v>
                </c:pt>
                <c:pt idx="3117">
                  <c:v>160</c:v>
                </c:pt>
                <c:pt idx="3118">
                  <c:v>148</c:v>
                </c:pt>
                <c:pt idx="3119">
                  <c:v>148</c:v>
                </c:pt>
                <c:pt idx="3120">
                  <c:v>148</c:v>
                </c:pt>
                <c:pt idx="3121">
                  <c:v>148</c:v>
                </c:pt>
                <c:pt idx="3122">
                  <c:v>160</c:v>
                </c:pt>
                <c:pt idx="3123">
                  <c:v>148</c:v>
                </c:pt>
                <c:pt idx="3124">
                  <c:v>148</c:v>
                </c:pt>
                <c:pt idx="3125">
                  <c:v>148</c:v>
                </c:pt>
                <c:pt idx="3126">
                  <c:v>148</c:v>
                </c:pt>
                <c:pt idx="3127">
                  <c:v>224</c:v>
                </c:pt>
                <c:pt idx="3128">
                  <c:v>224</c:v>
                </c:pt>
                <c:pt idx="3129">
                  <c:v>239</c:v>
                </c:pt>
                <c:pt idx="3130">
                  <c:v>138</c:v>
                </c:pt>
                <c:pt idx="3131">
                  <c:v>138</c:v>
                </c:pt>
                <c:pt idx="3132">
                  <c:v>138</c:v>
                </c:pt>
                <c:pt idx="3133">
                  <c:v>138</c:v>
                </c:pt>
                <c:pt idx="3134">
                  <c:v>138</c:v>
                </c:pt>
                <c:pt idx="3135">
                  <c:v>138</c:v>
                </c:pt>
                <c:pt idx="3136">
                  <c:v>138</c:v>
                </c:pt>
                <c:pt idx="3137">
                  <c:v>138</c:v>
                </c:pt>
                <c:pt idx="3138">
                  <c:v>138</c:v>
                </c:pt>
                <c:pt idx="3139">
                  <c:v>138</c:v>
                </c:pt>
                <c:pt idx="3140">
                  <c:v>138</c:v>
                </c:pt>
                <c:pt idx="3141">
                  <c:v>138</c:v>
                </c:pt>
                <c:pt idx="3142">
                  <c:v>138</c:v>
                </c:pt>
                <c:pt idx="3143">
                  <c:v>138</c:v>
                </c:pt>
                <c:pt idx="3144">
                  <c:v>138</c:v>
                </c:pt>
                <c:pt idx="3145">
                  <c:v>138</c:v>
                </c:pt>
                <c:pt idx="3146">
                  <c:v>138</c:v>
                </c:pt>
                <c:pt idx="3147">
                  <c:v>138</c:v>
                </c:pt>
                <c:pt idx="3148">
                  <c:v>148</c:v>
                </c:pt>
                <c:pt idx="3149">
                  <c:v>153</c:v>
                </c:pt>
                <c:pt idx="3150">
                  <c:v>153</c:v>
                </c:pt>
                <c:pt idx="3151">
                  <c:v>153</c:v>
                </c:pt>
                <c:pt idx="3152">
                  <c:v>153</c:v>
                </c:pt>
                <c:pt idx="3153">
                  <c:v>153</c:v>
                </c:pt>
                <c:pt idx="3154">
                  <c:v>153</c:v>
                </c:pt>
                <c:pt idx="3155">
                  <c:v>153</c:v>
                </c:pt>
                <c:pt idx="3156">
                  <c:v>153</c:v>
                </c:pt>
                <c:pt idx="3157">
                  <c:v>153</c:v>
                </c:pt>
                <c:pt idx="3158">
                  <c:v>153</c:v>
                </c:pt>
                <c:pt idx="3159">
                  <c:v>153</c:v>
                </c:pt>
                <c:pt idx="3160">
                  <c:v>153</c:v>
                </c:pt>
                <c:pt idx="3161">
                  <c:v>153</c:v>
                </c:pt>
                <c:pt idx="3162">
                  <c:v>153</c:v>
                </c:pt>
                <c:pt idx="3163">
                  <c:v>153</c:v>
                </c:pt>
                <c:pt idx="3164">
                  <c:v>134</c:v>
                </c:pt>
                <c:pt idx="3165">
                  <c:v>134</c:v>
                </c:pt>
                <c:pt idx="3166">
                  <c:v>134</c:v>
                </c:pt>
                <c:pt idx="3167">
                  <c:v>265</c:v>
                </c:pt>
                <c:pt idx="3168">
                  <c:v>404</c:v>
                </c:pt>
                <c:pt idx="3169">
                  <c:v>335</c:v>
                </c:pt>
                <c:pt idx="3170">
                  <c:v>335</c:v>
                </c:pt>
                <c:pt idx="3171">
                  <c:v>335</c:v>
                </c:pt>
                <c:pt idx="3172">
                  <c:v>265</c:v>
                </c:pt>
                <c:pt idx="3173">
                  <c:v>404</c:v>
                </c:pt>
                <c:pt idx="3174">
                  <c:v>335</c:v>
                </c:pt>
                <c:pt idx="3175">
                  <c:v>404</c:v>
                </c:pt>
                <c:pt idx="3176">
                  <c:v>404</c:v>
                </c:pt>
                <c:pt idx="3177">
                  <c:v>335</c:v>
                </c:pt>
                <c:pt idx="3178">
                  <c:v>404</c:v>
                </c:pt>
                <c:pt idx="3179">
                  <c:v>265</c:v>
                </c:pt>
                <c:pt idx="3180">
                  <c:v>335</c:v>
                </c:pt>
                <c:pt idx="3181">
                  <c:v>265</c:v>
                </c:pt>
                <c:pt idx="3182">
                  <c:v>404</c:v>
                </c:pt>
                <c:pt idx="3183">
                  <c:v>335</c:v>
                </c:pt>
                <c:pt idx="3184">
                  <c:v>335</c:v>
                </c:pt>
                <c:pt idx="3185">
                  <c:v>318</c:v>
                </c:pt>
                <c:pt idx="3186">
                  <c:v>318</c:v>
                </c:pt>
                <c:pt idx="3187">
                  <c:v>318</c:v>
                </c:pt>
                <c:pt idx="3188">
                  <c:v>318</c:v>
                </c:pt>
                <c:pt idx="3189">
                  <c:v>318</c:v>
                </c:pt>
                <c:pt idx="3190">
                  <c:v>318</c:v>
                </c:pt>
                <c:pt idx="3191">
                  <c:v>318</c:v>
                </c:pt>
                <c:pt idx="3192">
                  <c:v>318</c:v>
                </c:pt>
                <c:pt idx="3193">
                  <c:v>318</c:v>
                </c:pt>
                <c:pt idx="3194">
                  <c:v>318</c:v>
                </c:pt>
                <c:pt idx="3195">
                  <c:v>318</c:v>
                </c:pt>
                <c:pt idx="3196">
                  <c:v>318</c:v>
                </c:pt>
                <c:pt idx="3197">
                  <c:v>318</c:v>
                </c:pt>
                <c:pt idx="3198">
                  <c:v>318</c:v>
                </c:pt>
                <c:pt idx="3199">
                  <c:v>318</c:v>
                </c:pt>
                <c:pt idx="3200">
                  <c:v>318</c:v>
                </c:pt>
                <c:pt idx="3201">
                  <c:v>318</c:v>
                </c:pt>
                <c:pt idx="3202">
                  <c:v>318</c:v>
                </c:pt>
                <c:pt idx="3203">
                  <c:v>556</c:v>
                </c:pt>
                <c:pt idx="3204">
                  <c:v>556</c:v>
                </c:pt>
                <c:pt idx="3205">
                  <c:v>556</c:v>
                </c:pt>
                <c:pt idx="3206">
                  <c:v>556</c:v>
                </c:pt>
                <c:pt idx="3207">
                  <c:v>556</c:v>
                </c:pt>
                <c:pt idx="3208">
                  <c:v>556</c:v>
                </c:pt>
                <c:pt idx="3209">
                  <c:v>556</c:v>
                </c:pt>
                <c:pt idx="3210">
                  <c:v>640</c:v>
                </c:pt>
                <c:pt idx="3211">
                  <c:v>640</c:v>
                </c:pt>
                <c:pt idx="3212">
                  <c:v>270</c:v>
                </c:pt>
                <c:pt idx="3213">
                  <c:v>318</c:v>
                </c:pt>
                <c:pt idx="3214">
                  <c:v>270</c:v>
                </c:pt>
                <c:pt idx="3215">
                  <c:v>270</c:v>
                </c:pt>
                <c:pt idx="3216">
                  <c:v>318</c:v>
                </c:pt>
                <c:pt idx="3217">
                  <c:v>270</c:v>
                </c:pt>
                <c:pt idx="3218">
                  <c:v>318</c:v>
                </c:pt>
                <c:pt idx="3219">
                  <c:v>318</c:v>
                </c:pt>
                <c:pt idx="3220">
                  <c:v>318</c:v>
                </c:pt>
                <c:pt idx="3221">
                  <c:v>270</c:v>
                </c:pt>
                <c:pt idx="3222">
                  <c:v>270</c:v>
                </c:pt>
                <c:pt idx="3223">
                  <c:v>318</c:v>
                </c:pt>
                <c:pt idx="3224">
                  <c:v>318</c:v>
                </c:pt>
                <c:pt idx="3225">
                  <c:v>270</c:v>
                </c:pt>
                <c:pt idx="3226">
                  <c:v>318</c:v>
                </c:pt>
                <c:pt idx="3227">
                  <c:v>270</c:v>
                </c:pt>
                <c:pt idx="3228">
                  <c:v>318</c:v>
                </c:pt>
                <c:pt idx="3229">
                  <c:v>270</c:v>
                </c:pt>
                <c:pt idx="3230">
                  <c:v>270</c:v>
                </c:pt>
                <c:pt idx="3231">
                  <c:v>318</c:v>
                </c:pt>
                <c:pt idx="3232">
                  <c:v>318</c:v>
                </c:pt>
                <c:pt idx="3233">
                  <c:v>318</c:v>
                </c:pt>
                <c:pt idx="3234">
                  <c:v>321</c:v>
                </c:pt>
                <c:pt idx="3235">
                  <c:v>272</c:v>
                </c:pt>
                <c:pt idx="3236">
                  <c:v>272</c:v>
                </c:pt>
                <c:pt idx="3237">
                  <c:v>272</c:v>
                </c:pt>
                <c:pt idx="3238">
                  <c:v>321</c:v>
                </c:pt>
                <c:pt idx="3239">
                  <c:v>321</c:v>
                </c:pt>
                <c:pt idx="3240">
                  <c:v>420</c:v>
                </c:pt>
                <c:pt idx="3241">
                  <c:v>272</c:v>
                </c:pt>
                <c:pt idx="3242">
                  <c:v>321</c:v>
                </c:pt>
                <c:pt idx="3243">
                  <c:v>272</c:v>
                </c:pt>
                <c:pt idx="3244">
                  <c:v>272</c:v>
                </c:pt>
                <c:pt idx="3245">
                  <c:v>272</c:v>
                </c:pt>
                <c:pt idx="3246">
                  <c:v>272</c:v>
                </c:pt>
                <c:pt idx="3247">
                  <c:v>321</c:v>
                </c:pt>
                <c:pt idx="3248">
                  <c:v>321</c:v>
                </c:pt>
                <c:pt idx="3249">
                  <c:v>420</c:v>
                </c:pt>
                <c:pt idx="3250">
                  <c:v>335</c:v>
                </c:pt>
                <c:pt idx="3251">
                  <c:v>268</c:v>
                </c:pt>
                <c:pt idx="3252">
                  <c:v>268</c:v>
                </c:pt>
                <c:pt idx="3253">
                  <c:v>420</c:v>
                </c:pt>
                <c:pt idx="3254">
                  <c:v>268</c:v>
                </c:pt>
                <c:pt idx="3255">
                  <c:v>420</c:v>
                </c:pt>
                <c:pt idx="3256">
                  <c:v>268</c:v>
                </c:pt>
                <c:pt idx="3257">
                  <c:v>335</c:v>
                </c:pt>
                <c:pt idx="3258">
                  <c:v>335</c:v>
                </c:pt>
                <c:pt idx="3259">
                  <c:v>335</c:v>
                </c:pt>
                <c:pt idx="3260">
                  <c:v>268</c:v>
                </c:pt>
                <c:pt idx="3261">
                  <c:v>335</c:v>
                </c:pt>
                <c:pt idx="3262">
                  <c:v>268</c:v>
                </c:pt>
                <c:pt idx="3263">
                  <c:v>268</c:v>
                </c:pt>
                <c:pt idx="3264">
                  <c:v>335</c:v>
                </c:pt>
                <c:pt idx="3265">
                  <c:v>268</c:v>
                </c:pt>
                <c:pt idx="3266">
                  <c:v>335</c:v>
                </c:pt>
                <c:pt idx="3267">
                  <c:v>268</c:v>
                </c:pt>
                <c:pt idx="3268">
                  <c:v>420</c:v>
                </c:pt>
                <c:pt idx="3269">
                  <c:v>268</c:v>
                </c:pt>
                <c:pt idx="3270">
                  <c:v>335</c:v>
                </c:pt>
                <c:pt idx="3271">
                  <c:v>335</c:v>
                </c:pt>
                <c:pt idx="3272">
                  <c:v>335</c:v>
                </c:pt>
                <c:pt idx="3273">
                  <c:v>268</c:v>
                </c:pt>
                <c:pt idx="3274">
                  <c:v>420</c:v>
                </c:pt>
                <c:pt idx="3275">
                  <c:v>268</c:v>
                </c:pt>
                <c:pt idx="3276">
                  <c:v>122</c:v>
                </c:pt>
                <c:pt idx="3277">
                  <c:v>122</c:v>
                </c:pt>
                <c:pt idx="3278">
                  <c:v>122</c:v>
                </c:pt>
                <c:pt idx="3279">
                  <c:v>122</c:v>
                </c:pt>
                <c:pt idx="3280">
                  <c:v>122</c:v>
                </c:pt>
                <c:pt idx="3281">
                  <c:v>122</c:v>
                </c:pt>
                <c:pt idx="3282">
                  <c:v>122</c:v>
                </c:pt>
                <c:pt idx="3283">
                  <c:v>122</c:v>
                </c:pt>
                <c:pt idx="3284">
                  <c:v>122</c:v>
                </c:pt>
                <c:pt idx="3285">
                  <c:v>122</c:v>
                </c:pt>
                <c:pt idx="3286">
                  <c:v>140</c:v>
                </c:pt>
                <c:pt idx="3287">
                  <c:v>170</c:v>
                </c:pt>
                <c:pt idx="3288">
                  <c:v>170</c:v>
                </c:pt>
                <c:pt idx="3289">
                  <c:v>110</c:v>
                </c:pt>
                <c:pt idx="3290">
                  <c:v>160</c:v>
                </c:pt>
                <c:pt idx="3291">
                  <c:v>180</c:v>
                </c:pt>
                <c:pt idx="3292">
                  <c:v>110</c:v>
                </c:pt>
                <c:pt idx="3293">
                  <c:v>180</c:v>
                </c:pt>
                <c:pt idx="3294">
                  <c:v>160</c:v>
                </c:pt>
                <c:pt idx="3295">
                  <c:v>110</c:v>
                </c:pt>
                <c:pt idx="3296">
                  <c:v>110</c:v>
                </c:pt>
                <c:pt idx="3297">
                  <c:v>110</c:v>
                </c:pt>
                <c:pt idx="3298">
                  <c:v>110</c:v>
                </c:pt>
                <c:pt idx="3299">
                  <c:v>160</c:v>
                </c:pt>
                <c:pt idx="3300">
                  <c:v>160</c:v>
                </c:pt>
                <c:pt idx="3301">
                  <c:v>110</c:v>
                </c:pt>
                <c:pt idx="3302">
                  <c:v>180</c:v>
                </c:pt>
                <c:pt idx="3303">
                  <c:v>180</c:v>
                </c:pt>
                <c:pt idx="3304">
                  <c:v>110</c:v>
                </c:pt>
                <c:pt idx="3305">
                  <c:v>160</c:v>
                </c:pt>
                <c:pt idx="3306">
                  <c:v>160</c:v>
                </c:pt>
                <c:pt idx="3307">
                  <c:v>110</c:v>
                </c:pt>
                <c:pt idx="3308">
                  <c:v>110</c:v>
                </c:pt>
                <c:pt idx="3309">
                  <c:v>160</c:v>
                </c:pt>
                <c:pt idx="3310">
                  <c:v>160</c:v>
                </c:pt>
                <c:pt idx="3311">
                  <c:v>160</c:v>
                </c:pt>
                <c:pt idx="3312">
                  <c:v>160</c:v>
                </c:pt>
                <c:pt idx="3313">
                  <c:v>120</c:v>
                </c:pt>
                <c:pt idx="3314">
                  <c:v>120</c:v>
                </c:pt>
                <c:pt idx="3315">
                  <c:v>160</c:v>
                </c:pt>
                <c:pt idx="3316">
                  <c:v>160</c:v>
                </c:pt>
                <c:pt idx="3317">
                  <c:v>160</c:v>
                </c:pt>
                <c:pt idx="3318">
                  <c:v>160</c:v>
                </c:pt>
                <c:pt idx="3319">
                  <c:v>160</c:v>
                </c:pt>
                <c:pt idx="3320">
                  <c:v>160</c:v>
                </c:pt>
                <c:pt idx="3321">
                  <c:v>160</c:v>
                </c:pt>
                <c:pt idx="3322">
                  <c:v>160</c:v>
                </c:pt>
                <c:pt idx="3323">
                  <c:v>160</c:v>
                </c:pt>
                <c:pt idx="3324">
                  <c:v>155</c:v>
                </c:pt>
                <c:pt idx="3325">
                  <c:v>155</c:v>
                </c:pt>
                <c:pt idx="3326">
                  <c:v>155</c:v>
                </c:pt>
                <c:pt idx="3327">
                  <c:v>155</c:v>
                </c:pt>
                <c:pt idx="3328">
                  <c:v>150</c:v>
                </c:pt>
                <c:pt idx="3329">
                  <c:v>150</c:v>
                </c:pt>
                <c:pt idx="3330">
                  <c:v>146</c:v>
                </c:pt>
                <c:pt idx="3331">
                  <c:v>146</c:v>
                </c:pt>
                <c:pt idx="3332">
                  <c:v>146</c:v>
                </c:pt>
                <c:pt idx="3333">
                  <c:v>146</c:v>
                </c:pt>
                <c:pt idx="3334">
                  <c:v>146</c:v>
                </c:pt>
                <c:pt idx="3335">
                  <c:v>146</c:v>
                </c:pt>
                <c:pt idx="3336">
                  <c:v>146</c:v>
                </c:pt>
                <c:pt idx="3337">
                  <c:v>146</c:v>
                </c:pt>
                <c:pt idx="3338">
                  <c:v>146</c:v>
                </c:pt>
                <c:pt idx="3339">
                  <c:v>146</c:v>
                </c:pt>
                <c:pt idx="3340">
                  <c:v>146</c:v>
                </c:pt>
                <c:pt idx="3341">
                  <c:v>146</c:v>
                </c:pt>
                <c:pt idx="3342">
                  <c:v>155</c:v>
                </c:pt>
                <c:pt idx="3343">
                  <c:v>155</c:v>
                </c:pt>
                <c:pt idx="3344">
                  <c:v>184</c:v>
                </c:pt>
                <c:pt idx="3345">
                  <c:v>184</c:v>
                </c:pt>
                <c:pt idx="3346">
                  <c:v>184</c:v>
                </c:pt>
                <c:pt idx="3347">
                  <c:v>155</c:v>
                </c:pt>
                <c:pt idx="3348">
                  <c:v>184</c:v>
                </c:pt>
                <c:pt idx="3349">
                  <c:v>184</c:v>
                </c:pt>
                <c:pt idx="3350">
                  <c:v>184</c:v>
                </c:pt>
                <c:pt idx="3351">
                  <c:v>184</c:v>
                </c:pt>
                <c:pt idx="3352">
                  <c:v>155</c:v>
                </c:pt>
                <c:pt idx="3353">
                  <c:v>184</c:v>
                </c:pt>
                <c:pt idx="3354">
                  <c:v>155</c:v>
                </c:pt>
                <c:pt idx="3355">
                  <c:v>155</c:v>
                </c:pt>
                <c:pt idx="3356">
                  <c:v>184</c:v>
                </c:pt>
                <c:pt idx="3357">
                  <c:v>155</c:v>
                </c:pt>
                <c:pt idx="3358">
                  <c:v>184</c:v>
                </c:pt>
                <c:pt idx="3359">
                  <c:v>184</c:v>
                </c:pt>
                <c:pt idx="3360">
                  <c:v>155</c:v>
                </c:pt>
                <c:pt idx="3361">
                  <c:v>184</c:v>
                </c:pt>
                <c:pt idx="3362">
                  <c:v>184</c:v>
                </c:pt>
                <c:pt idx="3363">
                  <c:v>184</c:v>
                </c:pt>
                <c:pt idx="3364">
                  <c:v>184</c:v>
                </c:pt>
                <c:pt idx="3365">
                  <c:v>184</c:v>
                </c:pt>
                <c:pt idx="3366">
                  <c:v>184</c:v>
                </c:pt>
                <c:pt idx="3367">
                  <c:v>184</c:v>
                </c:pt>
                <c:pt idx="3368">
                  <c:v>184</c:v>
                </c:pt>
                <c:pt idx="3369">
                  <c:v>184</c:v>
                </c:pt>
                <c:pt idx="3370">
                  <c:v>184</c:v>
                </c:pt>
                <c:pt idx="3371">
                  <c:v>244</c:v>
                </c:pt>
                <c:pt idx="3372">
                  <c:v>244</c:v>
                </c:pt>
                <c:pt idx="3373">
                  <c:v>244</c:v>
                </c:pt>
                <c:pt idx="3374">
                  <c:v>244</c:v>
                </c:pt>
                <c:pt idx="3375">
                  <c:v>161</c:v>
                </c:pt>
                <c:pt idx="3376">
                  <c:v>161</c:v>
                </c:pt>
                <c:pt idx="3377">
                  <c:v>244</c:v>
                </c:pt>
                <c:pt idx="3378">
                  <c:v>244</c:v>
                </c:pt>
                <c:pt idx="3379">
                  <c:v>161</c:v>
                </c:pt>
                <c:pt idx="3380">
                  <c:v>244</c:v>
                </c:pt>
                <c:pt idx="3381">
                  <c:v>161</c:v>
                </c:pt>
                <c:pt idx="3382">
                  <c:v>161</c:v>
                </c:pt>
                <c:pt idx="3383">
                  <c:v>244</c:v>
                </c:pt>
                <c:pt idx="3384">
                  <c:v>244</c:v>
                </c:pt>
                <c:pt idx="3385">
                  <c:v>244</c:v>
                </c:pt>
                <c:pt idx="3386">
                  <c:v>161</c:v>
                </c:pt>
                <c:pt idx="3387">
                  <c:v>161</c:v>
                </c:pt>
                <c:pt idx="3388">
                  <c:v>244</c:v>
                </c:pt>
                <c:pt idx="3389">
                  <c:v>244</c:v>
                </c:pt>
                <c:pt idx="3390">
                  <c:v>161</c:v>
                </c:pt>
                <c:pt idx="3391">
                  <c:v>273</c:v>
                </c:pt>
                <c:pt idx="3392">
                  <c:v>273</c:v>
                </c:pt>
                <c:pt idx="3393">
                  <c:v>273</c:v>
                </c:pt>
                <c:pt idx="3394">
                  <c:v>273</c:v>
                </c:pt>
                <c:pt idx="3395">
                  <c:v>273</c:v>
                </c:pt>
                <c:pt idx="3396">
                  <c:v>273</c:v>
                </c:pt>
                <c:pt idx="3397">
                  <c:v>273</c:v>
                </c:pt>
                <c:pt idx="3398">
                  <c:v>273</c:v>
                </c:pt>
                <c:pt idx="3399">
                  <c:v>273</c:v>
                </c:pt>
                <c:pt idx="3400">
                  <c:v>273</c:v>
                </c:pt>
                <c:pt idx="3401">
                  <c:v>273</c:v>
                </c:pt>
                <c:pt idx="3402">
                  <c:v>273</c:v>
                </c:pt>
                <c:pt idx="3403">
                  <c:v>227</c:v>
                </c:pt>
                <c:pt idx="3404">
                  <c:v>227</c:v>
                </c:pt>
                <c:pt idx="3405">
                  <c:v>227</c:v>
                </c:pt>
                <c:pt idx="3406">
                  <c:v>227</c:v>
                </c:pt>
                <c:pt idx="3407">
                  <c:v>227</c:v>
                </c:pt>
                <c:pt idx="3408">
                  <c:v>227</c:v>
                </c:pt>
                <c:pt idx="3409">
                  <c:v>227</c:v>
                </c:pt>
                <c:pt idx="3410">
                  <c:v>210</c:v>
                </c:pt>
                <c:pt idx="3411">
                  <c:v>302</c:v>
                </c:pt>
                <c:pt idx="3412">
                  <c:v>210</c:v>
                </c:pt>
                <c:pt idx="3413">
                  <c:v>210</c:v>
                </c:pt>
                <c:pt idx="3414">
                  <c:v>210</c:v>
                </c:pt>
                <c:pt idx="3415">
                  <c:v>210</c:v>
                </c:pt>
                <c:pt idx="3416">
                  <c:v>210</c:v>
                </c:pt>
                <c:pt idx="3417">
                  <c:v>210</c:v>
                </c:pt>
                <c:pt idx="3418">
                  <c:v>210</c:v>
                </c:pt>
                <c:pt idx="3419">
                  <c:v>210</c:v>
                </c:pt>
                <c:pt idx="3420">
                  <c:v>210</c:v>
                </c:pt>
                <c:pt idx="3421">
                  <c:v>210</c:v>
                </c:pt>
                <c:pt idx="3422">
                  <c:v>210</c:v>
                </c:pt>
                <c:pt idx="3423">
                  <c:v>210</c:v>
                </c:pt>
                <c:pt idx="3424">
                  <c:v>210</c:v>
                </c:pt>
                <c:pt idx="3425">
                  <c:v>210</c:v>
                </c:pt>
                <c:pt idx="3426">
                  <c:v>210</c:v>
                </c:pt>
                <c:pt idx="3427">
                  <c:v>210</c:v>
                </c:pt>
                <c:pt idx="3428">
                  <c:v>210</c:v>
                </c:pt>
                <c:pt idx="3429">
                  <c:v>210</c:v>
                </c:pt>
                <c:pt idx="3430">
                  <c:v>302</c:v>
                </c:pt>
                <c:pt idx="3431">
                  <c:v>210</c:v>
                </c:pt>
                <c:pt idx="3432">
                  <c:v>210</c:v>
                </c:pt>
                <c:pt idx="3433">
                  <c:v>210</c:v>
                </c:pt>
                <c:pt idx="3434">
                  <c:v>210</c:v>
                </c:pt>
                <c:pt idx="3435">
                  <c:v>210</c:v>
                </c:pt>
                <c:pt idx="3436">
                  <c:v>210</c:v>
                </c:pt>
                <c:pt idx="3437">
                  <c:v>302</c:v>
                </c:pt>
                <c:pt idx="3438">
                  <c:v>302</c:v>
                </c:pt>
                <c:pt idx="3439">
                  <c:v>210</c:v>
                </c:pt>
                <c:pt idx="3440">
                  <c:v>210</c:v>
                </c:pt>
                <c:pt idx="3441">
                  <c:v>210</c:v>
                </c:pt>
                <c:pt idx="3442">
                  <c:v>210</c:v>
                </c:pt>
                <c:pt idx="3443">
                  <c:v>210</c:v>
                </c:pt>
                <c:pt idx="3444">
                  <c:v>210</c:v>
                </c:pt>
                <c:pt idx="3445">
                  <c:v>210</c:v>
                </c:pt>
                <c:pt idx="3446">
                  <c:v>210</c:v>
                </c:pt>
                <c:pt idx="3447">
                  <c:v>210</c:v>
                </c:pt>
                <c:pt idx="3448">
                  <c:v>210</c:v>
                </c:pt>
                <c:pt idx="3449">
                  <c:v>210</c:v>
                </c:pt>
                <c:pt idx="3450">
                  <c:v>210</c:v>
                </c:pt>
                <c:pt idx="3451">
                  <c:v>210</c:v>
                </c:pt>
                <c:pt idx="3452">
                  <c:v>210</c:v>
                </c:pt>
                <c:pt idx="3453">
                  <c:v>210</c:v>
                </c:pt>
                <c:pt idx="3454">
                  <c:v>210</c:v>
                </c:pt>
                <c:pt idx="3455">
                  <c:v>210</c:v>
                </c:pt>
                <c:pt idx="3456">
                  <c:v>210</c:v>
                </c:pt>
                <c:pt idx="3457">
                  <c:v>210</c:v>
                </c:pt>
                <c:pt idx="3458">
                  <c:v>210</c:v>
                </c:pt>
                <c:pt idx="3459">
                  <c:v>210</c:v>
                </c:pt>
                <c:pt idx="3460">
                  <c:v>210</c:v>
                </c:pt>
                <c:pt idx="3461">
                  <c:v>210</c:v>
                </c:pt>
                <c:pt idx="3462">
                  <c:v>210</c:v>
                </c:pt>
                <c:pt idx="3463">
                  <c:v>210</c:v>
                </c:pt>
                <c:pt idx="3464">
                  <c:v>210</c:v>
                </c:pt>
                <c:pt idx="3465">
                  <c:v>210</c:v>
                </c:pt>
                <c:pt idx="3466">
                  <c:v>210</c:v>
                </c:pt>
                <c:pt idx="3467">
                  <c:v>210</c:v>
                </c:pt>
                <c:pt idx="3468">
                  <c:v>210</c:v>
                </c:pt>
                <c:pt idx="3469">
                  <c:v>210</c:v>
                </c:pt>
                <c:pt idx="3470">
                  <c:v>210</c:v>
                </c:pt>
                <c:pt idx="3471">
                  <c:v>210</c:v>
                </c:pt>
                <c:pt idx="3472">
                  <c:v>302</c:v>
                </c:pt>
                <c:pt idx="3473">
                  <c:v>210</c:v>
                </c:pt>
                <c:pt idx="3474">
                  <c:v>210</c:v>
                </c:pt>
                <c:pt idx="3475">
                  <c:v>160</c:v>
                </c:pt>
                <c:pt idx="3476">
                  <c:v>184</c:v>
                </c:pt>
                <c:pt idx="3477">
                  <c:v>184</c:v>
                </c:pt>
                <c:pt idx="3478">
                  <c:v>160</c:v>
                </c:pt>
                <c:pt idx="3479">
                  <c:v>184</c:v>
                </c:pt>
                <c:pt idx="3480">
                  <c:v>184</c:v>
                </c:pt>
                <c:pt idx="3481">
                  <c:v>184</c:v>
                </c:pt>
                <c:pt idx="3482">
                  <c:v>160</c:v>
                </c:pt>
                <c:pt idx="3483">
                  <c:v>184</c:v>
                </c:pt>
                <c:pt idx="3484">
                  <c:v>160</c:v>
                </c:pt>
                <c:pt idx="3485">
                  <c:v>160</c:v>
                </c:pt>
                <c:pt idx="3486">
                  <c:v>160</c:v>
                </c:pt>
                <c:pt idx="3487">
                  <c:v>184</c:v>
                </c:pt>
                <c:pt idx="3488">
                  <c:v>160</c:v>
                </c:pt>
                <c:pt idx="3489">
                  <c:v>184</c:v>
                </c:pt>
                <c:pt idx="3490">
                  <c:v>160</c:v>
                </c:pt>
                <c:pt idx="3491">
                  <c:v>160</c:v>
                </c:pt>
                <c:pt idx="3492">
                  <c:v>160</c:v>
                </c:pt>
                <c:pt idx="3493">
                  <c:v>184</c:v>
                </c:pt>
                <c:pt idx="3494">
                  <c:v>184</c:v>
                </c:pt>
                <c:pt idx="3495">
                  <c:v>184</c:v>
                </c:pt>
                <c:pt idx="3496">
                  <c:v>563</c:v>
                </c:pt>
                <c:pt idx="3497">
                  <c:v>152</c:v>
                </c:pt>
                <c:pt idx="3498">
                  <c:v>152</c:v>
                </c:pt>
                <c:pt idx="3499">
                  <c:v>152</c:v>
                </c:pt>
                <c:pt idx="3500">
                  <c:v>100</c:v>
                </c:pt>
                <c:pt idx="3501">
                  <c:v>141</c:v>
                </c:pt>
                <c:pt idx="3502">
                  <c:v>100</c:v>
                </c:pt>
                <c:pt idx="3503">
                  <c:v>224</c:v>
                </c:pt>
                <c:pt idx="3504">
                  <c:v>141</c:v>
                </c:pt>
                <c:pt idx="3505">
                  <c:v>100</c:v>
                </c:pt>
                <c:pt idx="3506">
                  <c:v>100</c:v>
                </c:pt>
                <c:pt idx="3507">
                  <c:v>100</c:v>
                </c:pt>
                <c:pt idx="3508">
                  <c:v>100</c:v>
                </c:pt>
                <c:pt idx="3509">
                  <c:v>141</c:v>
                </c:pt>
                <c:pt idx="3510">
                  <c:v>224</c:v>
                </c:pt>
                <c:pt idx="3511">
                  <c:v>420</c:v>
                </c:pt>
                <c:pt idx="3512">
                  <c:v>420</c:v>
                </c:pt>
                <c:pt idx="3513">
                  <c:v>435</c:v>
                </c:pt>
                <c:pt idx="3514">
                  <c:v>420</c:v>
                </c:pt>
                <c:pt idx="3515">
                  <c:v>540</c:v>
                </c:pt>
                <c:pt idx="3516">
                  <c:v>540</c:v>
                </c:pt>
                <c:pt idx="3517">
                  <c:v>540</c:v>
                </c:pt>
                <c:pt idx="3518">
                  <c:v>510</c:v>
                </c:pt>
                <c:pt idx="3519">
                  <c:v>510</c:v>
                </c:pt>
                <c:pt idx="3520">
                  <c:v>510</c:v>
                </c:pt>
                <c:pt idx="3521">
                  <c:v>510</c:v>
                </c:pt>
                <c:pt idx="3522">
                  <c:v>510</c:v>
                </c:pt>
                <c:pt idx="3523">
                  <c:v>510</c:v>
                </c:pt>
                <c:pt idx="3524">
                  <c:v>510</c:v>
                </c:pt>
                <c:pt idx="3525">
                  <c:v>510</c:v>
                </c:pt>
                <c:pt idx="3526">
                  <c:v>510</c:v>
                </c:pt>
                <c:pt idx="3527">
                  <c:v>510</c:v>
                </c:pt>
                <c:pt idx="3528">
                  <c:v>510</c:v>
                </c:pt>
                <c:pt idx="3529">
                  <c:v>510</c:v>
                </c:pt>
                <c:pt idx="3530">
                  <c:v>510</c:v>
                </c:pt>
                <c:pt idx="3531">
                  <c:v>510</c:v>
                </c:pt>
                <c:pt idx="3532">
                  <c:v>510</c:v>
                </c:pt>
                <c:pt idx="3533">
                  <c:v>510</c:v>
                </c:pt>
                <c:pt idx="3534">
                  <c:v>510</c:v>
                </c:pt>
                <c:pt idx="3535">
                  <c:v>510</c:v>
                </c:pt>
                <c:pt idx="3536">
                  <c:v>510</c:v>
                </c:pt>
                <c:pt idx="3537">
                  <c:v>510</c:v>
                </c:pt>
                <c:pt idx="3538">
                  <c:v>510</c:v>
                </c:pt>
                <c:pt idx="3539">
                  <c:v>510</c:v>
                </c:pt>
                <c:pt idx="3540">
                  <c:v>510</c:v>
                </c:pt>
                <c:pt idx="3541">
                  <c:v>510</c:v>
                </c:pt>
                <c:pt idx="3542">
                  <c:v>182</c:v>
                </c:pt>
                <c:pt idx="3543">
                  <c:v>182</c:v>
                </c:pt>
                <c:pt idx="3544">
                  <c:v>182</c:v>
                </c:pt>
                <c:pt idx="3545">
                  <c:v>182</c:v>
                </c:pt>
                <c:pt idx="3546">
                  <c:v>275</c:v>
                </c:pt>
                <c:pt idx="3547">
                  <c:v>300</c:v>
                </c:pt>
                <c:pt idx="3548">
                  <c:v>275</c:v>
                </c:pt>
                <c:pt idx="3549">
                  <c:v>300</c:v>
                </c:pt>
                <c:pt idx="3550">
                  <c:v>275</c:v>
                </c:pt>
                <c:pt idx="3551">
                  <c:v>275</c:v>
                </c:pt>
                <c:pt idx="3552">
                  <c:v>275</c:v>
                </c:pt>
                <c:pt idx="3553">
                  <c:v>275</c:v>
                </c:pt>
                <c:pt idx="3554">
                  <c:v>275</c:v>
                </c:pt>
                <c:pt idx="3555">
                  <c:v>290</c:v>
                </c:pt>
                <c:pt idx="3556">
                  <c:v>550</c:v>
                </c:pt>
                <c:pt idx="3557">
                  <c:v>205</c:v>
                </c:pt>
                <c:pt idx="3558">
                  <c:v>210</c:v>
                </c:pt>
                <c:pt idx="3559">
                  <c:v>205</c:v>
                </c:pt>
                <c:pt idx="3560">
                  <c:v>205</c:v>
                </c:pt>
                <c:pt idx="3561">
                  <c:v>205</c:v>
                </c:pt>
                <c:pt idx="3562">
                  <c:v>210</c:v>
                </c:pt>
                <c:pt idx="3563">
                  <c:v>205</c:v>
                </c:pt>
                <c:pt idx="3564">
                  <c:v>210</c:v>
                </c:pt>
                <c:pt idx="3565">
                  <c:v>205</c:v>
                </c:pt>
                <c:pt idx="3566">
                  <c:v>188</c:v>
                </c:pt>
                <c:pt idx="3567">
                  <c:v>188</c:v>
                </c:pt>
                <c:pt idx="3568">
                  <c:v>188</c:v>
                </c:pt>
                <c:pt idx="3569">
                  <c:v>188</c:v>
                </c:pt>
                <c:pt idx="3570">
                  <c:v>188</c:v>
                </c:pt>
                <c:pt idx="3571">
                  <c:v>188</c:v>
                </c:pt>
                <c:pt idx="3572">
                  <c:v>240</c:v>
                </c:pt>
                <c:pt idx="3573">
                  <c:v>240</c:v>
                </c:pt>
                <c:pt idx="3574">
                  <c:v>240</c:v>
                </c:pt>
                <c:pt idx="3575">
                  <c:v>240</c:v>
                </c:pt>
                <c:pt idx="3576">
                  <c:v>240</c:v>
                </c:pt>
                <c:pt idx="3577">
                  <c:v>240</c:v>
                </c:pt>
                <c:pt idx="3578">
                  <c:v>240</c:v>
                </c:pt>
                <c:pt idx="3579">
                  <c:v>240</c:v>
                </c:pt>
                <c:pt idx="3580">
                  <c:v>240</c:v>
                </c:pt>
                <c:pt idx="3581">
                  <c:v>217</c:v>
                </c:pt>
                <c:pt idx="3582">
                  <c:v>217</c:v>
                </c:pt>
                <c:pt idx="3583">
                  <c:v>217</c:v>
                </c:pt>
                <c:pt idx="3584">
                  <c:v>217</c:v>
                </c:pt>
                <c:pt idx="3585">
                  <c:v>217</c:v>
                </c:pt>
                <c:pt idx="3586">
                  <c:v>217</c:v>
                </c:pt>
                <c:pt idx="3587">
                  <c:v>275</c:v>
                </c:pt>
                <c:pt idx="3588">
                  <c:v>275</c:v>
                </c:pt>
                <c:pt idx="3589">
                  <c:v>275</c:v>
                </c:pt>
                <c:pt idx="3590">
                  <c:v>292</c:v>
                </c:pt>
                <c:pt idx="3591">
                  <c:v>275</c:v>
                </c:pt>
                <c:pt idx="3592">
                  <c:v>275</c:v>
                </c:pt>
                <c:pt idx="3593">
                  <c:v>275</c:v>
                </c:pt>
                <c:pt idx="3594">
                  <c:v>275</c:v>
                </c:pt>
                <c:pt idx="3595">
                  <c:v>275</c:v>
                </c:pt>
                <c:pt idx="3596">
                  <c:v>292</c:v>
                </c:pt>
                <c:pt idx="3597">
                  <c:v>292</c:v>
                </c:pt>
                <c:pt idx="3598">
                  <c:v>275</c:v>
                </c:pt>
                <c:pt idx="3599">
                  <c:v>275</c:v>
                </c:pt>
                <c:pt idx="3600">
                  <c:v>275</c:v>
                </c:pt>
                <c:pt idx="3601">
                  <c:v>290</c:v>
                </c:pt>
                <c:pt idx="3602">
                  <c:v>360</c:v>
                </c:pt>
                <c:pt idx="3603">
                  <c:v>290</c:v>
                </c:pt>
                <c:pt idx="3604">
                  <c:v>290</c:v>
                </c:pt>
                <c:pt idx="3605">
                  <c:v>290</c:v>
                </c:pt>
                <c:pt idx="3606">
                  <c:v>290</c:v>
                </c:pt>
                <c:pt idx="3607">
                  <c:v>360</c:v>
                </c:pt>
                <c:pt idx="3608">
                  <c:v>290</c:v>
                </c:pt>
                <c:pt idx="3609">
                  <c:v>360</c:v>
                </c:pt>
                <c:pt idx="3610">
                  <c:v>293</c:v>
                </c:pt>
                <c:pt idx="3611">
                  <c:v>293</c:v>
                </c:pt>
                <c:pt idx="3612">
                  <c:v>295</c:v>
                </c:pt>
                <c:pt idx="3613">
                  <c:v>293</c:v>
                </c:pt>
                <c:pt idx="3614">
                  <c:v>360</c:v>
                </c:pt>
                <c:pt idx="3615">
                  <c:v>295</c:v>
                </c:pt>
                <c:pt idx="3616">
                  <c:v>293</c:v>
                </c:pt>
                <c:pt idx="3617">
                  <c:v>295</c:v>
                </c:pt>
                <c:pt idx="3618">
                  <c:v>295</c:v>
                </c:pt>
                <c:pt idx="3619">
                  <c:v>295</c:v>
                </c:pt>
                <c:pt idx="3620">
                  <c:v>295</c:v>
                </c:pt>
                <c:pt idx="3621">
                  <c:v>295</c:v>
                </c:pt>
                <c:pt idx="3622">
                  <c:v>360</c:v>
                </c:pt>
                <c:pt idx="3623">
                  <c:v>295</c:v>
                </c:pt>
                <c:pt idx="3624">
                  <c:v>360</c:v>
                </c:pt>
                <c:pt idx="3625">
                  <c:v>295</c:v>
                </c:pt>
                <c:pt idx="3626">
                  <c:v>295</c:v>
                </c:pt>
                <c:pt idx="3627">
                  <c:v>295</c:v>
                </c:pt>
                <c:pt idx="3628">
                  <c:v>295</c:v>
                </c:pt>
                <c:pt idx="3629">
                  <c:v>100</c:v>
                </c:pt>
                <c:pt idx="3630">
                  <c:v>141</c:v>
                </c:pt>
                <c:pt idx="3631">
                  <c:v>100</c:v>
                </c:pt>
                <c:pt idx="3632">
                  <c:v>141</c:v>
                </c:pt>
                <c:pt idx="3633">
                  <c:v>141</c:v>
                </c:pt>
                <c:pt idx="3634">
                  <c:v>100</c:v>
                </c:pt>
                <c:pt idx="3635">
                  <c:v>199</c:v>
                </c:pt>
                <c:pt idx="3636">
                  <c:v>145</c:v>
                </c:pt>
                <c:pt idx="3637">
                  <c:v>145</c:v>
                </c:pt>
                <c:pt idx="3638">
                  <c:v>145</c:v>
                </c:pt>
                <c:pt idx="3639">
                  <c:v>145</c:v>
                </c:pt>
                <c:pt idx="3640">
                  <c:v>200</c:v>
                </c:pt>
                <c:pt idx="3641">
                  <c:v>200</c:v>
                </c:pt>
                <c:pt idx="3642">
                  <c:v>200</c:v>
                </c:pt>
                <c:pt idx="3643">
                  <c:v>200</c:v>
                </c:pt>
                <c:pt idx="3644">
                  <c:v>200</c:v>
                </c:pt>
                <c:pt idx="3645">
                  <c:v>200</c:v>
                </c:pt>
                <c:pt idx="3646">
                  <c:v>200</c:v>
                </c:pt>
                <c:pt idx="3647">
                  <c:v>200</c:v>
                </c:pt>
                <c:pt idx="3648">
                  <c:v>199</c:v>
                </c:pt>
                <c:pt idx="3649">
                  <c:v>145</c:v>
                </c:pt>
                <c:pt idx="3650">
                  <c:v>199</c:v>
                </c:pt>
                <c:pt idx="3651">
                  <c:v>145</c:v>
                </c:pt>
                <c:pt idx="3652">
                  <c:v>200</c:v>
                </c:pt>
                <c:pt idx="3653">
                  <c:v>200</c:v>
                </c:pt>
                <c:pt idx="3654">
                  <c:v>200</c:v>
                </c:pt>
                <c:pt idx="3655">
                  <c:v>200</c:v>
                </c:pt>
                <c:pt idx="3656">
                  <c:v>235</c:v>
                </c:pt>
                <c:pt idx="3657">
                  <c:v>235</c:v>
                </c:pt>
                <c:pt idx="3658">
                  <c:v>329</c:v>
                </c:pt>
                <c:pt idx="3659">
                  <c:v>550</c:v>
                </c:pt>
                <c:pt idx="3660">
                  <c:v>329</c:v>
                </c:pt>
                <c:pt idx="3661">
                  <c:v>302</c:v>
                </c:pt>
                <c:pt idx="3662">
                  <c:v>302</c:v>
                </c:pt>
                <c:pt idx="3663">
                  <c:v>302</c:v>
                </c:pt>
                <c:pt idx="3664">
                  <c:v>195</c:v>
                </c:pt>
                <c:pt idx="3665">
                  <c:v>402</c:v>
                </c:pt>
                <c:pt idx="3666">
                  <c:v>302</c:v>
                </c:pt>
                <c:pt idx="3667">
                  <c:v>577</c:v>
                </c:pt>
                <c:pt idx="3668">
                  <c:v>577</c:v>
                </c:pt>
                <c:pt idx="3669">
                  <c:v>302</c:v>
                </c:pt>
                <c:pt idx="3670">
                  <c:v>329</c:v>
                </c:pt>
                <c:pt idx="3671">
                  <c:v>195</c:v>
                </c:pt>
                <c:pt idx="3672">
                  <c:v>402</c:v>
                </c:pt>
                <c:pt idx="3673">
                  <c:v>329</c:v>
                </c:pt>
                <c:pt idx="3674">
                  <c:v>195</c:v>
                </c:pt>
                <c:pt idx="3675">
                  <c:v>302</c:v>
                </c:pt>
                <c:pt idx="3676">
                  <c:v>302</c:v>
                </c:pt>
                <c:pt idx="3677">
                  <c:v>195</c:v>
                </c:pt>
                <c:pt idx="3678">
                  <c:v>329</c:v>
                </c:pt>
                <c:pt idx="3679">
                  <c:v>329</c:v>
                </c:pt>
                <c:pt idx="3680">
                  <c:v>302</c:v>
                </c:pt>
                <c:pt idx="3681">
                  <c:v>302</c:v>
                </c:pt>
                <c:pt idx="3682">
                  <c:v>195</c:v>
                </c:pt>
                <c:pt idx="3683">
                  <c:v>302</c:v>
                </c:pt>
                <c:pt idx="3684">
                  <c:v>329</c:v>
                </c:pt>
                <c:pt idx="3685">
                  <c:v>577</c:v>
                </c:pt>
                <c:pt idx="3686">
                  <c:v>302</c:v>
                </c:pt>
                <c:pt idx="3687">
                  <c:v>302</c:v>
                </c:pt>
                <c:pt idx="3688">
                  <c:v>329</c:v>
                </c:pt>
                <c:pt idx="3689">
                  <c:v>402</c:v>
                </c:pt>
                <c:pt idx="3690">
                  <c:v>329</c:v>
                </c:pt>
                <c:pt idx="3691">
                  <c:v>195</c:v>
                </c:pt>
                <c:pt idx="3692">
                  <c:v>302</c:v>
                </c:pt>
                <c:pt idx="3693">
                  <c:v>402</c:v>
                </c:pt>
                <c:pt idx="3694">
                  <c:v>577</c:v>
                </c:pt>
                <c:pt idx="3695">
                  <c:v>195</c:v>
                </c:pt>
                <c:pt idx="3696">
                  <c:v>195</c:v>
                </c:pt>
                <c:pt idx="3697">
                  <c:v>329</c:v>
                </c:pt>
                <c:pt idx="3698">
                  <c:v>329</c:v>
                </c:pt>
                <c:pt idx="3699">
                  <c:v>241</c:v>
                </c:pt>
                <c:pt idx="3700">
                  <c:v>241</c:v>
                </c:pt>
                <c:pt idx="3701">
                  <c:v>329</c:v>
                </c:pt>
                <c:pt idx="3702">
                  <c:v>241</c:v>
                </c:pt>
                <c:pt idx="3703">
                  <c:v>241</c:v>
                </c:pt>
                <c:pt idx="3704">
                  <c:v>329</c:v>
                </c:pt>
                <c:pt idx="3705">
                  <c:v>402</c:v>
                </c:pt>
                <c:pt idx="3706">
                  <c:v>402</c:v>
                </c:pt>
                <c:pt idx="3707">
                  <c:v>255</c:v>
                </c:pt>
                <c:pt idx="3708">
                  <c:v>225</c:v>
                </c:pt>
                <c:pt idx="3709">
                  <c:v>225</c:v>
                </c:pt>
                <c:pt idx="3710">
                  <c:v>225</c:v>
                </c:pt>
                <c:pt idx="3711">
                  <c:v>225</c:v>
                </c:pt>
                <c:pt idx="3712">
                  <c:v>255</c:v>
                </c:pt>
                <c:pt idx="3713">
                  <c:v>225</c:v>
                </c:pt>
                <c:pt idx="3714">
                  <c:v>255</c:v>
                </c:pt>
                <c:pt idx="3715">
                  <c:v>225</c:v>
                </c:pt>
                <c:pt idx="3716">
                  <c:v>225</c:v>
                </c:pt>
                <c:pt idx="3717">
                  <c:v>225</c:v>
                </c:pt>
                <c:pt idx="3718">
                  <c:v>255</c:v>
                </c:pt>
                <c:pt idx="3719">
                  <c:v>225</c:v>
                </c:pt>
                <c:pt idx="3720">
                  <c:v>255</c:v>
                </c:pt>
                <c:pt idx="3721">
                  <c:v>225</c:v>
                </c:pt>
                <c:pt idx="3722">
                  <c:v>225</c:v>
                </c:pt>
                <c:pt idx="3723">
                  <c:v>255</c:v>
                </c:pt>
                <c:pt idx="3724">
                  <c:v>225</c:v>
                </c:pt>
                <c:pt idx="3725">
                  <c:v>225</c:v>
                </c:pt>
                <c:pt idx="3726">
                  <c:v>255</c:v>
                </c:pt>
                <c:pt idx="3727">
                  <c:v>255</c:v>
                </c:pt>
                <c:pt idx="3728">
                  <c:v>255</c:v>
                </c:pt>
                <c:pt idx="3729">
                  <c:v>225</c:v>
                </c:pt>
                <c:pt idx="3730">
                  <c:v>255</c:v>
                </c:pt>
                <c:pt idx="3731">
                  <c:v>255</c:v>
                </c:pt>
                <c:pt idx="3732">
                  <c:v>255</c:v>
                </c:pt>
                <c:pt idx="3733">
                  <c:v>255</c:v>
                </c:pt>
                <c:pt idx="3734">
                  <c:v>255</c:v>
                </c:pt>
                <c:pt idx="3735">
                  <c:v>225</c:v>
                </c:pt>
                <c:pt idx="3736">
                  <c:v>225</c:v>
                </c:pt>
                <c:pt idx="3737">
                  <c:v>225</c:v>
                </c:pt>
                <c:pt idx="3738">
                  <c:v>255</c:v>
                </c:pt>
                <c:pt idx="3739">
                  <c:v>255</c:v>
                </c:pt>
                <c:pt idx="3740">
                  <c:v>255</c:v>
                </c:pt>
                <c:pt idx="3741">
                  <c:v>255</c:v>
                </c:pt>
                <c:pt idx="3742">
                  <c:v>225</c:v>
                </c:pt>
                <c:pt idx="3743">
                  <c:v>349</c:v>
                </c:pt>
                <c:pt idx="3744">
                  <c:v>349</c:v>
                </c:pt>
                <c:pt idx="3745">
                  <c:v>108</c:v>
                </c:pt>
                <c:pt idx="3746">
                  <c:v>108</c:v>
                </c:pt>
                <c:pt idx="3747">
                  <c:v>108</c:v>
                </c:pt>
                <c:pt idx="3748">
                  <c:v>108</c:v>
                </c:pt>
                <c:pt idx="3749">
                  <c:v>108</c:v>
                </c:pt>
                <c:pt idx="3750">
                  <c:v>108</c:v>
                </c:pt>
                <c:pt idx="3751">
                  <c:v>108</c:v>
                </c:pt>
                <c:pt idx="3752">
                  <c:v>108</c:v>
                </c:pt>
                <c:pt idx="3753">
                  <c:v>108</c:v>
                </c:pt>
                <c:pt idx="3754">
                  <c:v>108</c:v>
                </c:pt>
                <c:pt idx="3755">
                  <c:v>108</c:v>
                </c:pt>
                <c:pt idx="3756">
                  <c:v>108</c:v>
                </c:pt>
                <c:pt idx="3757">
                  <c:v>162</c:v>
                </c:pt>
                <c:pt idx="3758">
                  <c:v>265</c:v>
                </c:pt>
                <c:pt idx="3759">
                  <c:v>265</c:v>
                </c:pt>
                <c:pt idx="3760">
                  <c:v>162</c:v>
                </c:pt>
                <c:pt idx="3761">
                  <c:v>162</c:v>
                </c:pt>
                <c:pt idx="3762">
                  <c:v>265</c:v>
                </c:pt>
                <c:pt idx="3763">
                  <c:v>162</c:v>
                </c:pt>
                <c:pt idx="3764">
                  <c:v>162</c:v>
                </c:pt>
                <c:pt idx="3765">
                  <c:v>162</c:v>
                </c:pt>
                <c:pt idx="3766">
                  <c:v>265</c:v>
                </c:pt>
                <c:pt idx="3767">
                  <c:v>162</c:v>
                </c:pt>
                <c:pt idx="3768">
                  <c:v>265</c:v>
                </c:pt>
                <c:pt idx="3769">
                  <c:v>162</c:v>
                </c:pt>
                <c:pt idx="3770">
                  <c:v>162</c:v>
                </c:pt>
                <c:pt idx="3771">
                  <c:v>162</c:v>
                </c:pt>
                <c:pt idx="3772">
                  <c:v>265</c:v>
                </c:pt>
                <c:pt idx="3773">
                  <c:v>162</c:v>
                </c:pt>
                <c:pt idx="3774">
                  <c:v>162</c:v>
                </c:pt>
                <c:pt idx="3775">
                  <c:v>162</c:v>
                </c:pt>
                <c:pt idx="3776">
                  <c:v>265</c:v>
                </c:pt>
                <c:pt idx="3777">
                  <c:v>162</c:v>
                </c:pt>
                <c:pt idx="3778">
                  <c:v>245</c:v>
                </c:pt>
                <c:pt idx="3779">
                  <c:v>245</c:v>
                </c:pt>
                <c:pt idx="3780">
                  <c:v>245</c:v>
                </c:pt>
                <c:pt idx="3781">
                  <c:v>245</c:v>
                </c:pt>
                <c:pt idx="3782">
                  <c:v>315</c:v>
                </c:pt>
                <c:pt idx="3783">
                  <c:v>315</c:v>
                </c:pt>
                <c:pt idx="3784">
                  <c:v>245</c:v>
                </c:pt>
                <c:pt idx="3785">
                  <c:v>245</c:v>
                </c:pt>
                <c:pt idx="3786">
                  <c:v>245</c:v>
                </c:pt>
                <c:pt idx="3787">
                  <c:v>245</c:v>
                </c:pt>
                <c:pt idx="3788">
                  <c:v>245</c:v>
                </c:pt>
                <c:pt idx="3789">
                  <c:v>245</c:v>
                </c:pt>
                <c:pt idx="3790">
                  <c:v>315</c:v>
                </c:pt>
                <c:pt idx="3791">
                  <c:v>245</c:v>
                </c:pt>
                <c:pt idx="3792">
                  <c:v>245</c:v>
                </c:pt>
                <c:pt idx="3793">
                  <c:v>245</c:v>
                </c:pt>
                <c:pt idx="3794">
                  <c:v>245</c:v>
                </c:pt>
                <c:pt idx="3795">
                  <c:v>315</c:v>
                </c:pt>
                <c:pt idx="3796">
                  <c:v>245</c:v>
                </c:pt>
                <c:pt idx="3797">
                  <c:v>245</c:v>
                </c:pt>
                <c:pt idx="3798">
                  <c:v>245</c:v>
                </c:pt>
                <c:pt idx="3799">
                  <c:v>245</c:v>
                </c:pt>
                <c:pt idx="3800">
                  <c:v>170</c:v>
                </c:pt>
                <c:pt idx="3801">
                  <c:v>170</c:v>
                </c:pt>
                <c:pt idx="3802">
                  <c:v>170</c:v>
                </c:pt>
                <c:pt idx="3803">
                  <c:v>170</c:v>
                </c:pt>
                <c:pt idx="3804">
                  <c:v>170</c:v>
                </c:pt>
                <c:pt idx="3805">
                  <c:v>170</c:v>
                </c:pt>
                <c:pt idx="3806">
                  <c:v>205</c:v>
                </c:pt>
                <c:pt idx="3807">
                  <c:v>205</c:v>
                </c:pt>
                <c:pt idx="3808">
                  <c:v>205</c:v>
                </c:pt>
                <c:pt idx="3809">
                  <c:v>225</c:v>
                </c:pt>
                <c:pt idx="3810">
                  <c:v>205</c:v>
                </c:pt>
                <c:pt idx="3811">
                  <c:v>205</c:v>
                </c:pt>
                <c:pt idx="3812">
                  <c:v>205</c:v>
                </c:pt>
                <c:pt idx="3813">
                  <c:v>205</c:v>
                </c:pt>
                <c:pt idx="3814">
                  <c:v>205</c:v>
                </c:pt>
                <c:pt idx="3815">
                  <c:v>205</c:v>
                </c:pt>
                <c:pt idx="3816">
                  <c:v>205</c:v>
                </c:pt>
                <c:pt idx="3817">
                  <c:v>145</c:v>
                </c:pt>
                <c:pt idx="3818">
                  <c:v>148</c:v>
                </c:pt>
                <c:pt idx="3819">
                  <c:v>148</c:v>
                </c:pt>
                <c:pt idx="3820">
                  <c:v>145</c:v>
                </c:pt>
                <c:pt idx="3821">
                  <c:v>148</c:v>
                </c:pt>
                <c:pt idx="3822">
                  <c:v>148</c:v>
                </c:pt>
                <c:pt idx="3823">
                  <c:v>166</c:v>
                </c:pt>
                <c:pt idx="3824">
                  <c:v>173</c:v>
                </c:pt>
                <c:pt idx="3825">
                  <c:v>173</c:v>
                </c:pt>
                <c:pt idx="3826">
                  <c:v>173</c:v>
                </c:pt>
                <c:pt idx="3827">
                  <c:v>173</c:v>
                </c:pt>
                <c:pt idx="3828">
                  <c:v>173</c:v>
                </c:pt>
                <c:pt idx="3829">
                  <c:v>173</c:v>
                </c:pt>
                <c:pt idx="3830">
                  <c:v>173</c:v>
                </c:pt>
                <c:pt idx="3831">
                  <c:v>138</c:v>
                </c:pt>
                <c:pt idx="3832">
                  <c:v>138</c:v>
                </c:pt>
                <c:pt idx="3833">
                  <c:v>138</c:v>
                </c:pt>
                <c:pt idx="3834">
                  <c:v>138</c:v>
                </c:pt>
                <c:pt idx="3835">
                  <c:v>138</c:v>
                </c:pt>
                <c:pt idx="3836">
                  <c:v>138</c:v>
                </c:pt>
                <c:pt idx="3837">
                  <c:v>138</c:v>
                </c:pt>
                <c:pt idx="3838">
                  <c:v>138</c:v>
                </c:pt>
                <c:pt idx="3839">
                  <c:v>138</c:v>
                </c:pt>
                <c:pt idx="3840">
                  <c:v>138</c:v>
                </c:pt>
                <c:pt idx="3841">
                  <c:v>138</c:v>
                </c:pt>
                <c:pt idx="3842">
                  <c:v>138</c:v>
                </c:pt>
                <c:pt idx="3843">
                  <c:v>173</c:v>
                </c:pt>
                <c:pt idx="3844">
                  <c:v>145</c:v>
                </c:pt>
                <c:pt idx="3845">
                  <c:v>145</c:v>
                </c:pt>
                <c:pt idx="3846">
                  <c:v>145</c:v>
                </c:pt>
                <c:pt idx="3847">
                  <c:v>166</c:v>
                </c:pt>
                <c:pt idx="3848">
                  <c:v>173</c:v>
                </c:pt>
                <c:pt idx="3849">
                  <c:v>145</c:v>
                </c:pt>
                <c:pt idx="3850">
                  <c:v>173</c:v>
                </c:pt>
                <c:pt idx="3851">
                  <c:v>145</c:v>
                </c:pt>
                <c:pt idx="3852">
                  <c:v>166</c:v>
                </c:pt>
                <c:pt idx="3853">
                  <c:v>145</c:v>
                </c:pt>
                <c:pt idx="3854">
                  <c:v>173</c:v>
                </c:pt>
                <c:pt idx="3855">
                  <c:v>145</c:v>
                </c:pt>
                <c:pt idx="3856">
                  <c:v>145</c:v>
                </c:pt>
                <c:pt idx="3857">
                  <c:v>145</c:v>
                </c:pt>
                <c:pt idx="3858">
                  <c:v>147</c:v>
                </c:pt>
                <c:pt idx="3859">
                  <c:v>147</c:v>
                </c:pt>
                <c:pt idx="3860">
                  <c:v>147</c:v>
                </c:pt>
                <c:pt idx="3861">
                  <c:v>128</c:v>
                </c:pt>
                <c:pt idx="3862">
                  <c:v>147</c:v>
                </c:pt>
                <c:pt idx="3863">
                  <c:v>147</c:v>
                </c:pt>
                <c:pt idx="3864">
                  <c:v>201</c:v>
                </c:pt>
                <c:pt idx="3865">
                  <c:v>201</c:v>
                </c:pt>
                <c:pt idx="3866">
                  <c:v>147</c:v>
                </c:pt>
                <c:pt idx="3867">
                  <c:v>275</c:v>
                </c:pt>
                <c:pt idx="3868">
                  <c:v>300</c:v>
                </c:pt>
                <c:pt idx="3869">
                  <c:v>300</c:v>
                </c:pt>
                <c:pt idx="3870">
                  <c:v>275</c:v>
                </c:pt>
                <c:pt idx="3871">
                  <c:v>300</c:v>
                </c:pt>
                <c:pt idx="3872">
                  <c:v>300</c:v>
                </c:pt>
                <c:pt idx="3873">
                  <c:v>275</c:v>
                </c:pt>
                <c:pt idx="3874">
                  <c:v>165</c:v>
                </c:pt>
                <c:pt idx="3875">
                  <c:v>165</c:v>
                </c:pt>
                <c:pt idx="3876">
                  <c:v>165</c:v>
                </c:pt>
                <c:pt idx="3877">
                  <c:v>165</c:v>
                </c:pt>
                <c:pt idx="3878">
                  <c:v>166</c:v>
                </c:pt>
                <c:pt idx="3879">
                  <c:v>166</c:v>
                </c:pt>
                <c:pt idx="3880">
                  <c:v>166</c:v>
                </c:pt>
                <c:pt idx="3881">
                  <c:v>166</c:v>
                </c:pt>
                <c:pt idx="3882">
                  <c:v>166</c:v>
                </c:pt>
                <c:pt idx="3883">
                  <c:v>166</c:v>
                </c:pt>
                <c:pt idx="3884">
                  <c:v>166</c:v>
                </c:pt>
                <c:pt idx="3885">
                  <c:v>166</c:v>
                </c:pt>
                <c:pt idx="3886">
                  <c:v>166</c:v>
                </c:pt>
                <c:pt idx="3887">
                  <c:v>166</c:v>
                </c:pt>
                <c:pt idx="3888">
                  <c:v>166</c:v>
                </c:pt>
                <c:pt idx="3889">
                  <c:v>166</c:v>
                </c:pt>
                <c:pt idx="3890">
                  <c:v>166</c:v>
                </c:pt>
                <c:pt idx="3891">
                  <c:v>166</c:v>
                </c:pt>
                <c:pt idx="3892">
                  <c:v>166</c:v>
                </c:pt>
                <c:pt idx="3893">
                  <c:v>166</c:v>
                </c:pt>
                <c:pt idx="3894">
                  <c:v>166</c:v>
                </c:pt>
                <c:pt idx="3895">
                  <c:v>166</c:v>
                </c:pt>
                <c:pt idx="3896">
                  <c:v>166</c:v>
                </c:pt>
                <c:pt idx="3897">
                  <c:v>166</c:v>
                </c:pt>
                <c:pt idx="3898">
                  <c:v>166</c:v>
                </c:pt>
                <c:pt idx="3899">
                  <c:v>189</c:v>
                </c:pt>
                <c:pt idx="3900">
                  <c:v>218</c:v>
                </c:pt>
                <c:pt idx="3901">
                  <c:v>189</c:v>
                </c:pt>
                <c:pt idx="3902">
                  <c:v>189</c:v>
                </c:pt>
                <c:pt idx="3903">
                  <c:v>218</c:v>
                </c:pt>
                <c:pt idx="3904">
                  <c:v>189</c:v>
                </c:pt>
                <c:pt idx="3905">
                  <c:v>217</c:v>
                </c:pt>
                <c:pt idx="3906">
                  <c:v>217</c:v>
                </c:pt>
                <c:pt idx="3907">
                  <c:v>288</c:v>
                </c:pt>
                <c:pt idx="3908">
                  <c:v>288</c:v>
                </c:pt>
                <c:pt idx="3909">
                  <c:v>288</c:v>
                </c:pt>
                <c:pt idx="3910">
                  <c:v>288</c:v>
                </c:pt>
                <c:pt idx="3911">
                  <c:v>288</c:v>
                </c:pt>
                <c:pt idx="3912">
                  <c:v>288</c:v>
                </c:pt>
                <c:pt idx="3913">
                  <c:v>288</c:v>
                </c:pt>
                <c:pt idx="3914">
                  <c:v>288</c:v>
                </c:pt>
                <c:pt idx="3915">
                  <c:v>288</c:v>
                </c:pt>
                <c:pt idx="3916">
                  <c:v>288</c:v>
                </c:pt>
                <c:pt idx="3917">
                  <c:v>288</c:v>
                </c:pt>
                <c:pt idx="3918">
                  <c:v>288</c:v>
                </c:pt>
                <c:pt idx="3919">
                  <c:v>288</c:v>
                </c:pt>
                <c:pt idx="3920">
                  <c:v>288</c:v>
                </c:pt>
                <c:pt idx="3921">
                  <c:v>288</c:v>
                </c:pt>
                <c:pt idx="3922">
                  <c:v>138</c:v>
                </c:pt>
                <c:pt idx="3923">
                  <c:v>138</c:v>
                </c:pt>
                <c:pt idx="3924">
                  <c:v>138</c:v>
                </c:pt>
                <c:pt idx="3925">
                  <c:v>138</c:v>
                </c:pt>
                <c:pt idx="3926">
                  <c:v>138</c:v>
                </c:pt>
                <c:pt idx="3927">
                  <c:v>138</c:v>
                </c:pt>
                <c:pt idx="3928">
                  <c:v>138</c:v>
                </c:pt>
                <c:pt idx="3929">
                  <c:v>138</c:v>
                </c:pt>
                <c:pt idx="3930">
                  <c:v>138</c:v>
                </c:pt>
                <c:pt idx="3931">
                  <c:v>138</c:v>
                </c:pt>
                <c:pt idx="3932">
                  <c:v>138</c:v>
                </c:pt>
                <c:pt idx="3933">
                  <c:v>138</c:v>
                </c:pt>
                <c:pt idx="3934">
                  <c:v>153</c:v>
                </c:pt>
                <c:pt idx="3935">
                  <c:v>138</c:v>
                </c:pt>
                <c:pt idx="3936">
                  <c:v>153</c:v>
                </c:pt>
                <c:pt idx="3937">
                  <c:v>138</c:v>
                </c:pt>
                <c:pt idx="3938">
                  <c:v>138</c:v>
                </c:pt>
                <c:pt idx="3939">
                  <c:v>138</c:v>
                </c:pt>
                <c:pt idx="3940">
                  <c:v>138</c:v>
                </c:pt>
                <c:pt idx="3941">
                  <c:v>138</c:v>
                </c:pt>
                <c:pt idx="3942">
                  <c:v>138</c:v>
                </c:pt>
                <c:pt idx="3943">
                  <c:v>138</c:v>
                </c:pt>
                <c:pt idx="3944">
                  <c:v>138</c:v>
                </c:pt>
                <c:pt idx="3945">
                  <c:v>138</c:v>
                </c:pt>
                <c:pt idx="3946">
                  <c:v>138</c:v>
                </c:pt>
                <c:pt idx="3947">
                  <c:v>138</c:v>
                </c:pt>
                <c:pt idx="3948">
                  <c:v>138</c:v>
                </c:pt>
                <c:pt idx="3949">
                  <c:v>138</c:v>
                </c:pt>
                <c:pt idx="3950">
                  <c:v>225</c:v>
                </c:pt>
                <c:pt idx="3951">
                  <c:v>225</c:v>
                </c:pt>
                <c:pt idx="3952">
                  <c:v>225</c:v>
                </c:pt>
                <c:pt idx="3953">
                  <c:v>225</c:v>
                </c:pt>
                <c:pt idx="3954">
                  <c:v>225</c:v>
                </c:pt>
                <c:pt idx="3955">
                  <c:v>225</c:v>
                </c:pt>
                <c:pt idx="3956">
                  <c:v>225</c:v>
                </c:pt>
                <c:pt idx="3957">
                  <c:v>225</c:v>
                </c:pt>
                <c:pt idx="3958">
                  <c:v>225</c:v>
                </c:pt>
                <c:pt idx="3959">
                  <c:v>225</c:v>
                </c:pt>
                <c:pt idx="3960">
                  <c:v>242</c:v>
                </c:pt>
                <c:pt idx="3961">
                  <c:v>242</c:v>
                </c:pt>
                <c:pt idx="3962">
                  <c:v>242</c:v>
                </c:pt>
                <c:pt idx="3963">
                  <c:v>250</c:v>
                </c:pt>
                <c:pt idx="3964">
                  <c:v>250</c:v>
                </c:pt>
                <c:pt idx="3965">
                  <c:v>252</c:v>
                </c:pt>
                <c:pt idx="3966">
                  <c:v>252</c:v>
                </c:pt>
                <c:pt idx="3967">
                  <c:v>197</c:v>
                </c:pt>
                <c:pt idx="3968">
                  <c:v>252</c:v>
                </c:pt>
                <c:pt idx="3969">
                  <c:v>197</c:v>
                </c:pt>
                <c:pt idx="3970">
                  <c:v>252</c:v>
                </c:pt>
                <c:pt idx="3971">
                  <c:v>197</c:v>
                </c:pt>
                <c:pt idx="3972">
                  <c:v>197</c:v>
                </c:pt>
                <c:pt idx="3973">
                  <c:v>275</c:v>
                </c:pt>
                <c:pt idx="3974">
                  <c:v>275</c:v>
                </c:pt>
                <c:pt idx="3975">
                  <c:v>275</c:v>
                </c:pt>
                <c:pt idx="3976">
                  <c:v>275</c:v>
                </c:pt>
                <c:pt idx="3977">
                  <c:v>275</c:v>
                </c:pt>
                <c:pt idx="3978">
                  <c:v>275</c:v>
                </c:pt>
                <c:pt idx="3979">
                  <c:v>300</c:v>
                </c:pt>
                <c:pt idx="3980">
                  <c:v>275</c:v>
                </c:pt>
                <c:pt idx="3981">
                  <c:v>300</c:v>
                </c:pt>
                <c:pt idx="3982">
                  <c:v>275</c:v>
                </c:pt>
                <c:pt idx="3983">
                  <c:v>291</c:v>
                </c:pt>
                <c:pt idx="3984">
                  <c:v>300</c:v>
                </c:pt>
                <c:pt idx="3985">
                  <c:v>291</c:v>
                </c:pt>
                <c:pt idx="3986">
                  <c:v>291</c:v>
                </c:pt>
                <c:pt idx="3987">
                  <c:v>300</c:v>
                </c:pt>
                <c:pt idx="3988">
                  <c:v>291</c:v>
                </c:pt>
                <c:pt idx="3989">
                  <c:v>275</c:v>
                </c:pt>
                <c:pt idx="3990">
                  <c:v>275</c:v>
                </c:pt>
                <c:pt idx="3991">
                  <c:v>275</c:v>
                </c:pt>
                <c:pt idx="3992">
                  <c:v>275</c:v>
                </c:pt>
                <c:pt idx="3993">
                  <c:v>291</c:v>
                </c:pt>
                <c:pt idx="3994">
                  <c:v>291</c:v>
                </c:pt>
                <c:pt idx="3995">
                  <c:v>291</c:v>
                </c:pt>
                <c:pt idx="3996">
                  <c:v>302</c:v>
                </c:pt>
                <c:pt idx="3997">
                  <c:v>291</c:v>
                </c:pt>
                <c:pt idx="3998">
                  <c:v>302</c:v>
                </c:pt>
                <c:pt idx="3999">
                  <c:v>285</c:v>
                </c:pt>
                <c:pt idx="4000">
                  <c:v>285</c:v>
                </c:pt>
                <c:pt idx="4001">
                  <c:v>300</c:v>
                </c:pt>
                <c:pt idx="4002">
                  <c:v>300</c:v>
                </c:pt>
                <c:pt idx="4003">
                  <c:v>285</c:v>
                </c:pt>
                <c:pt idx="4004">
                  <c:v>285</c:v>
                </c:pt>
                <c:pt idx="4005">
                  <c:v>285</c:v>
                </c:pt>
                <c:pt idx="4006">
                  <c:v>300</c:v>
                </c:pt>
                <c:pt idx="4007">
                  <c:v>285</c:v>
                </c:pt>
                <c:pt idx="4008">
                  <c:v>285</c:v>
                </c:pt>
                <c:pt idx="4009">
                  <c:v>300</c:v>
                </c:pt>
                <c:pt idx="4010">
                  <c:v>285</c:v>
                </c:pt>
                <c:pt idx="4011">
                  <c:v>660</c:v>
                </c:pt>
                <c:pt idx="4012">
                  <c:v>200</c:v>
                </c:pt>
                <c:pt idx="4013">
                  <c:v>200</c:v>
                </c:pt>
                <c:pt idx="4014">
                  <c:v>200</c:v>
                </c:pt>
                <c:pt idx="4015">
                  <c:v>200</c:v>
                </c:pt>
                <c:pt idx="4016">
                  <c:v>200</c:v>
                </c:pt>
                <c:pt idx="4017">
                  <c:v>200</c:v>
                </c:pt>
                <c:pt idx="4018">
                  <c:v>200</c:v>
                </c:pt>
                <c:pt idx="4019">
                  <c:v>152</c:v>
                </c:pt>
                <c:pt idx="4020">
                  <c:v>261</c:v>
                </c:pt>
                <c:pt idx="4021">
                  <c:v>261</c:v>
                </c:pt>
                <c:pt idx="4022">
                  <c:v>261</c:v>
                </c:pt>
                <c:pt idx="4023">
                  <c:v>261</c:v>
                </c:pt>
                <c:pt idx="4024">
                  <c:v>152</c:v>
                </c:pt>
                <c:pt idx="4025">
                  <c:v>261</c:v>
                </c:pt>
                <c:pt idx="4026">
                  <c:v>261</c:v>
                </c:pt>
                <c:pt idx="4027">
                  <c:v>261</c:v>
                </c:pt>
                <c:pt idx="4028">
                  <c:v>152</c:v>
                </c:pt>
                <c:pt idx="4029">
                  <c:v>261</c:v>
                </c:pt>
                <c:pt idx="4030">
                  <c:v>261</c:v>
                </c:pt>
                <c:pt idx="4031">
                  <c:v>261</c:v>
                </c:pt>
                <c:pt idx="4032">
                  <c:v>152</c:v>
                </c:pt>
                <c:pt idx="4033">
                  <c:v>261</c:v>
                </c:pt>
                <c:pt idx="4034">
                  <c:v>152</c:v>
                </c:pt>
                <c:pt idx="4035">
                  <c:v>152</c:v>
                </c:pt>
                <c:pt idx="4036">
                  <c:v>152</c:v>
                </c:pt>
                <c:pt idx="4037">
                  <c:v>261</c:v>
                </c:pt>
                <c:pt idx="4038">
                  <c:v>261</c:v>
                </c:pt>
                <c:pt idx="4039">
                  <c:v>152</c:v>
                </c:pt>
                <c:pt idx="4040">
                  <c:v>261</c:v>
                </c:pt>
                <c:pt idx="4041">
                  <c:v>261</c:v>
                </c:pt>
                <c:pt idx="4042">
                  <c:v>182</c:v>
                </c:pt>
                <c:pt idx="4043">
                  <c:v>182</c:v>
                </c:pt>
                <c:pt idx="4044">
                  <c:v>182</c:v>
                </c:pt>
                <c:pt idx="4045">
                  <c:v>182</c:v>
                </c:pt>
                <c:pt idx="4046">
                  <c:v>182</c:v>
                </c:pt>
                <c:pt idx="4047">
                  <c:v>182</c:v>
                </c:pt>
                <c:pt idx="4048">
                  <c:v>182</c:v>
                </c:pt>
                <c:pt idx="4049">
                  <c:v>182</c:v>
                </c:pt>
                <c:pt idx="4050">
                  <c:v>182</c:v>
                </c:pt>
                <c:pt idx="4051">
                  <c:v>182</c:v>
                </c:pt>
                <c:pt idx="4052">
                  <c:v>182</c:v>
                </c:pt>
                <c:pt idx="4053">
                  <c:v>182</c:v>
                </c:pt>
                <c:pt idx="4054">
                  <c:v>182</c:v>
                </c:pt>
                <c:pt idx="4055">
                  <c:v>182</c:v>
                </c:pt>
                <c:pt idx="4056">
                  <c:v>182</c:v>
                </c:pt>
                <c:pt idx="4057">
                  <c:v>182</c:v>
                </c:pt>
                <c:pt idx="4058">
                  <c:v>182</c:v>
                </c:pt>
                <c:pt idx="4059">
                  <c:v>182</c:v>
                </c:pt>
                <c:pt idx="4060">
                  <c:v>182</c:v>
                </c:pt>
                <c:pt idx="4061">
                  <c:v>182</c:v>
                </c:pt>
                <c:pt idx="4062">
                  <c:v>182</c:v>
                </c:pt>
                <c:pt idx="4063">
                  <c:v>182</c:v>
                </c:pt>
                <c:pt idx="4064">
                  <c:v>182</c:v>
                </c:pt>
                <c:pt idx="4065">
                  <c:v>429</c:v>
                </c:pt>
                <c:pt idx="4066">
                  <c:v>429</c:v>
                </c:pt>
                <c:pt idx="4067">
                  <c:v>429</c:v>
                </c:pt>
                <c:pt idx="4068">
                  <c:v>429</c:v>
                </c:pt>
                <c:pt idx="4069">
                  <c:v>429</c:v>
                </c:pt>
                <c:pt idx="4070">
                  <c:v>429</c:v>
                </c:pt>
                <c:pt idx="4071">
                  <c:v>156</c:v>
                </c:pt>
                <c:pt idx="4072">
                  <c:v>156</c:v>
                </c:pt>
                <c:pt idx="4073">
                  <c:v>200</c:v>
                </c:pt>
                <c:pt idx="4074">
                  <c:v>200</c:v>
                </c:pt>
                <c:pt idx="4075">
                  <c:v>200</c:v>
                </c:pt>
                <c:pt idx="4076">
                  <c:v>210</c:v>
                </c:pt>
                <c:pt idx="4077">
                  <c:v>210</c:v>
                </c:pt>
                <c:pt idx="4078">
                  <c:v>210</c:v>
                </c:pt>
                <c:pt idx="4079">
                  <c:v>225</c:v>
                </c:pt>
                <c:pt idx="4080">
                  <c:v>225</c:v>
                </c:pt>
                <c:pt idx="4081">
                  <c:v>218</c:v>
                </c:pt>
                <c:pt idx="4082">
                  <c:v>268</c:v>
                </c:pt>
                <c:pt idx="4083">
                  <c:v>268</c:v>
                </c:pt>
                <c:pt idx="4084">
                  <c:v>268</c:v>
                </c:pt>
                <c:pt idx="4085">
                  <c:v>268</c:v>
                </c:pt>
                <c:pt idx="4086">
                  <c:v>420</c:v>
                </c:pt>
                <c:pt idx="4087">
                  <c:v>420</c:v>
                </c:pt>
                <c:pt idx="4088">
                  <c:v>420</c:v>
                </c:pt>
                <c:pt idx="4089">
                  <c:v>420</c:v>
                </c:pt>
                <c:pt idx="4090">
                  <c:v>420</c:v>
                </c:pt>
                <c:pt idx="4091">
                  <c:v>420</c:v>
                </c:pt>
                <c:pt idx="4092">
                  <c:v>420</c:v>
                </c:pt>
                <c:pt idx="4093">
                  <c:v>420</c:v>
                </c:pt>
                <c:pt idx="4094">
                  <c:v>420</c:v>
                </c:pt>
                <c:pt idx="4095">
                  <c:v>420</c:v>
                </c:pt>
                <c:pt idx="4096">
                  <c:v>420</c:v>
                </c:pt>
                <c:pt idx="4097">
                  <c:v>420</c:v>
                </c:pt>
                <c:pt idx="4098">
                  <c:v>420</c:v>
                </c:pt>
                <c:pt idx="4099">
                  <c:v>420</c:v>
                </c:pt>
                <c:pt idx="4100">
                  <c:v>420</c:v>
                </c:pt>
                <c:pt idx="4101">
                  <c:v>420</c:v>
                </c:pt>
                <c:pt idx="4102">
                  <c:v>420</c:v>
                </c:pt>
                <c:pt idx="4103">
                  <c:v>420</c:v>
                </c:pt>
                <c:pt idx="4104">
                  <c:v>420</c:v>
                </c:pt>
                <c:pt idx="4105">
                  <c:v>420</c:v>
                </c:pt>
                <c:pt idx="4106">
                  <c:v>420</c:v>
                </c:pt>
                <c:pt idx="4107">
                  <c:v>420</c:v>
                </c:pt>
                <c:pt idx="4108">
                  <c:v>420</c:v>
                </c:pt>
                <c:pt idx="4109">
                  <c:v>420</c:v>
                </c:pt>
                <c:pt idx="4110">
                  <c:v>420</c:v>
                </c:pt>
                <c:pt idx="4111">
                  <c:v>420</c:v>
                </c:pt>
                <c:pt idx="4112">
                  <c:v>420</c:v>
                </c:pt>
                <c:pt idx="4113">
                  <c:v>420</c:v>
                </c:pt>
                <c:pt idx="4114">
                  <c:v>420</c:v>
                </c:pt>
                <c:pt idx="4115">
                  <c:v>420</c:v>
                </c:pt>
                <c:pt idx="4116">
                  <c:v>403</c:v>
                </c:pt>
                <c:pt idx="4117">
                  <c:v>403</c:v>
                </c:pt>
                <c:pt idx="4118">
                  <c:v>403</c:v>
                </c:pt>
                <c:pt idx="4119">
                  <c:v>403</c:v>
                </c:pt>
                <c:pt idx="4120">
                  <c:v>403</c:v>
                </c:pt>
                <c:pt idx="4121">
                  <c:v>403</c:v>
                </c:pt>
                <c:pt idx="4122">
                  <c:v>403</c:v>
                </c:pt>
                <c:pt idx="4123">
                  <c:v>403</c:v>
                </c:pt>
                <c:pt idx="4124">
                  <c:v>403</c:v>
                </c:pt>
                <c:pt idx="4125">
                  <c:v>332</c:v>
                </c:pt>
                <c:pt idx="4126">
                  <c:v>332</c:v>
                </c:pt>
                <c:pt idx="4127">
                  <c:v>332</c:v>
                </c:pt>
                <c:pt idx="4128">
                  <c:v>332</c:v>
                </c:pt>
                <c:pt idx="4129">
                  <c:v>332</c:v>
                </c:pt>
                <c:pt idx="4130">
                  <c:v>332</c:v>
                </c:pt>
                <c:pt idx="4131">
                  <c:v>332</c:v>
                </c:pt>
                <c:pt idx="4132">
                  <c:v>332</c:v>
                </c:pt>
                <c:pt idx="4133">
                  <c:v>332</c:v>
                </c:pt>
                <c:pt idx="4134">
                  <c:v>332</c:v>
                </c:pt>
                <c:pt idx="4135">
                  <c:v>332</c:v>
                </c:pt>
                <c:pt idx="4136">
                  <c:v>332</c:v>
                </c:pt>
                <c:pt idx="4137">
                  <c:v>420</c:v>
                </c:pt>
                <c:pt idx="4138">
                  <c:v>420</c:v>
                </c:pt>
                <c:pt idx="4139">
                  <c:v>420</c:v>
                </c:pt>
                <c:pt idx="4140">
                  <c:v>420</c:v>
                </c:pt>
                <c:pt idx="4141">
                  <c:v>420</c:v>
                </c:pt>
                <c:pt idx="4142">
                  <c:v>420</c:v>
                </c:pt>
                <c:pt idx="4143">
                  <c:v>420</c:v>
                </c:pt>
                <c:pt idx="4144">
                  <c:v>420</c:v>
                </c:pt>
                <c:pt idx="4145">
                  <c:v>420</c:v>
                </c:pt>
                <c:pt idx="4146">
                  <c:v>420</c:v>
                </c:pt>
                <c:pt idx="4147">
                  <c:v>420</c:v>
                </c:pt>
                <c:pt idx="4148">
                  <c:v>420</c:v>
                </c:pt>
                <c:pt idx="4149">
                  <c:v>420</c:v>
                </c:pt>
                <c:pt idx="4150">
                  <c:v>420</c:v>
                </c:pt>
                <c:pt idx="4151">
                  <c:v>420</c:v>
                </c:pt>
                <c:pt idx="4152">
                  <c:v>420</c:v>
                </c:pt>
                <c:pt idx="4153">
                  <c:v>420</c:v>
                </c:pt>
                <c:pt idx="4154">
                  <c:v>420</c:v>
                </c:pt>
                <c:pt idx="4155">
                  <c:v>420</c:v>
                </c:pt>
                <c:pt idx="4156">
                  <c:v>420</c:v>
                </c:pt>
                <c:pt idx="4157">
                  <c:v>420</c:v>
                </c:pt>
                <c:pt idx="4158">
                  <c:v>420</c:v>
                </c:pt>
                <c:pt idx="4159">
                  <c:v>420</c:v>
                </c:pt>
                <c:pt idx="4160">
                  <c:v>420</c:v>
                </c:pt>
                <c:pt idx="4161">
                  <c:v>420</c:v>
                </c:pt>
                <c:pt idx="4162">
                  <c:v>420</c:v>
                </c:pt>
                <c:pt idx="4163">
                  <c:v>420</c:v>
                </c:pt>
                <c:pt idx="4164">
                  <c:v>420</c:v>
                </c:pt>
                <c:pt idx="4165">
                  <c:v>420</c:v>
                </c:pt>
                <c:pt idx="4166">
                  <c:v>420</c:v>
                </c:pt>
                <c:pt idx="4167">
                  <c:v>177</c:v>
                </c:pt>
                <c:pt idx="4168">
                  <c:v>177</c:v>
                </c:pt>
                <c:pt idx="4169">
                  <c:v>177</c:v>
                </c:pt>
                <c:pt idx="4170">
                  <c:v>177</c:v>
                </c:pt>
                <c:pt idx="4171">
                  <c:v>177</c:v>
                </c:pt>
                <c:pt idx="4172">
                  <c:v>177</c:v>
                </c:pt>
                <c:pt idx="4173">
                  <c:v>177</c:v>
                </c:pt>
                <c:pt idx="4174">
                  <c:v>177</c:v>
                </c:pt>
                <c:pt idx="4175">
                  <c:v>177</c:v>
                </c:pt>
                <c:pt idx="4176">
                  <c:v>177</c:v>
                </c:pt>
                <c:pt idx="4177">
                  <c:v>177</c:v>
                </c:pt>
                <c:pt idx="4178">
                  <c:v>177</c:v>
                </c:pt>
                <c:pt idx="4179">
                  <c:v>178</c:v>
                </c:pt>
                <c:pt idx="4180">
                  <c:v>178</c:v>
                </c:pt>
                <c:pt idx="4181">
                  <c:v>178</c:v>
                </c:pt>
                <c:pt idx="4182">
                  <c:v>168</c:v>
                </c:pt>
                <c:pt idx="4183">
                  <c:v>178</c:v>
                </c:pt>
                <c:pt idx="4184">
                  <c:v>178</c:v>
                </c:pt>
                <c:pt idx="4185">
                  <c:v>178</c:v>
                </c:pt>
                <c:pt idx="4186">
                  <c:v>178</c:v>
                </c:pt>
                <c:pt idx="4187">
                  <c:v>168</c:v>
                </c:pt>
                <c:pt idx="4188">
                  <c:v>178</c:v>
                </c:pt>
                <c:pt idx="4189">
                  <c:v>168</c:v>
                </c:pt>
                <c:pt idx="4190">
                  <c:v>130</c:v>
                </c:pt>
                <c:pt idx="4191">
                  <c:v>130</c:v>
                </c:pt>
                <c:pt idx="4192">
                  <c:v>130</c:v>
                </c:pt>
                <c:pt idx="4193">
                  <c:v>110</c:v>
                </c:pt>
                <c:pt idx="4194">
                  <c:v>130</c:v>
                </c:pt>
                <c:pt idx="4195">
                  <c:v>110</c:v>
                </c:pt>
                <c:pt idx="4196">
                  <c:v>130</c:v>
                </c:pt>
                <c:pt idx="4197">
                  <c:v>130</c:v>
                </c:pt>
                <c:pt idx="4198">
                  <c:v>130</c:v>
                </c:pt>
                <c:pt idx="4199">
                  <c:v>350</c:v>
                </c:pt>
                <c:pt idx="4200">
                  <c:v>350</c:v>
                </c:pt>
                <c:pt idx="4201">
                  <c:v>350</c:v>
                </c:pt>
                <c:pt idx="4202">
                  <c:v>140</c:v>
                </c:pt>
                <c:pt idx="4203">
                  <c:v>122</c:v>
                </c:pt>
                <c:pt idx="4204">
                  <c:v>95</c:v>
                </c:pt>
                <c:pt idx="4205">
                  <c:v>122</c:v>
                </c:pt>
                <c:pt idx="4206">
                  <c:v>122</c:v>
                </c:pt>
                <c:pt idx="4207">
                  <c:v>122</c:v>
                </c:pt>
                <c:pt idx="4208">
                  <c:v>122</c:v>
                </c:pt>
                <c:pt idx="4209">
                  <c:v>122</c:v>
                </c:pt>
                <c:pt idx="4210">
                  <c:v>122</c:v>
                </c:pt>
                <c:pt idx="4211">
                  <c:v>122</c:v>
                </c:pt>
                <c:pt idx="4212">
                  <c:v>122</c:v>
                </c:pt>
                <c:pt idx="4213">
                  <c:v>122</c:v>
                </c:pt>
                <c:pt idx="4214">
                  <c:v>122</c:v>
                </c:pt>
                <c:pt idx="4215">
                  <c:v>122</c:v>
                </c:pt>
                <c:pt idx="4216">
                  <c:v>122</c:v>
                </c:pt>
                <c:pt idx="4217">
                  <c:v>122</c:v>
                </c:pt>
                <c:pt idx="4218">
                  <c:v>122</c:v>
                </c:pt>
                <c:pt idx="4219">
                  <c:v>122</c:v>
                </c:pt>
                <c:pt idx="4220">
                  <c:v>122</c:v>
                </c:pt>
                <c:pt idx="4221">
                  <c:v>122</c:v>
                </c:pt>
                <c:pt idx="4222">
                  <c:v>122</c:v>
                </c:pt>
                <c:pt idx="4223">
                  <c:v>122</c:v>
                </c:pt>
                <c:pt idx="4224">
                  <c:v>122</c:v>
                </c:pt>
                <c:pt idx="4225">
                  <c:v>122</c:v>
                </c:pt>
                <c:pt idx="4226">
                  <c:v>122</c:v>
                </c:pt>
                <c:pt idx="4227">
                  <c:v>122</c:v>
                </c:pt>
                <c:pt idx="4228">
                  <c:v>122</c:v>
                </c:pt>
                <c:pt idx="4229">
                  <c:v>122</c:v>
                </c:pt>
                <c:pt idx="4230">
                  <c:v>122</c:v>
                </c:pt>
                <c:pt idx="4231">
                  <c:v>122</c:v>
                </c:pt>
                <c:pt idx="4232">
                  <c:v>122</c:v>
                </c:pt>
                <c:pt idx="4233">
                  <c:v>122</c:v>
                </c:pt>
                <c:pt idx="4234">
                  <c:v>201</c:v>
                </c:pt>
                <c:pt idx="4235">
                  <c:v>201</c:v>
                </c:pt>
                <c:pt idx="4236">
                  <c:v>201</c:v>
                </c:pt>
                <c:pt idx="4237">
                  <c:v>201</c:v>
                </c:pt>
                <c:pt idx="4238">
                  <c:v>201</c:v>
                </c:pt>
                <c:pt idx="4239">
                  <c:v>201</c:v>
                </c:pt>
                <c:pt idx="4240">
                  <c:v>400</c:v>
                </c:pt>
                <c:pt idx="4241">
                  <c:v>400</c:v>
                </c:pt>
                <c:pt idx="4242">
                  <c:v>276</c:v>
                </c:pt>
                <c:pt idx="4243">
                  <c:v>276</c:v>
                </c:pt>
                <c:pt idx="4244">
                  <c:v>276</c:v>
                </c:pt>
                <c:pt idx="4245">
                  <c:v>345</c:v>
                </c:pt>
                <c:pt idx="4246">
                  <c:v>345</c:v>
                </c:pt>
                <c:pt idx="4247">
                  <c:v>276</c:v>
                </c:pt>
                <c:pt idx="4248">
                  <c:v>345</c:v>
                </c:pt>
                <c:pt idx="4249">
                  <c:v>276</c:v>
                </c:pt>
                <c:pt idx="4250">
                  <c:v>345</c:v>
                </c:pt>
                <c:pt idx="4251">
                  <c:v>276</c:v>
                </c:pt>
                <c:pt idx="4252">
                  <c:v>297</c:v>
                </c:pt>
                <c:pt idx="4253">
                  <c:v>297</c:v>
                </c:pt>
                <c:pt idx="4254">
                  <c:v>297</c:v>
                </c:pt>
                <c:pt idx="4255">
                  <c:v>297</c:v>
                </c:pt>
                <c:pt idx="4256">
                  <c:v>297</c:v>
                </c:pt>
                <c:pt idx="4257">
                  <c:v>297</c:v>
                </c:pt>
                <c:pt idx="4258">
                  <c:v>297</c:v>
                </c:pt>
                <c:pt idx="4259">
                  <c:v>297</c:v>
                </c:pt>
                <c:pt idx="4260">
                  <c:v>297</c:v>
                </c:pt>
                <c:pt idx="4261">
                  <c:v>297</c:v>
                </c:pt>
                <c:pt idx="4262">
                  <c:v>297</c:v>
                </c:pt>
                <c:pt idx="4263">
                  <c:v>297</c:v>
                </c:pt>
                <c:pt idx="4264">
                  <c:v>81</c:v>
                </c:pt>
                <c:pt idx="4265">
                  <c:v>81</c:v>
                </c:pt>
                <c:pt idx="4266">
                  <c:v>81</c:v>
                </c:pt>
                <c:pt idx="4267">
                  <c:v>81</c:v>
                </c:pt>
                <c:pt idx="4268">
                  <c:v>81</c:v>
                </c:pt>
                <c:pt idx="4269">
                  <c:v>81</c:v>
                </c:pt>
                <c:pt idx="4270">
                  <c:v>81</c:v>
                </c:pt>
                <c:pt idx="4271">
                  <c:v>81</c:v>
                </c:pt>
                <c:pt idx="4272">
                  <c:v>81</c:v>
                </c:pt>
                <c:pt idx="4273">
                  <c:v>81</c:v>
                </c:pt>
                <c:pt idx="4274">
                  <c:v>81</c:v>
                </c:pt>
                <c:pt idx="4275">
                  <c:v>257</c:v>
                </c:pt>
                <c:pt idx="4276">
                  <c:v>240</c:v>
                </c:pt>
                <c:pt idx="4277">
                  <c:v>240</c:v>
                </c:pt>
                <c:pt idx="4278">
                  <c:v>240</c:v>
                </c:pt>
                <c:pt idx="4279">
                  <c:v>257</c:v>
                </c:pt>
                <c:pt idx="4280">
                  <c:v>257</c:v>
                </c:pt>
                <c:pt idx="4281">
                  <c:v>297</c:v>
                </c:pt>
                <c:pt idx="4282">
                  <c:v>297</c:v>
                </c:pt>
                <c:pt idx="4283">
                  <c:v>297</c:v>
                </c:pt>
                <c:pt idx="4284">
                  <c:v>297</c:v>
                </c:pt>
                <c:pt idx="4285">
                  <c:v>297</c:v>
                </c:pt>
                <c:pt idx="4286">
                  <c:v>297</c:v>
                </c:pt>
                <c:pt idx="4287">
                  <c:v>297</c:v>
                </c:pt>
                <c:pt idx="4288">
                  <c:v>297</c:v>
                </c:pt>
                <c:pt idx="4289">
                  <c:v>325</c:v>
                </c:pt>
                <c:pt idx="4290">
                  <c:v>325</c:v>
                </c:pt>
                <c:pt idx="4291">
                  <c:v>325</c:v>
                </c:pt>
                <c:pt idx="4292">
                  <c:v>325</c:v>
                </c:pt>
                <c:pt idx="4293">
                  <c:v>365</c:v>
                </c:pt>
                <c:pt idx="4294">
                  <c:v>365</c:v>
                </c:pt>
                <c:pt idx="4295">
                  <c:v>365</c:v>
                </c:pt>
                <c:pt idx="4296">
                  <c:v>365</c:v>
                </c:pt>
                <c:pt idx="4297">
                  <c:v>365</c:v>
                </c:pt>
                <c:pt idx="4298">
                  <c:v>365</c:v>
                </c:pt>
                <c:pt idx="4299">
                  <c:v>365</c:v>
                </c:pt>
                <c:pt idx="4300">
                  <c:v>365</c:v>
                </c:pt>
                <c:pt idx="4301">
                  <c:v>365</c:v>
                </c:pt>
                <c:pt idx="4302">
                  <c:v>365</c:v>
                </c:pt>
                <c:pt idx="4303">
                  <c:v>365</c:v>
                </c:pt>
                <c:pt idx="4304">
                  <c:v>365</c:v>
                </c:pt>
                <c:pt idx="4305">
                  <c:v>365</c:v>
                </c:pt>
                <c:pt idx="4306">
                  <c:v>365</c:v>
                </c:pt>
                <c:pt idx="4307">
                  <c:v>365</c:v>
                </c:pt>
                <c:pt idx="4308">
                  <c:v>365</c:v>
                </c:pt>
                <c:pt idx="4309">
                  <c:v>365</c:v>
                </c:pt>
                <c:pt idx="4310">
                  <c:v>365</c:v>
                </c:pt>
                <c:pt idx="4311">
                  <c:v>365</c:v>
                </c:pt>
                <c:pt idx="4312">
                  <c:v>365</c:v>
                </c:pt>
                <c:pt idx="4313">
                  <c:v>365</c:v>
                </c:pt>
                <c:pt idx="4314">
                  <c:v>365</c:v>
                </c:pt>
                <c:pt idx="4315">
                  <c:v>365</c:v>
                </c:pt>
                <c:pt idx="4316">
                  <c:v>365</c:v>
                </c:pt>
                <c:pt idx="4317">
                  <c:v>365</c:v>
                </c:pt>
                <c:pt idx="4318">
                  <c:v>365</c:v>
                </c:pt>
                <c:pt idx="4319">
                  <c:v>365</c:v>
                </c:pt>
                <c:pt idx="4320">
                  <c:v>365</c:v>
                </c:pt>
                <c:pt idx="4321">
                  <c:v>365</c:v>
                </c:pt>
                <c:pt idx="4322">
                  <c:v>365</c:v>
                </c:pt>
                <c:pt idx="4323">
                  <c:v>365</c:v>
                </c:pt>
                <c:pt idx="4324">
                  <c:v>365</c:v>
                </c:pt>
                <c:pt idx="4325">
                  <c:v>365</c:v>
                </c:pt>
                <c:pt idx="4326">
                  <c:v>365</c:v>
                </c:pt>
                <c:pt idx="4327">
                  <c:v>365</c:v>
                </c:pt>
                <c:pt idx="4328">
                  <c:v>365</c:v>
                </c:pt>
                <c:pt idx="4329">
                  <c:v>292</c:v>
                </c:pt>
                <c:pt idx="4330">
                  <c:v>292</c:v>
                </c:pt>
                <c:pt idx="4331">
                  <c:v>210</c:v>
                </c:pt>
                <c:pt idx="4332">
                  <c:v>210</c:v>
                </c:pt>
                <c:pt idx="4333">
                  <c:v>210</c:v>
                </c:pt>
                <c:pt idx="4334">
                  <c:v>292</c:v>
                </c:pt>
                <c:pt idx="4335">
                  <c:v>210</c:v>
                </c:pt>
                <c:pt idx="4336">
                  <c:v>292</c:v>
                </c:pt>
                <c:pt idx="4337">
                  <c:v>210</c:v>
                </c:pt>
                <c:pt idx="4338">
                  <c:v>292</c:v>
                </c:pt>
                <c:pt idx="4339">
                  <c:v>292</c:v>
                </c:pt>
                <c:pt idx="4340">
                  <c:v>210</c:v>
                </c:pt>
                <c:pt idx="4341">
                  <c:v>210</c:v>
                </c:pt>
                <c:pt idx="4342">
                  <c:v>292</c:v>
                </c:pt>
                <c:pt idx="4343">
                  <c:v>292</c:v>
                </c:pt>
                <c:pt idx="4344">
                  <c:v>210</c:v>
                </c:pt>
                <c:pt idx="4345">
                  <c:v>292</c:v>
                </c:pt>
                <c:pt idx="4346">
                  <c:v>292</c:v>
                </c:pt>
                <c:pt idx="4347">
                  <c:v>292</c:v>
                </c:pt>
                <c:pt idx="4348">
                  <c:v>210</c:v>
                </c:pt>
                <c:pt idx="4349">
                  <c:v>210</c:v>
                </c:pt>
                <c:pt idx="4350">
                  <c:v>210</c:v>
                </c:pt>
                <c:pt idx="4351">
                  <c:v>210</c:v>
                </c:pt>
                <c:pt idx="4352">
                  <c:v>210</c:v>
                </c:pt>
                <c:pt idx="4353">
                  <c:v>210</c:v>
                </c:pt>
                <c:pt idx="4354">
                  <c:v>210</c:v>
                </c:pt>
                <c:pt idx="4355">
                  <c:v>210</c:v>
                </c:pt>
                <c:pt idx="4356">
                  <c:v>203</c:v>
                </c:pt>
                <c:pt idx="4357">
                  <c:v>203</c:v>
                </c:pt>
                <c:pt idx="4358">
                  <c:v>203</c:v>
                </c:pt>
                <c:pt idx="4359">
                  <c:v>203</c:v>
                </c:pt>
                <c:pt idx="4360">
                  <c:v>203</c:v>
                </c:pt>
                <c:pt idx="4361">
                  <c:v>203</c:v>
                </c:pt>
                <c:pt idx="4362">
                  <c:v>203</c:v>
                </c:pt>
                <c:pt idx="4363">
                  <c:v>203</c:v>
                </c:pt>
                <c:pt idx="4364">
                  <c:v>203</c:v>
                </c:pt>
                <c:pt idx="4365">
                  <c:v>203</c:v>
                </c:pt>
                <c:pt idx="4366">
                  <c:v>203</c:v>
                </c:pt>
                <c:pt idx="4367">
                  <c:v>203</c:v>
                </c:pt>
                <c:pt idx="4368">
                  <c:v>203</c:v>
                </c:pt>
                <c:pt idx="4369">
                  <c:v>203</c:v>
                </c:pt>
                <c:pt idx="4370">
                  <c:v>203</c:v>
                </c:pt>
                <c:pt idx="4371">
                  <c:v>203</c:v>
                </c:pt>
                <c:pt idx="4372">
                  <c:v>203</c:v>
                </c:pt>
                <c:pt idx="4373">
                  <c:v>203</c:v>
                </c:pt>
                <c:pt idx="4374">
                  <c:v>290</c:v>
                </c:pt>
                <c:pt idx="4375">
                  <c:v>290</c:v>
                </c:pt>
                <c:pt idx="4376">
                  <c:v>290</c:v>
                </c:pt>
                <c:pt idx="4377">
                  <c:v>290</c:v>
                </c:pt>
                <c:pt idx="4378">
                  <c:v>290</c:v>
                </c:pt>
                <c:pt idx="4379">
                  <c:v>365</c:v>
                </c:pt>
                <c:pt idx="4380">
                  <c:v>290</c:v>
                </c:pt>
                <c:pt idx="4381">
                  <c:v>290</c:v>
                </c:pt>
                <c:pt idx="4382">
                  <c:v>290</c:v>
                </c:pt>
                <c:pt idx="4383">
                  <c:v>365</c:v>
                </c:pt>
                <c:pt idx="4384">
                  <c:v>365</c:v>
                </c:pt>
                <c:pt idx="4385">
                  <c:v>290</c:v>
                </c:pt>
                <c:pt idx="4386">
                  <c:v>290</c:v>
                </c:pt>
                <c:pt idx="4387">
                  <c:v>290</c:v>
                </c:pt>
                <c:pt idx="4388">
                  <c:v>290</c:v>
                </c:pt>
                <c:pt idx="4389">
                  <c:v>365</c:v>
                </c:pt>
                <c:pt idx="4390">
                  <c:v>290</c:v>
                </c:pt>
                <c:pt idx="4391">
                  <c:v>280</c:v>
                </c:pt>
                <c:pt idx="4392">
                  <c:v>290</c:v>
                </c:pt>
                <c:pt idx="4393">
                  <c:v>290</c:v>
                </c:pt>
                <c:pt idx="4394">
                  <c:v>365</c:v>
                </c:pt>
                <c:pt idx="4395">
                  <c:v>290</c:v>
                </c:pt>
                <c:pt idx="4396">
                  <c:v>280</c:v>
                </c:pt>
                <c:pt idx="4397">
                  <c:v>136</c:v>
                </c:pt>
                <c:pt idx="4398">
                  <c:v>136</c:v>
                </c:pt>
                <c:pt idx="4399">
                  <c:v>113</c:v>
                </c:pt>
                <c:pt idx="4400">
                  <c:v>136</c:v>
                </c:pt>
                <c:pt idx="4401">
                  <c:v>136</c:v>
                </c:pt>
                <c:pt idx="4402">
                  <c:v>136</c:v>
                </c:pt>
                <c:pt idx="4403">
                  <c:v>136</c:v>
                </c:pt>
                <c:pt idx="4404">
                  <c:v>136</c:v>
                </c:pt>
                <c:pt idx="4405">
                  <c:v>136</c:v>
                </c:pt>
                <c:pt idx="4406">
                  <c:v>113</c:v>
                </c:pt>
                <c:pt idx="4407">
                  <c:v>136</c:v>
                </c:pt>
                <c:pt idx="4408">
                  <c:v>136</c:v>
                </c:pt>
                <c:pt idx="4409">
                  <c:v>136</c:v>
                </c:pt>
                <c:pt idx="4410">
                  <c:v>136</c:v>
                </c:pt>
                <c:pt idx="4411">
                  <c:v>310</c:v>
                </c:pt>
                <c:pt idx="4412">
                  <c:v>195</c:v>
                </c:pt>
                <c:pt idx="4413">
                  <c:v>310</c:v>
                </c:pt>
                <c:pt idx="4414">
                  <c:v>285</c:v>
                </c:pt>
                <c:pt idx="4415">
                  <c:v>310</c:v>
                </c:pt>
                <c:pt idx="4416">
                  <c:v>285</c:v>
                </c:pt>
                <c:pt idx="4417">
                  <c:v>285</c:v>
                </c:pt>
                <c:pt idx="4418">
                  <c:v>285</c:v>
                </c:pt>
                <c:pt idx="4419">
                  <c:v>285</c:v>
                </c:pt>
                <c:pt idx="4420">
                  <c:v>285</c:v>
                </c:pt>
                <c:pt idx="4421">
                  <c:v>285</c:v>
                </c:pt>
                <c:pt idx="4422">
                  <c:v>285</c:v>
                </c:pt>
                <c:pt idx="4423">
                  <c:v>285</c:v>
                </c:pt>
                <c:pt idx="4424">
                  <c:v>285</c:v>
                </c:pt>
                <c:pt idx="4425">
                  <c:v>285</c:v>
                </c:pt>
                <c:pt idx="4426">
                  <c:v>285</c:v>
                </c:pt>
                <c:pt idx="4427">
                  <c:v>285</c:v>
                </c:pt>
                <c:pt idx="4428">
                  <c:v>285</c:v>
                </c:pt>
                <c:pt idx="4429">
                  <c:v>285</c:v>
                </c:pt>
                <c:pt idx="4430">
                  <c:v>202</c:v>
                </c:pt>
                <c:pt idx="4431">
                  <c:v>231</c:v>
                </c:pt>
                <c:pt idx="4432">
                  <c:v>202</c:v>
                </c:pt>
                <c:pt idx="4433">
                  <c:v>202</c:v>
                </c:pt>
                <c:pt idx="4434">
                  <c:v>202</c:v>
                </c:pt>
                <c:pt idx="4435">
                  <c:v>202</c:v>
                </c:pt>
                <c:pt idx="4436">
                  <c:v>202</c:v>
                </c:pt>
                <c:pt idx="4437">
                  <c:v>231</c:v>
                </c:pt>
                <c:pt idx="4438">
                  <c:v>202</c:v>
                </c:pt>
                <c:pt idx="4439">
                  <c:v>202</c:v>
                </c:pt>
                <c:pt idx="4440">
                  <c:v>202</c:v>
                </c:pt>
                <c:pt idx="4441">
                  <c:v>202</c:v>
                </c:pt>
                <c:pt idx="4442">
                  <c:v>202</c:v>
                </c:pt>
                <c:pt idx="4443">
                  <c:v>202</c:v>
                </c:pt>
                <c:pt idx="4444">
                  <c:v>231</c:v>
                </c:pt>
                <c:pt idx="4445">
                  <c:v>231</c:v>
                </c:pt>
                <c:pt idx="4446">
                  <c:v>231</c:v>
                </c:pt>
                <c:pt idx="4447">
                  <c:v>202</c:v>
                </c:pt>
                <c:pt idx="4448">
                  <c:v>231</c:v>
                </c:pt>
                <c:pt idx="4449">
                  <c:v>202</c:v>
                </c:pt>
                <c:pt idx="4450">
                  <c:v>240</c:v>
                </c:pt>
                <c:pt idx="4451">
                  <c:v>360</c:v>
                </c:pt>
                <c:pt idx="4452">
                  <c:v>360</c:v>
                </c:pt>
                <c:pt idx="4453">
                  <c:v>325</c:v>
                </c:pt>
                <c:pt idx="4454">
                  <c:v>282</c:v>
                </c:pt>
                <c:pt idx="4455">
                  <c:v>325</c:v>
                </c:pt>
                <c:pt idx="4456">
                  <c:v>282</c:v>
                </c:pt>
                <c:pt idx="4457">
                  <c:v>385</c:v>
                </c:pt>
                <c:pt idx="4458">
                  <c:v>385</c:v>
                </c:pt>
                <c:pt idx="4459">
                  <c:v>325</c:v>
                </c:pt>
                <c:pt idx="4460">
                  <c:v>282</c:v>
                </c:pt>
                <c:pt idx="4461">
                  <c:v>385</c:v>
                </c:pt>
                <c:pt idx="4462">
                  <c:v>282</c:v>
                </c:pt>
                <c:pt idx="4463">
                  <c:v>282</c:v>
                </c:pt>
                <c:pt idx="4464">
                  <c:v>385</c:v>
                </c:pt>
                <c:pt idx="4465">
                  <c:v>385</c:v>
                </c:pt>
                <c:pt idx="4466">
                  <c:v>325</c:v>
                </c:pt>
                <c:pt idx="4467">
                  <c:v>325</c:v>
                </c:pt>
                <c:pt idx="4468">
                  <c:v>282</c:v>
                </c:pt>
                <c:pt idx="4469">
                  <c:v>282</c:v>
                </c:pt>
                <c:pt idx="4470">
                  <c:v>385</c:v>
                </c:pt>
                <c:pt idx="4471">
                  <c:v>385</c:v>
                </c:pt>
                <c:pt idx="4472">
                  <c:v>282</c:v>
                </c:pt>
                <c:pt idx="4473">
                  <c:v>385</c:v>
                </c:pt>
                <c:pt idx="4474">
                  <c:v>325</c:v>
                </c:pt>
                <c:pt idx="4475">
                  <c:v>385</c:v>
                </c:pt>
                <c:pt idx="4476">
                  <c:v>282</c:v>
                </c:pt>
                <c:pt idx="4477">
                  <c:v>325</c:v>
                </c:pt>
                <c:pt idx="4478">
                  <c:v>282</c:v>
                </c:pt>
                <c:pt idx="4479">
                  <c:v>385</c:v>
                </c:pt>
                <c:pt idx="4480">
                  <c:v>282</c:v>
                </c:pt>
                <c:pt idx="4481">
                  <c:v>325</c:v>
                </c:pt>
                <c:pt idx="4482">
                  <c:v>385</c:v>
                </c:pt>
                <c:pt idx="4483">
                  <c:v>385</c:v>
                </c:pt>
                <c:pt idx="4484">
                  <c:v>282</c:v>
                </c:pt>
                <c:pt idx="4485">
                  <c:v>282</c:v>
                </c:pt>
                <c:pt idx="4486">
                  <c:v>325</c:v>
                </c:pt>
                <c:pt idx="4487">
                  <c:v>282</c:v>
                </c:pt>
                <c:pt idx="4488">
                  <c:v>385</c:v>
                </c:pt>
                <c:pt idx="4489">
                  <c:v>325</c:v>
                </c:pt>
                <c:pt idx="4490">
                  <c:v>282</c:v>
                </c:pt>
                <c:pt idx="4491">
                  <c:v>385</c:v>
                </c:pt>
                <c:pt idx="4492">
                  <c:v>282</c:v>
                </c:pt>
                <c:pt idx="4493">
                  <c:v>282</c:v>
                </c:pt>
                <c:pt idx="4494">
                  <c:v>385</c:v>
                </c:pt>
                <c:pt idx="4495">
                  <c:v>282</c:v>
                </c:pt>
                <c:pt idx="4496">
                  <c:v>282</c:v>
                </c:pt>
                <c:pt idx="4497">
                  <c:v>282</c:v>
                </c:pt>
                <c:pt idx="4498">
                  <c:v>385</c:v>
                </c:pt>
                <c:pt idx="4499">
                  <c:v>385</c:v>
                </c:pt>
                <c:pt idx="4500">
                  <c:v>385</c:v>
                </c:pt>
                <c:pt idx="4501">
                  <c:v>385</c:v>
                </c:pt>
                <c:pt idx="4502">
                  <c:v>385</c:v>
                </c:pt>
                <c:pt idx="4503">
                  <c:v>282</c:v>
                </c:pt>
                <c:pt idx="4504">
                  <c:v>282</c:v>
                </c:pt>
                <c:pt idx="4505">
                  <c:v>282</c:v>
                </c:pt>
                <c:pt idx="4506">
                  <c:v>325</c:v>
                </c:pt>
                <c:pt idx="4507">
                  <c:v>365</c:v>
                </c:pt>
                <c:pt idx="4508">
                  <c:v>325</c:v>
                </c:pt>
                <c:pt idx="4509">
                  <c:v>385</c:v>
                </c:pt>
                <c:pt idx="4510">
                  <c:v>365</c:v>
                </c:pt>
                <c:pt idx="4511">
                  <c:v>282</c:v>
                </c:pt>
                <c:pt idx="4512">
                  <c:v>325</c:v>
                </c:pt>
                <c:pt idx="4513">
                  <c:v>282</c:v>
                </c:pt>
                <c:pt idx="4514">
                  <c:v>282</c:v>
                </c:pt>
                <c:pt idx="4515">
                  <c:v>282</c:v>
                </c:pt>
                <c:pt idx="4516">
                  <c:v>325</c:v>
                </c:pt>
                <c:pt idx="4517">
                  <c:v>282</c:v>
                </c:pt>
                <c:pt idx="4518">
                  <c:v>282</c:v>
                </c:pt>
                <c:pt idx="4519">
                  <c:v>325</c:v>
                </c:pt>
                <c:pt idx="4520">
                  <c:v>325</c:v>
                </c:pt>
                <c:pt idx="4521">
                  <c:v>325</c:v>
                </c:pt>
                <c:pt idx="4522">
                  <c:v>325</c:v>
                </c:pt>
                <c:pt idx="4523">
                  <c:v>385</c:v>
                </c:pt>
                <c:pt idx="4524">
                  <c:v>385</c:v>
                </c:pt>
                <c:pt idx="4525">
                  <c:v>385</c:v>
                </c:pt>
                <c:pt idx="4526">
                  <c:v>385</c:v>
                </c:pt>
                <c:pt idx="4527">
                  <c:v>325</c:v>
                </c:pt>
                <c:pt idx="4528">
                  <c:v>282</c:v>
                </c:pt>
                <c:pt idx="4529">
                  <c:v>282</c:v>
                </c:pt>
                <c:pt idx="4530">
                  <c:v>325</c:v>
                </c:pt>
                <c:pt idx="4531">
                  <c:v>282</c:v>
                </c:pt>
                <c:pt idx="4532">
                  <c:v>385</c:v>
                </c:pt>
                <c:pt idx="4533">
                  <c:v>385</c:v>
                </c:pt>
                <c:pt idx="4534">
                  <c:v>385</c:v>
                </c:pt>
                <c:pt idx="4535">
                  <c:v>325</c:v>
                </c:pt>
                <c:pt idx="4536">
                  <c:v>450</c:v>
                </c:pt>
                <c:pt idx="4537">
                  <c:v>385</c:v>
                </c:pt>
                <c:pt idx="4538">
                  <c:v>385</c:v>
                </c:pt>
                <c:pt idx="4539">
                  <c:v>365</c:v>
                </c:pt>
                <c:pt idx="4540">
                  <c:v>450</c:v>
                </c:pt>
                <c:pt idx="4541">
                  <c:v>325</c:v>
                </c:pt>
                <c:pt idx="4542">
                  <c:v>385</c:v>
                </c:pt>
                <c:pt idx="4543">
                  <c:v>282</c:v>
                </c:pt>
                <c:pt idx="4544">
                  <c:v>282</c:v>
                </c:pt>
                <c:pt idx="4545">
                  <c:v>282</c:v>
                </c:pt>
                <c:pt idx="4546">
                  <c:v>385</c:v>
                </c:pt>
                <c:pt idx="4547">
                  <c:v>325</c:v>
                </c:pt>
                <c:pt idx="4548">
                  <c:v>385</c:v>
                </c:pt>
                <c:pt idx="4549">
                  <c:v>282</c:v>
                </c:pt>
                <c:pt idx="4550">
                  <c:v>325</c:v>
                </c:pt>
                <c:pt idx="4551">
                  <c:v>385</c:v>
                </c:pt>
                <c:pt idx="4552">
                  <c:v>385</c:v>
                </c:pt>
                <c:pt idx="4553">
                  <c:v>282</c:v>
                </c:pt>
                <c:pt idx="4554">
                  <c:v>385</c:v>
                </c:pt>
                <c:pt idx="4555">
                  <c:v>385</c:v>
                </c:pt>
                <c:pt idx="4556">
                  <c:v>385</c:v>
                </c:pt>
                <c:pt idx="4557">
                  <c:v>282</c:v>
                </c:pt>
                <c:pt idx="4558">
                  <c:v>325</c:v>
                </c:pt>
                <c:pt idx="4559">
                  <c:v>282</c:v>
                </c:pt>
                <c:pt idx="4560">
                  <c:v>325</c:v>
                </c:pt>
                <c:pt idx="4561">
                  <c:v>385</c:v>
                </c:pt>
                <c:pt idx="4562">
                  <c:v>282</c:v>
                </c:pt>
                <c:pt idx="4563">
                  <c:v>385</c:v>
                </c:pt>
                <c:pt idx="4564">
                  <c:v>325</c:v>
                </c:pt>
                <c:pt idx="4565">
                  <c:v>282</c:v>
                </c:pt>
                <c:pt idx="4566">
                  <c:v>282</c:v>
                </c:pt>
                <c:pt idx="4567">
                  <c:v>325</c:v>
                </c:pt>
                <c:pt idx="4568">
                  <c:v>282</c:v>
                </c:pt>
                <c:pt idx="4569">
                  <c:v>325</c:v>
                </c:pt>
                <c:pt idx="4570">
                  <c:v>385</c:v>
                </c:pt>
                <c:pt idx="4571">
                  <c:v>282</c:v>
                </c:pt>
                <c:pt idx="4572">
                  <c:v>282</c:v>
                </c:pt>
                <c:pt idx="4573">
                  <c:v>282</c:v>
                </c:pt>
                <c:pt idx="4574">
                  <c:v>282</c:v>
                </c:pt>
                <c:pt idx="4575">
                  <c:v>365</c:v>
                </c:pt>
                <c:pt idx="4576">
                  <c:v>325</c:v>
                </c:pt>
                <c:pt idx="4577">
                  <c:v>282</c:v>
                </c:pt>
                <c:pt idx="4578">
                  <c:v>385</c:v>
                </c:pt>
                <c:pt idx="4579">
                  <c:v>220</c:v>
                </c:pt>
                <c:pt idx="4580">
                  <c:v>220</c:v>
                </c:pt>
                <c:pt idx="4581">
                  <c:v>220</c:v>
                </c:pt>
                <c:pt idx="4582">
                  <c:v>220</c:v>
                </c:pt>
                <c:pt idx="4583">
                  <c:v>220</c:v>
                </c:pt>
                <c:pt idx="4584">
                  <c:v>220</c:v>
                </c:pt>
                <c:pt idx="4585">
                  <c:v>220</c:v>
                </c:pt>
                <c:pt idx="4586">
                  <c:v>220</c:v>
                </c:pt>
                <c:pt idx="4587">
                  <c:v>220</c:v>
                </c:pt>
                <c:pt idx="4588">
                  <c:v>220</c:v>
                </c:pt>
                <c:pt idx="4589">
                  <c:v>220</c:v>
                </c:pt>
                <c:pt idx="4590">
                  <c:v>220</c:v>
                </c:pt>
                <c:pt idx="4591">
                  <c:v>220</c:v>
                </c:pt>
                <c:pt idx="4592">
                  <c:v>220</c:v>
                </c:pt>
                <c:pt idx="4593">
                  <c:v>220</c:v>
                </c:pt>
                <c:pt idx="4594">
                  <c:v>220</c:v>
                </c:pt>
                <c:pt idx="4595">
                  <c:v>220</c:v>
                </c:pt>
                <c:pt idx="4596">
                  <c:v>220</c:v>
                </c:pt>
                <c:pt idx="4597">
                  <c:v>220</c:v>
                </c:pt>
                <c:pt idx="4598">
                  <c:v>220</c:v>
                </c:pt>
                <c:pt idx="4599">
                  <c:v>220</c:v>
                </c:pt>
                <c:pt idx="4600">
                  <c:v>220</c:v>
                </c:pt>
                <c:pt idx="4601">
                  <c:v>220</c:v>
                </c:pt>
                <c:pt idx="4602">
                  <c:v>220</c:v>
                </c:pt>
                <c:pt idx="4603">
                  <c:v>220</c:v>
                </c:pt>
                <c:pt idx="4604">
                  <c:v>220</c:v>
                </c:pt>
                <c:pt idx="4605">
                  <c:v>220</c:v>
                </c:pt>
                <c:pt idx="4606">
                  <c:v>220</c:v>
                </c:pt>
                <c:pt idx="4607">
                  <c:v>220</c:v>
                </c:pt>
                <c:pt idx="4608">
                  <c:v>220</c:v>
                </c:pt>
                <c:pt idx="4609">
                  <c:v>220</c:v>
                </c:pt>
                <c:pt idx="4610">
                  <c:v>220</c:v>
                </c:pt>
                <c:pt idx="4611">
                  <c:v>220</c:v>
                </c:pt>
                <c:pt idx="4612">
                  <c:v>220</c:v>
                </c:pt>
                <c:pt idx="4613">
                  <c:v>220</c:v>
                </c:pt>
                <c:pt idx="4614">
                  <c:v>220</c:v>
                </c:pt>
                <c:pt idx="4615">
                  <c:v>220</c:v>
                </c:pt>
                <c:pt idx="4616">
                  <c:v>220</c:v>
                </c:pt>
                <c:pt idx="4617">
                  <c:v>220</c:v>
                </c:pt>
                <c:pt idx="4618">
                  <c:v>220</c:v>
                </c:pt>
                <c:pt idx="4619">
                  <c:v>220</c:v>
                </c:pt>
                <c:pt idx="4620">
                  <c:v>220</c:v>
                </c:pt>
                <c:pt idx="4621">
                  <c:v>220</c:v>
                </c:pt>
                <c:pt idx="4622">
                  <c:v>220</c:v>
                </c:pt>
                <c:pt idx="4623">
                  <c:v>220</c:v>
                </c:pt>
                <c:pt idx="4624">
                  <c:v>220</c:v>
                </c:pt>
                <c:pt idx="4625">
                  <c:v>220</c:v>
                </c:pt>
                <c:pt idx="4626">
                  <c:v>220</c:v>
                </c:pt>
                <c:pt idx="4627">
                  <c:v>731</c:v>
                </c:pt>
                <c:pt idx="4628">
                  <c:v>731</c:v>
                </c:pt>
                <c:pt idx="4629">
                  <c:v>731</c:v>
                </c:pt>
                <c:pt idx="4630">
                  <c:v>483</c:v>
                </c:pt>
                <c:pt idx="4631">
                  <c:v>483</c:v>
                </c:pt>
                <c:pt idx="4632">
                  <c:v>483</c:v>
                </c:pt>
                <c:pt idx="4633">
                  <c:v>483</c:v>
                </c:pt>
                <c:pt idx="4634">
                  <c:v>483</c:v>
                </c:pt>
                <c:pt idx="4635">
                  <c:v>483</c:v>
                </c:pt>
                <c:pt idx="4636">
                  <c:v>483</c:v>
                </c:pt>
                <c:pt idx="4637">
                  <c:v>483</c:v>
                </c:pt>
                <c:pt idx="4638">
                  <c:v>483</c:v>
                </c:pt>
                <c:pt idx="4639">
                  <c:v>483</c:v>
                </c:pt>
                <c:pt idx="4640">
                  <c:v>483</c:v>
                </c:pt>
                <c:pt idx="4641">
                  <c:v>483</c:v>
                </c:pt>
                <c:pt idx="4642">
                  <c:v>483</c:v>
                </c:pt>
                <c:pt idx="4643">
                  <c:v>63</c:v>
                </c:pt>
                <c:pt idx="4644">
                  <c:v>63</c:v>
                </c:pt>
                <c:pt idx="4645">
                  <c:v>63</c:v>
                </c:pt>
                <c:pt idx="4646">
                  <c:v>63</c:v>
                </c:pt>
                <c:pt idx="4647">
                  <c:v>63</c:v>
                </c:pt>
                <c:pt idx="4648">
                  <c:v>63</c:v>
                </c:pt>
                <c:pt idx="4649">
                  <c:v>651</c:v>
                </c:pt>
                <c:pt idx="4650">
                  <c:v>651</c:v>
                </c:pt>
                <c:pt idx="4651">
                  <c:v>120</c:v>
                </c:pt>
                <c:pt idx="4652">
                  <c:v>197</c:v>
                </c:pt>
                <c:pt idx="4653">
                  <c:v>120</c:v>
                </c:pt>
                <c:pt idx="4654">
                  <c:v>120</c:v>
                </c:pt>
                <c:pt idx="4655">
                  <c:v>120</c:v>
                </c:pt>
                <c:pt idx="4656">
                  <c:v>120</c:v>
                </c:pt>
                <c:pt idx="4657">
                  <c:v>120</c:v>
                </c:pt>
                <c:pt idx="4658">
                  <c:v>120</c:v>
                </c:pt>
                <c:pt idx="4659">
                  <c:v>120</c:v>
                </c:pt>
                <c:pt idx="4660">
                  <c:v>120</c:v>
                </c:pt>
                <c:pt idx="4661">
                  <c:v>120</c:v>
                </c:pt>
                <c:pt idx="4662">
                  <c:v>120</c:v>
                </c:pt>
                <c:pt idx="4663">
                  <c:v>120</c:v>
                </c:pt>
                <c:pt idx="4664">
                  <c:v>197</c:v>
                </c:pt>
                <c:pt idx="4665">
                  <c:v>120</c:v>
                </c:pt>
                <c:pt idx="4666">
                  <c:v>120</c:v>
                </c:pt>
                <c:pt idx="4667">
                  <c:v>197</c:v>
                </c:pt>
                <c:pt idx="4668">
                  <c:v>120</c:v>
                </c:pt>
                <c:pt idx="4669">
                  <c:v>120</c:v>
                </c:pt>
                <c:pt idx="4670">
                  <c:v>120</c:v>
                </c:pt>
                <c:pt idx="4671">
                  <c:v>120</c:v>
                </c:pt>
                <c:pt idx="4672">
                  <c:v>200</c:v>
                </c:pt>
                <c:pt idx="4673">
                  <c:v>305</c:v>
                </c:pt>
                <c:pt idx="4674">
                  <c:v>305</c:v>
                </c:pt>
                <c:pt idx="4675">
                  <c:v>305</c:v>
                </c:pt>
                <c:pt idx="4676">
                  <c:v>200</c:v>
                </c:pt>
                <c:pt idx="4677">
                  <c:v>310</c:v>
                </c:pt>
                <c:pt idx="4678">
                  <c:v>200</c:v>
                </c:pt>
                <c:pt idx="4679">
                  <c:v>310</c:v>
                </c:pt>
                <c:pt idx="4680">
                  <c:v>200</c:v>
                </c:pt>
                <c:pt idx="4681">
                  <c:v>310</c:v>
                </c:pt>
                <c:pt idx="4682">
                  <c:v>310</c:v>
                </c:pt>
                <c:pt idx="4683">
                  <c:v>310</c:v>
                </c:pt>
                <c:pt idx="4684">
                  <c:v>310</c:v>
                </c:pt>
                <c:pt idx="4685">
                  <c:v>200</c:v>
                </c:pt>
                <c:pt idx="4686">
                  <c:v>200</c:v>
                </c:pt>
                <c:pt idx="4687">
                  <c:v>130</c:v>
                </c:pt>
                <c:pt idx="4688">
                  <c:v>130</c:v>
                </c:pt>
                <c:pt idx="4689">
                  <c:v>130</c:v>
                </c:pt>
                <c:pt idx="4690">
                  <c:v>130</c:v>
                </c:pt>
                <c:pt idx="4691">
                  <c:v>130</c:v>
                </c:pt>
                <c:pt idx="4692">
                  <c:v>130</c:v>
                </c:pt>
                <c:pt idx="4693">
                  <c:v>130</c:v>
                </c:pt>
                <c:pt idx="4694">
                  <c:v>130</c:v>
                </c:pt>
                <c:pt idx="4695">
                  <c:v>130</c:v>
                </c:pt>
                <c:pt idx="4696">
                  <c:v>130</c:v>
                </c:pt>
                <c:pt idx="4697">
                  <c:v>130</c:v>
                </c:pt>
                <c:pt idx="4698">
                  <c:v>130</c:v>
                </c:pt>
                <c:pt idx="4699">
                  <c:v>130</c:v>
                </c:pt>
                <c:pt idx="4700">
                  <c:v>130</c:v>
                </c:pt>
                <c:pt idx="4701">
                  <c:v>130</c:v>
                </c:pt>
                <c:pt idx="4702">
                  <c:v>130</c:v>
                </c:pt>
                <c:pt idx="4703">
                  <c:v>130</c:v>
                </c:pt>
                <c:pt idx="4704">
                  <c:v>130</c:v>
                </c:pt>
                <c:pt idx="4705">
                  <c:v>203</c:v>
                </c:pt>
                <c:pt idx="4706">
                  <c:v>203</c:v>
                </c:pt>
                <c:pt idx="4707">
                  <c:v>203</c:v>
                </c:pt>
                <c:pt idx="4708">
                  <c:v>203</c:v>
                </c:pt>
                <c:pt idx="4709">
                  <c:v>203</c:v>
                </c:pt>
                <c:pt idx="4710">
                  <c:v>203</c:v>
                </c:pt>
                <c:pt idx="4711">
                  <c:v>203</c:v>
                </c:pt>
                <c:pt idx="4712">
                  <c:v>203</c:v>
                </c:pt>
                <c:pt idx="4713">
                  <c:v>203</c:v>
                </c:pt>
                <c:pt idx="4714">
                  <c:v>203</c:v>
                </c:pt>
                <c:pt idx="4715">
                  <c:v>203</c:v>
                </c:pt>
                <c:pt idx="4716">
                  <c:v>203</c:v>
                </c:pt>
                <c:pt idx="4717">
                  <c:v>203</c:v>
                </c:pt>
                <c:pt idx="4718">
                  <c:v>203</c:v>
                </c:pt>
                <c:pt idx="4719">
                  <c:v>203</c:v>
                </c:pt>
                <c:pt idx="4720">
                  <c:v>203</c:v>
                </c:pt>
                <c:pt idx="4721">
                  <c:v>260</c:v>
                </c:pt>
                <c:pt idx="4722">
                  <c:v>260</c:v>
                </c:pt>
                <c:pt idx="4723">
                  <c:v>260</c:v>
                </c:pt>
                <c:pt idx="4724">
                  <c:v>260</c:v>
                </c:pt>
                <c:pt idx="4725">
                  <c:v>260</c:v>
                </c:pt>
                <c:pt idx="4726">
                  <c:v>260</c:v>
                </c:pt>
                <c:pt idx="4727">
                  <c:v>260</c:v>
                </c:pt>
                <c:pt idx="4728">
                  <c:v>260</c:v>
                </c:pt>
                <c:pt idx="4729">
                  <c:v>260</c:v>
                </c:pt>
                <c:pt idx="4730">
                  <c:v>260</c:v>
                </c:pt>
                <c:pt idx="4731">
                  <c:v>260</c:v>
                </c:pt>
                <c:pt idx="4732">
                  <c:v>260</c:v>
                </c:pt>
                <c:pt idx="4733">
                  <c:v>287</c:v>
                </c:pt>
                <c:pt idx="4734">
                  <c:v>287</c:v>
                </c:pt>
                <c:pt idx="4735">
                  <c:v>287</c:v>
                </c:pt>
                <c:pt idx="4736">
                  <c:v>287</c:v>
                </c:pt>
                <c:pt idx="4737">
                  <c:v>287</c:v>
                </c:pt>
                <c:pt idx="4738">
                  <c:v>365</c:v>
                </c:pt>
                <c:pt idx="4739">
                  <c:v>365</c:v>
                </c:pt>
                <c:pt idx="4740">
                  <c:v>287</c:v>
                </c:pt>
                <c:pt idx="4741">
                  <c:v>287</c:v>
                </c:pt>
                <c:pt idx="4742">
                  <c:v>287</c:v>
                </c:pt>
                <c:pt idx="4743">
                  <c:v>287</c:v>
                </c:pt>
                <c:pt idx="4744">
                  <c:v>287</c:v>
                </c:pt>
                <c:pt idx="4745">
                  <c:v>365</c:v>
                </c:pt>
                <c:pt idx="4746">
                  <c:v>287</c:v>
                </c:pt>
                <c:pt idx="4747">
                  <c:v>287</c:v>
                </c:pt>
                <c:pt idx="4748">
                  <c:v>287</c:v>
                </c:pt>
                <c:pt idx="4749">
                  <c:v>287</c:v>
                </c:pt>
                <c:pt idx="4750">
                  <c:v>287</c:v>
                </c:pt>
                <c:pt idx="4751">
                  <c:v>616</c:v>
                </c:pt>
                <c:pt idx="4752">
                  <c:v>616</c:v>
                </c:pt>
                <c:pt idx="4753">
                  <c:v>500</c:v>
                </c:pt>
                <c:pt idx="4754">
                  <c:v>500</c:v>
                </c:pt>
                <c:pt idx="4755">
                  <c:v>616</c:v>
                </c:pt>
                <c:pt idx="4756">
                  <c:v>350</c:v>
                </c:pt>
                <c:pt idx="4757">
                  <c:v>252</c:v>
                </c:pt>
                <c:pt idx="4758">
                  <c:v>252</c:v>
                </c:pt>
                <c:pt idx="4759">
                  <c:v>252</c:v>
                </c:pt>
                <c:pt idx="4760">
                  <c:v>160</c:v>
                </c:pt>
                <c:pt idx="4761">
                  <c:v>160</c:v>
                </c:pt>
                <c:pt idx="4762">
                  <c:v>160</c:v>
                </c:pt>
                <c:pt idx="4763">
                  <c:v>160</c:v>
                </c:pt>
                <c:pt idx="4764">
                  <c:v>160</c:v>
                </c:pt>
                <c:pt idx="4765">
                  <c:v>160</c:v>
                </c:pt>
                <c:pt idx="4766">
                  <c:v>160</c:v>
                </c:pt>
                <c:pt idx="4767">
                  <c:v>160</c:v>
                </c:pt>
                <c:pt idx="4768">
                  <c:v>160</c:v>
                </c:pt>
                <c:pt idx="4769">
                  <c:v>160</c:v>
                </c:pt>
                <c:pt idx="4770">
                  <c:v>160</c:v>
                </c:pt>
                <c:pt idx="4771">
                  <c:v>123</c:v>
                </c:pt>
                <c:pt idx="4772">
                  <c:v>160</c:v>
                </c:pt>
                <c:pt idx="4773">
                  <c:v>160</c:v>
                </c:pt>
                <c:pt idx="4774">
                  <c:v>160</c:v>
                </c:pt>
                <c:pt idx="4775">
                  <c:v>160</c:v>
                </c:pt>
                <c:pt idx="4776">
                  <c:v>160</c:v>
                </c:pt>
                <c:pt idx="4777">
                  <c:v>126</c:v>
                </c:pt>
                <c:pt idx="4778">
                  <c:v>126</c:v>
                </c:pt>
                <c:pt idx="4779">
                  <c:v>126</c:v>
                </c:pt>
                <c:pt idx="4780">
                  <c:v>126</c:v>
                </c:pt>
                <c:pt idx="4781">
                  <c:v>126</c:v>
                </c:pt>
                <c:pt idx="4782">
                  <c:v>126</c:v>
                </c:pt>
                <c:pt idx="4783">
                  <c:v>126</c:v>
                </c:pt>
                <c:pt idx="4784">
                  <c:v>126</c:v>
                </c:pt>
                <c:pt idx="4785">
                  <c:v>127</c:v>
                </c:pt>
                <c:pt idx="4786">
                  <c:v>127</c:v>
                </c:pt>
                <c:pt idx="4787">
                  <c:v>127</c:v>
                </c:pt>
                <c:pt idx="4788">
                  <c:v>127</c:v>
                </c:pt>
                <c:pt idx="4789">
                  <c:v>127</c:v>
                </c:pt>
                <c:pt idx="4790">
                  <c:v>127</c:v>
                </c:pt>
                <c:pt idx="4791">
                  <c:v>127</c:v>
                </c:pt>
                <c:pt idx="4792">
                  <c:v>127</c:v>
                </c:pt>
                <c:pt idx="4793">
                  <c:v>127</c:v>
                </c:pt>
                <c:pt idx="4794">
                  <c:v>127</c:v>
                </c:pt>
                <c:pt idx="4795">
                  <c:v>127</c:v>
                </c:pt>
                <c:pt idx="4796">
                  <c:v>127</c:v>
                </c:pt>
                <c:pt idx="4797">
                  <c:v>127</c:v>
                </c:pt>
                <c:pt idx="4798">
                  <c:v>127</c:v>
                </c:pt>
                <c:pt idx="4799">
                  <c:v>127</c:v>
                </c:pt>
                <c:pt idx="4800">
                  <c:v>127</c:v>
                </c:pt>
                <c:pt idx="4801">
                  <c:v>127</c:v>
                </c:pt>
                <c:pt idx="4802">
                  <c:v>127</c:v>
                </c:pt>
                <c:pt idx="4803">
                  <c:v>127</c:v>
                </c:pt>
                <c:pt idx="4804">
                  <c:v>127</c:v>
                </c:pt>
                <c:pt idx="4805">
                  <c:v>127</c:v>
                </c:pt>
                <c:pt idx="4806">
                  <c:v>127</c:v>
                </c:pt>
                <c:pt idx="4807">
                  <c:v>127</c:v>
                </c:pt>
                <c:pt idx="4808">
                  <c:v>127</c:v>
                </c:pt>
                <c:pt idx="4809">
                  <c:v>127</c:v>
                </c:pt>
                <c:pt idx="4810">
                  <c:v>127</c:v>
                </c:pt>
                <c:pt idx="4811">
                  <c:v>250</c:v>
                </c:pt>
                <c:pt idx="4812">
                  <c:v>170</c:v>
                </c:pt>
                <c:pt idx="4813">
                  <c:v>170</c:v>
                </c:pt>
                <c:pt idx="4814">
                  <c:v>170</c:v>
                </c:pt>
                <c:pt idx="4815">
                  <c:v>170</c:v>
                </c:pt>
                <c:pt idx="4816">
                  <c:v>170</c:v>
                </c:pt>
                <c:pt idx="4817">
                  <c:v>250</c:v>
                </c:pt>
                <c:pt idx="4818">
                  <c:v>170</c:v>
                </c:pt>
                <c:pt idx="4819">
                  <c:v>170</c:v>
                </c:pt>
                <c:pt idx="4820">
                  <c:v>170</c:v>
                </c:pt>
                <c:pt idx="4821">
                  <c:v>170</c:v>
                </c:pt>
                <c:pt idx="4822">
                  <c:v>250</c:v>
                </c:pt>
                <c:pt idx="4823">
                  <c:v>170</c:v>
                </c:pt>
                <c:pt idx="4824">
                  <c:v>250</c:v>
                </c:pt>
                <c:pt idx="4825">
                  <c:v>170</c:v>
                </c:pt>
                <c:pt idx="4826">
                  <c:v>170</c:v>
                </c:pt>
                <c:pt idx="4827">
                  <c:v>250</c:v>
                </c:pt>
                <c:pt idx="4828">
                  <c:v>170</c:v>
                </c:pt>
                <c:pt idx="4829">
                  <c:v>250</c:v>
                </c:pt>
                <c:pt idx="4830">
                  <c:v>170</c:v>
                </c:pt>
                <c:pt idx="4831">
                  <c:v>170</c:v>
                </c:pt>
                <c:pt idx="4832">
                  <c:v>170</c:v>
                </c:pt>
                <c:pt idx="4833">
                  <c:v>170</c:v>
                </c:pt>
                <c:pt idx="4834">
                  <c:v>170</c:v>
                </c:pt>
                <c:pt idx="4835">
                  <c:v>173</c:v>
                </c:pt>
                <c:pt idx="4836">
                  <c:v>173</c:v>
                </c:pt>
                <c:pt idx="4837">
                  <c:v>173</c:v>
                </c:pt>
                <c:pt idx="4838">
                  <c:v>201</c:v>
                </c:pt>
                <c:pt idx="4839">
                  <c:v>201</c:v>
                </c:pt>
                <c:pt idx="4840">
                  <c:v>145</c:v>
                </c:pt>
                <c:pt idx="4841">
                  <c:v>145</c:v>
                </c:pt>
                <c:pt idx="4842">
                  <c:v>173</c:v>
                </c:pt>
                <c:pt idx="4843">
                  <c:v>201</c:v>
                </c:pt>
                <c:pt idx="4844">
                  <c:v>201</c:v>
                </c:pt>
                <c:pt idx="4845">
                  <c:v>201</c:v>
                </c:pt>
                <c:pt idx="4846">
                  <c:v>145</c:v>
                </c:pt>
                <c:pt idx="4847">
                  <c:v>201</c:v>
                </c:pt>
                <c:pt idx="4848">
                  <c:v>201</c:v>
                </c:pt>
                <c:pt idx="4849">
                  <c:v>173</c:v>
                </c:pt>
                <c:pt idx="4850">
                  <c:v>173</c:v>
                </c:pt>
                <c:pt idx="4851">
                  <c:v>173</c:v>
                </c:pt>
                <c:pt idx="4852">
                  <c:v>145</c:v>
                </c:pt>
                <c:pt idx="4853">
                  <c:v>201</c:v>
                </c:pt>
                <c:pt idx="4854">
                  <c:v>173</c:v>
                </c:pt>
                <c:pt idx="4855">
                  <c:v>147</c:v>
                </c:pt>
                <c:pt idx="4856">
                  <c:v>147</c:v>
                </c:pt>
                <c:pt idx="4857">
                  <c:v>164</c:v>
                </c:pt>
                <c:pt idx="4858">
                  <c:v>147</c:v>
                </c:pt>
                <c:pt idx="4859">
                  <c:v>164</c:v>
                </c:pt>
                <c:pt idx="4860">
                  <c:v>201</c:v>
                </c:pt>
                <c:pt idx="4861">
                  <c:v>201</c:v>
                </c:pt>
                <c:pt idx="4862">
                  <c:v>164</c:v>
                </c:pt>
                <c:pt idx="4863">
                  <c:v>81</c:v>
                </c:pt>
                <c:pt idx="4864">
                  <c:v>81</c:v>
                </c:pt>
                <c:pt idx="4865">
                  <c:v>81</c:v>
                </c:pt>
                <c:pt idx="4866">
                  <c:v>81</c:v>
                </c:pt>
                <c:pt idx="4867">
                  <c:v>81</c:v>
                </c:pt>
                <c:pt idx="4868">
                  <c:v>81</c:v>
                </c:pt>
                <c:pt idx="4869">
                  <c:v>81</c:v>
                </c:pt>
                <c:pt idx="4870">
                  <c:v>200</c:v>
                </c:pt>
                <c:pt idx="4871">
                  <c:v>200</c:v>
                </c:pt>
                <c:pt idx="4872">
                  <c:v>200</c:v>
                </c:pt>
                <c:pt idx="4873">
                  <c:v>200</c:v>
                </c:pt>
                <c:pt idx="4874">
                  <c:v>200</c:v>
                </c:pt>
                <c:pt idx="4875">
                  <c:v>200</c:v>
                </c:pt>
                <c:pt idx="4876">
                  <c:v>200</c:v>
                </c:pt>
                <c:pt idx="4877">
                  <c:v>200</c:v>
                </c:pt>
                <c:pt idx="4878">
                  <c:v>200</c:v>
                </c:pt>
                <c:pt idx="4879">
                  <c:v>200</c:v>
                </c:pt>
                <c:pt idx="4880">
                  <c:v>200</c:v>
                </c:pt>
                <c:pt idx="4881">
                  <c:v>200</c:v>
                </c:pt>
                <c:pt idx="4882">
                  <c:v>174</c:v>
                </c:pt>
                <c:pt idx="4883">
                  <c:v>174</c:v>
                </c:pt>
                <c:pt idx="4884">
                  <c:v>174</c:v>
                </c:pt>
                <c:pt idx="4885">
                  <c:v>174</c:v>
                </c:pt>
                <c:pt idx="4886">
                  <c:v>174</c:v>
                </c:pt>
                <c:pt idx="4887">
                  <c:v>174</c:v>
                </c:pt>
                <c:pt idx="4888">
                  <c:v>174</c:v>
                </c:pt>
                <c:pt idx="4889">
                  <c:v>174</c:v>
                </c:pt>
                <c:pt idx="4890">
                  <c:v>174</c:v>
                </c:pt>
                <c:pt idx="4891">
                  <c:v>193</c:v>
                </c:pt>
                <c:pt idx="4892">
                  <c:v>201</c:v>
                </c:pt>
                <c:pt idx="4893">
                  <c:v>193</c:v>
                </c:pt>
                <c:pt idx="4894">
                  <c:v>201</c:v>
                </c:pt>
                <c:pt idx="4895">
                  <c:v>201</c:v>
                </c:pt>
                <c:pt idx="4896">
                  <c:v>201</c:v>
                </c:pt>
                <c:pt idx="4897">
                  <c:v>201</c:v>
                </c:pt>
                <c:pt idx="4898">
                  <c:v>201</c:v>
                </c:pt>
                <c:pt idx="4899">
                  <c:v>203</c:v>
                </c:pt>
                <c:pt idx="4900">
                  <c:v>203</c:v>
                </c:pt>
                <c:pt idx="4901">
                  <c:v>203</c:v>
                </c:pt>
                <c:pt idx="4902">
                  <c:v>203</c:v>
                </c:pt>
                <c:pt idx="4903">
                  <c:v>203</c:v>
                </c:pt>
                <c:pt idx="4904">
                  <c:v>203</c:v>
                </c:pt>
                <c:pt idx="4905">
                  <c:v>203</c:v>
                </c:pt>
                <c:pt idx="4906">
                  <c:v>203</c:v>
                </c:pt>
                <c:pt idx="4907">
                  <c:v>203</c:v>
                </c:pt>
                <c:pt idx="4908">
                  <c:v>203</c:v>
                </c:pt>
                <c:pt idx="4909">
                  <c:v>203</c:v>
                </c:pt>
                <c:pt idx="4910">
                  <c:v>203</c:v>
                </c:pt>
                <c:pt idx="4911">
                  <c:v>203</c:v>
                </c:pt>
                <c:pt idx="4912">
                  <c:v>203</c:v>
                </c:pt>
                <c:pt idx="4913">
                  <c:v>203</c:v>
                </c:pt>
                <c:pt idx="4914">
                  <c:v>203</c:v>
                </c:pt>
                <c:pt idx="4915">
                  <c:v>261</c:v>
                </c:pt>
                <c:pt idx="4916">
                  <c:v>152</c:v>
                </c:pt>
                <c:pt idx="4917">
                  <c:v>261</c:v>
                </c:pt>
                <c:pt idx="4918">
                  <c:v>261</c:v>
                </c:pt>
                <c:pt idx="4919">
                  <c:v>261</c:v>
                </c:pt>
                <c:pt idx="4920">
                  <c:v>261</c:v>
                </c:pt>
                <c:pt idx="4921">
                  <c:v>261</c:v>
                </c:pt>
                <c:pt idx="4922">
                  <c:v>261</c:v>
                </c:pt>
                <c:pt idx="4923">
                  <c:v>152</c:v>
                </c:pt>
                <c:pt idx="4924">
                  <c:v>261</c:v>
                </c:pt>
                <c:pt idx="4925">
                  <c:v>152</c:v>
                </c:pt>
                <c:pt idx="4926">
                  <c:v>261</c:v>
                </c:pt>
                <c:pt idx="4927">
                  <c:v>261</c:v>
                </c:pt>
                <c:pt idx="4928">
                  <c:v>261</c:v>
                </c:pt>
                <c:pt idx="4929">
                  <c:v>261</c:v>
                </c:pt>
                <c:pt idx="4930">
                  <c:v>152</c:v>
                </c:pt>
                <c:pt idx="4931">
                  <c:v>261</c:v>
                </c:pt>
                <c:pt idx="4932">
                  <c:v>261</c:v>
                </c:pt>
                <c:pt idx="4933">
                  <c:v>261</c:v>
                </c:pt>
                <c:pt idx="4934">
                  <c:v>261</c:v>
                </c:pt>
                <c:pt idx="4935">
                  <c:v>261</c:v>
                </c:pt>
                <c:pt idx="4936">
                  <c:v>261</c:v>
                </c:pt>
                <c:pt idx="4937">
                  <c:v>261</c:v>
                </c:pt>
                <c:pt idx="4938">
                  <c:v>261</c:v>
                </c:pt>
                <c:pt idx="4939">
                  <c:v>261</c:v>
                </c:pt>
                <c:pt idx="4940">
                  <c:v>261</c:v>
                </c:pt>
                <c:pt idx="4941">
                  <c:v>261</c:v>
                </c:pt>
                <c:pt idx="4942">
                  <c:v>261</c:v>
                </c:pt>
                <c:pt idx="4943">
                  <c:v>261</c:v>
                </c:pt>
                <c:pt idx="4944">
                  <c:v>261</c:v>
                </c:pt>
                <c:pt idx="4945">
                  <c:v>261</c:v>
                </c:pt>
                <c:pt idx="4946">
                  <c:v>261</c:v>
                </c:pt>
                <c:pt idx="4947">
                  <c:v>261</c:v>
                </c:pt>
                <c:pt idx="4948">
                  <c:v>261</c:v>
                </c:pt>
                <c:pt idx="4949">
                  <c:v>261</c:v>
                </c:pt>
                <c:pt idx="4950">
                  <c:v>261</c:v>
                </c:pt>
                <c:pt idx="4951">
                  <c:v>261</c:v>
                </c:pt>
                <c:pt idx="4952">
                  <c:v>261</c:v>
                </c:pt>
                <c:pt idx="4953">
                  <c:v>261</c:v>
                </c:pt>
                <c:pt idx="4954">
                  <c:v>261</c:v>
                </c:pt>
                <c:pt idx="4955">
                  <c:v>261</c:v>
                </c:pt>
                <c:pt idx="4956">
                  <c:v>261</c:v>
                </c:pt>
                <c:pt idx="4957">
                  <c:v>261</c:v>
                </c:pt>
                <c:pt idx="4958">
                  <c:v>261</c:v>
                </c:pt>
                <c:pt idx="4959">
                  <c:v>261</c:v>
                </c:pt>
                <c:pt idx="4960">
                  <c:v>261</c:v>
                </c:pt>
                <c:pt idx="4961">
                  <c:v>152</c:v>
                </c:pt>
                <c:pt idx="4962">
                  <c:v>152</c:v>
                </c:pt>
                <c:pt idx="4963">
                  <c:v>261</c:v>
                </c:pt>
                <c:pt idx="4964">
                  <c:v>261</c:v>
                </c:pt>
                <c:pt idx="4965">
                  <c:v>261</c:v>
                </c:pt>
                <c:pt idx="4966">
                  <c:v>261</c:v>
                </c:pt>
                <c:pt idx="4967">
                  <c:v>152</c:v>
                </c:pt>
                <c:pt idx="4968">
                  <c:v>152</c:v>
                </c:pt>
                <c:pt idx="4969">
                  <c:v>261</c:v>
                </c:pt>
                <c:pt idx="4970">
                  <c:v>261</c:v>
                </c:pt>
                <c:pt idx="4971">
                  <c:v>261</c:v>
                </c:pt>
                <c:pt idx="4972">
                  <c:v>261</c:v>
                </c:pt>
                <c:pt idx="4973">
                  <c:v>261</c:v>
                </c:pt>
                <c:pt idx="4974">
                  <c:v>261</c:v>
                </c:pt>
                <c:pt idx="4975">
                  <c:v>152</c:v>
                </c:pt>
                <c:pt idx="4976">
                  <c:v>152</c:v>
                </c:pt>
                <c:pt idx="4977">
                  <c:v>261</c:v>
                </c:pt>
                <c:pt idx="4978">
                  <c:v>261</c:v>
                </c:pt>
                <c:pt idx="4979">
                  <c:v>261</c:v>
                </c:pt>
                <c:pt idx="4980">
                  <c:v>261</c:v>
                </c:pt>
                <c:pt idx="4981">
                  <c:v>261</c:v>
                </c:pt>
                <c:pt idx="4982">
                  <c:v>152</c:v>
                </c:pt>
                <c:pt idx="4983">
                  <c:v>261</c:v>
                </c:pt>
                <c:pt idx="4984">
                  <c:v>261</c:v>
                </c:pt>
                <c:pt idx="4985">
                  <c:v>261</c:v>
                </c:pt>
                <c:pt idx="4986">
                  <c:v>261</c:v>
                </c:pt>
                <c:pt idx="4987">
                  <c:v>261</c:v>
                </c:pt>
                <c:pt idx="4988">
                  <c:v>261</c:v>
                </c:pt>
                <c:pt idx="4989">
                  <c:v>261</c:v>
                </c:pt>
                <c:pt idx="4990">
                  <c:v>152</c:v>
                </c:pt>
                <c:pt idx="4991">
                  <c:v>188</c:v>
                </c:pt>
                <c:pt idx="4992">
                  <c:v>188</c:v>
                </c:pt>
                <c:pt idx="4993">
                  <c:v>188</c:v>
                </c:pt>
                <c:pt idx="4994">
                  <c:v>188</c:v>
                </c:pt>
                <c:pt idx="4995">
                  <c:v>188</c:v>
                </c:pt>
                <c:pt idx="4996">
                  <c:v>188</c:v>
                </c:pt>
                <c:pt idx="4997">
                  <c:v>188</c:v>
                </c:pt>
                <c:pt idx="4998">
                  <c:v>188</c:v>
                </c:pt>
                <c:pt idx="4999">
                  <c:v>188</c:v>
                </c:pt>
                <c:pt idx="5000">
                  <c:v>188</c:v>
                </c:pt>
                <c:pt idx="5001">
                  <c:v>231</c:v>
                </c:pt>
                <c:pt idx="5002">
                  <c:v>231</c:v>
                </c:pt>
                <c:pt idx="5003">
                  <c:v>175</c:v>
                </c:pt>
                <c:pt idx="5004">
                  <c:v>231</c:v>
                </c:pt>
                <c:pt idx="5005">
                  <c:v>175</c:v>
                </c:pt>
                <c:pt idx="5006">
                  <c:v>231</c:v>
                </c:pt>
                <c:pt idx="5007">
                  <c:v>175</c:v>
                </c:pt>
                <c:pt idx="5008">
                  <c:v>175</c:v>
                </c:pt>
                <c:pt idx="5009">
                  <c:v>231</c:v>
                </c:pt>
                <c:pt idx="5010">
                  <c:v>231</c:v>
                </c:pt>
                <c:pt idx="5011">
                  <c:v>231</c:v>
                </c:pt>
                <c:pt idx="5012">
                  <c:v>231</c:v>
                </c:pt>
                <c:pt idx="5013">
                  <c:v>231</c:v>
                </c:pt>
                <c:pt idx="5014">
                  <c:v>175</c:v>
                </c:pt>
                <c:pt idx="5015">
                  <c:v>175</c:v>
                </c:pt>
                <c:pt idx="5016">
                  <c:v>231</c:v>
                </c:pt>
                <c:pt idx="5017">
                  <c:v>231</c:v>
                </c:pt>
                <c:pt idx="5018">
                  <c:v>275</c:v>
                </c:pt>
                <c:pt idx="5019">
                  <c:v>275</c:v>
                </c:pt>
                <c:pt idx="5020">
                  <c:v>303</c:v>
                </c:pt>
                <c:pt idx="5021">
                  <c:v>303</c:v>
                </c:pt>
                <c:pt idx="5022">
                  <c:v>303</c:v>
                </c:pt>
                <c:pt idx="5023">
                  <c:v>303</c:v>
                </c:pt>
                <c:pt idx="5024">
                  <c:v>320</c:v>
                </c:pt>
                <c:pt idx="5025">
                  <c:v>320</c:v>
                </c:pt>
                <c:pt idx="5026">
                  <c:v>320</c:v>
                </c:pt>
                <c:pt idx="5027">
                  <c:v>390</c:v>
                </c:pt>
                <c:pt idx="5028">
                  <c:v>390</c:v>
                </c:pt>
                <c:pt idx="5029">
                  <c:v>303</c:v>
                </c:pt>
                <c:pt idx="5030">
                  <c:v>303</c:v>
                </c:pt>
                <c:pt idx="5031">
                  <c:v>390</c:v>
                </c:pt>
                <c:pt idx="5032">
                  <c:v>303</c:v>
                </c:pt>
                <c:pt idx="5033">
                  <c:v>390</c:v>
                </c:pt>
                <c:pt idx="5034">
                  <c:v>303</c:v>
                </c:pt>
                <c:pt idx="5035">
                  <c:v>303</c:v>
                </c:pt>
                <c:pt idx="5036">
                  <c:v>325</c:v>
                </c:pt>
                <c:pt idx="5037">
                  <c:v>325</c:v>
                </c:pt>
                <c:pt idx="5038">
                  <c:v>390</c:v>
                </c:pt>
                <c:pt idx="5039">
                  <c:v>325</c:v>
                </c:pt>
                <c:pt idx="5040">
                  <c:v>382</c:v>
                </c:pt>
                <c:pt idx="5041">
                  <c:v>536</c:v>
                </c:pt>
                <c:pt idx="5042">
                  <c:v>416</c:v>
                </c:pt>
                <c:pt idx="5043">
                  <c:v>563</c:v>
                </c:pt>
                <c:pt idx="5044">
                  <c:v>621</c:v>
                </c:pt>
                <c:pt idx="5045">
                  <c:v>325</c:v>
                </c:pt>
                <c:pt idx="5046">
                  <c:v>325</c:v>
                </c:pt>
                <c:pt idx="5047">
                  <c:v>325</c:v>
                </c:pt>
                <c:pt idx="5048">
                  <c:v>325</c:v>
                </c:pt>
                <c:pt idx="5049">
                  <c:v>325</c:v>
                </c:pt>
                <c:pt idx="5050">
                  <c:v>343</c:v>
                </c:pt>
                <c:pt idx="5051">
                  <c:v>325</c:v>
                </c:pt>
                <c:pt idx="5052">
                  <c:v>325</c:v>
                </c:pt>
                <c:pt idx="5053">
                  <c:v>330</c:v>
                </c:pt>
                <c:pt idx="5054">
                  <c:v>330</c:v>
                </c:pt>
                <c:pt idx="5055">
                  <c:v>348</c:v>
                </c:pt>
                <c:pt idx="5056">
                  <c:v>330</c:v>
                </c:pt>
                <c:pt idx="5057">
                  <c:v>348</c:v>
                </c:pt>
                <c:pt idx="5058">
                  <c:v>330</c:v>
                </c:pt>
                <c:pt idx="5059">
                  <c:v>348</c:v>
                </c:pt>
                <c:pt idx="5060">
                  <c:v>330</c:v>
                </c:pt>
                <c:pt idx="5061">
                  <c:v>348</c:v>
                </c:pt>
                <c:pt idx="5062">
                  <c:v>330</c:v>
                </c:pt>
                <c:pt idx="5063">
                  <c:v>330</c:v>
                </c:pt>
                <c:pt idx="5064">
                  <c:v>330</c:v>
                </c:pt>
                <c:pt idx="5065">
                  <c:v>330</c:v>
                </c:pt>
                <c:pt idx="5066">
                  <c:v>330</c:v>
                </c:pt>
                <c:pt idx="5067">
                  <c:v>330</c:v>
                </c:pt>
                <c:pt idx="5068">
                  <c:v>348</c:v>
                </c:pt>
                <c:pt idx="5069">
                  <c:v>348</c:v>
                </c:pt>
                <c:pt idx="5070">
                  <c:v>328</c:v>
                </c:pt>
                <c:pt idx="5071">
                  <c:v>328</c:v>
                </c:pt>
                <c:pt idx="5072">
                  <c:v>328</c:v>
                </c:pt>
                <c:pt idx="5073">
                  <c:v>328</c:v>
                </c:pt>
                <c:pt idx="5074">
                  <c:v>328</c:v>
                </c:pt>
                <c:pt idx="5075">
                  <c:v>218</c:v>
                </c:pt>
                <c:pt idx="5076">
                  <c:v>328</c:v>
                </c:pt>
                <c:pt idx="5077">
                  <c:v>218</c:v>
                </c:pt>
                <c:pt idx="5078">
                  <c:v>218</c:v>
                </c:pt>
                <c:pt idx="5079">
                  <c:v>328</c:v>
                </c:pt>
                <c:pt idx="5080">
                  <c:v>328</c:v>
                </c:pt>
                <c:pt idx="5081">
                  <c:v>328</c:v>
                </c:pt>
                <c:pt idx="5082">
                  <c:v>218</c:v>
                </c:pt>
                <c:pt idx="5083">
                  <c:v>328</c:v>
                </c:pt>
                <c:pt idx="5084">
                  <c:v>328</c:v>
                </c:pt>
                <c:pt idx="5085">
                  <c:v>328</c:v>
                </c:pt>
                <c:pt idx="5086">
                  <c:v>328</c:v>
                </c:pt>
                <c:pt idx="5087">
                  <c:v>218</c:v>
                </c:pt>
                <c:pt idx="5088">
                  <c:v>328</c:v>
                </c:pt>
                <c:pt idx="5089">
                  <c:v>218</c:v>
                </c:pt>
                <c:pt idx="5090">
                  <c:v>328</c:v>
                </c:pt>
                <c:pt idx="5091">
                  <c:v>328</c:v>
                </c:pt>
                <c:pt idx="5092">
                  <c:v>328</c:v>
                </c:pt>
                <c:pt idx="5093">
                  <c:v>145</c:v>
                </c:pt>
                <c:pt idx="5094">
                  <c:v>145</c:v>
                </c:pt>
                <c:pt idx="5095">
                  <c:v>145</c:v>
                </c:pt>
                <c:pt idx="5096">
                  <c:v>145</c:v>
                </c:pt>
                <c:pt idx="5097">
                  <c:v>145</c:v>
                </c:pt>
                <c:pt idx="5098">
                  <c:v>145</c:v>
                </c:pt>
                <c:pt idx="5099">
                  <c:v>145</c:v>
                </c:pt>
                <c:pt idx="5100">
                  <c:v>145</c:v>
                </c:pt>
                <c:pt idx="5101">
                  <c:v>280</c:v>
                </c:pt>
                <c:pt idx="5102">
                  <c:v>298</c:v>
                </c:pt>
                <c:pt idx="5103">
                  <c:v>280</c:v>
                </c:pt>
                <c:pt idx="5104">
                  <c:v>280</c:v>
                </c:pt>
                <c:pt idx="5105">
                  <c:v>298</c:v>
                </c:pt>
                <c:pt idx="5106">
                  <c:v>275</c:v>
                </c:pt>
                <c:pt idx="5107">
                  <c:v>306</c:v>
                </c:pt>
                <c:pt idx="5108">
                  <c:v>306</c:v>
                </c:pt>
                <c:pt idx="5109">
                  <c:v>293</c:v>
                </c:pt>
                <c:pt idx="5110">
                  <c:v>306</c:v>
                </c:pt>
                <c:pt idx="5111">
                  <c:v>306</c:v>
                </c:pt>
                <c:pt idx="5112">
                  <c:v>306</c:v>
                </c:pt>
                <c:pt idx="5113">
                  <c:v>306</c:v>
                </c:pt>
                <c:pt idx="5114">
                  <c:v>306</c:v>
                </c:pt>
                <c:pt idx="5115">
                  <c:v>306</c:v>
                </c:pt>
                <c:pt idx="5116">
                  <c:v>306</c:v>
                </c:pt>
                <c:pt idx="5117">
                  <c:v>325</c:v>
                </c:pt>
                <c:pt idx="5118">
                  <c:v>325</c:v>
                </c:pt>
                <c:pt idx="5119">
                  <c:v>325</c:v>
                </c:pt>
                <c:pt idx="5120">
                  <c:v>330</c:v>
                </c:pt>
                <c:pt idx="5121">
                  <c:v>330</c:v>
                </c:pt>
                <c:pt idx="5122">
                  <c:v>330</c:v>
                </c:pt>
                <c:pt idx="5123">
                  <c:v>330</c:v>
                </c:pt>
                <c:pt idx="5124">
                  <c:v>330</c:v>
                </c:pt>
                <c:pt idx="5125">
                  <c:v>328</c:v>
                </c:pt>
                <c:pt idx="5126">
                  <c:v>328</c:v>
                </c:pt>
                <c:pt idx="5127">
                  <c:v>328</c:v>
                </c:pt>
                <c:pt idx="5128">
                  <c:v>328</c:v>
                </c:pt>
                <c:pt idx="5129">
                  <c:v>328</c:v>
                </c:pt>
                <c:pt idx="5130">
                  <c:v>328</c:v>
                </c:pt>
                <c:pt idx="5131">
                  <c:v>330</c:v>
                </c:pt>
                <c:pt idx="5132">
                  <c:v>330</c:v>
                </c:pt>
                <c:pt idx="5133">
                  <c:v>330</c:v>
                </c:pt>
                <c:pt idx="5134">
                  <c:v>328</c:v>
                </c:pt>
                <c:pt idx="5135">
                  <c:v>328</c:v>
                </c:pt>
                <c:pt idx="5136">
                  <c:v>328</c:v>
                </c:pt>
                <c:pt idx="5137">
                  <c:v>325</c:v>
                </c:pt>
                <c:pt idx="5138">
                  <c:v>328</c:v>
                </c:pt>
                <c:pt idx="5139">
                  <c:v>330</c:v>
                </c:pt>
                <c:pt idx="5140">
                  <c:v>330</c:v>
                </c:pt>
                <c:pt idx="5141">
                  <c:v>330</c:v>
                </c:pt>
                <c:pt idx="5142">
                  <c:v>325</c:v>
                </c:pt>
                <c:pt idx="5143">
                  <c:v>330</c:v>
                </c:pt>
                <c:pt idx="5144">
                  <c:v>106</c:v>
                </c:pt>
                <c:pt idx="5145">
                  <c:v>148</c:v>
                </c:pt>
                <c:pt idx="5146">
                  <c:v>173</c:v>
                </c:pt>
                <c:pt idx="5147">
                  <c:v>171</c:v>
                </c:pt>
                <c:pt idx="5148">
                  <c:v>148</c:v>
                </c:pt>
                <c:pt idx="5149">
                  <c:v>155</c:v>
                </c:pt>
                <c:pt idx="5150">
                  <c:v>155</c:v>
                </c:pt>
                <c:pt idx="5151">
                  <c:v>217</c:v>
                </c:pt>
                <c:pt idx="5152">
                  <c:v>252</c:v>
                </c:pt>
                <c:pt idx="5153">
                  <c:v>219</c:v>
                </c:pt>
                <c:pt idx="5154">
                  <c:v>252</c:v>
                </c:pt>
                <c:pt idx="5155">
                  <c:v>164</c:v>
                </c:pt>
                <c:pt idx="5156">
                  <c:v>164</c:v>
                </c:pt>
                <c:pt idx="5157">
                  <c:v>219</c:v>
                </c:pt>
                <c:pt idx="5158">
                  <c:v>252</c:v>
                </c:pt>
                <c:pt idx="5159">
                  <c:v>164</c:v>
                </c:pt>
                <c:pt idx="5160">
                  <c:v>221</c:v>
                </c:pt>
                <c:pt idx="5161">
                  <c:v>252</c:v>
                </c:pt>
                <c:pt idx="5162">
                  <c:v>219</c:v>
                </c:pt>
                <c:pt idx="5163">
                  <c:v>164</c:v>
                </c:pt>
                <c:pt idx="5164">
                  <c:v>217</c:v>
                </c:pt>
                <c:pt idx="5165">
                  <c:v>164</c:v>
                </c:pt>
                <c:pt idx="5166">
                  <c:v>164</c:v>
                </c:pt>
                <c:pt idx="5167">
                  <c:v>252</c:v>
                </c:pt>
                <c:pt idx="5168">
                  <c:v>221</c:v>
                </c:pt>
                <c:pt idx="5169">
                  <c:v>252</c:v>
                </c:pt>
                <c:pt idx="5170">
                  <c:v>219</c:v>
                </c:pt>
                <c:pt idx="5171">
                  <c:v>221</c:v>
                </c:pt>
                <c:pt idx="5172">
                  <c:v>164</c:v>
                </c:pt>
                <c:pt idx="5173">
                  <c:v>311</c:v>
                </c:pt>
                <c:pt idx="5174">
                  <c:v>420</c:v>
                </c:pt>
                <c:pt idx="5175">
                  <c:v>311</c:v>
                </c:pt>
                <c:pt idx="5176">
                  <c:v>361</c:v>
                </c:pt>
                <c:pt idx="5177">
                  <c:v>256</c:v>
                </c:pt>
                <c:pt idx="5178">
                  <c:v>355</c:v>
                </c:pt>
                <c:pt idx="5179">
                  <c:v>256</c:v>
                </c:pt>
                <c:pt idx="5180">
                  <c:v>415</c:v>
                </c:pt>
                <c:pt idx="5181">
                  <c:v>160</c:v>
                </c:pt>
                <c:pt idx="5182">
                  <c:v>160</c:v>
                </c:pt>
                <c:pt idx="5183">
                  <c:v>160</c:v>
                </c:pt>
                <c:pt idx="5184">
                  <c:v>160</c:v>
                </c:pt>
                <c:pt idx="5185">
                  <c:v>160</c:v>
                </c:pt>
                <c:pt idx="5186">
                  <c:v>160</c:v>
                </c:pt>
                <c:pt idx="5187">
                  <c:v>570</c:v>
                </c:pt>
                <c:pt idx="5188">
                  <c:v>560</c:v>
                </c:pt>
                <c:pt idx="5189">
                  <c:v>550</c:v>
                </c:pt>
                <c:pt idx="5190">
                  <c:v>570</c:v>
                </c:pt>
                <c:pt idx="5191">
                  <c:v>550</c:v>
                </c:pt>
                <c:pt idx="5192">
                  <c:v>560</c:v>
                </c:pt>
                <c:pt idx="5193">
                  <c:v>560</c:v>
                </c:pt>
                <c:pt idx="5194">
                  <c:v>560</c:v>
                </c:pt>
                <c:pt idx="5195">
                  <c:v>570</c:v>
                </c:pt>
                <c:pt idx="5196">
                  <c:v>550</c:v>
                </c:pt>
                <c:pt idx="5197">
                  <c:v>570</c:v>
                </c:pt>
                <c:pt idx="5198">
                  <c:v>550</c:v>
                </c:pt>
                <c:pt idx="5199">
                  <c:v>550</c:v>
                </c:pt>
                <c:pt idx="5200">
                  <c:v>550</c:v>
                </c:pt>
                <c:pt idx="5201">
                  <c:v>570</c:v>
                </c:pt>
                <c:pt idx="5202">
                  <c:v>550</c:v>
                </c:pt>
                <c:pt idx="5203">
                  <c:v>560</c:v>
                </c:pt>
                <c:pt idx="5204">
                  <c:v>570</c:v>
                </c:pt>
                <c:pt idx="5205">
                  <c:v>560</c:v>
                </c:pt>
                <c:pt idx="5206">
                  <c:v>570</c:v>
                </c:pt>
                <c:pt idx="5207">
                  <c:v>570</c:v>
                </c:pt>
                <c:pt idx="5208">
                  <c:v>570</c:v>
                </c:pt>
                <c:pt idx="5209">
                  <c:v>560</c:v>
                </c:pt>
                <c:pt idx="5210">
                  <c:v>560</c:v>
                </c:pt>
                <c:pt idx="5211">
                  <c:v>560</c:v>
                </c:pt>
                <c:pt idx="5212">
                  <c:v>348</c:v>
                </c:pt>
                <c:pt idx="5213">
                  <c:v>348</c:v>
                </c:pt>
                <c:pt idx="5214">
                  <c:v>274</c:v>
                </c:pt>
                <c:pt idx="5215">
                  <c:v>348</c:v>
                </c:pt>
                <c:pt idx="5216">
                  <c:v>348</c:v>
                </c:pt>
                <c:pt idx="5217">
                  <c:v>274</c:v>
                </c:pt>
                <c:pt idx="5218">
                  <c:v>348</c:v>
                </c:pt>
                <c:pt idx="5219">
                  <c:v>274</c:v>
                </c:pt>
                <c:pt idx="5220">
                  <c:v>348</c:v>
                </c:pt>
                <c:pt idx="5221">
                  <c:v>348</c:v>
                </c:pt>
                <c:pt idx="5222">
                  <c:v>348</c:v>
                </c:pt>
                <c:pt idx="5223">
                  <c:v>348</c:v>
                </c:pt>
                <c:pt idx="5224">
                  <c:v>348</c:v>
                </c:pt>
                <c:pt idx="5225">
                  <c:v>348</c:v>
                </c:pt>
                <c:pt idx="5226">
                  <c:v>348</c:v>
                </c:pt>
                <c:pt idx="5227">
                  <c:v>348</c:v>
                </c:pt>
                <c:pt idx="5228">
                  <c:v>348</c:v>
                </c:pt>
                <c:pt idx="5229">
                  <c:v>348</c:v>
                </c:pt>
                <c:pt idx="5230">
                  <c:v>333</c:v>
                </c:pt>
                <c:pt idx="5231">
                  <c:v>429</c:v>
                </c:pt>
                <c:pt idx="5232">
                  <c:v>420</c:v>
                </c:pt>
                <c:pt idx="5233">
                  <c:v>311</c:v>
                </c:pt>
                <c:pt idx="5234">
                  <c:v>311</c:v>
                </c:pt>
                <c:pt idx="5235">
                  <c:v>311</c:v>
                </c:pt>
                <c:pt idx="5236">
                  <c:v>311</c:v>
                </c:pt>
                <c:pt idx="5237">
                  <c:v>420</c:v>
                </c:pt>
                <c:pt idx="5238">
                  <c:v>404</c:v>
                </c:pt>
                <c:pt idx="5239">
                  <c:v>345</c:v>
                </c:pt>
                <c:pt idx="5240">
                  <c:v>404</c:v>
                </c:pt>
                <c:pt idx="5241">
                  <c:v>345</c:v>
                </c:pt>
                <c:pt idx="5242">
                  <c:v>404</c:v>
                </c:pt>
                <c:pt idx="5243">
                  <c:v>404</c:v>
                </c:pt>
                <c:pt idx="5244">
                  <c:v>404</c:v>
                </c:pt>
                <c:pt idx="5245">
                  <c:v>345</c:v>
                </c:pt>
                <c:pt idx="5246">
                  <c:v>563</c:v>
                </c:pt>
                <c:pt idx="5247">
                  <c:v>563</c:v>
                </c:pt>
                <c:pt idx="5248">
                  <c:v>563</c:v>
                </c:pt>
                <c:pt idx="5249">
                  <c:v>563</c:v>
                </c:pt>
                <c:pt idx="5250">
                  <c:v>563</c:v>
                </c:pt>
                <c:pt idx="5251">
                  <c:v>563</c:v>
                </c:pt>
                <c:pt idx="5252">
                  <c:v>563</c:v>
                </c:pt>
                <c:pt idx="5253">
                  <c:v>563</c:v>
                </c:pt>
                <c:pt idx="5254">
                  <c:v>563</c:v>
                </c:pt>
                <c:pt idx="5255">
                  <c:v>563</c:v>
                </c:pt>
                <c:pt idx="5256">
                  <c:v>240</c:v>
                </c:pt>
                <c:pt idx="5257">
                  <c:v>362</c:v>
                </c:pt>
                <c:pt idx="5258">
                  <c:v>429</c:v>
                </c:pt>
                <c:pt idx="5259">
                  <c:v>550</c:v>
                </c:pt>
                <c:pt idx="5260">
                  <c:v>550</c:v>
                </c:pt>
                <c:pt idx="5261">
                  <c:v>429</c:v>
                </c:pt>
                <c:pt idx="5262">
                  <c:v>362</c:v>
                </c:pt>
                <c:pt idx="5263">
                  <c:v>240</c:v>
                </c:pt>
                <c:pt idx="5264">
                  <c:v>429</c:v>
                </c:pt>
                <c:pt idx="5265">
                  <c:v>240</c:v>
                </c:pt>
                <c:pt idx="5266">
                  <c:v>362</c:v>
                </c:pt>
                <c:pt idx="5267">
                  <c:v>550</c:v>
                </c:pt>
                <c:pt idx="5268">
                  <c:v>208</c:v>
                </c:pt>
                <c:pt idx="5269">
                  <c:v>208</c:v>
                </c:pt>
                <c:pt idx="5270">
                  <c:v>355</c:v>
                </c:pt>
                <c:pt idx="5271">
                  <c:v>375</c:v>
                </c:pt>
                <c:pt idx="5272">
                  <c:v>208</c:v>
                </c:pt>
                <c:pt idx="5273">
                  <c:v>208</c:v>
                </c:pt>
                <c:pt idx="5274">
                  <c:v>375</c:v>
                </c:pt>
                <c:pt idx="5275">
                  <c:v>208</c:v>
                </c:pt>
                <c:pt idx="5276">
                  <c:v>208</c:v>
                </c:pt>
                <c:pt idx="5277">
                  <c:v>241</c:v>
                </c:pt>
                <c:pt idx="5278">
                  <c:v>241</c:v>
                </c:pt>
                <c:pt idx="5279">
                  <c:v>241</c:v>
                </c:pt>
                <c:pt idx="5280">
                  <c:v>241</c:v>
                </c:pt>
                <c:pt idx="5281">
                  <c:v>362</c:v>
                </c:pt>
                <c:pt idx="5282">
                  <c:v>577</c:v>
                </c:pt>
                <c:pt idx="5283">
                  <c:v>362</c:v>
                </c:pt>
                <c:pt idx="5284">
                  <c:v>577</c:v>
                </c:pt>
                <c:pt idx="5285">
                  <c:v>329</c:v>
                </c:pt>
                <c:pt idx="5286">
                  <c:v>550</c:v>
                </c:pt>
                <c:pt idx="5287">
                  <c:v>302</c:v>
                </c:pt>
                <c:pt idx="5288">
                  <c:v>577</c:v>
                </c:pt>
                <c:pt idx="5289">
                  <c:v>201</c:v>
                </c:pt>
                <c:pt idx="5290">
                  <c:v>302</c:v>
                </c:pt>
                <c:pt idx="5291">
                  <c:v>577</c:v>
                </c:pt>
                <c:pt idx="5292">
                  <c:v>550</c:v>
                </c:pt>
                <c:pt idx="5293">
                  <c:v>329</c:v>
                </c:pt>
                <c:pt idx="5294">
                  <c:v>302</c:v>
                </c:pt>
                <c:pt idx="5295">
                  <c:v>302</c:v>
                </c:pt>
                <c:pt idx="5296">
                  <c:v>200</c:v>
                </c:pt>
                <c:pt idx="5297">
                  <c:v>200</c:v>
                </c:pt>
                <c:pt idx="5298">
                  <c:v>200</c:v>
                </c:pt>
                <c:pt idx="5299">
                  <c:v>200</c:v>
                </c:pt>
                <c:pt idx="5300">
                  <c:v>200</c:v>
                </c:pt>
                <c:pt idx="5301">
                  <c:v>200</c:v>
                </c:pt>
                <c:pt idx="5302">
                  <c:v>200</c:v>
                </c:pt>
                <c:pt idx="5303">
                  <c:v>200</c:v>
                </c:pt>
                <c:pt idx="5304">
                  <c:v>200</c:v>
                </c:pt>
                <c:pt idx="5305">
                  <c:v>200</c:v>
                </c:pt>
                <c:pt idx="5306">
                  <c:v>200</c:v>
                </c:pt>
                <c:pt idx="5307">
                  <c:v>200</c:v>
                </c:pt>
                <c:pt idx="5308">
                  <c:v>200</c:v>
                </c:pt>
                <c:pt idx="5309">
                  <c:v>200</c:v>
                </c:pt>
                <c:pt idx="5310">
                  <c:v>200</c:v>
                </c:pt>
                <c:pt idx="5311">
                  <c:v>200</c:v>
                </c:pt>
                <c:pt idx="5312">
                  <c:v>200</c:v>
                </c:pt>
                <c:pt idx="5313">
                  <c:v>200</c:v>
                </c:pt>
                <c:pt idx="5314">
                  <c:v>200</c:v>
                </c:pt>
                <c:pt idx="5315">
                  <c:v>200</c:v>
                </c:pt>
                <c:pt idx="5316">
                  <c:v>200</c:v>
                </c:pt>
                <c:pt idx="5317">
                  <c:v>200</c:v>
                </c:pt>
                <c:pt idx="5318">
                  <c:v>302</c:v>
                </c:pt>
                <c:pt idx="5319">
                  <c:v>302</c:v>
                </c:pt>
                <c:pt idx="5320">
                  <c:v>200</c:v>
                </c:pt>
                <c:pt idx="5321">
                  <c:v>200</c:v>
                </c:pt>
                <c:pt idx="5322">
                  <c:v>302</c:v>
                </c:pt>
                <c:pt idx="5323">
                  <c:v>302</c:v>
                </c:pt>
                <c:pt idx="5324">
                  <c:v>302</c:v>
                </c:pt>
                <c:pt idx="5325">
                  <c:v>302</c:v>
                </c:pt>
                <c:pt idx="5326">
                  <c:v>200</c:v>
                </c:pt>
                <c:pt idx="5327">
                  <c:v>577</c:v>
                </c:pt>
                <c:pt idx="5328">
                  <c:v>449</c:v>
                </c:pt>
                <c:pt idx="5329">
                  <c:v>362</c:v>
                </c:pt>
                <c:pt idx="5330">
                  <c:v>170</c:v>
                </c:pt>
                <c:pt idx="5331">
                  <c:v>170</c:v>
                </c:pt>
                <c:pt idx="5332">
                  <c:v>170</c:v>
                </c:pt>
                <c:pt idx="5333">
                  <c:v>170</c:v>
                </c:pt>
                <c:pt idx="5334">
                  <c:v>170</c:v>
                </c:pt>
                <c:pt idx="5335">
                  <c:v>220</c:v>
                </c:pt>
                <c:pt idx="5336">
                  <c:v>220</c:v>
                </c:pt>
                <c:pt idx="5337">
                  <c:v>210</c:v>
                </c:pt>
                <c:pt idx="5338">
                  <c:v>210</c:v>
                </c:pt>
                <c:pt idx="5339">
                  <c:v>220</c:v>
                </c:pt>
                <c:pt idx="5340">
                  <c:v>210</c:v>
                </c:pt>
                <c:pt idx="5341">
                  <c:v>220</c:v>
                </c:pt>
                <c:pt idx="5342">
                  <c:v>220</c:v>
                </c:pt>
                <c:pt idx="5343">
                  <c:v>220</c:v>
                </c:pt>
                <c:pt idx="5344">
                  <c:v>220</c:v>
                </c:pt>
                <c:pt idx="5345">
                  <c:v>220</c:v>
                </c:pt>
                <c:pt idx="5346">
                  <c:v>210</c:v>
                </c:pt>
                <c:pt idx="5347">
                  <c:v>220</c:v>
                </c:pt>
                <c:pt idx="5348">
                  <c:v>210</c:v>
                </c:pt>
                <c:pt idx="5349">
                  <c:v>210</c:v>
                </c:pt>
                <c:pt idx="5350">
                  <c:v>220</c:v>
                </c:pt>
                <c:pt idx="5351">
                  <c:v>210</c:v>
                </c:pt>
                <c:pt idx="5352">
                  <c:v>210</c:v>
                </c:pt>
                <c:pt idx="5353">
                  <c:v>210</c:v>
                </c:pt>
                <c:pt idx="5354">
                  <c:v>210</c:v>
                </c:pt>
                <c:pt idx="5355">
                  <c:v>220</c:v>
                </c:pt>
                <c:pt idx="5356">
                  <c:v>210</c:v>
                </c:pt>
                <c:pt idx="5357">
                  <c:v>210</c:v>
                </c:pt>
                <c:pt idx="5358">
                  <c:v>210</c:v>
                </c:pt>
                <c:pt idx="5359">
                  <c:v>220</c:v>
                </c:pt>
                <c:pt idx="5360">
                  <c:v>220</c:v>
                </c:pt>
                <c:pt idx="5361">
                  <c:v>220</c:v>
                </c:pt>
                <c:pt idx="5362">
                  <c:v>220</c:v>
                </c:pt>
                <c:pt idx="5363">
                  <c:v>210</c:v>
                </c:pt>
                <c:pt idx="5364">
                  <c:v>210</c:v>
                </c:pt>
                <c:pt idx="5365">
                  <c:v>210</c:v>
                </c:pt>
                <c:pt idx="5366">
                  <c:v>220</c:v>
                </c:pt>
                <c:pt idx="5367">
                  <c:v>210</c:v>
                </c:pt>
                <c:pt idx="5368">
                  <c:v>210</c:v>
                </c:pt>
                <c:pt idx="5369">
                  <c:v>220</c:v>
                </c:pt>
                <c:pt idx="5370">
                  <c:v>220</c:v>
                </c:pt>
                <c:pt idx="5371">
                  <c:v>210</c:v>
                </c:pt>
                <c:pt idx="5372">
                  <c:v>210</c:v>
                </c:pt>
                <c:pt idx="5373">
                  <c:v>220</c:v>
                </c:pt>
                <c:pt idx="5374">
                  <c:v>220</c:v>
                </c:pt>
                <c:pt idx="5375">
                  <c:v>220</c:v>
                </c:pt>
                <c:pt idx="5376">
                  <c:v>210</c:v>
                </c:pt>
                <c:pt idx="5377">
                  <c:v>220</c:v>
                </c:pt>
                <c:pt idx="5378">
                  <c:v>220</c:v>
                </c:pt>
                <c:pt idx="5379">
                  <c:v>210</c:v>
                </c:pt>
                <c:pt idx="5380">
                  <c:v>210</c:v>
                </c:pt>
                <c:pt idx="5381">
                  <c:v>220</c:v>
                </c:pt>
                <c:pt idx="5382">
                  <c:v>220</c:v>
                </c:pt>
                <c:pt idx="5383">
                  <c:v>210</c:v>
                </c:pt>
                <c:pt idx="5384">
                  <c:v>220</c:v>
                </c:pt>
                <c:pt idx="5385">
                  <c:v>292</c:v>
                </c:pt>
                <c:pt idx="5386">
                  <c:v>292</c:v>
                </c:pt>
                <c:pt idx="5387">
                  <c:v>292</c:v>
                </c:pt>
                <c:pt idx="5388">
                  <c:v>292</c:v>
                </c:pt>
                <c:pt idx="5389">
                  <c:v>292</c:v>
                </c:pt>
                <c:pt idx="5390">
                  <c:v>292</c:v>
                </c:pt>
                <c:pt idx="5391">
                  <c:v>292</c:v>
                </c:pt>
                <c:pt idx="5392">
                  <c:v>292</c:v>
                </c:pt>
                <c:pt idx="5393">
                  <c:v>292</c:v>
                </c:pt>
                <c:pt idx="5394">
                  <c:v>292</c:v>
                </c:pt>
                <c:pt idx="5395">
                  <c:v>150</c:v>
                </c:pt>
                <c:pt idx="5396">
                  <c:v>170</c:v>
                </c:pt>
                <c:pt idx="5397">
                  <c:v>150</c:v>
                </c:pt>
                <c:pt idx="5398">
                  <c:v>170</c:v>
                </c:pt>
                <c:pt idx="5399">
                  <c:v>170</c:v>
                </c:pt>
                <c:pt idx="5400">
                  <c:v>170</c:v>
                </c:pt>
                <c:pt idx="5401">
                  <c:v>150</c:v>
                </c:pt>
                <c:pt idx="5402">
                  <c:v>150</c:v>
                </c:pt>
                <c:pt idx="5403">
                  <c:v>150</c:v>
                </c:pt>
                <c:pt idx="5404">
                  <c:v>150</c:v>
                </c:pt>
                <c:pt idx="5405">
                  <c:v>170</c:v>
                </c:pt>
                <c:pt idx="5406">
                  <c:v>170</c:v>
                </c:pt>
                <c:pt idx="5407">
                  <c:v>170</c:v>
                </c:pt>
                <c:pt idx="5408">
                  <c:v>170</c:v>
                </c:pt>
                <c:pt idx="5409">
                  <c:v>170</c:v>
                </c:pt>
                <c:pt idx="5410">
                  <c:v>170</c:v>
                </c:pt>
                <c:pt idx="5411">
                  <c:v>170</c:v>
                </c:pt>
                <c:pt idx="5412">
                  <c:v>170</c:v>
                </c:pt>
                <c:pt idx="5413">
                  <c:v>170</c:v>
                </c:pt>
                <c:pt idx="5414">
                  <c:v>150</c:v>
                </c:pt>
                <c:pt idx="5415">
                  <c:v>170</c:v>
                </c:pt>
                <c:pt idx="5416">
                  <c:v>150</c:v>
                </c:pt>
                <c:pt idx="5417">
                  <c:v>170</c:v>
                </c:pt>
                <c:pt idx="5418">
                  <c:v>170</c:v>
                </c:pt>
                <c:pt idx="5419">
                  <c:v>150</c:v>
                </c:pt>
                <c:pt idx="5420">
                  <c:v>170</c:v>
                </c:pt>
                <c:pt idx="5421">
                  <c:v>170</c:v>
                </c:pt>
                <c:pt idx="5422">
                  <c:v>150</c:v>
                </c:pt>
                <c:pt idx="5423">
                  <c:v>170</c:v>
                </c:pt>
                <c:pt idx="5424">
                  <c:v>150</c:v>
                </c:pt>
                <c:pt idx="5425">
                  <c:v>150</c:v>
                </c:pt>
                <c:pt idx="5426">
                  <c:v>170</c:v>
                </c:pt>
                <c:pt idx="5427">
                  <c:v>170</c:v>
                </c:pt>
                <c:pt idx="5428">
                  <c:v>170</c:v>
                </c:pt>
                <c:pt idx="5429">
                  <c:v>170</c:v>
                </c:pt>
                <c:pt idx="5430">
                  <c:v>170</c:v>
                </c:pt>
                <c:pt idx="5431">
                  <c:v>170</c:v>
                </c:pt>
                <c:pt idx="5432">
                  <c:v>170</c:v>
                </c:pt>
                <c:pt idx="5433">
                  <c:v>170</c:v>
                </c:pt>
                <c:pt idx="5434">
                  <c:v>170</c:v>
                </c:pt>
                <c:pt idx="5435">
                  <c:v>170</c:v>
                </c:pt>
                <c:pt idx="5436">
                  <c:v>170</c:v>
                </c:pt>
                <c:pt idx="5437">
                  <c:v>170</c:v>
                </c:pt>
                <c:pt idx="5438">
                  <c:v>170</c:v>
                </c:pt>
                <c:pt idx="5439">
                  <c:v>170</c:v>
                </c:pt>
                <c:pt idx="5440">
                  <c:v>170</c:v>
                </c:pt>
                <c:pt idx="5441">
                  <c:v>175</c:v>
                </c:pt>
                <c:pt idx="5442">
                  <c:v>175</c:v>
                </c:pt>
                <c:pt idx="5443">
                  <c:v>140</c:v>
                </c:pt>
                <c:pt idx="5444">
                  <c:v>170</c:v>
                </c:pt>
                <c:pt idx="5445">
                  <c:v>175</c:v>
                </c:pt>
                <c:pt idx="5446">
                  <c:v>175</c:v>
                </c:pt>
                <c:pt idx="5447">
                  <c:v>140</c:v>
                </c:pt>
                <c:pt idx="5448">
                  <c:v>140</c:v>
                </c:pt>
                <c:pt idx="5449">
                  <c:v>175</c:v>
                </c:pt>
                <c:pt idx="5450">
                  <c:v>175</c:v>
                </c:pt>
                <c:pt idx="5451">
                  <c:v>175</c:v>
                </c:pt>
                <c:pt idx="5452">
                  <c:v>170</c:v>
                </c:pt>
                <c:pt idx="5453">
                  <c:v>140</c:v>
                </c:pt>
                <c:pt idx="5454">
                  <c:v>175</c:v>
                </c:pt>
                <c:pt idx="5455">
                  <c:v>175</c:v>
                </c:pt>
                <c:pt idx="5456">
                  <c:v>175</c:v>
                </c:pt>
                <c:pt idx="5457">
                  <c:v>140</c:v>
                </c:pt>
                <c:pt idx="5458">
                  <c:v>283</c:v>
                </c:pt>
                <c:pt idx="5459">
                  <c:v>283</c:v>
                </c:pt>
                <c:pt idx="5460">
                  <c:v>283</c:v>
                </c:pt>
                <c:pt idx="5461">
                  <c:v>283</c:v>
                </c:pt>
                <c:pt idx="5462">
                  <c:v>283</c:v>
                </c:pt>
                <c:pt idx="5463">
                  <c:v>283</c:v>
                </c:pt>
                <c:pt idx="5464">
                  <c:v>283</c:v>
                </c:pt>
                <c:pt idx="5465">
                  <c:v>283</c:v>
                </c:pt>
                <c:pt idx="5466">
                  <c:v>283</c:v>
                </c:pt>
                <c:pt idx="5467">
                  <c:v>283</c:v>
                </c:pt>
                <c:pt idx="5468">
                  <c:v>283</c:v>
                </c:pt>
                <c:pt idx="5469">
                  <c:v>283</c:v>
                </c:pt>
                <c:pt idx="5470">
                  <c:v>283</c:v>
                </c:pt>
                <c:pt idx="5471">
                  <c:v>283</c:v>
                </c:pt>
                <c:pt idx="5472">
                  <c:v>283</c:v>
                </c:pt>
                <c:pt idx="5473">
                  <c:v>283</c:v>
                </c:pt>
                <c:pt idx="5474">
                  <c:v>260</c:v>
                </c:pt>
                <c:pt idx="5475">
                  <c:v>303</c:v>
                </c:pt>
                <c:pt idx="5476">
                  <c:v>200</c:v>
                </c:pt>
                <c:pt idx="5477">
                  <c:v>303</c:v>
                </c:pt>
                <c:pt idx="5478">
                  <c:v>260</c:v>
                </c:pt>
                <c:pt idx="5479">
                  <c:v>200</c:v>
                </c:pt>
                <c:pt idx="5480">
                  <c:v>200</c:v>
                </c:pt>
                <c:pt idx="5481">
                  <c:v>303</c:v>
                </c:pt>
                <c:pt idx="5482">
                  <c:v>166</c:v>
                </c:pt>
                <c:pt idx="5483">
                  <c:v>166</c:v>
                </c:pt>
                <c:pt idx="5484">
                  <c:v>166</c:v>
                </c:pt>
                <c:pt idx="5485">
                  <c:v>166</c:v>
                </c:pt>
                <c:pt idx="5486">
                  <c:v>166</c:v>
                </c:pt>
                <c:pt idx="5487">
                  <c:v>166</c:v>
                </c:pt>
                <c:pt idx="5488">
                  <c:v>166</c:v>
                </c:pt>
                <c:pt idx="5489">
                  <c:v>166</c:v>
                </c:pt>
                <c:pt idx="5490">
                  <c:v>166</c:v>
                </c:pt>
                <c:pt idx="5491">
                  <c:v>166</c:v>
                </c:pt>
                <c:pt idx="5492">
                  <c:v>166</c:v>
                </c:pt>
                <c:pt idx="5493">
                  <c:v>166</c:v>
                </c:pt>
                <c:pt idx="5494">
                  <c:v>166</c:v>
                </c:pt>
                <c:pt idx="5495">
                  <c:v>166</c:v>
                </c:pt>
                <c:pt idx="5496">
                  <c:v>166</c:v>
                </c:pt>
                <c:pt idx="5497">
                  <c:v>166</c:v>
                </c:pt>
                <c:pt idx="5498">
                  <c:v>166</c:v>
                </c:pt>
                <c:pt idx="5499">
                  <c:v>166</c:v>
                </c:pt>
                <c:pt idx="5500">
                  <c:v>158</c:v>
                </c:pt>
                <c:pt idx="5501">
                  <c:v>158</c:v>
                </c:pt>
                <c:pt idx="5502">
                  <c:v>150</c:v>
                </c:pt>
                <c:pt idx="5503">
                  <c:v>150</c:v>
                </c:pt>
                <c:pt idx="5504">
                  <c:v>150</c:v>
                </c:pt>
                <c:pt idx="5505">
                  <c:v>158</c:v>
                </c:pt>
                <c:pt idx="5506">
                  <c:v>158</c:v>
                </c:pt>
                <c:pt idx="5507">
                  <c:v>158</c:v>
                </c:pt>
                <c:pt idx="5508">
                  <c:v>158</c:v>
                </c:pt>
                <c:pt idx="5509">
                  <c:v>158</c:v>
                </c:pt>
                <c:pt idx="5510">
                  <c:v>395</c:v>
                </c:pt>
                <c:pt idx="5511">
                  <c:v>401</c:v>
                </c:pt>
                <c:pt idx="5512">
                  <c:v>401</c:v>
                </c:pt>
                <c:pt idx="5513">
                  <c:v>401</c:v>
                </c:pt>
                <c:pt idx="5514">
                  <c:v>454</c:v>
                </c:pt>
                <c:pt idx="5515">
                  <c:v>454</c:v>
                </c:pt>
                <c:pt idx="5516">
                  <c:v>444</c:v>
                </c:pt>
                <c:pt idx="5517">
                  <c:v>454</c:v>
                </c:pt>
                <c:pt idx="5518">
                  <c:v>454</c:v>
                </c:pt>
                <c:pt idx="5519">
                  <c:v>454</c:v>
                </c:pt>
                <c:pt idx="5520">
                  <c:v>444</c:v>
                </c:pt>
                <c:pt idx="5521">
                  <c:v>454</c:v>
                </c:pt>
                <c:pt idx="5522">
                  <c:v>454</c:v>
                </c:pt>
                <c:pt idx="5523">
                  <c:v>444</c:v>
                </c:pt>
                <c:pt idx="5524">
                  <c:v>454</c:v>
                </c:pt>
                <c:pt idx="5525">
                  <c:v>454</c:v>
                </c:pt>
                <c:pt idx="5526">
                  <c:v>454</c:v>
                </c:pt>
                <c:pt idx="5527">
                  <c:v>454</c:v>
                </c:pt>
                <c:pt idx="5528">
                  <c:v>454</c:v>
                </c:pt>
                <c:pt idx="5529">
                  <c:v>454</c:v>
                </c:pt>
                <c:pt idx="5530">
                  <c:v>454</c:v>
                </c:pt>
                <c:pt idx="5531">
                  <c:v>454</c:v>
                </c:pt>
                <c:pt idx="5532">
                  <c:v>454</c:v>
                </c:pt>
                <c:pt idx="5533">
                  <c:v>241</c:v>
                </c:pt>
                <c:pt idx="5534">
                  <c:v>241</c:v>
                </c:pt>
                <c:pt idx="5535">
                  <c:v>241</c:v>
                </c:pt>
                <c:pt idx="5536">
                  <c:v>241</c:v>
                </c:pt>
                <c:pt idx="5537">
                  <c:v>220</c:v>
                </c:pt>
                <c:pt idx="5538">
                  <c:v>220</c:v>
                </c:pt>
                <c:pt idx="5539">
                  <c:v>245</c:v>
                </c:pt>
                <c:pt idx="5540">
                  <c:v>245</c:v>
                </c:pt>
                <c:pt idx="5541">
                  <c:v>306</c:v>
                </c:pt>
                <c:pt idx="5542">
                  <c:v>306</c:v>
                </c:pt>
                <c:pt idx="5543">
                  <c:v>306</c:v>
                </c:pt>
                <c:pt idx="5544">
                  <c:v>306</c:v>
                </c:pt>
                <c:pt idx="5545">
                  <c:v>311</c:v>
                </c:pt>
                <c:pt idx="5546">
                  <c:v>311</c:v>
                </c:pt>
                <c:pt idx="5547">
                  <c:v>311</c:v>
                </c:pt>
                <c:pt idx="5548">
                  <c:v>311</c:v>
                </c:pt>
                <c:pt idx="5549">
                  <c:v>311</c:v>
                </c:pt>
                <c:pt idx="5550">
                  <c:v>311</c:v>
                </c:pt>
                <c:pt idx="5551">
                  <c:v>311</c:v>
                </c:pt>
                <c:pt idx="5552">
                  <c:v>300</c:v>
                </c:pt>
                <c:pt idx="5553">
                  <c:v>300</c:v>
                </c:pt>
                <c:pt idx="5554">
                  <c:v>300</c:v>
                </c:pt>
                <c:pt idx="5555">
                  <c:v>300</c:v>
                </c:pt>
                <c:pt idx="5556">
                  <c:v>300</c:v>
                </c:pt>
                <c:pt idx="5557">
                  <c:v>290</c:v>
                </c:pt>
                <c:pt idx="5558">
                  <c:v>338</c:v>
                </c:pt>
                <c:pt idx="5559">
                  <c:v>338</c:v>
                </c:pt>
                <c:pt idx="5560">
                  <c:v>338</c:v>
                </c:pt>
                <c:pt idx="5561">
                  <c:v>342</c:v>
                </c:pt>
                <c:pt idx="5562">
                  <c:v>342</c:v>
                </c:pt>
                <c:pt idx="5563">
                  <c:v>342</c:v>
                </c:pt>
                <c:pt idx="5564">
                  <c:v>467</c:v>
                </c:pt>
                <c:pt idx="5565">
                  <c:v>545</c:v>
                </c:pt>
                <c:pt idx="5566">
                  <c:v>545</c:v>
                </c:pt>
                <c:pt idx="5567">
                  <c:v>545</c:v>
                </c:pt>
                <c:pt idx="5568">
                  <c:v>600</c:v>
                </c:pt>
                <c:pt idx="5569">
                  <c:v>545</c:v>
                </c:pt>
                <c:pt idx="5570">
                  <c:v>600</c:v>
                </c:pt>
                <c:pt idx="5571">
                  <c:v>545</c:v>
                </c:pt>
                <c:pt idx="5572">
                  <c:v>565</c:v>
                </c:pt>
                <c:pt idx="5573">
                  <c:v>550</c:v>
                </c:pt>
                <c:pt idx="5574">
                  <c:v>550</c:v>
                </c:pt>
                <c:pt idx="5575">
                  <c:v>200</c:v>
                </c:pt>
                <c:pt idx="5576">
                  <c:v>200</c:v>
                </c:pt>
                <c:pt idx="5577">
                  <c:v>200</c:v>
                </c:pt>
                <c:pt idx="5578">
                  <c:v>200</c:v>
                </c:pt>
                <c:pt idx="5579">
                  <c:v>200</c:v>
                </c:pt>
                <c:pt idx="5580">
                  <c:v>200</c:v>
                </c:pt>
                <c:pt idx="5581">
                  <c:v>200</c:v>
                </c:pt>
                <c:pt idx="5582">
                  <c:v>200</c:v>
                </c:pt>
                <c:pt idx="5583">
                  <c:v>200</c:v>
                </c:pt>
                <c:pt idx="5584">
                  <c:v>200</c:v>
                </c:pt>
                <c:pt idx="5585">
                  <c:v>200</c:v>
                </c:pt>
                <c:pt idx="5586">
                  <c:v>200</c:v>
                </c:pt>
                <c:pt idx="5587">
                  <c:v>200</c:v>
                </c:pt>
                <c:pt idx="5588">
                  <c:v>200</c:v>
                </c:pt>
                <c:pt idx="5589">
                  <c:v>200</c:v>
                </c:pt>
                <c:pt idx="5590">
                  <c:v>200</c:v>
                </c:pt>
                <c:pt idx="5591">
                  <c:v>200</c:v>
                </c:pt>
                <c:pt idx="5592">
                  <c:v>200</c:v>
                </c:pt>
                <c:pt idx="5593">
                  <c:v>200</c:v>
                </c:pt>
                <c:pt idx="5594">
                  <c:v>200</c:v>
                </c:pt>
                <c:pt idx="5595">
                  <c:v>200</c:v>
                </c:pt>
                <c:pt idx="5596">
                  <c:v>200</c:v>
                </c:pt>
                <c:pt idx="5597">
                  <c:v>200</c:v>
                </c:pt>
                <c:pt idx="5598">
                  <c:v>200</c:v>
                </c:pt>
                <c:pt idx="5599">
                  <c:v>200</c:v>
                </c:pt>
                <c:pt idx="5600">
                  <c:v>200</c:v>
                </c:pt>
                <c:pt idx="5601">
                  <c:v>200</c:v>
                </c:pt>
                <c:pt idx="5602">
                  <c:v>200</c:v>
                </c:pt>
                <c:pt idx="5603">
                  <c:v>200</c:v>
                </c:pt>
                <c:pt idx="5604">
                  <c:v>200</c:v>
                </c:pt>
                <c:pt idx="5605">
                  <c:v>200</c:v>
                </c:pt>
                <c:pt idx="5606">
                  <c:v>200</c:v>
                </c:pt>
                <c:pt idx="5607">
                  <c:v>200</c:v>
                </c:pt>
                <c:pt idx="5608">
                  <c:v>200</c:v>
                </c:pt>
                <c:pt idx="5609">
                  <c:v>200</c:v>
                </c:pt>
                <c:pt idx="5610">
                  <c:v>200</c:v>
                </c:pt>
                <c:pt idx="5611">
                  <c:v>200</c:v>
                </c:pt>
                <c:pt idx="5612">
                  <c:v>200</c:v>
                </c:pt>
                <c:pt idx="5613">
                  <c:v>200</c:v>
                </c:pt>
                <c:pt idx="5614">
                  <c:v>200</c:v>
                </c:pt>
                <c:pt idx="5615">
                  <c:v>200</c:v>
                </c:pt>
                <c:pt idx="5616">
                  <c:v>200</c:v>
                </c:pt>
                <c:pt idx="5617">
                  <c:v>200</c:v>
                </c:pt>
                <c:pt idx="5618">
                  <c:v>200</c:v>
                </c:pt>
                <c:pt idx="5619">
                  <c:v>200</c:v>
                </c:pt>
                <c:pt idx="5620">
                  <c:v>200</c:v>
                </c:pt>
                <c:pt idx="5621">
                  <c:v>200</c:v>
                </c:pt>
                <c:pt idx="5622">
                  <c:v>200</c:v>
                </c:pt>
                <c:pt idx="5623">
                  <c:v>200</c:v>
                </c:pt>
                <c:pt idx="5624">
                  <c:v>200</c:v>
                </c:pt>
                <c:pt idx="5625">
                  <c:v>200</c:v>
                </c:pt>
                <c:pt idx="5626">
                  <c:v>200</c:v>
                </c:pt>
                <c:pt idx="5627">
                  <c:v>200</c:v>
                </c:pt>
                <c:pt idx="5628">
                  <c:v>200</c:v>
                </c:pt>
                <c:pt idx="5629">
                  <c:v>200</c:v>
                </c:pt>
                <c:pt idx="5630">
                  <c:v>200</c:v>
                </c:pt>
                <c:pt idx="5631">
                  <c:v>200</c:v>
                </c:pt>
                <c:pt idx="5632">
                  <c:v>200</c:v>
                </c:pt>
                <c:pt idx="5633">
                  <c:v>200</c:v>
                </c:pt>
                <c:pt idx="5634">
                  <c:v>200</c:v>
                </c:pt>
                <c:pt idx="5635">
                  <c:v>200</c:v>
                </c:pt>
                <c:pt idx="5636">
                  <c:v>200</c:v>
                </c:pt>
                <c:pt idx="5637">
                  <c:v>200</c:v>
                </c:pt>
                <c:pt idx="5638">
                  <c:v>200</c:v>
                </c:pt>
                <c:pt idx="5639">
                  <c:v>200</c:v>
                </c:pt>
                <c:pt idx="5640">
                  <c:v>200</c:v>
                </c:pt>
                <c:pt idx="5641">
                  <c:v>200</c:v>
                </c:pt>
                <c:pt idx="5642">
                  <c:v>200</c:v>
                </c:pt>
                <c:pt idx="5643">
                  <c:v>200</c:v>
                </c:pt>
                <c:pt idx="5644">
                  <c:v>200</c:v>
                </c:pt>
                <c:pt idx="5645">
                  <c:v>200</c:v>
                </c:pt>
                <c:pt idx="5646">
                  <c:v>200</c:v>
                </c:pt>
                <c:pt idx="5647">
                  <c:v>200</c:v>
                </c:pt>
                <c:pt idx="5648">
                  <c:v>200</c:v>
                </c:pt>
                <c:pt idx="5649">
                  <c:v>200</c:v>
                </c:pt>
                <c:pt idx="5650">
                  <c:v>200</c:v>
                </c:pt>
                <c:pt idx="5651">
                  <c:v>350</c:v>
                </c:pt>
                <c:pt idx="5652">
                  <c:v>400</c:v>
                </c:pt>
                <c:pt idx="5653">
                  <c:v>400</c:v>
                </c:pt>
                <c:pt idx="5654">
                  <c:v>301</c:v>
                </c:pt>
                <c:pt idx="5655">
                  <c:v>301</c:v>
                </c:pt>
                <c:pt idx="5656">
                  <c:v>301</c:v>
                </c:pt>
                <c:pt idx="5657">
                  <c:v>301</c:v>
                </c:pt>
                <c:pt idx="5658">
                  <c:v>301</c:v>
                </c:pt>
                <c:pt idx="5659">
                  <c:v>301</c:v>
                </c:pt>
                <c:pt idx="5660">
                  <c:v>263</c:v>
                </c:pt>
                <c:pt idx="5661">
                  <c:v>263</c:v>
                </c:pt>
                <c:pt idx="5662">
                  <c:v>263</c:v>
                </c:pt>
                <c:pt idx="5663">
                  <c:v>242</c:v>
                </c:pt>
                <c:pt idx="5664">
                  <c:v>242</c:v>
                </c:pt>
                <c:pt idx="5665">
                  <c:v>300</c:v>
                </c:pt>
                <c:pt idx="5666">
                  <c:v>242</c:v>
                </c:pt>
                <c:pt idx="5667">
                  <c:v>242</c:v>
                </c:pt>
                <c:pt idx="5668">
                  <c:v>300</c:v>
                </c:pt>
                <c:pt idx="5669">
                  <c:v>300</c:v>
                </c:pt>
                <c:pt idx="5670">
                  <c:v>239</c:v>
                </c:pt>
                <c:pt idx="5671">
                  <c:v>239</c:v>
                </c:pt>
                <c:pt idx="5672">
                  <c:v>239</c:v>
                </c:pt>
                <c:pt idx="5673">
                  <c:v>239</c:v>
                </c:pt>
                <c:pt idx="5674">
                  <c:v>300</c:v>
                </c:pt>
                <c:pt idx="5675">
                  <c:v>300</c:v>
                </c:pt>
                <c:pt idx="5676">
                  <c:v>239</c:v>
                </c:pt>
                <c:pt idx="5677">
                  <c:v>239</c:v>
                </c:pt>
                <c:pt idx="5678">
                  <c:v>300</c:v>
                </c:pt>
                <c:pt idx="5679">
                  <c:v>239</c:v>
                </c:pt>
                <c:pt idx="5680">
                  <c:v>155</c:v>
                </c:pt>
                <c:pt idx="5681">
                  <c:v>260</c:v>
                </c:pt>
                <c:pt idx="5682">
                  <c:v>155</c:v>
                </c:pt>
                <c:pt idx="5683">
                  <c:v>260</c:v>
                </c:pt>
                <c:pt idx="5684">
                  <c:v>155</c:v>
                </c:pt>
                <c:pt idx="5685">
                  <c:v>155</c:v>
                </c:pt>
                <c:pt idx="5686">
                  <c:v>155</c:v>
                </c:pt>
                <c:pt idx="5687">
                  <c:v>155</c:v>
                </c:pt>
                <c:pt idx="5688">
                  <c:v>260</c:v>
                </c:pt>
                <c:pt idx="5689">
                  <c:v>155</c:v>
                </c:pt>
                <c:pt idx="5690">
                  <c:v>155</c:v>
                </c:pt>
                <c:pt idx="5691">
                  <c:v>155</c:v>
                </c:pt>
                <c:pt idx="5692">
                  <c:v>155</c:v>
                </c:pt>
                <c:pt idx="5693">
                  <c:v>155</c:v>
                </c:pt>
                <c:pt idx="5694">
                  <c:v>280</c:v>
                </c:pt>
                <c:pt idx="5695">
                  <c:v>280</c:v>
                </c:pt>
                <c:pt idx="5696">
                  <c:v>280</c:v>
                </c:pt>
                <c:pt idx="5697">
                  <c:v>280</c:v>
                </c:pt>
                <c:pt idx="5698">
                  <c:v>280</c:v>
                </c:pt>
                <c:pt idx="5699">
                  <c:v>280</c:v>
                </c:pt>
                <c:pt idx="5700">
                  <c:v>270</c:v>
                </c:pt>
                <c:pt idx="5701">
                  <c:v>270</c:v>
                </c:pt>
                <c:pt idx="5702">
                  <c:v>270</c:v>
                </c:pt>
                <c:pt idx="5703">
                  <c:v>270</c:v>
                </c:pt>
                <c:pt idx="5704">
                  <c:v>270</c:v>
                </c:pt>
                <c:pt idx="5705">
                  <c:v>270</c:v>
                </c:pt>
                <c:pt idx="5706">
                  <c:v>270</c:v>
                </c:pt>
                <c:pt idx="5707">
                  <c:v>185</c:v>
                </c:pt>
                <c:pt idx="5708">
                  <c:v>270</c:v>
                </c:pt>
                <c:pt idx="5709">
                  <c:v>270</c:v>
                </c:pt>
                <c:pt idx="5710">
                  <c:v>270</c:v>
                </c:pt>
                <c:pt idx="5711">
                  <c:v>270</c:v>
                </c:pt>
                <c:pt idx="5712">
                  <c:v>270</c:v>
                </c:pt>
                <c:pt idx="5713">
                  <c:v>185</c:v>
                </c:pt>
                <c:pt idx="5714">
                  <c:v>270</c:v>
                </c:pt>
                <c:pt idx="5715">
                  <c:v>270</c:v>
                </c:pt>
                <c:pt idx="5716">
                  <c:v>270</c:v>
                </c:pt>
                <c:pt idx="5717">
                  <c:v>270</c:v>
                </c:pt>
                <c:pt idx="5718">
                  <c:v>270</c:v>
                </c:pt>
                <c:pt idx="5719">
                  <c:v>270</c:v>
                </c:pt>
                <c:pt idx="5720">
                  <c:v>270</c:v>
                </c:pt>
                <c:pt idx="5721">
                  <c:v>270</c:v>
                </c:pt>
                <c:pt idx="5722">
                  <c:v>93</c:v>
                </c:pt>
                <c:pt idx="5723">
                  <c:v>141</c:v>
                </c:pt>
                <c:pt idx="5724">
                  <c:v>141</c:v>
                </c:pt>
                <c:pt idx="5725">
                  <c:v>141</c:v>
                </c:pt>
                <c:pt idx="5726">
                  <c:v>141</c:v>
                </c:pt>
                <c:pt idx="5727">
                  <c:v>141</c:v>
                </c:pt>
                <c:pt idx="5728">
                  <c:v>141</c:v>
                </c:pt>
                <c:pt idx="5729">
                  <c:v>141</c:v>
                </c:pt>
                <c:pt idx="5730">
                  <c:v>141</c:v>
                </c:pt>
                <c:pt idx="5731">
                  <c:v>141</c:v>
                </c:pt>
                <c:pt idx="5732">
                  <c:v>141</c:v>
                </c:pt>
                <c:pt idx="5733">
                  <c:v>141</c:v>
                </c:pt>
                <c:pt idx="5734">
                  <c:v>141</c:v>
                </c:pt>
                <c:pt idx="5735">
                  <c:v>141</c:v>
                </c:pt>
                <c:pt idx="5736">
                  <c:v>141</c:v>
                </c:pt>
                <c:pt idx="5737">
                  <c:v>141</c:v>
                </c:pt>
                <c:pt idx="5738">
                  <c:v>141</c:v>
                </c:pt>
                <c:pt idx="5739">
                  <c:v>187</c:v>
                </c:pt>
                <c:pt idx="5740">
                  <c:v>187</c:v>
                </c:pt>
                <c:pt idx="5741">
                  <c:v>187</c:v>
                </c:pt>
                <c:pt idx="5742">
                  <c:v>187</c:v>
                </c:pt>
                <c:pt idx="5743">
                  <c:v>187</c:v>
                </c:pt>
                <c:pt idx="5744">
                  <c:v>187</c:v>
                </c:pt>
                <c:pt idx="5745">
                  <c:v>610</c:v>
                </c:pt>
                <c:pt idx="5746">
                  <c:v>610</c:v>
                </c:pt>
                <c:pt idx="5747">
                  <c:v>610</c:v>
                </c:pt>
                <c:pt idx="5748">
                  <c:v>580</c:v>
                </c:pt>
                <c:pt idx="5749">
                  <c:v>190</c:v>
                </c:pt>
                <c:pt idx="5750">
                  <c:v>190</c:v>
                </c:pt>
                <c:pt idx="5751">
                  <c:v>227</c:v>
                </c:pt>
                <c:pt idx="5752">
                  <c:v>227</c:v>
                </c:pt>
                <c:pt idx="5753">
                  <c:v>227</c:v>
                </c:pt>
                <c:pt idx="5754">
                  <c:v>227</c:v>
                </c:pt>
                <c:pt idx="5755">
                  <c:v>255</c:v>
                </c:pt>
                <c:pt idx="5756">
                  <c:v>255</c:v>
                </c:pt>
                <c:pt idx="5757">
                  <c:v>255</c:v>
                </c:pt>
                <c:pt idx="5758">
                  <c:v>170</c:v>
                </c:pt>
                <c:pt idx="5759">
                  <c:v>170</c:v>
                </c:pt>
                <c:pt idx="5760">
                  <c:v>170</c:v>
                </c:pt>
                <c:pt idx="5761">
                  <c:v>170</c:v>
                </c:pt>
                <c:pt idx="5762">
                  <c:v>106</c:v>
                </c:pt>
                <c:pt idx="5763">
                  <c:v>106</c:v>
                </c:pt>
                <c:pt idx="5764">
                  <c:v>111</c:v>
                </c:pt>
                <c:pt idx="5765">
                  <c:v>111</c:v>
                </c:pt>
                <c:pt idx="5766">
                  <c:v>201</c:v>
                </c:pt>
                <c:pt idx="5767">
                  <c:v>150</c:v>
                </c:pt>
                <c:pt idx="5768">
                  <c:v>150</c:v>
                </c:pt>
                <c:pt idx="5769">
                  <c:v>150</c:v>
                </c:pt>
                <c:pt idx="5770">
                  <c:v>201</c:v>
                </c:pt>
                <c:pt idx="5771">
                  <c:v>201</c:v>
                </c:pt>
                <c:pt idx="5772">
                  <c:v>201</c:v>
                </c:pt>
                <c:pt idx="5773">
                  <c:v>201</c:v>
                </c:pt>
                <c:pt idx="5774">
                  <c:v>201</c:v>
                </c:pt>
                <c:pt idx="5775">
                  <c:v>201</c:v>
                </c:pt>
                <c:pt idx="5776">
                  <c:v>201</c:v>
                </c:pt>
                <c:pt idx="5777">
                  <c:v>201</c:v>
                </c:pt>
                <c:pt idx="5778">
                  <c:v>201</c:v>
                </c:pt>
                <c:pt idx="5779">
                  <c:v>201</c:v>
                </c:pt>
                <c:pt idx="5780">
                  <c:v>201</c:v>
                </c:pt>
                <c:pt idx="5781">
                  <c:v>201</c:v>
                </c:pt>
                <c:pt idx="5782">
                  <c:v>300</c:v>
                </c:pt>
                <c:pt idx="5783">
                  <c:v>300</c:v>
                </c:pt>
                <c:pt idx="5784">
                  <c:v>300</c:v>
                </c:pt>
                <c:pt idx="5785">
                  <c:v>300</c:v>
                </c:pt>
                <c:pt idx="5786">
                  <c:v>300</c:v>
                </c:pt>
                <c:pt idx="5787">
                  <c:v>300</c:v>
                </c:pt>
                <c:pt idx="5788">
                  <c:v>300</c:v>
                </c:pt>
                <c:pt idx="5789">
                  <c:v>300</c:v>
                </c:pt>
                <c:pt idx="5790">
                  <c:v>300</c:v>
                </c:pt>
                <c:pt idx="5791">
                  <c:v>195</c:v>
                </c:pt>
                <c:pt idx="5792">
                  <c:v>195</c:v>
                </c:pt>
                <c:pt idx="5793">
                  <c:v>305</c:v>
                </c:pt>
                <c:pt idx="5794">
                  <c:v>305</c:v>
                </c:pt>
                <c:pt idx="5795">
                  <c:v>195</c:v>
                </c:pt>
                <c:pt idx="5796">
                  <c:v>195</c:v>
                </c:pt>
                <c:pt idx="5797">
                  <c:v>305</c:v>
                </c:pt>
                <c:pt idx="5798">
                  <c:v>305</c:v>
                </c:pt>
                <c:pt idx="5799">
                  <c:v>195</c:v>
                </c:pt>
                <c:pt idx="5800">
                  <c:v>195</c:v>
                </c:pt>
                <c:pt idx="5801">
                  <c:v>195</c:v>
                </c:pt>
                <c:pt idx="5802">
                  <c:v>305</c:v>
                </c:pt>
                <c:pt idx="5803">
                  <c:v>150</c:v>
                </c:pt>
                <c:pt idx="5804">
                  <c:v>150</c:v>
                </c:pt>
                <c:pt idx="5805">
                  <c:v>150</c:v>
                </c:pt>
                <c:pt idx="5806">
                  <c:v>265</c:v>
                </c:pt>
                <c:pt idx="5807">
                  <c:v>265</c:v>
                </c:pt>
                <c:pt idx="5808">
                  <c:v>305</c:v>
                </c:pt>
                <c:pt idx="5809">
                  <c:v>305</c:v>
                </c:pt>
                <c:pt idx="5810">
                  <c:v>305</c:v>
                </c:pt>
                <c:pt idx="5811">
                  <c:v>265</c:v>
                </c:pt>
                <c:pt idx="5812">
                  <c:v>265</c:v>
                </c:pt>
                <c:pt idx="5813">
                  <c:v>265</c:v>
                </c:pt>
                <c:pt idx="5814">
                  <c:v>265</c:v>
                </c:pt>
                <c:pt idx="5815">
                  <c:v>265</c:v>
                </c:pt>
                <c:pt idx="5816">
                  <c:v>265</c:v>
                </c:pt>
                <c:pt idx="5817">
                  <c:v>305</c:v>
                </c:pt>
                <c:pt idx="5818">
                  <c:v>265</c:v>
                </c:pt>
                <c:pt idx="5819">
                  <c:v>305</c:v>
                </c:pt>
                <c:pt idx="5820">
                  <c:v>265</c:v>
                </c:pt>
                <c:pt idx="5821">
                  <c:v>305</c:v>
                </c:pt>
                <c:pt idx="5822">
                  <c:v>265</c:v>
                </c:pt>
                <c:pt idx="5823">
                  <c:v>265</c:v>
                </c:pt>
                <c:pt idx="5824">
                  <c:v>148</c:v>
                </c:pt>
                <c:pt idx="5825">
                  <c:v>148</c:v>
                </c:pt>
                <c:pt idx="5826">
                  <c:v>148</c:v>
                </c:pt>
                <c:pt idx="5827">
                  <c:v>148</c:v>
                </c:pt>
                <c:pt idx="5828">
                  <c:v>148</c:v>
                </c:pt>
                <c:pt idx="5829">
                  <c:v>148</c:v>
                </c:pt>
                <c:pt idx="5830">
                  <c:v>148</c:v>
                </c:pt>
                <c:pt idx="5831">
                  <c:v>148</c:v>
                </c:pt>
                <c:pt idx="5832">
                  <c:v>148</c:v>
                </c:pt>
                <c:pt idx="5833">
                  <c:v>148</c:v>
                </c:pt>
                <c:pt idx="5834">
                  <c:v>148</c:v>
                </c:pt>
                <c:pt idx="5835">
                  <c:v>148</c:v>
                </c:pt>
                <c:pt idx="5836">
                  <c:v>148</c:v>
                </c:pt>
                <c:pt idx="5837">
                  <c:v>148</c:v>
                </c:pt>
                <c:pt idx="5838">
                  <c:v>148</c:v>
                </c:pt>
                <c:pt idx="5839">
                  <c:v>148</c:v>
                </c:pt>
                <c:pt idx="5840">
                  <c:v>148</c:v>
                </c:pt>
                <c:pt idx="5841">
                  <c:v>148</c:v>
                </c:pt>
                <c:pt idx="5842">
                  <c:v>148</c:v>
                </c:pt>
                <c:pt idx="5843">
                  <c:v>148</c:v>
                </c:pt>
                <c:pt idx="5844">
                  <c:v>148</c:v>
                </c:pt>
                <c:pt idx="5845">
                  <c:v>148</c:v>
                </c:pt>
                <c:pt idx="5846">
                  <c:v>152</c:v>
                </c:pt>
                <c:pt idx="5847">
                  <c:v>152</c:v>
                </c:pt>
                <c:pt idx="5848">
                  <c:v>152</c:v>
                </c:pt>
                <c:pt idx="5849">
                  <c:v>152</c:v>
                </c:pt>
                <c:pt idx="5850">
                  <c:v>152</c:v>
                </c:pt>
                <c:pt idx="5851">
                  <c:v>152</c:v>
                </c:pt>
                <c:pt idx="5852">
                  <c:v>152</c:v>
                </c:pt>
                <c:pt idx="5853">
                  <c:v>152</c:v>
                </c:pt>
                <c:pt idx="5854">
                  <c:v>152</c:v>
                </c:pt>
                <c:pt idx="5855">
                  <c:v>152</c:v>
                </c:pt>
                <c:pt idx="5856">
                  <c:v>152</c:v>
                </c:pt>
                <c:pt idx="5857">
                  <c:v>152</c:v>
                </c:pt>
                <c:pt idx="5858">
                  <c:v>137</c:v>
                </c:pt>
                <c:pt idx="5859">
                  <c:v>137</c:v>
                </c:pt>
                <c:pt idx="5860">
                  <c:v>98</c:v>
                </c:pt>
                <c:pt idx="5861">
                  <c:v>98</c:v>
                </c:pt>
                <c:pt idx="5862">
                  <c:v>98</c:v>
                </c:pt>
                <c:pt idx="5863">
                  <c:v>98</c:v>
                </c:pt>
                <c:pt idx="5864">
                  <c:v>98</c:v>
                </c:pt>
                <c:pt idx="5865">
                  <c:v>98</c:v>
                </c:pt>
                <c:pt idx="5866">
                  <c:v>98</c:v>
                </c:pt>
                <c:pt idx="5867">
                  <c:v>98</c:v>
                </c:pt>
                <c:pt idx="5868">
                  <c:v>98</c:v>
                </c:pt>
                <c:pt idx="5869">
                  <c:v>98</c:v>
                </c:pt>
                <c:pt idx="5870">
                  <c:v>98</c:v>
                </c:pt>
                <c:pt idx="5871">
                  <c:v>98</c:v>
                </c:pt>
                <c:pt idx="5872">
                  <c:v>98</c:v>
                </c:pt>
                <c:pt idx="5873">
                  <c:v>98</c:v>
                </c:pt>
                <c:pt idx="5874">
                  <c:v>98</c:v>
                </c:pt>
                <c:pt idx="5875">
                  <c:v>98</c:v>
                </c:pt>
                <c:pt idx="5876">
                  <c:v>98</c:v>
                </c:pt>
                <c:pt idx="5877">
                  <c:v>98</c:v>
                </c:pt>
                <c:pt idx="5878">
                  <c:v>98</c:v>
                </c:pt>
                <c:pt idx="5879">
                  <c:v>98</c:v>
                </c:pt>
                <c:pt idx="5880">
                  <c:v>140</c:v>
                </c:pt>
                <c:pt idx="5881">
                  <c:v>140</c:v>
                </c:pt>
                <c:pt idx="5882">
                  <c:v>140</c:v>
                </c:pt>
                <c:pt idx="5883">
                  <c:v>170</c:v>
                </c:pt>
                <c:pt idx="5884">
                  <c:v>170</c:v>
                </c:pt>
                <c:pt idx="5885">
                  <c:v>140</c:v>
                </c:pt>
                <c:pt idx="5886">
                  <c:v>140</c:v>
                </c:pt>
                <c:pt idx="5887">
                  <c:v>140</c:v>
                </c:pt>
                <c:pt idx="5888">
                  <c:v>170</c:v>
                </c:pt>
                <c:pt idx="5889">
                  <c:v>170</c:v>
                </c:pt>
                <c:pt idx="5890">
                  <c:v>140</c:v>
                </c:pt>
                <c:pt idx="5891">
                  <c:v>195</c:v>
                </c:pt>
                <c:pt idx="5892">
                  <c:v>140</c:v>
                </c:pt>
                <c:pt idx="5893">
                  <c:v>170</c:v>
                </c:pt>
                <c:pt idx="5894">
                  <c:v>140</c:v>
                </c:pt>
                <c:pt idx="5895">
                  <c:v>140</c:v>
                </c:pt>
                <c:pt idx="5896">
                  <c:v>140</c:v>
                </c:pt>
                <c:pt idx="5897">
                  <c:v>140</c:v>
                </c:pt>
                <c:pt idx="5898">
                  <c:v>140</c:v>
                </c:pt>
                <c:pt idx="5899">
                  <c:v>140</c:v>
                </c:pt>
                <c:pt idx="5900">
                  <c:v>140</c:v>
                </c:pt>
                <c:pt idx="5901">
                  <c:v>195</c:v>
                </c:pt>
                <c:pt idx="5902">
                  <c:v>140</c:v>
                </c:pt>
                <c:pt idx="5903">
                  <c:v>170</c:v>
                </c:pt>
                <c:pt idx="5904">
                  <c:v>244</c:v>
                </c:pt>
                <c:pt idx="5905">
                  <c:v>200</c:v>
                </c:pt>
                <c:pt idx="5906">
                  <c:v>234</c:v>
                </c:pt>
                <c:pt idx="5907">
                  <c:v>244</c:v>
                </c:pt>
                <c:pt idx="5908">
                  <c:v>200</c:v>
                </c:pt>
                <c:pt idx="5909">
                  <c:v>234</c:v>
                </c:pt>
                <c:pt idx="5910">
                  <c:v>244</c:v>
                </c:pt>
                <c:pt idx="5911">
                  <c:v>200</c:v>
                </c:pt>
                <c:pt idx="5912">
                  <c:v>215</c:v>
                </c:pt>
                <c:pt idx="5913">
                  <c:v>215</c:v>
                </c:pt>
                <c:pt idx="5914">
                  <c:v>215</c:v>
                </c:pt>
                <c:pt idx="5915">
                  <c:v>215</c:v>
                </c:pt>
                <c:pt idx="5916">
                  <c:v>215</c:v>
                </c:pt>
                <c:pt idx="5917">
                  <c:v>215</c:v>
                </c:pt>
                <c:pt idx="5918">
                  <c:v>215</c:v>
                </c:pt>
                <c:pt idx="5919">
                  <c:v>215</c:v>
                </c:pt>
                <c:pt idx="5920">
                  <c:v>215</c:v>
                </c:pt>
                <c:pt idx="5921">
                  <c:v>94</c:v>
                </c:pt>
                <c:pt idx="5922">
                  <c:v>94</c:v>
                </c:pt>
                <c:pt idx="5923">
                  <c:v>94</c:v>
                </c:pt>
                <c:pt idx="5924">
                  <c:v>94</c:v>
                </c:pt>
                <c:pt idx="5925">
                  <c:v>241</c:v>
                </c:pt>
                <c:pt idx="5926">
                  <c:v>241</c:v>
                </c:pt>
                <c:pt idx="5927">
                  <c:v>204</c:v>
                </c:pt>
                <c:pt idx="5928">
                  <c:v>204</c:v>
                </c:pt>
                <c:pt idx="5929">
                  <c:v>204</c:v>
                </c:pt>
                <c:pt idx="5930">
                  <c:v>204</c:v>
                </c:pt>
                <c:pt idx="5931">
                  <c:v>204</c:v>
                </c:pt>
                <c:pt idx="5932">
                  <c:v>204</c:v>
                </c:pt>
                <c:pt idx="5933">
                  <c:v>204</c:v>
                </c:pt>
                <c:pt idx="5934">
                  <c:v>204</c:v>
                </c:pt>
                <c:pt idx="5935">
                  <c:v>204</c:v>
                </c:pt>
                <c:pt idx="5936">
                  <c:v>204</c:v>
                </c:pt>
                <c:pt idx="5937">
                  <c:v>204</c:v>
                </c:pt>
                <c:pt idx="5938">
                  <c:v>215</c:v>
                </c:pt>
                <c:pt idx="5939">
                  <c:v>215</c:v>
                </c:pt>
                <c:pt idx="5940">
                  <c:v>215</c:v>
                </c:pt>
                <c:pt idx="5941">
                  <c:v>255</c:v>
                </c:pt>
                <c:pt idx="5942">
                  <c:v>255</c:v>
                </c:pt>
                <c:pt idx="5943">
                  <c:v>306</c:v>
                </c:pt>
                <c:pt idx="5944">
                  <c:v>306</c:v>
                </c:pt>
                <c:pt idx="5945">
                  <c:v>306</c:v>
                </c:pt>
                <c:pt idx="5946">
                  <c:v>306</c:v>
                </c:pt>
                <c:pt idx="5947">
                  <c:v>306</c:v>
                </c:pt>
                <c:pt idx="5948">
                  <c:v>306</c:v>
                </c:pt>
                <c:pt idx="5949">
                  <c:v>306</c:v>
                </c:pt>
                <c:pt idx="5950">
                  <c:v>306</c:v>
                </c:pt>
                <c:pt idx="5951">
                  <c:v>306</c:v>
                </c:pt>
                <c:pt idx="5952">
                  <c:v>416</c:v>
                </c:pt>
                <c:pt idx="5953">
                  <c:v>416</c:v>
                </c:pt>
                <c:pt idx="5954">
                  <c:v>416</c:v>
                </c:pt>
                <c:pt idx="5955">
                  <c:v>210</c:v>
                </c:pt>
                <c:pt idx="5956">
                  <c:v>210</c:v>
                </c:pt>
                <c:pt idx="5957">
                  <c:v>210</c:v>
                </c:pt>
                <c:pt idx="5958">
                  <c:v>210</c:v>
                </c:pt>
                <c:pt idx="5959">
                  <c:v>210</c:v>
                </c:pt>
                <c:pt idx="5960">
                  <c:v>210</c:v>
                </c:pt>
                <c:pt idx="5961">
                  <c:v>210</c:v>
                </c:pt>
                <c:pt idx="5962">
                  <c:v>210</c:v>
                </c:pt>
                <c:pt idx="5963">
                  <c:v>200</c:v>
                </c:pt>
                <c:pt idx="5964">
                  <c:v>210</c:v>
                </c:pt>
                <c:pt idx="5965">
                  <c:v>210</c:v>
                </c:pt>
                <c:pt idx="5966">
                  <c:v>200</c:v>
                </c:pt>
                <c:pt idx="5967">
                  <c:v>200</c:v>
                </c:pt>
                <c:pt idx="5968">
                  <c:v>200</c:v>
                </c:pt>
                <c:pt idx="5969">
                  <c:v>210</c:v>
                </c:pt>
                <c:pt idx="5970">
                  <c:v>210</c:v>
                </c:pt>
                <c:pt idx="5971">
                  <c:v>210</c:v>
                </c:pt>
                <c:pt idx="5972">
                  <c:v>200</c:v>
                </c:pt>
                <c:pt idx="5973">
                  <c:v>200</c:v>
                </c:pt>
                <c:pt idx="5974">
                  <c:v>200</c:v>
                </c:pt>
                <c:pt idx="5975">
                  <c:v>200</c:v>
                </c:pt>
                <c:pt idx="5976">
                  <c:v>210</c:v>
                </c:pt>
                <c:pt idx="5977">
                  <c:v>200</c:v>
                </c:pt>
                <c:pt idx="5978">
                  <c:v>200</c:v>
                </c:pt>
                <c:pt idx="5979">
                  <c:v>210</c:v>
                </c:pt>
                <c:pt idx="5980">
                  <c:v>210</c:v>
                </c:pt>
                <c:pt idx="5981">
                  <c:v>200</c:v>
                </c:pt>
                <c:pt idx="5982">
                  <c:v>200</c:v>
                </c:pt>
                <c:pt idx="5983">
                  <c:v>210</c:v>
                </c:pt>
                <c:pt idx="5984">
                  <c:v>210</c:v>
                </c:pt>
                <c:pt idx="5985">
                  <c:v>210</c:v>
                </c:pt>
                <c:pt idx="5986">
                  <c:v>210</c:v>
                </c:pt>
                <c:pt idx="5987">
                  <c:v>210</c:v>
                </c:pt>
                <c:pt idx="5988">
                  <c:v>210</c:v>
                </c:pt>
                <c:pt idx="5989">
                  <c:v>210</c:v>
                </c:pt>
                <c:pt idx="5990">
                  <c:v>210</c:v>
                </c:pt>
                <c:pt idx="5991">
                  <c:v>210</c:v>
                </c:pt>
                <c:pt idx="5992">
                  <c:v>210</c:v>
                </c:pt>
                <c:pt idx="5993">
                  <c:v>210</c:v>
                </c:pt>
                <c:pt idx="5994">
                  <c:v>210</c:v>
                </c:pt>
                <c:pt idx="5995">
                  <c:v>210</c:v>
                </c:pt>
                <c:pt idx="5996">
                  <c:v>210</c:v>
                </c:pt>
                <c:pt idx="5997">
                  <c:v>210</c:v>
                </c:pt>
                <c:pt idx="5998">
                  <c:v>210</c:v>
                </c:pt>
                <c:pt idx="5999">
                  <c:v>210</c:v>
                </c:pt>
                <c:pt idx="6000">
                  <c:v>210</c:v>
                </c:pt>
                <c:pt idx="6001">
                  <c:v>210</c:v>
                </c:pt>
                <c:pt idx="6002">
                  <c:v>210</c:v>
                </c:pt>
                <c:pt idx="6003">
                  <c:v>210</c:v>
                </c:pt>
                <c:pt idx="6004">
                  <c:v>210</c:v>
                </c:pt>
                <c:pt idx="6005">
                  <c:v>210</c:v>
                </c:pt>
                <c:pt idx="6006">
                  <c:v>170</c:v>
                </c:pt>
                <c:pt idx="6007">
                  <c:v>170</c:v>
                </c:pt>
                <c:pt idx="6008">
                  <c:v>170</c:v>
                </c:pt>
                <c:pt idx="6009">
                  <c:v>170</c:v>
                </c:pt>
                <c:pt idx="6010">
                  <c:v>170</c:v>
                </c:pt>
                <c:pt idx="6011">
                  <c:v>170</c:v>
                </c:pt>
                <c:pt idx="6012">
                  <c:v>170</c:v>
                </c:pt>
                <c:pt idx="6013">
                  <c:v>170</c:v>
                </c:pt>
                <c:pt idx="6014">
                  <c:v>170</c:v>
                </c:pt>
                <c:pt idx="6015">
                  <c:v>170</c:v>
                </c:pt>
                <c:pt idx="6016">
                  <c:v>140</c:v>
                </c:pt>
                <c:pt idx="6017">
                  <c:v>170</c:v>
                </c:pt>
                <c:pt idx="6018">
                  <c:v>170</c:v>
                </c:pt>
                <c:pt idx="6019">
                  <c:v>170</c:v>
                </c:pt>
                <c:pt idx="6020">
                  <c:v>170</c:v>
                </c:pt>
                <c:pt idx="6021">
                  <c:v>140</c:v>
                </c:pt>
                <c:pt idx="6022">
                  <c:v>140</c:v>
                </c:pt>
                <c:pt idx="6023">
                  <c:v>170</c:v>
                </c:pt>
                <c:pt idx="6024">
                  <c:v>140</c:v>
                </c:pt>
                <c:pt idx="6025">
                  <c:v>170</c:v>
                </c:pt>
                <c:pt idx="6026">
                  <c:v>140</c:v>
                </c:pt>
                <c:pt idx="6027">
                  <c:v>140</c:v>
                </c:pt>
                <c:pt idx="6028">
                  <c:v>170</c:v>
                </c:pt>
                <c:pt idx="6029">
                  <c:v>170</c:v>
                </c:pt>
                <c:pt idx="6030">
                  <c:v>140</c:v>
                </c:pt>
                <c:pt idx="6031">
                  <c:v>170</c:v>
                </c:pt>
                <c:pt idx="6032">
                  <c:v>140</c:v>
                </c:pt>
                <c:pt idx="6033">
                  <c:v>140</c:v>
                </c:pt>
                <c:pt idx="6034">
                  <c:v>170</c:v>
                </c:pt>
                <c:pt idx="6035">
                  <c:v>140</c:v>
                </c:pt>
                <c:pt idx="6036">
                  <c:v>170</c:v>
                </c:pt>
                <c:pt idx="6037">
                  <c:v>170</c:v>
                </c:pt>
                <c:pt idx="6038">
                  <c:v>170</c:v>
                </c:pt>
                <c:pt idx="6039">
                  <c:v>170</c:v>
                </c:pt>
                <c:pt idx="6040">
                  <c:v>140</c:v>
                </c:pt>
                <c:pt idx="6041">
                  <c:v>140</c:v>
                </c:pt>
                <c:pt idx="6042">
                  <c:v>170</c:v>
                </c:pt>
                <c:pt idx="6043">
                  <c:v>140</c:v>
                </c:pt>
                <c:pt idx="6044">
                  <c:v>140</c:v>
                </c:pt>
                <c:pt idx="6045">
                  <c:v>140</c:v>
                </c:pt>
                <c:pt idx="6046">
                  <c:v>170</c:v>
                </c:pt>
                <c:pt idx="6047">
                  <c:v>170</c:v>
                </c:pt>
                <c:pt idx="6048">
                  <c:v>170</c:v>
                </c:pt>
                <c:pt idx="6049">
                  <c:v>170</c:v>
                </c:pt>
                <c:pt idx="6050">
                  <c:v>170</c:v>
                </c:pt>
                <c:pt idx="6051">
                  <c:v>140</c:v>
                </c:pt>
                <c:pt idx="6052">
                  <c:v>170</c:v>
                </c:pt>
                <c:pt idx="6053">
                  <c:v>170</c:v>
                </c:pt>
                <c:pt idx="6054">
                  <c:v>140</c:v>
                </c:pt>
                <c:pt idx="6055">
                  <c:v>140</c:v>
                </c:pt>
                <c:pt idx="6056">
                  <c:v>170</c:v>
                </c:pt>
                <c:pt idx="6057">
                  <c:v>210</c:v>
                </c:pt>
                <c:pt idx="6058">
                  <c:v>170</c:v>
                </c:pt>
                <c:pt idx="6059">
                  <c:v>170</c:v>
                </c:pt>
                <c:pt idx="6060">
                  <c:v>150</c:v>
                </c:pt>
                <c:pt idx="6061">
                  <c:v>210</c:v>
                </c:pt>
                <c:pt idx="6062">
                  <c:v>170</c:v>
                </c:pt>
                <c:pt idx="6063">
                  <c:v>150</c:v>
                </c:pt>
                <c:pt idx="6064">
                  <c:v>210</c:v>
                </c:pt>
                <c:pt idx="6065">
                  <c:v>210</c:v>
                </c:pt>
                <c:pt idx="6066">
                  <c:v>150</c:v>
                </c:pt>
                <c:pt idx="6067">
                  <c:v>210</c:v>
                </c:pt>
                <c:pt idx="6068">
                  <c:v>210</c:v>
                </c:pt>
                <c:pt idx="6069">
                  <c:v>150</c:v>
                </c:pt>
                <c:pt idx="6070">
                  <c:v>210</c:v>
                </c:pt>
                <c:pt idx="6071">
                  <c:v>115</c:v>
                </c:pt>
                <c:pt idx="6072">
                  <c:v>210</c:v>
                </c:pt>
                <c:pt idx="6073">
                  <c:v>115</c:v>
                </c:pt>
                <c:pt idx="6074">
                  <c:v>170</c:v>
                </c:pt>
                <c:pt idx="6075">
                  <c:v>170</c:v>
                </c:pt>
                <c:pt idx="6076">
                  <c:v>170</c:v>
                </c:pt>
                <c:pt idx="6077">
                  <c:v>150</c:v>
                </c:pt>
                <c:pt idx="6078">
                  <c:v>170</c:v>
                </c:pt>
                <c:pt idx="6079">
                  <c:v>170</c:v>
                </c:pt>
                <c:pt idx="6080">
                  <c:v>170</c:v>
                </c:pt>
                <c:pt idx="6081">
                  <c:v>170</c:v>
                </c:pt>
                <c:pt idx="6082">
                  <c:v>115</c:v>
                </c:pt>
                <c:pt idx="6083">
                  <c:v>150</c:v>
                </c:pt>
                <c:pt idx="6084">
                  <c:v>115</c:v>
                </c:pt>
                <c:pt idx="6085">
                  <c:v>115</c:v>
                </c:pt>
                <c:pt idx="6086">
                  <c:v>170</c:v>
                </c:pt>
                <c:pt idx="6087">
                  <c:v>170</c:v>
                </c:pt>
                <c:pt idx="6088">
                  <c:v>150</c:v>
                </c:pt>
                <c:pt idx="6089">
                  <c:v>170</c:v>
                </c:pt>
                <c:pt idx="6090">
                  <c:v>210</c:v>
                </c:pt>
                <c:pt idx="6091">
                  <c:v>150</c:v>
                </c:pt>
                <c:pt idx="6092">
                  <c:v>170</c:v>
                </c:pt>
                <c:pt idx="6093">
                  <c:v>210</c:v>
                </c:pt>
                <c:pt idx="6094">
                  <c:v>210</c:v>
                </c:pt>
                <c:pt idx="6095">
                  <c:v>150</c:v>
                </c:pt>
                <c:pt idx="6096">
                  <c:v>210</c:v>
                </c:pt>
                <c:pt idx="6097">
                  <c:v>170</c:v>
                </c:pt>
                <c:pt idx="6098">
                  <c:v>170</c:v>
                </c:pt>
                <c:pt idx="6099">
                  <c:v>150</c:v>
                </c:pt>
                <c:pt idx="6100">
                  <c:v>150</c:v>
                </c:pt>
                <c:pt idx="6101">
                  <c:v>170</c:v>
                </c:pt>
                <c:pt idx="6102">
                  <c:v>170</c:v>
                </c:pt>
                <c:pt idx="6103">
                  <c:v>150</c:v>
                </c:pt>
                <c:pt idx="6104">
                  <c:v>210</c:v>
                </c:pt>
                <c:pt idx="6105">
                  <c:v>150</c:v>
                </c:pt>
                <c:pt idx="6106">
                  <c:v>210</c:v>
                </c:pt>
                <c:pt idx="6107">
                  <c:v>210</c:v>
                </c:pt>
                <c:pt idx="6108">
                  <c:v>210</c:v>
                </c:pt>
                <c:pt idx="6109">
                  <c:v>170</c:v>
                </c:pt>
                <c:pt idx="6110">
                  <c:v>210</c:v>
                </c:pt>
                <c:pt idx="6111">
                  <c:v>150</c:v>
                </c:pt>
                <c:pt idx="6112">
                  <c:v>150</c:v>
                </c:pt>
                <c:pt idx="6113">
                  <c:v>150</c:v>
                </c:pt>
                <c:pt idx="6114">
                  <c:v>150</c:v>
                </c:pt>
                <c:pt idx="6115">
                  <c:v>170</c:v>
                </c:pt>
                <c:pt idx="6116">
                  <c:v>210</c:v>
                </c:pt>
                <c:pt idx="6117">
                  <c:v>190</c:v>
                </c:pt>
                <c:pt idx="6118">
                  <c:v>190</c:v>
                </c:pt>
                <c:pt idx="6119">
                  <c:v>190</c:v>
                </c:pt>
                <c:pt idx="6120">
                  <c:v>190</c:v>
                </c:pt>
                <c:pt idx="6121">
                  <c:v>190</c:v>
                </c:pt>
                <c:pt idx="6122">
                  <c:v>190</c:v>
                </c:pt>
                <c:pt idx="6123">
                  <c:v>190</c:v>
                </c:pt>
                <c:pt idx="6124">
                  <c:v>190</c:v>
                </c:pt>
                <c:pt idx="6125">
                  <c:v>190</c:v>
                </c:pt>
                <c:pt idx="6126">
                  <c:v>190</c:v>
                </c:pt>
                <c:pt idx="6127">
                  <c:v>190</c:v>
                </c:pt>
                <c:pt idx="6128">
                  <c:v>190</c:v>
                </c:pt>
                <c:pt idx="6129">
                  <c:v>190</c:v>
                </c:pt>
                <c:pt idx="6130">
                  <c:v>190</c:v>
                </c:pt>
                <c:pt idx="6131">
                  <c:v>190</c:v>
                </c:pt>
                <c:pt idx="6132">
                  <c:v>190</c:v>
                </c:pt>
                <c:pt idx="6133">
                  <c:v>190</c:v>
                </c:pt>
                <c:pt idx="6134">
                  <c:v>190</c:v>
                </c:pt>
                <c:pt idx="6135">
                  <c:v>190</c:v>
                </c:pt>
                <c:pt idx="6136">
                  <c:v>190</c:v>
                </c:pt>
                <c:pt idx="6137">
                  <c:v>190</c:v>
                </c:pt>
                <c:pt idx="6138">
                  <c:v>190</c:v>
                </c:pt>
                <c:pt idx="6139">
                  <c:v>190</c:v>
                </c:pt>
                <c:pt idx="6140">
                  <c:v>190</c:v>
                </c:pt>
                <c:pt idx="6141">
                  <c:v>190</c:v>
                </c:pt>
                <c:pt idx="6142">
                  <c:v>190</c:v>
                </c:pt>
                <c:pt idx="6143">
                  <c:v>190</c:v>
                </c:pt>
                <c:pt idx="6144">
                  <c:v>190</c:v>
                </c:pt>
                <c:pt idx="6145">
                  <c:v>190</c:v>
                </c:pt>
                <c:pt idx="6146">
                  <c:v>190</c:v>
                </c:pt>
                <c:pt idx="6147">
                  <c:v>190</c:v>
                </c:pt>
                <c:pt idx="6148">
                  <c:v>283</c:v>
                </c:pt>
                <c:pt idx="6149">
                  <c:v>283</c:v>
                </c:pt>
                <c:pt idx="6150">
                  <c:v>283</c:v>
                </c:pt>
                <c:pt idx="6151">
                  <c:v>283</c:v>
                </c:pt>
                <c:pt idx="6152">
                  <c:v>173</c:v>
                </c:pt>
                <c:pt idx="6153">
                  <c:v>173</c:v>
                </c:pt>
                <c:pt idx="6154">
                  <c:v>283</c:v>
                </c:pt>
                <c:pt idx="6155">
                  <c:v>173</c:v>
                </c:pt>
                <c:pt idx="6156">
                  <c:v>173</c:v>
                </c:pt>
                <c:pt idx="6157">
                  <c:v>283</c:v>
                </c:pt>
                <c:pt idx="6158">
                  <c:v>283</c:v>
                </c:pt>
                <c:pt idx="6159">
                  <c:v>173</c:v>
                </c:pt>
                <c:pt idx="6160">
                  <c:v>173</c:v>
                </c:pt>
                <c:pt idx="6161">
                  <c:v>283</c:v>
                </c:pt>
                <c:pt idx="6162">
                  <c:v>283</c:v>
                </c:pt>
                <c:pt idx="6163">
                  <c:v>283</c:v>
                </c:pt>
                <c:pt idx="6164">
                  <c:v>283</c:v>
                </c:pt>
                <c:pt idx="6165">
                  <c:v>283</c:v>
                </c:pt>
                <c:pt idx="6166">
                  <c:v>173</c:v>
                </c:pt>
                <c:pt idx="6167">
                  <c:v>173</c:v>
                </c:pt>
                <c:pt idx="6168">
                  <c:v>283</c:v>
                </c:pt>
                <c:pt idx="6169">
                  <c:v>173</c:v>
                </c:pt>
                <c:pt idx="6170">
                  <c:v>283</c:v>
                </c:pt>
                <c:pt idx="6171">
                  <c:v>173</c:v>
                </c:pt>
                <c:pt idx="6172">
                  <c:v>283</c:v>
                </c:pt>
                <c:pt idx="6173">
                  <c:v>283</c:v>
                </c:pt>
                <c:pt idx="6174">
                  <c:v>283</c:v>
                </c:pt>
                <c:pt idx="6175">
                  <c:v>283</c:v>
                </c:pt>
                <c:pt idx="6176">
                  <c:v>173</c:v>
                </c:pt>
                <c:pt idx="6177">
                  <c:v>283</c:v>
                </c:pt>
                <c:pt idx="6178">
                  <c:v>173</c:v>
                </c:pt>
                <c:pt idx="6179">
                  <c:v>188</c:v>
                </c:pt>
                <c:pt idx="6180">
                  <c:v>215</c:v>
                </c:pt>
                <c:pt idx="6181">
                  <c:v>211</c:v>
                </c:pt>
                <c:pt idx="6182">
                  <c:v>188</c:v>
                </c:pt>
                <c:pt idx="6183">
                  <c:v>188</c:v>
                </c:pt>
                <c:pt idx="6184">
                  <c:v>188</c:v>
                </c:pt>
                <c:pt idx="6185">
                  <c:v>188</c:v>
                </c:pt>
                <c:pt idx="6186">
                  <c:v>188</c:v>
                </c:pt>
                <c:pt idx="6187">
                  <c:v>188</c:v>
                </c:pt>
                <c:pt idx="6188">
                  <c:v>188</c:v>
                </c:pt>
                <c:pt idx="6189">
                  <c:v>188</c:v>
                </c:pt>
                <c:pt idx="6190">
                  <c:v>188</c:v>
                </c:pt>
                <c:pt idx="6191">
                  <c:v>211</c:v>
                </c:pt>
                <c:pt idx="6192">
                  <c:v>188</c:v>
                </c:pt>
                <c:pt idx="6193">
                  <c:v>188</c:v>
                </c:pt>
                <c:pt idx="6194">
                  <c:v>188</c:v>
                </c:pt>
                <c:pt idx="6195">
                  <c:v>215</c:v>
                </c:pt>
                <c:pt idx="6196">
                  <c:v>188</c:v>
                </c:pt>
                <c:pt idx="6197">
                  <c:v>188</c:v>
                </c:pt>
                <c:pt idx="6198">
                  <c:v>188</c:v>
                </c:pt>
                <c:pt idx="6199">
                  <c:v>215</c:v>
                </c:pt>
                <c:pt idx="6200">
                  <c:v>188</c:v>
                </c:pt>
                <c:pt idx="6201">
                  <c:v>211</c:v>
                </c:pt>
                <c:pt idx="6202">
                  <c:v>188</c:v>
                </c:pt>
                <c:pt idx="6203">
                  <c:v>188</c:v>
                </c:pt>
                <c:pt idx="6204">
                  <c:v>188</c:v>
                </c:pt>
                <c:pt idx="6205">
                  <c:v>188</c:v>
                </c:pt>
                <c:pt idx="6206">
                  <c:v>188</c:v>
                </c:pt>
                <c:pt idx="6207">
                  <c:v>188</c:v>
                </c:pt>
                <c:pt idx="6208">
                  <c:v>188</c:v>
                </c:pt>
                <c:pt idx="6209">
                  <c:v>73</c:v>
                </c:pt>
                <c:pt idx="6210">
                  <c:v>73</c:v>
                </c:pt>
                <c:pt idx="6211">
                  <c:v>66</c:v>
                </c:pt>
                <c:pt idx="6212">
                  <c:v>73</c:v>
                </c:pt>
                <c:pt idx="6213">
                  <c:v>73</c:v>
                </c:pt>
                <c:pt idx="6214">
                  <c:v>73</c:v>
                </c:pt>
                <c:pt idx="6215">
                  <c:v>73</c:v>
                </c:pt>
                <c:pt idx="6216">
                  <c:v>73</c:v>
                </c:pt>
                <c:pt idx="6217">
                  <c:v>73</c:v>
                </c:pt>
                <c:pt idx="6218">
                  <c:v>73</c:v>
                </c:pt>
                <c:pt idx="6219">
                  <c:v>265</c:v>
                </c:pt>
                <c:pt idx="6220">
                  <c:v>265</c:v>
                </c:pt>
                <c:pt idx="6221">
                  <c:v>420</c:v>
                </c:pt>
                <c:pt idx="6222">
                  <c:v>420</c:v>
                </c:pt>
                <c:pt idx="6223">
                  <c:v>311</c:v>
                </c:pt>
                <c:pt idx="6224">
                  <c:v>420</c:v>
                </c:pt>
                <c:pt idx="6225">
                  <c:v>311</c:v>
                </c:pt>
                <c:pt idx="6226">
                  <c:v>180</c:v>
                </c:pt>
                <c:pt idx="6227">
                  <c:v>180</c:v>
                </c:pt>
                <c:pt idx="6228">
                  <c:v>180</c:v>
                </c:pt>
                <c:pt idx="6229">
                  <c:v>180</c:v>
                </c:pt>
                <c:pt idx="6230">
                  <c:v>180</c:v>
                </c:pt>
                <c:pt idx="6231">
                  <c:v>185</c:v>
                </c:pt>
                <c:pt idx="6232">
                  <c:v>185</c:v>
                </c:pt>
                <c:pt idx="6233">
                  <c:v>180</c:v>
                </c:pt>
                <c:pt idx="6234">
                  <c:v>180</c:v>
                </c:pt>
                <c:pt idx="6235">
                  <c:v>180</c:v>
                </c:pt>
                <c:pt idx="6236">
                  <c:v>185</c:v>
                </c:pt>
                <c:pt idx="6237">
                  <c:v>180</c:v>
                </c:pt>
                <c:pt idx="6238">
                  <c:v>180</c:v>
                </c:pt>
                <c:pt idx="6239">
                  <c:v>180</c:v>
                </c:pt>
                <c:pt idx="6240">
                  <c:v>180</c:v>
                </c:pt>
                <c:pt idx="6241">
                  <c:v>180</c:v>
                </c:pt>
                <c:pt idx="6242">
                  <c:v>180</c:v>
                </c:pt>
                <c:pt idx="6243">
                  <c:v>180</c:v>
                </c:pt>
                <c:pt idx="6244">
                  <c:v>185</c:v>
                </c:pt>
                <c:pt idx="6245">
                  <c:v>180</c:v>
                </c:pt>
                <c:pt idx="6246">
                  <c:v>185</c:v>
                </c:pt>
                <c:pt idx="6247">
                  <c:v>180</c:v>
                </c:pt>
                <c:pt idx="6248">
                  <c:v>185</c:v>
                </c:pt>
                <c:pt idx="6249">
                  <c:v>180</c:v>
                </c:pt>
                <c:pt idx="6250">
                  <c:v>180</c:v>
                </c:pt>
                <c:pt idx="6251">
                  <c:v>180</c:v>
                </c:pt>
                <c:pt idx="6252">
                  <c:v>180</c:v>
                </c:pt>
                <c:pt idx="6253">
                  <c:v>180</c:v>
                </c:pt>
                <c:pt idx="6254">
                  <c:v>180</c:v>
                </c:pt>
                <c:pt idx="6255">
                  <c:v>180</c:v>
                </c:pt>
                <c:pt idx="6256">
                  <c:v>185</c:v>
                </c:pt>
                <c:pt idx="6257">
                  <c:v>180</c:v>
                </c:pt>
                <c:pt idx="6258">
                  <c:v>182</c:v>
                </c:pt>
                <c:pt idx="6259">
                  <c:v>304</c:v>
                </c:pt>
                <c:pt idx="6260">
                  <c:v>304</c:v>
                </c:pt>
                <c:pt idx="6261">
                  <c:v>304</c:v>
                </c:pt>
                <c:pt idx="6262">
                  <c:v>182</c:v>
                </c:pt>
                <c:pt idx="6263">
                  <c:v>304</c:v>
                </c:pt>
                <c:pt idx="6264">
                  <c:v>304</c:v>
                </c:pt>
                <c:pt idx="6265">
                  <c:v>304</c:v>
                </c:pt>
                <c:pt idx="6266">
                  <c:v>304</c:v>
                </c:pt>
                <c:pt idx="6267">
                  <c:v>304</c:v>
                </c:pt>
                <c:pt idx="6268">
                  <c:v>304</c:v>
                </c:pt>
                <c:pt idx="6269">
                  <c:v>304</c:v>
                </c:pt>
                <c:pt idx="6270">
                  <c:v>304</c:v>
                </c:pt>
                <c:pt idx="6271">
                  <c:v>304</c:v>
                </c:pt>
                <c:pt idx="6272">
                  <c:v>304</c:v>
                </c:pt>
                <c:pt idx="6273">
                  <c:v>310</c:v>
                </c:pt>
                <c:pt idx="6274">
                  <c:v>310</c:v>
                </c:pt>
                <c:pt idx="6275">
                  <c:v>310</c:v>
                </c:pt>
                <c:pt idx="6276">
                  <c:v>310</c:v>
                </c:pt>
                <c:pt idx="6277">
                  <c:v>310</c:v>
                </c:pt>
                <c:pt idx="6278">
                  <c:v>291</c:v>
                </c:pt>
                <c:pt idx="6279">
                  <c:v>291</c:v>
                </c:pt>
                <c:pt idx="6280">
                  <c:v>291</c:v>
                </c:pt>
                <c:pt idx="6281">
                  <c:v>291</c:v>
                </c:pt>
                <c:pt idx="6282">
                  <c:v>303</c:v>
                </c:pt>
                <c:pt idx="6283">
                  <c:v>291</c:v>
                </c:pt>
                <c:pt idx="6284">
                  <c:v>291</c:v>
                </c:pt>
                <c:pt idx="6285">
                  <c:v>168</c:v>
                </c:pt>
                <c:pt idx="6286">
                  <c:v>148</c:v>
                </c:pt>
                <c:pt idx="6287">
                  <c:v>148</c:v>
                </c:pt>
                <c:pt idx="6288">
                  <c:v>168</c:v>
                </c:pt>
                <c:pt idx="6289">
                  <c:v>168</c:v>
                </c:pt>
                <c:pt idx="6290">
                  <c:v>148</c:v>
                </c:pt>
                <c:pt idx="6291">
                  <c:v>148</c:v>
                </c:pt>
                <c:pt idx="6292">
                  <c:v>237</c:v>
                </c:pt>
                <c:pt idx="6293">
                  <c:v>168</c:v>
                </c:pt>
                <c:pt idx="6294">
                  <c:v>168</c:v>
                </c:pt>
                <c:pt idx="6295">
                  <c:v>168</c:v>
                </c:pt>
                <c:pt idx="6296">
                  <c:v>148</c:v>
                </c:pt>
                <c:pt idx="6297">
                  <c:v>148</c:v>
                </c:pt>
                <c:pt idx="6298">
                  <c:v>168</c:v>
                </c:pt>
                <c:pt idx="6299">
                  <c:v>148</c:v>
                </c:pt>
                <c:pt idx="6300">
                  <c:v>168</c:v>
                </c:pt>
                <c:pt idx="6301">
                  <c:v>168</c:v>
                </c:pt>
                <c:pt idx="6302">
                  <c:v>168</c:v>
                </c:pt>
                <c:pt idx="6303">
                  <c:v>168</c:v>
                </c:pt>
                <c:pt idx="6304">
                  <c:v>168</c:v>
                </c:pt>
                <c:pt idx="6305">
                  <c:v>168</c:v>
                </c:pt>
                <c:pt idx="6306">
                  <c:v>148</c:v>
                </c:pt>
                <c:pt idx="6307">
                  <c:v>148</c:v>
                </c:pt>
                <c:pt idx="6308">
                  <c:v>168</c:v>
                </c:pt>
                <c:pt idx="6309">
                  <c:v>381</c:v>
                </c:pt>
                <c:pt idx="6310">
                  <c:v>381</c:v>
                </c:pt>
                <c:pt idx="6311">
                  <c:v>381</c:v>
                </c:pt>
                <c:pt idx="6312">
                  <c:v>620</c:v>
                </c:pt>
                <c:pt idx="6313">
                  <c:v>620</c:v>
                </c:pt>
                <c:pt idx="6314">
                  <c:v>92</c:v>
                </c:pt>
                <c:pt idx="6315">
                  <c:v>135</c:v>
                </c:pt>
                <c:pt idx="6316">
                  <c:v>195</c:v>
                </c:pt>
                <c:pt idx="6317">
                  <c:v>195</c:v>
                </c:pt>
                <c:pt idx="6318">
                  <c:v>195</c:v>
                </c:pt>
                <c:pt idx="6319">
                  <c:v>195</c:v>
                </c:pt>
                <c:pt idx="6320">
                  <c:v>92</c:v>
                </c:pt>
                <c:pt idx="6321">
                  <c:v>135</c:v>
                </c:pt>
                <c:pt idx="6322">
                  <c:v>195</c:v>
                </c:pt>
                <c:pt idx="6323">
                  <c:v>92</c:v>
                </c:pt>
                <c:pt idx="6324">
                  <c:v>195</c:v>
                </c:pt>
                <c:pt idx="6325">
                  <c:v>135</c:v>
                </c:pt>
                <c:pt idx="6326">
                  <c:v>141</c:v>
                </c:pt>
                <c:pt idx="6327">
                  <c:v>141</c:v>
                </c:pt>
                <c:pt idx="6328">
                  <c:v>100</c:v>
                </c:pt>
                <c:pt idx="6329">
                  <c:v>141</c:v>
                </c:pt>
                <c:pt idx="6330">
                  <c:v>100</c:v>
                </c:pt>
                <c:pt idx="6331">
                  <c:v>141</c:v>
                </c:pt>
                <c:pt idx="6332">
                  <c:v>100</c:v>
                </c:pt>
                <c:pt idx="6333">
                  <c:v>141</c:v>
                </c:pt>
                <c:pt idx="6334">
                  <c:v>141</c:v>
                </c:pt>
                <c:pt idx="6335">
                  <c:v>142</c:v>
                </c:pt>
                <c:pt idx="6336">
                  <c:v>142</c:v>
                </c:pt>
                <c:pt idx="6337">
                  <c:v>141</c:v>
                </c:pt>
                <c:pt idx="6338">
                  <c:v>74</c:v>
                </c:pt>
                <c:pt idx="6339">
                  <c:v>74</c:v>
                </c:pt>
                <c:pt idx="6340">
                  <c:v>74</c:v>
                </c:pt>
                <c:pt idx="6341">
                  <c:v>74</c:v>
                </c:pt>
                <c:pt idx="6342">
                  <c:v>74</c:v>
                </c:pt>
                <c:pt idx="6343">
                  <c:v>74</c:v>
                </c:pt>
                <c:pt idx="6344">
                  <c:v>74</c:v>
                </c:pt>
                <c:pt idx="6345">
                  <c:v>74</c:v>
                </c:pt>
                <c:pt idx="6346">
                  <c:v>74</c:v>
                </c:pt>
                <c:pt idx="6347">
                  <c:v>175</c:v>
                </c:pt>
                <c:pt idx="6348">
                  <c:v>256</c:v>
                </c:pt>
                <c:pt idx="6349">
                  <c:v>175</c:v>
                </c:pt>
                <c:pt idx="6350">
                  <c:v>175</c:v>
                </c:pt>
                <c:pt idx="6351">
                  <c:v>175</c:v>
                </c:pt>
                <c:pt idx="6352">
                  <c:v>175</c:v>
                </c:pt>
                <c:pt idx="6353">
                  <c:v>175</c:v>
                </c:pt>
                <c:pt idx="6354">
                  <c:v>175</c:v>
                </c:pt>
                <c:pt idx="6355">
                  <c:v>175</c:v>
                </c:pt>
                <c:pt idx="6356">
                  <c:v>256</c:v>
                </c:pt>
                <c:pt idx="6357">
                  <c:v>175</c:v>
                </c:pt>
                <c:pt idx="6358">
                  <c:v>175</c:v>
                </c:pt>
                <c:pt idx="6359">
                  <c:v>175</c:v>
                </c:pt>
                <c:pt idx="6360">
                  <c:v>175</c:v>
                </c:pt>
                <c:pt idx="6361">
                  <c:v>256</c:v>
                </c:pt>
                <c:pt idx="6362">
                  <c:v>175</c:v>
                </c:pt>
                <c:pt idx="6363">
                  <c:v>175</c:v>
                </c:pt>
                <c:pt idx="6364">
                  <c:v>175</c:v>
                </c:pt>
                <c:pt idx="6365">
                  <c:v>175</c:v>
                </c:pt>
                <c:pt idx="6366">
                  <c:v>200</c:v>
                </c:pt>
                <c:pt idx="6367">
                  <c:v>200</c:v>
                </c:pt>
                <c:pt idx="6368">
                  <c:v>230</c:v>
                </c:pt>
                <c:pt idx="6369">
                  <c:v>200</c:v>
                </c:pt>
                <c:pt idx="6370">
                  <c:v>230</c:v>
                </c:pt>
                <c:pt idx="6371">
                  <c:v>230</c:v>
                </c:pt>
                <c:pt idx="6372">
                  <c:v>200</c:v>
                </c:pt>
                <c:pt idx="6373">
                  <c:v>200</c:v>
                </c:pt>
                <c:pt idx="6374">
                  <c:v>230</c:v>
                </c:pt>
                <c:pt idx="6375">
                  <c:v>230</c:v>
                </c:pt>
                <c:pt idx="6376">
                  <c:v>200</c:v>
                </c:pt>
                <c:pt idx="6377">
                  <c:v>230</c:v>
                </c:pt>
                <c:pt idx="6378">
                  <c:v>230</c:v>
                </c:pt>
                <c:pt idx="6379">
                  <c:v>200</c:v>
                </c:pt>
                <c:pt idx="6380">
                  <c:v>200</c:v>
                </c:pt>
                <c:pt idx="6381">
                  <c:v>230</c:v>
                </c:pt>
                <c:pt idx="6382">
                  <c:v>205</c:v>
                </c:pt>
                <c:pt idx="6383">
                  <c:v>205</c:v>
                </c:pt>
                <c:pt idx="6384">
                  <c:v>205</c:v>
                </c:pt>
                <c:pt idx="6385">
                  <c:v>205</c:v>
                </c:pt>
                <c:pt idx="6386">
                  <c:v>205</c:v>
                </c:pt>
                <c:pt idx="6387">
                  <c:v>205</c:v>
                </c:pt>
                <c:pt idx="6388">
                  <c:v>424</c:v>
                </c:pt>
                <c:pt idx="6389">
                  <c:v>345</c:v>
                </c:pt>
                <c:pt idx="6390">
                  <c:v>552</c:v>
                </c:pt>
                <c:pt idx="6391">
                  <c:v>253</c:v>
                </c:pt>
                <c:pt idx="6392">
                  <c:v>253</c:v>
                </c:pt>
                <c:pt idx="6393">
                  <c:v>253</c:v>
                </c:pt>
                <c:pt idx="6394">
                  <c:v>90</c:v>
                </c:pt>
                <c:pt idx="6395">
                  <c:v>90</c:v>
                </c:pt>
                <c:pt idx="6396">
                  <c:v>90</c:v>
                </c:pt>
                <c:pt idx="6397">
                  <c:v>90</c:v>
                </c:pt>
                <c:pt idx="6398">
                  <c:v>90</c:v>
                </c:pt>
                <c:pt idx="6399">
                  <c:v>90</c:v>
                </c:pt>
                <c:pt idx="6400">
                  <c:v>90</c:v>
                </c:pt>
                <c:pt idx="6401">
                  <c:v>90</c:v>
                </c:pt>
                <c:pt idx="6402">
                  <c:v>90</c:v>
                </c:pt>
                <c:pt idx="6403">
                  <c:v>240</c:v>
                </c:pt>
                <c:pt idx="6404">
                  <c:v>240</c:v>
                </c:pt>
                <c:pt idx="6405">
                  <c:v>240</c:v>
                </c:pt>
                <c:pt idx="6406">
                  <c:v>240</c:v>
                </c:pt>
                <c:pt idx="6407">
                  <c:v>240</c:v>
                </c:pt>
                <c:pt idx="6408">
                  <c:v>240</c:v>
                </c:pt>
                <c:pt idx="6409">
                  <c:v>240</c:v>
                </c:pt>
                <c:pt idx="6410">
                  <c:v>240</c:v>
                </c:pt>
                <c:pt idx="6411">
                  <c:v>240</c:v>
                </c:pt>
                <c:pt idx="6412">
                  <c:v>300</c:v>
                </c:pt>
                <c:pt idx="6413">
                  <c:v>300</c:v>
                </c:pt>
                <c:pt idx="6414">
                  <c:v>300</c:v>
                </c:pt>
                <c:pt idx="6415">
                  <c:v>340</c:v>
                </c:pt>
                <c:pt idx="6416">
                  <c:v>340</c:v>
                </c:pt>
                <c:pt idx="6417">
                  <c:v>340</c:v>
                </c:pt>
                <c:pt idx="6418">
                  <c:v>340</c:v>
                </c:pt>
                <c:pt idx="6419">
                  <c:v>340</c:v>
                </c:pt>
                <c:pt idx="6420">
                  <c:v>340</c:v>
                </c:pt>
                <c:pt idx="6421">
                  <c:v>340</c:v>
                </c:pt>
                <c:pt idx="6422">
                  <c:v>340</c:v>
                </c:pt>
                <c:pt idx="6423">
                  <c:v>340</c:v>
                </c:pt>
                <c:pt idx="6424">
                  <c:v>340</c:v>
                </c:pt>
                <c:pt idx="6425">
                  <c:v>290</c:v>
                </c:pt>
                <c:pt idx="6426">
                  <c:v>290</c:v>
                </c:pt>
                <c:pt idx="6427">
                  <c:v>290</c:v>
                </c:pt>
                <c:pt idx="6428">
                  <c:v>290</c:v>
                </c:pt>
                <c:pt idx="6429">
                  <c:v>290</c:v>
                </c:pt>
                <c:pt idx="6430">
                  <c:v>278</c:v>
                </c:pt>
                <c:pt idx="6431">
                  <c:v>360</c:v>
                </c:pt>
                <c:pt idx="6432">
                  <c:v>386</c:v>
                </c:pt>
                <c:pt idx="6433">
                  <c:v>386</c:v>
                </c:pt>
                <c:pt idx="6434">
                  <c:v>386</c:v>
                </c:pt>
                <c:pt idx="6435">
                  <c:v>360</c:v>
                </c:pt>
                <c:pt idx="6436">
                  <c:v>360</c:v>
                </c:pt>
                <c:pt idx="6437">
                  <c:v>360</c:v>
                </c:pt>
                <c:pt idx="6438">
                  <c:v>386</c:v>
                </c:pt>
                <c:pt idx="6439">
                  <c:v>386</c:v>
                </c:pt>
                <c:pt idx="6440">
                  <c:v>360</c:v>
                </c:pt>
                <c:pt idx="6441">
                  <c:v>359</c:v>
                </c:pt>
                <c:pt idx="6442">
                  <c:v>386</c:v>
                </c:pt>
                <c:pt idx="6443">
                  <c:v>386</c:v>
                </c:pt>
                <c:pt idx="6444">
                  <c:v>359</c:v>
                </c:pt>
                <c:pt idx="6445">
                  <c:v>438</c:v>
                </c:pt>
                <c:pt idx="6446">
                  <c:v>438</c:v>
                </c:pt>
                <c:pt idx="6447">
                  <c:v>438</c:v>
                </c:pt>
                <c:pt idx="6448">
                  <c:v>232</c:v>
                </c:pt>
                <c:pt idx="6449">
                  <c:v>280</c:v>
                </c:pt>
                <c:pt idx="6450">
                  <c:v>232</c:v>
                </c:pt>
                <c:pt idx="6451">
                  <c:v>280</c:v>
                </c:pt>
                <c:pt idx="6452">
                  <c:v>232</c:v>
                </c:pt>
                <c:pt idx="6453">
                  <c:v>280</c:v>
                </c:pt>
                <c:pt idx="6454">
                  <c:v>232</c:v>
                </c:pt>
                <c:pt idx="6455">
                  <c:v>232</c:v>
                </c:pt>
                <c:pt idx="6456">
                  <c:v>232</c:v>
                </c:pt>
                <c:pt idx="6457">
                  <c:v>280</c:v>
                </c:pt>
                <c:pt idx="6458">
                  <c:v>280</c:v>
                </c:pt>
                <c:pt idx="6459">
                  <c:v>240</c:v>
                </c:pt>
                <c:pt idx="6460">
                  <c:v>205</c:v>
                </c:pt>
                <c:pt idx="6461">
                  <c:v>195</c:v>
                </c:pt>
                <c:pt idx="6462">
                  <c:v>240</c:v>
                </c:pt>
                <c:pt idx="6463">
                  <c:v>240</c:v>
                </c:pt>
                <c:pt idx="6464">
                  <c:v>205</c:v>
                </c:pt>
                <c:pt idx="6465">
                  <c:v>150</c:v>
                </c:pt>
                <c:pt idx="6466">
                  <c:v>150</c:v>
                </c:pt>
                <c:pt idx="6467">
                  <c:v>150</c:v>
                </c:pt>
                <c:pt idx="6468">
                  <c:v>150</c:v>
                </c:pt>
                <c:pt idx="6469">
                  <c:v>150</c:v>
                </c:pt>
                <c:pt idx="6470">
                  <c:v>150</c:v>
                </c:pt>
                <c:pt idx="6471">
                  <c:v>150</c:v>
                </c:pt>
                <c:pt idx="6472">
                  <c:v>150</c:v>
                </c:pt>
                <c:pt idx="6473">
                  <c:v>150</c:v>
                </c:pt>
                <c:pt idx="6474">
                  <c:v>150</c:v>
                </c:pt>
                <c:pt idx="6475">
                  <c:v>150</c:v>
                </c:pt>
                <c:pt idx="6476">
                  <c:v>150</c:v>
                </c:pt>
                <c:pt idx="6477">
                  <c:v>150</c:v>
                </c:pt>
                <c:pt idx="6478">
                  <c:v>292</c:v>
                </c:pt>
                <c:pt idx="6479">
                  <c:v>227</c:v>
                </c:pt>
                <c:pt idx="6480">
                  <c:v>227</c:v>
                </c:pt>
                <c:pt idx="6481">
                  <c:v>227</c:v>
                </c:pt>
                <c:pt idx="6482">
                  <c:v>227</c:v>
                </c:pt>
                <c:pt idx="6483">
                  <c:v>227</c:v>
                </c:pt>
                <c:pt idx="6484">
                  <c:v>227</c:v>
                </c:pt>
                <c:pt idx="6485">
                  <c:v>227</c:v>
                </c:pt>
                <c:pt idx="6486">
                  <c:v>227</c:v>
                </c:pt>
                <c:pt idx="6487">
                  <c:v>227</c:v>
                </c:pt>
                <c:pt idx="6488">
                  <c:v>227</c:v>
                </c:pt>
                <c:pt idx="6489">
                  <c:v>227</c:v>
                </c:pt>
                <c:pt idx="6490">
                  <c:v>227</c:v>
                </c:pt>
                <c:pt idx="6491">
                  <c:v>292</c:v>
                </c:pt>
                <c:pt idx="6492">
                  <c:v>227</c:v>
                </c:pt>
                <c:pt idx="6493">
                  <c:v>227</c:v>
                </c:pt>
                <c:pt idx="6494">
                  <c:v>227</c:v>
                </c:pt>
                <c:pt idx="6495">
                  <c:v>227</c:v>
                </c:pt>
                <c:pt idx="6496">
                  <c:v>227</c:v>
                </c:pt>
                <c:pt idx="6497">
                  <c:v>227</c:v>
                </c:pt>
                <c:pt idx="6498">
                  <c:v>292</c:v>
                </c:pt>
                <c:pt idx="6499">
                  <c:v>120</c:v>
                </c:pt>
                <c:pt idx="6500">
                  <c:v>120</c:v>
                </c:pt>
                <c:pt idx="6501">
                  <c:v>120</c:v>
                </c:pt>
                <c:pt idx="6502">
                  <c:v>120</c:v>
                </c:pt>
                <c:pt idx="6503">
                  <c:v>180</c:v>
                </c:pt>
                <c:pt idx="6504">
                  <c:v>180</c:v>
                </c:pt>
                <c:pt idx="6505">
                  <c:v>160</c:v>
                </c:pt>
                <c:pt idx="6506">
                  <c:v>160</c:v>
                </c:pt>
                <c:pt idx="6507">
                  <c:v>200</c:v>
                </c:pt>
                <c:pt idx="6508">
                  <c:v>175</c:v>
                </c:pt>
                <c:pt idx="6509">
                  <c:v>175</c:v>
                </c:pt>
                <c:pt idx="6510">
                  <c:v>212</c:v>
                </c:pt>
                <c:pt idx="6511">
                  <c:v>212</c:v>
                </c:pt>
                <c:pt idx="6512">
                  <c:v>235</c:v>
                </c:pt>
                <c:pt idx="6513">
                  <c:v>275</c:v>
                </c:pt>
                <c:pt idx="6514">
                  <c:v>268</c:v>
                </c:pt>
                <c:pt idx="6515">
                  <c:v>383</c:v>
                </c:pt>
                <c:pt idx="6516">
                  <c:v>383</c:v>
                </c:pt>
                <c:pt idx="6517">
                  <c:v>383</c:v>
                </c:pt>
                <c:pt idx="6518">
                  <c:v>240</c:v>
                </c:pt>
                <c:pt idx="6519">
                  <c:v>518</c:v>
                </c:pt>
                <c:pt idx="6520">
                  <c:v>402</c:v>
                </c:pt>
                <c:pt idx="6521">
                  <c:v>302</c:v>
                </c:pt>
                <c:pt idx="6522">
                  <c:v>302</c:v>
                </c:pt>
                <c:pt idx="6523">
                  <c:v>518</c:v>
                </c:pt>
                <c:pt idx="6524">
                  <c:v>240</c:v>
                </c:pt>
                <c:pt idx="6525">
                  <c:v>302</c:v>
                </c:pt>
                <c:pt idx="6526">
                  <c:v>402</c:v>
                </c:pt>
                <c:pt idx="6527">
                  <c:v>302</c:v>
                </c:pt>
                <c:pt idx="6528">
                  <c:v>329</c:v>
                </c:pt>
                <c:pt idx="6529">
                  <c:v>302</c:v>
                </c:pt>
                <c:pt idx="6530">
                  <c:v>518</c:v>
                </c:pt>
                <c:pt idx="6531">
                  <c:v>302</c:v>
                </c:pt>
                <c:pt idx="6532">
                  <c:v>365</c:v>
                </c:pt>
                <c:pt idx="6533">
                  <c:v>365</c:v>
                </c:pt>
                <c:pt idx="6534">
                  <c:v>162</c:v>
                </c:pt>
                <c:pt idx="6535">
                  <c:v>162</c:v>
                </c:pt>
                <c:pt idx="6536">
                  <c:v>162</c:v>
                </c:pt>
                <c:pt idx="6537">
                  <c:v>162</c:v>
                </c:pt>
                <c:pt idx="6538">
                  <c:v>162</c:v>
                </c:pt>
                <c:pt idx="6539">
                  <c:v>275</c:v>
                </c:pt>
                <c:pt idx="6540">
                  <c:v>275</c:v>
                </c:pt>
                <c:pt idx="6541">
                  <c:v>303</c:v>
                </c:pt>
                <c:pt idx="6542">
                  <c:v>275</c:v>
                </c:pt>
                <c:pt idx="6543">
                  <c:v>303</c:v>
                </c:pt>
                <c:pt idx="6544">
                  <c:v>303</c:v>
                </c:pt>
                <c:pt idx="6545">
                  <c:v>330</c:v>
                </c:pt>
                <c:pt idx="6546">
                  <c:v>330</c:v>
                </c:pt>
                <c:pt idx="6547">
                  <c:v>425</c:v>
                </c:pt>
                <c:pt idx="6548">
                  <c:v>425</c:v>
                </c:pt>
                <c:pt idx="6549">
                  <c:v>425</c:v>
                </c:pt>
                <c:pt idx="6550">
                  <c:v>493</c:v>
                </c:pt>
                <c:pt idx="6551">
                  <c:v>325</c:v>
                </c:pt>
                <c:pt idx="6552">
                  <c:v>325</c:v>
                </c:pt>
                <c:pt idx="6553">
                  <c:v>325</c:v>
                </c:pt>
                <c:pt idx="6554">
                  <c:v>325</c:v>
                </c:pt>
                <c:pt idx="6555">
                  <c:v>325</c:v>
                </c:pt>
                <c:pt idx="6556">
                  <c:v>325</c:v>
                </c:pt>
                <c:pt idx="6557">
                  <c:v>425</c:v>
                </c:pt>
                <c:pt idx="6558">
                  <c:v>425</c:v>
                </c:pt>
                <c:pt idx="6559">
                  <c:v>425</c:v>
                </c:pt>
                <c:pt idx="6560">
                  <c:v>425</c:v>
                </c:pt>
                <c:pt idx="6561">
                  <c:v>425</c:v>
                </c:pt>
                <c:pt idx="6562">
                  <c:v>425</c:v>
                </c:pt>
                <c:pt idx="6563">
                  <c:v>420</c:v>
                </c:pt>
                <c:pt idx="6564">
                  <c:v>420</c:v>
                </c:pt>
                <c:pt idx="6565">
                  <c:v>552</c:v>
                </c:pt>
                <c:pt idx="6566">
                  <c:v>560</c:v>
                </c:pt>
                <c:pt idx="6567">
                  <c:v>560</c:v>
                </c:pt>
                <c:pt idx="6568">
                  <c:v>560</c:v>
                </c:pt>
                <c:pt idx="6569">
                  <c:v>552</c:v>
                </c:pt>
                <c:pt idx="6570">
                  <c:v>560</c:v>
                </c:pt>
                <c:pt idx="6571">
                  <c:v>560</c:v>
                </c:pt>
                <c:pt idx="6572">
                  <c:v>560</c:v>
                </c:pt>
                <c:pt idx="6573">
                  <c:v>552</c:v>
                </c:pt>
                <c:pt idx="6574">
                  <c:v>552</c:v>
                </c:pt>
                <c:pt idx="6575">
                  <c:v>560</c:v>
                </c:pt>
                <c:pt idx="6576">
                  <c:v>560</c:v>
                </c:pt>
                <c:pt idx="6577">
                  <c:v>400</c:v>
                </c:pt>
                <c:pt idx="6578">
                  <c:v>340</c:v>
                </c:pt>
                <c:pt idx="6579">
                  <c:v>340</c:v>
                </c:pt>
                <c:pt idx="6580">
                  <c:v>400</c:v>
                </c:pt>
                <c:pt idx="6581">
                  <c:v>360</c:v>
                </c:pt>
                <c:pt idx="6582">
                  <c:v>340</c:v>
                </c:pt>
                <c:pt idx="6583">
                  <c:v>400</c:v>
                </c:pt>
                <c:pt idx="6584">
                  <c:v>252</c:v>
                </c:pt>
                <c:pt idx="6585">
                  <c:v>340</c:v>
                </c:pt>
                <c:pt idx="6586">
                  <c:v>340</c:v>
                </c:pt>
                <c:pt idx="6587">
                  <c:v>190</c:v>
                </c:pt>
                <c:pt idx="6588">
                  <c:v>250</c:v>
                </c:pt>
                <c:pt idx="6589">
                  <c:v>425</c:v>
                </c:pt>
                <c:pt idx="6590">
                  <c:v>250</c:v>
                </c:pt>
                <c:pt idx="6591">
                  <c:v>190</c:v>
                </c:pt>
                <c:pt idx="6592">
                  <c:v>340</c:v>
                </c:pt>
                <c:pt idx="6593">
                  <c:v>340</c:v>
                </c:pt>
                <c:pt idx="6594">
                  <c:v>425</c:v>
                </c:pt>
                <c:pt idx="6595">
                  <c:v>425</c:v>
                </c:pt>
                <c:pt idx="6596">
                  <c:v>340</c:v>
                </c:pt>
                <c:pt idx="6597">
                  <c:v>250</c:v>
                </c:pt>
                <c:pt idx="6598">
                  <c:v>250</c:v>
                </c:pt>
                <c:pt idx="6599">
                  <c:v>340</c:v>
                </c:pt>
                <c:pt idx="6600">
                  <c:v>178</c:v>
                </c:pt>
                <c:pt idx="6601">
                  <c:v>219</c:v>
                </c:pt>
                <c:pt idx="6602">
                  <c:v>145</c:v>
                </c:pt>
                <c:pt idx="6603">
                  <c:v>219</c:v>
                </c:pt>
                <c:pt idx="6604">
                  <c:v>164</c:v>
                </c:pt>
                <c:pt idx="6605">
                  <c:v>164</c:v>
                </c:pt>
                <c:pt idx="6606">
                  <c:v>164</c:v>
                </c:pt>
                <c:pt idx="6607">
                  <c:v>197</c:v>
                </c:pt>
                <c:pt idx="6608">
                  <c:v>197</c:v>
                </c:pt>
                <c:pt idx="6609">
                  <c:v>197</c:v>
                </c:pt>
                <c:pt idx="6610">
                  <c:v>197</c:v>
                </c:pt>
                <c:pt idx="6611">
                  <c:v>200</c:v>
                </c:pt>
                <c:pt idx="6612">
                  <c:v>200</c:v>
                </c:pt>
                <c:pt idx="6613">
                  <c:v>200</c:v>
                </c:pt>
                <c:pt idx="6614">
                  <c:v>201</c:v>
                </c:pt>
                <c:pt idx="6615">
                  <c:v>201</c:v>
                </c:pt>
                <c:pt idx="6616">
                  <c:v>240</c:v>
                </c:pt>
                <c:pt idx="6617">
                  <c:v>201</c:v>
                </c:pt>
                <c:pt idx="6618">
                  <c:v>217</c:v>
                </c:pt>
                <c:pt idx="6619">
                  <c:v>217</c:v>
                </c:pt>
                <c:pt idx="6620">
                  <c:v>240</c:v>
                </c:pt>
                <c:pt idx="6621">
                  <c:v>217</c:v>
                </c:pt>
                <c:pt idx="6622">
                  <c:v>196</c:v>
                </c:pt>
                <c:pt idx="6623">
                  <c:v>196</c:v>
                </c:pt>
                <c:pt idx="6624">
                  <c:v>259</c:v>
                </c:pt>
                <c:pt idx="6625">
                  <c:v>196</c:v>
                </c:pt>
                <c:pt idx="6626">
                  <c:v>259</c:v>
                </c:pt>
                <c:pt idx="6627">
                  <c:v>196</c:v>
                </c:pt>
                <c:pt idx="6628">
                  <c:v>196</c:v>
                </c:pt>
                <c:pt idx="6629">
                  <c:v>160</c:v>
                </c:pt>
                <c:pt idx="6630">
                  <c:v>250</c:v>
                </c:pt>
                <c:pt idx="6631">
                  <c:v>182</c:v>
                </c:pt>
                <c:pt idx="6632">
                  <c:v>250</c:v>
                </c:pt>
                <c:pt idx="6633">
                  <c:v>160</c:v>
                </c:pt>
                <c:pt idx="6634">
                  <c:v>160</c:v>
                </c:pt>
                <c:pt idx="6635">
                  <c:v>160</c:v>
                </c:pt>
                <c:pt idx="6636">
                  <c:v>160</c:v>
                </c:pt>
                <c:pt idx="6637">
                  <c:v>182</c:v>
                </c:pt>
                <c:pt idx="6638">
                  <c:v>160</c:v>
                </c:pt>
                <c:pt idx="6639">
                  <c:v>250</c:v>
                </c:pt>
                <c:pt idx="6640">
                  <c:v>160</c:v>
                </c:pt>
                <c:pt idx="6641">
                  <c:v>300</c:v>
                </c:pt>
                <c:pt idx="6642">
                  <c:v>300</c:v>
                </c:pt>
                <c:pt idx="6643">
                  <c:v>300</c:v>
                </c:pt>
                <c:pt idx="6644">
                  <c:v>300</c:v>
                </c:pt>
                <c:pt idx="6645">
                  <c:v>300</c:v>
                </c:pt>
                <c:pt idx="6646">
                  <c:v>300</c:v>
                </c:pt>
                <c:pt idx="6647">
                  <c:v>300</c:v>
                </c:pt>
                <c:pt idx="6648">
                  <c:v>300</c:v>
                </c:pt>
                <c:pt idx="6649">
                  <c:v>300</c:v>
                </c:pt>
                <c:pt idx="6650">
                  <c:v>300</c:v>
                </c:pt>
                <c:pt idx="6651">
                  <c:v>280</c:v>
                </c:pt>
                <c:pt idx="6652">
                  <c:v>280</c:v>
                </c:pt>
                <c:pt idx="6653">
                  <c:v>280</c:v>
                </c:pt>
                <c:pt idx="6654">
                  <c:v>280</c:v>
                </c:pt>
                <c:pt idx="6655">
                  <c:v>280</c:v>
                </c:pt>
                <c:pt idx="6656">
                  <c:v>290</c:v>
                </c:pt>
                <c:pt idx="6657">
                  <c:v>225</c:v>
                </c:pt>
                <c:pt idx="6658">
                  <c:v>225</c:v>
                </c:pt>
                <c:pt idx="6659">
                  <c:v>225</c:v>
                </c:pt>
                <c:pt idx="6660">
                  <c:v>225</c:v>
                </c:pt>
                <c:pt idx="6661">
                  <c:v>225</c:v>
                </c:pt>
                <c:pt idx="6662">
                  <c:v>225</c:v>
                </c:pt>
                <c:pt idx="6663">
                  <c:v>132</c:v>
                </c:pt>
                <c:pt idx="6664">
                  <c:v>158</c:v>
                </c:pt>
                <c:pt idx="6665">
                  <c:v>158</c:v>
                </c:pt>
                <c:pt idx="6666">
                  <c:v>158</c:v>
                </c:pt>
                <c:pt idx="6667">
                  <c:v>132</c:v>
                </c:pt>
                <c:pt idx="6668">
                  <c:v>158</c:v>
                </c:pt>
                <c:pt idx="6669">
                  <c:v>132</c:v>
                </c:pt>
                <c:pt idx="6670">
                  <c:v>158</c:v>
                </c:pt>
                <c:pt idx="6671">
                  <c:v>132</c:v>
                </c:pt>
                <c:pt idx="6672">
                  <c:v>158</c:v>
                </c:pt>
                <c:pt idx="6673">
                  <c:v>132</c:v>
                </c:pt>
                <c:pt idx="6674">
                  <c:v>158</c:v>
                </c:pt>
                <c:pt idx="6675">
                  <c:v>158</c:v>
                </c:pt>
                <c:pt idx="6676">
                  <c:v>158</c:v>
                </c:pt>
                <c:pt idx="6677">
                  <c:v>132</c:v>
                </c:pt>
                <c:pt idx="6678">
                  <c:v>290</c:v>
                </c:pt>
                <c:pt idx="6679">
                  <c:v>290</c:v>
                </c:pt>
                <c:pt idx="6680">
                  <c:v>300</c:v>
                </c:pt>
                <c:pt idx="6681">
                  <c:v>300</c:v>
                </c:pt>
                <c:pt idx="6682">
                  <c:v>300</c:v>
                </c:pt>
                <c:pt idx="6683">
                  <c:v>300</c:v>
                </c:pt>
                <c:pt idx="6684">
                  <c:v>300</c:v>
                </c:pt>
                <c:pt idx="6685">
                  <c:v>300</c:v>
                </c:pt>
                <c:pt idx="6686">
                  <c:v>300</c:v>
                </c:pt>
                <c:pt idx="6687">
                  <c:v>300</c:v>
                </c:pt>
                <c:pt idx="6688">
                  <c:v>300</c:v>
                </c:pt>
                <c:pt idx="6689">
                  <c:v>300</c:v>
                </c:pt>
                <c:pt idx="6690">
                  <c:v>523</c:v>
                </c:pt>
                <c:pt idx="6691">
                  <c:v>523</c:v>
                </c:pt>
                <c:pt idx="6692">
                  <c:v>263</c:v>
                </c:pt>
                <c:pt idx="6693">
                  <c:v>263</c:v>
                </c:pt>
                <c:pt idx="6694">
                  <c:v>263</c:v>
                </c:pt>
                <c:pt idx="6695">
                  <c:v>274</c:v>
                </c:pt>
                <c:pt idx="6696">
                  <c:v>274</c:v>
                </c:pt>
                <c:pt idx="6697">
                  <c:v>274</c:v>
                </c:pt>
                <c:pt idx="6698">
                  <c:v>274</c:v>
                </c:pt>
                <c:pt idx="6699">
                  <c:v>178</c:v>
                </c:pt>
                <c:pt idx="6700">
                  <c:v>178</c:v>
                </c:pt>
                <c:pt idx="6701">
                  <c:v>178</c:v>
                </c:pt>
                <c:pt idx="6702">
                  <c:v>170</c:v>
                </c:pt>
                <c:pt idx="6703">
                  <c:v>170</c:v>
                </c:pt>
                <c:pt idx="6704">
                  <c:v>315</c:v>
                </c:pt>
                <c:pt idx="6705">
                  <c:v>315</c:v>
                </c:pt>
                <c:pt idx="6706">
                  <c:v>315</c:v>
                </c:pt>
                <c:pt idx="6707">
                  <c:v>330</c:v>
                </c:pt>
                <c:pt idx="6708">
                  <c:v>330</c:v>
                </c:pt>
                <c:pt idx="6709">
                  <c:v>290</c:v>
                </c:pt>
                <c:pt idx="6710">
                  <c:v>290</c:v>
                </c:pt>
                <c:pt idx="6711">
                  <c:v>290</c:v>
                </c:pt>
                <c:pt idx="6712">
                  <c:v>290</c:v>
                </c:pt>
                <c:pt idx="6713">
                  <c:v>290</c:v>
                </c:pt>
                <c:pt idx="6714">
                  <c:v>290</c:v>
                </c:pt>
                <c:pt idx="6715">
                  <c:v>290</c:v>
                </c:pt>
                <c:pt idx="6716">
                  <c:v>290</c:v>
                </c:pt>
                <c:pt idx="6717">
                  <c:v>290</c:v>
                </c:pt>
                <c:pt idx="6718">
                  <c:v>290</c:v>
                </c:pt>
                <c:pt idx="6719">
                  <c:v>290</c:v>
                </c:pt>
                <c:pt idx="6720">
                  <c:v>290</c:v>
                </c:pt>
                <c:pt idx="6721">
                  <c:v>290</c:v>
                </c:pt>
                <c:pt idx="6722">
                  <c:v>290</c:v>
                </c:pt>
                <c:pt idx="6723">
                  <c:v>290</c:v>
                </c:pt>
                <c:pt idx="6724">
                  <c:v>290</c:v>
                </c:pt>
                <c:pt idx="6725">
                  <c:v>290</c:v>
                </c:pt>
                <c:pt idx="6726">
                  <c:v>290</c:v>
                </c:pt>
                <c:pt idx="6727">
                  <c:v>290</c:v>
                </c:pt>
                <c:pt idx="6728">
                  <c:v>290</c:v>
                </c:pt>
                <c:pt idx="6729">
                  <c:v>290</c:v>
                </c:pt>
                <c:pt idx="6730">
                  <c:v>290</c:v>
                </c:pt>
                <c:pt idx="6731">
                  <c:v>290</c:v>
                </c:pt>
                <c:pt idx="6732">
                  <c:v>290</c:v>
                </c:pt>
                <c:pt idx="6733">
                  <c:v>290</c:v>
                </c:pt>
                <c:pt idx="6734">
                  <c:v>290</c:v>
                </c:pt>
                <c:pt idx="6735">
                  <c:v>290</c:v>
                </c:pt>
                <c:pt idx="6736">
                  <c:v>290</c:v>
                </c:pt>
                <c:pt idx="6737">
                  <c:v>290</c:v>
                </c:pt>
                <c:pt idx="6738">
                  <c:v>290</c:v>
                </c:pt>
                <c:pt idx="6739">
                  <c:v>290</c:v>
                </c:pt>
                <c:pt idx="6740">
                  <c:v>290</c:v>
                </c:pt>
                <c:pt idx="6741">
                  <c:v>290</c:v>
                </c:pt>
                <c:pt idx="6742">
                  <c:v>290</c:v>
                </c:pt>
                <c:pt idx="6743">
                  <c:v>208</c:v>
                </c:pt>
                <c:pt idx="6744">
                  <c:v>208</c:v>
                </c:pt>
                <c:pt idx="6745">
                  <c:v>55</c:v>
                </c:pt>
                <c:pt idx="6746">
                  <c:v>79</c:v>
                </c:pt>
                <c:pt idx="6747">
                  <c:v>79</c:v>
                </c:pt>
                <c:pt idx="6748">
                  <c:v>79</c:v>
                </c:pt>
                <c:pt idx="6749">
                  <c:v>55</c:v>
                </c:pt>
                <c:pt idx="6750">
                  <c:v>79</c:v>
                </c:pt>
                <c:pt idx="6751">
                  <c:v>79</c:v>
                </c:pt>
                <c:pt idx="6752">
                  <c:v>116</c:v>
                </c:pt>
                <c:pt idx="6753">
                  <c:v>116</c:v>
                </c:pt>
                <c:pt idx="6754">
                  <c:v>151</c:v>
                </c:pt>
                <c:pt idx="6755">
                  <c:v>116</c:v>
                </c:pt>
                <c:pt idx="6756">
                  <c:v>116</c:v>
                </c:pt>
                <c:pt idx="6757">
                  <c:v>210</c:v>
                </c:pt>
                <c:pt idx="6758">
                  <c:v>210</c:v>
                </c:pt>
                <c:pt idx="6759">
                  <c:v>170</c:v>
                </c:pt>
                <c:pt idx="6760">
                  <c:v>210</c:v>
                </c:pt>
                <c:pt idx="6761">
                  <c:v>170</c:v>
                </c:pt>
                <c:pt idx="6762">
                  <c:v>170</c:v>
                </c:pt>
                <c:pt idx="6763">
                  <c:v>210</c:v>
                </c:pt>
                <c:pt idx="6764">
                  <c:v>210</c:v>
                </c:pt>
                <c:pt idx="6765">
                  <c:v>170</c:v>
                </c:pt>
                <c:pt idx="6766">
                  <c:v>330</c:v>
                </c:pt>
                <c:pt idx="6767">
                  <c:v>330</c:v>
                </c:pt>
                <c:pt idx="6768">
                  <c:v>360</c:v>
                </c:pt>
                <c:pt idx="6769">
                  <c:v>420</c:v>
                </c:pt>
                <c:pt idx="6770">
                  <c:v>420</c:v>
                </c:pt>
                <c:pt idx="6771">
                  <c:v>420</c:v>
                </c:pt>
                <c:pt idx="6772">
                  <c:v>360</c:v>
                </c:pt>
                <c:pt idx="6773">
                  <c:v>330</c:v>
                </c:pt>
                <c:pt idx="6774">
                  <c:v>420</c:v>
                </c:pt>
                <c:pt idx="6775">
                  <c:v>330</c:v>
                </c:pt>
                <c:pt idx="6776">
                  <c:v>78</c:v>
                </c:pt>
                <c:pt idx="6777">
                  <c:v>78</c:v>
                </c:pt>
                <c:pt idx="6778">
                  <c:v>78</c:v>
                </c:pt>
                <c:pt idx="6779">
                  <c:v>74</c:v>
                </c:pt>
                <c:pt idx="6780">
                  <c:v>74</c:v>
                </c:pt>
                <c:pt idx="6781">
                  <c:v>74</c:v>
                </c:pt>
                <c:pt idx="6782">
                  <c:v>74</c:v>
                </c:pt>
                <c:pt idx="6783">
                  <c:v>74</c:v>
                </c:pt>
                <c:pt idx="6784">
                  <c:v>74</c:v>
                </c:pt>
                <c:pt idx="6785">
                  <c:v>74</c:v>
                </c:pt>
                <c:pt idx="6786">
                  <c:v>74</c:v>
                </c:pt>
                <c:pt idx="6787">
                  <c:v>74</c:v>
                </c:pt>
                <c:pt idx="6788">
                  <c:v>78</c:v>
                </c:pt>
                <c:pt idx="6789">
                  <c:v>78</c:v>
                </c:pt>
                <c:pt idx="6790">
                  <c:v>78</c:v>
                </c:pt>
                <c:pt idx="6791">
                  <c:v>78</c:v>
                </c:pt>
                <c:pt idx="6792">
                  <c:v>78</c:v>
                </c:pt>
                <c:pt idx="6793">
                  <c:v>240</c:v>
                </c:pt>
                <c:pt idx="6794">
                  <c:v>240</c:v>
                </c:pt>
                <c:pt idx="6795">
                  <c:v>240</c:v>
                </c:pt>
                <c:pt idx="6796">
                  <c:v>240</c:v>
                </c:pt>
                <c:pt idx="6797">
                  <c:v>240</c:v>
                </c:pt>
                <c:pt idx="6798">
                  <c:v>240</c:v>
                </c:pt>
                <c:pt idx="6799">
                  <c:v>240</c:v>
                </c:pt>
                <c:pt idx="6800">
                  <c:v>240</c:v>
                </c:pt>
                <c:pt idx="6801">
                  <c:v>240</c:v>
                </c:pt>
                <c:pt idx="6802">
                  <c:v>240</c:v>
                </c:pt>
                <c:pt idx="6803">
                  <c:v>240</c:v>
                </c:pt>
                <c:pt idx="6804">
                  <c:v>240</c:v>
                </c:pt>
                <c:pt idx="6805">
                  <c:v>240</c:v>
                </c:pt>
                <c:pt idx="6806">
                  <c:v>240</c:v>
                </c:pt>
                <c:pt idx="6807">
                  <c:v>240</c:v>
                </c:pt>
                <c:pt idx="6808">
                  <c:v>240</c:v>
                </c:pt>
                <c:pt idx="6809">
                  <c:v>240</c:v>
                </c:pt>
                <c:pt idx="6810">
                  <c:v>240</c:v>
                </c:pt>
                <c:pt idx="6811">
                  <c:v>240</c:v>
                </c:pt>
                <c:pt idx="6812">
                  <c:v>240</c:v>
                </c:pt>
                <c:pt idx="6813">
                  <c:v>304</c:v>
                </c:pt>
                <c:pt idx="6814">
                  <c:v>304</c:v>
                </c:pt>
                <c:pt idx="6815">
                  <c:v>365</c:v>
                </c:pt>
                <c:pt idx="6816">
                  <c:v>365</c:v>
                </c:pt>
                <c:pt idx="6817">
                  <c:v>305</c:v>
                </c:pt>
                <c:pt idx="6818">
                  <c:v>305</c:v>
                </c:pt>
                <c:pt idx="6819">
                  <c:v>350</c:v>
                </c:pt>
                <c:pt idx="6820">
                  <c:v>350</c:v>
                </c:pt>
                <c:pt idx="6821">
                  <c:v>365</c:v>
                </c:pt>
                <c:pt idx="6822">
                  <c:v>365</c:v>
                </c:pt>
                <c:pt idx="6823">
                  <c:v>303</c:v>
                </c:pt>
                <c:pt idx="6824">
                  <c:v>303</c:v>
                </c:pt>
                <c:pt idx="6825">
                  <c:v>365</c:v>
                </c:pt>
                <c:pt idx="6826">
                  <c:v>303</c:v>
                </c:pt>
                <c:pt idx="6827">
                  <c:v>365</c:v>
                </c:pt>
                <c:pt idx="6828">
                  <c:v>305</c:v>
                </c:pt>
                <c:pt idx="6829">
                  <c:v>305</c:v>
                </c:pt>
                <c:pt idx="6830">
                  <c:v>303</c:v>
                </c:pt>
                <c:pt idx="6831">
                  <c:v>303</c:v>
                </c:pt>
                <c:pt idx="6832">
                  <c:v>303</c:v>
                </c:pt>
                <c:pt idx="6833">
                  <c:v>303</c:v>
                </c:pt>
                <c:pt idx="6834">
                  <c:v>303</c:v>
                </c:pt>
                <c:pt idx="6835">
                  <c:v>303</c:v>
                </c:pt>
                <c:pt idx="6836">
                  <c:v>303</c:v>
                </c:pt>
                <c:pt idx="6837">
                  <c:v>303</c:v>
                </c:pt>
                <c:pt idx="6838">
                  <c:v>303</c:v>
                </c:pt>
                <c:pt idx="6839">
                  <c:v>303</c:v>
                </c:pt>
                <c:pt idx="6840">
                  <c:v>303</c:v>
                </c:pt>
                <c:pt idx="6841">
                  <c:v>303</c:v>
                </c:pt>
                <c:pt idx="6842">
                  <c:v>303</c:v>
                </c:pt>
                <c:pt idx="6843">
                  <c:v>303</c:v>
                </c:pt>
                <c:pt idx="6844">
                  <c:v>303</c:v>
                </c:pt>
                <c:pt idx="6845">
                  <c:v>303</c:v>
                </c:pt>
                <c:pt idx="6846">
                  <c:v>191</c:v>
                </c:pt>
                <c:pt idx="6847">
                  <c:v>231</c:v>
                </c:pt>
                <c:pt idx="6848">
                  <c:v>231</c:v>
                </c:pt>
                <c:pt idx="6849">
                  <c:v>188</c:v>
                </c:pt>
                <c:pt idx="6850">
                  <c:v>231</c:v>
                </c:pt>
                <c:pt idx="6851">
                  <c:v>188</c:v>
                </c:pt>
                <c:pt idx="6852">
                  <c:v>231</c:v>
                </c:pt>
                <c:pt idx="6853">
                  <c:v>231</c:v>
                </c:pt>
                <c:pt idx="6854">
                  <c:v>188</c:v>
                </c:pt>
                <c:pt idx="6855">
                  <c:v>231</c:v>
                </c:pt>
                <c:pt idx="6856">
                  <c:v>231</c:v>
                </c:pt>
                <c:pt idx="6857">
                  <c:v>188</c:v>
                </c:pt>
                <c:pt idx="6858">
                  <c:v>231</c:v>
                </c:pt>
                <c:pt idx="6859">
                  <c:v>245</c:v>
                </c:pt>
                <c:pt idx="6860">
                  <c:v>245</c:v>
                </c:pt>
                <c:pt idx="6861">
                  <c:v>245</c:v>
                </c:pt>
                <c:pt idx="6862">
                  <c:v>245</c:v>
                </c:pt>
                <c:pt idx="6863">
                  <c:v>245</c:v>
                </c:pt>
                <c:pt idx="6864">
                  <c:v>245</c:v>
                </c:pt>
                <c:pt idx="6865">
                  <c:v>245</c:v>
                </c:pt>
                <c:pt idx="6866">
                  <c:v>245</c:v>
                </c:pt>
                <c:pt idx="6867">
                  <c:v>342</c:v>
                </c:pt>
                <c:pt idx="6868">
                  <c:v>150</c:v>
                </c:pt>
                <c:pt idx="6869">
                  <c:v>150</c:v>
                </c:pt>
                <c:pt idx="6870">
                  <c:v>150</c:v>
                </c:pt>
                <c:pt idx="6871">
                  <c:v>150</c:v>
                </c:pt>
                <c:pt idx="6872">
                  <c:v>150</c:v>
                </c:pt>
                <c:pt idx="6873">
                  <c:v>150</c:v>
                </c:pt>
                <c:pt idx="6874">
                  <c:v>201</c:v>
                </c:pt>
                <c:pt idx="6875">
                  <c:v>196</c:v>
                </c:pt>
                <c:pt idx="6876">
                  <c:v>185</c:v>
                </c:pt>
                <c:pt idx="6877">
                  <c:v>185</c:v>
                </c:pt>
                <c:pt idx="6878">
                  <c:v>185</c:v>
                </c:pt>
                <c:pt idx="6879">
                  <c:v>185</c:v>
                </c:pt>
                <c:pt idx="6880">
                  <c:v>185</c:v>
                </c:pt>
                <c:pt idx="6881">
                  <c:v>185</c:v>
                </c:pt>
                <c:pt idx="6882">
                  <c:v>185</c:v>
                </c:pt>
                <c:pt idx="6883">
                  <c:v>185</c:v>
                </c:pt>
                <c:pt idx="6884">
                  <c:v>185</c:v>
                </c:pt>
                <c:pt idx="6885">
                  <c:v>185</c:v>
                </c:pt>
                <c:pt idx="6886">
                  <c:v>185</c:v>
                </c:pt>
                <c:pt idx="6887">
                  <c:v>200</c:v>
                </c:pt>
                <c:pt idx="6888">
                  <c:v>185</c:v>
                </c:pt>
                <c:pt idx="6889">
                  <c:v>200</c:v>
                </c:pt>
                <c:pt idx="6890">
                  <c:v>200</c:v>
                </c:pt>
                <c:pt idx="6891">
                  <c:v>185</c:v>
                </c:pt>
                <c:pt idx="6892">
                  <c:v>200</c:v>
                </c:pt>
                <c:pt idx="6893">
                  <c:v>180</c:v>
                </c:pt>
                <c:pt idx="6894">
                  <c:v>200</c:v>
                </c:pt>
                <c:pt idx="6895">
                  <c:v>240</c:v>
                </c:pt>
                <c:pt idx="6896">
                  <c:v>242</c:v>
                </c:pt>
                <c:pt idx="6897">
                  <c:v>211</c:v>
                </c:pt>
                <c:pt idx="6898">
                  <c:v>303</c:v>
                </c:pt>
                <c:pt idx="6899">
                  <c:v>211</c:v>
                </c:pt>
                <c:pt idx="6900">
                  <c:v>242</c:v>
                </c:pt>
                <c:pt idx="6901">
                  <c:v>303</c:v>
                </c:pt>
                <c:pt idx="6902">
                  <c:v>211</c:v>
                </c:pt>
                <c:pt idx="6903">
                  <c:v>211</c:v>
                </c:pt>
                <c:pt idx="6904">
                  <c:v>197</c:v>
                </c:pt>
                <c:pt idx="6905">
                  <c:v>165</c:v>
                </c:pt>
                <c:pt idx="6906">
                  <c:v>197</c:v>
                </c:pt>
                <c:pt idx="6907">
                  <c:v>165</c:v>
                </c:pt>
                <c:pt idx="6908">
                  <c:v>197</c:v>
                </c:pt>
                <c:pt idx="6909">
                  <c:v>197</c:v>
                </c:pt>
                <c:pt idx="6910">
                  <c:v>165</c:v>
                </c:pt>
                <c:pt idx="6911">
                  <c:v>165</c:v>
                </c:pt>
                <c:pt idx="6912">
                  <c:v>165</c:v>
                </c:pt>
                <c:pt idx="6913">
                  <c:v>165</c:v>
                </c:pt>
                <c:pt idx="6914">
                  <c:v>197</c:v>
                </c:pt>
                <c:pt idx="6915">
                  <c:v>165</c:v>
                </c:pt>
                <c:pt idx="6916">
                  <c:v>197</c:v>
                </c:pt>
                <c:pt idx="6917">
                  <c:v>197</c:v>
                </c:pt>
                <c:pt idx="6918">
                  <c:v>165</c:v>
                </c:pt>
                <c:pt idx="6919">
                  <c:v>197</c:v>
                </c:pt>
                <c:pt idx="6920">
                  <c:v>197</c:v>
                </c:pt>
                <c:pt idx="6921">
                  <c:v>197</c:v>
                </c:pt>
                <c:pt idx="6922">
                  <c:v>197</c:v>
                </c:pt>
                <c:pt idx="6923">
                  <c:v>197</c:v>
                </c:pt>
                <c:pt idx="6924">
                  <c:v>215</c:v>
                </c:pt>
                <c:pt idx="6925">
                  <c:v>215</c:v>
                </c:pt>
                <c:pt idx="6926">
                  <c:v>215</c:v>
                </c:pt>
                <c:pt idx="6927">
                  <c:v>592</c:v>
                </c:pt>
                <c:pt idx="6928">
                  <c:v>616</c:v>
                </c:pt>
                <c:pt idx="6929">
                  <c:v>200</c:v>
                </c:pt>
                <c:pt idx="6930">
                  <c:v>200</c:v>
                </c:pt>
                <c:pt idx="6931">
                  <c:v>200</c:v>
                </c:pt>
                <c:pt idx="6932">
                  <c:v>200</c:v>
                </c:pt>
                <c:pt idx="6933">
                  <c:v>200</c:v>
                </c:pt>
                <c:pt idx="6934">
                  <c:v>200</c:v>
                </c:pt>
                <c:pt idx="6935">
                  <c:v>200</c:v>
                </c:pt>
                <c:pt idx="6936">
                  <c:v>200</c:v>
                </c:pt>
                <c:pt idx="6937">
                  <c:v>138</c:v>
                </c:pt>
                <c:pt idx="6938">
                  <c:v>138</c:v>
                </c:pt>
                <c:pt idx="6939">
                  <c:v>138</c:v>
                </c:pt>
                <c:pt idx="6940">
                  <c:v>138</c:v>
                </c:pt>
                <c:pt idx="6941">
                  <c:v>138</c:v>
                </c:pt>
                <c:pt idx="6942">
                  <c:v>138</c:v>
                </c:pt>
                <c:pt idx="6943">
                  <c:v>135</c:v>
                </c:pt>
                <c:pt idx="6944">
                  <c:v>200</c:v>
                </c:pt>
                <c:pt idx="6945">
                  <c:v>200</c:v>
                </c:pt>
                <c:pt idx="6946">
                  <c:v>135</c:v>
                </c:pt>
                <c:pt idx="6947">
                  <c:v>135</c:v>
                </c:pt>
                <c:pt idx="6948">
                  <c:v>200</c:v>
                </c:pt>
                <c:pt idx="6949">
                  <c:v>505</c:v>
                </c:pt>
                <c:pt idx="6950">
                  <c:v>505</c:v>
                </c:pt>
                <c:pt idx="6951">
                  <c:v>505</c:v>
                </c:pt>
                <c:pt idx="6952">
                  <c:v>530</c:v>
                </c:pt>
                <c:pt idx="6953">
                  <c:v>265</c:v>
                </c:pt>
                <c:pt idx="6954">
                  <c:v>265</c:v>
                </c:pt>
                <c:pt idx="6955">
                  <c:v>265</c:v>
                </c:pt>
                <c:pt idx="6956">
                  <c:v>260</c:v>
                </c:pt>
                <c:pt idx="6957">
                  <c:v>260</c:v>
                </c:pt>
                <c:pt idx="6958">
                  <c:v>260</c:v>
                </c:pt>
                <c:pt idx="6959">
                  <c:v>260</c:v>
                </c:pt>
                <c:pt idx="6960">
                  <c:v>260</c:v>
                </c:pt>
                <c:pt idx="6961">
                  <c:v>260</c:v>
                </c:pt>
                <c:pt idx="6962">
                  <c:v>260</c:v>
                </c:pt>
                <c:pt idx="6963">
                  <c:v>260</c:v>
                </c:pt>
                <c:pt idx="6964">
                  <c:v>260</c:v>
                </c:pt>
                <c:pt idx="6965">
                  <c:v>260</c:v>
                </c:pt>
                <c:pt idx="6966">
                  <c:v>250</c:v>
                </c:pt>
                <c:pt idx="6967">
                  <c:v>260</c:v>
                </c:pt>
                <c:pt idx="6968">
                  <c:v>260</c:v>
                </c:pt>
                <c:pt idx="6969">
                  <c:v>260</c:v>
                </c:pt>
                <c:pt idx="6970">
                  <c:v>260</c:v>
                </c:pt>
                <c:pt idx="6971">
                  <c:v>260</c:v>
                </c:pt>
                <c:pt idx="6972">
                  <c:v>250</c:v>
                </c:pt>
                <c:pt idx="6973">
                  <c:v>260</c:v>
                </c:pt>
                <c:pt idx="6974">
                  <c:v>250</c:v>
                </c:pt>
                <c:pt idx="6975">
                  <c:v>250</c:v>
                </c:pt>
                <c:pt idx="6976">
                  <c:v>260</c:v>
                </c:pt>
                <c:pt idx="6977">
                  <c:v>260</c:v>
                </c:pt>
                <c:pt idx="6978">
                  <c:v>260</c:v>
                </c:pt>
                <c:pt idx="6979">
                  <c:v>260</c:v>
                </c:pt>
                <c:pt idx="6980">
                  <c:v>260</c:v>
                </c:pt>
                <c:pt idx="6981">
                  <c:v>260</c:v>
                </c:pt>
                <c:pt idx="6982">
                  <c:v>260</c:v>
                </c:pt>
                <c:pt idx="6983">
                  <c:v>260</c:v>
                </c:pt>
                <c:pt idx="6984">
                  <c:v>632</c:v>
                </c:pt>
                <c:pt idx="6985">
                  <c:v>632</c:v>
                </c:pt>
                <c:pt idx="6986">
                  <c:v>632</c:v>
                </c:pt>
                <c:pt idx="6987">
                  <c:v>632</c:v>
                </c:pt>
                <c:pt idx="6988">
                  <c:v>631</c:v>
                </c:pt>
                <c:pt idx="6989">
                  <c:v>631</c:v>
                </c:pt>
                <c:pt idx="6990">
                  <c:v>631</c:v>
                </c:pt>
                <c:pt idx="6991">
                  <c:v>631</c:v>
                </c:pt>
                <c:pt idx="6992">
                  <c:v>670</c:v>
                </c:pt>
                <c:pt idx="6993">
                  <c:v>305</c:v>
                </c:pt>
                <c:pt idx="6994">
                  <c:v>305</c:v>
                </c:pt>
                <c:pt idx="6995">
                  <c:v>305</c:v>
                </c:pt>
                <c:pt idx="6996">
                  <c:v>305</c:v>
                </c:pt>
                <c:pt idx="6997">
                  <c:v>320</c:v>
                </c:pt>
                <c:pt idx="6998">
                  <c:v>320</c:v>
                </c:pt>
                <c:pt idx="6999">
                  <c:v>435</c:v>
                </c:pt>
                <c:pt idx="7000">
                  <c:v>300</c:v>
                </c:pt>
                <c:pt idx="7001">
                  <c:v>310</c:v>
                </c:pt>
                <c:pt idx="7002">
                  <c:v>310</c:v>
                </c:pt>
                <c:pt idx="7003">
                  <c:v>435</c:v>
                </c:pt>
                <c:pt idx="7004">
                  <c:v>435</c:v>
                </c:pt>
                <c:pt idx="7005">
                  <c:v>300</c:v>
                </c:pt>
                <c:pt idx="7006">
                  <c:v>310</c:v>
                </c:pt>
                <c:pt idx="7007">
                  <c:v>435</c:v>
                </c:pt>
                <c:pt idx="7008">
                  <c:v>435</c:v>
                </c:pt>
                <c:pt idx="7009">
                  <c:v>435</c:v>
                </c:pt>
                <c:pt idx="7010">
                  <c:v>300</c:v>
                </c:pt>
                <c:pt idx="7011">
                  <c:v>310</c:v>
                </c:pt>
                <c:pt idx="7012">
                  <c:v>310</c:v>
                </c:pt>
                <c:pt idx="7013">
                  <c:v>435</c:v>
                </c:pt>
                <c:pt idx="7014">
                  <c:v>300</c:v>
                </c:pt>
                <c:pt idx="7015">
                  <c:v>310</c:v>
                </c:pt>
                <c:pt idx="7016">
                  <c:v>310</c:v>
                </c:pt>
                <c:pt idx="7017">
                  <c:v>300</c:v>
                </c:pt>
                <c:pt idx="7018">
                  <c:v>310</c:v>
                </c:pt>
                <c:pt idx="7019">
                  <c:v>435</c:v>
                </c:pt>
                <c:pt idx="7020">
                  <c:v>435</c:v>
                </c:pt>
                <c:pt idx="7021">
                  <c:v>310</c:v>
                </c:pt>
                <c:pt idx="7022">
                  <c:v>435</c:v>
                </c:pt>
                <c:pt idx="7023">
                  <c:v>130</c:v>
                </c:pt>
                <c:pt idx="7024">
                  <c:v>88</c:v>
                </c:pt>
                <c:pt idx="7025">
                  <c:v>130</c:v>
                </c:pt>
                <c:pt idx="7026">
                  <c:v>130</c:v>
                </c:pt>
                <c:pt idx="7027">
                  <c:v>88</c:v>
                </c:pt>
                <c:pt idx="7028">
                  <c:v>88</c:v>
                </c:pt>
                <c:pt idx="7029">
                  <c:v>158</c:v>
                </c:pt>
                <c:pt idx="7030">
                  <c:v>158</c:v>
                </c:pt>
                <c:pt idx="7031">
                  <c:v>158</c:v>
                </c:pt>
                <c:pt idx="7032">
                  <c:v>167</c:v>
                </c:pt>
                <c:pt idx="7033">
                  <c:v>167</c:v>
                </c:pt>
                <c:pt idx="7034">
                  <c:v>158</c:v>
                </c:pt>
                <c:pt idx="7035">
                  <c:v>167</c:v>
                </c:pt>
                <c:pt idx="7036">
                  <c:v>167</c:v>
                </c:pt>
                <c:pt idx="7037">
                  <c:v>158</c:v>
                </c:pt>
                <c:pt idx="7038">
                  <c:v>167</c:v>
                </c:pt>
                <c:pt idx="7039">
                  <c:v>158</c:v>
                </c:pt>
                <c:pt idx="7040">
                  <c:v>167</c:v>
                </c:pt>
                <c:pt idx="7041">
                  <c:v>158</c:v>
                </c:pt>
                <c:pt idx="7042">
                  <c:v>167</c:v>
                </c:pt>
                <c:pt idx="7043">
                  <c:v>167</c:v>
                </c:pt>
                <c:pt idx="7044">
                  <c:v>158</c:v>
                </c:pt>
                <c:pt idx="7045">
                  <c:v>158</c:v>
                </c:pt>
                <c:pt idx="7046">
                  <c:v>167</c:v>
                </c:pt>
                <c:pt idx="7047">
                  <c:v>158</c:v>
                </c:pt>
                <c:pt idx="7048">
                  <c:v>167</c:v>
                </c:pt>
                <c:pt idx="7049">
                  <c:v>158</c:v>
                </c:pt>
                <c:pt idx="7050">
                  <c:v>167</c:v>
                </c:pt>
                <c:pt idx="7051">
                  <c:v>155</c:v>
                </c:pt>
                <c:pt idx="7052">
                  <c:v>155</c:v>
                </c:pt>
                <c:pt idx="7053">
                  <c:v>155</c:v>
                </c:pt>
                <c:pt idx="7054">
                  <c:v>155</c:v>
                </c:pt>
                <c:pt idx="7055">
                  <c:v>155</c:v>
                </c:pt>
                <c:pt idx="7056">
                  <c:v>155</c:v>
                </c:pt>
                <c:pt idx="7057">
                  <c:v>164</c:v>
                </c:pt>
                <c:pt idx="7058">
                  <c:v>118</c:v>
                </c:pt>
                <c:pt idx="7059">
                  <c:v>164</c:v>
                </c:pt>
                <c:pt idx="7060">
                  <c:v>118</c:v>
                </c:pt>
                <c:pt idx="7061">
                  <c:v>164</c:v>
                </c:pt>
                <c:pt idx="7062">
                  <c:v>164</c:v>
                </c:pt>
                <c:pt idx="7063">
                  <c:v>114</c:v>
                </c:pt>
                <c:pt idx="7064">
                  <c:v>155</c:v>
                </c:pt>
                <c:pt idx="7065">
                  <c:v>155</c:v>
                </c:pt>
                <c:pt idx="7066">
                  <c:v>155</c:v>
                </c:pt>
                <c:pt idx="7067">
                  <c:v>155</c:v>
                </c:pt>
                <c:pt idx="7068">
                  <c:v>160</c:v>
                </c:pt>
                <c:pt idx="7069">
                  <c:v>160</c:v>
                </c:pt>
                <c:pt idx="7070">
                  <c:v>160</c:v>
                </c:pt>
                <c:pt idx="7071">
                  <c:v>160</c:v>
                </c:pt>
                <c:pt idx="7072">
                  <c:v>160</c:v>
                </c:pt>
                <c:pt idx="7073">
                  <c:v>160</c:v>
                </c:pt>
                <c:pt idx="7074">
                  <c:v>160</c:v>
                </c:pt>
                <c:pt idx="7075">
                  <c:v>160</c:v>
                </c:pt>
                <c:pt idx="7076">
                  <c:v>365</c:v>
                </c:pt>
                <c:pt idx="7077">
                  <c:v>365</c:v>
                </c:pt>
                <c:pt idx="7078">
                  <c:v>365</c:v>
                </c:pt>
                <c:pt idx="7079">
                  <c:v>365</c:v>
                </c:pt>
                <c:pt idx="7080">
                  <c:v>380</c:v>
                </c:pt>
                <c:pt idx="7081">
                  <c:v>380</c:v>
                </c:pt>
                <c:pt idx="7082">
                  <c:v>380</c:v>
                </c:pt>
                <c:pt idx="7083">
                  <c:v>380</c:v>
                </c:pt>
                <c:pt idx="7084">
                  <c:v>380</c:v>
                </c:pt>
                <c:pt idx="7085">
                  <c:v>380</c:v>
                </c:pt>
                <c:pt idx="7086">
                  <c:v>380</c:v>
                </c:pt>
                <c:pt idx="7087">
                  <c:v>380</c:v>
                </c:pt>
                <c:pt idx="7088">
                  <c:v>380</c:v>
                </c:pt>
                <c:pt idx="7089">
                  <c:v>380</c:v>
                </c:pt>
                <c:pt idx="7090">
                  <c:v>380</c:v>
                </c:pt>
                <c:pt idx="7091">
                  <c:v>380</c:v>
                </c:pt>
                <c:pt idx="7092">
                  <c:v>380</c:v>
                </c:pt>
                <c:pt idx="7093">
                  <c:v>380</c:v>
                </c:pt>
                <c:pt idx="7094">
                  <c:v>380</c:v>
                </c:pt>
                <c:pt idx="7095">
                  <c:v>380</c:v>
                </c:pt>
                <c:pt idx="7096">
                  <c:v>215</c:v>
                </c:pt>
                <c:pt idx="7097">
                  <c:v>132</c:v>
                </c:pt>
                <c:pt idx="7098">
                  <c:v>150</c:v>
                </c:pt>
                <c:pt idx="7099">
                  <c:v>132</c:v>
                </c:pt>
                <c:pt idx="7100">
                  <c:v>132</c:v>
                </c:pt>
                <c:pt idx="7101">
                  <c:v>150</c:v>
                </c:pt>
                <c:pt idx="7102">
                  <c:v>132</c:v>
                </c:pt>
                <c:pt idx="7103">
                  <c:v>225</c:v>
                </c:pt>
                <c:pt idx="7104">
                  <c:v>132</c:v>
                </c:pt>
                <c:pt idx="7105">
                  <c:v>132</c:v>
                </c:pt>
                <c:pt idx="7106">
                  <c:v>132</c:v>
                </c:pt>
                <c:pt idx="7107">
                  <c:v>132</c:v>
                </c:pt>
                <c:pt idx="7108">
                  <c:v>220</c:v>
                </c:pt>
                <c:pt idx="7109">
                  <c:v>132</c:v>
                </c:pt>
                <c:pt idx="7110">
                  <c:v>150</c:v>
                </c:pt>
                <c:pt idx="7111">
                  <c:v>132</c:v>
                </c:pt>
                <c:pt idx="7112">
                  <c:v>150</c:v>
                </c:pt>
                <c:pt idx="7113">
                  <c:v>132</c:v>
                </c:pt>
                <c:pt idx="7114">
                  <c:v>150</c:v>
                </c:pt>
                <c:pt idx="7115">
                  <c:v>132</c:v>
                </c:pt>
                <c:pt idx="7116">
                  <c:v>132</c:v>
                </c:pt>
                <c:pt idx="7117">
                  <c:v>132</c:v>
                </c:pt>
                <c:pt idx="7118">
                  <c:v>150</c:v>
                </c:pt>
                <c:pt idx="7119">
                  <c:v>150</c:v>
                </c:pt>
                <c:pt idx="7120">
                  <c:v>150</c:v>
                </c:pt>
                <c:pt idx="7121">
                  <c:v>150</c:v>
                </c:pt>
                <c:pt idx="7122">
                  <c:v>150</c:v>
                </c:pt>
                <c:pt idx="7123">
                  <c:v>150</c:v>
                </c:pt>
                <c:pt idx="7124">
                  <c:v>150</c:v>
                </c:pt>
                <c:pt idx="7125">
                  <c:v>150</c:v>
                </c:pt>
                <c:pt idx="7126">
                  <c:v>150</c:v>
                </c:pt>
                <c:pt idx="7127">
                  <c:v>150</c:v>
                </c:pt>
                <c:pt idx="7128">
                  <c:v>150</c:v>
                </c:pt>
                <c:pt idx="7129">
                  <c:v>150</c:v>
                </c:pt>
                <c:pt idx="7130">
                  <c:v>150</c:v>
                </c:pt>
                <c:pt idx="7131">
                  <c:v>150</c:v>
                </c:pt>
                <c:pt idx="7132">
                  <c:v>150</c:v>
                </c:pt>
                <c:pt idx="7133">
                  <c:v>150</c:v>
                </c:pt>
                <c:pt idx="7134">
                  <c:v>150</c:v>
                </c:pt>
                <c:pt idx="7135">
                  <c:v>150</c:v>
                </c:pt>
                <c:pt idx="7136">
                  <c:v>150</c:v>
                </c:pt>
                <c:pt idx="7137">
                  <c:v>150</c:v>
                </c:pt>
                <c:pt idx="7138">
                  <c:v>150</c:v>
                </c:pt>
                <c:pt idx="7139">
                  <c:v>150</c:v>
                </c:pt>
                <c:pt idx="7140">
                  <c:v>150</c:v>
                </c:pt>
                <c:pt idx="7141">
                  <c:v>150</c:v>
                </c:pt>
                <c:pt idx="7142">
                  <c:v>150</c:v>
                </c:pt>
                <c:pt idx="7143">
                  <c:v>150</c:v>
                </c:pt>
                <c:pt idx="7144">
                  <c:v>150</c:v>
                </c:pt>
                <c:pt idx="7145">
                  <c:v>150</c:v>
                </c:pt>
                <c:pt idx="7146">
                  <c:v>150</c:v>
                </c:pt>
                <c:pt idx="7147">
                  <c:v>150</c:v>
                </c:pt>
                <c:pt idx="7148">
                  <c:v>150</c:v>
                </c:pt>
                <c:pt idx="7149">
                  <c:v>150</c:v>
                </c:pt>
                <c:pt idx="7150">
                  <c:v>150</c:v>
                </c:pt>
                <c:pt idx="7151">
                  <c:v>150</c:v>
                </c:pt>
                <c:pt idx="7152">
                  <c:v>150</c:v>
                </c:pt>
                <c:pt idx="7153">
                  <c:v>150</c:v>
                </c:pt>
                <c:pt idx="7154">
                  <c:v>214</c:v>
                </c:pt>
                <c:pt idx="7155">
                  <c:v>214</c:v>
                </c:pt>
                <c:pt idx="7156">
                  <c:v>214</c:v>
                </c:pt>
                <c:pt idx="7157">
                  <c:v>170</c:v>
                </c:pt>
                <c:pt idx="7158">
                  <c:v>170</c:v>
                </c:pt>
                <c:pt idx="7159">
                  <c:v>225</c:v>
                </c:pt>
                <c:pt idx="7160">
                  <c:v>170</c:v>
                </c:pt>
                <c:pt idx="7161">
                  <c:v>205</c:v>
                </c:pt>
                <c:pt idx="7162">
                  <c:v>225</c:v>
                </c:pt>
                <c:pt idx="7163">
                  <c:v>205</c:v>
                </c:pt>
                <c:pt idx="7164">
                  <c:v>210</c:v>
                </c:pt>
                <c:pt idx="7165">
                  <c:v>210</c:v>
                </c:pt>
                <c:pt idx="7166">
                  <c:v>210</c:v>
                </c:pt>
                <c:pt idx="7167">
                  <c:v>210</c:v>
                </c:pt>
                <c:pt idx="7168">
                  <c:v>210</c:v>
                </c:pt>
                <c:pt idx="7169">
                  <c:v>260</c:v>
                </c:pt>
                <c:pt idx="7170">
                  <c:v>210</c:v>
                </c:pt>
                <c:pt idx="7171">
                  <c:v>260</c:v>
                </c:pt>
                <c:pt idx="7172">
                  <c:v>210</c:v>
                </c:pt>
                <c:pt idx="7173">
                  <c:v>260</c:v>
                </c:pt>
                <c:pt idx="7174">
                  <c:v>260</c:v>
                </c:pt>
                <c:pt idx="7175">
                  <c:v>210</c:v>
                </c:pt>
                <c:pt idx="7176">
                  <c:v>210</c:v>
                </c:pt>
                <c:pt idx="7177">
                  <c:v>210</c:v>
                </c:pt>
                <c:pt idx="7178">
                  <c:v>260</c:v>
                </c:pt>
                <c:pt idx="7179">
                  <c:v>260</c:v>
                </c:pt>
                <c:pt idx="7180">
                  <c:v>260</c:v>
                </c:pt>
                <c:pt idx="7181">
                  <c:v>210</c:v>
                </c:pt>
                <c:pt idx="7182">
                  <c:v>210</c:v>
                </c:pt>
                <c:pt idx="7183">
                  <c:v>260</c:v>
                </c:pt>
                <c:pt idx="7184">
                  <c:v>210</c:v>
                </c:pt>
                <c:pt idx="7185">
                  <c:v>210</c:v>
                </c:pt>
                <c:pt idx="7186">
                  <c:v>210</c:v>
                </c:pt>
                <c:pt idx="7187">
                  <c:v>210</c:v>
                </c:pt>
                <c:pt idx="7188">
                  <c:v>290</c:v>
                </c:pt>
                <c:pt idx="7189">
                  <c:v>252</c:v>
                </c:pt>
                <c:pt idx="7190">
                  <c:v>290</c:v>
                </c:pt>
                <c:pt idx="7191">
                  <c:v>252</c:v>
                </c:pt>
                <c:pt idx="7192">
                  <c:v>573</c:v>
                </c:pt>
                <c:pt idx="7193">
                  <c:v>131</c:v>
                </c:pt>
                <c:pt idx="7194">
                  <c:v>131</c:v>
                </c:pt>
                <c:pt idx="7195">
                  <c:v>131</c:v>
                </c:pt>
                <c:pt idx="7196">
                  <c:v>131</c:v>
                </c:pt>
                <c:pt idx="7197">
                  <c:v>131</c:v>
                </c:pt>
                <c:pt idx="7198">
                  <c:v>131</c:v>
                </c:pt>
                <c:pt idx="7199">
                  <c:v>235</c:v>
                </c:pt>
                <c:pt idx="7200">
                  <c:v>235</c:v>
                </c:pt>
                <c:pt idx="7201">
                  <c:v>235</c:v>
                </c:pt>
                <c:pt idx="7202">
                  <c:v>235</c:v>
                </c:pt>
                <c:pt idx="7203">
                  <c:v>235</c:v>
                </c:pt>
                <c:pt idx="7204">
                  <c:v>235</c:v>
                </c:pt>
                <c:pt idx="7205">
                  <c:v>235</c:v>
                </c:pt>
                <c:pt idx="7206">
                  <c:v>235</c:v>
                </c:pt>
                <c:pt idx="7207">
                  <c:v>235</c:v>
                </c:pt>
                <c:pt idx="7208">
                  <c:v>235</c:v>
                </c:pt>
                <c:pt idx="7209">
                  <c:v>235</c:v>
                </c:pt>
                <c:pt idx="7210">
                  <c:v>235</c:v>
                </c:pt>
                <c:pt idx="7211">
                  <c:v>194</c:v>
                </c:pt>
                <c:pt idx="7212">
                  <c:v>194</c:v>
                </c:pt>
                <c:pt idx="7213">
                  <c:v>194</c:v>
                </c:pt>
                <c:pt idx="7214">
                  <c:v>194</c:v>
                </c:pt>
                <c:pt idx="7215">
                  <c:v>194</c:v>
                </c:pt>
                <c:pt idx="7216">
                  <c:v>140</c:v>
                </c:pt>
                <c:pt idx="7217">
                  <c:v>110</c:v>
                </c:pt>
                <c:pt idx="7218">
                  <c:v>110</c:v>
                </c:pt>
                <c:pt idx="7219">
                  <c:v>140</c:v>
                </c:pt>
                <c:pt idx="7220">
                  <c:v>140</c:v>
                </c:pt>
                <c:pt idx="7221">
                  <c:v>110</c:v>
                </c:pt>
                <c:pt idx="7222">
                  <c:v>248</c:v>
                </c:pt>
                <c:pt idx="7223">
                  <c:v>248</c:v>
                </c:pt>
                <c:pt idx="7224">
                  <c:v>248</c:v>
                </c:pt>
                <c:pt idx="7225">
                  <c:v>248</c:v>
                </c:pt>
                <c:pt idx="7226">
                  <c:v>248</c:v>
                </c:pt>
                <c:pt idx="7227">
                  <c:v>248</c:v>
                </c:pt>
                <c:pt idx="7228">
                  <c:v>248</c:v>
                </c:pt>
                <c:pt idx="7229">
                  <c:v>248</c:v>
                </c:pt>
                <c:pt idx="7230">
                  <c:v>248</c:v>
                </c:pt>
                <c:pt idx="7231">
                  <c:v>248</c:v>
                </c:pt>
                <c:pt idx="7232">
                  <c:v>248</c:v>
                </c:pt>
                <c:pt idx="7233">
                  <c:v>248</c:v>
                </c:pt>
                <c:pt idx="7234">
                  <c:v>248</c:v>
                </c:pt>
                <c:pt idx="7235">
                  <c:v>248</c:v>
                </c:pt>
                <c:pt idx="7236">
                  <c:v>248</c:v>
                </c:pt>
                <c:pt idx="7237">
                  <c:v>93</c:v>
                </c:pt>
                <c:pt idx="7238">
                  <c:v>199</c:v>
                </c:pt>
                <c:pt idx="7239">
                  <c:v>199</c:v>
                </c:pt>
                <c:pt idx="7240">
                  <c:v>199</c:v>
                </c:pt>
                <c:pt idx="7241">
                  <c:v>199</c:v>
                </c:pt>
                <c:pt idx="7242">
                  <c:v>192</c:v>
                </c:pt>
                <c:pt idx="7243">
                  <c:v>192</c:v>
                </c:pt>
                <c:pt idx="7244">
                  <c:v>199</c:v>
                </c:pt>
                <c:pt idx="7245">
                  <c:v>274</c:v>
                </c:pt>
                <c:pt idx="7246">
                  <c:v>192</c:v>
                </c:pt>
                <c:pt idx="7247">
                  <c:v>192</c:v>
                </c:pt>
                <c:pt idx="7248">
                  <c:v>199</c:v>
                </c:pt>
                <c:pt idx="7249">
                  <c:v>274</c:v>
                </c:pt>
                <c:pt idx="7250">
                  <c:v>192</c:v>
                </c:pt>
                <c:pt idx="7251">
                  <c:v>192</c:v>
                </c:pt>
                <c:pt idx="7252">
                  <c:v>192</c:v>
                </c:pt>
                <c:pt idx="7253">
                  <c:v>274</c:v>
                </c:pt>
                <c:pt idx="7254">
                  <c:v>274</c:v>
                </c:pt>
                <c:pt idx="7255">
                  <c:v>192</c:v>
                </c:pt>
                <c:pt idx="7256">
                  <c:v>245</c:v>
                </c:pt>
                <c:pt idx="7257">
                  <c:v>178</c:v>
                </c:pt>
                <c:pt idx="7258">
                  <c:v>185</c:v>
                </c:pt>
                <c:pt idx="7259">
                  <c:v>185</c:v>
                </c:pt>
                <c:pt idx="7260">
                  <c:v>245</c:v>
                </c:pt>
                <c:pt idx="7261">
                  <c:v>175</c:v>
                </c:pt>
                <c:pt idx="7262">
                  <c:v>175</c:v>
                </c:pt>
                <c:pt idx="7263">
                  <c:v>175</c:v>
                </c:pt>
                <c:pt idx="7264">
                  <c:v>175</c:v>
                </c:pt>
                <c:pt idx="7265">
                  <c:v>256</c:v>
                </c:pt>
                <c:pt idx="7266">
                  <c:v>175</c:v>
                </c:pt>
                <c:pt idx="7267">
                  <c:v>175</c:v>
                </c:pt>
                <c:pt idx="7268">
                  <c:v>175</c:v>
                </c:pt>
                <c:pt idx="7269">
                  <c:v>256</c:v>
                </c:pt>
                <c:pt idx="7270">
                  <c:v>175</c:v>
                </c:pt>
                <c:pt idx="7271">
                  <c:v>175</c:v>
                </c:pt>
                <c:pt idx="7272">
                  <c:v>175</c:v>
                </c:pt>
                <c:pt idx="7273">
                  <c:v>175</c:v>
                </c:pt>
                <c:pt idx="7274">
                  <c:v>175</c:v>
                </c:pt>
                <c:pt idx="7275">
                  <c:v>175</c:v>
                </c:pt>
                <c:pt idx="7276">
                  <c:v>175</c:v>
                </c:pt>
                <c:pt idx="7277">
                  <c:v>256</c:v>
                </c:pt>
                <c:pt idx="7278">
                  <c:v>175</c:v>
                </c:pt>
                <c:pt idx="7279">
                  <c:v>256</c:v>
                </c:pt>
                <c:pt idx="7280">
                  <c:v>175</c:v>
                </c:pt>
                <c:pt idx="7281">
                  <c:v>148</c:v>
                </c:pt>
                <c:pt idx="7282">
                  <c:v>168</c:v>
                </c:pt>
                <c:pt idx="7283">
                  <c:v>168</c:v>
                </c:pt>
                <c:pt idx="7284">
                  <c:v>168</c:v>
                </c:pt>
                <c:pt idx="7285">
                  <c:v>148</c:v>
                </c:pt>
                <c:pt idx="7286">
                  <c:v>148</c:v>
                </c:pt>
                <c:pt idx="7287">
                  <c:v>148</c:v>
                </c:pt>
                <c:pt idx="7288">
                  <c:v>148</c:v>
                </c:pt>
                <c:pt idx="7289">
                  <c:v>168</c:v>
                </c:pt>
                <c:pt idx="7290">
                  <c:v>168</c:v>
                </c:pt>
                <c:pt idx="7291">
                  <c:v>148</c:v>
                </c:pt>
                <c:pt idx="7292">
                  <c:v>168</c:v>
                </c:pt>
                <c:pt idx="7293">
                  <c:v>168</c:v>
                </c:pt>
                <c:pt idx="7294">
                  <c:v>168</c:v>
                </c:pt>
                <c:pt idx="7295">
                  <c:v>168</c:v>
                </c:pt>
                <c:pt idx="7296">
                  <c:v>168</c:v>
                </c:pt>
                <c:pt idx="7297">
                  <c:v>148</c:v>
                </c:pt>
                <c:pt idx="7298">
                  <c:v>148</c:v>
                </c:pt>
                <c:pt idx="7299">
                  <c:v>168</c:v>
                </c:pt>
                <c:pt idx="7300">
                  <c:v>168</c:v>
                </c:pt>
                <c:pt idx="7301">
                  <c:v>168</c:v>
                </c:pt>
                <c:pt idx="7302">
                  <c:v>148</c:v>
                </c:pt>
                <c:pt idx="7303">
                  <c:v>168</c:v>
                </c:pt>
                <c:pt idx="7304">
                  <c:v>148</c:v>
                </c:pt>
                <c:pt idx="7305">
                  <c:v>168</c:v>
                </c:pt>
                <c:pt idx="7306">
                  <c:v>168</c:v>
                </c:pt>
                <c:pt idx="7307">
                  <c:v>168</c:v>
                </c:pt>
                <c:pt idx="7308">
                  <c:v>148</c:v>
                </c:pt>
                <c:pt idx="7309">
                  <c:v>166</c:v>
                </c:pt>
                <c:pt idx="7310">
                  <c:v>166</c:v>
                </c:pt>
                <c:pt idx="7311">
                  <c:v>224</c:v>
                </c:pt>
                <c:pt idx="7312">
                  <c:v>166</c:v>
                </c:pt>
                <c:pt idx="7313">
                  <c:v>224</c:v>
                </c:pt>
                <c:pt idx="7314">
                  <c:v>166</c:v>
                </c:pt>
                <c:pt idx="7315">
                  <c:v>166</c:v>
                </c:pt>
                <c:pt idx="7316">
                  <c:v>166</c:v>
                </c:pt>
                <c:pt idx="7317">
                  <c:v>166</c:v>
                </c:pt>
                <c:pt idx="7318">
                  <c:v>166</c:v>
                </c:pt>
                <c:pt idx="7319">
                  <c:v>166</c:v>
                </c:pt>
                <c:pt idx="7320">
                  <c:v>224</c:v>
                </c:pt>
                <c:pt idx="7321">
                  <c:v>166</c:v>
                </c:pt>
                <c:pt idx="7322">
                  <c:v>166</c:v>
                </c:pt>
                <c:pt idx="7323">
                  <c:v>166</c:v>
                </c:pt>
                <c:pt idx="7324">
                  <c:v>166</c:v>
                </c:pt>
                <c:pt idx="7325">
                  <c:v>166</c:v>
                </c:pt>
                <c:pt idx="7326">
                  <c:v>166</c:v>
                </c:pt>
                <c:pt idx="7327">
                  <c:v>200</c:v>
                </c:pt>
                <c:pt idx="7328">
                  <c:v>255</c:v>
                </c:pt>
                <c:pt idx="7329">
                  <c:v>255</c:v>
                </c:pt>
                <c:pt idx="7330">
                  <c:v>255</c:v>
                </c:pt>
                <c:pt idx="7331">
                  <c:v>255</c:v>
                </c:pt>
                <c:pt idx="7332">
                  <c:v>255</c:v>
                </c:pt>
                <c:pt idx="7333">
                  <c:v>253</c:v>
                </c:pt>
                <c:pt idx="7334">
                  <c:v>253</c:v>
                </c:pt>
                <c:pt idx="7335">
                  <c:v>253</c:v>
                </c:pt>
                <c:pt idx="7336">
                  <c:v>253</c:v>
                </c:pt>
                <c:pt idx="7337">
                  <c:v>253</c:v>
                </c:pt>
                <c:pt idx="7338">
                  <c:v>200</c:v>
                </c:pt>
                <c:pt idx="7339">
                  <c:v>287</c:v>
                </c:pt>
                <c:pt idx="7340">
                  <c:v>287</c:v>
                </c:pt>
                <c:pt idx="7341">
                  <c:v>287</c:v>
                </c:pt>
                <c:pt idx="7342">
                  <c:v>287</c:v>
                </c:pt>
                <c:pt idx="7343">
                  <c:v>287</c:v>
                </c:pt>
                <c:pt idx="7344">
                  <c:v>570</c:v>
                </c:pt>
                <c:pt idx="7345">
                  <c:v>310</c:v>
                </c:pt>
                <c:pt idx="7346">
                  <c:v>420</c:v>
                </c:pt>
                <c:pt idx="7347">
                  <c:v>420</c:v>
                </c:pt>
                <c:pt idx="7348">
                  <c:v>420</c:v>
                </c:pt>
                <c:pt idx="7349">
                  <c:v>520</c:v>
                </c:pt>
                <c:pt idx="7350">
                  <c:v>520</c:v>
                </c:pt>
                <c:pt idx="7351">
                  <c:v>570</c:v>
                </c:pt>
                <c:pt idx="7352">
                  <c:v>440</c:v>
                </c:pt>
                <c:pt idx="7353">
                  <c:v>310</c:v>
                </c:pt>
                <c:pt idx="7354">
                  <c:v>520</c:v>
                </c:pt>
                <c:pt idx="7355">
                  <c:v>310</c:v>
                </c:pt>
                <c:pt idx="7356">
                  <c:v>520</c:v>
                </c:pt>
                <c:pt idx="7357">
                  <c:v>570</c:v>
                </c:pt>
                <c:pt idx="7358">
                  <c:v>310</c:v>
                </c:pt>
                <c:pt idx="7359">
                  <c:v>570</c:v>
                </c:pt>
                <c:pt idx="7360">
                  <c:v>310</c:v>
                </c:pt>
                <c:pt idx="7361">
                  <c:v>440</c:v>
                </c:pt>
                <c:pt idx="7362">
                  <c:v>310</c:v>
                </c:pt>
                <c:pt idx="7363">
                  <c:v>420</c:v>
                </c:pt>
                <c:pt idx="7364">
                  <c:v>420</c:v>
                </c:pt>
                <c:pt idx="7365">
                  <c:v>420</c:v>
                </c:pt>
                <c:pt idx="7366">
                  <c:v>240</c:v>
                </c:pt>
                <c:pt idx="7367">
                  <c:v>205</c:v>
                </c:pt>
                <c:pt idx="7368">
                  <c:v>240</c:v>
                </c:pt>
                <c:pt idx="7369">
                  <c:v>205</c:v>
                </c:pt>
                <c:pt idx="7370">
                  <c:v>240</c:v>
                </c:pt>
                <c:pt idx="7371">
                  <c:v>205</c:v>
                </c:pt>
                <c:pt idx="7372">
                  <c:v>322</c:v>
                </c:pt>
                <c:pt idx="7373">
                  <c:v>322</c:v>
                </c:pt>
                <c:pt idx="7374">
                  <c:v>100</c:v>
                </c:pt>
                <c:pt idx="7375">
                  <c:v>93</c:v>
                </c:pt>
                <c:pt idx="7376">
                  <c:v>93</c:v>
                </c:pt>
                <c:pt idx="7377">
                  <c:v>93</c:v>
                </c:pt>
                <c:pt idx="7378">
                  <c:v>170</c:v>
                </c:pt>
                <c:pt idx="7379">
                  <c:v>150</c:v>
                </c:pt>
                <c:pt idx="7380">
                  <c:v>170</c:v>
                </c:pt>
                <c:pt idx="7381">
                  <c:v>170</c:v>
                </c:pt>
                <c:pt idx="7382">
                  <c:v>170</c:v>
                </c:pt>
                <c:pt idx="7383">
                  <c:v>150</c:v>
                </c:pt>
                <c:pt idx="7384">
                  <c:v>170</c:v>
                </c:pt>
                <c:pt idx="7385">
                  <c:v>170</c:v>
                </c:pt>
                <c:pt idx="7386">
                  <c:v>170</c:v>
                </c:pt>
                <c:pt idx="7387">
                  <c:v>170</c:v>
                </c:pt>
                <c:pt idx="7388">
                  <c:v>170</c:v>
                </c:pt>
                <c:pt idx="7389">
                  <c:v>150</c:v>
                </c:pt>
                <c:pt idx="7390">
                  <c:v>170</c:v>
                </c:pt>
                <c:pt idx="7391">
                  <c:v>170</c:v>
                </c:pt>
                <c:pt idx="7392">
                  <c:v>170</c:v>
                </c:pt>
                <c:pt idx="7393">
                  <c:v>150</c:v>
                </c:pt>
                <c:pt idx="7394">
                  <c:v>170</c:v>
                </c:pt>
                <c:pt idx="7395">
                  <c:v>170</c:v>
                </c:pt>
                <c:pt idx="7396">
                  <c:v>280</c:v>
                </c:pt>
                <c:pt idx="7397">
                  <c:v>170</c:v>
                </c:pt>
                <c:pt idx="7398">
                  <c:v>170</c:v>
                </c:pt>
                <c:pt idx="7399">
                  <c:v>170</c:v>
                </c:pt>
                <c:pt idx="7400">
                  <c:v>170</c:v>
                </c:pt>
                <c:pt idx="7401">
                  <c:v>170</c:v>
                </c:pt>
                <c:pt idx="7402">
                  <c:v>170</c:v>
                </c:pt>
                <c:pt idx="7403">
                  <c:v>170</c:v>
                </c:pt>
                <c:pt idx="7404">
                  <c:v>170</c:v>
                </c:pt>
                <c:pt idx="7405">
                  <c:v>170</c:v>
                </c:pt>
                <c:pt idx="7406">
                  <c:v>170</c:v>
                </c:pt>
                <c:pt idx="7407">
                  <c:v>170</c:v>
                </c:pt>
                <c:pt idx="7408">
                  <c:v>280</c:v>
                </c:pt>
                <c:pt idx="7409">
                  <c:v>170</c:v>
                </c:pt>
                <c:pt idx="7410">
                  <c:v>170</c:v>
                </c:pt>
                <c:pt idx="7411">
                  <c:v>170</c:v>
                </c:pt>
                <c:pt idx="7412">
                  <c:v>170</c:v>
                </c:pt>
                <c:pt idx="7413">
                  <c:v>170</c:v>
                </c:pt>
                <c:pt idx="7414">
                  <c:v>170</c:v>
                </c:pt>
                <c:pt idx="7415">
                  <c:v>170</c:v>
                </c:pt>
                <c:pt idx="7416">
                  <c:v>280</c:v>
                </c:pt>
                <c:pt idx="7417">
                  <c:v>170</c:v>
                </c:pt>
                <c:pt idx="7418">
                  <c:v>170</c:v>
                </c:pt>
                <c:pt idx="7419">
                  <c:v>170</c:v>
                </c:pt>
                <c:pt idx="7420">
                  <c:v>170</c:v>
                </c:pt>
                <c:pt idx="7421">
                  <c:v>170</c:v>
                </c:pt>
                <c:pt idx="7422">
                  <c:v>280</c:v>
                </c:pt>
                <c:pt idx="7423">
                  <c:v>205</c:v>
                </c:pt>
                <c:pt idx="7424">
                  <c:v>205</c:v>
                </c:pt>
                <c:pt idx="7425">
                  <c:v>205</c:v>
                </c:pt>
                <c:pt idx="7426">
                  <c:v>205</c:v>
                </c:pt>
                <c:pt idx="7427">
                  <c:v>205</c:v>
                </c:pt>
                <c:pt idx="7428">
                  <c:v>205</c:v>
                </c:pt>
                <c:pt idx="7429">
                  <c:v>205</c:v>
                </c:pt>
                <c:pt idx="7430">
                  <c:v>205</c:v>
                </c:pt>
                <c:pt idx="7431">
                  <c:v>205</c:v>
                </c:pt>
                <c:pt idx="7432">
                  <c:v>205</c:v>
                </c:pt>
                <c:pt idx="7433">
                  <c:v>205</c:v>
                </c:pt>
                <c:pt idx="7434">
                  <c:v>205</c:v>
                </c:pt>
                <c:pt idx="7435">
                  <c:v>205</c:v>
                </c:pt>
                <c:pt idx="7436">
                  <c:v>205</c:v>
                </c:pt>
                <c:pt idx="7437">
                  <c:v>205</c:v>
                </c:pt>
                <c:pt idx="7438">
                  <c:v>205</c:v>
                </c:pt>
                <c:pt idx="7439">
                  <c:v>205</c:v>
                </c:pt>
                <c:pt idx="7440">
                  <c:v>205</c:v>
                </c:pt>
                <c:pt idx="7441">
                  <c:v>205</c:v>
                </c:pt>
                <c:pt idx="7442">
                  <c:v>205</c:v>
                </c:pt>
                <c:pt idx="7443">
                  <c:v>260</c:v>
                </c:pt>
                <c:pt idx="7444">
                  <c:v>260</c:v>
                </c:pt>
                <c:pt idx="7445">
                  <c:v>260</c:v>
                </c:pt>
                <c:pt idx="7446">
                  <c:v>260</c:v>
                </c:pt>
                <c:pt idx="7447">
                  <c:v>260</c:v>
                </c:pt>
                <c:pt idx="7448">
                  <c:v>260</c:v>
                </c:pt>
                <c:pt idx="7449">
                  <c:v>260</c:v>
                </c:pt>
                <c:pt idx="7450">
                  <c:v>260</c:v>
                </c:pt>
                <c:pt idx="7451">
                  <c:v>260</c:v>
                </c:pt>
                <c:pt idx="7452">
                  <c:v>260</c:v>
                </c:pt>
                <c:pt idx="7453">
                  <c:v>260</c:v>
                </c:pt>
                <c:pt idx="7454">
                  <c:v>260</c:v>
                </c:pt>
                <c:pt idx="7455">
                  <c:v>260</c:v>
                </c:pt>
                <c:pt idx="7456">
                  <c:v>260</c:v>
                </c:pt>
                <c:pt idx="7457">
                  <c:v>260</c:v>
                </c:pt>
                <c:pt idx="7458">
                  <c:v>260</c:v>
                </c:pt>
                <c:pt idx="7459">
                  <c:v>260</c:v>
                </c:pt>
                <c:pt idx="7460">
                  <c:v>260</c:v>
                </c:pt>
                <c:pt idx="7461">
                  <c:v>260</c:v>
                </c:pt>
                <c:pt idx="7462">
                  <c:v>260</c:v>
                </c:pt>
                <c:pt idx="7463">
                  <c:v>284</c:v>
                </c:pt>
                <c:pt idx="7464">
                  <c:v>284</c:v>
                </c:pt>
                <c:pt idx="7465">
                  <c:v>284</c:v>
                </c:pt>
                <c:pt idx="7466">
                  <c:v>284</c:v>
                </c:pt>
                <c:pt idx="7467">
                  <c:v>284</c:v>
                </c:pt>
                <c:pt idx="7468">
                  <c:v>284</c:v>
                </c:pt>
                <c:pt idx="7469">
                  <c:v>284</c:v>
                </c:pt>
                <c:pt idx="7470">
                  <c:v>284</c:v>
                </c:pt>
                <c:pt idx="7471">
                  <c:v>335</c:v>
                </c:pt>
                <c:pt idx="7472">
                  <c:v>420</c:v>
                </c:pt>
                <c:pt idx="7473">
                  <c:v>420</c:v>
                </c:pt>
                <c:pt idx="7474">
                  <c:v>335</c:v>
                </c:pt>
                <c:pt idx="7475">
                  <c:v>420</c:v>
                </c:pt>
                <c:pt idx="7476">
                  <c:v>335</c:v>
                </c:pt>
                <c:pt idx="7477">
                  <c:v>420</c:v>
                </c:pt>
                <c:pt idx="7478">
                  <c:v>444</c:v>
                </c:pt>
                <c:pt idx="7479">
                  <c:v>444</c:v>
                </c:pt>
                <c:pt idx="7480">
                  <c:v>335</c:v>
                </c:pt>
                <c:pt idx="7481">
                  <c:v>335</c:v>
                </c:pt>
                <c:pt idx="7482">
                  <c:v>453</c:v>
                </c:pt>
                <c:pt idx="7483">
                  <c:v>453</c:v>
                </c:pt>
                <c:pt idx="7484">
                  <c:v>453</c:v>
                </c:pt>
                <c:pt idx="7485">
                  <c:v>453</c:v>
                </c:pt>
                <c:pt idx="7486">
                  <c:v>453</c:v>
                </c:pt>
                <c:pt idx="7487">
                  <c:v>453</c:v>
                </c:pt>
                <c:pt idx="7488">
                  <c:v>453</c:v>
                </c:pt>
                <c:pt idx="7489">
                  <c:v>453</c:v>
                </c:pt>
                <c:pt idx="7490">
                  <c:v>453</c:v>
                </c:pt>
                <c:pt idx="7491">
                  <c:v>453</c:v>
                </c:pt>
                <c:pt idx="7492">
                  <c:v>453</c:v>
                </c:pt>
                <c:pt idx="7493">
                  <c:v>453</c:v>
                </c:pt>
                <c:pt idx="7494">
                  <c:v>150</c:v>
                </c:pt>
                <c:pt idx="7495">
                  <c:v>150</c:v>
                </c:pt>
                <c:pt idx="7496">
                  <c:v>150</c:v>
                </c:pt>
                <c:pt idx="7497">
                  <c:v>150</c:v>
                </c:pt>
                <c:pt idx="7498">
                  <c:v>116</c:v>
                </c:pt>
                <c:pt idx="7499">
                  <c:v>116</c:v>
                </c:pt>
                <c:pt idx="7500">
                  <c:v>116</c:v>
                </c:pt>
                <c:pt idx="7501">
                  <c:v>150</c:v>
                </c:pt>
                <c:pt idx="7502">
                  <c:v>116</c:v>
                </c:pt>
                <c:pt idx="7503">
                  <c:v>116</c:v>
                </c:pt>
                <c:pt idx="7504">
                  <c:v>116</c:v>
                </c:pt>
                <c:pt idx="7505">
                  <c:v>116</c:v>
                </c:pt>
                <c:pt idx="7506">
                  <c:v>150</c:v>
                </c:pt>
                <c:pt idx="7507">
                  <c:v>150</c:v>
                </c:pt>
                <c:pt idx="7508">
                  <c:v>150</c:v>
                </c:pt>
                <c:pt idx="7509">
                  <c:v>150</c:v>
                </c:pt>
                <c:pt idx="7510">
                  <c:v>150</c:v>
                </c:pt>
                <c:pt idx="7511">
                  <c:v>150</c:v>
                </c:pt>
                <c:pt idx="7512">
                  <c:v>116</c:v>
                </c:pt>
                <c:pt idx="7513">
                  <c:v>116</c:v>
                </c:pt>
                <c:pt idx="7514">
                  <c:v>116</c:v>
                </c:pt>
                <c:pt idx="7515">
                  <c:v>150</c:v>
                </c:pt>
                <c:pt idx="7516">
                  <c:v>116</c:v>
                </c:pt>
                <c:pt idx="7517">
                  <c:v>150</c:v>
                </c:pt>
                <c:pt idx="7518">
                  <c:v>150</c:v>
                </c:pt>
                <c:pt idx="7519">
                  <c:v>116</c:v>
                </c:pt>
                <c:pt idx="7520">
                  <c:v>250</c:v>
                </c:pt>
                <c:pt idx="7521">
                  <c:v>250</c:v>
                </c:pt>
                <c:pt idx="7522">
                  <c:v>250</c:v>
                </c:pt>
                <c:pt idx="7523">
                  <c:v>250</c:v>
                </c:pt>
                <c:pt idx="7524">
                  <c:v>250</c:v>
                </c:pt>
                <c:pt idx="7525">
                  <c:v>250</c:v>
                </c:pt>
                <c:pt idx="7526">
                  <c:v>250</c:v>
                </c:pt>
                <c:pt idx="7527">
                  <c:v>250</c:v>
                </c:pt>
                <c:pt idx="7528">
                  <c:v>250</c:v>
                </c:pt>
                <c:pt idx="7529">
                  <c:v>250</c:v>
                </c:pt>
                <c:pt idx="7530">
                  <c:v>250</c:v>
                </c:pt>
                <c:pt idx="7531">
                  <c:v>250</c:v>
                </c:pt>
                <c:pt idx="7532">
                  <c:v>250</c:v>
                </c:pt>
                <c:pt idx="7533">
                  <c:v>250</c:v>
                </c:pt>
                <c:pt idx="7534">
                  <c:v>280</c:v>
                </c:pt>
                <c:pt idx="7535">
                  <c:v>280</c:v>
                </c:pt>
                <c:pt idx="7536">
                  <c:v>280</c:v>
                </c:pt>
                <c:pt idx="7537">
                  <c:v>280</c:v>
                </c:pt>
                <c:pt idx="7538">
                  <c:v>280</c:v>
                </c:pt>
                <c:pt idx="7539">
                  <c:v>280</c:v>
                </c:pt>
                <c:pt idx="7540">
                  <c:v>280</c:v>
                </c:pt>
                <c:pt idx="7541">
                  <c:v>280</c:v>
                </c:pt>
                <c:pt idx="7542">
                  <c:v>280</c:v>
                </c:pt>
                <c:pt idx="7543">
                  <c:v>280</c:v>
                </c:pt>
                <c:pt idx="7544">
                  <c:v>280</c:v>
                </c:pt>
                <c:pt idx="7545">
                  <c:v>280</c:v>
                </c:pt>
                <c:pt idx="7546">
                  <c:v>280</c:v>
                </c:pt>
                <c:pt idx="7547">
                  <c:v>280</c:v>
                </c:pt>
                <c:pt idx="7548">
                  <c:v>280</c:v>
                </c:pt>
                <c:pt idx="7549">
                  <c:v>280</c:v>
                </c:pt>
                <c:pt idx="7550">
                  <c:v>280</c:v>
                </c:pt>
                <c:pt idx="7551">
                  <c:v>280</c:v>
                </c:pt>
                <c:pt idx="7552">
                  <c:v>280</c:v>
                </c:pt>
                <c:pt idx="7553">
                  <c:v>280</c:v>
                </c:pt>
                <c:pt idx="7554">
                  <c:v>280</c:v>
                </c:pt>
                <c:pt idx="7555">
                  <c:v>280</c:v>
                </c:pt>
                <c:pt idx="7556">
                  <c:v>280</c:v>
                </c:pt>
                <c:pt idx="7557">
                  <c:v>280</c:v>
                </c:pt>
                <c:pt idx="7558">
                  <c:v>280</c:v>
                </c:pt>
                <c:pt idx="7559">
                  <c:v>280</c:v>
                </c:pt>
                <c:pt idx="7560">
                  <c:v>280</c:v>
                </c:pt>
                <c:pt idx="7561">
                  <c:v>280</c:v>
                </c:pt>
                <c:pt idx="7562">
                  <c:v>280</c:v>
                </c:pt>
                <c:pt idx="7563">
                  <c:v>280</c:v>
                </c:pt>
                <c:pt idx="7564">
                  <c:v>280</c:v>
                </c:pt>
                <c:pt idx="7565">
                  <c:v>280</c:v>
                </c:pt>
                <c:pt idx="7566">
                  <c:v>280</c:v>
                </c:pt>
                <c:pt idx="7567">
                  <c:v>280</c:v>
                </c:pt>
                <c:pt idx="7568">
                  <c:v>81</c:v>
                </c:pt>
                <c:pt idx="7569">
                  <c:v>200</c:v>
                </c:pt>
                <c:pt idx="7570">
                  <c:v>200</c:v>
                </c:pt>
                <c:pt idx="7571">
                  <c:v>200</c:v>
                </c:pt>
                <c:pt idx="7572">
                  <c:v>200</c:v>
                </c:pt>
                <c:pt idx="7573">
                  <c:v>200</c:v>
                </c:pt>
                <c:pt idx="7574">
                  <c:v>200</c:v>
                </c:pt>
                <c:pt idx="7575">
                  <c:v>195</c:v>
                </c:pt>
                <c:pt idx="7576">
                  <c:v>138</c:v>
                </c:pt>
                <c:pt idx="7577">
                  <c:v>161</c:v>
                </c:pt>
                <c:pt idx="7578">
                  <c:v>138</c:v>
                </c:pt>
                <c:pt idx="7579">
                  <c:v>161</c:v>
                </c:pt>
                <c:pt idx="7580">
                  <c:v>161</c:v>
                </c:pt>
                <c:pt idx="7581">
                  <c:v>138</c:v>
                </c:pt>
                <c:pt idx="7582">
                  <c:v>138</c:v>
                </c:pt>
                <c:pt idx="7583">
                  <c:v>161</c:v>
                </c:pt>
                <c:pt idx="7584">
                  <c:v>161</c:v>
                </c:pt>
                <c:pt idx="7585">
                  <c:v>161</c:v>
                </c:pt>
                <c:pt idx="7586">
                  <c:v>161</c:v>
                </c:pt>
                <c:pt idx="7587">
                  <c:v>161</c:v>
                </c:pt>
                <c:pt idx="7588">
                  <c:v>161</c:v>
                </c:pt>
                <c:pt idx="7589">
                  <c:v>161</c:v>
                </c:pt>
                <c:pt idx="7590">
                  <c:v>161</c:v>
                </c:pt>
                <c:pt idx="7591">
                  <c:v>161</c:v>
                </c:pt>
                <c:pt idx="7592">
                  <c:v>99</c:v>
                </c:pt>
                <c:pt idx="7593">
                  <c:v>99</c:v>
                </c:pt>
                <c:pt idx="7594">
                  <c:v>99</c:v>
                </c:pt>
                <c:pt idx="7595">
                  <c:v>99</c:v>
                </c:pt>
                <c:pt idx="7596">
                  <c:v>99</c:v>
                </c:pt>
                <c:pt idx="7597">
                  <c:v>99</c:v>
                </c:pt>
                <c:pt idx="7598">
                  <c:v>99</c:v>
                </c:pt>
                <c:pt idx="7599">
                  <c:v>99</c:v>
                </c:pt>
                <c:pt idx="7600">
                  <c:v>99</c:v>
                </c:pt>
                <c:pt idx="7601">
                  <c:v>99</c:v>
                </c:pt>
                <c:pt idx="7602">
                  <c:v>99</c:v>
                </c:pt>
                <c:pt idx="7603">
                  <c:v>99</c:v>
                </c:pt>
                <c:pt idx="7604">
                  <c:v>99</c:v>
                </c:pt>
                <c:pt idx="7605">
                  <c:v>121</c:v>
                </c:pt>
                <c:pt idx="7606">
                  <c:v>121</c:v>
                </c:pt>
                <c:pt idx="7607">
                  <c:v>121</c:v>
                </c:pt>
                <c:pt idx="7608">
                  <c:v>134</c:v>
                </c:pt>
                <c:pt idx="7609">
                  <c:v>134</c:v>
                </c:pt>
                <c:pt idx="7610">
                  <c:v>134</c:v>
                </c:pt>
                <c:pt idx="7611">
                  <c:v>134</c:v>
                </c:pt>
                <c:pt idx="7612">
                  <c:v>134</c:v>
                </c:pt>
                <c:pt idx="7613">
                  <c:v>134</c:v>
                </c:pt>
                <c:pt idx="7614">
                  <c:v>134</c:v>
                </c:pt>
                <c:pt idx="7615">
                  <c:v>134</c:v>
                </c:pt>
                <c:pt idx="7616">
                  <c:v>134</c:v>
                </c:pt>
                <c:pt idx="7617">
                  <c:v>134</c:v>
                </c:pt>
                <c:pt idx="7618">
                  <c:v>134</c:v>
                </c:pt>
                <c:pt idx="7619">
                  <c:v>134</c:v>
                </c:pt>
                <c:pt idx="7620">
                  <c:v>134</c:v>
                </c:pt>
                <c:pt idx="7621">
                  <c:v>134</c:v>
                </c:pt>
                <c:pt idx="7622">
                  <c:v>134</c:v>
                </c:pt>
                <c:pt idx="7623">
                  <c:v>134</c:v>
                </c:pt>
                <c:pt idx="7624">
                  <c:v>134</c:v>
                </c:pt>
                <c:pt idx="7625">
                  <c:v>134</c:v>
                </c:pt>
                <c:pt idx="7626">
                  <c:v>121</c:v>
                </c:pt>
                <c:pt idx="7627">
                  <c:v>121</c:v>
                </c:pt>
                <c:pt idx="7628">
                  <c:v>121</c:v>
                </c:pt>
                <c:pt idx="7629">
                  <c:v>121</c:v>
                </c:pt>
                <c:pt idx="7630">
                  <c:v>121</c:v>
                </c:pt>
                <c:pt idx="7631">
                  <c:v>121</c:v>
                </c:pt>
                <c:pt idx="7632">
                  <c:v>121</c:v>
                </c:pt>
                <c:pt idx="7633">
                  <c:v>121</c:v>
                </c:pt>
                <c:pt idx="7634">
                  <c:v>121</c:v>
                </c:pt>
                <c:pt idx="7635">
                  <c:v>121</c:v>
                </c:pt>
                <c:pt idx="7636">
                  <c:v>121</c:v>
                </c:pt>
                <c:pt idx="7637">
                  <c:v>121</c:v>
                </c:pt>
                <c:pt idx="7638">
                  <c:v>125</c:v>
                </c:pt>
                <c:pt idx="7639">
                  <c:v>125</c:v>
                </c:pt>
                <c:pt idx="7640">
                  <c:v>125</c:v>
                </c:pt>
                <c:pt idx="7641">
                  <c:v>125</c:v>
                </c:pt>
                <c:pt idx="7642">
                  <c:v>125</c:v>
                </c:pt>
                <c:pt idx="7643">
                  <c:v>125</c:v>
                </c:pt>
                <c:pt idx="7644">
                  <c:v>118</c:v>
                </c:pt>
                <c:pt idx="7645">
                  <c:v>118</c:v>
                </c:pt>
                <c:pt idx="7646">
                  <c:v>164</c:v>
                </c:pt>
                <c:pt idx="7647">
                  <c:v>164</c:v>
                </c:pt>
                <c:pt idx="7648">
                  <c:v>118</c:v>
                </c:pt>
                <c:pt idx="7649">
                  <c:v>118</c:v>
                </c:pt>
                <c:pt idx="7650">
                  <c:v>118</c:v>
                </c:pt>
                <c:pt idx="7651">
                  <c:v>164</c:v>
                </c:pt>
                <c:pt idx="7652">
                  <c:v>130</c:v>
                </c:pt>
                <c:pt idx="7653">
                  <c:v>130</c:v>
                </c:pt>
                <c:pt idx="7654">
                  <c:v>130</c:v>
                </c:pt>
                <c:pt idx="7655">
                  <c:v>103</c:v>
                </c:pt>
                <c:pt idx="7656">
                  <c:v>103</c:v>
                </c:pt>
                <c:pt idx="7657">
                  <c:v>140</c:v>
                </c:pt>
                <c:pt idx="7658">
                  <c:v>130</c:v>
                </c:pt>
                <c:pt idx="7659">
                  <c:v>130</c:v>
                </c:pt>
                <c:pt idx="7660">
                  <c:v>130</c:v>
                </c:pt>
                <c:pt idx="7661">
                  <c:v>130</c:v>
                </c:pt>
                <c:pt idx="7662">
                  <c:v>130</c:v>
                </c:pt>
                <c:pt idx="7663">
                  <c:v>130</c:v>
                </c:pt>
                <c:pt idx="7664">
                  <c:v>130</c:v>
                </c:pt>
                <c:pt idx="7665">
                  <c:v>253</c:v>
                </c:pt>
                <c:pt idx="7666">
                  <c:v>253</c:v>
                </c:pt>
                <c:pt idx="7667">
                  <c:v>253</c:v>
                </c:pt>
                <c:pt idx="7668">
                  <c:v>253</c:v>
                </c:pt>
                <c:pt idx="7669">
                  <c:v>253</c:v>
                </c:pt>
                <c:pt idx="7670">
                  <c:v>150</c:v>
                </c:pt>
                <c:pt idx="7671">
                  <c:v>180</c:v>
                </c:pt>
                <c:pt idx="7672">
                  <c:v>150</c:v>
                </c:pt>
                <c:pt idx="7673">
                  <c:v>150</c:v>
                </c:pt>
                <c:pt idx="7674">
                  <c:v>150</c:v>
                </c:pt>
                <c:pt idx="7675">
                  <c:v>150</c:v>
                </c:pt>
                <c:pt idx="7676">
                  <c:v>180</c:v>
                </c:pt>
                <c:pt idx="7677">
                  <c:v>150</c:v>
                </c:pt>
                <c:pt idx="7678">
                  <c:v>90</c:v>
                </c:pt>
                <c:pt idx="7679">
                  <c:v>200</c:v>
                </c:pt>
                <c:pt idx="7680">
                  <c:v>200</c:v>
                </c:pt>
                <c:pt idx="7681">
                  <c:v>200</c:v>
                </c:pt>
                <c:pt idx="7682">
                  <c:v>200</c:v>
                </c:pt>
                <c:pt idx="7683">
                  <c:v>200</c:v>
                </c:pt>
                <c:pt idx="7684">
                  <c:v>200</c:v>
                </c:pt>
                <c:pt idx="7685">
                  <c:v>200</c:v>
                </c:pt>
                <c:pt idx="7686">
                  <c:v>200</c:v>
                </c:pt>
                <c:pt idx="7687">
                  <c:v>200</c:v>
                </c:pt>
                <c:pt idx="7688">
                  <c:v>200</c:v>
                </c:pt>
                <c:pt idx="7689">
                  <c:v>200</c:v>
                </c:pt>
                <c:pt idx="7690">
                  <c:v>200</c:v>
                </c:pt>
                <c:pt idx="7691">
                  <c:v>200</c:v>
                </c:pt>
                <c:pt idx="7692">
                  <c:v>200</c:v>
                </c:pt>
                <c:pt idx="7693">
                  <c:v>328</c:v>
                </c:pt>
                <c:pt idx="7694">
                  <c:v>328</c:v>
                </c:pt>
                <c:pt idx="7695">
                  <c:v>340</c:v>
                </c:pt>
                <c:pt idx="7696">
                  <c:v>340</c:v>
                </c:pt>
                <c:pt idx="7697">
                  <c:v>340</c:v>
                </c:pt>
                <c:pt idx="7698">
                  <c:v>340</c:v>
                </c:pt>
                <c:pt idx="7699">
                  <c:v>328</c:v>
                </c:pt>
                <c:pt idx="7700">
                  <c:v>360</c:v>
                </c:pt>
                <c:pt idx="7701">
                  <c:v>328</c:v>
                </c:pt>
                <c:pt idx="7702">
                  <c:v>328</c:v>
                </c:pt>
                <c:pt idx="7703">
                  <c:v>328</c:v>
                </c:pt>
                <c:pt idx="7704">
                  <c:v>328</c:v>
                </c:pt>
                <c:pt idx="7705">
                  <c:v>360</c:v>
                </c:pt>
                <c:pt idx="7706">
                  <c:v>360</c:v>
                </c:pt>
                <c:pt idx="7707">
                  <c:v>360</c:v>
                </c:pt>
                <c:pt idx="7708">
                  <c:v>328</c:v>
                </c:pt>
                <c:pt idx="7709">
                  <c:v>208</c:v>
                </c:pt>
                <c:pt idx="7710">
                  <c:v>400</c:v>
                </c:pt>
                <c:pt idx="7711">
                  <c:v>400</c:v>
                </c:pt>
                <c:pt idx="7712">
                  <c:v>300</c:v>
                </c:pt>
                <c:pt idx="7713">
                  <c:v>300</c:v>
                </c:pt>
                <c:pt idx="7714">
                  <c:v>360</c:v>
                </c:pt>
                <c:pt idx="7715">
                  <c:v>300</c:v>
                </c:pt>
                <c:pt idx="7716">
                  <c:v>208</c:v>
                </c:pt>
                <c:pt idx="7717">
                  <c:v>360</c:v>
                </c:pt>
                <c:pt idx="7718">
                  <c:v>300</c:v>
                </c:pt>
                <c:pt idx="7719">
                  <c:v>208</c:v>
                </c:pt>
                <c:pt idx="7720">
                  <c:v>208</c:v>
                </c:pt>
                <c:pt idx="7721">
                  <c:v>208</c:v>
                </c:pt>
                <c:pt idx="7722">
                  <c:v>300</c:v>
                </c:pt>
                <c:pt idx="7723">
                  <c:v>400</c:v>
                </c:pt>
                <c:pt idx="7724">
                  <c:v>208</c:v>
                </c:pt>
                <c:pt idx="7725">
                  <c:v>400</c:v>
                </c:pt>
                <c:pt idx="7726">
                  <c:v>360</c:v>
                </c:pt>
                <c:pt idx="7727">
                  <c:v>208</c:v>
                </c:pt>
                <c:pt idx="7728">
                  <c:v>300</c:v>
                </c:pt>
                <c:pt idx="7729">
                  <c:v>300</c:v>
                </c:pt>
                <c:pt idx="7730">
                  <c:v>208</c:v>
                </c:pt>
                <c:pt idx="7731">
                  <c:v>208</c:v>
                </c:pt>
                <c:pt idx="7732">
                  <c:v>208</c:v>
                </c:pt>
                <c:pt idx="7733">
                  <c:v>300</c:v>
                </c:pt>
                <c:pt idx="7734">
                  <c:v>360</c:v>
                </c:pt>
                <c:pt idx="7735">
                  <c:v>272</c:v>
                </c:pt>
                <c:pt idx="7736">
                  <c:v>240</c:v>
                </c:pt>
                <c:pt idx="7737">
                  <c:v>245</c:v>
                </c:pt>
                <c:pt idx="7738">
                  <c:v>220</c:v>
                </c:pt>
                <c:pt idx="7739">
                  <c:v>220</c:v>
                </c:pt>
                <c:pt idx="7740">
                  <c:v>240</c:v>
                </c:pt>
                <c:pt idx="7741">
                  <c:v>272</c:v>
                </c:pt>
                <c:pt idx="7742">
                  <c:v>272</c:v>
                </c:pt>
                <c:pt idx="7743">
                  <c:v>220</c:v>
                </c:pt>
                <c:pt idx="7744">
                  <c:v>220</c:v>
                </c:pt>
                <c:pt idx="7745">
                  <c:v>245</c:v>
                </c:pt>
                <c:pt idx="7746">
                  <c:v>272</c:v>
                </c:pt>
                <c:pt idx="7747">
                  <c:v>240</c:v>
                </c:pt>
                <c:pt idx="7748">
                  <c:v>240</c:v>
                </c:pt>
                <c:pt idx="7749">
                  <c:v>240</c:v>
                </c:pt>
                <c:pt idx="7750">
                  <c:v>240</c:v>
                </c:pt>
                <c:pt idx="7751">
                  <c:v>272</c:v>
                </c:pt>
                <c:pt idx="7752">
                  <c:v>220</c:v>
                </c:pt>
                <c:pt idx="7753">
                  <c:v>272</c:v>
                </c:pt>
                <c:pt idx="7754">
                  <c:v>220</c:v>
                </c:pt>
                <c:pt idx="7755">
                  <c:v>325</c:v>
                </c:pt>
                <c:pt idx="7756">
                  <c:v>325</c:v>
                </c:pt>
                <c:pt idx="7757">
                  <c:v>343</c:v>
                </c:pt>
                <c:pt idx="7758">
                  <c:v>343</c:v>
                </c:pt>
                <c:pt idx="7759">
                  <c:v>325</c:v>
                </c:pt>
                <c:pt idx="7760">
                  <c:v>325</c:v>
                </c:pt>
                <c:pt idx="7761">
                  <c:v>348</c:v>
                </c:pt>
                <c:pt idx="7762">
                  <c:v>330</c:v>
                </c:pt>
                <c:pt idx="7763">
                  <c:v>330</c:v>
                </c:pt>
                <c:pt idx="7764">
                  <c:v>330</c:v>
                </c:pt>
                <c:pt idx="7765">
                  <c:v>348</c:v>
                </c:pt>
                <c:pt idx="7766">
                  <c:v>330</c:v>
                </c:pt>
                <c:pt idx="7767">
                  <c:v>330</c:v>
                </c:pt>
                <c:pt idx="7768">
                  <c:v>330</c:v>
                </c:pt>
                <c:pt idx="7769">
                  <c:v>330</c:v>
                </c:pt>
                <c:pt idx="7770">
                  <c:v>330</c:v>
                </c:pt>
                <c:pt idx="7771">
                  <c:v>400</c:v>
                </c:pt>
                <c:pt idx="7772">
                  <c:v>300</c:v>
                </c:pt>
                <c:pt idx="7773">
                  <c:v>300</c:v>
                </c:pt>
                <c:pt idx="7774">
                  <c:v>208</c:v>
                </c:pt>
                <c:pt idx="7775">
                  <c:v>400</c:v>
                </c:pt>
                <c:pt idx="7776">
                  <c:v>208</c:v>
                </c:pt>
                <c:pt idx="7777">
                  <c:v>208</c:v>
                </c:pt>
                <c:pt idx="7778">
                  <c:v>208</c:v>
                </c:pt>
                <c:pt idx="7779">
                  <c:v>330</c:v>
                </c:pt>
                <c:pt idx="7780">
                  <c:v>330</c:v>
                </c:pt>
                <c:pt idx="7781">
                  <c:v>360</c:v>
                </c:pt>
                <c:pt idx="7782">
                  <c:v>420</c:v>
                </c:pt>
                <c:pt idx="7783">
                  <c:v>420</c:v>
                </c:pt>
                <c:pt idx="7784">
                  <c:v>330</c:v>
                </c:pt>
                <c:pt idx="7785">
                  <c:v>330</c:v>
                </c:pt>
                <c:pt idx="7786">
                  <c:v>330</c:v>
                </c:pt>
                <c:pt idx="7787">
                  <c:v>416</c:v>
                </c:pt>
                <c:pt idx="7788">
                  <c:v>420</c:v>
                </c:pt>
                <c:pt idx="7789">
                  <c:v>420</c:v>
                </c:pt>
                <c:pt idx="7790">
                  <c:v>360</c:v>
                </c:pt>
                <c:pt idx="7791">
                  <c:v>416</c:v>
                </c:pt>
                <c:pt idx="7792">
                  <c:v>330</c:v>
                </c:pt>
                <c:pt idx="7793">
                  <c:v>420</c:v>
                </c:pt>
                <c:pt idx="7794">
                  <c:v>330</c:v>
                </c:pt>
                <c:pt idx="7795">
                  <c:v>420</c:v>
                </c:pt>
                <c:pt idx="7796">
                  <c:v>360</c:v>
                </c:pt>
                <c:pt idx="7797">
                  <c:v>420</c:v>
                </c:pt>
                <c:pt idx="7798">
                  <c:v>420</c:v>
                </c:pt>
                <c:pt idx="7799">
                  <c:v>330</c:v>
                </c:pt>
                <c:pt idx="7800">
                  <c:v>330</c:v>
                </c:pt>
                <c:pt idx="7801">
                  <c:v>330</c:v>
                </c:pt>
                <c:pt idx="7802">
                  <c:v>240</c:v>
                </c:pt>
                <c:pt idx="7803">
                  <c:v>240</c:v>
                </c:pt>
                <c:pt idx="7804">
                  <c:v>333</c:v>
                </c:pt>
                <c:pt idx="7805">
                  <c:v>280</c:v>
                </c:pt>
                <c:pt idx="7806">
                  <c:v>280</c:v>
                </c:pt>
                <c:pt idx="7807">
                  <c:v>240</c:v>
                </c:pt>
                <c:pt idx="7808">
                  <c:v>333</c:v>
                </c:pt>
                <c:pt idx="7809">
                  <c:v>240</c:v>
                </c:pt>
                <c:pt idx="7810">
                  <c:v>240</c:v>
                </c:pt>
                <c:pt idx="7811">
                  <c:v>280</c:v>
                </c:pt>
                <c:pt idx="7812">
                  <c:v>280</c:v>
                </c:pt>
                <c:pt idx="7813">
                  <c:v>240</c:v>
                </c:pt>
                <c:pt idx="7814">
                  <c:v>333</c:v>
                </c:pt>
                <c:pt idx="7815">
                  <c:v>333</c:v>
                </c:pt>
                <c:pt idx="7816">
                  <c:v>333</c:v>
                </c:pt>
                <c:pt idx="7817">
                  <c:v>404</c:v>
                </c:pt>
                <c:pt idx="7818">
                  <c:v>523</c:v>
                </c:pt>
                <c:pt idx="7819">
                  <c:v>404</c:v>
                </c:pt>
                <c:pt idx="7820">
                  <c:v>404</c:v>
                </c:pt>
                <c:pt idx="7821">
                  <c:v>523</c:v>
                </c:pt>
                <c:pt idx="7822">
                  <c:v>404</c:v>
                </c:pt>
                <c:pt idx="7823">
                  <c:v>404</c:v>
                </c:pt>
                <c:pt idx="7824">
                  <c:v>523</c:v>
                </c:pt>
                <c:pt idx="7825">
                  <c:v>404</c:v>
                </c:pt>
                <c:pt idx="7826">
                  <c:v>404</c:v>
                </c:pt>
                <c:pt idx="7827">
                  <c:v>404</c:v>
                </c:pt>
                <c:pt idx="7828">
                  <c:v>404</c:v>
                </c:pt>
                <c:pt idx="7829">
                  <c:v>523</c:v>
                </c:pt>
                <c:pt idx="7830">
                  <c:v>260</c:v>
                </c:pt>
                <c:pt idx="7831">
                  <c:v>260</c:v>
                </c:pt>
                <c:pt idx="7832">
                  <c:v>260</c:v>
                </c:pt>
                <c:pt idx="7833">
                  <c:v>260</c:v>
                </c:pt>
                <c:pt idx="7834">
                  <c:v>260</c:v>
                </c:pt>
                <c:pt idx="7835">
                  <c:v>260</c:v>
                </c:pt>
                <c:pt idx="7836">
                  <c:v>260</c:v>
                </c:pt>
                <c:pt idx="7837">
                  <c:v>260</c:v>
                </c:pt>
                <c:pt idx="7838">
                  <c:v>260</c:v>
                </c:pt>
                <c:pt idx="7839">
                  <c:v>260</c:v>
                </c:pt>
                <c:pt idx="7840">
                  <c:v>260</c:v>
                </c:pt>
                <c:pt idx="7841">
                  <c:v>260</c:v>
                </c:pt>
                <c:pt idx="7842">
                  <c:v>240</c:v>
                </c:pt>
                <c:pt idx="7843">
                  <c:v>240</c:v>
                </c:pt>
                <c:pt idx="7844">
                  <c:v>240</c:v>
                </c:pt>
                <c:pt idx="7845">
                  <c:v>240</c:v>
                </c:pt>
                <c:pt idx="7846">
                  <c:v>240</c:v>
                </c:pt>
                <c:pt idx="7847">
                  <c:v>240</c:v>
                </c:pt>
                <c:pt idx="7848">
                  <c:v>325</c:v>
                </c:pt>
                <c:pt idx="7849">
                  <c:v>325</c:v>
                </c:pt>
                <c:pt idx="7850">
                  <c:v>325</c:v>
                </c:pt>
                <c:pt idx="7851">
                  <c:v>325</c:v>
                </c:pt>
                <c:pt idx="7852">
                  <c:v>325</c:v>
                </c:pt>
                <c:pt idx="7853">
                  <c:v>325</c:v>
                </c:pt>
                <c:pt idx="7854">
                  <c:v>325</c:v>
                </c:pt>
                <c:pt idx="7855">
                  <c:v>325</c:v>
                </c:pt>
                <c:pt idx="7856">
                  <c:v>320</c:v>
                </c:pt>
                <c:pt idx="7857">
                  <c:v>320</c:v>
                </c:pt>
                <c:pt idx="7858">
                  <c:v>320</c:v>
                </c:pt>
                <c:pt idx="7859">
                  <c:v>320</c:v>
                </c:pt>
                <c:pt idx="7860">
                  <c:v>400</c:v>
                </c:pt>
                <c:pt idx="7861">
                  <c:v>400</c:v>
                </c:pt>
                <c:pt idx="7862">
                  <c:v>230</c:v>
                </c:pt>
                <c:pt idx="7863">
                  <c:v>265</c:v>
                </c:pt>
                <c:pt idx="7864">
                  <c:v>230</c:v>
                </c:pt>
                <c:pt idx="7865">
                  <c:v>265</c:v>
                </c:pt>
                <c:pt idx="7866">
                  <c:v>265</c:v>
                </c:pt>
                <c:pt idx="7867">
                  <c:v>250</c:v>
                </c:pt>
                <c:pt idx="7868">
                  <c:v>250</c:v>
                </c:pt>
                <c:pt idx="7869">
                  <c:v>265</c:v>
                </c:pt>
                <c:pt idx="7870">
                  <c:v>295</c:v>
                </c:pt>
                <c:pt idx="7871">
                  <c:v>295</c:v>
                </c:pt>
                <c:pt idx="7872">
                  <c:v>325</c:v>
                </c:pt>
                <c:pt idx="7873">
                  <c:v>325</c:v>
                </c:pt>
                <c:pt idx="7874">
                  <c:v>325</c:v>
                </c:pt>
                <c:pt idx="7875">
                  <c:v>325</c:v>
                </c:pt>
                <c:pt idx="7876">
                  <c:v>325</c:v>
                </c:pt>
                <c:pt idx="7877">
                  <c:v>325</c:v>
                </c:pt>
                <c:pt idx="7878">
                  <c:v>400</c:v>
                </c:pt>
                <c:pt idx="7879">
                  <c:v>400</c:v>
                </c:pt>
                <c:pt idx="7880">
                  <c:v>400</c:v>
                </c:pt>
                <c:pt idx="7881">
                  <c:v>400</c:v>
                </c:pt>
                <c:pt idx="7882">
                  <c:v>400</c:v>
                </c:pt>
                <c:pt idx="7883">
                  <c:v>400</c:v>
                </c:pt>
                <c:pt idx="7884">
                  <c:v>400</c:v>
                </c:pt>
                <c:pt idx="7885">
                  <c:v>400</c:v>
                </c:pt>
                <c:pt idx="7886">
                  <c:v>400</c:v>
                </c:pt>
                <c:pt idx="7887">
                  <c:v>400</c:v>
                </c:pt>
                <c:pt idx="7888">
                  <c:v>400</c:v>
                </c:pt>
                <c:pt idx="7889">
                  <c:v>268</c:v>
                </c:pt>
                <c:pt idx="7890">
                  <c:v>210</c:v>
                </c:pt>
                <c:pt idx="7891">
                  <c:v>268</c:v>
                </c:pt>
                <c:pt idx="7892">
                  <c:v>210</c:v>
                </c:pt>
                <c:pt idx="7893">
                  <c:v>302</c:v>
                </c:pt>
                <c:pt idx="7894">
                  <c:v>210</c:v>
                </c:pt>
                <c:pt idx="7895">
                  <c:v>240</c:v>
                </c:pt>
                <c:pt idx="7896">
                  <c:v>250</c:v>
                </c:pt>
                <c:pt idx="7897">
                  <c:v>525</c:v>
                </c:pt>
                <c:pt idx="7898">
                  <c:v>430</c:v>
                </c:pt>
                <c:pt idx="7899">
                  <c:v>550</c:v>
                </c:pt>
                <c:pt idx="7900">
                  <c:v>525</c:v>
                </c:pt>
                <c:pt idx="7901">
                  <c:v>430</c:v>
                </c:pt>
                <c:pt idx="7902">
                  <c:v>525</c:v>
                </c:pt>
                <c:pt idx="7903">
                  <c:v>430</c:v>
                </c:pt>
                <c:pt idx="7904">
                  <c:v>430</c:v>
                </c:pt>
                <c:pt idx="7905">
                  <c:v>525</c:v>
                </c:pt>
                <c:pt idx="7906">
                  <c:v>550</c:v>
                </c:pt>
                <c:pt idx="7907">
                  <c:v>550</c:v>
                </c:pt>
                <c:pt idx="7908">
                  <c:v>430</c:v>
                </c:pt>
                <c:pt idx="7909">
                  <c:v>430</c:v>
                </c:pt>
                <c:pt idx="7910">
                  <c:v>525</c:v>
                </c:pt>
                <c:pt idx="7911">
                  <c:v>570</c:v>
                </c:pt>
                <c:pt idx="7912">
                  <c:v>550</c:v>
                </c:pt>
                <c:pt idx="7913">
                  <c:v>525</c:v>
                </c:pt>
                <c:pt idx="7914">
                  <c:v>430</c:v>
                </c:pt>
                <c:pt idx="7915">
                  <c:v>430</c:v>
                </c:pt>
                <c:pt idx="7916">
                  <c:v>550</c:v>
                </c:pt>
                <c:pt idx="7917">
                  <c:v>525</c:v>
                </c:pt>
                <c:pt idx="7918">
                  <c:v>525</c:v>
                </c:pt>
                <c:pt idx="7919">
                  <c:v>550</c:v>
                </c:pt>
                <c:pt idx="7920">
                  <c:v>540</c:v>
                </c:pt>
                <c:pt idx="7921">
                  <c:v>610</c:v>
                </c:pt>
                <c:pt idx="7922">
                  <c:v>150</c:v>
                </c:pt>
                <c:pt idx="7923">
                  <c:v>150</c:v>
                </c:pt>
                <c:pt idx="7924">
                  <c:v>150</c:v>
                </c:pt>
                <c:pt idx="7925">
                  <c:v>150</c:v>
                </c:pt>
                <c:pt idx="7926">
                  <c:v>150</c:v>
                </c:pt>
                <c:pt idx="7927">
                  <c:v>150</c:v>
                </c:pt>
                <c:pt idx="7928">
                  <c:v>150</c:v>
                </c:pt>
                <c:pt idx="7929">
                  <c:v>150</c:v>
                </c:pt>
                <c:pt idx="7930">
                  <c:v>170</c:v>
                </c:pt>
                <c:pt idx="7931">
                  <c:v>170</c:v>
                </c:pt>
                <c:pt idx="7932">
                  <c:v>170</c:v>
                </c:pt>
                <c:pt idx="7933">
                  <c:v>170</c:v>
                </c:pt>
                <c:pt idx="7934">
                  <c:v>170</c:v>
                </c:pt>
                <c:pt idx="7935">
                  <c:v>170</c:v>
                </c:pt>
                <c:pt idx="7936">
                  <c:v>170</c:v>
                </c:pt>
                <c:pt idx="7937">
                  <c:v>170</c:v>
                </c:pt>
                <c:pt idx="7938">
                  <c:v>170</c:v>
                </c:pt>
                <c:pt idx="7939">
                  <c:v>170</c:v>
                </c:pt>
                <c:pt idx="7940">
                  <c:v>170</c:v>
                </c:pt>
                <c:pt idx="7941">
                  <c:v>170</c:v>
                </c:pt>
                <c:pt idx="7942">
                  <c:v>170</c:v>
                </c:pt>
                <c:pt idx="7943">
                  <c:v>170</c:v>
                </c:pt>
                <c:pt idx="7944">
                  <c:v>210</c:v>
                </c:pt>
                <c:pt idx="7945">
                  <c:v>235</c:v>
                </c:pt>
                <c:pt idx="7946">
                  <c:v>210</c:v>
                </c:pt>
                <c:pt idx="7947">
                  <c:v>210</c:v>
                </c:pt>
                <c:pt idx="7948">
                  <c:v>210</c:v>
                </c:pt>
                <c:pt idx="7949">
                  <c:v>210</c:v>
                </c:pt>
                <c:pt idx="7950">
                  <c:v>235</c:v>
                </c:pt>
                <c:pt idx="7951">
                  <c:v>210</c:v>
                </c:pt>
                <c:pt idx="7952">
                  <c:v>210</c:v>
                </c:pt>
                <c:pt idx="7953">
                  <c:v>210</c:v>
                </c:pt>
                <c:pt idx="7954">
                  <c:v>210</c:v>
                </c:pt>
                <c:pt idx="7955">
                  <c:v>210</c:v>
                </c:pt>
                <c:pt idx="7956">
                  <c:v>210</c:v>
                </c:pt>
                <c:pt idx="7957">
                  <c:v>210</c:v>
                </c:pt>
                <c:pt idx="7958">
                  <c:v>210</c:v>
                </c:pt>
                <c:pt idx="7959">
                  <c:v>275</c:v>
                </c:pt>
                <c:pt idx="7960">
                  <c:v>275</c:v>
                </c:pt>
                <c:pt idx="7961">
                  <c:v>291</c:v>
                </c:pt>
                <c:pt idx="7962">
                  <c:v>291</c:v>
                </c:pt>
                <c:pt idx="7963">
                  <c:v>291</c:v>
                </c:pt>
                <c:pt idx="7964">
                  <c:v>291</c:v>
                </c:pt>
                <c:pt idx="7965">
                  <c:v>195</c:v>
                </c:pt>
                <c:pt idx="7966">
                  <c:v>155</c:v>
                </c:pt>
                <c:pt idx="7967">
                  <c:v>195</c:v>
                </c:pt>
                <c:pt idx="7968">
                  <c:v>155</c:v>
                </c:pt>
                <c:pt idx="7969">
                  <c:v>165</c:v>
                </c:pt>
                <c:pt idx="7970">
                  <c:v>165</c:v>
                </c:pt>
                <c:pt idx="7971">
                  <c:v>125</c:v>
                </c:pt>
                <c:pt idx="7972">
                  <c:v>125</c:v>
                </c:pt>
                <c:pt idx="7973">
                  <c:v>170</c:v>
                </c:pt>
                <c:pt idx="7974">
                  <c:v>170</c:v>
                </c:pt>
                <c:pt idx="7975">
                  <c:v>125</c:v>
                </c:pt>
                <c:pt idx="7976">
                  <c:v>125</c:v>
                </c:pt>
                <c:pt idx="7977">
                  <c:v>125</c:v>
                </c:pt>
                <c:pt idx="7978">
                  <c:v>125</c:v>
                </c:pt>
                <c:pt idx="7979">
                  <c:v>170</c:v>
                </c:pt>
                <c:pt idx="7980">
                  <c:v>125</c:v>
                </c:pt>
                <c:pt idx="7981">
                  <c:v>170</c:v>
                </c:pt>
                <c:pt idx="7982">
                  <c:v>125</c:v>
                </c:pt>
                <c:pt idx="7983">
                  <c:v>180</c:v>
                </c:pt>
                <c:pt idx="7984">
                  <c:v>230</c:v>
                </c:pt>
                <c:pt idx="7985">
                  <c:v>180</c:v>
                </c:pt>
                <c:pt idx="7986">
                  <c:v>180</c:v>
                </c:pt>
                <c:pt idx="7987">
                  <c:v>230</c:v>
                </c:pt>
                <c:pt idx="7988">
                  <c:v>180</c:v>
                </c:pt>
                <c:pt idx="7989">
                  <c:v>180</c:v>
                </c:pt>
                <c:pt idx="7990">
                  <c:v>180</c:v>
                </c:pt>
                <c:pt idx="7991">
                  <c:v>180</c:v>
                </c:pt>
                <c:pt idx="7992">
                  <c:v>230</c:v>
                </c:pt>
                <c:pt idx="7993">
                  <c:v>230</c:v>
                </c:pt>
                <c:pt idx="7994">
                  <c:v>230</c:v>
                </c:pt>
                <c:pt idx="7995">
                  <c:v>180</c:v>
                </c:pt>
                <c:pt idx="7996">
                  <c:v>230</c:v>
                </c:pt>
                <c:pt idx="7997">
                  <c:v>180</c:v>
                </c:pt>
                <c:pt idx="7998">
                  <c:v>180</c:v>
                </c:pt>
                <c:pt idx="7999">
                  <c:v>180</c:v>
                </c:pt>
                <c:pt idx="8000">
                  <c:v>230</c:v>
                </c:pt>
                <c:pt idx="8001">
                  <c:v>180</c:v>
                </c:pt>
                <c:pt idx="8002">
                  <c:v>180</c:v>
                </c:pt>
                <c:pt idx="8003">
                  <c:v>230</c:v>
                </c:pt>
                <c:pt idx="8004">
                  <c:v>180</c:v>
                </c:pt>
                <c:pt idx="8005">
                  <c:v>230</c:v>
                </c:pt>
                <c:pt idx="8006">
                  <c:v>230</c:v>
                </c:pt>
                <c:pt idx="8007">
                  <c:v>230</c:v>
                </c:pt>
                <c:pt idx="8008">
                  <c:v>180</c:v>
                </c:pt>
                <c:pt idx="8009">
                  <c:v>230</c:v>
                </c:pt>
                <c:pt idx="8010">
                  <c:v>180</c:v>
                </c:pt>
                <c:pt idx="8011">
                  <c:v>170</c:v>
                </c:pt>
                <c:pt idx="8012">
                  <c:v>170</c:v>
                </c:pt>
                <c:pt idx="8013">
                  <c:v>170</c:v>
                </c:pt>
                <c:pt idx="8014">
                  <c:v>170</c:v>
                </c:pt>
                <c:pt idx="8015">
                  <c:v>170</c:v>
                </c:pt>
                <c:pt idx="8016">
                  <c:v>170</c:v>
                </c:pt>
                <c:pt idx="8017">
                  <c:v>125</c:v>
                </c:pt>
                <c:pt idx="8018">
                  <c:v>170</c:v>
                </c:pt>
                <c:pt idx="8019">
                  <c:v>125</c:v>
                </c:pt>
                <c:pt idx="8020">
                  <c:v>125</c:v>
                </c:pt>
                <c:pt idx="8021">
                  <c:v>230</c:v>
                </c:pt>
                <c:pt idx="8022">
                  <c:v>230</c:v>
                </c:pt>
                <c:pt idx="8023">
                  <c:v>230</c:v>
                </c:pt>
                <c:pt idx="8024">
                  <c:v>230</c:v>
                </c:pt>
                <c:pt idx="8025">
                  <c:v>230</c:v>
                </c:pt>
                <c:pt idx="8026">
                  <c:v>180</c:v>
                </c:pt>
                <c:pt idx="8027">
                  <c:v>180</c:v>
                </c:pt>
                <c:pt idx="8028">
                  <c:v>230</c:v>
                </c:pt>
                <c:pt idx="8029">
                  <c:v>230</c:v>
                </c:pt>
                <c:pt idx="8030">
                  <c:v>230</c:v>
                </c:pt>
                <c:pt idx="8031">
                  <c:v>180</c:v>
                </c:pt>
                <c:pt idx="8032">
                  <c:v>230</c:v>
                </c:pt>
                <c:pt idx="8033">
                  <c:v>230</c:v>
                </c:pt>
                <c:pt idx="8034">
                  <c:v>230</c:v>
                </c:pt>
                <c:pt idx="8035">
                  <c:v>180</c:v>
                </c:pt>
                <c:pt idx="8036">
                  <c:v>116</c:v>
                </c:pt>
                <c:pt idx="8037">
                  <c:v>143</c:v>
                </c:pt>
                <c:pt idx="8038">
                  <c:v>143</c:v>
                </c:pt>
                <c:pt idx="8039">
                  <c:v>116</c:v>
                </c:pt>
                <c:pt idx="8040">
                  <c:v>116</c:v>
                </c:pt>
                <c:pt idx="8041">
                  <c:v>143</c:v>
                </c:pt>
                <c:pt idx="8042">
                  <c:v>116</c:v>
                </c:pt>
                <c:pt idx="8043">
                  <c:v>116</c:v>
                </c:pt>
                <c:pt idx="8044">
                  <c:v>116</c:v>
                </c:pt>
                <c:pt idx="8045">
                  <c:v>143</c:v>
                </c:pt>
                <c:pt idx="8046">
                  <c:v>116</c:v>
                </c:pt>
                <c:pt idx="8047">
                  <c:v>116</c:v>
                </c:pt>
                <c:pt idx="8048">
                  <c:v>116</c:v>
                </c:pt>
                <c:pt idx="8049">
                  <c:v>116</c:v>
                </c:pt>
                <c:pt idx="8050">
                  <c:v>115</c:v>
                </c:pt>
                <c:pt idx="8051">
                  <c:v>116</c:v>
                </c:pt>
                <c:pt idx="8052">
                  <c:v>116</c:v>
                </c:pt>
                <c:pt idx="8053">
                  <c:v>116</c:v>
                </c:pt>
                <c:pt idx="8054">
                  <c:v>116</c:v>
                </c:pt>
                <c:pt idx="8055">
                  <c:v>225</c:v>
                </c:pt>
                <c:pt idx="8056">
                  <c:v>175</c:v>
                </c:pt>
                <c:pt idx="8057">
                  <c:v>175</c:v>
                </c:pt>
                <c:pt idx="8058">
                  <c:v>225</c:v>
                </c:pt>
                <c:pt idx="8059">
                  <c:v>175</c:v>
                </c:pt>
                <c:pt idx="8060">
                  <c:v>225</c:v>
                </c:pt>
                <c:pt idx="8061">
                  <c:v>175</c:v>
                </c:pt>
                <c:pt idx="8062">
                  <c:v>175</c:v>
                </c:pt>
                <c:pt idx="8063">
                  <c:v>225</c:v>
                </c:pt>
                <c:pt idx="8064">
                  <c:v>175</c:v>
                </c:pt>
                <c:pt idx="8065">
                  <c:v>175</c:v>
                </c:pt>
                <c:pt idx="8066">
                  <c:v>175</c:v>
                </c:pt>
                <c:pt idx="8067">
                  <c:v>175</c:v>
                </c:pt>
                <c:pt idx="8068">
                  <c:v>225</c:v>
                </c:pt>
                <c:pt idx="8069">
                  <c:v>225</c:v>
                </c:pt>
                <c:pt idx="8070">
                  <c:v>215</c:v>
                </c:pt>
                <c:pt idx="8071">
                  <c:v>345</c:v>
                </c:pt>
                <c:pt idx="8072">
                  <c:v>310</c:v>
                </c:pt>
                <c:pt idx="8073">
                  <c:v>310</c:v>
                </c:pt>
                <c:pt idx="8074">
                  <c:v>345</c:v>
                </c:pt>
                <c:pt idx="8075">
                  <c:v>310</c:v>
                </c:pt>
                <c:pt idx="8076">
                  <c:v>310</c:v>
                </c:pt>
                <c:pt idx="8077">
                  <c:v>310</c:v>
                </c:pt>
                <c:pt idx="8078">
                  <c:v>310</c:v>
                </c:pt>
                <c:pt idx="8079">
                  <c:v>310</c:v>
                </c:pt>
                <c:pt idx="8080">
                  <c:v>215</c:v>
                </c:pt>
                <c:pt idx="8081">
                  <c:v>345</c:v>
                </c:pt>
                <c:pt idx="8082">
                  <c:v>310</c:v>
                </c:pt>
                <c:pt idx="8083">
                  <c:v>310</c:v>
                </c:pt>
                <c:pt idx="8084">
                  <c:v>345</c:v>
                </c:pt>
                <c:pt idx="8085">
                  <c:v>310</c:v>
                </c:pt>
                <c:pt idx="8086">
                  <c:v>345</c:v>
                </c:pt>
                <c:pt idx="8087">
                  <c:v>345</c:v>
                </c:pt>
                <c:pt idx="8088">
                  <c:v>215</c:v>
                </c:pt>
                <c:pt idx="8089">
                  <c:v>310</c:v>
                </c:pt>
                <c:pt idx="8090">
                  <c:v>310</c:v>
                </c:pt>
                <c:pt idx="8091">
                  <c:v>310</c:v>
                </c:pt>
                <c:pt idx="8092">
                  <c:v>390</c:v>
                </c:pt>
                <c:pt idx="8093">
                  <c:v>310</c:v>
                </c:pt>
                <c:pt idx="8094">
                  <c:v>390</c:v>
                </c:pt>
                <c:pt idx="8095">
                  <c:v>310</c:v>
                </c:pt>
                <c:pt idx="8096">
                  <c:v>310</c:v>
                </c:pt>
                <c:pt idx="8097">
                  <c:v>310</c:v>
                </c:pt>
                <c:pt idx="8098">
                  <c:v>210</c:v>
                </c:pt>
                <c:pt idx="8099">
                  <c:v>310</c:v>
                </c:pt>
                <c:pt idx="8100">
                  <c:v>310</c:v>
                </c:pt>
                <c:pt idx="8101">
                  <c:v>310</c:v>
                </c:pt>
                <c:pt idx="8102">
                  <c:v>310</c:v>
                </c:pt>
                <c:pt idx="8103">
                  <c:v>310</c:v>
                </c:pt>
                <c:pt idx="8104">
                  <c:v>310</c:v>
                </c:pt>
                <c:pt idx="8105">
                  <c:v>390</c:v>
                </c:pt>
                <c:pt idx="8106">
                  <c:v>210</c:v>
                </c:pt>
                <c:pt idx="8107">
                  <c:v>210</c:v>
                </c:pt>
                <c:pt idx="8108">
                  <c:v>310</c:v>
                </c:pt>
                <c:pt idx="8109">
                  <c:v>310</c:v>
                </c:pt>
                <c:pt idx="8110">
                  <c:v>310</c:v>
                </c:pt>
                <c:pt idx="8111">
                  <c:v>390</c:v>
                </c:pt>
                <c:pt idx="8112">
                  <c:v>310</c:v>
                </c:pt>
                <c:pt idx="8113">
                  <c:v>310</c:v>
                </c:pt>
                <c:pt idx="8114">
                  <c:v>310</c:v>
                </c:pt>
                <c:pt idx="8115">
                  <c:v>215</c:v>
                </c:pt>
                <c:pt idx="8116">
                  <c:v>310</c:v>
                </c:pt>
                <c:pt idx="8117">
                  <c:v>310</c:v>
                </c:pt>
                <c:pt idx="8118">
                  <c:v>310</c:v>
                </c:pt>
                <c:pt idx="8119">
                  <c:v>215</c:v>
                </c:pt>
                <c:pt idx="8120">
                  <c:v>310</c:v>
                </c:pt>
                <c:pt idx="8121">
                  <c:v>310</c:v>
                </c:pt>
                <c:pt idx="8122">
                  <c:v>390</c:v>
                </c:pt>
                <c:pt idx="8123">
                  <c:v>215</c:v>
                </c:pt>
                <c:pt idx="8124">
                  <c:v>390</c:v>
                </c:pt>
                <c:pt idx="8125">
                  <c:v>310</c:v>
                </c:pt>
                <c:pt idx="8126">
                  <c:v>390</c:v>
                </c:pt>
                <c:pt idx="8127">
                  <c:v>310</c:v>
                </c:pt>
                <c:pt idx="8128">
                  <c:v>310</c:v>
                </c:pt>
                <c:pt idx="8129">
                  <c:v>310</c:v>
                </c:pt>
                <c:pt idx="8130">
                  <c:v>390</c:v>
                </c:pt>
                <c:pt idx="8131">
                  <c:v>310</c:v>
                </c:pt>
                <c:pt idx="8132">
                  <c:v>230</c:v>
                </c:pt>
                <c:pt idx="8133">
                  <c:v>175</c:v>
                </c:pt>
                <c:pt idx="8134">
                  <c:v>230</c:v>
                </c:pt>
                <c:pt idx="8135">
                  <c:v>175</c:v>
                </c:pt>
                <c:pt idx="8136">
                  <c:v>230</c:v>
                </c:pt>
                <c:pt idx="8137">
                  <c:v>175</c:v>
                </c:pt>
                <c:pt idx="8138">
                  <c:v>175</c:v>
                </c:pt>
                <c:pt idx="8139">
                  <c:v>175</c:v>
                </c:pt>
                <c:pt idx="8140">
                  <c:v>175</c:v>
                </c:pt>
                <c:pt idx="8141">
                  <c:v>225</c:v>
                </c:pt>
                <c:pt idx="8142">
                  <c:v>225</c:v>
                </c:pt>
                <c:pt idx="8143">
                  <c:v>175</c:v>
                </c:pt>
                <c:pt idx="8144">
                  <c:v>175</c:v>
                </c:pt>
                <c:pt idx="8145">
                  <c:v>225</c:v>
                </c:pt>
                <c:pt idx="8146">
                  <c:v>225</c:v>
                </c:pt>
                <c:pt idx="8147">
                  <c:v>175</c:v>
                </c:pt>
                <c:pt idx="8148">
                  <c:v>175</c:v>
                </c:pt>
                <c:pt idx="8149">
                  <c:v>170</c:v>
                </c:pt>
                <c:pt idx="8150">
                  <c:v>170</c:v>
                </c:pt>
                <c:pt idx="8151">
                  <c:v>170</c:v>
                </c:pt>
                <c:pt idx="8152">
                  <c:v>170</c:v>
                </c:pt>
                <c:pt idx="8153">
                  <c:v>170</c:v>
                </c:pt>
                <c:pt idx="8154">
                  <c:v>170</c:v>
                </c:pt>
                <c:pt idx="8155">
                  <c:v>230</c:v>
                </c:pt>
                <c:pt idx="8156">
                  <c:v>230</c:v>
                </c:pt>
                <c:pt idx="8157">
                  <c:v>230</c:v>
                </c:pt>
                <c:pt idx="8158">
                  <c:v>230</c:v>
                </c:pt>
                <c:pt idx="8159">
                  <c:v>230</c:v>
                </c:pt>
                <c:pt idx="8160">
                  <c:v>230</c:v>
                </c:pt>
                <c:pt idx="8161">
                  <c:v>230</c:v>
                </c:pt>
                <c:pt idx="8162">
                  <c:v>230</c:v>
                </c:pt>
                <c:pt idx="8163">
                  <c:v>230</c:v>
                </c:pt>
                <c:pt idx="8164">
                  <c:v>230</c:v>
                </c:pt>
                <c:pt idx="8165">
                  <c:v>230</c:v>
                </c:pt>
                <c:pt idx="8166">
                  <c:v>230</c:v>
                </c:pt>
                <c:pt idx="8167">
                  <c:v>230</c:v>
                </c:pt>
                <c:pt idx="8168">
                  <c:v>230</c:v>
                </c:pt>
                <c:pt idx="8169">
                  <c:v>230</c:v>
                </c:pt>
                <c:pt idx="8170">
                  <c:v>230</c:v>
                </c:pt>
                <c:pt idx="8171">
                  <c:v>240</c:v>
                </c:pt>
                <c:pt idx="8172">
                  <c:v>240</c:v>
                </c:pt>
                <c:pt idx="8173">
                  <c:v>240</c:v>
                </c:pt>
                <c:pt idx="8174">
                  <c:v>240</c:v>
                </c:pt>
                <c:pt idx="8175">
                  <c:v>240</c:v>
                </c:pt>
                <c:pt idx="8176">
                  <c:v>240</c:v>
                </c:pt>
                <c:pt idx="8177">
                  <c:v>240</c:v>
                </c:pt>
                <c:pt idx="8178">
                  <c:v>240</c:v>
                </c:pt>
                <c:pt idx="8179">
                  <c:v>240</c:v>
                </c:pt>
                <c:pt idx="8180">
                  <c:v>240</c:v>
                </c:pt>
                <c:pt idx="8181">
                  <c:v>240</c:v>
                </c:pt>
                <c:pt idx="8182">
                  <c:v>240</c:v>
                </c:pt>
                <c:pt idx="8183">
                  <c:v>240</c:v>
                </c:pt>
                <c:pt idx="8184">
                  <c:v>240</c:v>
                </c:pt>
                <c:pt idx="8185">
                  <c:v>240</c:v>
                </c:pt>
                <c:pt idx="8186">
                  <c:v>240</c:v>
                </c:pt>
                <c:pt idx="8187">
                  <c:v>240</c:v>
                </c:pt>
                <c:pt idx="8188">
                  <c:v>240</c:v>
                </c:pt>
                <c:pt idx="8189">
                  <c:v>240</c:v>
                </c:pt>
                <c:pt idx="8190">
                  <c:v>240</c:v>
                </c:pt>
                <c:pt idx="8191">
                  <c:v>240</c:v>
                </c:pt>
                <c:pt idx="8192">
                  <c:v>240</c:v>
                </c:pt>
                <c:pt idx="8193">
                  <c:v>240</c:v>
                </c:pt>
                <c:pt idx="8194">
                  <c:v>240</c:v>
                </c:pt>
                <c:pt idx="8195">
                  <c:v>240</c:v>
                </c:pt>
                <c:pt idx="8196">
                  <c:v>240</c:v>
                </c:pt>
                <c:pt idx="8197">
                  <c:v>240</c:v>
                </c:pt>
                <c:pt idx="8198">
                  <c:v>240</c:v>
                </c:pt>
                <c:pt idx="8199">
                  <c:v>510</c:v>
                </c:pt>
                <c:pt idx="8200">
                  <c:v>340</c:v>
                </c:pt>
                <c:pt idx="8201">
                  <c:v>340</c:v>
                </c:pt>
                <c:pt idx="8202">
                  <c:v>510</c:v>
                </c:pt>
                <c:pt idx="8203">
                  <c:v>510</c:v>
                </c:pt>
                <c:pt idx="8204">
                  <c:v>510</c:v>
                </c:pt>
                <c:pt idx="8205">
                  <c:v>340</c:v>
                </c:pt>
                <c:pt idx="8206">
                  <c:v>340</c:v>
                </c:pt>
                <c:pt idx="8207">
                  <c:v>340</c:v>
                </c:pt>
                <c:pt idx="8208">
                  <c:v>340</c:v>
                </c:pt>
                <c:pt idx="8209">
                  <c:v>510</c:v>
                </c:pt>
                <c:pt idx="8210">
                  <c:v>550</c:v>
                </c:pt>
                <c:pt idx="8211">
                  <c:v>510</c:v>
                </c:pt>
                <c:pt idx="8212">
                  <c:v>510</c:v>
                </c:pt>
                <c:pt idx="8213">
                  <c:v>340</c:v>
                </c:pt>
                <c:pt idx="8214">
                  <c:v>510</c:v>
                </c:pt>
                <c:pt idx="8215">
                  <c:v>510</c:v>
                </c:pt>
                <c:pt idx="8216">
                  <c:v>510</c:v>
                </c:pt>
                <c:pt idx="8217">
                  <c:v>550</c:v>
                </c:pt>
                <c:pt idx="8218">
                  <c:v>340</c:v>
                </c:pt>
                <c:pt idx="8219">
                  <c:v>254</c:v>
                </c:pt>
                <c:pt idx="8220">
                  <c:v>340</c:v>
                </c:pt>
                <c:pt idx="8221">
                  <c:v>254</c:v>
                </c:pt>
                <c:pt idx="8222">
                  <c:v>510</c:v>
                </c:pt>
                <c:pt idx="8223">
                  <c:v>510</c:v>
                </c:pt>
                <c:pt idx="8224">
                  <c:v>510</c:v>
                </c:pt>
                <c:pt idx="8225">
                  <c:v>510</c:v>
                </c:pt>
                <c:pt idx="8226">
                  <c:v>340</c:v>
                </c:pt>
                <c:pt idx="8227">
                  <c:v>510</c:v>
                </c:pt>
                <c:pt idx="8228">
                  <c:v>510</c:v>
                </c:pt>
                <c:pt idx="8229">
                  <c:v>510</c:v>
                </c:pt>
                <c:pt idx="8230">
                  <c:v>340</c:v>
                </c:pt>
                <c:pt idx="8231">
                  <c:v>510</c:v>
                </c:pt>
                <c:pt idx="8232">
                  <c:v>510</c:v>
                </c:pt>
                <c:pt idx="8233">
                  <c:v>510</c:v>
                </c:pt>
                <c:pt idx="8234">
                  <c:v>340</c:v>
                </c:pt>
                <c:pt idx="8235">
                  <c:v>510</c:v>
                </c:pt>
                <c:pt idx="8236">
                  <c:v>510</c:v>
                </c:pt>
                <c:pt idx="8237">
                  <c:v>340</c:v>
                </c:pt>
                <c:pt idx="8238">
                  <c:v>340</c:v>
                </c:pt>
                <c:pt idx="8239">
                  <c:v>510</c:v>
                </c:pt>
                <c:pt idx="8240">
                  <c:v>510</c:v>
                </c:pt>
                <c:pt idx="8241">
                  <c:v>510</c:v>
                </c:pt>
                <c:pt idx="8242">
                  <c:v>510</c:v>
                </c:pt>
                <c:pt idx="8243">
                  <c:v>340</c:v>
                </c:pt>
                <c:pt idx="8244">
                  <c:v>340</c:v>
                </c:pt>
                <c:pt idx="8245">
                  <c:v>340</c:v>
                </c:pt>
                <c:pt idx="8246">
                  <c:v>510</c:v>
                </c:pt>
                <c:pt idx="8247">
                  <c:v>510</c:v>
                </c:pt>
                <c:pt idx="8248">
                  <c:v>510</c:v>
                </c:pt>
                <c:pt idx="8249">
                  <c:v>254</c:v>
                </c:pt>
                <c:pt idx="8250">
                  <c:v>510</c:v>
                </c:pt>
                <c:pt idx="8251">
                  <c:v>510</c:v>
                </c:pt>
                <c:pt idx="8252">
                  <c:v>510</c:v>
                </c:pt>
                <c:pt idx="8253">
                  <c:v>340</c:v>
                </c:pt>
                <c:pt idx="8254">
                  <c:v>550</c:v>
                </c:pt>
                <c:pt idx="8255">
                  <c:v>510</c:v>
                </c:pt>
                <c:pt idx="8256">
                  <c:v>380</c:v>
                </c:pt>
                <c:pt idx="8257">
                  <c:v>254</c:v>
                </c:pt>
                <c:pt idx="8258">
                  <c:v>143</c:v>
                </c:pt>
                <c:pt idx="8259">
                  <c:v>143</c:v>
                </c:pt>
                <c:pt idx="8260">
                  <c:v>207</c:v>
                </c:pt>
                <c:pt idx="8261">
                  <c:v>207</c:v>
                </c:pt>
                <c:pt idx="8262">
                  <c:v>207</c:v>
                </c:pt>
                <c:pt idx="8263">
                  <c:v>143</c:v>
                </c:pt>
                <c:pt idx="8264">
                  <c:v>207</c:v>
                </c:pt>
                <c:pt idx="8265">
                  <c:v>143</c:v>
                </c:pt>
                <c:pt idx="8266">
                  <c:v>207</c:v>
                </c:pt>
                <c:pt idx="8267">
                  <c:v>207</c:v>
                </c:pt>
                <c:pt idx="8268">
                  <c:v>207</c:v>
                </c:pt>
                <c:pt idx="8269">
                  <c:v>143</c:v>
                </c:pt>
                <c:pt idx="8270">
                  <c:v>207</c:v>
                </c:pt>
                <c:pt idx="8271">
                  <c:v>207</c:v>
                </c:pt>
                <c:pt idx="8272">
                  <c:v>143</c:v>
                </c:pt>
                <c:pt idx="8273">
                  <c:v>207</c:v>
                </c:pt>
                <c:pt idx="8274">
                  <c:v>143</c:v>
                </c:pt>
                <c:pt idx="8275">
                  <c:v>143</c:v>
                </c:pt>
                <c:pt idx="8276">
                  <c:v>207</c:v>
                </c:pt>
                <c:pt idx="8277">
                  <c:v>207</c:v>
                </c:pt>
                <c:pt idx="8278">
                  <c:v>207</c:v>
                </c:pt>
                <c:pt idx="8279">
                  <c:v>207</c:v>
                </c:pt>
                <c:pt idx="8280">
                  <c:v>143</c:v>
                </c:pt>
                <c:pt idx="8281">
                  <c:v>143</c:v>
                </c:pt>
                <c:pt idx="8282">
                  <c:v>207</c:v>
                </c:pt>
                <c:pt idx="8283">
                  <c:v>143</c:v>
                </c:pt>
                <c:pt idx="8284">
                  <c:v>143</c:v>
                </c:pt>
                <c:pt idx="8285">
                  <c:v>207</c:v>
                </c:pt>
                <c:pt idx="8286">
                  <c:v>143</c:v>
                </c:pt>
                <c:pt idx="8287">
                  <c:v>207</c:v>
                </c:pt>
                <c:pt idx="8288">
                  <c:v>207</c:v>
                </c:pt>
                <c:pt idx="8289">
                  <c:v>143</c:v>
                </c:pt>
                <c:pt idx="8290">
                  <c:v>207</c:v>
                </c:pt>
                <c:pt idx="8291">
                  <c:v>143</c:v>
                </c:pt>
                <c:pt idx="8292">
                  <c:v>207</c:v>
                </c:pt>
                <c:pt idx="8293">
                  <c:v>207</c:v>
                </c:pt>
                <c:pt idx="8294">
                  <c:v>143</c:v>
                </c:pt>
                <c:pt idx="8295">
                  <c:v>550</c:v>
                </c:pt>
                <c:pt idx="8296">
                  <c:v>552</c:v>
                </c:pt>
                <c:pt idx="8297">
                  <c:v>552</c:v>
                </c:pt>
                <c:pt idx="8298">
                  <c:v>470</c:v>
                </c:pt>
                <c:pt idx="8299">
                  <c:v>470</c:v>
                </c:pt>
                <c:pt idx="8300">
                  <c:v>470</c:v>
                </c:pt>
                <c:pt idx="8301">
                  <c:v>470</c:v>
                </c:pt>
                <c:pt idx="8302">
                  <c:v>194</c:v>
                </c:pt>
                <c:pt idx="8303">
                  <c:v>194</c:v>
                </c:pt>
                <c:pt idx="8304">
                  <c:v>194</c:v>
                </c:pt>
                <c:pt idx="8305">
                  <c:v>194</c:v>
                </c:pt>
                <c:pt idx="8306">
                  <c:v>194</c:v>
                </c:pt>
                <c:pt idx="8307">
                  <c:v>176</c:v>
                </c:pt>
                <c:pt idx="8308">
                  <c:v>176</c:v>
                </c:pt>
                <c:pt idx="8309">
                  <c:v>176</c:v>
                </c:pt>
                <c:pt idx="8310">
                  <c:v>176</c:v>
                </c:pt>
                <c:pt idx="8311">
                  <c:v>176</c:v>
                </c:pt>
                <c:pt idx="8312">
                  <c:v>176</c:v>
                </c:pt>
                <c:pt idx="8313">
                  <c:v>176</c:v>
                </c:pt>
                <c:pt idx="8314">
                  <c:v>176</c:v>
                </c:pt>
                <c:pt idx="8315">
                  <c:v>176</c:v>
                </c:pt>
                <c:pt idx="8316">
                  <c:v>176</c:v>
                </c:pt>
                <c:pt idx="8317">
                  <c:v>176</c:v>
                </c:pt>
                <c:pt idx="8318">
                  <c:v>176</c:v>
                </c:pt>
                <c:pt idx="8319">
                  <c:v>176</c:v>
                </c:pt>
                <c:pt idx="8320">
                  <c:v>176</c:v>
                </c:pt>
                <c:pt idx="8321">
                  <c:v>176</c:v>
                </c:pt>
                <c:pt idx="8322">
                  <c:v>176</c:v>
                </c:pt>
                <c:pt idx="8323">
                  <c:v>176</c:v>
                </c:pt>
                <c:pt idx="8324">
                  <c:v>176</c:v>
                </c:pt>
                <c:pt idx="8325">
                  <c:v>176</c:v>
                </c:pt>
                <c:pt idx="8326">
                  <c:v>176</c:v>
                </c:pt>
                <c:pt idx="8327">
                  <c:v>176</c:v>
                </c:pt>
                <c:pt idx="8328">
                  <c:v>176</c:v>
                </c:pt>
                <c:pt idx="8329">
                  <c:v>176</c:v>
                </c:pt>
                <c:pt idx="8330">
                  <c:v>176</c:v>
                </c:pt>
                <c:pt idx="8331">
                  <c:v>241</c:v>
                </c:pt>
                <c:pt idx="8332">
                  <c:v>241</c:v>
                </c:pt>
                <c:pt idx="8333">
                  <c:v>255</c:v>
                </c:pt>
                <c:pt idx="8334">
                  <c:v>255</c:v>
                </c:pt>
                <c:pt idx="8335">
                  <c:v>306</c:v>
                </c:pt>
                <c:pt idx="8336">
                  <c:v>306</c:v>
                </c:pt>
                <c:pt idx="8337">
                  <c:v>306</c:v>
                </c:pt>
                <c:pt idx="8338">
                  <c:v>306</c:v>
                </c:pt>
                <c:pt idx="8339">
                  <c:v>306</c:v>
                </c:pt>
                <c:pt idx="8340">
                  <c:v>306</c:v>
                </c:pt>
                <c:pt idx="8341">
                  <c:v>467</c:v>
                </c:pt>
                <c:pt idx="8342">
                  <c:v>467</c:v>
                </c:pt>
                <c:pt idx="8343">
                  <c:v>467</c:v>
                </c:pt>
                <c:pt idx="8344">
                  <c:v>273</c:v>
                </c:pt>
                <c:pt idx="8345">
                  <c:v>273</c:v>
                </c:pt>
                <c:pt idx="8346">
                  <c:v>273</c:v>
                </c:pt>
                <c:pt idx="8347">
                  <c:v>273</c:v>
                </c:pt>
                <c:pt idx="8348">
                  <c:v>279</c:v>
                </c:pt>
                <c:pt idx="8349">
                  <c:v>279</c:v>
                </c:pt>
                <c:pt idx="8350">
                  <c:v>279</c:v>
                </c:pt>
                <c:pt idx="8351">
                  <c:v>279</c:v>
                </c:pt>
                <c:pt idx="8352">
                  <c:v>279</c:v>
                </c:pt>
                <c:pt idx="8353">
                  <c:v>279</c:v>
                </c:pt>
                <c:pt idx="8354">
                  <c:v>279</c:v>
                </c:pt>
                <c:pt idx="8355">
                  <c:v>279</c:v>
                </c:pt>
                <c:pt idx="8356">
                  <c:v>279</c:v>
                </c:pt>
                <c:pt idx="8357">
                  <c:v>279</c:v>
                </c:pt>
                <c:pt idx="8358">
                  <c:v>279</c:v>
                </c:pt>
                <c:pt idx="8359">
                  <c:v>279</c:v>
                </c:pt>
                <c:pt idx="8360">
                  <c:v>279</c:v>
                </c:pt>
                <c:pt idx="8361">
                  <c:v>279</c:v>
                </c:pt>
                <c:pt idx="8362">
                  <c:v>279</c:v>
                </c:pt>
                <c:pt idx="8363">
                  <c:v>279</c:v>
                </c:pt>
                <c:pt idx="8364">
                  <c:v>279</c:v>
                </c:pt>
                <c:pt idx="8365">
                  <c:v>279</c:v>
                </c:pt>
                <c:pt idx="8366">
                  <c:v>279</c:v>
                </c:pt>
                <c:pt idx="8367">
                  <c:v>279</c:v>
                </c:pt>
                <c:pt idx="8368">
                  <c:v>165</c:v>
                </c:pt>
                <c:pt idx="8369">
                  <c:v>165</c:v>
                </c:pt>
                <c:pt idx="8370">
                  <c:v>170</c:v>
                </c:pt>
                <c:pt idx="8371">
                  <c:v>170</c:v>
                </c:pt>
                <c:pt idx="8372">
                  <c:v>259</c:v>
                </c:pt>
                <c:pt idx="8373">
                  <c:v>259</c:v>
                </c:pt>
                <c:pt idx="8374">
                  <c:v>259</c:v>
                </c:pt>
                <c:pt idx="8375">
                  <c:v>259</c:v>
                </c:pt>
                <c:pt idx="8376">
                  <c:v>259</c:v>
                </c:pt>
                <c:pt idx="8377">
                  <c:v>259</c:v>
                </c:pt>
                <c:pt idx="8378">
                  <c:v>259</c:v>
                </c:pt>
                <c:pt idx="8379">
                  <c:v>182</c:v>
                </c:pt>
                <c:pt idx="8380">
                  <c:v>259</c:v>
                </c:pt>
                <c:pt idx="8381">
                  <c:v>259</c:v>
                </c:pt>
                <c:pt idx="8382">
                  <c:v>259</c:v>
                </c:pt>
                <c:pt idx="8383">
                  <c:v>259</c:v>
                </c:pt>
                <c:pt idx="8384">
                  <c:v>259</c:v>
                </c:pt>
                <c:pt idx="8385">
                  <c:v>259</c:v>
                </c:pt>
                <c:pt idx="8386">
                  <c:v>259</c:v>
                </c:pt>
                <c:pt idx="8387">
                  <c:v>182</c:v>
                </c:pt>
                <c:pt idx="8388">
                  <c:v>259</c:v>
                </c:pt>
                <c:pt idx="8389">
                  <c:v>205</c:v>
                </c:pt>
                <c:pt idx="8390">
                  <c:v>205</c:v>
                </c:pt>
                <c:pt idx="8391">
                  <c:v>185</c:v>
                </c:pt>
                <c:pt idx="8392">
                  <c:v>185</c:v>
                </c:pt>
                <c:pt idx="8393">
                  <c:v>195</c:v>
                </c:pt>
                <c:pt idx="8394">
                  <c:v>195</c:v>
                </c:pt>
                <c:pt idx="8395">
                  <c:v>196</c:v>
                </c:pt>
                <c:pt idx="8396">
                  <c:v>196</c:v>
                </c:pt>
                <c:pt idx="8397">
                  <c:v>126</c:v>
                </c:pt>
                <c:pt idx="8398">
                  <c:v>126</c:v>
                </c:pt>
                <c:pt idx="8399">
                  <c:v>126</c:v>
                </c:pt>
                <c:pt idx="8400">
                  <c:v>126</c:v>
                </c:pt>
                <c:pt idx="8401">
                  <c:v>126</c:v>
                </c:pt>
                <c:pt idx="8402">
                  <c:v>126</c:v>
                </c:pt>
                <c:pt idx="8403">
                  <c:v>127</c:v>
                </c:pt>
                <c:pt idx="8404">
                  <c:v>127</c:v>
                </c:pt>
                <c:pt idx="8405">
                  <c:v>127</c:v>
                </c:pt>
                <c:pt idx="8406">
                  <c:v>127</c:v>
                </c:pt>
                <c:pt idx="8407">
                  <c:v>127</c:v>
                </c:pt>
                <c:pt idx="8408">
                  <c:v>127</c:v>
                </c:pt>
                <c:pt idx="8409">
                  <c:v>127</c:v>
                </c:pt>
                <c:pt idx="8410">
                  <c:v>127</c:v>
                </c:pt>
                <c:pt idx="8411">
                  <c:v>127</c:v>
                </c:pt>
                <c:pt idx="8412">
                  <c:v>650</c:v>
                </c:pt>
                <c:pt idx="8413">
                  <c:v>250</c:v>
                </c:pt>
                <c:pt idx="8414">
                  <c:v>250</c:v>
                </c:pt>
                <c:pt idx="8415">
                  <c:v>250</c:v>
                </c:pt>
                <c:pt idx="8416">
                  <c:v>250</c:v>
                </c:pt>
                <c:pt idx="8417">
                  <c:v>250</c:v>
                </c:pt>
                <c:pt idx="8418">
                  <c:v>250</c:v>
                </c:pt>
                <c:pt idx="8419">
                  <c:v>250</c:v>
                </c:pt>
                <c:pt idx="8420">
                  <c:v>250</c:v>
                </c:pt>
                <c:pt idx="8421">
                  <c:v>250</c:v>
                </c:pt>
                <c:pt idx="8422">
                  <c:v>250</c:v>
                </c:pt>
                <c:pt idx="8423">
                  <c:v>250</c:v>
                </c:pt>
                <c:pt idx="8424">
                  <c:v>280</c:v>
                </c:pt>
                <c:pt idx="8425">
                  <c:v>280</c:v>
                </c:pt>
                <c:pt idx="8426">
                  <c:v>280</c:v>
                </c:pt>
                <c:pt idx="8427">
                  <c:v>280</c:v>
                </c:pt>
                <c:pt idx="8428">
                  <c:v>280</c:v>
                </c:pt>
                <c:pt idx="8429">
                  <c:v>280</c:v>
                </c:pt>
                <c:pt idx="8430">
                  <c:v>280</c:v>
                </c:pt>
                <c:pt idx="8431">
                  <c:v>280</c:v>
                </c:pt>
                <c:pt idx="8432">
                  <c:v>280</c:v>
                </c:pt>
                <c:pt idx="8433">
                  <c:v>280</c:v>
                </c:pt>
                <c:pt idx="8434">
                  <c:v>280</c:v>
                </c:pt>
                <c:pt idx="8435">
                  <c:v>280</c:v>
                </c:pt>
                <c:pt idx="8436">
                  <c:v>138</c:v>
                </c:pt>
                <c:pt idx="8437">
                  <c:v>138</c:v>
                </c:pt>
                <c:pt idx="8438">
                  <c:v>138</c:v>
                </c:pt>
                <c:pt idx="8439">
                  <c:v>138</c:v>
                </c:pt>
                <c:pt idx="8440">
                  <c:v>138</c:v>
                </c:pt>
                <c:pt idx="8441">
                  <c:v>138</c:v>
                </c:pt>
                <c:pt idx="8442">
                  <c:v>138</c:v>
                </c:pt>
                <c:pt idx="8443">
                  <c:v>138</c:v>
                </c:pt>
                <c:pt idx="8444">
                  <c:v>138</c:v>
                </c:pt>
                <c:pt idx="8445">
                  <c:v>138</c:v>
                </c:pt>
                <c:pt idx="8446">
                  <c:v>138</c:v>
                </c:pt>
                <c:pt idx="8447">
                  <c:v>138</c:v>
                </c:pt>
                <c:pt idx="8448">
                  <c:v>138</c:v>
                </c:pt>
                <c:pt idx="8449">
                  <c:v>138</c:v>
                </c:pt>
                <c:pt idx="8450">
                  <c:v>138</c:v>
                </c:pt>
                <c:pt idx="8451">
                  <c:v>138</c:v>
                </c:pt>
                <c:pt idx="8452">
                  <c:v>138</c:v>
                </c:pt>
                <c:pt idx="8453">
                  <c:v>138</c:v>
                </c:pt>
                <c:pt idx="8454">
                  <c:v>138</c:v>
                </c:pt>
                <c:pt idx="8455">
                  <c:v>138</c:v>
                </c:pt>
                <c:pt idx="8456">
                  <c:v>138</c:v>
                </c:pt>
                <c:pt idx="8457">
                  <c:v>205</c:v>
                </c:pt>
                <c:pt idx="8458">
                  <c:v>240</c:v>
                </c:pt>
                <c:pt idx="8459">
                  <c:v>240</c:v>
                </c:pt>
                <c:pt idx="8460">
                  <c:v>240</c:v>
                </c:pt>
                <c:pt idx="8461">
                  <c:v>300</c:v>
                </c:pt>
                <c:pt idx="8462">
                  <c:v>300</c:v>
                </c:pt>
                <c:pt idx="8463">
                  <c:v>300</c:v>
                </c:pt>
                <c:pt idx="8464">
                  <c:v>300</c:v>
                </c:pt>
                <c:pt idx="8465">
                  <c:v>300</c:v>
                </c:pt>
                <c:pt idx="8466">
                  <c:v>300</c:v>
                </c:pt>
                <c:pt idx="8467">
                  <c:v>300</c:v>
                </c:pt>
                <c:pt idx="8468">
                  <c:v>300</c:v>
                </c:pt>
                <c:pt idx="8469">
                  <c:v>300</c:v>
                </c:pt>
                <c:pt idx="8470">
                  <c:v>300</c:v>
                </c:pt>
                <c:pt idx="8471">
                  <c:v>300</c:v>
                </c:pt>
                <c:pt idx="8472">
                  <c:v>300</c:v>
                </c:pt>
                <c:pt idx="8473">
                  <c:v>310</c:v>
                </c:pt>
                <c:pt idx="8474">
                  <c:v>310</c:v>
                </c:pt>
                <c:pt idx="8475">
                  <c:v>310</c:v>
                </c:pt>
                <c:pt idx="8476">
                  <c:v>310</c:v>
                </c:pt>
                <c:pt idx="8477">
                  <c:v>310</c:v>
                </c:pt>
                <c:pt idx="8478">
                  <c:v>310</c:v>
                </c:pt>
                <c:pt idx="8479">
                  <c:v>377</c:v>
                </c:pt>
                <c:pt idx="8480">
                  <c:v>310</c:v>
                </c:pt>
                <c:pt idx="8481">
                  <c:v>377</c:v>
                </c:pt>
                <c:pt idx="8482">
                  <c:v>310</c:v>
                </c:pt>
                <c:pt idx="8483">
                  <c:v>310</c:v>
                </c:pt>
                <c:pt idx="8484">
                  <c:v>310</c:v>
                </c:pt>
                <c:pt idx="8485">
                  <c:v>260</c:v>
                </c:pt>
                <c:pt idx="8486">
                  <c:v>260</c:v>
                </c:pt>
                <c:pt idx="8487">
                  <c:v>260</c:v>
                </c:pt>
                <c:pt idx="8488">
                  <c:v>260</c:v>
                </c:pt>
                <c:pt idx="8489">
                  <c:v>260</c:v>
                </c:pt>
                <c:pt idx="8490">
                  <c:v>260</c:v>
                </c:pt>
                <c:pt idx="8491">
                  <c:v>260</c:v>
                </c:pt>
                <c:pt idx="8492">
                  <c:v>260</c:v>
                </c:pt>
                <c:pt idx="8493">
                  <c:v>260</c:v>
                </c:pt>
                <c:pt idx="8494">
                  <c:v>170</c:v>
                </c:pt>
                <c:pt idx="8495">
                  <c:v>170</c:v>
                </c:pt>
                <c:pt idx="8496">
                  <c:v>170</c:v>
                </c:pt>
                <c:pt idx="8497">
                  <c:v>170</c:v>
                </c:pt>
                <c:pt idx="8498">
                  <c:v>170</c:v>
                </c:pt>
                <c:pt idx="8499">
                  <c:v>170</c:v>
                </c:pt>
                <c:pt idx="8500">
                  <c:v>170</c:v>
                </c:pt>
                <c:pt idx="8501">
                  <c:v>170</c:v>
                </c:pt>
                <c:pt idx="8502">
                  <c:v>170</c:v>
                </c:pt>
                <c:pt idx="8503">
                  <c:v>170</c:v>
                </c:pt>
                <c:pt idx="8504">
                  <c:v>170</c:v>
                </c:pt>
                <c:pt idx="8505">
                  <c:v>170</c:v>
                </c:pt>
                <c:pt idx="8506">
                  <c:v>170</c:v>
                </c:pt>
                <c:pt idx="8507">
                  <c:v>170</c:v>
                </c:pt>
                <c:pt idx="8508">
                  <c:v>170</c:v>
                </c:pt>
                <c:pt idx="8509">
                  <c:v>170</c:v>
                </c:pt>
                <c:pt idx="8510">
                  <c:v>170</c:v>
                </c:pt>
                <c:pt idx="8511">
                  <c:v>170</c:v>
                </c:pt>
                <c:pt idx="8512">
                  <c:v>170</c:v>
                </c:pt>
                <c:pt idx="8513">
                  <c:v>170</c:v>
                </c:pt>
                <c:pt idx="8514">
                  <c:v>170</c:v>
                </c:pt>
                <c:pt idx="8515">
                  <c:v>170</c:v>
                </c:pt>
                <c:pt idx="8516">
                  <c:v>170</c:v>
                </c:pt>
                <c:pt idx="8517">
                  <c:v>170</c:v>
                </c:pt>
                <c:pt idx="8518">
                  <c:v>162</c:v>
                </c:pt>
                <c:pt idx="8519">
                  <c:v>182</c:v>
                </c:pt>
                <c:pt idx="8520">
                  <c:v>162</c:v>
                </c:pt>
                <c:pt idx="8521">
                  <c:v>182</c:v>
                </c:pt>
                <c:pt idx="8522">
                  <c:v>162</c:v>
                </c:pt>
                <c:pt idx="8523">
                  <c:v>162</c:v>
                </c:pt>
                <c:pt idx="8524">
                  <c:v>182</c:v>
                </c:pt>
                <c:pt idx="8525">
                  <c:v>162</c:v>
                </c:pt>
                <c:pt idx="8526">
                  <c:v>182</c:v>
                </c:pt>
                <c:pt idx="8527">
                  <c:v>162</c:v>
                </c:pt>
                <c:pt idx="8528">
                  <c:v>192</c:v>
                </c:pt>
                <c:pt idx="8529">
                  <c:v>175</c:v>
                </c:pt>
                <c:pt idx="8530">
                  <c:v>192</c:v>
                </c:pt>
                <c:pt idx="8531">
                  <c:v>175</c:v>
                </c:pt>
                <c:pt idx="8532">
                  <c:v>175</c:v>
                </c:pt>
                <c:pt idx="8533">
                  <c:v>197</c:v>
                </c:pt>
                <c:pt idx="8534">
                  <c:v>251</c:v>
                </c:pt>
                <c:pt idx="8535">
                  <c:v>251</c:v>
                </c:pt>
                <c:pt idx="8536">
                  <c:v>197</c:v>
                </c:pt>
                <c:pt idx="8537">
                  <c:v>197</c:v>
                </c:pt>
                <c:pt idx="8538">
                  <c:v>197</c:v>
                </c:pt>
                <c:pt idx="8539">
                  <c:v>251</c:v>
                </c:pt>
                <c:pt idx="8540">
                  <c:v>251</c:v>
                </c:pt>
                <c:pt idx="8541">
                  <c:v>251</c:v>
                </c:pt>
                <c:pt idx="8542">
                  <c:v>251</c:v>
                </c:pt>
                <c:pt idx="8543">
                  <c:v>283</c:v>
                </c:pt>
                <c:pt idx="8544">
                  <c:v>283</c:v>
                </c:pt>
                <c:pt idx="8545">
                  <c:v>283</c:v>
                </c:pt>
                <c:pt idx="8546">
                  <c:v>283</c:v>
                </c:pt>
                <c:pt idx="8547">
                  <c:v>283</c:v>
                </c:pt>
                <c:pt idx="8548">
                  <c:v>283</c:v>
                </c:pt>
                <c:pt idx="8549">
                  <c:v>283</c:v>
                </c:pt>
                <c:pt idx="8550">
                  <c:v>283</c:v>
                </c:pt>
                <c:pt idx="8551">
                  <c:v>283</c:v>
                </c:pt>
                <c:pt idx="8552">
                  <c:v>283</c:v>
                </c:pt>
                <c:pt idx="8553">
                  <c:v>283</c:v>
                </c:pt>
                <c:pt idx="8554">
                  <c:v>283</c:v>
                </c:pt>
                <c:pt idx="8555">
                  <c:v>283</c:v>
                </c:pt>
                <c:pt idx="8556">
                  <c:v>283</c:v>
                </c:pt>
                <c:pt idx="8557">
                  <c:v>420</c:v>
                </c:pt>
                <c:pt idx="8558">
                  <c:v>420</c:v>
                </c:pt>
                <c:pt idx="8559">
                  <c:v>420</c:v>
                </c:pt>
                <c:pt idx="8560">
                  <c:v>450</c:v>
                </c:pt>
                <c:pt idx="8561">
                  <c:v>450</c:v>
                </c:pt>
                <c:pt idx="8562">
                  <c:v>450</c:v>
                </c:pt>
                <c:pt idx="8563">
                  <c:v>450</c:v>
                </c:pt>
                <c:pt idx="8564">
                  <c:v>450</c:v>
                </c:pt>
                <c:pt idx="8565">
                  <c:v>450</c:v>
                </c:pt>
                <c:pt idx="8566">
                  <c:v>450</c:v>
                </c:pt>
                <c:pt idx="8567">
                  <c:v>560</c:v>
                </c:pt>
                <c:pt idx="8568">
                  <c:v>560</c:v>
                </c:pt>
                <c:pt idx="8569">
                  <c:v>560</c:v>
                </c:pt>
                <c:pt idx="8570">
                  <c:v>160</c:v>
                </c:pt>
                <c:pt idx="8571">
                  <c:v>160</c:v>
                </c:pt>
                <c:pt idx="8572">
                  <c:v>160</c:v>
                </c:pt>
                <c:pt idx="8573">
                  <c:v>160</c:v>
                </c:pt>
                <c:pt idx="8574">
                  <c:v>200</c:v>
                </c:pt>
                <c:pt idx="8575">
                  <c:v>160</c:v>
                </c:pt>
                <c:pt idx="8576">
                  <c:v>160</c:v>
                </c:pt>
                <c:pt idx="8577">
                  <c:v>160</c:v>
                </c:pt>
                <c:pt idx="8578">
                  <c:v>160</c:v>
                </c:pt>
                <c:pt idx="8579">
                  <c:v>210</c:v>
                </c:pt>
                <c:pt idx="8580">
                  <c:v>155</c:v>
                </c:pt>
                <c:pt idx="8581">
                  <c:v>155</c:v>
                </c:pt>
                <c:pt idx="8582">
                  <c:v>201</c:v>
                </c:pt>
                <c:pt idx="8583">
                  <c:v>155</c:v>
                </c:pt>
                <c:pt idx="8584">
                  <c:v>155</c:v>
                </c:pt>
                <c:pt idx="8585">
                  <c:v>220</c:v>
                </c:pt>
                <c:pt idx="8586">
                  <c:v>220</c:v>
                </c:pt>
                <c:pt idx="8587">
                  <c:v>220</c:v>
                </c:pt>
                <c:pt idx="8588">
                  <c:v>220</c:v>
                </c:pt>
                <c:pt idx="8589">
                  <c:v>220</c:v>
                </c:pt>
                <c:pt idx="8590">
                  <c:v>220</c:v>
                </c:pt>
                <c:pt idx="8591">
                  <c:v>230</c:v>
                </c:pt>
                <c:pt idx="8592">
                  <c:v>230</c:v>
                </c:pt>
                <c:pt idx="8593">
                  <c:v>230</c:v>
                </c:pt>
                <c:pt idx="8594">
                  <c:v>230</c:v>
                </c:pt>
                <c:pt idx="8595">
                  <c:v>223</c:v>
                </c:pt>
                <c:pt idx="8596">
                  <c:v>223</c:v>
                </c:pt>
                <c:pt idx="8597">
                  <c:v>270</c:v>
                </c:pt>
                <c:pt idx="8598">
                  <c:v>270</c:v>
                </c:pt>
                <c:pt idx="8599">
                  <c:v>270</c:v>
                </c:pt>
                <c:pt idx="8600">
                  <c:v>270</c:v>
                </c:pt>
                <c:pt idx="8601">
                  <c:v>295</c:v>
                </c:pt>
                <c:pt idx="8602">
                  <c:v>295</c:v>
                </c:pt>
                <c:pt idx="8603">
                  <c:v>295</c:v>
                </c:pt>
                <c:pt idx="8604">
                  <c:v>295</c:v>
                </c:pt>
                <c:pt idx="8605">
                  <c:v>295</c:v>
                </c:pt>
                <c:pt idx="8606">
                  <c:v>295</c:v>
                </c:pt>
                <c:pt idx="8607">
                  <c:v>295</c:v>
                </c:pt>
                <c:pt idx="8608">
                  <c:v>268</c:v>
                </c:pt>
                <c:pt idx="8609">
                  <c:v>268</c:v>
                </c:pt>
                <c:pt idx="8610">
                  <c:v>268</c:v>
                </c:pt>
                <c:pt idx="8611">
                  <c:v>268</c:v>
                </c:pt>
                <c:pt idx="8612">
                  <c:v>268</c:v>
                </c:pt>
                <c:pt idx="8613">
                  <c:v>268</c:v>
                </c:pt>
                <c:pt idx="8614">
                  <c:v>295</c:v>
                </c:pt>
                <c:pt idx="8615">
                  <c:v>295</c:v>
                </c:pt>
                <c:pt idx="8616">
                  <c:v>308</c:v>
                </c:pt>
                <c:pt idx="8617">
                  <c:v>308</c:v>
                </c:pt>
                <c:pt idx="8618">
                  <c:v>308</c:v>
                </c:pt>
                <c:pt idx="8619">
                  <c:v>308</c:v>
                </c:pt>
                <c:pt idx="8620">
                  <c:v>308</c:v>
                </c:pt>
                <c:pt idx="8621">
                  <c:v>160</c:v>
                </c:pt>
                <c:pt idx="8622">
                  <c:v>160</c:v>
                </c:pt>
                <c:pt idx="8623">
                  <c:v>160</c:v>
                </c:pt>
                <c:pt idx="8624">
                  <c:v>160</c:v>
                </c:pt>
                <c:pt idx="8625">
                  <c:v>160</c:v>
                </c:pt>
                <c:pt idx="8626">
                  <c:v>160</c:v>
                </c:pt>
                <c:pt idx="8627">
                  <c:v>160</c:v>
                </c:pt>
                <c:pt idx="8628">
                  <c:v>165</c:v>
                </c:pt>
                <c:pt idx="8629">
                  <c:v>165</c:v>
                </c:pt>
                <c:pt idx="8630">
                  <c:v>165</c:v>
                </c:pt>
                <c:pt idx="8631">
                  <c:v>165</c:v>
                </c:pt>
                <c:pt idx="8632">
                  <c:v>165</c:v>
                </c:pt>
                <c:pt idx="8633">
                  <c:v>165</c:v>
                </c:pt>
                <c:pt idx="8634">
                  <c:v>165</c:v>
                </c:pt>
                <c:pt idx="8635">
                  <c:v>165</c:v>
                </c:pt>
                <c:pt idx="8636">
                  <c:v>165</c:v>
                </c:pt>
                <c:pt idx="8637">
                  <c:v>165</c:v>
                </c:pt>
                <c:pt idx="8638">
                  <c:v>165</c:v>
                </c:pt>
                <c:pt idx="8639">
                  <c:v>165</c:v>
                </c:pt>
                <c:pt idx="8640">
                  <c:v>165</c:v>
                </c:pt>
                <c:pt idx="8641">
                  <c:v>165</c:v>
                </c:pt>
                <c:pt idx="8642">
                  <c:v>165</c:v>
                </c:pt>
                <c:pt idx="8643">
                  <c:v>165</c:v>
                </c:pt>
                <c:pt idx="8644">
                  <c:v>165</c:v>
                </c:pt>
                <c:pt idx="8645">
                  <c:v>165</c:v>
                </c:pt>
                <c:pt idx="8646">
                  <c:v>165</c:v>
                </c:pt>
                <c:pt idx="8647">
                  <c:v>165</c:v>
                </c:pt>
                <c:pt idx="8648">
                  <c:v>165</c:v>
                </c:pt>
                <c:pt idx="8649">
                  <c:v>165</c:v>
                </c:pt>
                <c:pt idx="8650">
                  <c:v>165</c:v>
                </c:pt>
                <c:pt idx="8651">
                  <c:v>165</c:v>
                </c:pt>
                <c:pt idx="8652">
                  <c:v>190</c:v>
                </c:pt>
                <c:pt idx="8653">
                  <c:v>120</c:v>
                </c:pt>
                <c:pt idx="8654">
                  <c:v>120</c:v>
                </c:pt>
                <c:pt idx="8655">
                  <c:v>190</c:v>
                </c:pt>
                <c:pt idx="8656">
                  <c:v>190</c:v>
                </c:pt>
                <c:pt idx="8657">
                  <c:v>120</c:v>
                </c:pt>
                <c:pt idx="8658">
                  <c:v>190</c:v>
                </c:pt>
                <c:pt idx="8659">
                  <c:v>190</c:v>
                </c:pt>
                <c:pt idx="8660">
                  <c:v>120</c:v>
                </c:pt>
                <c:pt idx="8661">
                  <c:v>120</c:v>
                </c:pt>
                <c:pt idx="8662">
                  <c:v>190</c:v>
                </c:pt>
                <c:pt idx="8663">
                  <c:v>190</c:v>
                </c:pt>
                <c:pt idx="8664">
                  <c:v>190</c:v>
                </c:pt>
                <c:pt idx="8665">
                  <c:v>190</c:v>
                </c:pt>
                <c:pt idx="8666">
                  <c:v>120</c:v>
                </c:pt>
                <c:pt idx="8667">
                  <c:v>190</c:v>
                </c:pt>
                <c:pt idx="8668">
                  <c:v>120</c:v>
                </c:pt>
                <c:pt idx="8669">
                  <c:v>190</c:v>
                </c:pt>
                <c:pt idx="8670">
                  <c:v>190</c:v>
                </c:pt>
                <c:pt idx="8671">
                  <c:v>190</c:v>
                </c:pt>
                <c:pt idx="8672">
                  <c:v>120</c:v>
                </c:pt>
                <c:pt idx="8673">
                  <c:v>190</c:v>
                </c:pt>
                <c:pt idx="8674">
                  <c:v>120</c:v>
                </c:pt>
                <c:pt idx="8675">
                  <c:v>120</c:v>
                </c:pt>
                <c:pt idx="8676">
                  <c:v>190</c:v>
                </c:pt>
                <c:pt idx="8677">
                  <c:v>120</c:v>
                </c:pt>
                <c:pt idx="8678">
                  <c:v>120</c:v>
                </c:pt>
                <c:pt idx="8679">
                  <c:v>190</c:v>
                </c:pt>
                <c:pt idx="8680">
                  <c:v>120</c:v>
                </c:pt>
                <c:pt idx="8681">
                  <c:v>120</c:v>
                </c:pt>
                <c:pt idx="8682">
                  <c:v>120</c:v>
                </c:pt>
                <c:pt idx="8683">
                  <c:v>190</c:v>
                </c:pt>
                <c:pt idx="8684">
                  <c:v>120</c:v>
                </c:pt>
                <c:pt idx="8685">
                  <c:v>120</c:v>
                </c:pt>
                <c:pt idx="8686">
                  <c:v>190</c:v>
                </c:pt>
                <c:pt idx="8687">
                  <c:v>160</c:v>
                </c:pt>
                <c:pt idx="8688">
                  <c:v>160</c:v>
                </c:pt>
                <c:pt idx="8689">
                  <c:v>160</c:v>
                </c:pt>
                <c:pt idx="8690">
                  <c:v>160</c:v>
                </c:pt>
                <c:pt idx="8691">
                  <c:v>160</c:v>
                </c:pt>
                <c:pt idx="8692">
                  <c:v>160</c:v>
                </c:pt>
                <c:pt idx="8693">
                  <c:v>150</c:v>
                </c:pt>
                <c:pt idx="8694">
                  <c:v>150</c:v>
                </c:pt>
                <c:pt idx="8695">
                  <c:v>150</c:v>
                </c:pt>
                <c:pt idx="8696">
                  <c:v>150</c:v>
                </c:pt>
                <c:pt idx="8697">
                  <c:v>150</c:v>
                </c:pt>
                <c:pt idx="8698">
                  <c:v>150</c:v>
                </c:pt>
                <c:pt idx="8699">
                  <c:v>150</c:v>
                </c:pt>
                <c:pt idx="8700">
                  <c:v>150</c:v>
                </c:pt>
                <c:pt idx="8701">
                  <c:v>150</c:v>
                </c:pt>
                <c:pt idx="8702">
                  <c:v>150</c:v>
                </c:pt>
                <c:pt idx="8703">
                  <c:v>150</c:v>
                </c:pt>
                <c:pt idx="8704">
                  <c:v>150</c:v>
                </c:pt>
                <c:pt idx="8705">
                  <c:v>105</c:v>
                </c:pt>
                <c:pt idx="8706">
                  <c:v>105</c:v>
                </c:pt>
                <c:pt idx="8707">
                  <c:v>160</c:v>
                </c:pt>
                <c:pt idx="8708">
                  <c:v>105</c:v>
                </c:pt>
                <c:pt idx="8709">
                  <c:v>105</c:v>
                </c:pt>
                <c:pt idx="8710">
                  <c:v>105</c:v>
                </c:pt>
                <c:pt idx="8711">
                  <c:v>105</c:v>
                </c:pt>
                <c:pt idx="8712">
                  <c:v>105</c:v>
                </c:pt>
                <c:pt idx="8713">
                  <c:v>160</c:v>
                </c:pt>
                <c:pt idx="8714">
                  <c:v>160</c:v>
                </c:pt>
                <c:pt idx="8715">
                  <c:v>160</c:v>
                </c:pt>
                <c:pt idx="8716">
                  <c:v>105</c:v>
                </c:pt>
                <c:pt idx="8717">
                  <c:v>160</c:v>
                </c:pt>
                <c:pt idx="8718">
                  <c:v>105</c:v>
                </c:pt>
                <c:pt idx="8719">
                  <c:v>105</c:v>
                </c:pt>
                <c:pt idx="8720">
                  <c:v>160</c:v>
                </c:pt>
                <c:pt idx="8721">
                  <c:v>160</c:v>
                </c:pt>
                <c:pt idx="8722">
                  <c:v>160</c:v>
                </c:pt>
                <c:pt idx="8723">
                  <c:v>160</c:v>
                </c:pt>
                <c:pt idx="8724">
                  <c:v>449</c:v>
                </c:pt>
                <c:pt idx="8725">
                  <c:v>577</c:v>
                </c:pt>
                <c:pt idx="8726">
                  <c:v>449</c:v>
                </c:pt>
                <c:pt idx="8727">
                  <c:v>577</c:v>
                </c:pt>
                <c:pt idx="8728">
                  <c:v>621</c:v>
                </c:pt>
                <c:pt idx="8729">
                  <c:v>621</c:v>
                </c:pt>
                <c:pt idx="8730">
                  <c:v>523</c:v>
                </c:pt>
                <c:pt idx="8731">
                  <c:v>449</c:v>
                </c:pt>
                <c:pt idx="8732">
                  <c:v>621</c:v>
                </c:pt>
                <c:pt idx="8733">
                  <c:v>449</c:v>
                </c:pt>
                <c:pt idx="8734">
                  <c:v>577</c:v>
                </c:pt>
                <c:pt idx="8735">
                  <c:v>449</c:v>
                </c:pt>
                <c:pt idx="8736">
                  <c:v>523</c:v>
                </c:pt>
                <c:pt idx="8737">
                  <c:v>449</c:v>
                </c:pt>
                <c:pt idx="8738">
                  <c:v>577</c:v>
                </c:pt>
                <c:pt idx="8739">
                  <c:v>621</c:v>
                </c:pt>
                <c:pt idx="8740">
                  <c:v>577</c:v>
                </c:pt>
                <c:pt idx="8741">
                  <c:v>449</c:v>
                </c:pt>
                <c:pt idx="8742">
                  <c:v>449</c:v>
                </c:pt>
                <c:pt idx="8743">
                  <c:v>523</c:v>
                </c:pt>
                <c:pt idx="8744">
                  <c:v>577</c:v>
                </c:pt>
                <c:pt idx="8745">
                  <c:v>621</c:v>
                </c:pt>
                <c:pt idx="8746">
                  <c:v>621</c:v>
                </c:pt>
                <c:pt idx="8747">
                  <c:v>449</c:v>
                </c:pt>
                <c:pt idx="8748">
                  <c:v>237</c:v>
                </c:pt>
                <c:pt idx="8749">
                  <c:v>237</c:v>
                </c:pt>
                <c:pt idx="8750">
                  <c:v>237</c:v>
                </c:pt>
                <c:pt idx="8751">
                  <c:v>237</c:v>
                </c:pt>
                <c:pt idx="8752">
                  <c:v>237</c:v>
                </c:pt>
                <c:pt idx="8753">
                  <c:v>237</c:v>
                </c:pt>
                <c:pt idx="8754">
                  <c:v>237</c:v>
                </c:pt>
                <c:pt idx="8755">
                  <c:v>292</c:v>
                </c:pt>
                <c:pt idx="8756">
                  <c:v>292</c:v>
                </c:pt>
                <c:pt idx="8757">
                  <c:v>292</c:v>
                </c:pt>
                <c:pt idx="8758">
                  <c:v>292</c:v>
                </c:pt>
                <c:pt idx="8759">
                  <c:v>292</c:v>
                </c:pt>
                <c:pt idx="8760">
                  <c:v>292</c:v>
                </c:pt>
                <c:pt idx="8761">
                  <c:v>227</c:v>
                </c:pt>
                <c:pt idx="8762">
                  <c:v>227</c:v>
                </c:pt>
                <c:pt idx="8763">
                  <c:v>168</c:v>
                </c:pt>
                <c:pt idx="8764">
                  <c:v>227</c:v>
                </c:pt>
                <c:pt idx="8765">
                  <c:v>168</c:v>
                </c:pt>
                <c:pt idx="8766">
                  <c:v>227</c:v>
                </c:pt>
                <c:pt idx="8767">
                  <c:v>227</c:v>
                </c:pt>
                <c:pt idx="8768">
                  <c:v>227</c:v>
                </c:pt>
                <c:pt idx="8769">
                  <c:v>333</c:v>
                </c:pt>
                <c:pt idx="8770">
                  <c:v>333</c:v>
                </c:pt>
                <c:pt idx="8771">
                  <c:v>333</c:v>
                </c:pt>
                <c:pt idx="8772">
                  <c:v>333</c:v>
                </c:pt>
                <c:pt idx="8773">
                  <c:v>333</c:v>
                </c:pt>
                <c:pt idx="8774">
                  <c:v>333</c:v>
                </c:pt>
                <c:pt idx="8775">
                  <c:v>333</c:v>
                </c:pt>
                <c:pt idx="8776">
                  <c:v>333</c:v>
                </c:pt>
                <c:pt idx="8777">
                  <c:v>333</c:v>
                </c:pt>
                <c:pt idx="8778">
                  <c:v>333</c:v>
                </c:pt>
                <c:pt idx="8779">
                  <c:v>333</c:v>
                </c:pt>
                <c:pt idx="8780">
                  <c:v>333</c:v>
                </c:pt>
                <c:pt idx="8781">
                  <c:v>333</c:v>
                </c:pt>
                <c:pt idx="8782">
                  <c:v>333</c:v>
                </c:pt>
                <c:pt idx="8783">
                  <c:v>333</c:v>
                </c:pt>
                <c:pt idx="8784">
                  <c:v>333</c:v>
                </c:pt>
                <c:pt idx="8785">
                  <c:v>333</c:v>
                </c:pt>
                <c:pt idx="8786">
                  <c:v>333</c:v>
                </c:pt>
                <c:pt idx="8787">
                  <c:v>333</c:v>
                </c:pt>
                <c:pt idx="8788">
                  <c:v>333</c:v>
                </c:pt>
                <c:pt idx="8789">
                  <c:v>333</c:v>
                </c:pt>
                <c:pt idx="8790">
                  <c:v>240</c:v>
                </c:pt>
                <c:pt idx="8791">
                  <c:v>250</c:v>
                </c:pt>
                <c:pt idx="8792">
                  <c:v>302</c:v>
                </c:pt>
                <c:pt idx="8793">
                  <c:v>250</c:v>
                </c:pt>
                <c:pt idx="8794">
                  <c:v>325</c:v>
                </c:pt>
                <c:pt idx="8795">
                  <c:v>325</c:v>
                </c:pt>
                <c:pt idx="8796">
                  <c:v>240</c:v>
                </c:pt>
                <c:pt idx="8797">
                  <c:v>240</c:v>
                </c:pt>
                <c:pt idx="8798">
                  <c:v>302</c:v>
                </c:pt>
                <c:pt idx="8799">
                  <c:v>240</c:v>
                </c:pt>
                <c:pt idx="8800">
                  <c:v>302</c:v>
                </c:pt>
                <c:pt idx="8801">
                  <c:v>345</c:v>
                </c:pt>
                <c:pt idx="8802">
                  <c:v>302</c:v>
                </c:pt>
                <c:pt idx="8803">
                  <c:v>250</c:v>
                </c:pt>
                <c:pt idx="8804">
                  <c:v>250</c:v>
                </c:pt>
                <c:pt idx="8805">
                  <c:v>302</c:v>
                </c:pt>
                <c:pt idx="8806">
                  <c:v>240</c:v>
                </c:pt>
                <c:pt idx="8807">
                  <c:v>250</c:v>
                </c:pt>
                <c:pt idx="8808">
                  <c:v>240</c:v>
                </c:pt>
                <c:pt idx="8809">
                  <c:v>250</c:v>
                </c:pt>
                <c:pt idx="8810">
                  <c:v>302</c:v>
                </c:pt>
                <c:pt idx="8811">
                  <c:v>250</c:v>
                </c:pt>
                <c:pt idx="8812">
                  <c:v>240</c:v>
                </c:pt>
                <c:pt idx="8813">
                  <c:v>325</c:v>
                </c:pt>
                <c:pt idx="8814">
                  <c:v>325</c:v>
                </c:pt>
                <c:pt idx="8815">
                  <c:v>240</c:v>
                </c:pt>
                <c:pt idx="8816">
                  <c:v>240</c:v>
                </c:pt>
                <c:pt idx="8817">
                  <c:v>240</c:v>
                </c:pt>
                <c:pt idx="8818">
                  <c:v>302</c:v>
                </c:pt>
                <c:pt idx="8819">
                  <c:v>420</c:v>
                </c:pt>
                <c:pt idx="8820">
                  <c:v>450</c:v>
                </c:pt>
                <c:pt idx="8821">
                  <c:v>450</c:v>
                </c:pt>
                <c:pt idx="8822">
                  <c:v>450</c:v>
                </c:pt>
                <c:pt idx="8823">
                  <c:v>450</c:v>
                </c:pt>
                <c:pt idx="8824">
                  <c:v>168</c:v>
                </c:pt>
                <c:pt idx="8825">
                  <c:v>168</c:v>
                </c:pt>
                <c:pt idx="8826">
                  <c:v>190</c:v>
                </c:pt>
                <c:pt idx="8827">
                  <c:v>236</c:v>
                </c:pt>
                <c:pt idx="8828">
                  <c:v>162</c:v>
                </c:pt>
                <c:pt idx="8829">
                  <c:v>190</c:v>
                </c:pt>
                <c:pt idx="8830">
                  <c:v>236</c:v>
                </c:pt>
                <c:pt idx="8831">
                  <c:v>190</c:v>
                </c:pt>
                <c:pt idx="8832">
                  <c:v>190</c:v>
                </c:pt>
                <c:pt idx="8833">
                  <c:v>190</c:v>
                </c:pt>
                <c:pt idx="8834">
                  <c:v>168</c:v>
                </c:pt>
                <c:pt idx="8835">
                  <c:v>190</c:v>
                </c:pt>
                <c:pt idx="8836">
                  <c:v>168</c:v>
                </c:pt>
                <c:pt idx="8837">
                  <c:v>236</c:v>
                </c:pt>
                <c:pt idx="8838">
                  <c:v>420</c:v>
                </c:pt>
                <c:pt idx="8839">
                  <c:v>450</c:v>
                </c:pt>
                <c:pt idx="8840">
                  <c:v>450</c:v>
                </c:pt>
                <c:pt idx="8841">
                  <c:v>450</c:v>
                </c:pt>
                <c:pt idx="8842">
                  <c:v>240</c:v>
                </c:pt>
                <c:pt idx="8843">
                  <c:v>300</c:v>
                </c:pt>
                <c:pt idx="8844">
                  <c:v>300</c:v>
                </c:pt>
                <c:pt idx="8845">
                  <c:v>300</c:v>
                </c:pt>
                <c:pt idx="8846">
                  <c:v>240</c:v>
                </c:pt>
                <c:pt idx="8847">
                  <c:v>240</c:v>
                </c:pt>
                <c:pt idx="8848">
                  <c:v>240</c:v>
                </c:pt>
                <c:pt idx="8849">
                  <c:v>240</c:v>
                </c:pt>
                <c:pt idx="8850">
                  <c:v>520</c:v>
                </c:pt>
                <c:pt idx="8851">
                  <c:v>520</c:v>
                </c:pt>
                <c:pt idx="8852">
                  <c:v>605</c:v>
                </c:pt>
                <c:pt idx="8853">
                  <c:v>605</c:v>
                </c:pt>
                <c:pt idx="8854">
                  <c:v>181</c:v>
                </c:pt>
                <c:pt idx="8855">
                  <c:v>250</c:v>
                </c:pt>
                <c:pt idx="8856">
                  <c:v>316</c:v>
                </c:pt>
                <c:pt idx="8857">
                  <c:v>250</c:v>
                </c:pt>
                <c:pt idx="8858">
                  <c:v>316</c:v>
                </c:pt>
                <c:pt idx="8859">
                  <c:v>190</c:v>
                </c:pt>
                <c:pt idx="8860">
                  <c:v>190</c:v>
                </c:pt>
                <c:pt idx="8861">
                  <c:v>190</c:v>
                </c:pt>
                <c:pt idx="8862">
                  <c:v>190</c:v>
                </c:pt>
                <c:pt idx="8863">
                  <c:v>190</c:v>
                </c:pt>
                <c:pt idx="8864">
                  <c:v>190</c:v>
                </c:pt>
                <c:pt idx="8865">
                  <c:v>190</c:v>
                </c:pt>
                <c:pt idx="8866">
                  <c:v>190</c:v>
                </c:pt>
                <c:pt idx="8867">
                  <c:v>190</c:v>
                </c:pt>
                <c:pt idx="8868">
                  <c:v>190</c:v>
                </c:pt>
                <c:pt idx="8869">
                  <c:v>190</c:v>
                </c:pt>
                <c:pt idx="8870">
                  <c:v>190</c:v>
                </c:pt>
                <c:pt idx="8871">
                  <c:v>66</c:v>
                </c:pt>
                <c:pt idx="8872">
                  <c:v>66</c:v>
                </c:pt>
                <c:pt idx="8873">
                  <c:v>66</c:v>
                </c:pt>
                <c:pt idx="8874">
                  <c:v>66</c:v>
                </c:pt>
                <c:pt idx="8875">
                  <c:v>264</c:v>
                </c:pt>
                <c:pt idx="8876">
                  <c:v>264</c:v>
                </c:pt>
                <c:pt idx="8877">
                  <c:v>190</c:v>
                </c:pt>
                <c:pt idx="8878">
                  <c:v>190</c:v>
                </c:pt>
                <c:pt idx="8879">
                  <c:v>264</c:v>
                </c:pt>
                <c:pt idx="8880">
                  <c:v>264</c:v>
                </c:pt>
                <c:pt idx="8881">
                  <c:v>265</c:v>
                </c:pt>
                <c:pt idx="8882">
                  <c:v>190</c:v>
                </c:pt>
                <c:pt idx="8883">
                  <c:v>190</c:v>
                </c:pt>
                <c:pt idx="8884">
                  <c:v>265</c:v>
                </c:pt>
                <c:pt idx="8885">
                  <c:v>265</c:v>
                </c:pt>
                <c:pt idx="8886">
                  <c:v>265</c:v>
                </c:pt>
                <c:pt idx="8887">
                  <c:v>265</c:v>
                </c:pt>
                <c:pt idx="8888">
                  <c:v>190</c:v>
                </c:pt>
                <c:pt idx="8889">
                  <c:v>190</c:v>
                </c:pt>
                <c:pt idx="8890">
                  <c:v>265</c:v>
                </c:pt>
                <c:pt idx="8891">
                  <c:v>290</c:v>
                </c:pt>
                <c:pt idx="8892">
                  <c:v>290</c:v>
                </c:pt>
                <c:pt idx="8893">
                  <c:v>290</c:v>
                </c:pt>
                <c:pt idx="8894">
                  <c:v>290</c:v>
                </c:pt>
                <c:pt idx="8895">
                  <c:v>290</c:v>
                </c:pt>
                <c:pt idx="8896">
                  <c:v>290</c:v>
                </c:pt>
                <c:pt idx="8897">
                  <c:v>290</c:v>
                </c:pt>
                <c:pt idx="8898">
                  <c:v>290</c:v>
                </c:pt>
                <c:pt idx="8899">
                  <c:v>290</c:v>
                </c:pt>
                <c:pt idx="8900">
                  <c:v>290</c:v>
                </c:pt>
                <c:pt idx="8901">
                  <c:v>290</c:v>
                </c:pt>
                <c:pt idx="8902">
                  <c:v>290</c:v>
                </c:pt>
                <c:pt idx="8903">
                  <c:v>290</c:v>
                </c:pt>
                <c:pt idx="8904">
                  <c:v>290</c:v>
                </c:pt>
                <c:pt idx="8905">
                  <c:v>290</c:v>
                </c:pt>
                <c:pt idx="8906">
                  <c:v>290</c:v>
                </c:pt>
                <c:pt idx="8907">
                  <c:v>290</c:v>
                </c:pt>
                <c:pt idx="8908">
                  <c:v>290</c:v>
                </c:pt>
                <c:pt idx="8909">
                  <c:v>285</c:v>
                </c:pt>
                <c:pt idx="8910">
                  <c:v>310</c:v>
                </c:pt>
                <c:pt idx="8911">
                  <c:v>285</c:v>
                </c:pt>
                <c:pt idx="8912">
                  <c:v>195</c:v>
                </c:pt>
                <c:pt idx="8913">
                  <c:v>285</c:v>
                </c:pt>
                <c:pt idx="8914">
                  <c:v>285</c:v>
                </c:pt>
                <c:pt idx="8915">
                  <c:v>285</c:v>
                </c:pt>
                <c:pt idx="8916">
                  <c:v>285</c:v>
                </c:pt>
                <c:pt idx="8917">
                  <c:v>285</c:v>
                </c:pt>
                <c:pt idx="8918">
                  <c:v>285</c:v>
                </c:pt>
                <c:pt idx="8919">
                  <c:v>285</c:v>
                </c:pt>
                <c:pt idx="8920">
                  <c:v>285</c:v>
                </c:pt>
                <c:pt idx="8921">
                  <c:v>285</c:v>
                </c:pt>
                <c:pt idx="8922">
                  <c:v>285</c:v>
                </c:pt>
                <c:pt idx="8923">
                  <c:v>310</c:v>
                </c:pt>
                <c:pt idx="8924">
                  <c:v>280</c:v>
                </c:pt>
                <c:pt idx="8925">
                  <c:v>280</c:v>
                </c:pt>
                <c:pt idx="8926">
                  <c:v>310</c:v>
                </c:pt>
                <c:pt idx="8927">
                  <c:v>280</c:v>
                </c:pt>
                <c:pt idx="8928">
                  <c:v>285</c:v>
                </c:pt>
                <c:pt idx="8929">
                  <c:v>285</c:v>
                </c:pt>
                <c:pt idx="8930">
                  <c:v>285</c:v>
                </c:pt>
                <c:pt idx="8931">
                  <c:v>285</c:v>
                </c:pt>
                <c:pt idx="8932">
                  <c:v>285</c:v>
                </c:pt>
                <c:pt idx="8933">
                  <c:v>285</c:v>
                </c:pt>
                <c:pt idx="8934">
                  <c:v>285</c:v>
                </c:pt>
                <c:pt idx="8935">
                  <c:v>285</c:v>
                </c:pt>
                <c:pt idx="8936">
                  <c:v>285</c:v>
                </c:pt>
                <c:pt idx="8937">
                  <c:v>285</c:v>
                </c:pt>
                <c:pt idx="8938">
                  <c:v>285</c:v>
                </c:pt>
                <c:pt idx="8939">
                  <c:v>285</c:v>
                </c:pt>
                <c:pt idx="8940">
                  <c:v>225</c:v>
                </c:pt>
                <c:pt idx="8941">
                  <c:v>225</c:v>
                </c:pt>
                <c:pt idx="8942">
                  <c:v>225</c:v>
                </c:pt>
                <c:pt idx="8943">
                  <c:v>290</c:v>
                </c:pt>
                <c:pt idx="8944">
                  <c:v>290</c:v>
                </c:pt>
                <c:pt idx="8945">
                  <c:v>290</c:v>
                </c:pt>
                <c:pt idx="8946">
                  <c:v>288</c:v>
                </c:pt>
                <c:pt idx="8947">
                  <c:v>288</c:v>
                </c:pt>
                <c:pt idx="8948">
                  <c:v>288</c:v>
                </c:pt>
                <c:pt idx="8949">
                  <c:v>92</c:v>
                </c:pt>
                <c:pt idx="8950">
                  <c:v>115</c:v>
                </c:pt>
                <c:pt idx="8951">
                  <c:v>92</c:v>
                </c:pt>
                <c:pt idx="8952">
                  <c:v>92</c:v>
                </c:pt>
                <c:pt idx="8953">
                  <c:v>115</c:v>
                </c:pt>
                <c:pt idx="8954">
                  <c:v>92</c:v>
                </c:pt>
                <c:pt idx="8955">
                  <c:v>115</c:v>
                </c:pt>
                <c:pt idx="8956">
                  <c:v>92</c:v>
                </c:pt>
                <c:pt idx="8957">
                  <c:v>92</c:v>
                </c:pt>
                <c:pt idx="8958">
                  <c:v>235</c:v>
                </c:pt>
                <c:pt idx="8959">
                  <c:v>173</c:v>
                </c:pt>
                <c:pt idx="8960">
                  <c:v>173</c:v>
                </c:pt>
                <c:pt idx="8961">
                  <c:v>173</c:v>
                </c:pt>
                <c:pt idx="8962">
                  <c:v>173</c:v>
                </c:pt>
                <c:pt idx="8963">
                  <c:v>235</c:v>
                </c:pt>
                <c:pt idx="8964">
                  <c:v>186</c:v>
                </c:pt>
                <c:pt idx="8965">
                  <c:v>173</c:v>
                </c:pt>
                <c:pt idx="8966">
                  <c:v>173</c:v>
                </c:pt>
                <c:pt idx="8967">
                  <c:v>186</c:v>
                </c:pt>
                <c:pt idx="8968">
                  <c:v>235</c:v>
                </c:pt>
                <c:pt idx="8969">
                  <c:v>173</c:v>
                </c:pt>
                <c:pt idx="8970">
                  <c:v>173</c:v>
                </c:pt>
                <c:pt idx="8971">
                  <c:v>173</c:v>
                </c:pt>
                <c:pt idx="8972">
                  <c:v>173</c:v>
                </c:pt>
                <c:pt idx="8973">
                  <c:v>235</c:v>
                </c:pt>
                <c:pt idx="8974">
                  <c:v>173</c:v>
                </c:pt>
                <c:pt idx="8975">
                  <c:v>186</c:v>
                </c:pt>
                <c:pt idx="8976">
                  <c:v>173</c:v>
                </c:pt>
                <c:pt idx="8977">
                  <c:v>173</c:v>
                </c:pt>
                <c:pt idx="8978">
                  <c:v>276</c:v>
                </c:pt>
                <c:pt idx="8979">
                  <c:v>276</c:v>
                </c:pt>
                <c:pt idx="8980">
                  <c:v>276</c:v>
                </c:pt>
                <c:pt idx="8981">
                  <c:v>276</c:v>
                </c:pt>
                <c:pt idx="8982">
                  <c:v>276</c:v>
                </c:pt>
                <c:pt idx="8983">
                  <c:v>276</c:v>
                </c:pt>
                <c:pt idx="8984">
                  <c:v>276</c:v>
                </c:pt>
                <c:pt idx="8985">
                  <c:v>276</c:v>
                </c:pt>
                <c:pt idx="8986">
                  <c:v>276</c:v>
                </c:pt>
                <c:pt idx="8987">
                  <c:v>276</c:v>
                </c:pt>
                <c:pt idx="8988">
                  <c:v>276</c:v>
                </c:pt>
                <c:pt idx="8989">
                  <c:v>276</c:v>
                </c:pt>
                <c:pt idx="8990">
                  <c:v>276</c:v>
                </c:pt>
                <c:pt idx="8991">
                  <c:v>276</c:v>
                </c:pt>
                <c:pt idx="8992">
                  <c:v>276</c:v>
                </c:pt>
                <c:pt idx="8993">
                  <c:v>130</c:v>
                </c:pt>
                <c:pt idx="8994">
                  <c:v>130</c:v>
                </c:pt>
                <c:pt idx="8995">
                  <c:v>130</c:v>
                </c:pt>
                <c:pt idx="8996">
                  <c:v>130</c:v>
                </c:pt>
                <c:pt idx="8997">
                  <c:v>130</c:v>
                </c:pt>
                <c:pt idx="8998">
                  <c:v>130</c:v>
                </c:pt>
                <c:pt idx="8999">
                  <c:v>130</c:v>
                </c:pt>
                <c:pt idx="9000">
                  <c:v>130</c:v>
                </c:pt>
                <c:pt idx="9001">
                  <c:v>130</c:v>
                </c:pt>
                <c:pt idx="9002">
                  <c:v>130</c:v>
                </c:pt>
                <c:pt idx="9003">
                  <c:v>130</c:v>
                </c:pt>
                <c:pt idx="9004">
                  <c:v>130</c:v>
                </c:pt>
                <c:pt idx="9005">
                  <c:v>124</c:v>
                </c:pt>
                <c:pt idx="9006">
                  <c:v>188</c:v>
                </c:pt>
                <c:pt idx="9007">
                  <c:v>124</c:v>
                </c:pt>
                <c:pt idx="9008">
                  <c:v>130</c:v>
                </c:pt>
                <c:pt idx="9009">
                  <c:v>124</c:v>
                </c:pt>
                <c:pt idx="9010">
                  <c:v>124</c:v>
                </c:pt>
                <c:pt idx="9011">
                  <c:v>188</c:v>
                </c:pt>
                <c:pt idx="9012">
                  <c:v>125</c:v>
                </c:pt>
                <c:pt idx="9013">
                  <c:v>125</c:v>
                </c:pt>
                <c:pt idx="9014">
                  <c:v>125</c:v>
                </c:pt>
                <c:pt idx="9015">
                  <c:v>125</c:v>
                </c:pt>
                <c:pt idx="9016">
                  <c:v>125</c:v>
                </c:pt>
                <c:pt idx="9017">
                  <c:v>125</c:v>
                </c:pt>
                <c:pt idx="9018">
                  <c:v>125</c:v>
                </c:pt>
                <c:pt idx="9019">
                  <c:v>125</c:v>
                </c:pt>
                <c:pt idx="9020">
                  <c:v>381</c:v>
                </c:pt>
                <c:pt idx="9021">
                  <c:v>381</c:v>
                </c:pt>
                <c:pt idx="9022">
                  <c:v>381</c:v>
                </c:pt>
                <c:pt idx="9023">
                  <c:v>381</c:v>
                </c:pt>
                <c:pt idx="9024">
                  <c:v>381</c:v>
                </c:pt>
                <c:pt idx="9025">
                  <c:v>381</c:v>
                </c:pt>
                <c:pt idx="9026">
                  <c:v>381</c:v>
                </c:pt>
                <c:pt idx="9027">
                  <c:v>381</c:v>
                </c:pt>
                <c:pt idx="9028">
                  <c:v>381</c:v>
                </c:pt>
                <c:pt idx="9029">
                  <c:v>381</c:v>
                </c:pt>
                <c:pt idx="9030">
                  <c:v>381</c:v>
                </c:pt>
                <c:pt idx="9031">
                  <c:v>381</c:v>
                </c:pt>
                <c:pt idx="9032">
                  <c:v>381</c:v>
                </c:pt>
                <c:pt idx="9033">
                  <c:v>381</c:v>
                </c:pt>
                <c:pt idx="9034">
                  <c:v>381</c:v>
                </c:pt>
                <c:pt idx="9035">
                  <c:v>381</c:v>
                </c:pt>
                <c:pt idx="9036">
                  <c:v>381</c:v>
                </c:pt>
                <c:pt idx="9037">
                  <c:v>381</c:v>
                </c:pt>
                <c:pt idx="9038">
                  <c:v>381</c:v>
                </c:pt>
                <c:pt idx="9039">
                  <c:v>381</c:v>
                </c:pt>
                <c:pt idx="9040">
                  <c:v>381</c:v>
                </c:pt>
                <c:pt idx="9041">
                  <c:v>381</c:v>
                </c:pt>
                <c:pt idx="9042">
                  <c:v>381</c:v>
                </c:pt>
                <c:pt idx="9043">
                  <c:v>381</c:v>
                </c:pt>
                <c:pt idx="9044">
                  <c:v>381</c:v>
                </c:pt>
                <c:pt idx="9045">
                  <c:v>381</c:v>
                </c:pt>
                <c:pt idx="9046">
                  <c:v>381</c:v>
                </c:pt>
                <c:pt idx="9047">
                  <c:v>275</c:v>
                </c:pt>
                <c:pt idx="9048">
                  <c:v>300</c:v>
                </c:pt>
                <c:pt idx="9049">
                  <c:v>300</c:v>
                </c:pt>
                <c:pt idx="9050">
                  <c:v>275</c:v>
                </c:pt>
                <c:pt idx="9051">
                  <c:v>275</c:v>
                </c:pt>
                <c:pt idx="9052">
                  <c:v>93</c:v>
                </c:pt>
                <c:pt idx="9053">
                  <c:v>100</c:v>
                </c:pt>
                <c:pt idx="9054">
                  <c:v>152</c:v>
                </c:pt>
                <c:pt idx="9055">
                  <c:v>93</c:v>
                </c:pt>
                <c:pt idx="9056">
                  <c:v>93</c:v>
                </c:pt>
                <c:pt idx="9057">
                  <c:v>152</c:v>
                </c:pt>
                <c:pt idx="9058">
                  <c:v>93</c:v>
                </c:pt>
                <c:pt idx="9059">
                  <c:v>100</c:v>
                </c:pt>
                <c:pt idx="9060">
                  <c:v>152</c:v>
                </c:pt>
                <c:pt idx="9061">
                  <c:v>152</c:v>
                </c:pt>
                <c:pt idx="9062">
                  <c:v>100</c:v>
                </c:pt>
                <c:pt idx="9063">
                  <c:v>100</c:v>
                </c:pt>
                <c:pt idx="9064">
                  <c:v>93</c:v>
                </c:pt>
                <c:pt idx="9065">
                  <c:v>93</c:v>
                </c:pt>
                <c:pt idx="9066">
                  <c:v>100</c:v>
                </c:pt>
                <c:pt idx="9067">
                  <c:v>100</c:v>
                </c:pt>
                <c:pt idx="9068">
                  <c:v>100</c:v>
                </c:pt>
                <c:pt idx="9069">
                  <c:v>100</c:v>
                </c:pt>
                <c:pt idx="9070">
                  <c:v>100</c:v>
                </c:pt>
                <c:pt idx="9071">
                  <c:v>93</c:v>
                </c:pt>
                <c:pt idx="9072">
                  <c:v>93</c:v>
                </c:pt>
                <c:pt idx="9073">
                  <c:v>100</c:v>
                </c:pt>
                <c:pt idx="9074">
                  <c:v>526</c:v>
                </c:pt>
                <c:pt idx="9075">
                  <c:v>526</c:v>
                </c:pt>
                <c:pt idx="9076">
                  <c:v>526</c:v>
                </c:pt>
                <c:pt idx="9077">
                  <c:v>526</c:v>
                </c:pt>
                <c:pt idx="9078">
                  <c:v>526</c:v>
                </c:pt>
                <c:pt idx="9079">
                  <c:v>526</c:v>
                </c:pt>
                <c:pt idx="9080">
                  <c:v>550</c:v>
                </c:pt>
                <c:pt idx="9081">
                  <c:v>662</c:v>
                </c:pt>
                <c:pt idx="9082">
                  <c:v>662</c:v>
                </c:pt>
                <c:pt idx="9083">
                  <c:v>662</c:v>
                </c:pt>
                <c:pt idx="9084">
                  <c:v>662</c:v>
                </c:pt>
                <c:pt idx="9085">
                  <c:v>120</c:v>
                </c:pt>
                <c:pt idx="9086">
                  <c:v>95</c:v>
                </c:pt>
                <c:pt idx="9087">
                  <c:v>95</c:v>
                </c:pt>
                <c:pt idx="9088">
                  <c:v>95</c:v>
                </c:pt>
                <c:pt idx="9089">
                  <c:v>95</c:v>
                </c:pt>
                <c:pt idx="9090">
                  <c:v>120</c:v>
                </c:pt>
                <c:pt idx="9091">
                  <c:v>95</c:v>
                </c:pt>
                <c:pt idx="9092">
                  <c:v>120</c:v>
                </c:pt>
                <c:pt idx="9093">
                  <c:v>95</c:v>
                </c:pt>
                <c:pt idx="9094">
                  <c:v>120</c:v>
                </c:pt>
                <c:pt idx="9095">
                  <c:v>95</c:v>
                </c:pt>
                <c:pt idx="9096">
                  <c:v>120</c:v>
                </c:pt>
                <c:pt idx="9097">
                  <c:v>95</c:v>
                </c:pt>
                <c:pt idx="9098">
                  <c:v>95</c:v>
                </c:pt>
                <c:pt idx="9099">
                  <c:v>95</c:v>
                </c:pt>
                <c:pt idx="9100">
                  <c:v>95</c:v>
                </c:pt>
                <c:pt idx="9101">
                  <c:v>120</c:v>
                </c:pt>
                <c:pt idx="9102">
                  <c:v>120</c:v>
                </c:pt>
                <c:pt idx="9103">
                  <c:v>95</c:v>
                </c:pt>
                <c:pt idx="9104">
                  <c:v>95</c:v>
                </c:pt>
                <c:pt idx="9105">
                  <c:v>95</c:v>
                </c:pt>
                <c:pt idx="9106">
                  <c:v>120</c:v>
                </c:pt>
                <c:pt idx="9107">
                  <c:v>120</c:v>
                </c:pt>
                <c:pt idx="9108">
                  <c:v>266</c:v>
                </c:pt>
                <c:pt idx="9109">
                  <c:v>266</c:v>
                </c:pt>
                <c:pt idx="9110">
                  <c:v>266</c:v>
                </c:pt>
                <c:pt idx="9111">
                  <c:v>266</c:v>
                </c:pt>
                <c:pt idx="9112">
                  <c:v>266</c:v>
                </c:pt>
                <c:pt idx="9113">
                  <c:v>266</c:v>
                </c:pt>
                <c:pt idx="9114">
                  <c:v>266</c:v>
                </c:pt>
                <c:pt idx="9115">
                  <c:v>266</c:v>
                </c:pt>
                <c:pt idx="9116">
                  <c:v>266</c:v>
                </c:pt>
                <c:pt idx="9117">
                  <c:v>266</c:v>
                </c:pt>
                <c:pt idx="9118">
                  <c:v>266</c:v>
                </c:pt>
                <c:pt idx="9119">
                  <c:v>266</c:v>
                </c:pt>
                <c:pt idx="9120">
                  <c:v>266</c:v>
                </c:pt>
                <c:pt idx="9121">
                  <c:v>266</c:v>
                </c:pt>
                <c:pt idx="9122">
                  <c:v>266</c:v>
                </c:pt>
                <c:pt idx="9123">
                  <c:v>266</c:v>
                </c:pt>
                <c:pt idx="9124">
                  <c:v>266</c:v>
                </c:pt>
                <c:pt idx="9125">
                  <c:v>266</c:v>
                </c:pt>
                <c:pt idx="9126">
                  <c:v>266</c:v>
                </c:pt>
                <c:pt idx="9127">
                  <c:v>266</c:v>
                </c:pt>
                <c:pt idx="9128">
                  <c:v>266</c:v>
                </c:pt>
                <c:pt idx="9129">
                  <c:v>266</c:v>
                </c:pt>
                <c:pt idx="9130">
                  <c:v>266</c:v>
                </c:pt>
                <c:pt idx="9131">
                  <c:v>266</c:v>
                </c:pt>
                <c:pt idx="9132">
                  <c:v>266</c:v>
                </c:pt>
                <c:pt idx="9133">
                  <c:v>266</c:v>
                </c:pt>
                <c:pt idx="9134">
                  <c:v>266</c:v>
                </c:pt>
                <c:pt idx="9135">
                  <c:v>266</c:v>
                </c:pt>
                <c:pt idx="9136">
                  <c:v>266</c:v>
                </c:pt>
                <c:pt idx="9137">
                  <c:v>266</c:v>
                </c:pt>
                <c:pt idx="9138">
                  <c:v>266</c:v>
                </c:pt>
                <c:pt idx="9139">
                  <c:v>266</c:v>
                </c:pt>
                <c:pt idx="9140">
                  <c:v>266</c:v>
                </c:pt>
                <c:pt idx="9141">
                  <c:v>266</c:v>
                </c:pt>
                <c:pt idx="9142">
                  <c:v>296</c:v>
                </c:pt>
                <c:pt idx="9143">
                  <c:v>296</c:v>
                </c:pt>
                <c:pt idx="9144">
                  <c:v>296</c:v>
                </c:pt>
                <c:pt idx="9145">
                  <c:v>296</c:v>
                </c:pt>
                <c:pt idx="9146">
                  <c:v>296</c:v>
                </c:pt>
                <c:pt idx="9147">
                  <c:v>296</c:v>
                </c:pt>
                <c:pt idx="9148">
                  <c:v>296</c:v>
                </c:pt>
                <c:pt idx="9149">
                  <c:v>296</c:v>
                </c:pt>
                <c:pt idx="9150">
                  <c:v>296</c:v>
                </c:pt>
                <c:pt idx="9151">
                  <c:v>296</c:v>
                </c:pt>
                <c:pt idx="9152">
                  <c:v>296</c:v>
                </c:pt>
                <c:pt idx="9153">
                  <c:v>296</c:v>
                </c:pt>
                <c:pt idx="9154">
                  <c:v>296</c:v>
                </c:pt>
                <c:pt idx="9155">
                  <c:v>296</c:v>
                </c:pt>
                <c:pt idx="9156">
                  <c:v>296</c:v>
                </c:pt>
                <c:pt idx="9157">
                  <c:v>296</c:v>
                </c:pt>
                <c:pt idx="9158">
                  <c:v>296</c:v>
                </c:pt>
                <c:pt idx="9159">
                  <c:v>295</c:v>
                </c:pt>
                <c:pt idx="9160">
                  <c:v>295</c:v>
                </c:pt>
                <c:pt idx="9161">
                  <c:v>295</c:v>
                </c:pt>
                <c:pt idx="9162">
                  <c:v>295</c:v>
                </c:pt>
                <c:pt idx="9163">
                  <c:v>310</c:v>
                </c:pt>
                <c:pt idx="9164">
                  <c:v>295</c:v>
                </c:pt>
                <c:pt idx="9165">
                  <c:v>195</c:v>
                </c:pt>
                <c:pt idx="9166">
                  <c:v>285</c:v>
                </c:pt>
                <c:pt idx="9167">
                  <c:v>295</c:v>
                </c:pt>
                <c:pt idx="9168">
                  <c:v>195</c:v>
                </c:pt>
                <c:pt idx="9169">
                  <c:v>295</c:v>
                </c:pt>
                <c:pt idx="9170">
                  <c:v>295</c:v>
                </c:pt>
                <c:pt idx="9171">
                  <c:v>285</c:v>
                </c:pt>
                <c:pt idx="9172">
                  <c:v>195</c:v>
                </c:pt>
                <c:pt idx="9173">
                  <c:v>295</c:v>
                </c:pt>
                <c:pt idx="9174">
                  <c:v>295</c:v>
                </c:pt>
                <c:pt idx="9175">
                  <c:v>285</c:v>
                </c:pt>
                <c:pt idx="9176">
                  <c:v>285</c:v>
                </c:pt>
                <c:pt idx="9177">
                  <c:v>295</c:v>
                </c:pt>
                <c:pt idx="9178">
                  <c:v>195</c:v>
                </c:pt>
                <c:pt idx="9179">
                  <c:v>295</c:v>
                </c:pt>
                <c:pt idx="9180">
                  <c:v>285</c:v>
                </c:pt>
                <c:pt idx="9181">
                  <c:v>295</c:v>
                </c:pt>
                <c:pt idx="9182">
                  <c:v>295</c:v>
                </c:pt>
                <c:pt idx="9183">
                  <c:v>195</c:v>
                </c:pt>
                <c:pt idx="9184">
                  <c:v>285</c:v>
                </c:pt>
                <c:pt idx="9185">
                  <c:v>295</c:v>
                </c:pt>
                <c:pt idx="9186">
                  <c:v>295</c:v>
                </c:pt>
                <c:pt idx="9187">
                  <c:v>285</c:v>
                </c:pt>
                <c:pt idx="9188">
                  <c:v>285</c:v>
                </c:pt>
                <c:pt idx="9189">
                  <c:v>295</c:v>
                </c:pt>
                <c:pt idx="9190">
                  <c:v>295</c:v>
                </c:pt>
                <c:pt idx="9191">
                  <c:v>295</c:v>
                </c:pt>
                <c:pt idx="9192">
                  <c:v>195</c:v>
                </c:pt>
                <c:pt idx="9193">
                  <c:v>295</c:v>
                </c:pt>
                <c:pt idx="9194">
                  <c:v>285</c:v>
                </c:pt>
                <c:pt idx="9195">
                  <c:v>195</c:v>
                </c:pt>
                <c:pt idx="9196">
                  <c:v>285</c:v>
                </c:pt>
                <c:pt idx="9197">
                  <c:v>285</c:v>
                </c:pt>
                <c:pt idx="9198">
                  <c:v>295</c:v>
                </c:pt>
                <c:pt idx="9199">
                  <c:v>295</c:v>
                </c:pt>
                <c:pt idx="9200">
                  <c:v>310</c:v>
                </c:pt>
                <c:pt idx="9201">
                  <c:v>295</c:v>
                </c:pt>
                <c:pt idx="9202">
                  <c:v>285</c:v>
                </c:pt>
                <c:pt idx="9203">
                  <c:v>285</c:v>
                </c:pt>
                <c:pt idx="9204">
                  <c:v>285</c:v>
                </c:pt>
                <c:pt idx="9205">
                  <c:v>285</c:v>
                </c:pt>
                <c:pt idx="9206">
                  <c:v>345</c:v>
                </c:pt>
                <c:pt idx="9207">
                  <c:v>295</c:v>
                </c:pt>
                <c:pt idx="9208">
                  <c:v>332</c:v>
                </c:pt>
                <c:pt idx="9209">
                  <c:v>332</c:v>
                </c:pt>
                <c:pt idx="9210">
                  <c:v>332</c:v>
                </c:pt>
                <c:pt idx="9211">
                  <c:v>332</c:v>
                </c:pt>
                <c:pt idx="9212">
                  <c:v>332</c:v>
                </c:pt>
                <c:pt idx="9213">
                  <c:v>332</c:v>
                </c:pt>
                <c:pt idx="9214">
                  <c:v>332</c:v>
                </c:pt>
                <c:pt idx="9215">
                  <c:v>332</c:v>
                </c:pt>
                <c:pt idx="9216">
                  <c:v>332</c:v>
                </c:pt>
                <c:pt idx="9217">
                  <c:v>332</c:v>
                </c:pt>
                <c:pt idx="9218">
                  <c:v>332</c:v>
                </c:pt>
                <c:pt idx="9219">
                  <c:v>332</c:v>
                </c:pt>
                <c:pt idx="9220">
                  <c:v>355</c:v>
                </c:pt>
                <c:pt idx="9221">
                  <c:v>285</c:v>
                </c:pt>
                <c:pt idx="9222">
                  <c:v>355</c:v>
                </c:pt>
                <c:pt idx="9223">
                  <c:v>285</c:v>
                </c:pt>
                <c:pt idx="9224">
                  <c:v>285</c:v>
                </c:pt>
                <c:pt idx="9225">
                  <c:v>285</c:v>
                </c:pt>
                <c:pt idx="9226">
                  <c:v>355</c:v>
                </c:pt>
                <c:pt idx="9227">
                  <c:v>285</c:v>
                </c:pt>
                <c:pt idx="9228">
                  <c:v>285</c:v>
                </c:pt>
                <c:pt idx="9229">
                  <c:v>355</c:v>
                </c:pt>
                <c:pt idx="9230">
                  <c:v>355</c:v>
                </c:pt>
                <c:pt idx="9231">
                  <c:v>285</c:v>
                </c:pt>
                <c:pt idx="9232">
                  <c:v>285</c:v>
                </c:pt>
                <c:pt idx="9233">
                  <c:v>285</c:v>
                </c:pt>
                <c:pt idx="9234">
                  <c:v>285</c:v>
                </c:pt>
                <c:pt idx="9235">
                  <c:v>285</c:v>
                </c:pt>
                <c:pt idx="9236">
                  <c:v>285</c:v>
                </c:pt>
                <c:pt idx="9237">
                  <c:v>285</c:v>
                </c:pt>
                <c:pt idx="9238">
                  <c:v>285</c:v>
                </c:pt>
                <c:pt idx="9239">
                  <c:v>285</c:v>
                </c:pt>
                <c:pt idx="9240">
                  <c:v>285</c:v>
                </c:pt>
                <c:pt idx="9241">
                  <c:v>355</c:v>
                </c:pt>
                <c:pt idx="9242">
                  <c:v>355</c:v>
                </c:pt>
                <c:pt idx="9243">
                  <c:v>285</c:v>
                </c:pt>
                <c:pt idx="9244">
                  <c:v>355</c:v>
                </c:pt>
                <c:pt idx="9245">
                  <c:v>285</c:v>
                </c:pt>
                <c:pt idx="9246">
                  <c:v>285</c:v>
                </c:pt>
                <c:pt idx="9247">
                  <c:v>355</c:v>
                </c:pt>
                <c:pt idx="9248">
                  <c:v>355</c:v>
                </c:pt>
                <c:pt idx="9249">
                  <c:v>285</c:v>
                </c:pt>
                <c:pt idx="9250">
                  <c:v>355</c:v>
                </c:pt>
                <c:pt idx="9251">
                  <c:v>285</c:v>
                </c:pt>
                <c:pt idx="9252">
                  <c:v>355</c:v>
                </c:pt>
                <c:pt idx="9253">
                  <c:v>285</c:v>
                </c:pt>
                <c:pt idx="9254">
                  <c:v>355</c:v>
                </c:pt>
                <c:pt idx="9255">
                  <c:v>355</c:v>
                </c:pt>
                <c:pt idx="9256">
                  <c:v>285</c:v>
                </c:pt>
                <c:pt idx="9257">
                  <c:v>285</c:v>
                </c:pt>
                <c:pt idx="9258">
                  <c:v>285</c:v>
                </c:pt>
                <c:pt idx="9259">
                  <c:v>355</c:v>
                </c:pt>
                <c:pt idx="9260">
                  <c:v>355</c:v>
                </c:pt>
                <c:pt idx="9261">
                  <c:v>285</c:v>
                </c:pt>
                <c:pt idx="9262">
                  <c:v>285</c:v>
                </c:pt>
                <c:pt idx="9263">
                  <c:v>355</c:v>
                </c:pt>
                <c:pt idx="9264">
                  <c:v>285</c:v>
                </c:pt>
                <c:pt idx="9265">
                  <c:v>285</c:v>
                </c:pt>
                <c:pt idx="9266">
                  <c:v>285</c:v>
                </c:pt>
                <c:pt idx="9267">
                  <c:v>355</c:v>
                </c:pt>
                <c:pt idx="9268">
                  <c:v>355</c:v>
                </c:pt>
                <c:pt idx="9269">
                  <c:v>355</c:v>
                </c:pt>
                <c:pt idx="9270">
                  <c:v>285</c:v>
                </c:pt>
                <c:pt idx="9271">
                  <c:v>285</c:v>
                </c:pt>
                <c:pt idx="9272">
                  <c:v>355</c:v>
                </c:pt>
                <c:pt idx="9273">
                  <c:v>285</c:v>
                </c:pt>
                <c:pt idx="9274">
                  <c:v>355</c:v>
                </c:pt>
                <c:pt idx="9275">
                  <c:v>285</c:v>
                </c:pt>
                <c:pt idx="9276">
                  <c:v>285</c:v>
                </c:pt>
                <c:pt idx="9277">
                  <c:v>285</c:v>
                </c:pt>
                <c:pt idx="9278">
                  <c:v>355</c:v>
                </c:pt>
                <c:pt idx="9279">
                  <c:v>355</c:v>
                </c:pt>
                <c:pt idx="9280">
                  <c:v>355</c:v>
                </c:pt>
                <c:pt idx="9281">
                  <c:v>355</c:v>
                </c:pt>
                <c:pt idx="9282">
                  <c:v>355</c:v>
                </c:pt>
                <c:pt idx="9283">
                  <c:v>285</c:v>
                </c:pt>
                <c:pt idx="9284">
                  <c:v>285</c:v>
                </c:pt>
                <c:pt idx="9285">
                  <c:v>355</c:v>
                </c:pt>
                <c:pt idx="9286">
                  <c:v>285</c:v>
                </c:pt>
                <c:pt idx="9287">
                  <c:v>355</c:v>
                </c:pt>
                <c:pt idx="9288">
                  <c:v>285</c:v>
                </c:pt>
                <c:pt idx="9289">
                  <c:v>355</c:v>
                </c:pt>
                <c:pt idx="9290">
                  <c:v>355</c:v>
                </c:pt>
                <c:pt idx="9291">
                  <c:v>285</c:v>
                </c:pt>
                <c:pt idx="9292">
                  <c:v>285</c:v>
                </c:pt>
                <c:pt idx="9293">
                  <c:v>355</c:v>
                </c:pt>
                <c:pt idx="9294">
                  <c:v>285</c:v>
                </c:pt>
                <c:pt idx="9295">
                  <c:v>355</c:v>
                </c:pt>
                <c:pt idx="9296">
                  <c:v>285</c:v>
                </c:pt>
                <c:pt idx="9297">
                  <c:v>355</c:v>
                </c:pt>
                <c:pt idx="9298">
                  <c:v>285</c:v>
                </c:pt>
                <c:pt idx="9299">
                  <c:v>285</c:v>
                </c:pt>
                <c:pt idx="9300">
                  <c:v>285</c:v>
                </c:pt>
                <c:pt idx="9301">
                  <c:v>285</c:v>
                </c:pt>
                <c:pt idx="9302">
                  <c:v>285</c:v>
                </c:pt>
                <c:pt idx="9303">
                  <c:v>355</c:v>
                </c:pt>
                <c:pt idx="9304">
                  <c:v>355</c:v>
                </c:pt>
                <c:pt idx="9305">
                  <c:v>355</c:v>
                </c:pt>
                <c:pt idx="9306">
                  <c:v>285</c:v>
                </c:pt>
                <c:pt idx="9307">
                  <c:v>355</c:v>
                </c:pt>
                <c:pt idx="9308">
                  <c:v>285</c:v>
                </c:pt>
                <c:pt idx="9309">
                  <c:v>285</c:v>
                </c:pt>
                <c:pt idx="9310">
                  <c:v>300</c:v>
                </c:pt>
                <c:pt idx="9311">
                  <c:v>300</c:v>
                </c:pt>
                <c:pt idx="9312">
                  <c:v>300</c:v>
                </c:pt>
                <c:pt idx="9313">
                  <c:v>300</c:v>
                </c:pt>
                <c:pt idx="9314">
                  <c:v>300</c:v>
                </c:pt>
                <c:pt idx="9315">
                  <c:v>300</c:v>
                </c:pt>
                <c:pt idx="9316">
                  <c:v>325</c:v>
                </c:pt>
                <c:pt idx="9317">
                  <c:v>200</c:v>
                </c:pt>
                <c:pt idx="9318">
                  <c:v>200</c:v>
                </c:pt>
                <c:pt idx="9319">
                  <c:v>200</c:v>
                </c:pt>
                <c:pt idx="9320">
                  <c:v>200</c:v>
                </c:pt>
                <c:pt idx="9321">
                  <c:v>142</c:v>
                </c:pt>
                <c:pt idx="9322">
                  <c:v>185</c:v>
                </c:pt>
                <c:pt idx="9323">
                  <c:v>185</c:v>
                </c:pt>
                <c:pt idx="9324">
                  <c:v>185</c:v>
                </c:pt>
                <c:pt idx="9325">
                  <c:v>185</c:v>
                </c:pt>
                <c:pt idx="9326">
                  <c:v>185</c:v>
                </c:pt>
                <c:pt idx="9327">
                  <c:v>185</c:v>
                </c:pt>
                <c:pt idx="9328">
                  <c:v>185</c:v>
                </c:pt>
                <c:pt idx="9329">
                  <c:v>185</c:v>
                </c:pt>
                <c:pt idx="9330">
                  <c:v>185</c:v>
                </c:pt>
                <c:pt idx="9331">
                  <c:v>185</c:v>
                </c:pt>
                <c:pt idx="9332">
                  <c:v>185</c:v>
                </c:pt>
                <c:pt idx="9333">
                  <c:v>185</c:v>
                </c:pt>
                <c:pt idx="9334">
                  <c:v>185</c:v>
                </c:pt>
                <c:pt idx="9335">
                  <c:v>185</c:v>
                </c:pt>
                <c:pt idx="9336">
                  <c:v>185</c:v>
                </c:pt>
                <c:pt idx="9337">
                  <c:v>322</c:v>
                </c:pt>
                <c:pt idx="9338">
                  <c:v>322</c:v>
                </c:pt>
                <c:pt idx="9339">
                  <c:v>285</c:v>
                </c:pt>
                <c:pt idx="9340">
                  <c:v>285</c:v>
                </c:pt>
                <c:pt idx="9341">
                  <c:v>295</c:v>
                </c:pt>
                <c:pt idx="9342">
                  <c:v>295</c:v>
                </c:pt>
                <c:pt idx="9343">
                  <c:v>285</c:v>
                </c:pt>
                <c:pt idx="9344">
                  <c:v>295</c:v>
                </c:pt>
                <c:pt idx="9345">
                  <c:v>195</c:v>
                </c:pt>
                <c:pt idx="9346">
                  <c:v>295</c:v>
                </c:pt>
                <c:pt idx="9347">
                  <c:v>295</c:v>
                </c:pt>
                <c:pt idx="9348">
                  <c:v>295</c:v>
                </c:pt>
                <c:pt idx="9349">
                  <c:v>295</c:v>
                </c:pt>
                <c:pt idx="9350">
                  <c:v>195</c:v>
                </c:pt>
                <c:pt idx="9351">
                  <c:v>195</c:v>
                </c:pt>
                <c:pt idx="9352">
                  <c:v>295</c:v>
                </c:pt>
                <c:pt idx="9353">
                  <c:v>285</c:v>
                </c:pt>
                <c:pt idx="9354">
                  <c:v>195</c:v>
                </c:pt>
                <c:pt idx="9355">
                  <c:v>285</c:v>
                </c:pt>
                <c:pt idx="9356">
                  <c:v>295</c:v>
                </c:pt>
                <c:pt idx="9357">
                  <c:v>285</c:v>
                </c:pt>
                <c:pt idx="9358">
                  <c:v>195</c:v>
                </c:pt>
                <c:pt idx="9359">
                  <c:v>295</c:v>
                </c:pt>
                <c:pt idx="9360">
                  <c:v>285</c:v>
                </c:pt>
                <c:pt idx="9361">
                  <c:v>295</c:v>
                </c:pt>
                <c:pt idx="9362">
                  <c:v>295</c:v>
                </c:pt>
                <c:pt idx="9363">
                  <c:v>195</c:v>
                </c:pt>
                <c:pt idx="9364">
                  <c:v>310</c:v>
                </c:pt>
                <c:pt idx="9365">
                  <c:v>295</c:v>
                </c:pt>
                <c:pt idx="9366">
                  <c:v>195</c:v>
                </c:pt>
                <c:pt idx="9367">
                  <c:v>295</c:v>
                </c:pt>
                <c:pt idx="9368">
                  <c:v>285</c:v>
                </c:pt>
                <c:pt idx="9369">
                  <c:v>295</c:v>
                </c:pt>
                <c:pt idx="9370">
                  <c:v>285</c:v>
                </c:pt>
                <c:pt idx="9371">
                  <c:v>195</c:v>
                </c:pt>
                <c:pt idx="9372">
                  <c:v>295</c:v>
                </c:pt>
                <c:pt idx="9373">
                  <c:v>295</c:v>
                </c:pt>
                <c:pt idx="9374">
                  <c:v>295</c:v>
                </c:pt>
                <c:pt idx="9375">
                  <c:v>295</c:v>
                </c:pt>
                <c:pt idx="9376">
                  <c:v>295</c:v>
                </c:pt>
                <c:pt idx="9377">
                  <c:v>295</c:v>
                </c:pt>
                <c:pt idx="9378">
                  <c:v>345</c:v>
                </c:pt>
                <c:pt idx="9379">
                  <c:v>195</c:v>
                </c:pt>
                <c:pt idx="9380">
                  <c:v>310</c:v>
                </c:pt>
                <c:pt idx="9381">
                  <c:v>285</c:v>
                </c:pt>
                <c:pt idx="9382">
                  <c:v>195</c:v>
                </c:pt>
                <c:pt idx="9383">
                  <c:v>295</c:v>
                </c:pt>
                <c:pt idx="9384">
                  <c:v>285</c:v>
                </c:pt>
                <c:pt idx="9385">
                  <c:v>285</c:v>
                </c:pt>
                <c:pt idx="9386">
                  <c:v>295</c:v>
                </c:pt>
                <c:pt idx="9387">
                  <c:v>295</c:v>
                </c:pt>
                <c:pt idx="9388">
                  <c:v>332</c:v>
                </c:pt>
                <c:pt idx="9389">
                  <c:v>332</c:v>
                </c:pt>
                <c:pt idx="9390">
                  <c:v>332</c:v>
                </c:pt>
                <c:pt idx="9391">
                  <c:v>332</c:v>
                </c:pt>
                <c:pt idx="9392">
                  <c:v>332</c:v>
                </c:pt>
                <c:pt idx="9393">
                  <c:v>332</c:v>
                </c:pt>
                <c:pt idx="9394">
                  <c:v>332</c:v>
                </c:pt>
                <c:pt idx="9395">
                  <c:v>332</c:v>
                </c:pt>
                <c:pt idx="9396">
                  <c:v>332</c:v>
                </c:pt>
                <c:pt idx="9397">
                  <c:v>332</c:v>
                </c:pt>
                <c:pt idx="9398">
                  <c:v>332</c:v>
                </c:pt>
                <c:pt idx="9399">
                  <c:v>332</c:v>
                </c:pt>
                <c:pt idx="9400">
                  <c:v>355</c:v>
                </c:pt>
                <c:pt idx="9401">
                  <c:v>285</c:v>
                </c:pt>
                <c:pt idx="9402">
                  <c:v>285</c:v>
                </c:pt>
                <c:pt idx="9403">
                  <c:v>355</c:v>
                </c:pt>
                <c:pt idx="9404">
                  <c:v>285</c:v>
                </c:pt>
                <c:pt idx="9405">
                  <c:v>285</c:v>
                </c:pt>
                <c:pt idx="9406">
                  <c:v>285</c:v>
                </c:pt>
                <c:pt idx="9407">
                  <c:v>285</c:v>
                </c:pt>
                <c:pt idx="9408">
                  <c:v>285</c:v>
                </c:pt>
                <c:pt idx="9409">
                  <c:v>355</c:v>
                </c:pt>
                <c:pt idx="9410">
                  <c:v>355</c:v>
                </c:pt>
                <c:pt idx="9411">
                  <c:v>355</c:v>
                </c:pt>
                <c:pt idx="9412">
                  <c:v>285</c:v>
                </c:pt>
                <c:pt idx="9413">
                  <c:v>285</c:v>
                </c:pt>
                <c:pt idx="9414">
                  <c:v>285</c:v>
                </c:pt>
                <c:pt idx="9415">
                  <c:v>285</c:v>
                </c:pt>
                <c:pt idx="9416">
                  <c:v>285</c:v>
                </c:pt>
                <c:pt idx="9417">
                  <c:v>355</c:v>
                </c:pt>
                <c:pt idx="9418">
                  <c:v>285</c:v>
                </c:pt>
                <c:pt idx="9419">
                  <c:v>355</c:v>
                </c:pt>
                <c:pt idx="9420">
                  <c:v>355</c:v>
                </c:pt>
                <c:pt idx="9421">
                  <c:v>285</c:v>
                </c:pt>
                <c:pt idx="9422">
                  <c:v>285</c:v>
                </c:pt>
                <c:pt idx="9423">
                  <c:v>285</c:v>
                </c:pt>
                <c:pt idx="9424">
                  <c:v>285</c:v>
                </c:pt>
                <c:pt idx="9425">
                  <c:v>285</c:v>
                </c:pt>
                <c:pt idx="9426">
                  <c:v>285</c:v>
                </c:pt>
                <c:pt idx="9427">
                  <c:v>285</c:v>
                </c:pt>
                <c:pt idx="9428">
                  <c:v>285</c:v>
                </c:pt>
                <c:pt idx="9429">
                  <c:v>355</c:v>
                </c:pt>
                <c:pt idx="9430">
                  <c:v>285</c:v>
                </c:pt>
                <c:pt idx="9431">
                  <c:v>355</c:v>
                </c:pt>
                <c:pt idx="9432">
                  <c:v>285</c:v>
                </c:pt>
                <c:pt idx="9433">
                  <c:v>285</c:v>
                </c:pt>
                <c:pt idx="9434">
                  <c:v>355</c:v>
                </c:pt>
                <c:pt idx="9435">
                  <c:v>355</c:v>
                </c:pt>
                <c:pt idx="9436">
                  <c:v>355</c:v>
                </c:pt>
                <c:pt idx="9437">
                  <c:v>355</c:v>
                </c:pt>
                <c:pt idx="9438">
                  <c:v>355</c:v>
                </c:pt>
                <c:pt idx="9439">
                  <c:v>285</c:v>
                </c:pt>
                <c:pt idx="9440">
                  <c:v>285</c:v>
                </c:pt>
                <c:pt idx="9441">
                  <c:v>285</c:v>
                </c:pt>
                <c:pt idx="9442">
                  <c:v>285</c:v>
                </c:pt>
                <c:pt idx="9443">
                  <c:v>285</c:v>
                </c:pt>
                <c:pt idx="9444">
                  <c:v>285</c:v>
                </c:pt>
                <c:pt idx="9445">
                  <c:v>285</c:v>
                </c:pt>
                <c:pt idx="9446">
                  <c:v>285</c:v>
                </c:pt>
                <c:pt idx="9447">
                  <c:v>355</c:v>
                </c:pt>
                <c:pt idx="9448">
                  <c:v>285</c:v>
                </c:pt>
                <c:pt idx="9449">
                  <c:v>285</c:v>
                </c:pt>
                <c:pt idx="9450">
                  <c:v>285</c:v>
                </c:pt>
                <c:pt idx="9451">
                  <c:v>285</c:v>
                </c:pt>
                <c:pt idx="9452">
                  <c:v>285</c:v>
                </c:pt>
                <c:pt idx="9453">
                  <c:v>285</c:v>
                </c:pt>
                <c:pt idx="9454">
                  <c:v>285</c:v>
                </c:pt>
                <c:pt idx="9455">
                  <c:v>285</c:v>
                </c:pt>
                <c:pt idx="9456">
                  <c:v>285</c:v>
                </c:pt>
                <c:pt idx="9457">
                  <c:v>355</c:v>
                </c:pt>
                <c:pt idx="9458">
                  <c:v>285</c:v>
                </c:pt>
                <c:pt idx="9459">
                  <c:v>285</c:v>
                </c:pt>
                <c:pt idx="9460">
                  <c:v>285</c:v>
                </c:pt>
                <c:pt idx="9461">
                  <c:v>285</c:v>
                </c:pt>
                <c:pt idx="9462">
                  <c:v>285</c:v>
                </c:pt>
                <c:pt idx="9463">
                  <c:v>285</c:v>
                </c:pt>
                <c:pt idx="9464">
                  <c:v>355</c:v>
                </c:pt>
                <c:pt idx="9465">
                  <c:v>285</c:v>
                </c:pt>
                <c:pt idx="9466">
                  <c:v>355</c:v>
                </c:pt>
                <c:pt idx="9467">
                  <c:v>355</c:v>
                </c:pt>
                <c:pt idx="9468">
                  <c:v>355</c:v>
                </c:pt>
                <c:pt idx="9469">
                  <c:v>285</c:v>
                </c:pt>
                <c:pt idx="9470">
                  <c:v>355</c:v>
                </c:pt>
                <c:pt idx="9471">
                  <c:v>285</c:v>
                </c:pt>
                <c:pt idx="9472">
                  <c:v>355</c:v>
                </c:pt>
                <c:pt idx="9473">
                  <c:v>285</c:v>
                </c:pt>
                <c:pt idx="9474">
                  <c:v>285</c:v>
                </c:pt>
                <c:pt idx="9475">
                  <c:v>285</c:v>
                </c:pt>
                <c:pt idx="9476">
                  <c:v>355</c:v>
                </c:pt>
                <c:pt idx="9477">
                  <c:v>285</c:v>
                </c:pt>
                <c:pt idx="9478">
                  <c:v>355</c:v>
                </c:pt>
                <c:pt idx="9479">
                  <c:v>285</c:v>
                </c:pt>
                <c:pt idx="9480">
                  <c:v>285</c:v>
                </c:pt>
                <c:pt idx="9481">
                  <c:v>355</c:v>
                </c:pt>
                <c:pt idx="9482">
                  <c:v>285</c:v>
                </c:pt>
                <c:pt idx="9483">
                  <c:v>355</c:v>
                </c:pt>
                <c:pt idx="9484">
                  <c:v>355</c:v>
                </c:pt>
                <c:pt idx="9485">
                  <c:v>285</c:v>
                </c:pt>
                <c:pt idx="9486">
                  <c:v>285</c:v>
                </c:pt>
                <c:pt idx="9487">
                  <c:v>355</c:v>
                </c:pt>
                <c:pt idx="9488">
                  <c:v>355</c:v>
                </c:pt>
                <c:pt idx="9489">
                  <c:v>285</c:v>
                </c:pt>
                <c:pt idx="9490">
                  <c:v>285</c:v>
                </c:pt>
                <c:pt idx="9491">
                  <c:v>355</c:v>
                </c:pt>
                <c:pt idx="9492">
                  <c:v>285</c:v>
                </c:pt>
                <c:pt idx="9493">
                  <c:v>285</c:v>
                </c:pt>
                <c:pt idx="9494">
                  <c:v>355</c:v>
                </c:pt>
                <c:pt idx="9495">
                  <c:v>355</c:v>
                </c:pt>
                <c:pt idx="9496">
                  <c:v>355</c:v>
                </c:pt>
                <c:pt idx="9497">
                  <c:v>285</c:v>
                </c:pt>
                <c:pt idx="9498">
                  <c:v>355</c:v>
                </c:pt>
                <c:pt idx="9499">
                  <c:v>285</c:v>
                </c:pt>
                <c:pt idx="9500">
                  <c:v>355</c:v>
                </c:pt>
                <c:pt idx="9501">
                  <c:v>285</c:v>
                </c:pt>
                <c:pt idx="9502">
                  <c:v>285</c:v>
                </c:pt>
                <c:pt idx="9503">
                  <c:v>285</c:v>
                </c:pt>
                <c:pt idx="9504">
                  <c:v>285</c:v>
                </c:pt>
                <c:pt idx="9505">
                  <c:v>285</c:v>
                </c:pt>
                <c:pt idx="9506">
                  <c:v>285</c:v>
                </c:pt>
                <c:pt idx="9507">
                  <c:v>285</c:v>
                </c:pt>
                <c:pt idx="9508">
                  <c:v>355</c:v>
                </c:pt>
                <c:pt idx="9509">
                  <c:v>285</c:v>
                </c:pt>
                <c:pt idx="9510">
                  <c:v>285</c:v>
                </c:pt>
                <c:pt idx="9511">
                  <c:v>355</c:v>
                </c:pt>
                <c:pt idx="9512">
                  <c:v>285</c:v>
                </c:pt>
                <c:pt idx="9513">
                  <c:v>285</c:v>
                </c:pt>
                <c:pt idx="9514">
                  <c:v>355</c:v>
                </c:pt>
                <c:pt idx="9515">
                  <c:v>355</c:v>
                </c:pt>
                <c:pt idx="9516">
                  <c:v>285</c:v>
                </c:pt>
                <c:pt idx="9517">
                  <c:v>285</c:v>
                </c:pt>
                <c:pt idx="9518">
                  <c:v>355</c:v>
                </c:pt>
                <c:pt idx="9519">
                  <c:v>355</c:v>
                </c:pt>
                <c:pt idx="9520">
                  <c:v>285</c:v>
                </c:pt>
                <c:pt idx="9521">
                  <c:v>285</c:v>
                </c:pt>
                <c:pt idx="9522">
                  <c:v>285</c:v>
                </c:pt>
                <c:pt idx="9523">
                  <c:v>285</c:v>
                </c:pt>
                <c:pt idx="9524">
                  <c:v>355</c:v>
                </c:pt>
                <c:pt idx="9525">
                  <c:v>355</c:v>
                </c:pt>
                <c:pt idx="9526">
                  <c:v>285</c:v>
                </c:pt>
                <c:pt idx="9527">
                  <c:v>355</c:v>
                </c:pt>
                <c:pt idx="9528">
                  <c:v>285</c:v>
                </c:pt>
                <c:pt idx="9529">
                  <c:v>285</c:v>
                </c:pt>
                <c:pt idx="9530">
                  <c:v>285</c:v>
                </c:pt>
                <c:pt idx="9531">
                  <c:v>355</c:v>
                </c:pt>
                <c:pt idx="9532">
                  <c:v>355</c:v>
                </c:pt>
                <c:pt idx="9533">
                  <c:v>355</c:v>
                </c:pt>
                <c:pt idx="9534">
                  <c:v>355</c:v>
                </c:pt>
                <c:pt idx="9535">
                  <c:v>355</c:v>
                </c:pt>
                <c:pt idx="9536">
                  <c:v>285</c:v>
                </c:pt>
                <c:pt idx="9537">
                  <c:v>355</c:v>
                </c:pt>
                <c:pt idx="9538">
                  <c:v>285</c:v>
                </c:pt>
                <c:pt idx="9539">
                  <c:v>355</c:v>
                </c:pt>
                <c:pt idx="9540">
                  <c:v>285</c:v>
                </c:pt>
                <c:pt idx="9541">
                  <c:v>285</c:v>
                </c:pt>
                <c:pt idx="9542">
                  <c:v>285</c:v>
                </c:pt>
                <c:pt idx="9543">
                  <c:v>355</c:v>
                </c:pt>
                <c:pt idx="9544">
                  <c:v>285</c:v>
                </c:pt>
                <c:pt idx="9545">
                  <c:v>285</c:v>
                </c:pt>
                <c:pt idx="9546">
                  <c:v>355</c:v>
                </c:pt>
                <c:pt idx="9547">
                  <c:v>355</c:v>
                </c:pt>
                <c:pt idx="9548">
                  <c:v>285</c:v>
                </c:pt>
                <c:pt idx="9549">
                  <c:v>285</c:v>
                </c:pt>
                <c:pt idx="9550">
                  <c:v>285</c:v>
                </c:pt>
                <c:pt idx="9551">
                  <c:v>355</c:v>
                </c:pt>
                <c:pt idx="9552">
                  <c:v>285</c:v>
                </c:pt>
                <c:pt idx="9553">
                  <c:v>285</c:v>
                </c:pt>
                <c:pt idx="9554">
                  <c:v>285</c:v>
                </c:pt>
                <c:pt idx="9555">
                  <c:v>285</c:v>
                </c:pt>
                <c:pt idx="9556">
                  <c:v>200</c:v>
                </c:pt>
                <c:pt idx="9557">
                  <c:v>150</c:v>
                </c:pt>
                <c:pt idx="9558">
                  <c:v>155</c:v>
                </c:pt>
                <c:pt idx="9559">
                  <c:v>155</c:v>
                </c:pt>
                <c:pt idx="9560">
                  <c:v>155</c:v>
                </c:pt>
                <c:pt idx="9561">
                  <c:v>155</c:v>
                </c:pt>
                <c:pt idx="9562">
                  <c:v>150</c:v>
                </c:pt>
                <c:pt idx="9563">
                  <c:v>150</c:v>
                </c:pt>
                <c:pt idx="9564">
                  <c:v>150</c:v>
                </c:pt>
                <c:pt idx="9565">
                  <c:v>329</c:v>
                </c:pt>
                <c:pt idx="9566">
                  <c:v>429</c:v>
                </c:pt>
                <c:pt idx="9567">
                  <c:v>621</c:v>
                </c:pt>
                <c:pt idx="9568">
                  <c:v>557</c:v>
                </c:pt>
                <c:pt idx="9569">
                  <c:v>449</c:v>
                </c:pt>
                <c:pt idx="9570">
                  <c:v>329</c:v>
                </c:pt>
                <c:pt idx="9571">
                  <c:v>621</c:v>
                </c:pt>
                <c:pt idx="9572">
                  <c:v>577</c:v>
                </c:pt>
                <c:pt idx="9573">
                  <c:v>449</c:v>
                </c:pt>
                <c:pt idx="9574">
                  <c:v>577</c:v>
                </c:pt>
                <c:pt idx="9575">
                  <c:v>621</c:v>
                </c:pt>
                <c:pt idx="9576">
                  <c:v>362</c:v>
                </c:pt>
                <c:pt idx="9577">
                  <c:v>362</c:v>
                </c:pt>
                <c:pt idx="9578">
                  <c:v>241</c:v>
                </c:pt>
                <c:pt idx="9579">
                  <c:v>302</c:v>
                </c:pt>
                <c:pt idx="9580">
                  <c:v>415</c:v>
                </c:pt>
                <c:pt idx="9581">
                  <c:v>201</c:v>
                </c:pt>
                <c:pt idx="9582">
                  <c:v>201</c:v>
                </c:pt>
                <c:pt idx="9583">
                  <c:v>302</c:v>
                </c:pt>
                <c:pt idx="9584">
                  <c:v>415</c:v>
                </c:pt>
                <c:pt idx="9585">
                  <c:v>302</c:v>
                </c:pt>
                <c:pt idx="9586">
                  <c:v>241</c:v>
                </c:pt>
                <c:pt idx="9587">
                  <c:v>416</c:v>
                </c:pt>
                <c:pt idx="9588">
                  <c:v>641</c:v>
                </c:pt>
                <c:pt idx="9589">
                  <c:v>617</c:v>
                </c:pt>
                <c:pt idx="9590">
                  <c:v>617</c:v>
                </c:pt>
                <c:pt idx="9591">
                  <c:v>583</c:v>
                </c:pt>
                <c:pt idx="9592">
                  <c:v>583</c:v>
                </c:pt>
                <c:pt idx="9593">
                  <c:v>583</c:v>
                </c:pt>
                <c:pt idx="9594">
                  <c:v>583</c:v>
                </c:pt>
                <c:pt idx="9595">
                  <c:v>622</c:v>
                </c:pt>
                <c:pt idx="9596">
                  <c:v>583</c:v>
                </c:pt>
                <c:pt idx="9597">
                  <c:v>583</c:v>
                </c:pt>
                <c:pt idx="9598">
                  <c:v>563</c:v>
                </c:pt>
                <c:pt idx="9599">
                  <c:v>563</c:v>
                </c:pt>
                <c:pt idx="9600">
                  <c:v>563</c:v>
                </c:pt>
                <c:pt idx="9601">
                  <c:v>190</c:v>
                </c:pt>
                <c:pt idx="9602">
                  <c:v>190</c:v>
                </c:pt>
                <c:pt idx="9603">
                  <c:v>215</c:v>
                </c:pt>
                <c:pt idx="9604">
                  <c:v>215</c:v>
                </c:pt>
                <c:pt idx="9605">
                  <c:v>177</c:v>
                </c:pt>
                <c:pt idx="9606">
                  <c:v>260</c:v>
                </c:pt>
                <c:pt idx="9607">
                  <c:v>173</c:v>
                </c:pt>
                <c:pt idx="9608">
                  <c:v>260</c:v>
                </c:pt>
                <c:pt idx="9609">
                  <c:v>260</c:v>
                </c:pt>
                <c:pt idx="9610">
                  <c:v>173</c:v>
                </c:pt>
                <c:pt idx="9611">
                  <c:v>173</c:v>
                </c:pt>
                <c:pt idx="9612">
                  <c:v>260</c:v>
                </c:pt>
                <c:pt idx="9613">
                  <c:v>173</c:v>
                </c:pt>
                <c:pt idx="9614">
                  <c:v>173</c:v>
                </c:pt>
                <c:pt idx="9615">
                  <c:v>260</c:v>
                </c:pt>
                <c:pt idx="9616">
                  <c:v>199</c:v>
                </c:pt>
                <c:pt idx="9617">
                  <c:v>199</c:v>
                </c:pt>
                <c:pt idx="9618">
                  <c:v>193</c:v>
                </c:pt>
                <c:pt idx="9619">
                  <c:v>193</c:v>
                </c:pt>
                <c:pt idx="9620">
                  <c:v>193</c:v>
                </c:pt>
                <c:pt idx="9621">
                  <c:v>193</c:v>
                </c:pt>
                <c:pt idx="9622">
                  <c:v>193</c:v>
                </c:pt>
                <c:pt idx="9623">
                  <c:v>193</c:v>
                </c:pt>
                <c:pt idx="9624">
                  <c:v>185</c:v>
                </c:pt>
                <c:pt idx="9625">
                  <c:v>185</c:v>
                </c:pt>
                <c:pt idx="9626">
                  <c:v>245</c:v>
                </c:pt>
                <c:pt idx="9627">
                  <c:v>185</c:v>
                </c:pt>
                <c:pt idx="9628">
                  <c:v>185</c:v>
                </c:pt>
                <c:pt idx="9629">
                  <c:v>185</c:v>
                </c:pt>
                <c:pt idx="9630">
                  <c:v>245</c:v>
                </c:pt>
                <c:pt idx="9631">
                  <c:v>185</c:v>
                </c:pt>
                <c:pt idx="9632">
                  <c:v>245</c:v>
                </c:pt>
                <c:pt idx="9633">
                  <c:v>245</c:v>
                </c:pt>
                <c:pt idx="9634">
                  <c:v>185</c:v>
                </c:pt>
                <c:pt idx="9635">
                  <c:v>185</c:v>
                </c:pt>
                <c:pt idx="9636">
                  <c:v>177</c:v>
                </c:pt>
                <c:pt idx="9637">
                  <c:v>245</c:v>
                </c:pt>
                <c:pt idx="9638">
                  <c:v>185</c:v>
                </c:pt>
                <c:pt idx="9639">
                  <c:v>185</c:v>
                </c:pt>
                <c:pt idx="9640">
                  <c:v>185</c:v>
                </c:pt>
                <c:pt idx="9641">
                  <c:v>185</c:v>
                </c:pt>
                <c:pt idx="9642">
                  <c:v>245</c:v>
                </c:pt>
                <c:pt idx="9643">
                  <c:v>245</c:v>
                </c:pt>
                <c:pt idx="9644">
                  <c:v>178</c:v>
                </c:pt>
                <c:pt idx="9645">
                  <c:v>185</c:v>
                </c:pt>
                <c:pt idx="9646">
                  <c:v>185</c:v>
                </c:pt>
                <c:pt idx="9647">
                  <c:v>178</c:v>
                </c:pt>
                <c:pt idx="9648">
                  <c:v>185</c:v>
                </c:pt>
                <c:pt idx="9649">
                  <c:v>185</c:v>
                </c:pt>
                <c:pt idx="9650">
                  <c:v>185</c:v>
                </c:pt>
                <c:pt idx="9651">
                  <c:v>245</c:v>
                </c:pt>
                <c:pt idx="9652">
                  <c:v>185</c:v>
                </c:pt>
                <c:pt idx="9653">
                  <c:v>178</c:v>
                </c:pt>
                <c:pt idx="9654">
                  <c:v>185</c:v>
                </c:pt>
                <c:pt idx="9655">
                  <c:v>185</c:v>
                </c:pt>
                <c:pt idx="9656">
                  <c:v>245</c:v>
                </c:pt>
                <c:pt idx="9657">
                  <c:v>245</c:v>
                </c:pt>
                <c:pt idx="9658">
                  <c:v>185</c:v>
                </c:pt>
                <c:pt idx="9659">
                  <c:v>185</c:v>
                </c:pt>
                <c:pt idx="9660">
                  <c:v>138</c:v>
                </c:pt>
                <c:pt idx="9661">
                  <c:v>138</c:v>
                </c:pt>
                <c:pt idx="9662">
                  <c:v>138</c:v>
                </c:pt>
                <c:pt idx="9663">
                  <c:v>138</c:v>
                </c:pt>
                <c:pt idx="9664">
                  <c:v>138</c:v>
                </c:pt>
                <c:pt idx="9665">
                  <c:v>138</c:v>
                </c:pt>
                <c:pt idx="9666">
                  <c:v>138</c:v>
                </c:pt>
                <c:pt idx="9667">
                  <c:v>138</c:v>
                </c:pt>
                <c:pt idx="9668">
                  <c:v>138</c:v>
                </c:pt>
                <c:pt idx="9669">
                  <c:v>138</c:v>
                </c:pt>
                <c:pt idx="9670">
                  <c:v>138</c:v>
                </c:pt>
                <c:pt idx="9671">
                  <c:v>138</c:v>
                </c:pt>
                <c:pt idx="9672">
                  <c:v>138</c:v>
                </c:pt>
                <c:pt idx="9673">
                  <c:v>138</c:v>
                </c:pt>
                <c:pt idx="9674">
                  <c:v>138</c:v>
                </c:pt>
                <c:pt idx="9675">
                  <c:v>138</c:v>
                </c:pt>
                <c:pt idx="9676">
                  <c:v>138</c:v>
                </c:pt>
                <c:pt idx="9677">
                  <c:v>138</c:v>
                </c:pt>
                <c:pt idx="9678">
                  <c:v>138</c:v>
                </c:pt>
                <c:pt idx="9679">
                  <c:v>138</c:v>
                </c:pt>
                <c:pt idx="9680">
                  <c:v>138</c:v>
                </c:pt>
                <c:pt idx="9681">
                  <c:v>138</c:v>
                </c:pt>
                <c:pt idx="9682">
                  <c:v>138</c:v>
                </c:pt>
                <c:pt idx="9683">
                  <c:v>138</c:v>
                </c:pt>
                <c:pt idx="9684">
                  <c:v>138</c:v>
                </c:pt>
                <c:pt idx="9685">
                  <c:v>138</c:v>
                </c:pt>
                <c:pt idx="9686">
                  <c:v>138</c:v>
                </c:pt>
                <c:pt idx="9687">
                  <c:v>138</c:v>
                </c:pt>
                <c:pt idx="9688">
                  <c:v>138</c:v>
                </c:pt>
                <c:pt idx="9689">
                  <c:v>138</c:v>
                </c:pt>
                <c:pt idx="9690">
                  <c:v>138</c:v>
                </c:pt>
                <c:pt idx="9691">
                  <c:v>138</c:v>
                </c:pt>
                <c:pt idx="9692">
                  <c:v>138</c:v>
                </c:pt>
                <c:pt idx="9693">
                  <c:v>138</c:v>
                </c:pt>
                <c:pt idx="9694">
                  <c:v>138</c:v>
                </c:pt>
                <c:pt idx="9695">
                  <c:v>138</c:v>
                </c:pt>
                <c:pt idx="9696">
                  <c:v>138</c:v>
                </c:pt>
                <c:pt idx="9697">
                  <c:v>138</c:v>
                </c:pt>
                <c:pt idx="9698">
                  <c:v>138</c:v>
                </c:pt>
                <c:pt idx="9699">
                  <c:v>138</c:v>
                </c:pt>
                <c:pt idx="9700">
                  <c:v>190</c:v>
                </c:pt>
                <c:pt idx="9701">
                  <c:v>120</c:v>
                </c:pt>
                <c:pt idx="9702">
                  <c:v>190</c:v>
                </c:pt>
                <c:pt idx="9703">
                  <c:v>120</c:v>
                </c:pt>
                <c:pt idx="9704">
                  <c:v>120</c:v>
                </c:pt>
                <c:pt idx="9705">
                  <c:v>190</c:v>
                </c:pt>
                <c:pt idx="9706">
                  <c:v>120</c:v>
                </c:pt>
                <c:pt idx="9707">
                  <c:v>120</c:v>
                </c:pt>
                <c:pt idx="9708">
                  <c:v>190</c:v>
                </c:pt>
                <c:pt idx="9709">
                  <c:v>120</c:v>
                </c:pt>
                <c:pt idx="9710">
                  <c:v>120</c:v>
                </c:pt>
                <c:pt idx="9711">
                  <c:v>190</c:v>
                </c:pt>
                <c:pt idx="9712">
                  <c:v>190</c:v>
                </c:pt>
                <c:pt idx="9713">
                  <c:v>120</c:v>
                </c:pt>
                <c:pt idx="9714">
                  <c:v>120</c:v>
                </c:pt>
                <c:pt idx="9715">
                  <c:v>190</c:v>
                </c:pt>
                <c:pt idx="9716">
                  <c:v>120</c:v>
                </c:pt>
                <c:pt idx="9717">
                  <c:v>120</c:v>
                </c:pt>
                <c:pt idx="9718">
                  <c:v>290</c:v>
                </c:pt>
                <c:pt idx="9719">
                  <c:v>191</c:v>
                </c:pt>
                <c:pt idx="9720">
                  <c:v>290</c:v>
                </c:pt>
                <c:pt idx="9721">
                  <c:v>290</c:v>
                </c:pt>
                <c:pt idx="9722">
                  <c:v>290</c:v>
                </c:pt>
                <c:pt idx="9723">
                  <c:v>290</c:v>
                </c:pt>
                <c:pt idx="9724">
                  <c:v>290</c:v>
                </c:pt>
                <c:pt idx="9725">
                  <c:v>191</c:v>
                </c:pt>
                <c:pt idx="9726">
                  <c:v>290</c:v>
                </c:pt>
                <c:pt idx="9727">
                  <c:v>290</c:v>
                </c:pt>
                <c:pt idx="9728">
                  <c:v>290</c:v>
                </c:pt>
                <c:pt idx="9729">
                  <c:v>185</c:v>
                </c:pt>
                <c:pt idx="9730">
                  <c:v>290</c:v>
                </c:pt>
                <c:pt idx="9731">
                  <c:v>290</c:v>
                </c:pt>
                <c:pt idx="9732">
                  <c:v>290</c:v>
                </c:pt>
                <c:pt idx="9733">
                  <c:v>240</c:v>
                </c:pt>
                <c:pt idx="9734">
                  <c:v>185</c:v>
                </c:pt>
                <c:pt idx="9735">
                  <c:v>290</c:v>
                </c:pt>
                <c:pt idx="9736">
                  <c:v>290</c:v>
                </c:pt>
                <c:pt idx="9737">
                  <c:v>185</c:v>
                </c:pt>
                <c:pt idx="9738">
                  <c:v>290</c:v>
                </c:pt>
                <c:pt idx="9739">
                  <c:v>240</c:v>
                </c:pt>
                <c:pt idx="9740">
                  <c:v>290</c:v>
                </c:pt>
                <c:pt idx="9741">
                  <c:v>240</c:v>
                </c:pt>
                <c:pt idx="9742">
                  <c:v>240</c:v>
                </c:pt>
                <c:pt idx="9743">
                  <c:v>185</c:v>
                </c:pt>
                <c:pt idx="9744">
                  <c:v>290</c:v>
                </c:pt>
                <c:pt idx="9745">
                  <c:v>290</c:v>
                </c:pt>
                <c:pt idx="9746">
                  <c:v>290</c:v>
                </c:pt>
                <c:pt idx="9747">
                  <c:v>240</c:v>
                </c:pt>
                <c:pt idx="9748">
                  <c:v>290</c:v>
                </c:pt>
                <c:pt idx="9749">
                  <c:v>290</c:v>
                </c:pt>
                <c:pt idx="9750">
                  <c:v>290</c:v>
                </c:pt>
                <c:pt idx="9751">
                  <c:v>290</c:v>
                </c:pt>
                <c:pt idx="9752">
                  <c:v>185</c:v>
                </c:pt>
                <c:pt idx="9753">
                  <c:v>290</c:v>
                </c:pt>
                <c:pt idx="9754">
                  <c:v>185</c:v>
                </c:pt>
                <c:pt idx="9755">
                  <c:v>240</c:v>
                </c:pt>
                <c:pt idx="9756">
                  <c:v>130</c:v>
                </c:pt>
                <c:pt idx="9757">
                  <c:v>164</c:v>
                </c:pt>
                <c:pt idx="9758">
                  <c:v>164</c:v>
                </c:pt>
                <c:pt idx="9759">
                  <c:v>130</c:v>
                </c:pt>
                <c:pt idx="9760">
                  <c:v>130</c:v>
                </c:pt>
                <c:pt idx="9761">
                  <c:v>130</c:v>
                </c:pt>
                <c:pt idx="9762">
                  <c:v>164</c:v>
                </c:pt>
                <c:pt idx="9763">
                  <c:v>164</c:v>
                </c:pt>
                <c:pt idx="9764">
                  <c:v>130</c:v>
                </c:pt>
                <c:pt idx="9765">
                  <c:v>130</c:v>
                </c:pt>
                <c:pt idx="9766">
                  <c:v>164</c:v>
                </c:pt>
                <c:pt idx="9767">
                  <c:v>164</c:v>
                </c:pt>
                <c:pt idx="9768">
                  <c:v>140</c:v>
                </c:pt>
                <c:pt idx="9769">
                  <c:v>140</c:v>
                </c:pt>
                <c:pt idx="9770">
                  <c:v>140</c:v>
                </c:pt>
                <c:pt idx="9771">
                  <c:v>140</c:v>
                </c:pt>
                <c:pt idx="9772">
                  <c:v>140</c:v>
                </c:pt>
                <c:pt idx="9773">
                  <c:v>140</c:v>
                </c:pt>
                <c:pt idx="9774">
                  <c:v>84</c:v>
                </c:pt>
                <c:pt idx="9775">
                  <c:v>84</c:v>
                </c:pt>
                <c:pt idx="9776">
                  <c:v>84</c:v>
                </c:pt>
                <c:pt idx="9777">
                  <c:v>84</c:v>
                </c:pt>
                <c:pt idx="9778">
                  <c:v>84</c:v>
                </c:pt>
                <c:pt idx="9779">
                  <c:v>84</c:v>
                </c:pt>
                <c:pt idx="9780">
                  <c:v>98</c:v>
                </c:pt>
                <c:pt idx="9781">
                  <c:v>98</c:v>
                </c:pt>
                <c:pt idx="9782">
                  <c:v>98</c:v>
                </c:pt>
                <c:pt idx="9783">
                  <c:v>98</c:v>
                </c:pt>
                <c:pt idx="9784">
                  <c:v>98</c:v>
                </c:pt>
                <c:pt idx="9785">
                  <c:v>98</c:v>
                </c:pt>
                <c:pt idx="9786">
                  <c:v>98</c:v>
                </c:pt>
                <c:pt idx="9787">
                  <c:v>98</c:v>
                </c:pt>
                <c:pt idx="9788">
                  <c:v>98</c:v>
                </c:pt>
                <c:pt idx="9789">
                  <c:v>98</c:v>
                </c:pt>
                <c:pt idx="9790">
                  <c:v>98</c:v>
                </c:pt>
                <c:pt idx="9791">
                  <c:v>98</c:v>
                </c:pt>
                <c:pt idx="9792">
                  <c:v>138</c:v>
                </c:pt>
                <c:pt idx="9793">
                  <c:v>138</c:v>
                </c:pt>
                <c:pt idx="9794">
                  <c:v>138</c:v>
                </c:pt>
                <c:pt idx="9795">
                  <c:v>138</c:v>
                </c:pt>
                <c:pt idx="9796">
                  <c:v>138</c:v>
                </c:pt>
                <c:pt idx="9797">
                  <c:v>138</c:v>
                </c:pt>
                <c:pt idx="9798">
                  <c:v>138</c:v>
                </c:pt>
                <c:pt idx="9799">
                  <c:v>138</c:v>
                </c:pt>
                <c:pt idx="9800">
                  <c:v>138</c:v>
                </c:pt>
                <c:pt idx="9801">
                  <c:v>138</c:v>
                </c:pt>
                <c:pt idx="9802">
                  <c:v>138</c:v>
                </c:pt>
                <c:pt idx="9803">
                  <c:v>138</c:v>
                </c:pt>
                <c:pt idx="9804">
                  <c:v>138</c:v>
                </c:pt>
                <c:pt idx="9805">
                  <c:v>138</c:v>
                </c:pt>
                <c:pt idx="9806">
                  <c:v>138</c:v>
                </c:pt>
                <c:pt idx="9807">
                  <c:v>138</c:v>
                </c:pt>
                <c:pt idx="9808">
                  <c:v>138</c:v>
                </c:pt>
                <c:pt idx="9809">
                  <c:v>138</c:v>
                </c:pt>
                <c:pt idx="9810">
                  <c:v>138</c:v>
                </c:pt>
                <c:pt idx="9811">
                  <c:v>138</c:v>
                </c:pt>
                <c:pt idx="9812">
                  <c:v>138</c:v>
                </c:pt>
                <c:pt idx="9813">
                  <c:v>138</c:v>
                </c:pt>
                <c:pt idx="9814">
                  <c:v>138</c:v>
                </c:pt>
                <c:pt idx="9815">
                  <c:v>101</c:v>
                </c:pt>
                <c:pt idx="9816">
                  <c:v>101</c:v>
                </c:pt>
                <c:pt idx="9817">
                  <c:v>100</c:v>
                </c:pt>
                <c:pt idx="9818">
                  <c:v>100</c:v>
                </c:pt>
                <c:pt idx="9819">
                  <c:v>182</c:v>
                </c:pt>
                <c:pt idx="9820">
                  <c:v>260</c:v>
                </c:pt>
                <c:pt idx="9821">
                  <c:v>182</c:v>
                </c:pt>
                <c:pt idx="9822">
                  <c:v>182</c:v>
                </c:pt>
                <c:pt idx="9823">
                  <c:v>260</c:v>
                </c:pt>
                <c:pt idx="9824">
                  <c:v>182</c:v>
                </c:pt>
                <c:pt idx="9825">
                  <c:v>182</c:v>
                </c:pt>
                <c:pt idx="9826">
                  <c:v>182</c:v>
                </c:pt>
                <c:pt idx="9827">
                  <c:v>260</c:v>
                </c:pt>
                <c:pt idx="9828">
                  <c:v>182</c:v>
                </c:pt>
                <c:pt idx="9829">
                  <c:v>260</c:v>
                </c:pt>
                <c:pt idx="9830">
                  <c:v>182</c:v>
                </c:pt>
                <c:pt idx="9831">
                  <c:v>181</c:v>
                </c:pt>
                <c:pt idx="9832">
                  <c:v>240</c:v>
                </c:pt>
                <c:pt idx="9833">
                  <c:v>181</c:v>
                </c:pt>
                <c:pt idx="9834">
                  <c:v>237</c:v>
                </c:pt>
                <c:pt idx="9835">
                  <c:v>181</c:v>
                </c:pt>
                <c:pt idx="9836">
                  <c:v>181</c:v>
                </c:pt>
                <c:pt idx="9837">
                  <c:v>200</c:v>
                </c:pt>
                <c:pt idx="9838">
                  <c:v>200</c:v>
                </c:pt>
                <c:pt idx="9839">
                  <c:v>200</c:v>
                </c:pt>
                <c:pt idx="9840">
                  <c:v>200</c:v>
                </c:pt>
                <c:pt idx="9841">
                  <c:v>155</c:v>
                </c:pt>
                <c:pt idx="9842">
                  <c:v>155</c:v>
                </c:pt>
                <c:pt idx="9843">
                  <c:v>163</c:v>
                </c:pt>
                <c:pt idx="9844">
                  <c:v>163</c:v>
                </c:pt>
                <c:pt idx="9845">
                  <c:v>390</c:v>
                </c:pt>
                <c:pt idx="9846">
                  <c:v>390</c:v>
                </c:pt>
                <c:pt idx="9847">
                  <c:v>390</c:v>
                </c:pt>
                <c:pt idx="9848">
                  <c:v>390</c:v>
                </c:pt>
                <c:pt idx="9849">
                  <c:v>385</c:v>
                </c:pt>
                <c:pt idx="9850">
                  <c:v>385</c:v>
                </c:pt>
                <c:pt idx="9851">
                  <c:v>354</c:v>
                </c:pt>
                <c:pt idx="9852">
                  <c:v>354</c:v>
                </c:pt>
                <c:pt idx="9853">
                  <c:v>354</c:v>
                </c:pt>
                <c:pt idx="9854">
                  <c:v>354</c:v>
                </c:pt>
                <c:pt idx="9855">
                  <c:v>354</c:v>
                </c:pt>
                <c:pt idx="9856">
                  <c:v>354</c:v>
                </c:pt>
                <c:pt idx="9857">
                  <c:v>640</c:v>
                </c:pt>
                <c:pt idx="9858">
                  <c:v>640</c:v>
                </c:pt>
                <c:pt idx="9859">
                  <c:v>640</c:v>
                </c:pt>
                <c:pt idx="9860">
                  <c:v>640</c:v>
                </c:pt>
                <c:pt idx="9861">
                  <c:v>308</c:v>
                </c:pt>
                <c:pt idx="9862">
                  <c:v>308</c:v>
                </c:pt>
                <c:pt idx="9863">
                  <c:v>308</c:v>
                </c:pt>
                <c:pt idx="9864">
                  <c:v>308</c:v>
                </c:pt>
                <c:pt idx="9865">
                  <c:v>308</c:v>
                </c:pt>
                <c:pt idx="9866">
                  <c:v>308</c:v>
                </c:pt>
                <c:pt idx="9867">
                  <c:v>308</c:v>
                </c:pt>
                <c:pt idx="9868">
                  <c:v>308</c:v>
                </c:pt>
                <c:pt idx="9869">
                  <c:v>308</c:v>
                </c:pt>
                <c:pt idx="9870">
                  <c:v>308</c:v>
                </c:pt>
                <c:pt idx="9871">
                  <c:v>308</c:v>
                </c:pt>
                <c:pt idx="9872">
                  <c:v>308</c:v>
                </c:pt>
                <c:pt idx="9873">
                  <c:v>308</c:v>
                </c:pt>
                <c:pt idx="9874">
                  <c:v>308</c:v>
                </c:pt>
                <c:pt idx="9875">
                  <c:v>308</c:v>
                </c:pt>
                <c:pt idx="9876">
                  <c:v>308</c:v>
                </c:pt>
                <c:pt idx="9877">
                  <c:v>308</c:v>
                </c:pt>
                <c:pt idx="9878">
                  <c:v>308</c:v>
                </c:pt>
                <c:pt idx="9879">
                  <c:v>308</c:v>
                </c:pt>
                <c:pt idx="9880">
                  <c:v>308</c:v>
                </c:pt>
                <c:pt idx="9881">
                  <c:v>308</c:v>
                </c:pt>
                <c:pt idx="9882">
                  <c:v>415</c:v>
                </c:pt>
                <c:pt idx="9883">
                  <c:v>415</c:v>
                </c:pt>
                <c:pt idx="9884">
                  <c:v>415</c:v>
                </c:pt>
                <c:pt idx="9885">
                  <c:v>300</c:v>
                </c:pt>
                <c:pt idx="9886">
                  <c:v>395</c:v>
                </c:pt>
                <c:pt idx="9887">
                  <c:v>395</c:v>
                </c:pt>
                <c:pt idx="9888">
                  <c:v>138</c:v>
                </c:pt>
                <c:pt idx="9889">
                  <c:v>138</c:v>
                </c:pt>
                <c:pt idx="9890">
                  <c:v>138</c:v>
                </c:pt>
                <c:pt idx="9891">
                  <c:v>138</c:v>
                </c:pt>
                <c:pt idx="9892">
                  <c:v>138</c:v>
                </c:pt>
                <c:pt idx="9893">
                  <c:v>138</c:v>
                </c:pt>
                <c:pt idx="9894">
                  <c:v>138</c:v>
                </c:pt>
                <c:pt idx="9895">
                  <c:v>320</c:v>
                </c:pt>
                <c:pt idx="9896">
                  <c:v>222</c:v>
                </c:pt>
                <c:pt idx="9897">
                  <c:v>222</c:v>
                </c:pt>
                <c:pt idx="9898">
                  <c:v>164</c:v>
                </c:pt>
                <c:pt idx="9899">
                  <c:v>222</c:v>
                </c:pt>
                <c:pt idx="9900">
                  <c:v>320</c:v>
                </c:pt>
                <c:pt idx="9901">
                  <c:v>164</c:v>
                </c:pt>
                <c:pt idx="9902">
                  <c:v>222</c:v>
                </c:pt>
                <c:pt idx="9903">
                  <c:v>164</c:v>
                </c:pt>
                <c:pt idx="9904">
                  <c:v>320</c:v>
                </c:pt>
                <c:pt idx="9905">
                  <c:v>200</c:v>
                </c:pt>
                <c:pt idx="9906">
                  <c:v>200</c:v>
                </c:pt>
                <c:pt idx="9907">
                  <c:v>200</c:v>
                </c:pt>
                <c:pt idx="9908">
                  <c:v>200</c:v>
                </c:pt>
                <c:pt idx="9909">
                  <c:v>200</c:v>
                </c:pt>
                <c:pt idx="9910">
                  <c:v>150</c:v>
                </c:pt>
                <c:pt idx="9911">
                  <c:v>200</c:v>
                </c:pt>
                <c:pt idx="9912">
                  <c:v>200</c:v>
                </c:pt>
                <c:pt idx="9913">
                  <c:v>147</c:v>
                </c:pt>
                <c:pt idx="9914">
                  <c:v>142</c:v>
                </c:pt>
                <c:pt idx="9915">
                  <c:v>200</c:v>
                </c:pt>
                <c:pt idx="9916">
                  <c:v>200</c:v>
                </c:pt>
                <c:pt idx="9917">
                  <c:v>200</c:v>
                </c:pt>
                <c:pt idx="9918">
                  <c:v>150</c:v>
                </c:pt>
                <c:pt idx="9919">
                  <c:v>147</c:v>
                </c:pt>
                <c:pt idx="9920">
                  <c:v>200</c:v>
                </c:pt>
                <c:pt idx="9921">
                  <c:v>150</c:v>
                </c:pt>
                <c:pt idx="9922">
                  <c:v>469</c:v>
                </c:pt>
                <c:pt idx="9923">
                  <c:v>469</c:v>
                </c:pt>
                <c:pt idx="9924">
                  <c:v>469</c:v>
                </c:pt>
                <c:pt idx="9925">
                  <c:v>320</c:v>
                </c:pt>
                <c:pt idx="9926">
                  <c:v>302</c:v>
                </c:pt>
                <c:pt idx="9927">
                  <c:v>302</c:v>
                </c:pt>
                <c:pt idx="9928">
                  <c:v>320</c:v>
                </c:pt>
                <c:pt idx="9929">
                  <c:v>302</c:v>
                </c:pt>
                <c:pt idx="9930">
                  <c:v>302</c:v>
                </c:pt>
                <c:pt idx="9931">
                  <c:v>320</c:v>
                </c:pt>
                <c:pt idx="9932">
                  <c:v>302</c:v>
                </c:pt>
                <c:pt idx="9933">
                  <c:v>302</c:v>
                </c:pt>
                <c:pt idx="9934">
                  <c:v>302</c:v>
                </c:pt>
                <c:pt idx="9935">
                  <c:v>355</c:v>
                </c:pt>
                <c:pt idx="9936">
                  <c:v>355</c:v>
                </c:pt>
                <c:pt idx="9937">
                  <c:v>355</c:v>
                </c:pt>
                <c:pt idx="9938">
                  <c:v>355</c:v>
                </c:pt>
                <c:pt idx="9939">
                  <c:v>355</c:v>
                </c:pt>
                <c:pt idx="9940">
                  <c:v>355</c:v>
                </c:pt>
                <c:pt idx="9941">
                  <c:v>355</c:v>
                </c:pt>
                <c:pt idx="9942">
                  <c:v>355</c:v>
                </c:pt>
                <c:pt idx="9943">
                  <c:v>355</c:v>
                </c:pt>
                <c:pt idx="9944">
                  <c:v>355</c:v>
                </c:pt>
                <c:pt idx="9945">
                  <c:v>355</c:v>
                </c:pt>
                <c:pt idx="9946">
                  <c:v>355</c:v>
                </c:pt>
                <c:pt idx="9947">
                  <c:v>355</c:v>
                </c:pt>
                <c:pt idx="9948">
                  <c:v>355</c:v>
                </c:pt>
                <c:pt idx="9949">
                  <c:v>355</c:v>
                </c:pt>
                <c:pt idx="9950">
                  <c:v>355</c:v>
                </c:pt>
                <c:pt idx="9951">
                  <c:v>355</c:v>
                </c:pt>
                <c:pt idx="9952">
                  <c:v>355</c:v>
                </c:pt>
                <c:pt idx="9953">
                  <c:v>255</c:v>
                </c:pt>
                <c:pt idx="9954">
                  <c:v>255</c:v>
                </c:pt>
                <c:pt idx="9955">
                  <c:v>255</c:v>
                </c:pt>
                <c:pt idx="9956">
                  <c:v>255</c:v>
                </c:pt>
                <c:pt idx="9957">
                  <c:v>255</c:v>
                </c:pt>
                <c:pt idx="9958">
                  <c:v>255</c:v>
                </c:pt>
                <c:pt idx="9959">
                  <c:v>111</c:v>
                </c:pt>
                <c:pt idx="9960">
                  <c:v>140</c:v>
                </c:pt>
                <c:pt idx="9961">
                  <c:v>111</c:v>
                </c:pt>
                <c:pt idx="9962">
                  <c:v>111</c:v>
                </c:pt>
                <c:pt idx="9963">
                  <c:v>111</c:v>
                </c:pt>
                <c:pt idx="9964">
                  <c:v>111</c:v>
                </c:pt>
                <c:pt idx="9965">
                  <c:v>110</c:v>
                </c:pt>
                <c:pt idx="9966">
                  <c:v>110</c:v>
                </c:pt>
                <c:pt idx="9967">
                  <c:v>110</c:v>
                </c:pt>
                <c:pt idx="9968">
                  <c:v>110</c:v>
                </c:pt>
                <c:pt idx="9969">
                  <c:v>110</c:v>
                </c:pt>
                <c:pt idx="9970">
                  <c:v>140</c:v>
                </c:pt>
                <c:pt idx="9971">
                  <c:v>110</c:v>
                </c:pt>
                <c:pt idx="9972">
                  <c:v>110</c:v>
                </c:pt>
                <c:pt idx="9973">
                  <c:v>110</c:v>
                </c:pt>
                <c:pt idx="9974">
                  <c:v>140</c:v>
                </c:pt>
                <c:pt idx="9975">
                  <c:v>100</c:v>
                </c:pt>
                <c:pt idx="9976">
                  <c:v>93</c:v>
                </c:pt>
                <c:pt idx="9977">
                  <c:v>93</c:v>
                </c:pt>
                <c:pt idx="9978">
                  <c:v>100</c:v>
                </c:pt>
                <c:pt idx="9979">
                  <c:v>93</c:v>
                </c:pt>
                <c:pt idx="9980">
                  <c:v>93</c:v>
                </c:pt>
                <c:pt idx="9981">
                  <c:v>100</c:v>
                </c:pt>
                <c:pt idx="9982">
                  <c:v>93</c:v>
                </c:pt>
                <c:pt idx="9983">
                  <c:v>100</c:v>
                </c:pt>
                <c:pt idx="9984">
                  <c:v>93</c:v>
                </c:pt>
                <c:pt idx="9985">
                  <c:v>100</c:v>
                </c:pt>
                <c:pt idx="9986">
                  <c:v>100</c:v>
                </c:pt>
                <c:pt idx="9987">
                  <c:v>93</c:v>
                </c:pt>
                <c:pt idx="9988">
                  <c:v>93</c:v>
                </c:pt>
                <c:pt idx="9989">
                  <c:v>140</c:v>
                </c:pt>
                <c:pt idx="9990">
                  <c:v>140</c:v>
                </c:pt>
                <c:pt idx="9991">
                  <c:v>140</c:v>
                </c:pt>
                <c:pt idx="9992">
                  <c:v>140</c:v>
                </c:pt>
                <c:pt idx="9993">
                  <c:v>140</c:v>
                </c:pt>
                <c:pt idx="9994">
                  <c:v>532</c:v>
                </c:pt>
                <c:pt idx="9995">
                  <c:v>532</c:v>
                </c:pt>
                <c:pt idx="9996">
                  <c:v>631</c:v>
                </c:pt>
                <c:pt idx="9997">
                  <c:v>320</c:v>
                </c:pt>
                <c:pt idx="9998">
                  <c:v>220</c:v>
                </c:pt>
                <c:pt idx="9999">
                  <c:v>320</c:v>
                </c:pt>
                <c:pt idx="10000">
                  <c:v>220</c:v>
                </c:pt>
                <c:pt idx="10001">
                  <c:v>225</c:v>
                </c:pt>
                <c:pt idx="10002">
                  <c:v>320</c:v>
                </c:pt>
                <c:pt idx="10003">
                  <c:v>230</c:v>
                </c:pt>
                <c:pt idx="10004">
                  <c:v>230</c:v>
                </c:pt>
                <c:pt idx="10005">
                  <c:v>230</c:v>
                </c:pt>
                <c:pt idx="10006">
                  <c:v>230</c:v>
                </c:pt>
                <c:pt idx="10007">
                  <c:v>230</c:v>
                </c:pt>
                <c:pt idx="10008">
                  <c:v>230</c:v>
                </c:pt>
                <c:pt idx="10009">
                  <c:v>230</c:v>
                </c:pt>
                <c:pt idx="10010">
                  <c:v>230</c:v>
                </c:pt>
                <c:pt idx="10011">
                  <c:v>79</c:v>
                </c:pt>
                <c:pt idx="10012">
                  <c:v>79</c:v>
                </c:pt>
                <c:pt idx="10013">
                  <c:v>79</c:v>
                </c:pt>
                <c:pt idx="10014">
                  <c:v>79</c:v>
                </c:pt>
                <c:pt idx="10015">
                  <c:v>79</c:v>
                </c:pt>
                <c:pt idx="10016">
                  <c:v>79</c:v>
                </c:pt>
                <c:pt idx="10017">
                  <c:v>79</c:v>
                </c:pt>
                <c:pt idx="10018">
                  <c:v>150</c:v>
                </c:pt>
                <c:pt idx="10019">
                  <c:v>148</c:v>
                </c:pt>
                <c:pt idx="10020">
                  <c:v>148</c:v>
                </c:pt>
                <c:pt idx="10021">
                  <c:v>150</c:v>
                </c:pt>
                <c:pt idx="10022">
                  <c:v>148</c:v>
                </c:pt>
                <c:pt idx="10023">
                  <c:v>150</c:v>
                </c:pt>
                <c:pt idx="10024">
                  <c:v>148</c:v>
                </c:pt>
                <c:pt idx="10025">
                  <c:v>150</c:v>
                </c:pt>
                <c:pt idx="10026">
                  <c:v>150</c:v>
                </c:pt>
                <c:pt idx="10027">
                  <c:v>148</c:v>
                </c:pt>
                <c:pt idx="10028">
                  <c:v>150</c:v>
                </c:pt>
                <c:pt idx="10029">
                  <c:v>148</c:v>
                </c:pt>
                <c:pt idx="10030">
                  <c:v>150</c:v>
                </c:pt>
                <c:pt idx="10031">
                  <c:v>148</c:v>
                </c:pt>
                <c:pt idx="10032">
                  <c:v>150</c:v>
                </c:pt>
                <c:pt idx="10033">
                  <c:v>148</c:v>
                </c:pt>
                <c:pt idx="10034">
                  <c:v>148</c:v>
                </c:pt>
                <c:pt idx="10035">
                  <c:v>148</c:v>
                </c:pt>
                <c:pt idx="10036">
                  <c:v>148</c:v>
                </c:pt>
                <c:pt idx="10037">
                  <c:v>148</c:v>
                </c:pt>
                <c:pt idx="10038">
                  <c:v>150</c:v>
                </c:pt>
                <c:pt idx="10039">
                  <c:v>148</c:v>
                </c:pt>
                <c:pt idx="10040">
                  <c:v>150</c:v>
                </c:pt>
                <c:pt idx="10041">
                  <c:v>150</c:v>
                </c:pt>
                <c:pt idx="10042">
                  <c:v>150</c:v>
                </c:pt>
                <c:pt idx="10043">
                  <c:v>150</c:v>
                </c:pt>
                <c:pt idx="10044">
                  <c:v>150</c:v>
                </c:pt>
                <c:pt idx="10045">
                  <c:v>148</c:v>
                </c:pt>
                <c:pt idx="10046">
                  <c:v>148</c:v>
                </c:pt>
                <c:pt idx="10047">
                  <c:v>148</c:v>
                </c:pt>
                <c:pt idx="10048">
                  <c:v>148</c:v>
                </c:pt>
                <c:pt idx="10049">
                  <c:v>148</c:v>
                </c:pt>
                <c:pt idx="10050">
                  <c:v>150</c:v>
                </c:pt>
                <c:pt idx="10051">
                  <c:v>280</c:v>
                </c:pt>
                <c:pt idx="10052">
                  <c:v>190</c:v>
                </c:pt>
                <c:pt idx="10053">
                  <c:v>190</c:v>
                </c:pt>
                <c:pt idx="10054">
                  <c:v>190</c:v>
                </c:pt>
                <c:pt idx="10055">
                  <c:v>150</c:v>
                </c:pt>
                <c:pt idx="10056">
                  <c:v>190</c:v>
                </c:pt>
                <c:pt idx="10057">
                  <c:v>190</c:v>
                </c:pt>
                <c:pt idx="10058">
                  <c:v>190</c:v>
                </c:pt>
                <c:pt idx="10059">
                  <c:v>150</c:v>
                </c:pt>
                <c:pt idx="10060">
                  <c:v>190</c:v>
                </c:pt>
                <c:pt idx="10061">
                  <c:v>190</c:v>
                </c:pt>
                <c:pt idx="10062">
                  <c:v>150</c:v>
                </c:pt>
                <c:pt idx="10063">
                  <c:v>190</c:v>
                </c:pt>
                <c:pt idx="10064">
                  <c:v>190</c:v>
                </c:pt>
                <c:pt idx="10065">
                  <c:v>190</c:v>
                </c:pt>
                <c:pt idx="10066">
                  <c:v>190</c:v>
                </c:pt>
                <c:pt idx="10067">
                  <c:v>236</c:v>
                </c:pt>
                <c:pt idx="10068">
                  <c:v>159</c:v>
                </c:pt>
                <c:pt idx="10069">
                  <c:v>236</c:v>
                </c:pt>
                <c:pt idx="10070">
                  <c:v>159</c:v>
                </c:pt>
                <c:pt idx="10071">
                  <c:v>159</c:v>
                </c:pt>
                <c:pt idx="10072">
                  <c:v>236</c:v>
                </c:pt>
                <c:pt idx="10073">
                  <c:v>159</c:v>
                </c:pt>
                <c:pt idx="10074">
                  <c:v>159</c:v>
                </c:pt>
                <c:pt idx="10075">
                  <c:v>236</c:v>
                </c:pt>
                <c:pt idx="10076">
                  <c:v>236</c:v>
                </c:pt>
                <c:pt idx="10077">
                  <c:v>236</c:v>
                </c:pt>
                <c:pt idx="10078">
                  <c:v>236</c:v>
                </c:pt>
                <c:pt idx="10079">
                  <c:v>236</c:v>
                </c:pt>
                <c:pt idx="10080">
                  <c:v>236</c:v>
                </c:pt>
                <c:pt idx="10081">
                  <c:v>236</c:v>
                </c:pt>
                <c:pt idx="10082">
                  <c:v>236</c:v>
                </c:pt>
                <c:pt idx="10083">
                  <c:v>159</c:v>
                </c:pt>
                <c:pt idx="10084">
                  <c:v>236</c:v>
                </c:pt>
                <c:pt idx="10085">
                  <c:v>159</c:v>
                </c:pt>
                <c:pt idx="10086">
                  <c:v>159</c:v>
                </c:pt>
                <c:pt idx="10087">
                  <c:v>278</c:v>
                </c:pt>
                <c:pt idx="10088">
                  <c:v>159</c:v>
                </c:pt>
                <c:pt idx="10089">
                  <c:v>278</c:v>
                </c:pt>
                <c:pt idx="10090">
                  <c:v>278</c:v>
                </c:pt>
                <c:pt idx="10091">
                  <c:v>278</c:v>
                </c:pt>
                <c:pt idx="10092">
                  <c:v>278</c:v>
                </c:pt>
                <c:pt idx="10093">
                  <c:v>278</c:v>
                </c:pt>
                <c:pt idx="10094">
                  <c:v>159</c:v>
                </c:pt>
                <c:pt idx="10095">
                  <c:v>278</c:v>
                </c:pt>
                <c:pt idx="10096">
                  <c:v>278</c:v>
                </c:pt>
                <c:pt idx="10097">
                  <c:v>278</c:v>
                </c:pt>
                <c:pt idx="10098">
                  <c:v>278</c:v>
                </c:pt>
                <c:pt idx="10099">
                  <c:v>278</c:v>
                </c:pt>
                <c:pt idx="10100">
                  <c:v>278</c:v>
                </c:pt>
                <c:pt idx="10101">
                  <c:v>278</c:v>
                </c:pt>
                <c:pt idx="10102">
                  <c:v>278</c:v>
                </c:pt>
                <c:pt idx="10103">
                  <c:v>278</c:v>
                </c:pt>
                <c:pt idx="10104">
                  <c:v>278</c:v>
                </c:pt>
                <c:pt idx="10105">
                  <c:v>159</c:v>
                </c:pt>
                <c:pt idx="10106">
                  <c:v>278</c:v>
                </c:pt>
                <c:pt idx="10107">
                  <c:v>159</c:v>
                </c:pt>
                <c:pt idx="10108">
                  <c:v>278</c:v>
                </c:pt>
                <c:pt idx="10109">
                  <c:v>278</c:v>
                </c:pt>
                <c:pt idx="10110">
                  <c:v>278</c:v>
                </c:pt>
                <c:pt idx="10111">
                  <c:v>278</c:v>
                </c:pt>
                <c:pt idx="10112">
                  <c:v>159</c:v>
                </c:pt>
                <c:pt idx="10113">
                  <c:v>159</c:v>
                </c:pt>
                <c:pt idx="10114">
                  <c:v>278</c:v>
                </c:pt>
                <c:pt idx="10115">
                  <c:v>278</c:v>
                </c:pt>
                <c:pt idx="10116">
                  <c:v>278</c:v>
                </c:pt>
                <c:pt idx="10117">
                  <c:v>278</c:v>
                </c:pt>
                <c:pt idx="10118">
                  <c:v>159</c:v>
                </c:pt>
                <c:pt idx="10119">
                  <c:v>278</c:v>
                </c:pt>
                <c:pt idx="10120">
                  <c:v>278</c:v>
                </c:pt>
                <c:pt idx="10121">
                  <c:v>278</c:v>
                </c:pt>
                <c:pt idx="10122">
                  <c:v>278</c:v>
                </c:pt>
                <c:pt idx="10123">
                  <c:v>159</c:v>
                </c:pt>
                <c:pt idx="10124">
                  <c:v>278</c:v>
                </c:pt>
                <c:pt idx="10125">
                  <c:v>278</c:v>
                </c:pt>
                <c:pt idx="10126">
                  <c:v>278</c:v>
                </c:pt>
                <c:pt idx="10127">
                  <c:v>159</c:v>
                </c:pt>
                <c:pt idx="10128">
                  <c:v>278</c:v>
                </c:pt>
                <c:pt idx="10129">
                  <c:v>278</c:v>
                </c:pt>
                <c:pt idx="10130">
                  <c:v>278</c:v>
                </c:pt>
                <c:pt idx="10131">
                  <c:v>159</c:v>
                </c:pt>
                <c:pt idx="10132">
                  <c:v>278</c:v>
                </c:pt>
                <c:pt idx="10133">
                  <c:v>278</c:v>
                </c:pt>
                <c:pt idx="10134">
                  <c:v>159</c:v>
                </c:pt>
                <c:pt idx="10135">
                  <c:v>278</c:v>
                </c:pt>
                <c:pt idx="10136">
                  <c:v>278</c:v>
                </c:pt>
                <c:pt idx="10137">
                  <c:v>278</c:v>
                </c:pt>
                <c:pt idx="10138">
                  <c:v>159</c:v>
                </c:pt>
                <c:pt idx="10139">
                  <c:v>278</c:v>
                </c:pt>
                <c:pt idx="10140">
                  <c:v>159</c:v>
                </c:pt>
                <c:pt idx="10141">
                  <c:v>278</c:v>
                </c:pt>
                <c:pt idx="10142">
                  <c:v>278</c:v>
                </c:pt>
                <c:pt idx="10143">
                  <c:v>278</c:v>
                </c:pt>
                <c:pt idx="10144">
                  <c:v>278</c:v>
                </c:pt>
                <c:pt idx="10145">
                  <c:v>278</c:v>
                </c:pt>
                <c:pt idx="10146">
                  <c:v>278</c:v>
                </c:pt>
                <c:pt idx="10147">
                  <c:v>332</c:v>
                </c:pt>
                <c:pt idx="10148">
                  <c:v>332</c:v>
                </c:pt>
                <c:pt idx="10149">
                  <c:v>332</c:v>
                </c:pt>
                <c:pt idx="10150">
                  <c:v>332</c:v>
                </c:pt>
                <c:pt idx="10151">
                  <c:v>332</c:v>
                </c:pt>
                <c:pt idx="10152">
                  <c:v>332</c:v>
                </c:pt>
                <c:pt idx="10153">
                  <c:v>255</c:v>
                </c:pt>
                <c:pt idx="10154">
                  <c:v>255</c:v>
                </c:pt>
                <c:pt idx="10155">
                  <c:v>355</c:v>
                </c:pt>
                <c:pt idx="10156">
                  <c:v>355</c:v>
                </c:pt>
                <c:pt idx="10157">
                  <c:v>355</c:v>
                </c:pt>
                <c:pt idx="10158">
                  <c:v>355</c:v>
                </c:pt>
                <c:pt idx="10159">
                  <c:v>355</c:v>
                </c:pt>
                <c:pt idx="10160">
                  <c:v>355</c:v>
                </c:pt>
                <c:pt idx="10161">
                  <c:v>355</c:v>
                </c:pt>
                <c:pt idx="10162">
                  <c:v>355</c:v>
                </c:pt>
                <c:pt idx="10163">
                  <c:v>355</c:v>
                </c:pt>
                <c:pt idx="10164">
                  <c:v>355</c:v>
                </c:pt>
                <c:pt idx="10165">
                  <c:v>355</c:v>
                </c:pt>
                <c:pt idx="10166">
                  <c:v>355</c:v>
                </c:pt>
                <c:pt idx="10167">
                  <c:v>355</c:v>
                </c:pt>
                <c:pt idx="10168">
                  <c:v>355</c:v>
                </c:pt>
                <c:pt idx="10169">
                  <c:v>355</c:v>
                </c:pt>
                <c:pt idx="10170">
                  <c:v>355</c:v>
                </c:pt>
                <c:pt idx="10171">
                  <c:v>355</c:v>
                </c:pt>
                <c:pt idx="10172">
                  <c:v>355</c:v>
                </c:pt>
                <c:pt idx="10173">
                  <c:v>260</c:v>
                </c:pt>
                <c:pt idx="10174">
                  <c:v>260</c:v>
                </c:pt>
                <c:pt idx="10175">
                  <c:v>260</c:v>
                </c:pt>
                <c:pt idx="10176">
                  <c:v>260</c:v>
                </c:pt>
                <c:pt idx="10177">
                  <c:v>260</c:v>
                </c:pt>
                <c:pt idx="10178">
                  <c:v>260</c:v>
                </c:pt>
                <c:pt idx="10179">
                  <c:v>263</c:v>
                </c:pt>
                <c:pt idx="10180">
                  <c:v>263</c:v>
                </c:pt>
                <c:pt idx="10181">
                  <c:v>263</c:v>
                </c:pt>
                <c:pt idx="10182">
                  <c:v>263</c:v>
                </c:pt>
                <c:pt idx="10183">
                  <c:v>263</c:v>
                </c:pt>
                <c:pt idx="10184">
                  <c:v>263</c:v>
                </c:pt>
                <c:pt idx="10185">
                  <c:v>288</c:v>
                </c:pt>
                <c:pt idx="10186">
                  <c:v>288</c:v>
                </c:pt>
                <c:pt idx="10187">
                  <c:v>365</c:v>
                </c:pt>
                <c:pt idx="10188">
                  <c:v>288</c:v>
                </c:pt>
                <c:pt idx="10189">
                  <c:v>288</c:v>
                </c:pt>
                <c:pt idx="10190">
                  <c:v>288</c:v>
                </c:pt>
                <c:pt idx="10191">
                  <c:v>288</c:v>
                </c:pt>
                <c:pt idx="10192">
                  <c:v>288</c:v>
                </c:pt>
                <c:pt idx="10193">
                  <c:v>288</c:v>
                </c:pt>
                <c:pt idx="10194">
                  <c:v>288</c:v>
                </c:pt>
                <c:pt idx="10195">
                  <c:v>365</c:v>
                </c:pt>
                <c:pt idx="10196">
                  <c:v>288</c:v>
                </c:pt>
                <c:pt idx="10197">
                  <c:v>288</c:v>
                </c:pt>
                <c:pt idx="10198">
                  <c:v>288</c:v>
                </c:pt>
                <c:pt idx="10199">
                  <c:v>365</c:v>
                </c:pt>
                <c:pt idx="10200">
                  <c:v>288</c:v>
                </c:pt>
                <c:pt idx="10201">
                  <c:v>288</c:v>
                </c:pt>
                <c:pt idx="10202">
                  <c:v>288</c:v>
                </c:pt>
                <c:pt idx="10203">
                  <c:v>141</c:v>
                </c:pt>
                <c:pt idx="10204">
                  <c:v>200</c:v>
                </c:pt>
                <c:pt idx="10205">
                  <c:v>141</c:v>
                </c:pt>
                <c:pt idx="10206">
                  <c:v>179</c:v>
                </c:pt>
                <c:pt idx="10207">
                  <c:v>179</c:v>
                </c:pt>
                <c:pt idx="10208">
                  <c:v>179</c:v>
                </c:pt>
                <c:pt idx="10209">
                  <c:v>179</c:v>
                </c:pt>
                <c:pt idx="10210">
                  <c:v>179</c:v>
                </c:pt>
                <c:pt idx="10211">
                  <c:v>179</c:v>
                </c:pt>
                <c:pt idx="10212">
                  <c:v>179</c:v>
                </c:pt>
                <c:pt idx="10213">
                  <c:v>179</c:v>
                </c:pt>
                <c:pt idx="10214">
                  <c:v>179</c:v>
                </c:pt>
                <c:pt idx="10215">
                  <c:v>179</c:v>
                </c:pt>
                <c:pt idx="10216">
                  <c:v>179</c:v>
                </c:pt>
                <c:pt idx="10217">
                  <c:v>179</c:v>
                </c:pt>
                <c:pt idx="10218">
                  <c:v>179</c:v>
                </c:pt>
                <c:pt idx="10219">
                  <c:v>179</c:v>
                </c:pt>
                <c:pt idx="10220">
                  <c:v>96</c:v>
                </c:pt>
                <c:pt idx="10221">
                  <c:v>96</c:v>
                </c:pt>
                <c:pt idx="10222">
                  <c:v>140</c:v>
                </c:pt>
                <c:pt idx="10223">
                  <c:v>96</c:v>
                </c:pt>
                <c:pt idx="10224">
                  <c:v>140</c:v>
                </c:pt>
                <c:pt idx="10225">
                  <c:v>96</c:v>
                </c:pt>
                <c:pt idx="10226">
                  <c:v>96</c:v>
                </c:pt>
                <c:pt idx="10227">
                  <c:v>96</c:v>
                </c:pt>
                <c:pt idx="10228">
                  <c:v>96</c:v>
                </c:pt>
                <c:pt idx="10229">
                  <c:v>96</c:v>
                </c:pt>
                <c:pt idx="10230">
                  <c:v>96</c:v>
                </c:pt>
                <c:pt idx="10231">
                  <c:v>93</c:v>
                </c:pt>
                <c:pt idx="10232">
                  <c:v>93</c:v>
                </c:pt>
                <c:pt idx="10233">
                  <c:v>93</c:v>
                </c:pt>
                <c:pt idx="10234">
                  <c:v>93</c:v>
                </c:pt>
                <c:pt idx="10235">
                  <c:v>93</c:v>
                </c:pt>
                <c:pt idx="10236">
                  <c:v>93</c:v>
                </c:pt>
                <c:pt idx="10237">
                  <c:v>93</c:v>
                </c:pt>
                <c:pt idx="10238">
                  <c:v>182</c:v>
                </c:pt>
                <c:pt idx="10239">
                  <c:v>182</c:v>
                </c:pt>
                <c:pt idx="10240">
                  <c:v>182</c:v>
                </c:pt>
                <c:pt idx="10241">
                  <c:v>182</c:v>
                </c:pt>
                <c:pt idx="10242">
                  <c:v>182</c:v>
                </c:pt>
                <c:pt idx="10243">
                  <c:v>182</c:v>
                </c:pt>
                <c:pt idx="10244">
                  <c:v>182</c:v>
                </c:pt>
                <c:pt idx="10245">
                  <c:v>182</c:v>
                </c:pt>
                <c:pt idx="10246">
                  <c:v>182</c:v>
                </c:pt>
                <c:pt idx="10247">
                  <c:v>182</c:v>
                </c:pt>
                <c:pt idx="10248">
                  <c:v>182</c:v>
                </c:pt>
                <c:pt idx="10249">
                  <c:v>182</c:v>
                </c:pt>
                <c:pt idx="10250">
                  <c:v>182</c:v>
                </c:pt>
                <c:pt idx="10251">
                  <c:v>182</c:v>
                </c:pt>
                <c:pt idx="10252">
                  <c:v>182</c:v>
                </c:pt>
                <c:pt idx="10253">
                  <c:v>182</c:v>
                </c:pt>
                <c:pt idx="10254">
                  <c:v>182</c:v>
                </c:pt>
                <c:pt idx="10255">
                  <c:v>182</c:v>
                </c:pt>
                <c:pt idx="10256">
                  <c:v>182</c:v>
                </c:pt>
                <c:pt idx="10257">
                  <c:v>182</c:v>
                </c:pt>
                <c:pt idx="10258">
                  <c:v>182</c:v>
                </c:pt>
                <c:pt idx="10259">
                  <c:v>182</c:v>
                </c:pt>
                <c:pt idx="10260">
                  <c:v>182</c:v>
                </c:pt>
                <c:pt idx="10261">
                  <c:v>182</c:v>
                </c:pt>
                <c:pt idx="10262">
                  <c:v>182</c:v>
                </c:pt>
                <c:pt idx="10263">
                  <c:v>182</c:v>
                </c:pt>
                <c:pt idx="10264">
                  <c:v>182</c:v>
                </c:pt>
                <c:pt idx="10265">
                  <c:v>182</c:v>
                </c:pt>
                <c:pt idx="10266">
                  <c:v>182</c:v>
                </c:pt>
                <c:pt idx="10267">
                  <c:v>200</c:v>
                </c:pt>
                <c:pt idx="10268">
                  <c:v>200</c:v>
                </c:pt>
                <c:pt idx="10269">
                  <c:v>200</c:v>
                </c:pt>
                <c:pt idx="10270">
                  <c:v>200</c:v>
                </c:pt>
                <c:pt idx="10271">
                  <c:v>196</c:v>
                </c:pt>
                <c:pt idx="10272">
                  <c:v>201</c:v>
                </c:pt>
                <c:pt idx="10273">
                  <c:v>201</c:v>
                </c:pt>
                <c:pt idx="10274">
                  <c:v>196</c:v>
                </c:pt>
                <c:pt idx="10275">
                  <c:v>240</c:v>
                </c:pt>
                <c:pt idx="10276">
                  <c:v>240</c:v>
                </c:pt>
                <c:pt idx="10277">
                  <c:v>240</c:v>
                </c:pt>
                <c:pt idx="10278">
                  <c:v>280</c:v>
                </c:pt>
                <c:pt idx="10279">
                  <c:v>280</c:v>
                </c:pt>
                <c:pt idx="10280">
                  <c:v>280</c:v>
                </c:pt>
                <c:pt idx="10281">
                  <c:v>280</c:v>
                </c:pt>
                <c:pt idx="10282">
                  <c:v>280</c:v>
                </c:pt>
                <c:pt idx="10283">
                  <c:v>280</c:v>
                </c:pt>
                <c:pt idx="10284">
                  <c:v>280</c:v>
                </c:pt>
                <c:pt idx="10285">
                  <c:v>280</c:v>
                </c:pt>
                <c:pt idx="10286">
                  <c:v>138</c:v>
                </c:pt>
                <c:pt idx="10287">
                  <c:v>172</c:v>
                </c:pt>
                <c:pt idx="10288">
                  <c:v>172</c:v>
                </c:pt>
                <c:pt idx="10289">
                  <c:v>138</c:v>
                </c:pt>
                <c:pt idx="10290">
                  <c:v>172</c:v>
                </c:pt>
                <c:pt idx="10291">
                  <c:v>172</c:v>
                </c:pt>
                <c:pt idx="10292">
                  <c:v>172</c:v>
                </c:pt>
                <c:pt idx="10293">
                  <c:v>172</c:v>
                </c:pt>
                <c:pt idx="10294">
                  <c:v>172</c:v>
                </c:pt>
                <c:pt idx="10295">
                  <c:v>138</c:v>
                </c:pt>
                <c:pt idx="10296">
                  <c:v>172</c:v>
                </c:pt>
                <c:pt idx="10297">
                  <c:v>172</c:v>
                </c:pt>
                <c:pt idx="10298">
                  <c:v>138</c:v>
                </c:pt>
                <c:pt idx="10299">
                  <c:v>172</c:v>
                </c:pt>
                <c:pt idx="10300">
                  <c:v>138</c:v>
                </c:pt>
                <c:pt idx="10301">
                  <c:v>172</c:v>
                </c:pt>
                <c:pt idx="10302">
                  <c:v>172</c:v>
                </c:pt>
                <c:pt idx="10303">
                  <c:v>172</c:v>
                </c:pt>
                <c:pt idx="10304">
                  <c:v>138</c:v>
                </c:pt>
                <c:pt idx="10305">
                  <c:v>172</c:v>
                </c:pt>
                <c:pt idx="10306">
                  <c:v>200</c:v>
                </c:pt>
                <c:pt idx="10307">
                  <c:v>200</c:v>
                </c:pt>
                <c:pt idx="10308">
                  <c:v>200</c:v>
                </c:pt>
                <c:pt idx="10309">
                  <c:v>200</c:v>
                </c:pt>
                <c:pt idx="10310">
                  <c:v>200</c:v>
                </c:pt>
                <c:pt idx="10311">
                  <c:v>200</c:v>
                </c:pt>
                <c:pt idx="10312">
                  <c:v>200</c:v>
                </c:pt>
                <c:pt idx="10313">
                  <c:v>200</c:v>
                </c:pt>
                <c:pt idx="10314">
                  <c:v>200</c:v>
                </c:pt>
                <c:pt idx="10315">
                  <c:v>200</c:v>
                </c:pt>
                <c:pt idx="10316">
                  <c:v>200</c:v>
                </c:pt>
                <c:pt idx="10317">
                  <c:v>200</c:v>
                </c:pt>
                <c:pt idx="10318">
                  <c:v>200</c:v>
                </c:pt>
                <c:pt idx="10319">
                  <c:v>200</c:v>
                </c:pt>
                <c:pt idx="10320">
                  <c:v>200</c:v>
                </c:pt>
                <c:pt idx="10321">
                  <c:v>200</c:v>
                </c:pt>
                <c:pt idx="10322">
                  <c:v>200</c:v>
                </c:pt>
                <c:pt idx="10323">
                  <c:v>200</c:v>
                </c:pt>
                <c:pt idx="10324">
                  <c:v>200</c:v>
                </c:pt>
                <c:pt idx="10325">
                  <c:v>200</c:v>
                </c:pt>
                <c:pt idx="10326">
                  <c:v>200</c:v>
                </c:pt>
                <c:pt idx="10327">
                  <c:v>200</c:v>
                </c:pt>
                <c:pt idx="10328">
                  <c:v>200</c:v>
                </c:pt>
                <c:pt idx="10329">
                  <c:v>200</c:v>
                </c:pt>
                <c:pt idx="10330">
                  <c:v>200</c:v>
                </c:pt>
                <c:pt idx="10331">
                  <c:v>200</c:v>
                </c:pt>
                <c:pt idx="10332">
                  <c:v>317</c:v>
                </c:pt>
                <c:pt idx="10333">
                  <c:v>317</c:v>
                </c:pt>
                <c:pt idx="10334">
                  <c:v>317</c:v>
                </c:pt>
                <c:pt idx="10335">
                  <c:v>317</c:v>
                </c:pt>
                <c:pt idx="10336">
                  <c:v>317</c:v>
                </c:pt>
                <c:pt idx="10337">
                  <c:v>317</c:v>
                </c:pt>
                <c:pt idx="10338">
                  <c:v>317</c:v>
                </c:pt>
                <c:pt idx="10339">
                  <c:v>317</c:v>
                </c:pt>
                <c:pt idx="10340">
                  <c:v>317</c:v>
                </c:pt>
                <c:pt idx="10341">
                  <c:v>317</c:v>
                </c:pt>
                <c:pt idx="10342">
                  <c:v>317</c:v>
                </c:pt>
                <c:pt idx="10343">
                  <c:v>317</c:v>
                </c:pt>
                <c:pt idx="10344">
                  <c:v>317</c:v>
                </c:pt>
                <c:pt idx="10345">
                  <c:v>317</c:v>
                </c:pt>
                <c:pt idx="10346">
                  <c:v>317</c:v>
                </c:pt>
                <c:pt idx="10347">
                  <c:v>317</c:v>
                </c:pt>
                <c:pt idx="10348">
                  <c:v>317</c:v>
                </c:pt>
                <c:pt idx="10349">
                  <c:v>317</c:v>
                </c:pt>
                <c:pt idx="10350">
                  <c:v>317</c:v>
                </c:pt>
                <c:pt idx="10351">
                  <c:v>317</c:v>
                </c:pt>
                <c:pt idx="10352">
                  <c:v>317</c:v>
                </c:pt>
                <c:pt idx="10353">
                  <c:v>317</c:v>
                </c:pt>
                <c:pt idx="10354">
                  <c:v>317</c:v>
                </c:pt>
                <c:pt idx="10355">
                  <c:v>317</c:v>
                </c:pt>
                <c:pt idx="10356">
                  <c:v>317</c:v>
                </c:pt>
                <c:pt idx="10357">
                  <c:v>317</c:v>
                </c:pt>
                <c:pt idx="10358">
                  <c:v>390</c:v>
                </c:pt>
                <c:pt idx="10359">
                  <c:v>390</c:v>
                </c:pt>
                <c:pt idx="10360">
                  <c:v>390</c:v>
                </c:pt>
                <c:pt idx="10361">
                  <c:v>390</c:v>
                </c:pt>
                <c:pt idx="10362">
                  <c:v>390</c:v>
                </c:pt>
                <c:pt idx="10363">
                  <c:v>390</c:v>
                </c:pt>
                <c:pt idx="10364">
                  <c:v>390</c:v>
                </c:pt>
                <c:pt idx="10365">
                  <c:v>390</c:v>
                </c:pt>
                <c:pt idx="10366">
                  <c:v>390</c:v>
                </c:pt>
                <c:pt idx="10367">
                  <c:v>305</c:v>
                </c:pt>
                <c:pt idx="10368">
                  <c:v>280</c:v>
                </c:pt>
                <c:pt idx="10369">
                  <c:v>305</c:v>
                </c:pt>
                <c:pt idx="10370">
                  <c:v>305</c:v>
                </c:pt>
                <c:pt idx="10371">
                  <c:v>280</c:v>
                </c:pt>
                <c:pt idx="10372">
                  <c:v>305</c:v>
                </c:pt>
                <c:pt idx="10373">
                  <c:v>280</c:v>
                </c:pt>
                <c:pt idx="10374">
                  <c:v>280</c:v>
                </c:pt>
                <c:pt idx="10375">
                  <c:v>305</c:v>
                </c:pt>
                <c:pt idx="10376">
                  <c:v>305</c:v>
                </c:pt>
                <c:pt idx="10377">
                  <c:v>305</c:v>
                </c:pt>
                <c:pt idx="10378">
                  <c:v>280</c:v>
                </c:pt>
                <c:pt idx="10379">
                  <c:v>305</c:v>
                </c:pt>
                <c:pt idx="10380">
                  <c:v>280</c:v>
                </c:pt>
                <c:pt idx="10381">
                  <c:v>280</c:v>
                </c:pt>
                <c:pt idx="10382">
                  <c:v>280</c:v>
                </c:pt>
                <c:pt idx="10383">
                  <c:v>280</c:v>
                </c:pt>
                <c:pt idx="10384">
                  <c:v>305</c:v>
                </c:pt>
                <c:pt idx="10385">
                  <c:v>305</c:v>
                </c:pt>
                <c:pt idx="10386">
                  <c:v>280</c:v>
                </c:pt>
                <c:pt idx="10387">
                  <c:v>305</c:v>
                </c:pt>
                <c:pt idx="10388">
                  <c:v>305</c:v>
                </c:pt>
                <c:pt idx="10389">
                  <c:v>280</c:v>
                </c:pt>
                <c:pt idx="10390">
                  <c:v>290</c:v>
                </c:pt>
                <c:pt idx="10391">
                  <c:v>206</c:v>
                </c:pt>
                <c:pt idx="10392">
                  <c:v>290</c:v>
                </c:pt>
                <c:pt idx="10393">
                  <c:v>290</c:v>
                </c:pt>
                <c:pt idx="10394">
                  <c:v>290</c:v>
                </c:pt>
                <c:pt idx="10395">
                  <c:v>206</c:v>
                </c:pt>
                <c:pt idx="10396">
                  <c:v>290</c:v>
                </c:pt>
                <c:pt idx="10397">
                  <c:v>290</c:v>
                </c:pt>
                <c:pt idx="10398">
                  <c:v>290</c:v>
                </c:pt>
                <c:pt idx="10399">
                  <c:v>290</c:v>
                </c:pt>
                <c:pt idx="10400">
                  <c:v>206</c:v>
                </c:pt>
                <c:pt idx="10401">
                  <c:v>290</c:v>
                </c:pt>
                <c:pt idx="10402">
                  <c:v>290</c:v>
                </c:pt>
                <c:pt idx="10403">
                  <c:v>206</c:v>
                </c:pt>
                <c:pt idx="10404">
                  <c:v>290</c:v>
                </c:pt>
                <c:pt idx="10405">
                  <c:v>206</c:v>
                </c:pt>
                <c:pt idx="10406">
                  <c:v>290</c:v>
                </c:pt>
                <c:pt idx="10407">
                  <c:v>206</c:v>
                </c:pt>
                <c:pt idx="10408">
                  <c:v>290</c:v>
                </c:pt>
                <c:pt idx="10409">
                  <c:v>290</c:v>
                </c:pt>
                <c:pt idx="10410">
                  <c:v>290</c:v>
                </c:pt>
                <c:pt idx="10411">
                  <c:v>165</c:v>
                </c:pt>
                <c:pt idx="10412">
                  <c:v>165</c:v>
                </c:pt>
                <c:pt idx="10413">
                  <c:v>170</c:v>
                </c:pt>
                <c:pt idx="10414">
                  <c:v>170</c:v>
                </c:pt>
                <c:pt idx="10415">
                  <c:v>170</c:v>
                </c:pt>
                <c:pt idx="10416">
                  <c:v>170</c:v>
                </c:pt>
                <c:pt idx="10417">
                  <c:v>185</c:v>
                </c:pt>
                <c:pt idx="10418">
                  <c:v>185</c:v>
                </c:pt>
                <c:pt idx="10419">
                  <c:v>264</c:v>
                </c:pt>
                <c:pt idx="10420">
                  <c:v>185</c:v>
                </c:pt>
                <c:pt idx="10421">
                  <c:v>185</c:v>
                </c:pt>
                <c:pt idx="10422">
                  <c:v>264</c:v>
                </c:pt>
                <c:pt idx="10423">
                  <c:v>185</c:v>
                </c:pt>
                <c:pt idx="10424">
                  <c:v>185</c:v>
                </c:pt>
                <c:pt idx="10425">
                  <c:v>264</c:v>
                </c:pt>
                <c:pt idx="10426">
                  <c:v>264</c:v>
                </c:pt>
                <c:pt idx="10427">
                  <c:v>350</c:v>
                </c:pt>
                <c:pt idx="10428">
                  <c:v>280</c:v>
                </c:pt>
                <c:pt idx="10429">
                  <c:v>310</c:v>
                </c:pt>
                <c:pt idx="10430">
                  <c:v>221</c:v>
                </c:pt>
                <c:pt idx="10431">
                  <c:v>280</c:v>
                </c:pt>
                <c:pt idx="10432">
                  <c:v>350</c:v>
                </c:pt>
                <c:pt idx="10433">
                  <c:v>240</c:v>
                </c:pt>
                <c:pt idx="10434">
                  <c:v>240</c:v>
                </c:pt>
                <c:pt idx="10435">
                  <c:v>280</c:v>
                </c:pt>
                <c:pt idx="10436">
                  <c:v>280</c:v>
                </c:pt>
                <c:pt idx="10437">
                  <c:v>280</c:v>
                </c:pt>
                <c:pt idx="10438">
                  <c:v>280</c:v>
                </c:pt>
                <c:pt idx="10439">
                  <c:v>380</c:v>
                </c:pt>
                <c:pt idx="10440">
                  <c:v>240</c:v>
                </c:pt>
                <c:pt idx="10441">
                  <c:v>280</c:v>
                </c:pt>
                <c:pt idx="10442">
                  <c:v>280</c:v>
                </c:pt>
                <c:pt idx="10443">
                  <c:v>240</c:v>
                </c:pt>
                <c:pt idx="10444">
                  <c:v>280</c:v>
                </c:pt>
                <c:pt idx="10445">
                  <c:v>240</c:v>
                </c:pt>
                <c:pt idx="10446">
                  <c:v>280</c:v>
                </c:pt>
                <c:pt idx="10447">
                  <c:v>240</c:v>
                </c:pt>
                <c:pt idx="10448">
                  <c:v>280</c:v>
                </c:pt>
                <c:pt idx="10449">
                  <c:v>280</c:v>
                </c:pt>
                <c:pt idx="10450">
                  <c:v>280</c:v>
                </c:pt>
                <c:pt idx="10451">
                  <c:v>283</c:v>
                </c:pt>
                <c:pt idx="10452">
                  <c:v>283</c:v>
                </c:pt>
                <c:pt idx="10453">
                  <c:v>283</c:v>
                </c:pt>
                <c:pt idx="10454">
                  <c:v>283</c:v>
                </c:pt>
                <c:pt idx="10455">
                  <c:v>283</c:v>
                </c:pt>
                <c:pt idx="10456">
                  <c:v>283</c:v>
                </c:pt>
                <c:pt idx="10457">
                  <c:v>283</c:v>
                </c:pt>
                <c:pt idx="10458">
                  <c:v>283</c:v>
                </c:pt>
                <c:pt idx="10459">
                  <c:v>283</c:v>
                </c:pt>
                <c:pt idx="10460">
                  <c:v>283</c:v>
                </c:pt>
                <c:pt idx="10461">
                  <c:v>283</c:v>
                </c:pt>
                <c:pt idx="10462">
                  <c:v>283</c:v>
                </c:pt>
                <c:pt idx="10463">
                  <c:v>283</c:v>
                </c:pt>
                <c:pt idx="10464">
                  <c:v>283</c:v>
                </c:pt>
                <c:pt idx="10465">
                  <c:v>283</c:v>
                </c:pt>
                <c:pt idx="10466">
                  <c:v>283</c:v>
                </c:pt>
                <c:pt idx="10467">
                  <c:v>283</c:v>
                </c:pt>
                <c:pt idx="10468">
                  <c:v>239</c:v>
                </c:pt>
                <c:pt idx="10469">
                  <c:v>239</c:v>
                </c:pt>
                <c:pt idx="10470">
                  <c:v>239</c:v>
                </c:pt>
                <c:pt idx="10471">
                  <c:v>239</c:v>
                </c:pt>
                <c:pt idx="10472">
                  <c:v>239</c:v>
                </c:pt>
                <c:pt idx="10473">
                  <c:v>239</c:v>
                </c:pt>
                <c:pt idx="10474">
                  <c:v>239</c:v>
                </c:pt>
                <c:pt idx="10475">
                  <c:v>239</c:v>
                </c:pt>
                <c:pt idx="10476">
                  <c:v>127</c:v>
                </c:pt>
                <c:pt idx="10477">
                  <c:v>127</c:v>
                </c:pt>
                <c:pt idx="10478">
                  <c:v>127</c:v>
                </c:pt>
                <c:pt idx="10479">
                  <c:v>155</c:v>
                </c:pt>
                <c:pt idx="10480">
                  <c:v>127</c:v>
                </c:pt>
                <c:pt idx="10481">
                  <c:v>155</c:v>
                </c:pt>
                <c:pt idx="10482">
                  <c:v>127</c:v>
                </c:pt>
                <c:pt idx="10483">
                  <c:v>155</c:v>
                </c:pt>
                <c:pt idx="10484">
                  <c:v>165</c:v>
                </c:pt>
                <c:pt idx="10485">
                  <c:v>165</c:v>
                </c:pt>
                <c:pt idx="10486">
                  <c:v>127</c:v>
                </c:pt>
                <c:pt idx="10487">
                  <c:v>127</c:v>
                </c:pt>
                <c:pt idx="10488">
                  <c:v>127</c:v>
                </c:pt>
                <c:pt idx="10489">
                  <c:v>127</c:v>
                </c:pt>
                <c:pt idx="10490">
                  <c:v>165</c:v>
                </c:pt>
                <c:pt idx="10491">
                  <c:v>127</c:v>
                </c:pt>
                <c:pt idx="10492">
                  <c:v>165</c:v>
                </c:pt>
                <c:pt idx="10493">
                  <c:v>165</c:v>
                </c:pt>
                <c:pt idx="10494">
                  <c:v>165</c:v>
                </c:pt>
                <c:pt idx="10495">
                  <c:v>165</c:v>
                </c:pt>
                <c:pt idx="10496">
                  <c:v>165</c:v>
                </c:pt>
                <c:pt idx="10497">
                  <c:v>275</c:v>
                </c:pt>
                <c:pt idx="10498">
                  <c:v>275</c:v>
                </c:pt>
                <c:pt idx="10499">
                  <c:v>275</c:v>
                </c:pt>
                <c:pt idx="10500">
                  <c:v>275</c:v>
                </c:pt>
                <c:pt idx="10501">
                  <c:v>275</c:v>
                </c:pt>
                <c:pt idx="10502">
                  <c:v>275</c:v>
                </c:pt>
                <c:pt idx="10503">
                  <c:v>275</c:v>
                </c:pt>
                <c:pt idx="10504">
                  <c:v>275</c:v>
                </c:pt>
                <c:pt idx="10505">
                  <c:v>291</c:v>
                </c:pt>
                <c:pt idx="10506">
                  <c:v>291</c:v>
                </c:pt>
                <c:pt idx="10507">
                  <c:v>291</c:v>
                </c:pt>
                <c:pt idx="10508">
                  <c:v>291</c:v>
                </c:pt>
                <c:pt idx="10509">
                  <c:v>291</c:v>
                </c:pt>
                <c:pt idx="10510">
                  <c:v>395</c:v>
                </c:pt>
                <c:pt idx="10511">
                  <c:v>395</c:v>
                </c:pt>
                <c:pt idx="10512">
                  <c:v>291</c:v>
                </c:pt>
                <c:pt idx="10513">
                  <c:v>395</c:v>
                </c:pt>
                <c:pt idx="10514">
                  <c:v>395</c:v>
                </c:pt>
                <c:pt idx="10515">
                  <c:v>291</c:v>
                </c:pt>
                <c:pt idx="10516">
                  <c:v>291</c:v>
                </c:pt>
                <c:pt idx="10517">
                  <c:v>285</c:v>
                </c:pt>
                <c:pt idx="10518">
                  <c:v>285</c:v>
                </c:pt>
                <c:pt idx="10519">
                  <c:v>285</c:v>
                </c:pt>
                <c:pt idx="10520">
                  <c:v>285</c:v>
                </c:pt>
                <c:pt idx="10521">
                  <c:v>285</c:v>
                </c:pt>
                <c:pt idx="10522">
                  <c:v>285</c:v>
                </c:pt>
                <c:pt idx="10523">
                  <c:v>390</c:v>
                </c:pt>
                <c:pt idx="10524">
                  <c:v>285</c:v>
                </c:pt>
                <c:pt idx="10525">
                  <c:v>390</c:v>
                </c:pt>
                <c:pt idx="10526">
                  <c:v>390</c:v>
                </c:pt>
                <c:pt idx="10527">
                  <c:v>285</c:v>
                </c:pt>
                <c:pt idx="10528">
                  <c:v>390</c:v>
                </c:pt>
                <c:pt idx="10529">
                  <c:v>285</c:v>
                </c:pt>
                <c:pt idx="10530">
                  <c:v>285</c:v>
                </c:pt>
                <c:pt idx="10531">
                  <c:v>285</c:v>
                </c:pt>
                <c:pt idx="10532">
                  <c:v>285</c:v>
                </c:pt>
                <c:pt idx="10533">
                  <c:v>390</c:v>
                </c:pt>
                <c:pt idx="10534">
                  <c:v>285</c:v>
                </c:pt>
                <c:pt idx="10535">
                  <c:v>285</c:v>
                </c:pt>
                <c:pt idx="10536">
                  <c:v>390</c:v>
                </c:pt>
                <c:pt idx="10537">
                  <c:v>285</c:v>
                </c:pt>
                <c:pt idx="10538">
                  <c:v>285</c:v>
                </c:pt>
                <c:pt idx="10539">
                  <c:v>180</c:v>
                </c:pt>
                <c:pt idx="10540">
                  <c:v>180</c:v>
                </c:pt>
                <c:pt idx="10541">
                  <c:v>180</c:v>
                </c:pt>
                <c:pt idx="10542">
                  <c:v>180</c:v>
                </c:pt>
                <c:pt idx="10543">
                  <c:v>180</c:v>
                </c:pt>
                <c:pt idx="10544">
                  <c:v>180</c:v>
                </c:pt>
                <c:pt idx="10545">
                  <c:v>180</c:v>
                </c:pt>
                <c:pt idx="10546">
                  <c:v>169</c:v>
                </c:pt>
                <c:pt idx="10547">
                  <c:v>169</c:v>
                </c:pt>
                <c:pt idx="10548">
                  <c:v>169</c:v>
                </c:pt>
                <c:pt idx="10549">
                  <c:v>169</c:v>
                </c:pt>
                <c:pt idx="10550">
                  <c:v>169</c:v>
                </c:pt>
                <c:pt idx="10551">
                  <c:v>169</c:v>
                </c:pt>
                <c:pt idx="10552">
                  <c:v>169</c:v>
                </c:pt>
                <c:pt idx="10553">
                  <c:v>169</c:v>
                </c:pt>
                <c:pt idx="10554">
                  <c:v>169</c:v>
                </c:pt>
                <c:pt idx="10555">
                  <c:v>169</c:v>
                </c:pt>
                <c:pt idx="10556">
                  <c:v>169</c:v>
                </c:pt>
                <c:pt idx="10557">
                  <c:v>169</c:v>
                </c:pt>
                <c:pt idx="10558">
                  <c:v>169</c:v>
                </c:pt>
                <c:pt idx="10559">
                  <c:v>169</c:v>
                </c:pt>
                <c:pt idx="10560">
                  <c:v>169</c:v>
                </c:pt>
                <c:pt idx="10561">
                  <c:v>169</c:v>
                </c:pt>
                <c:pt idx="10562">
                  <c:v>169</c:v>
                </c:pt>
                <c:pt idx="10563">
                  <c:v>169</c:v>
                </c:pt>
                <c:pt idx="10564">
                  <c:v>169</c:v>
                </c:pt>
                <c:pt idx="10565">
                  <c:v>169</c:v>
                </c:pt>
                <c:pt idx="10566">
                  <c:v>169</c:v>
                </c:pt>
                <c:pt idx="10567">
                  <c:v>169</c:v>
                </c:pt>
                <c:pt idx="10568">
                  <c:v>169</c:v>
                </c:pt>
                <c:pt idx="10569">
                  <c:v>169</c:v>
                </c:pt>
                <c:pt idx="10570">
                  <c:v>169</c:v>
                </c:pt>
                <c:pt idx="10571">
                  <c:v>169</c:v>
                </c:pt>
                <c:pt idx="10572">
                  <c:v>169</c:v>
                </c:pt>
                <c:pt idx="10573">
                  <c:v>169</c:v>
                </c:pt>
                <c:pt idx="10574">
                  <c:v>169</c:v>
                </c:pt>
                <c:pt idx="10575">
                  <c:v>169</c:v>
                </c:pt>
                <c:pt idx="10576">
                  <c:v>169</c:v>
                </c:pt>
                <c:pt idx="10577">
                  <c:v>169</c:v>
                </c:pt>
                <c:pt idx="10578">
                  <c:v>169</c:v>
                </c:pt>
                <c:pt idx="10579">
                  <c:v>169</c:v>
                </c:pt>
                <c:pt idx="10580">
                  <c:v>169</c:v>
                </c:pt>
                <c:pt idx="10581">
                  <c:v>169</c:v>
                </c:pt>
                <c:pt idx="10582">
                  <c:v>169</c:v>
                </c:pt>
                <c:pt idx="10583">
                  <c:v>169</c:v>
                </c:pt>
                <c:pt idx="10584">
                  <c:v>169</c:v>
                </c:pt>
                <c:pt idx="10585">
                  <c:v>169</c:v>
                </c:pt>
                <c:pt idx="10586">
                  <c:v>169</c:v>
                </c:pt>
                <c:pt idx="10587">
                  <c:v>169</c:v>
                </c:pt>
                <c:pt idx="10588">
                  <c:v>169</c:v>
                </c:pt>
                <c:pt idx="10589">
                  <c:v>169</c:v>
                </c:pt>
                <c:pt idx="10590">
                  <c:v>169</c:v>
                </c:pt>
                <c:pt idx="10591">
                  <c:v>169</c:v>
                </c:pt>
                <c:pt idx="10592">
                  <c:v>275</c:v>
                </c:pt>
                <c:pt idx="10593">
                  <c:v>275</c:v>
                </c:pt>
                <c:pt idx="10594">
                  <c:v>275</c:v>
                </c:pt>
                <c:pt idx="10595">
                  <c:v>275</c:v>
                </c:pt>
                <c:pt idx="10596">
                  <c:v>275</c:v>
                </c:pt>
                <c:pt idx="10597">
                  <c:v>275</c:v>
                </c:pt>
                <c:pt idx="10598">
                  <c:v>310</c:v>
                </c:pt>
                <c:pt idx="10599">
                  <c:v>310</c:v>
                </c:pt>
                <c:pt idx="10600">
                  <c:v>275</c:v>
                </c:pt>
                <c:pt idx="10601">
                  <c:v>275</c:v>
                </c:pt>
                <c:pt idx="10602">
                  <c:v>275</c:v>
                </c:pt>
                <c:pt idx="10603">
                  <c:v>275</c:v>
                </c:pt>
                <c:pt idx="10604">
                  <c:v>275</c:v>
                </c:pt>
                <c:pt idx="10605">
                  <c:v>275</c:v>
                </c:pt>
                <c:pt idx="10606">
                  <c:v>275</c:v>
                </c:pt>
                <c:pt idx="10607">
                  <c:v>275</c:v>
                </c:pt>
                <c:pt idx="10608">
                  <c:v>275</c:v>
                </c:pt>
                <c:pt idx="10609">
                  <c:v>275</c:v>
                </c:pt>
                <c:pt idx="10610">
                  <c:v>275</c:v>
                </c:pt>
                <c:pt idx="10611">
                  <c:v>275</c:v>
                </c:pt>
                <c:pt idx="10612">
                  <c:v>275</c:v>
                </c:pt>
                <c:pt idx="10613">
                  <c:v>275</c:v>
                </c:pt>
                <c:pt idx="10614">
                  <c:v>275</c:v>
                </c:pt>
                <c:pt idx="10615">
                  <c:v>275</c:v>
                </c:pt>
                <c:pt idx="10616">
                  <c:v>275</c:v>
                </c:pt>
                <c:pt idx="10617">
                  <c:v>275</c:v>
                </c:pt>
                <c:pt idx="10618">
                  <c:v>275</c:v>
                </c:pt>
                <c:pt idx="10619">
                  <c:v>275</c:v>
                </c:pt>
                <c:pt idx="10620">
                  <c:v>310</c:v>
                </c:pt>
                <c:pt idx="10621">
                  <c:v>275</c:v>
                </c:pt>
                <c:pt idx="10622">
                  <c:v>275</c:v>
                </c:pt>
                <c:pt idx="10623">
                  <c:v>310</c:v>
                </c:pt>
                <c:pt idx="10624">
                  <c:v>275</c:v>
                </c:pt>
                <c:pt idx="10625">
                  <c:v>275</c:v>
                </c:pt>
                <c:pt idx="10626">
                  <c:v>275</c:v>
                </c:pt>
                <c:pt idx="10627">
                  <c:v>275</c:v>
                </c:pt>
                <c:pt idx="10628">
                  <c:v>275</c:v>
                </c:pt>
                <c:pt idx="10629">
                  <c:v>275</c:v>
                </c:pt>
                <c:pt idx="10630">
                  <c:v>275</c:v>
                </c:pt>
                <c:pt idx="10631">
                  <c:v>275</c:v>
                </c:pt>
                <c:pt idx="10632">
                  <c:v>275</c:v>
                </c:pt>
                <c:pt idx="10633">
                  <c:v>275</c:v>
                </c:pt>
                <c:pt idx="10634">
                  <c:v>275</c:v>
                </c:pt>
                <c:pt idx="10635">
                  <c:v>275</c:v>
                </c:pt>
                <c:pt idx="10636">
                  <c:v>275</c:v>
                </c:pt>
                <c:pt idx="10637">
                  <c:v>275</c:v>
                </c:pt>
                <c:pt idx="10638">
                  <c:v>275</c:v>
                </c:pt>
                <c:pt idx="10639">
                  <c:v>275</c:v>
                </c:pt>
                <c:pt idx="10640">
                  <c:v>288</c:v>
                </c:pt>
                <c:pt idx="10641">
                  <c:v>281</c:v>
                </c:pt>
                <c:pt idx="10642">
                  <c:v>281</c:v>
                </c:pt>
                <c:pt idx="10643">
                  <c:v>281</c:v>
                </c:pt>
                <c:pt idx="10644">
                  <c:v>281</c:v>
                </c:pt>
                <c:pt idx="10645">
                  <c:v>281</c:v>
                </c:pt>
                <c:pt idx="10646">
                  <c:v>281</c:v>
                </c:pt>
                <c:pt idx="10647">
                  <c:v>288</c:v>
                </c:pt>
                <c:pt idx="10648">
                  <c:v>288</c:v>
                </c:pt>
                <c:pt idx="10649">
                  <c:v>281</c:v>
                </c:pt>
                <c:pt idx="10650">
                  <c:v>288</c:v>
                </c:pt>
                <c:pt idx="10651">
                  <c:v>281</c:v>
                </c:pt>
                <c:pt idx="10652">
                  <c:v>281</c:v>
                </c:pt>
                <c:pt idx="10653">
                  <c:v>281</c:v>
                </c:pt>
                <c:pt idx="10654">
                  <c:v>281</c:v>
                </c:pt>
                <c:pt idx="10655">
                  <c:v>281</c:v>
                </c:pt>
                <c:pt idx="10656">
                  <c:v>281</c:v>
                </c:pt>
                <c:pt idx="10657">
                  <c:v>281</c:v>
                </c:pt>
                <c:pt idx="10658">
                  <c:v>281</c:v>
                </c:pt>
                <c:pt idx="10659">
                  <c:v>281</c:v>
                </c:pt>
                <c:pt idx="10660">
                  <c:v>281</c:v>
                </c:pt>
                <c:pt idx="10661">
                  <c:v>288</c:v>
                </c:pt>
                <c:pt idx="10662">
                  <c:v>281</c:v>
                </c:pt>
                <c:pt idx="10663">
                  <c:v>281</c:v>
                </c:pt>
                <c:pt idx="10664">
                  <c:v>281</c:v>
                </c:pt>
                <c:pt idx="10665">
                  <c:v>288</c:v>
                </c:pt>
                <c:pt idx="10666">
                  <c:v>138</c:v>
                </c:pt>
                <c:pt idx="10667">
                  <c:v>138</c:v>
                </c:pt>
                <c:pt idx="10668">
                  <c:v>138</c:v>
                </c:pt>
                <c:pt idx="10669">
                  <c:v>138</c:v>
                </c:pt>
                <c:pt idx="10670">
                  <c:v>138</c:v>
                </c:pt>
                <c:pt idx="10671">
                  <c:v>138</c:v>
                </c:pt>
                <c:pt idx="10672">
                  <c:v>138</c:v>
                </c:pt>
                <c:pt idx="10673">
                  <c:v>138</c:v>
                </c:pt>
                <c:pt idx="10674">
                  <c:v>138</c:v>
                </c:pt>
                <c:pt idx="10675">
                  <c:v>138</c:v>
                </c:pt>
                <c:pt idx="10676">
                  <c:v>138</c:v>
                </c:pt>
                <c:pt idx="10677">
                  <c:v>138</c:v>
                </c:pt>
                <c:pt idx="10678">
                  <c:v>138</c:v>
                </c:pt>
                <c:pt idx="10679">
                  <c:v>138</c:v>
                </c:pt>
                <c:pt idx="10680">
                  <c:v>138</c:v>
                </c:pt>
                <c:pt idx="10681">
                  <c:v>138</c:v>
                </c:pt>
                <c:pt idx="10682">
                  <c:v>138</c:v>
                </c:pt>
                <c:pt idx="10683">
                  <c:v>138</c:v>
                </c:pt>
                <c:pt idx="10684">
                  <c:v>138</c:v>
                </c:pt>
                <c:pt idx="10685">
                  <c:v>138</c:v>
                </c:pt>
                <c:pt idx="10686">
                  <c:v>138</c:v>
                </c:pt>
                <c:pt idx="10687">
                  <c:v>138</c:v>
                </c:pt>
                <c:pt idx="10688">
                  <c:v>256</c:v>
                </c:pt>
                <c:pt idx="10689">
                  <c:v>256</c:v>
                </c:pt>
                <c:pt idx="10690">
                  <c:v>256</c:v>
                </c:pt>
                <c:pt idx="10691">
                  <c:v>256</c:v>
                </c:pt>
                <c:pt idx="10692">
                  <c:v>256</c:v>
                </c:pt>
                <c:pt idx="10693">
                  <c:v>133</c:v>
                </c:pt>
                <c:pt idx="10694">
                  <c:v>133</c:v>
                </c:pt>
                <c:pt idx="10695">
                  <c:v>133</c:v>
                </c:pt>
                <c:pt idx="10696">
                  <c:v>133</c:v>
                </c:pt>
                <c:pt idx="10697">
                  <c:v>177</c:v>
                </c:pt>
                <c:pt idx="10698">
                  <c:v>177</c:v>
                </c:pt>
                <c:pt idx="10699">
                  <c:v>177</c:v>
                </c:pt>
                <c:pt idx="10700">
                  <c:v>177</c:v>
                </c:pt>
                <c:pt idx="10701">
                  <c:v>171</c:v>
                </c:pt>
                <c:pt idx="10702">
                  <c:v>171</c:v>
                </c:pt>
                <c:pt idx="10703">
                  <c:v>240</c:v>
                </c:pt>
                <c:pt idx="10704">
                  <c:v>171</c:v>
                </c:pt>
                <c:pt idx="10705">
                  <c:v>240</c:v>
                </c:pt>
                <c:pt idx="10706">
                  <c:v>171</c:v>
                </c:pt>
                <c:pt idx="10707">
                  <c:v>171</c:v>
                </c:pt>
                <c:pt idx="10708">
                  <c:v>240</c:v>
                </c:pt>
                <c:pt idx="10709">
                  <c:v>171</c:v>
                </c:pt>
                <c:pt idx="10710">
                  <c:v>171</c:v>
                </c:pt>
                <c:pt idx="10711">
                  <c:v>240</c:v>
                </c:pt>
                <c:pt idx="10712">
                  <c:v>240</c:v>
                </c:pt>
                <c:pt idx="10713">
                  <c:v>240</c:v>
                </c:pt>
                <c:pt idx="10714">
                  <c:v>171</c:v>
                </c:pt>
                <c:pt idx="10715">
                  <c:v>171</c:v>
                </c:pt>
                <c:pt idx="10716">
                  <c:v>171</c:v>
                </c:pt>
                <c:pt idx="10717">
                  <c:v>171</c:v>
                </c:pt>
                <c:pt idx="10718">
                  <c:v>171</c:v>
                </c:pt>
                <c:pt idx="10719">
                  <c:v>171</c:v>
                </c:pt>
                <c:pt idx="10720">
                  <c:v>240</c:v>
                </c:pt>
                <c:pt idx="10721">
                  <c:v>240</c:v>
                </c:pt>
                <c:pt idx="10722">
                  <c:v>171</c:v>
                </c:pt>
                <c:pt idx="10723">
                  <c:v>171</c:v>
                </c:pt>
                <c:pt idx="10724">
                  <c:v>171</c:v>
                </c:pt>
                <c:pt idx="10725">
                  <c:v>171</c:v>
                </c:pt>
                <c:pt idx="10726">
                  <c:v>240</c:v>
                </c:pt>
                <c:pt idx="10727">
                  <c:v>171</c:v>
                </c:pt>
                <c:pt idx="10728">
                  <c:v>171</c:v>
                </c:pt>
                <c:pt idx="10729">
                  <c:v>171</c:v>
                </c:pt>
                <c:pt idx="10730">
                  <c:v>171</c:v>
                </c:pt>
                <c:pt idx="10731">
                  <c:v>240</c:v>
                </c:pt>
                <c:pt idx="10732">
                  <c:v>135</c:v>
                </c:pt>
                <c:pt idx="10733">
                  <c:v>207</c:v>
                </c:pt>
                <c:pt idx="10734">
                  <c:v>147</c:v>
                </c:pt>
                <c:pt idx="10735">
                  <c:v>207</c:v>
                </c:pt>
                <c:pt idx="10736">
                  <c:v>147</c:v>
                </c:pt>
                <c:pt idx="10737">
                  <c:v>147</c:v>
                </c:pt>
                <c:pt idx="10738">
                  <c:v>207</c:v>
                </c:pt>
                <c:pt idx="10739">
                  <c:v>207</c:v>
                </c:pt>
                <c:pt idx="10740">
                  <c:v>147</c:v>
                </c:pt>
                <c:pt idx="10741">
                  <c:v>147</c:v>
                </c:pt>
                <c:pt idx="10742">
                  <c:v>135</c:v>
                </c:pt>
                <c:pt idx="10743">
                  <c:v>207</c:v>
                </c:pt>
                <c:pt idx="10744">
                  <c:v>147</c:v>
                </c:pt>
                <c:pt idx="10745">
                  <c:v>135</c:v>
                </c:pt>
                <c:pt idx="10746">
                  <c:v>207</c:v>
                </c:pt>
                <c:pt idx="10747">
                  <c:v>134</c:v>
                </c:pt>
                <c:pt idx="10748">
                  <c:v>153</c:v>
                </c:pt>
                <c:pt idx="10749">
                  <c:v>134</c:v>
                </c:pt>
                <c:pt idx="10750">
                  <c:v>134</c:v>
                </c:pt>
                <c:pt idx="10751">
                  <c:v>153</c:v>
                </c:pt>
                <c:pt idx="10752">
                  <c:v>134</c:v>
                </c:pt>
                <c:pt idx="10753">
                  <c:v>153</c:v>
                </c:pt>
                <c:pt idx="10754">
                  <c:v>153</c:v>
                </c:pt>
                <c:pt idx="10755">
                  <c:v>134</c:v>
                </c:pt>
                <c:pt idx="10756">
                  <c:v>134</c:v>
                </c:pt>
                <c:pt idx="10757">
                  <c:v>134</c:v>
                </c:pt>
                <c:pt idx="10758">
                  <c:v>134</c:v>
                </c:pt>
                <c:pt idx="10759">
                  <c:v>134</c:v>
                </c:pt>
                <c:pt idx="10760">
                  <c:v>134</c:v>
                </c:pt>
                <c:pt idx="10761">
                  <c:v>134</c:v>
                </c:pt>
                <c:pt idx="10762">
                  <c:v>134</c:v>
                </c:pt>
                <c:pt idx="10763">
                  <c:v>134</c:v>
                </c:pt>
                <c:pt idx="10764">
                  <c:v>134</c:v>
                </c:pt>
                <c:pt idx="10765">
                  <c:v>134</c:v>
                </c:pt>
                <c:pt idx="10766">
                  <c:v>134</c:v>
                </c:pt>
                <c:pt idx="10767">
                  <c:v>134</c:v>
                </c:pt>
                <c:pt idx="10768">
                  <c:v>134</c:v>
                </c:pt>
                <c:pt idx="10769">
                  <c:v>134</c:v>
                </c:pt>
                <c:pt idx="10770">
                  <c:v>201</c:v>
                </c:pt>
                <c:pt idx="10771">
                  <c:v>201</c:v>
                </c:pt>
                <c:pt idx="10772">
                  <c:v>201</c:v>
                </c:pt>
                <c:pt idx="10773">
                  <c:v>201</c:v>
                </c:pt>
                <c:pt idx="10774">
                  <c:v>201</c:v>
                </c:pt>
                <c:pt idx="10775">
                  <c:v>201</c:v>
                </c:pt>
                <c:pt idx="10776">
                  <c:v>201</c:v>
                </c:pt>
                <c:pt idx="10777">
                  <c:v>280</c:v>
                </c:pt>
                <c:pt idx="10778">
                  <c:v>280</c:v>
                </c:pt>
                <c:pt idx="10779">
                  <c:v>201</c:v>
                </c:pt>
                <c:pt idx="10780">
                  <c:v>201</c:v>
                </c:pt>
                <c:pt idx="10781">
                  <c:v>201</c:v>
                </c:pt>
                <c:pt idx="10782">
                  <c:v>201</c:v>
                </c:pt>
                <c:pt idx="10783">
                  <c:v>201</c:v>
                </c:pt>
                <c:pt idx="10784">
                  <c:v>201</c:v>
                </c:pt>
                <c:pt idx="10785">
                  <c:v>201</c:v>
                </c:pt>
                <c:pt idx="10786">
                  <c:v>280</c:v>
                </c:pt>
                <c:pt idx="10787">
                  <c:v>201</c:v>
                </c:pt>
                <c:pt idx="10788">
                  <c:v>201</c:v>
                </c:pt>
                <c:pt idx="10789">
                  <c:v>280</c:v>
                </c:pt>
                <c:pt idx="10790">
                  <c:v>201</c:v>
                </c:pt>
                <c:pt idx="10791">
                  <c:v>201</c:v>
                </c:pt>
                <c:pt idx="10792">
                  <c:v>360</c:v>
                </c:pt>
                <c:pt idx="10793">
                  <c:v>360</c:v>
                </c:pt>
                <c:pt idx="10794">
                  <c:v>211</c:v>
                </c:pt>
                <c:pt idx="10795">
                  <c:v>211</c:v>
                </c:pt>
                <c:pt idx="10796">
                  <c:v>220</c:v>
                </c:pt>
                <c:pt idx="10797">
                  <c:v>220</c:v>
                </c:pt>
                <c:pt idx="10798">
                  <c:v>220</c:v>
                </c:pt>
                <c:pt idx="10799">
                  <c:v>220</c:v>
                </c:pt>
                <c:pt idx="10800">
                  <c:v>265</c:v>
                </c:pt>
                <c:pt idx="10801">
                  <c:v>265</c:v>
                </c:pt>
                <c:pt idx="10802">
                  <c:v>292</c:v>
                </c:pt>
                <c:pt idx="10803">
                  <c:v>292</c:v>
                </c:pt>
                <c:pt idx="10804">
                  <c:v>182</c:v>
                </c:pt>
                <c:pt idx="10805">
                  <c:v>164</c:v>
                </c:pt>
                <c:pt idx="10806">
                  <c:v>182</c:v>
                </c:pt>
                <c:pt idx="10807">
                  <c:v>182</c:v>
                </c:pt>
                <c:pt idx="10808">
                  <c:v>180</c:v>
                </c:pt>
                <c:pt idx="10809">
                  <c:v>164</c:v>
                </c:pt>
                <c:pt idx="10810">
                  <c:v>182</c:v>
                </c:pt>
                <c:pt idx="10811">
                  <c:v>180</c:v>
                </c:pt>
                <c:pt idx="10812">
                  <c:v>175</c:v>
                </c:pt>
                <c:pt idx="10813">
                  <c:v>175</c:v>
                </c:pt>
                <c:pt idx="10814">
                  <c:v>175</c:v>
                </c:pt>
                <c:pt idx="10815">
                  <c:v>164</c:v>
                </c:pt>
                <c:pt idx="10816">
                  <c:v>175</c:v>
                </c:pt>
                <c:pt idx="10817">
                  <c:v>175</c:v>
                </c:pt>
                <c:pt idx="10818">
                  <c:v>175</c:v>
                </c:pt>
                <c:pt idx="10819">
                  <c:v>164</c:v>
                </c:pt>
                <c:pt idx="10820">
                  <c:v>164</c:v>
                </c:pt>
                <c:pt idx="10821">
                  <c:v>164</c:v>
                </c:pt>
                <c:pt idx="10822">
                  <c:v>175</c:v>
                </c:pt>
                <c:pt idx="10823">
                  <c:v>175</c:v>
                </c:pt>
                <c:pt idx="10824">
                  <c:v>175</c:v>
                </c:pt>
                <c:pt idx="10825">
                  <c:v>175</c:v>
                </c:pt>
                <c:pt idx="10826">
                  <c:v>175</c:v>
                </c:pt>
                <c:pt idx="10827">
                  <c:v>175</c:v>
                </c:pt>
                <c:pt idx="10828">
                  <c:v>310</c:v>
                </c:pt>
                <c:pt idx="10829">
                  <c:v>381</c:v>
                </c:pt>
                <c:pt idx="10830">
                  <c:v>381</c:v>
                </c:pt>
                <c:pt idx="10831">
                  <c:v>381</c:v>
                </c:pt>
                <c:pt idx="10832">
                  <c:v>381</c:v>
                </c:pt>
                <c:pt idx="10833">
                  <c:v>381</c:v>
                </c:pt>
                <c:pt idx="10834">
                  <c:v>381</c:v>
                </c:pt>
                <c:pt idx="10835">
                  <c:v>381</c:v>
                </c:pt>
                <c:pt idx="10836">
                  <c:v>381</c:v>
                </c:pt>
                <c:pt idx="10837">
                  <c:v>381</c:v>
                </c:pt>
                <c:pt idx="10838">
                  <c:v>310</c:v>
                </c:pt>
                <c:pt idx="10839">
                  <c:v>381</c:v>
                </c:pt>
                <c:pt idx="10840">
                  <c:v>381</c:v>
                </c:pt>
                <c:pt idx="10841">
                  <c:v>310</c:v>
                </c:pt>
                <c:pt idx="10842">
                  <c:v>381</c:v>
                </c:pt>
                <c:pt idx="10843">
                  <c:v>381</c:v>
                </c:pt>
                <c:pt idx="10844">
                  <c:v>381</c:v>
                </c:pt>
                <c:pt idx="10845">
                  <c:v>381</c:v>
                </c:pt>
                <c:pt idx="10846">
                  <c:v>381</c:v>
                </c:pt>
                <c:pt idx="10847">
                  <c:v>310</c:v>
                </c:pt>
                <c:pt idx="10848">
                  <c:v>381</c:v>
                </c:pt>
                <c:pt idx="10849">
                  <c:v>381</c:v>
                </c:pt>
                <c:pt idx="10850">
                  <c:v>381</c:v>
                </c:pt>
                <c:pt idx="10851">
                  <c:v>381</c:v>
                </c:pt>
                <c:pt idx="10852">
                  <c:v>381</c:v>
                </c:pt>
                <c:pt idx="10853">
                  <c:v>381</c:v>
                </c:pt>
                <c:pt idx="10854">
                  <c:v>381</c:v>
                </c:pt>
                <c:pt idx="10855">
                  <c:v>381</c:v>
                </c:pt>
                <c:pt idx="10856">
                  <c:v>381</c:v>
                </c:pt>
                <c:pt idx="10857">
                  <c:v>310</c:v>
                </c:pt>
                <c:pt idx="10858">
                  <c:v>381</c:v>
                </c:pt>
                <c:pt idx="10859">
                  <c:v>310</c:v>
                </c:pt>
                <c:pt idx="10860">
                  <c:v>381</c:v>
                </c:pt>
                <c:pt idx="10861">
                  <c:v>381</c:v>
                </c:pt>
                <c:pt idx="10862">
                  <c:v>381</c:v>
                </c:pt>
                <c:pt idx="10863">
                  <c:v>381</c:v>
                </c:pt>
                <c:pt idx="10864">
                  <c:v>381</c:v>
                </c:pt>
                <c:pt idx="10865">
                  <c:v>381</c:v>
                </c:pt>
                <c:pt idx="10866">
                  <c:v>381</c:v>
                </c:pt>
                <c:pt idx="10867">
                  <c:v>381</c:v>
                </c:pt>
                <c:pt idx="10868">
                  <c:v>381</c:v>
                </c:pt>
                <c:pt idx="10869">
                  <c:v>381</c:v>
                </c:pt>
                <c:pt idx="10870">
                  <c:v>310</c:v>
                </c:pt>
                <c:pt idx="10871">
                  <c:v>381</c:v>
                </c:pt>
                <c:pt idx="10872">
                  <c:v>381</c:v>
                </c:pt>
                <c:pt idx="10873">
                  <c:v>381</c:v>
                </c:pt>
                <c:pt idx="10874">
                  <c:v>310</c:v>
                </c:pt>
                <c:pt idx="10875">
                  <c:v>381</c:v>
                </c:pt>
                <c:pt idx="10876">
                  <c:v>381</c:v>
                </c:pt>
                <c:pt idx="10877">
                  <c:v>381</c:v>
                </c:pt>
                <c:pt idx="10878">
                  <c:v>381</c:v>
                </c:pt>
                <c:pt idx="10879">
                  <c:v>381</c:v>
                </c:pt>
                <c:pt idx="10880">
                  <c:v>381</c:v>
                </c:pt>
                <c:pt idx="10881">
                  <c:v>381</c:v>
                </c:pt>
                <c:pt idx="10882">
                  <c:v>381</c:v>
                </c:pt>
                <c:pt idx="10883">
                  <c:v>381</c:v>
                </c:pt>
                <c:pt idx="10884">
                  <c:v>381</c:v>
                </c:pt>
                <c:pt idx="10885">
                  <c:v>381</c:v>
                </c:pt>
                <c:pt idx="10886">
                  <c:v>381</c:v>
                </c:pt>
                <c:pt idx="10887">
                  <c:v>381</c:v>
                </c:pt>
                <c:pt idx="10888">
                  <c:v>310</c:v>
                </c:pt>
                <c:pt idx="10889">
                  <c:v>381</c:v>
                </c:pt>
                <c:pt idx="10890">
                  <c:v>310</c:v>
                </c:pt>
                <c:pt idx="10891">
                  <c:v>381</c:v>
                </c:pt>
                <c:pt idx="10892">
                  <c:v>381</c:v>
                </c:pt>
                <c:pt idx="10893">
                  <c:v>381</c:v>
                </c:pt>
                <c:pt idx="10894">
                  <c:v>310</c:v>
                </c:pt>
                <c:pt idx="10895">
                  <c:v>381</c:v>
                </c:pt>
                <c:pt idx="10896">
                  <c:v>381</c:v>
                </c:pt>
                <c:pt idx="10897">
                  <c:v>381</c:v>
                </c:pt>
                <c:pt idx="10898">
                  <c:v>381</c:v>
                </c:pt>
                <c:pt idx="10899">
                  <c:v>381</c:v>
                </c:pt>
                <c:pt idx="10900">
                  <c:v>381</c:v>
                </c:pt>
                <c:pt idx="10901">
                  <c:v>381</c:v>
                </c:pt>
                <c:pt idx="10902">
                  <c:v>381</c:v>
                </c:pt>
                <c:pt idx="10903">
                  <c:v>381</c:v>
                </c:pt>
                <c:pt idx="10904">
                  <c:v>381</c:v>
                </c:pt>
                <c:pt idx="10905">
                  <c:v>381</c:v>
                </c:pt>
                <c:pt idx="10906">
                  <c:v>310</c:v>
                </c:pt>
                <c:pt idx="10907">
                  <c:v>381</c:v>
                </c:pt>
                <c:pt idx="10908">
                  <c:v>381</c:v>
                </c:pt>
                <c:pt idx="10909">
                  <c:v>381</c:v>
                </c:pt>
                <c:pt idx="10910">
                  <c:v>381</c:v>
                </c:pt>
                <c:pt idx="10911">
                  <c:v>381</c:v>
                </c:pt>
                <c:pt idx="10912">
                  <c:v>381</c:v>
                </c:pt>
                <c:pt idx="10913">
                  <c:v>381</c:v>
                </c:pt>
                <c:pt idx="10914">
                  <c:v>381</c:v>
                </c:pt>
                <c:pt idx="10915">
                  <c:v>381</c:v>
                </c:pt>
                <c:pt idx="10916">
                  <c:v>381</c:v>
                </c:pt>
                <c:pt idx="10917">
                  <c:v>381</c:v>
                </c:pt>
                <c:pt idx="10918">
                  <c:v>381</c:v>
                </c:pt>
                <c:pt idx="10919">
                  <c:v>381</c:v>
                </c:pt>
                <c:pt idx="10920">
                  <c:v>381</c:v>
                </c:pt>
                <c:pt idx="10921">
                  <c:v>381</c:v>
                </c:pt>
                <c:pt idx="10922">
                  <c:v>310</c:v>
                </c:pt>
                <c:pt idx="10923">
                  <c:v>381</c:v>
                </c:pt>
                <c:pt idx="10924">
                  <c:v>381</c:v>
                </c:pt>
                <c:pt idx="10925">
                  <c:v>381</c:v>
                </c:pt>
                <c:pt idx="10926">
                  <c:v>381</c:v>
                </c:pt>
                <c:pt idx="10927">
                  <c:v>381</c:v>
                </c:pt>
                <c:pt idx="10928">
                  <c:v>310</c:v>
                </c:pt>
                <c:pt idx="10929">
                  <c:v>381</c:v>
                </c:pt>
                <c:pt idx="10930">
                  <c:v>381</c:v>
                </c:pt>
                <c:pt idx="10931">
                  <c:v>381</c:v>
                </c:pt>
                <c:pt idx="10932">
                  <c:v>381</c:v>
                </c:pt>
                <c:pt idx="10933">
                  <c:v>381</c:v>
                </c:pt>
                <c:pt idx="10934">
                  <c:v>381</c:v>
                </c:pt>
                <c:pt idx="10935">
                  <c:v>381</c:v>
                </c:pt>
                <c:pt idx="10936">
                  <c:v>310</c:v>
                </c:pt>
                <c:pt idx="10937">
                  <c:v>381</c:v>
                </c:pt>
                <c:pt idx="10938">
                  <c:v>381</c:v>
                </c:pt>
                <c:pt idx="10939">
                  <c:v>381</c:v>
                </c:pt>
                <c:pt idx="10940">
                  <c:v>381</c:v>
                </c:pt>
                <c:pt idx="10941">
                  <c:v>381</c:v>
                </c:pt>
                <c:pt idx="10942">
                  <c:v>381</c:v>
                </c:pt>
                <c:pt idx="10943">
                  <c:v>381</c:v>
                </c:pt>
                <c:pt idx="10944">
                  <c:v>381</c:v>
                </c:pt>
                <c:pt idx="10945">
                  <c:v>381</c:v>
                </c:pt>
                <c:pt idx="10946">
                  <c:v>381</c:v>
                </c:pt>
                <c:pt idx="10947">
                  <c:v>310</c:v>
                </c:pt>
                <c:pt idx="10948">
                  <c:v>381</c:v>
                </c:pt>
                <c:pt idx="10949">
                  <c:v>381</c:v>
                </c:pt>
                <c:pt idx="10950">
                  <c:v>381</c:v>
                </c:pt>
                <c:pt idx="10951">
                  <c:v>381</c:v>
                </c:pt>
                <c:pt idx="10952">
                  <c:v>381</c:v>
                </c:pt>
                <c:pt idx="10953">
                  <c:v>381</c:v>
                </c:pt>
                <c:pt idx="10954">
                  <c:v>381</c:v>
                </c:pt>
                <c:pt idx="10955">
                  <c:v>381</c:v>
                </c:pt>
                <c:pt idx="10956">
                  <c:v>310</c:v>
                </c:pt>
                <c:pt idx="10957">
                  <c:v>310</c:v>
                </c:pt>
                <c:pt idx="10958">
                  <c:v>381</c:v>
                </c:pt>
                <c:pt idx="10959">
                  <c:v>381</c:v>
                </c:pt>
                <c:pt idx="10960">
                  <c:v>381</c:v>
                </c:pt>
                <c:pt idx="10961">
                  <c:v>381</c:v>
                </c:pt>
                <c:pt idx="10962">
                  <c:v>381</c:v>
                </c:pt>
                <c:pt idx="10963">
                  <c:v>381</c:v>
                </c:pt>
                <c:pt idx="10964">
                  <c:v>381</c:v>
                </c:pt>
                <c:pt idx="10965">
                  <c:v>381</c:v>
                </c:pt>
                <c:pt idx="10966">
                  <c:v>381</c:v>
                </c:pt>
                <c:pt idx="10967">
                  <c:v>381</c:v>
                </c:pt>
                <c:pt idx="10968">
                  <c:v>285</c:v>
                </c:pt>
                <c:pt idx="10969">
                  <c:v>285</c:v>
                </c:pt>
                <c:pt idx="10970">
                  <c:v>201</c:v>
                </c:pt>
                <c:pt idx="10971">
                  <c:v>201</c:v>
                </c:pt>
                <c:pt idx="10972">
                  <c:v>201</c:v>
                </c:pt>
                <c:pt idx="10973">
                  <c:v>201</c:v>
                </c:pt>
                <c:pt idx="10974">
                  <c:v>201</c:v>
                </c:pt>
                <c:pt idx="10975">
                  <c:v>201</c:v>
                </c:pt>
                <c:pt idx="10976">
                  <c:v>201</c:v>
                </c:pt>
                <c:pt idx="10977">
                  <c:v>201</c:v>
                </c:pt>
                <c:pt idx="10978">
                  <c:v>196</c:v>
                </c:pt>
                <c:pt idx="10979">
                  <c:v>240</c:v>
                </c:pt>
                <c:pt idx="10980">
                  <c:v>240</c:v>
                </c:pt>
                <c:pt idx="10981">
                  <c:v>240</c:v>
                </c:pt>
                <c:pt idx="10982">
                  <c:v>240</c:v>
                </c:pt>
                <c:pt idx="10983">
                  <c:v>240</c:v>
                </c:pt>
                <c:pt idx="10984">
                  <c:v>240</c:v>
                </c:pt>
                <c:pt idx="10985">
                  <c:v>240</c:v>
                </c:pt>
                <c:pt idx="10986">
                  <c:v>240</c:v>
                </c:pt>
                <c:pt idx="10987">
                  <c:v>240</c:v>
                </c:pt>
                <c:pt idx="10988">
                  <c:v>240</c:v>
                </c:pt>
                <c:pt idx="10989">
                  <c:v>240</c:v>
                </c:pt>
                <c:pt idx="10990">
                  <c:v>240</c:v>
                </c:pt>
                <c:pt idx="10991">
                  <c:v>240</c:v>
                </c:pt>
                <c:pt idx="10992">
                  <c:v>240</c:v>
                </c:pt>
                <c:pt idx="10993">
                  <c:v>460</c:v>
                </c:pt>
                <c:pt idx="10994">
                  <c:v>460</c:v>
                </c:pt>
                <c:pt idx="10995">
                  <c:v>520</c:v>
                </c:pt>
                <c:pt idx="10996">
                  <c:v>520</c:v>
                </c:pt>
                <c:pt idx="10997">
                  <c:v>565</c:v>
                </c:pt>
                <c:pt idx="10998">
                  <c:v>565</c:v>
                </c:pt>
                <c:pt idx="10999">
                  <c:v>565</c:v>
                </c:pt>
                <c:pt idx="11000">
                  <c:v>510</c:v>
                </c:pt>
                <c:pt idx="11001">
                  <c:v>510</c:v>
                </c:pt>
                <c:pt idx="11002">
                  <c:v>510</c:v>
                </c:pt>
                <c:pt idx="11003">
                  <c:v>510</c:v>
                </c:pt>
                <c:pt idx="11004">
                  <c:v>510</c:v>
                </c:pt>
                <c:pt idx="11005">
                  <c:v>510</c:v>
                </c:pt>
                <c:pt idx="11006">
                  <c:v>160</c:v>
                </c:pt>
                <c:pt idx="11007">
                  <c:v>170</c:v>
                </c:pt>
                <c:pt idx="11008">
                  <c:v>170</c:v>
                </c:pt>
                <c:pt idx="11009">
                  <c:v>170</c:v>
                </c:pt>
                <c:pt idx="11010">
                  <c:v>168</c:v>
                </c:pt>
                <c:pt idx="11011">
                  <c:v>227</c:v>
                </c:pt>
                <c:pt idx="11012">
                  <c:v>227</c:v>
                </c:pt>
                <c:pt idx="11013">
                  <c:v>168</c:v>
                </c:pt>
                <c:pt idx="11014">
                  <c:v>227</c:v>
                </c:pt>
                <c:pt idx="11015">
                  <c:v>227</c:v>
                </c:pt>
                <c:pt idx="11016">
                  <c:v>250</c:v>
                </c:pt>
                <c:pt idx="11017">
                  <c:v>250</c:v>
                </c:pt>
                <c:pt idx="11018">
                  <c:v>250</c:v>
                </c:pt>
                <c:pt idx="11019">
                  <c:v>250</c:v>
                </c:pt>
                <c:pt idx="11020">
                  <c:v>240</c:v>
                </c:pt>
                <c:pt idx="11021">
                  <c:v>240</c:v>
                </c:pt>
                <c:pt idx="11022">
                  <c:v>325</c:v>
                </c:pt>
                <c:pt idx="11023">
                  <c:v>250</c:v>
                </c:pt>
                <c:pt idx="11024">
                  <c:v>240</c:v>
                </c:pt>
                <c:pt idx="11025">
                  <c:v>325</c:v>
                </c:pt>
                <c:pt idx="11026">
                  <c:v>250</c:v>
                </c:pt>
                <c:pt idx="11027">
                  <c:v>240</c:v>
                </c:pt>
                <c:pt idx="11028">
                  <c:v>302</c:v>
                </c:pt>
                <c:pt idx="11029">
                  <c:v>250</c:v>
                </c:pt>
                <c:pt idx="11030">
                  <c:v>345</c:v>
                </c:pt>
                <c:pt idx="11031">
                  <c:v>250</c:v>
                </c:pt>
                <c:pt idx="11032">
                  <c:v>302</c:v>
                </c:pt>
                <c:pt idx="11033">
                  <c:v>240</c:v>
                </c:pt>
                <c:pt idx="11034">
                  <c:v>240</c:v>
                </c:pt>
                <c:pt idx="11035">
                  <c:v>325</c:v>
                </c:pt>
                <c:pt idx="11036">
                  <c:v>325</c:v>
                </c:pt>
                <c:pt idx="11037">
                  <c:v>240</c:v>
                </c:pt>
                <c:pt idx="11038">
                  <c:v>250</c:v>
                </c:pt>
                <c:pt idx="11039">
                  <c:v>302</c:v>
                </c:pt>
                <c:pt idx="11040">
                  <c:v>240</c:v>
                </c:pt>
                <c:pt idx="11041">
                  <c:v>240</c:v>
                </c:pt>
                <c:pt idx="11042">
                  <c:v>240</c:v>
                </c:pt>
                <c:pt idx="11043">
                  <c:v>235</c:v>
                </c:pt>
                <c:pt idx="11044">
                  <c:v>235</c:v>
                </c:pt>
                <c:pt idx="11045">
                  <c:v>235</c:v>
                </c:pt>
                <c:pt idx="11046">
                  <c:v>235</c:v>
                </c:pt>
                <c:pt idx="11047">
                  <c:v>430</c:v>
                </c:pt>
                <c:pt idx="11048">
                  <c:v>420</c:v>
                </c:pt>
                <c:pt idx="11049">
                  <c:v>430</c:v>
                </c:pt>
                <c:pt idx="11050">
                  <c:v>420</c:v>
                </c:pt>
                <c:pt idx="11051">
                  <c:v>420</c:v>
                </c:pt>
                <c:pt idx="11052">
                  <c:v>420</c:v>
                </c:pt>
                <c:pt idx="11053">
                  <c:v>430</c:v>
                </c:pt>
                <c:pt idx="11054">
                  <c:v>430</c:v>
                </c:pt>
                <c:pt idx="11055">
                  <c:v>430</c:v>
                </c:pt>
                <c:pt idx="11056">
                  <c:v>430</c:v>
                </c:pt>
                <c:pt idx="11057">
                  <c:v>430</c:v>
                </c:pt>
                <c:pt idx="11058">
                  <c:v>430</c:v>
                </c:pt>
                <c:pt idx="11059">
                  <c:v>430</c:v>
                </c:pt>
                <c:pt idx="11060">
                  <c:v>430</c:v>
                </c:pt>
                <c:pt idx="11061">
                  <c:v>430</c:v>
                </c:pt>
                <c:pt idx="11062">
                  <c:v>430</c:v>
                </c:pt>
                <c:pt idx="11063">
                  <c:v>430</c:v>
                </c:pt>
                <c:pt idx="11064">
                  <c:v>430</c:v>
                </c:pt>
                <c:pt idx="11065">
                  <c:v>430</c:v>
                </c:pt>
                <c:pt idx="11066">
                  <c:v>430</c:v>
                </c:pt>
                <c:pt idx="11067">
                  <c:v>430</c:v>
                </c:pt>
                <c:pt idx="11068">
                  <c:v>430</c:v>
                </c:pt>
                <c:pt idx="11069">
                  <c:v>430</c:v>
                </c:pt>
                <c:pt idx="11070">
                  <c:v>430</c:v>
                </c:pt>
                <c:pt idx="11071">
                  <c:v>430</c:v>
                </c:pt>
                <c:pt idx="11072">
                  <c:v>430</c:v>
                </c:pt>
                <c:pt idx="11073">
                  <c:v>430</c:v>
                </c:pt>
                <c:pt idx="11074">
                  <c:v>430</c:v>
                </c:pt>
                <c:pt idx="11075">
                  <c:v>430</c:v>
                </c:pt>
                <c:pt idx="11076">
                  <c:v>430</c:v>
                </c:pt>
                <c:pt idx="11077">
                  <c:v>430</c:v>
                </c:pt>
                <c:pt idx="11078">
                  <c:v>430</c:v>
                </c:pt>
                <c:pt idx="11079">
                  <c:v>276</c:v>
                </c:pt>
                <c:pt idx="11080">
                  <c:v>276</c:v>
                </c:pt>
                <c:pt idx="11081">
                  <c:v>276</c:v>
                </c:pt>
                <c:pt idx="11082">
                  <c:v>181</c:v>
                </c:pt>
                <c:pt idx="11083">
                  <c:v>90</c:v>
                </c:pt>
                <c:pt idx="11084">
                  <c:v>90</c:v>
                </c:pt>
                <c:pt idx="11085">
                  <c:v>90</c:v>
                </c:pt>
                <c:pt idx="11086">
                  <c:v>90</c:v>
                </c:pt>
                <c:pt idx="11087">
                  <c:v>90</c:v>
                </c:pt>
                <c:pt idx="11088">
                  <c:v>90</c:v>
                </c:pt>
                <c:pt idx="11089">
                  <c:v>90</c:v>
                </c:pt>
                <c:pt idx="11090">
                  <c:v>90</c:v>
                </c:pt>
                <c:pt idx="11091">
                  <c:v>90</c:v>
                </c:pt>
                <c:pt idx="11092">
                  <c:v>90</c:v>
                </c:pt>
                <c:pt idx="11093">
                  <c:v>90</c:v>
                </c:pt>
                <c:pt idx="11094">
                  <c:v>200</c:v>
                </c:pt>
                <c:pt idx="11095">
                  <c:v>165</c:v>
                </c:pt>
                <c:pt idx="11096">
                  <c:v>165</c:v>
                </c:pt>
                <c:pt idx="11097">
                  <c:v>200</c:v>
                </c:pt>
                <c:pt idx="11098">
                  <c:v>200</c:v>
                </c:pt>
                <c:pt idx="11099">
                  <c:v>165</c:v>
                </c:pt>
                <c:pt idx="11100">
                  <c:v>165</c:v>
                </c:pt>
                <c:pt idx="11101">
                  <c:v>165</c:v>
                </c:pt>
                <c:pt idx="11102">
                  <c:v>165</c:v>
                </c:pt>
                <c:pt idx="11103">
                  <c:v>165</c:v>
                </c:pt>
                <c:pt idx="11104">
                  <c:v>165</c:v>
                </c:pt>
                <c:pt idx="11105">
                  <c:v>106</c:v>
                </c:pt>
                <c:pt idx="11106">
                  <c:v>106</c:v>
                </c:pt>
                <c:pt idx="11107">
                  <c:v>565</c:v>
                </c:pt>
                <c:pt idx="11108">
                  <c:v>565</c:v>
                </c:pt>
                <c:pt idx="11109">
                  <c:v>568</c:v>
                </c:pt>
                <c:pt idx="11110">
                  <c:v>568</c:v>
                </c:pt>
                <c:pt idx="11111">
                  <c:v>568</c:v>
                </c:pt>
                <c:pt idx="11112">
                  <c:v>568</c:v>
                </c:pt>
                <c:pt idx="11113">
                  <c:v>568</c:v>
                </c:pt>
                <c:pt idx="11114">
                  <c:v>568</c:v>
                </c:pt>
                <c:pt idx="11115">
                  <c:v>107</c:v>
                </c:pt>
                <c:pt idx="11116">
                  <c:v>107</c:v>
                </c:pt>
                <c:pt idx="11117">
                  <c:v>201</c:v>
                </c:pt>
                <c:pt idx="11118">
                  <c:v>132</c:v>
                </c:pt>
                <c:pt idx="11119">
                  <c:v>132</c:v>
                </c:pt>
                <c:pt idx="11120">
                  <c:v>132</c:v>
                </c:pt>
                <c:pt idx="11121">
                  <c:v>201</c:v>
                </c:pt>
                <c:pt idx="11122">
                  <c:v>201</c:v>
                </c:pt>
                <c:pt idx="11123">
                  <c:v>138</c:v>
                </c:pt>
                <c:pt idx="11124">
                  <c:v>138</c:v>
                </c:pt>
                <c:pt idx="11125">
                  <c:v>132</c:v>
                </c:pt>
                <c:pt idx="11126">
                  <c:v>138</c:v>
                </c:pt>
                <c:pt idx="11127">
                  <c:v>201</c:v>
                </c:pt>
                <c:pt idx="11128">
                  <c:v>201</c:v>
                </c:pt>
                <c:pt idx="11129">
                  <c:v>132</c:v>
                </c:pt>
                <c:pt idx="11130">
                  <c:v>132</c:v>
                </c:pt>
                <c:pt idx="11131">
                  <c:v>201</c:v>
                </c:pt>
                <c:pt idx="11132">
                  <c:v>132</c:v>
                </c:pt>
                <c:pt idx="11133">
                  <c:v>132</c:v>
                </c:pt>
                <c:pt idx="11134">
                  <c:v>138</c:v>
                </c:pt>
                <c:pt idx="11135">
                  <c:v>201</c:v>
                </c:pt>
                <c:pt idx="11136">
                  <c:v>201</c:v>
                </c:pt>
                <c:pt idx="11137">
                  <c:v>132</c:v>
                </c:pt>
                <c:pt idx="11138">
                  <c:v>132</c:v>
                </c:pt>
                <c:pt idx="11139">
                  <c:v>201</c:v>
                </c:pt>
                <c:pt idx="11140">
                  <c:v>201</c:v>
                </c:pt>
                <c:pt idx="11141">
                  <c:v>132</c:v>
                </c:pt>
                <c:pt idx="11142">
                  <c:v>132</c:v>
                </c:pt>
                <c:pt idx="11143">
                  <c:v>201</c:v>
                </c:pt>
                <c:pt idx="11144">
                  <c:v>201</c:v>
                </c:pt>
                <c:pt idx="11145">
                  <c:v>201</c:v>
                </c:pt>
                <c:pt idx="11146">
                  <c:v>201</c:v>
                </c:pt>
                <c:pt idx="11147">
                  <c:v>185</c:v>
                </c:pt>
                <c:pt idx="11148">
                  <c:v>185</c:v>
                </c:pt>
                <c:pt idx="11149">
                  <c:v>185</c:v>
                </c:pt>
                <c:pt idx="11150">
                  <c:v>185</c:v>
                </c:pt>
                <c:pt idx="11151">
                  <c:v>185</c:v>
                </c:pt>
                <c:pt idx="11152">
                  <c:v>185</c:v>
                </c:pt>
                <c:pt idx="11153">
                  <c:v>185</c:v>
                </c:pt>
                <c:pt idx="11154">
                  <c:v>185</c:v>
                </c:pt>
                <c:pt idx="11155">
                  <c:v>185</c:v>
                </c:pt>
                <c:pt idx="11156">
                  <c:v>185</c:v>
                </c:pt>
                <c:pt idx="11157">
                  <c:v>185</c:v>
                </c:pt>
                <c:pt idx="11158">
                  <c:v>185</c:v>
                </c:pt>
                <c:pt idx="11159">
                  <c:v>185</c:v>
                </c:pt>
                <c:pt idx="11160">
                  <c:v>185</c:v>
                </c:pt>
                <c:pt idx="11161">
                  <c:v>185</c:v>
                </c:pt>
                <c:pt idx="11162">
                  <c:v>185</c:v>
                </c:pt>
                <c:pt idx="11163">
                  <c:v>185</c:v>
                </c:pt>
                <c:pt idx="11164">
                  <c:v>185</c:v>
                </c:pt>
                <c:pt idx="11165">
                  <c:v>185</c:v>
                </c:pt>
                <c:pt idx="11166">
                  <c:v>185</c:v>
                </c:pt>
                <c:pt idx="11167">
                  <c:v>185</c:v>
                </c:pt>
                <c:pt idx="11168">
                  <c:v>185</c:v>
                </c:pt>
                <c:pt idx="11169">
                  <c:v>181</c:v>
                </c:pt>
                <c:pt idx="11170">
                  <c:v>268</c:v>
                </c:pt>
                <c:pt idx="11171">
                  <c:v>268</c:v>
                </c:pt>
                <c:pt idx="11172">
                  <c:v>268</c:v>
                </c:pt>
                <c:pt idx="11173">
                  <c:v>268</c:v>
                </c:pt>
                <c:pt idx="11174">
                  <c:v>268</c:v>
                </c:pt>
                <c:pt idx="11175">
                  <c:v>181</c:v>
                </c:pt>
                <c:pt idx="11176">
                  <c:v>181</c:v>
                </c:pt>
                <c:pt idx="11177">
                  <c:v>268</c:v>
                </c:pt>
                <c:pt idx="11178">
                  <c:v>181</c:v>
                </c:pt>
                <c:pt idx="11179">
                  <c:v>268</c:v>
                </c:pt>
                <c:pt idx="11180">
                  <c:v>268</c:v>
                </c:pt>
                <c:pt idx="11181">
                  <c:v>181</c:v>
                </c:pt>
                <c:pt idx="11182">
                  <c:v>268</c:v>
                </c:pt>
                <c:pt idx="11183">
                  <c:v>268</c:v>
                </c:pt>
                <c:pt idx="11184">
                  <c:v>268</c:v>
                </c:pt>
                <c:pt idx="11185">
                  <c:v>181</c:v>
                </c:pt>
                <c:pt idx="11186">
                  <c:v>268</c:v>
                </c:pt>
                <c:pt idx="11187">
                  <c:v>181</c:v>
                </c:pt>
                <c:pt idx="11188">
                  <c:v>181</c:v>
                </c:pt>
                <c:pt idx="11189">
                  <c:v>268</c:v>
                </c:pt>
                <c:pt idx="11190">
                  <c:v>181</c:v>
                </c:pt>
                <c:pt idx="11191">
                  <c:v>268</c:v>
                </c:pt>
                <c:pt idx="11192">
                  <c:v>181</c:v>
                </c:pt>
                <c:pt idx="11193">
                  <c:v>181</c:v>
                </c:pt>
                <c:pt idx="11194">
                  <c:v>268</c:v>
                </c:pt>
                <c:pt idx="11195">
                  <c:v>181</c:v>
                </c:pt>
                <c:pt idx="11196">
                  <c:v>260</c:v>
                </c:pt>
                <c:pt idx="11197">
                  <c:v>260</c:v>
                </c:pt>
                <c:pt idx="11198">
                  <c:v>260</c:v>
                </c:pt>
                <c:pt idx="11199">
                  <c:v>260</c:v>
                </c:pt>
                <c:pt idx="11200">
                  <c:v>260</c:v>
                </c:pt>
                <c:pt idx="11201">
                  <c:v>260</c:v>
                </c:pt>
                <c:pt idx="11202">
                  <c:v>260</c:v>
                </c:pt>
                <c:pt idx="11203">
                  <c:v>260</c:v>
                </c:pt>
                <c:pt idx="11204">
                  <c:v>260</c:v>
                </c:pt>
                <c:pt idx="11205">
                  <c:v>260</c:v>
                </c:pt>
                <c:pt idx="11206">
                  <c:v>260</c:v>
                </c:pt>
                <c:pt idx="11207">
                  <c:v>260</c:v>
                </c:pt>
                <c:pt idx="11208">
                  <c:v>180</c:v>
                </c:pt>
                <c:pt idx="11209">
                  <c:v>250</c:v>
                </c:pt>
                <c:pt idx="11210">
                  <c:v>180</c:v>
                </c:pt>
                <c:pt idx="11211">
                  <c:v>180</c:v>
                </c:pt>
                <c:pt idx="11212">
                  <c:v>180</c:v>
                </c:pt>
                <c:pt idx="11213">
                  <c:v>180</c:v>
                </c:pt>
                <c:pt idx="11214">
                  <c:v>180</c:v>
                </c:pt>
                <c:pt idx="11215">
                  <c:v>180</c:v>
                </c:pt>
                <c:pt idx="11216">
                  <c:v>180</c:v>
                </c:pt>
                <c:pt idx="11217">
                  <c:v>180</c:v>
                </c:pt>
                <c:pt idx="11218">
                  <c:v>250</c:v>
                </c:pt>
                <c:pt idx="11219">
                  <c:v>180</c:v>
                </c:pt>
                <c:pt idx="11220">
                  <c:v>180</c:v>
                </c:pt>
                <c:pt idx="11221">
                  <c:v>180</c:v>
                </c:pt>
                <c:pt idx="11222">
                  <c:v>155</c:v>
                </c:pt>
                <c:pt idx="11223">
                  <c:v>155</c:v>
                </c:pt>
                <c:pt idx="11224">
                  <c:v>155</c:v>
                </c:pt>
                <c:pt idx="11225">
                  <c:v>155</c:v>
                </c:pt>
                <c:pt idx="11226">
                  <c:v>155</c:v>
                </c:pt>
                <c:pt idx="11227">
                  <c:v>155</c:v>
                </c:pt>
                <c:pt idx="11228">
                  <c:v>109</c:v>
                </c:pt>
                <c:pt idx="11229">
                  <c:v>109</c:v>
                </c:pt>
                <c:pt idx="11230">
                  <c:v>109</c:v>
                </c:pt>
                <c:pt idx="11231">
                  <c:v>109</c:v>
                </c:pt>
                <c:pt idx="11232">
                  <c:v>109</c:v>
                </c:pt>
                <c:pt idx="11233">
                  <c:v>109</c:v>
                </c:pt>
                <c:pt idx="11234">
                  <c:v>109</c:v>
                </c:pt>
                <c:pt idx="11235">
                  <c:v>109</c:v>
                </c:pt>
                <c:pt idx="11236">
                  <c:v>109</c:v>
                </c:pt>
                <c:pt idx="11237">
                  <c:v>109</c:v>
                </c:pt>
                <c:pt idx="11238">
                  <c:v>109</c:v>
                </c:pt>
                <c:pt idx="11239">
                  <c:v>109</c:v>
                </c:pt>
                <c:pt idx="11240">
                  <c:v>109</c:v>
                </c:pt>
                <c:pt idx="11241">
                  <c:v>109</c:v>
                </c:pt>
                <c:pt idx="11242">
                  <c:v>109</c:v>
                </c:pt>
                <c:pt idx="11243">
                  <c:v>109</c:v>
                </c:pt>
                <c:pt idx="11244">
                  <c:v>109</c:v>
                </c:pt>
                <c:pt idx="11245">
                  <c:v>109</c:v>
                </c:pt>
                <c:pt idx="11246">
                  <c:v>109</c:v>
                </c:pt>
                <c:pt idx="11247">
                  <c:v>109</c:v>
                </c:pt>
                <c:pt idx="11248">
                  <c:v>109</c:v>
                </c:pt>
                <c:pt idx="11249">
                  <c:v>109</c:v>
                </c:pt>
                <c:pt idx="11250">
                  <c:v>109</c:v>
                </c:pt>
                <c:pt idx="11251">
                  <c:v>109</c:v>
                </c:pt>
                <c:pt idx="11252">
                  <c:v>109</c:v>
                </c:pt>
                <c:pt idx="11253">
                  <c:v>109</c:v>
                </c:pt>
                <c:pt idx="11254">
                  <c:v>109</c:v>
                </c:pt>
                <c:pt idx="11255">
                  <c:v>109</c:v>
                </c:pt>
                <c:pt idx="11256">
                  <c:v>109</c:v>
                </c:pt>
                <c:pt idx="11257">
                  <c:v>109</c:v>
                </c:pt>
                <c:pt idx="11258">
                  <c:v>109</c:v>
                </c:pt>
                <c:pt idx="11259">
                  <c:v>109</c:v>
                </c:pt>
                <c:pt idx="11260">
                  <c:v>1001</c:v>
                </c:pt>
                <c:pt idx="11261">
                  <c:v>1001</c:v>
                </c:pt>
                <c:pt idx="11262">
                  <c:v>1001</c:v>
                </c:pt>
                <c:pt idx="11263">
                  <c:v>126</c:v>
                </c:pt>
                <c:pt idx="11264">
                  <c:v>132</c:v>
                </c:pt>
                <c:pt idx="11265">
                  <c:v>158</c:v>
                </c:pt>
                <c:pt idx="11266">
                  <c:v>158</c:v>
                </c:pt>
                <c:pt idx="11267">
                  <c:v>158</c:v>
                </c:pt>
                <c:pt idx="11268">
                  <c:v>158</c:v>
                </c:pt>
                <c:pt idx="11269">
                  <c:v>132</c:v>
                </c:pt>
                <c:pt idx="11270">
                  <c:v>158</c:v>
                </c:pt>
                <c:pt idx="11271">
                  <c:v>158</c:v>
                </c:pt>
                <c:pt idx="11272">
                  <c:v>176</c:v>
                </c:pt>
                <c:pt idx="11273">
                  <c:v>176</c:v>
                </c:pt>
                <c:pt idx="11274">
                  <c:v>176</c:v>
                </c:pt>
                <c:pt idx="11275">
                  <c:v>176</c:v>
                </c:pt>
                <c:pt idx="11276">
                  <c:v>176</c:v>
                </c:pt>
                <c:pt idx="11277">
                  <c:v>176</c:v>
                </c:pt>
                <c:pt idx="11278">
                  <c:v>645</c:v>
                </c:pt>
                <c:pt idx="11279">
                  <c:v>645</c:v>
                </c:pt>
                <c:pt idx="11280">
                  <c:v>645</c:v>
                </c:pt>
                <c:pt idx="11281">
                  <c:v>645</c:v>
                </c:pt>
                <c:pt idx="11282">
                  <c:v>645</c:v>
                </c:pt>
                <c:pt idx="11283">
                  <c:v>645</c:v>
                </c:pt>
                <c:pt idx="11284">
                  <c:v>645</c:v>
                </c:pt>
                <c:pt idx="11285">
                  <c:v>645</c:v>
                </c:pt>
                <c:pt idx="11286">
                  <c:v>645</c:v>
                </c:pt>
                <c:pt idx="11287">
                  <c:v>645</c:v>
                </c:pt>
                <c:pt idx="11288">
                  <c:v>645</c:v>
                </c:pt>
                <c:pt idx="11289">
                  <c:v>645</c:v>
                </c:pt>
                <c:pt idx="11290">
                  <c:v>645</c:v>
                </c:pt>
                <c:pt idx="11291">
                  <c:v>645</c:v>
                </c:pt>
                <c:pt idx="11292">
                  <c:v>490</c:v>
                </c:pt>
                <c:pt idx="11293">
                  <c:v>490</c:v>
                </c:pt>
                <c:pt idx="11294">
                  <c:v>127</c:v>
                </c:pt>
                <c:pt idx="11295">
                  <c:v>127</c:v>
                </c:pt>
                <c:pt idx="11296">
                  <c:v>127</c:v>
                </c:pt>
                <c:pt idx="11297">
                  <c:v>127</c:v>
                </c:pt>
                <c:pt idx="11298">
                  <c:v>127</c:v>
                </c:pt>
                <c:pt idx="11299">
                  <c:v>127</c:v>
                </c:pt>
                <c:pt idx="11300">
                  <c:v>127</c:v>
                </c:pt>
                <c:pt idx="11301">
                  <c:v>127</c:v>
                </c:pt>
                <c:pt idx="11302">
                  <c:v>127</c:v>
                </c:pt>
                <c:pt idx="11303">
                  <c:v>127</c:v>
                </c:pt>
                <c:pt idx="11304">
                  <c:v>127</c:v>
                </c:pt>
                <c:pt idx="11305">
                  <c:v>127</c:v>
                </c:pt>
                <c:pt idx="11306">
                  <c:v>165</c:v>
                </c:pt>
                <c:pt idx="11307">
                  <c:v>165</c:v>
                </c:pt>
                <c:pt idx="11308">
                  <c:v>165</c:v>
                </c:pt>
                <c:pt idx="11309">
                  <c:v>165</c:v>
                </c:pt>
                <c:pt idx="11310">
                  <c:v>180</c:v>
                </c:pt>
                <c:pt idx="11311">
                  <c:v>150</c:v>
                </c:pt>
                <c:pt idx="11312">
                  <c:v>180</c:v>
                </c:pt>
                <c:pt idx="11313">
                  <c:v>150</c:v>
                </c:pt>
                <c:pt idx="11314">
                  <c:v>150</c:v>
                </c:pt>
                <c:pt idx="11315">
                  <c:v>150</c:v>
                </c:pt>
                <c:pt idx="11316">
                  <c:v>180</c:v>
                </c:pt>
                <c:pt idx="11317">
                  <c:v>150</c:v>
                </c:pt>
                <c:pt idx="11318">
                  <c:v>150</c:v>
                </c:pt>
                <c:pt idx="11319">
                  <c:v>150</c:v>
                </c:pt>
                <c:pt idx="11320">
                  <c:v>158</c:v>
                </c:pt>
                <c:pt idx="11321">
                  <c:v>158</c:v>
                </c:pt>
                <c:pt idx="11322">
                  <c:v>150</c:v>
                </c:pt>
                <c:pt idx="11323">
                  <c:v>158</c:v>
                </c:pt>
                <c:pt idx="11324">
                  <c:v>150</c:v>
                </c:pt>
                <c:pt idx="11325">
                  <c:v>200</c:v>
                </c:pt>
                <c:pt idx="11326">
                  <c:v>200</c:v>
                </c:pt>
                <c:pt idx="11327">
                  <c:v>200</c:v>
                </c:pt>
                <c:pt idx="11328">
                  <c:v>200</c:v>
                </c:pt>
                <c:pt idx="11329">
                  <c:v>200</c:v>
                </c:pt>
                <c:pt idx="11330">
                  <c:v>200</c:v>
                </c:pt>
                <c:pt idx="11331">
                  <c:v>200</c:v>
                </c:pt>
                <c:pt idx="11332">
                  <c:v>200</c:v>
                </c:pt>
                <c:pt idx="11333">
                  <c:v>200</c:v>
                </c:pt>
                <c:pt idx="11334">
                  <c:v>200</c:v>
                </c:pt>
                <c:pt idx="11335">
                  <c:v>200</c:v>
                </c:pt>
                <c:pt idx="11336">
                  <c:v>200</c:v>
                </c:pt>
                <c:pt idx="11337">
                  <c:v>200</c:v>
                </c:pt>
                <c:pt idx="11338">
                  <c:v>200</c:v>
                </c:pt>
                <c:pt idx="11339">
                  <c:v>200</c:v>
                </c:pt>
                <c:pt idx="11340">
                  <c:v>200</c:v>
                </c:pt>
                <c:pt idx="11341">
                  <c:v>200</c:v>
                </c:pt>
                <c:pt idx="11342">
                  <c:v>200</c:v>
                </c:pt>
                <c:pt idx="11343">
                  <c:v>200</c:v>
                </c:pt>
                <c:pt idx="11344">
                  <c:v>200</c:v>
                </c:pt>
                <c:pt idx="11345">
                  <c:v>200</c:v>
                </c:pt>
                <c:pt idx="11346">
                  <c:v>624</c:v>
                </c:pt>
                <c:pt idx="11347">
                  <c:v>624</c:v>
                </c:pt>
                <c:pt idx="11348">
                  <c:v>624</c:v>
                </c:pt>
                <c:pt idx="11349">
                  <c:v>305</c:v>
                </c:pt>
                <c:pt idx="11350">
                  <c:v>268</c:v>
                </c:pt>
                <c:pt idx="11351">
                  <c:v>305</c:v>
                </c:pt>
                <c:pt idx="11352">
                  <c:v>305</c:v>
                </c:pt>
                <c:pt idx="11353">
                  <c:v>268</c:v>
                </c:pt>
                <c:pt idx="11354">
                  <c:v>268</c:v>
                </c:pt>
                <c:pt idx="11355">
                  <c:v>268</c:v>
                </c:pt>
                <c:pt idx="11356">
                  <c:v>268</c:v>
                </c:pt>
                <c:pt idx="11357">
                  <c:v>305</c:v>
                </c:pt>
                <c:pt idx="11358">
                  <c:v>305</c:v>
                </c:pt>
                <c:pt idx="11359">
                  <c:v>268</c:v>
                </c:pt>
                <c:pt idx="11360">
                  <c:v>305</c:v>
                </c:pt>
                <c:pt idx="11361">
                  <c:v>268</c:v>
                </c:pt>
                <c:pt idx="11362">
                  <c:v>305</c:v>
                </c:pt>
                <c:pt idx="11363">
                  <c:v>268</c:v>
                </c:pt>
                <c:pt idx="11364">
                  <c:v>268</c:v>
                </c:pt>
                <c:pt idx="11365">
                  <c:v>268</c:v>
                </c:pt>
                <c:pt idx="11366">
                  <c:v>305</c:v>
                </c:pt>
                <c:pt idx="11367">
                  <c:v>268</c:v>
                </c:pt>
                <c:pt idx="11368">
                  <c:v>268</c:v>
                </c:pt>
                <c:pt idx="11369">
                  <c:v>305</c:v>
                </c:pt>
                <c:pt idx="11370">
                  <c:v>268</c:v>
                </c:pt>
                <c:pt idx="11371">
                  <c:v>268</c:v>
                </c:pt>
                <c:pt idx="11372">
                  <c:v>268</c:v>
                </c:pt>
                <c:pt idx="11373">
                  <c:v>305</c:v>
                </c:pt>
                <c:pt idx="11374">
                  <c:v>95</c:v>
                </c:pt>
                <c:pt idx="11375">
                  <c:v>95</c:v>
                </c:pt>
                <c:pt idx="11376">
                  <c:v>95</c:v>
                </c:pt>
                <c:pt idx="11377">
                  <c:v>95</c:v>
                </c:pt>
                <c:pt idx="11378">
                  <c:v>95</c:v>
                </c:pt>
                <c:pt idx="11379">
                  <c:v>95</c:v>
                </c:pt>
                <c:pt idx="11380">
                  <c:v>95</c:v>
                </c:pt>
                <c:pt idx="11381">
                  <c:v>240</c:v>
                </c:pt>
                <c:pt idx="11382">
                  <c:v>240</c:v>
                </c:pt>
                <c:pt idx="11383">
                  <c:v>300</c:v>
                </c:pt>
                <c:pt idx="11384">
                  <c:v>228</c:v>
                </c:pt>
                <c:pt idx="11385">
                  <c:v>228</c:v>
                </c:pt>
                <c:pt idx="11386">
                  <c:v>228</c:v>
                </c:pt>
                <c:pt idx="11387">
                  <c:v>300</c:v>
                </c:pt>
                <c:pt idx="11388">
                  <c:v>240</c:v>
                </c:pt>
                <c:pt idx="11389">
                  <c:v>180</c:v>
                </c:pt>
                <c:pt idx="11390">
                  <c:v>240</c:v>
                </c:pt>
                <c:pt idx="11391">
                  <c:v>240</c:v>
                </c:pt>
                <c:pt idx="11392">
                  <c:v>300</c:v>
                </c:pt>
                <c:pt idx="11393">
                  <c:v>240</c:v>
                </c:pt>
                <c:pt idx="11394">
                  <c:v>180</c:v>
                </c:pt>
                <c:pt idx="11395">
                  <c:v>180</c:v>
                </c:pt>
                <c:pt idx="11396">
                  <c:v>300</c:v>
                </c:pt>
                <c:pt idx="11397">
                  <c:v>240</c:v>
                </c:pt>
                <c:pt idx="11398">
                  <c:v>240</c:v>
                </c:pt>
                <c:pt idx="11399">
                  <c:v>240</c:v>
                </c:pt>
                <c:pt idx="11400">
                  <c:v>300</c:v>
                </c:pt>
                <c:pt idx="11401">
                  <c:v>360</c:v>
                </c:pt>
                <c:pt idx="11402">
                  <c:v>240</c:v>
                </c:pt>
                <c:pt idx="11403">
                  <c:v>300</c:v>
                </c:pt>
                <c:pt idx="11404">
                  <c:v>355</c:v>
                </c:pt>
                <c:pt idx="11405">
                  <c:v>240</c:v>
                </c:pt>
                <c:pt idx="11406">
                  <c:v>567</c:v>
                </c:pt>
                <c:pt idx="11407">
                  <c:v>567</c:v>
                </c:pt>
                <c:pt idx="11408">
                  <c:v>567</c:v>
                </c:pt>
                <c:pt idx="11409">
                  <c:v>255</c:v>
                </c:pt>
                <c:pt idx="11410">
                  <c:v>300</c:v>
                </c:pt>
                <c:pt idx="11411">
                  <c:v>300</c:v>
                </c:pt>
                <c:pt idx="11412">
                  <c:v>445</c:v>
                </c:pt>
                <c:pt idx="11413">
                  <c:v>300</c:v>
                </c:pt>
                <c:pt idx="11414">
                  <c:v>445</c:v>
                </c:pt>
                <c:pt idx="11415">
                  <c:v>255</c:v>
                </c:pt>
                <c:pt idx="11416">
                  <c:v>300</c:v>
                </c:pt>
                <c:pt idx="11417">
                  <c:v>300</c:v>
                </c:pt>
                <c:pt idx="11418">
                  <c:v>300</c:v>
                </c:pt>
                <c:pt idx="11419">
                  <c:v>255</c:v>
                </c:pt>
                <c:pt idx="11420">
                  <c:v>445</c:v>
                </c:pt>
                <c:pt idx="11421">
                  <c:v>567</c:v>
                </c:pt>
                <c:pt idx="11422">
                  <c:v>567</c:v>
                </c:pt>
                <c:pt idx="11423">
                  <c:v>567</c:v>
                </c:pt>
                <c:pt idx="11424">
                  <c:v>300</c:v>
                </c:pt>
                <c:pt idx="11425">
                  <c:v>445</c:v>
                </c:pt>
                <c:pt idx="11426">
                  <c:v>300</c:v>
                </c:pt>
                <c:pt idx="11427">
                  <c:v>300</c:v>
                </c:pt>
                <c:pt idx="11428">
                  <c:v>300</c:v>
                </c:pt>
                <c:pt idx="11429">
                  <c:v>445</c:v>
                </c:pt>
                <c:pt idx="11430">
                  <c:v>300</c:v>
                </c:pt>
                <c:pt idx="11431">
                  <c:v>445</c:v>
                </c:pt>
                <c:pt idx="11432">
                  <c:v>300</c:v>
                </c:pt>
                <c:pt idx="11433">
                  <c:v>108</c:v>
                </c:pt>
                <c:pt idx="11434">
                  <c:v>108</c:v>
                </c:pt>
                <c:pt idx="11435">
                  <c:v>108</c:v>
                </c:pt>
                <c:pt idx="11436">
                  <c:v>108</c:v>
                </c:pt>
                <c:pt idx="11437">
                  <c:v>103</c:v>
                </c:pt>
                <c:pt idx="11438">
                  <c:v>103</c:v>
                </c:pt>
                <c:pt idx="11439">
                  <c:v>158</c:v>
                </c:pt>
                <c:pt idx="11440">
                  <c:v>158</c:v>
                </c:pt>
                <c:pt idx="11441">
                  <c:v>158</c:v>
                </c:pt>
                <c:pt idx="11442">
                  <c:v>158</c:v>
                </c:pt>
                <c:pt idx="11443">
                  <c:v>158</c:v>
                </c:pt>
                <c:pt idx="11444">
                  <c:v>158</c:v>
                </c:pt>
                <c:pt idx="11445">
                  <c:v>158</c:v>
                </c:pt>
                <c:pt idx="11446">
                  <c:v>158</c:v>
                </c:pt>
                <c:pt idx="11447">
                  <c:v>158</c:v>
                </c:pt>
                <c:pt idx="11448">
                  <c:v>158</c:v>
                </c:pt>
                <c:pt idx="11449">
                  <c:v>325</c:v>
                </c:pt>
                <c:pt idx="11450">
                  <c:v>300</c:v>
                </c:pt>
                <c:pt idx="11451">
                  <c:v>302</c:v>
                </c:pt>
                <c:pt idx="11452">
                  <c:v>300</c:v>
                </c:pt>
                <c:pt idx="11453">
                  <c:v>300</c:v>
                </c:pt>
                <c:pt idx="11454">
                  <c:v>300</c:v>
                </c:pt>
                <c:pt idx="11455">
                  <c:v>240</c:v>
                </c:pt>
                <c:pt idx="11456">
                  <c:v>240</c:v>
                </c:pt>
                <c:pt idx="11457">
                  <c:v>300</c:v>
                </c:pt>
                <c:pt idx="11458">
                  <c:v>300</c:v>
                </c:pt>
                <c:pt idx="11459">
                  <c:v>240</c:v>
                </c:pt>
                <c:pt idx="11460">
                  <c:v>240</c:v>
                </c:pt>
                <c:pt idx="11461">
                  <c:v>302</c:v>
                </c:pt>
                <c:pt idx="11462">
                  <c:v>302</c:v>
                </c:pt>
                <c:pt idx="11463">
                  <c:v>240</c:v>
                </c:pt>
                <c:pt idx="11464">
                  <c:v>325</c:v>
                </c:pt>
                <c:pt idx="11465">
                  <c:v>240</c:v>
                </c:pt>
                <c:pt idx="11466">
                  <c:v>240</c:v>
                </c:pt>
                <c:pt idx="11467">
                  <c:v>325</c:v>
                </c:pt>
                <c:pt idx="11468">
                  <c:v>240</c:v>
                </c:pt>
                <c:pt idx="11469">
                  <c:v>240</c:v>
                </c:pt>
                <c:pt idx="11470">
                  <c:v>302</c:v>
                </c:pt>
                <c:pt idx="11471">
                  <c:v>240</c:v>
                </c:pt>
                <c:pt idx="11472">
                  <c:v>325</c:v>
                </c:pt>
                <c:pt idx="11473">
                  <c:v>300</c:v>
                </c:pt>
                <c:pt idx="11474">
                  <c:v>250</c:v>
                </c:pt>
                <c:pt idx="11475">
                  <c:v>302</c:v>
                </c:pt>
                <c:pt idx="11476">
                  <c:v>250</c:v>
                </c:pt>
                <c:pt idx="11477">
                  <c:v>302</c:v>
                </c:pt>
                <c:pt idx="11478">
                  <c:v>250</c:v>
                </c:pt>
                <c:pt idx="11479">
                  <c:v>325</c:v>
                </c:pt>
                <c:pt idx="11480">
                  <c:v>302</c:v>
                </c:pt>
                <c:pt idx="11481">
                  <c:v>240</c:v>
                </c:pt>
                <c:pt idx="11482">
                  <c:v>302</c:v>
                </c:pt>
                <c:pt idx="11483">
                  <c:v>250</c:v>
                </c:pt>
                <c:pt idx="11484">
                  <c:v>250</c:v>
                </c:pt>
                <c:pt idx="11485">
                  <c:v>325</c:v>
                </c:pt>
                <c:pt idx="11486">
                  <c:v>300</c:v>
                </c:pt>
                <c:pt idx="11487">
                  <c:v>302</c:v>
                </c:pt>
                <c:pt idx="11488">
                  <c:v>300</c:v>
                </c:pt>
                <c:pt idx="11489">
                  <c:v>240</c:v>
                </c:pt>
                <c:pt idx="11490">
                  <c:v>240</c:v>
                </c:pt>
                <c:pt idx="11491">
                  <c:v>302</c:v>
                </c:pt>
                <c:pt idx="11492">
                  <c:v>325</c:v>
                </c:pt>
                <c:pt idx="11493">
                  <c:v>250</c:v>
                </c:pt>
                <c:pt idx="11494">
                  <c:v>302</c:v>
                </c:pt>
                <c:pt idx="11495">
                  <c:v>302</c:v>
                </c:pt>
                <c:pt idx="11496">
                  <c:v>302</c:v>
                </c:pt>
                <c:pt idx="11497">
                  <c:v>240</c:v>
                </c:pt>
                <c:pt idx="11498">
                  <c:v>240</c:v>
                </c:pt>
                <c:pt idx="11499">
                  <c:v>302</c:v>
                </c:pt>
                <c:pt idx="11500">
                  <c:v>302</c:v>
                </c:pt>
                <c:pt idx="11501">
                  <c:v>302</c:v>
                </c:pt>
                <c:pt idx="11502">
                  <c:v>240</c:v>
                </c:pt>
                <c:pt idx="11503">
                  <c:v>240</c:v>
                </c:pt>
                <c:pt idx="11504">
                  <c:v>300</c:v>
                </c:pt>
                <c:pt idx="11505">
                  <c:v>300</c:v>
                </c:pt>
                <c:pt idx="11506">
                  <c:v>240</c:v>
                </c:pt>
                <c:pt idx="11507">
                  <c:v>240</c:v>
                </c:pt>
                <c:pt idx="11508">
                  <c:v>300</c:v>
                </c:pt>
                <c:pt idx="11509">
                  <c:v>240</c:v>
                </c:pt>
                <c:pt idx="11510">
                  <c:v>240</c:v>
                </c:pt>
                <c:pt idx="11511">
                  <c:v>240</c:v>
                </c:pt>
                <c:pt idx="11512">
                  <c:v>250</c:v>
                </c:pt>
                <c:pt idx="11513">
                  <c:v>250</c:v>
                </c:pt>
                <c:pt idx="11514">
                  <c:v>240</c:v>
                </c:pt>
                <c:pt idx="11515">
                  <c:v>250</c:v>
                </c:pt>
                <c:pt idx="11516">
                  <c:v>250</c:v>
                </c:pt>
                <c:pt idx="11517">
                  <c:v>240</c:v>
                </c:pt>
                <c:pt idx="11518">
                  <c:v>240</c:v>
                </c:pt>
                <c:pt idx="11519">
                  <c:v>250</c:v>
                </c:pt>
                <c:pt idx="11520">
                  <c:v>240</c:v>
                </c:pt>
                <c:pt idx="11521">
                  <c:v>240</c:v>
                </c:pt>
                <c:pt idx="11522">
                  <c:v>240</c:v>
                </c:pt>
                <c:pt idx="11523">
                  <c:v>250</c:v>
                </c:pt>
                <c:pt idx="11524">
                  <c:v>316</c:v>
                </c:pt>
                <c:pt idx="11525">
                  <c:v>250</c:v>
                </c:pt>
                <c:pt idx="11526">
                  <c:v>316</c:v>
                </c:pt>
                <c:pt idx="11527">
                  <c:v>316</c:v>
                </c:pt>
                <c:pt idx="11528">
                  <c:v>250</c:v>
                </c:pt>
                <c:pt idx="11529">
                  <c:v>316</c:v>
                </c:pt>
                <c:pt idx="11530">
                  <c:v>250</c:v>
                </c:pt>
                <c:pt idx="11531">
                  <c:v>250</c:v>
                </c:pt>
                <c:pt idx="11532">
                  <c:v>250</c:v>
                </c:pt>
                <c:pt idx="11533">
                  <c:v>250</c:v>
                </c:pt>
                <c:pt idx="11534">
                  <c:v>316</c:v>
                </c:pt>
                <c:pt idx="11535">
                  <c:v>316</c:v>
                </c:pt>
                <c:pt idx="11536">
                  <c:v>250</c:v>
                </c:pt>
                <c:pt idx="11537">
                  <c:v>316</c:v>
                </c:pt>
                <c:pt idx="11538">
                  <c:v>197</c:v>
                </c:pt>
                <c:pt idx="11539">
                  <c:v>128</c:v>
                </c:pt>
                <c:pt idx="11540">
                  <c:v>128</c:v>
                </c:pt>
                <c:pt idx="11541">
                  <c:v>128</c:v>
                </c:pt>
                <c:pt idx="11542">
                  <c:v>128</c:v>
                </c:pt>
                <c:pt idx="11543">
                  <c:v>128</c:v>
                </c:pt>
                <c:pt idx="11544">
                  <c:v>128</c:v>
                </c:pt>
                <c:pt idx="11545">
                  <c:v>128</c:v>
                </c:pt>
                <c:pt idx="11546">
                  <c:v>128</c:v>
                </c:pt>
                <c:pt idx="11547">
                  <c:v>128</c:v>
                </c:pt>
                <c:pt idx="11548">
                  <c:v>128</c:v>
                </c:pt>
                <c:pt idx="11549">
                  <c:v>192</c:v>
                </c:pt>
                <c:pt idx="11550">
                  <c:v>192</c:v>
                </c:pt>
                <c:pt idx="11551">
                  <c:v>194</c:v>
                </c:pt>
                <c:pt idx="11552">
                  <c:v>194</c:v>
                </c:pt>
                <c:pt idx="11553">
                  <c:v>194</c:v>
                </c:pt>
                <c:pt idx="11554">
                  <c:v>194</c:v>
                </c:pt>
                <c:pt idx="11555">
                  <c:v>194</c:v>
                </c:pt>
                <c:pt idx="11556">
                  <c:v>194</c:v>
                </c:pt>
                <c:pt idx="11557">
                  <c:v>185</c:v>
                </c:pt>
                <c:pt idx="11558">
                  <c:v>185</c:v>
                </c:pt>
                <c:pt idx="11559">
                  <c:v>185</c:v>
                </c:pt>
                <c:pt idx="11560">
                  <c:v>185</c:v>
                </c:pt>
                <c:pt idx="11561">
                  <c:v>185</c:v>
                </c:pt>
                <c:pt idx="11562">
                  <c:v>185</c:v>
                </c:pt>
                <c:pt idx="11563">
                  <c:v>185</c:v>
                </c:pt>
                <c:pt idx="11564">
                  <c:v>185</c:v>
                </c:pt>
                <c:pt idx="11565">
                  <c:v>185</c:v>
                </c:pt>
                <c:pt idx="11566">
                  <c:v>185</c:v>
                </c:pt>
                <c:pt idx="11567">
                  <c:v>185</c:v>
                </c:pt>
                <c:pt idx="11568">
                  <c:v>185</c:v>
                </c:pt>
                <c:pt idx="11569">
                  <c:v>185</c:v>
                </c:pt>
                <c:pt idx="11570">
                  <c:v>185</c:v>
                </c:pt>
                <c:pt idx="11571">
                  <c:v>185</c:v>
                </c:pt>
                <c:pt idx="11572">
                  <c:v>185</c:v>
                </c:pt>
                <c:pt idx="11573">
                  <c:v>185</c:v>
                </c:pt>
                <c:pt idx="11574">
                  <c:v>185</c:v>
                </c:pt>
                <c:pt idx="11575">
                  <c:v>185</c:v>
                </c:pt>
                <c:pt idx="11576">
                  <c:v>185</c:v>
                </c:pt>
                <c:pt idx="11577">
                  <c:v>185</c:v>
                </c:pt>
                <c:pt idx="11578">
                  <c:v>185</c:v>
                </c:pt>
                <c:pt idx="11579">
                  <c:v>185</c:v>
                </c:pt>
                <c:pt idx="11580">
                  <c:v>185</c:v>
                </c:pt>
                <c:pt idx="11581">
                  <c:v>185</c:v>
                </c:pt>
                <c:pt idx="11582">
                  <c:v>185</c:v>
                </c:pt>
                <c:pt idx="11583">
                  <c:v>185</c:v>
                </c:pt>
                <c:pt idx="11584">
                  <c:v>185</c:v>
                </c:pt>
                <c:pt idx="11585">
                  <c:v>185</c:v>
                </c:pt>
                <c:pt idx="11586">
                  <c:v>252</c:v>
                </c:pt>
                <c:pt idx="11587">
                  <c:v>252</c:v>
                </c:pt>
                <c:pt idx="11588">
                  <c:v>252</c:v>
                </c:pt>
                <c:pt idx="11589">
                  <c:v>252</c:v>
                </c:pt>
                <c:pt idx="11590">
                  <c:v>252</c:v>
                </c:pt>
                <c:pt idx="11591">
                  <c:v>252</c:v>
                </c:pt>
                <c:pt idx="11592">
                  <c:v>252</c:v>
                </c:pt>
                <c:pt idx="11593">
                  <c:v>252</c:v>
                </c:pt>
                <c:pt idx="11594">
                  <c:v>252</c:v>
                </c:pt>
                <c:pt idx="11595">
                  <c:v>252</c:v>
                </c:pt>
                <c:pt idx="11596">
                  <c:v>252</c:v>
                </c:pt>
                <c:pt idx="11597">
                  <c:v>252</c:v>
                </c:pt>
                <c:pt idx="11598">
                  <c:v>252</c:v>
                </c:pt>
                <c:pt idx="11599">
                  <c:v>252</c:v>
                </c:pt>
                <c:pt idx="11600">
                  <c:v>252</c:v>
                </c:pt>
                <c:pt idx="11601">
                  <c:v>252</c:v>
                </c:pt>
                <c:pt idx="11602">
                  <c:v>252</c:v>
                </c:pt>
                <c:pt idx="11603">
                  <c:v>252</c:v>
                </c:pt>
                <c:pt idx="11604">
                  <c:v>252</c:v>
                </c:pt>
                <c:pt idx="11605">
                  <c:v>252</c:v>
                </c:pt>
                <c:pt idx="11606">
                  <c:v>252</c:v>
                </c:pt>
                <c:pt idx="11607">
                  <c:v>252</c:v>
                </c:pt>
                <c:pt idx="11608">
                  <c:v>252</c:v>
                </c:pt>
                <c:pt idx="11609">
                  <c:v>252</c:v>
                </c:pt>
                <c:pt idx="11610">
                  <c:v>252</c:v>
                </c:pt>
                <c:pt idx="11611">
                  <c:v>252</c:v>
                </c:pt>
                <c:pt idx="11612">
                  <c:v>252</c:v>
                </c:pt>
                <c:pt idx="11613">
                  <c:v>252</c:v>
                </c:pt>
                <c:pt idx="11614">
                  <c:v>252</c:v>
                </c:pt>
                <c:pt idx="11615">
                  <c:v>252</c:v>
                </c:pt>
                <c:pt idx="11616">
                  <c:v>252</c:v>
                </c:pt>
                <c:pt idx="11617">
                  <c:v>252</c:v>
                </c:pt>
                <c:pt idx="11618">
                  <c:v>252</c:v>
                </c:pt>
                <c:pt idx="11619">
                  <c:v>252</c:v>
                </c:pt>
                <c:pt idx="11620">
                  <c:v>252</c:v>
                </c:pt>
                <c:pt idx="11621">
                  <c:v>252</c:v>
                </c:pt>
                <c:pt idx="11622">
                  <c:v>252</c:v>
                </c:pt>
                <c:pt idx="11623">
                  <c:v>252</c:v>
                </c:pt>
                <c:pt idx="11624">
                  <c:v>252</c:v>
                </c:pt>
                <c:pt idx="11625">
                  <c:v>443</c:v>
                </c:pt>
                <c:pt idx="11626">
                  <c:v>443</c:v>
                </c:pt>
                <c:pt idx="11627">
                  <c:v>443</c:v>
                </c:pt>
                <c:pt idx="11628">
                  <c:v>443</c:v>
                </c:pt>
                <c:pt idx="11629">
                  <c:v>320</c:v>
                </c:pt>
                <c:pt idx="11630">
                  <c:v>320</c:v>
                </c:pt>
                <c:pt idx="11631">
                  <c:v>320</c:v>
                </c:pt>
                <c:pt idx="11632">
                  <c:v>320</c:v>
                </c:pt>
                <c:pt idx="11633">
                  <c:v>320</c:v>
                </c:pt>
                <c:pt idx="11634">
                  <c:v>320</c:v>
                </c:pt>
                <c:pt idx="11635">
                  <c:v>320</c:v>
                </c:pt>
                <c:pt idx="11636">
                  <c:v>310</c:v>
                </c:pt>
                <c:pt idx="11637">
                  <c:v>310</c:v>
                </c:pt>
                <c:pt idx="11638">
                  <c:v>310</c:v>
                </c:pt>
                <c:pt idx="11639">
                  <c:v>310</c:v>
                </c:pt>
                <c:pt idx="11640">
                  <c:v>310</c:v>
                </c:pt>
                <c:pt idx="11641">
                  <c:v>310</c:v>
                </c:pt>
                <c:pt idx="11642">
                  <c:v>261</c:v>
                </c:pt>
                <c:pt idx="11643">
                  <c:v>261</c:v>
                </c:pt>
                <c:pt idx="11644">
                  <c:v>261</c:v>
                </c:pt>
                <c:pt idx="11645">
                  <c:v>261</c:v>
                </c:pt>
                <c:pt idx="11646">
                  <c:v>261</c:v>
                </c:pt>
                <c:pt idx="11647">
                  <c:v>261</c:v>
                </c:pt>
                <c:pt idx="11648">
                  <c:v>261</c:v>
                </c:pt>
                <c:pt idx="11649">
                  <c:v>261</c:v>
                </c:pt>
                <c:pt idx="11650">
                  <c:v>261</c:v>
                </c:pt>
                <c:pt idx="11651">
                  <c:v>261</c:v>
                </c:pt>
                <c:pt idx="11652">
                  <c:v>261</c:v>
                </c:pt>
                <c:pt idx="11653">
                  <c:v>261</c:v>
                </c:pt>
                <c:pt idx="11654">
                  <c:v>261</c:v>
                </c:pt>
                <c:pt idx="11655">
                  <c:v>261</c:v>
                </c:pt>
                <c:pt idx="11656">
                  <c:v>261</c:v>
                </c:pt>
                <c:pt idx="11657">
                  <c:v>261</c:v>
                </c:pt>
                <c:pt idx="11658">
                  <c:v>261</c:v>
                </c:pt>
                <c:pt idx="11659">
                  <c:v>261</c:v>
                </c:pt>
                <c:pt idx="11660">
                  <c:v>261</c:v>
                </c:pt>
                <c:pt idx="11661">
                  <c:v>261</c:v>
                </c:pt>
                <c:pt idx="11662">
                  <c:v>261</c:v>
                </c:pt>
                <c:pt idx="11663">
                  <c:v>304</c:v>
                </c:pt>
                <c:pt idx="11664">
                  <c:v>304</c:v>
                </c:pt>
                <c:pt idx="11665">
                  <c:v>304</c:v>
                </c:pt>
                <c:pt idx="11666">
                  <c:v>410</c:v>
                </c:pt>
                <c:pt idx="11667">
                  <c:v>304</c:v>
                </c:pt>
                <c:pt idx="11668">
                  <c:v>304</c:v>
                </c:pt>
                <c:pt idx="11669">
                  <c:v>304</c:v>
                </c:pt>
                <c:pt idx="11670">
                  <c:v>410</c:v>
                </c:pt>
                <c:pt idx="11671">
                  <c:v>304</c:v>
                </c:pt>
                <c:pt idx="11672">
                  <c:v>304</c:v>
                </c:pt>
                <c:pt idx="11673">
                  <c:v>304</c:v>
                </c:pt>
                <c:pt idx="11674">
                  <c:v>304</c:v>
                </c:pt>
                <c:pt idx="11675">
                  <c:v>304</c:v>
                </c:pt>
                <c:pt idx="11676">
                  <c:v>410</c:v>
                </c:pt>
                <c:pt idx="11677">
                  <c:v>304</c:v>
                </c:pt>
                <c:pt idx="11678">
                  <c:v>410</c:v>
                </c:pt>
                <c:pt idx="11679">
                  <c:v>304</c:v>
                </c:pt>
                <c:pt idx="11680">
                  <c:v>304</c:v>
                </c:pt>
                <c:pt idx="11681">
                  <c:v>304</c:v>
                </c:pt>
                <c:pt idx="11682">
                  <c:v>304</c:v>
                </c:pt>
                <c:pt idx="11683">
                  <c:v>304</c:v>
                </c:pt>
                <c:pt idx="11684">
                  <c:v>304</c:v>
                </c:pt>
                <c:pt idx="11685">
                  <c:v>304</c:v>
                </c:pt>
                <c:pt idx="11686">
                  <c:v>410</c:v>
                </c:pt>
                <c:pt idx="11687">
                  <c:v>410</c:v>
                </c:pt>
                <c:pt idx="11688">
                  <c:v>304</c:v>
                </c:pt>
                <c:pt idx="11689">
                  <c:v>304</c:v>
                </c:pt>
                <c:pt idx="11690">
                  <c:v>97</c:v>
                </c:pt>
                <c:pt idx="11691">
                  <c:v>145</c:v>
                </c:pt>
                <c:pt idx="11692">
                  <c:v>145</c:v>
                </c:pt>
                <c:pt idx="11693">
                  <c:v>148</c:v>
                </c:pt>
                <c:pt idx="11694">
                  <c:v>148</c:v>
                </c:pt>
                <c:pt idx="11695">
                  <c:v>148</c:v>
                </c:pt>
                <c:pt idx="11696">
                  <c:v>160</c:v>
                </c:pt>
                <c:pt idx="11697">
                  <c:v>160</c:v>
                </c:pt>
                <c:pt idx="11698">
                  <c:v>148</c:v>
                </c:pt>
                <c:pt idx="11699">
                  <c:v>148</c:v>
                </c:pt>
                <c:pt idx="11700">
                  <c:v>148</c:v>
                </c:pt>
                <c:pt idx="11701">
                  <c:v>148</c:v>
                </c:pt>
                <c:pt idx="11702">
                  <c:v>160</c:v>
                </c:pt>
                <c:pt idx="11703">
                  <c:v>160</c:v>
                </c:pt>
                <c:pt idx="11704">
                  <c:v>148</c:v>
                </c:pt>
                <c:pt idx="11705">
                  <c:v>148</c:v>
                </c:pt>
                <c:pt idx="11706">
                  <c:v>148</c:v>
                </c:pt>
                <c:pt idx="11707">
                  <c:v>106</c:v>
                </c:pt>
                <c:pt idx="11708">
                  <c:v>106</c:v>
                </c:pt>
                <c:pt idx="11709">
                  <c:v>106</c:v>
                </c:pt>
                <c:pt idx="11710">
                  <c:v>106</c:v>
                </c:pt>
                <c:pt idx="11711">
                  <c:v>106</c:v>
                </c:pt>
                <c:pt idx="11712">
                  <c:v>106</c:v>
                </c:pt>
                <c:pt idx="11713">
                  <c:v>106</c:v>
                </c:pt>
                <c:pt idx="11714">
                  <c:v>106</c:v>
                </c:pt>
                <c:pt idx="11715">
                  <c:v>106</c:v>
                </c:pt>
                <c:pt idx="11716">
                  <c:v>106</c:v>
                </c:pt>
                <c:pt idx="11717">
                  <c:v>106</c:v>
                </c:pt>
                <c:pt idx="11718">
                  <c:v>106</c:v>
                </c:pt>
                <c:pt idx="11719">
                  <c:v>106</c:v>
                </c:pt>
                <c:pt idx="11720">
                  <c:v>106</c:v>
                </c:pt>
                <c:pt idx="11721">
                  <c:v>106</c:v>
                </c:pt>
                <c:pt idx="11722">
                  <c:v>106</c:v>
                </c:pt>
                <c:pt idx="11723">
                  <c:v>106</c:v>
                </c:pt>
                <c:pt idx="11724">
                  <c:v>106</c:v>
                </c:pt>
                <c:pt idx="11725">
                  <c:v>106</c:v>
                </c:pt>
                <c:pt idx="11726">
                  <c:v>106</c:v>
                </c:pt>
                <c:pt idx="11727">
                  <c:v>106</c:v>
                </c:pt>
                <c:pt idx="11728">
                  <c:v>106</c:v>
                </c:pt>
                <c:pt idx="11729">
                  <c:v>106</c:v>
                </c:pt>
                <c:pt idx="11730">
                  <c:v>255</c:v>
                </c:pt>
                <c:pt idx="11731">
                  <c:v>332</c:v>
                </c:pt>
                <c:pt idx="11732">
                  <c:v>332</c:v>
                </c:pt>
                <c:pt idx="11733">
                  <c:v>332</c:v>
                </c:pt>
                <c:pt idx="11734">
                  <c:v>332</c:v>
                </c:pt>
                <c:pt idx="11735">
                  <c:v>332</c:v>
                </c:pt>
                <c:pt idx="11736">
                  <c:v>332</c:v>
                </c:pt>
                <c:pt idx="11737">
                  <c:v>332</c:v>
                </c:pt>
                <c:pt idx="11738">
                  <c:v>332</c:v>
                </c:pt>
                <c:pt idx="11739">
                  <c:v>332</c:v>
                </c:pt>
                <c:pt idx="11740">
                  <c:v>332</c:v>
                </c:pt>
                <c:pt idx="11741">
                  <c:v>332</c:v>
                </c:pt>
                <c:pt idx="11742">
                  <c:v>332</c:v>
                </c:pt>
                <c:pt idx="11743">
                  <c:v>355</c:v>
                </c:pt>
                <c:pt idx="11744">
                  <c:v>355</c:v>
                </c:pt>
                <c:pt idx="11745">
                  <c:v>355</c:v>
                </c:pt>
                <c:pt idx="11746">
                  <c:v>420</c:v>
                </c:pt>
                <c:pt idx="11747">
                  <c:v>420</c:v>
                </c:pt>
                <c:pt idx="11748">
                  <c:v>355</c:v>
                </c:pt>
                <c:pt idx="11749">
                  <c:v>355</c:v>
                </c:pt>
                <c:pt idx="11750">
                  <c:v>355</c:v>
                </c:pt>
                <c:pt idx="11751">
                  <c:v>355</c:v>
                </c:pt>
                <c:pt idx="11752">
                  <c:v>420</c:v>
                </c:pt>
                <c:pt idx="11753">
                  <c:v>355</c:v>
                </c:pt>
                <c:pt idx="11754">
                  <c:v>420</c:v>
                </c:pt>
                <c:pt idx="11755">
                  <c:v>355</c:v>
                </c:pt>
                <c:pt idx="11756">
                  <c:v>420</c:v>
                </c:pt>
                <c:pt idx="11757">
                  <c:v>420</c:v>
                </c:pt>
                <c:pt idx="11758">
                  <c:v>355</c:v>
                </c:pt>
                <c:pt idx="11759">
                  <c:v>355</c:v>
                </c:pt>
                <c:pt idx="11760">
                  <c:v>355</c:v>
                </c:pt>
                <c:pt idx="11761">
                  <c:v>355</c:v>
                </c:pt>
                <c:pt idx="11762">
                  <c:v>355</c:v>
                </c:pt>
                <c:pt idx="11763">
                  <c:v>355</c:v>
                </c:pt>
                <c:pt idx="11764">
                  <c:v>355</c:v>
                </c:pt>
                <c:pt idx="11765">
                  <c:v>420</c:v>
                </c:pt>
                <c:pt idx="11766">
                  <c:v>420</c:v>
                </c:pt>
                <c:pt idx="11767">
                  <c:v>420</c:v>
                </c:pt>
                <c:pt idx="11768">
                  <c:v>355</c:v>
                </c:pt>
                <c:pt idx="11769">
                  <c:v>420</c:v>
                </c:pt>
                <c:pt idx="11770">
                  <c:v>355</c:v>
                </c:pt>
                <c:pt idx="11771">
                  <c:v>355</c:v>
                </c:pt>
                <c:pt idx="11772">
                  <c:v>355</c:v>
                </c:pt>
                <c:pt idx="11773">
                  <c:v>420</c:v>
                </c:pt>
                <c:pt idx="11774">
                  <c:v>355</c:v>
                </c:pt>
                <c:pt idx="11775">
                  <c:v>355</c:v>
                </c:pt>
                <c:pt idx="11776">
                  <c:v>420</c:v>
                </c:pt>
                <c:pt idx="11777">
                  <c:v>355</c:v>
                </c:pt>
                <c:pt idx="11778">
                  <c:v>355</c:v>
                </c:pt>
                <c:pt idx="11779">
                  <c:v>193</c:v>
                </c:pt>
                <c:pt idx="11780">
                  <c:v>193</c:v>
                </c:pt>
                <c:pt idx="11781">
                  <c:v>170</c:v>
                </c:pt>
                <c:pt idx="11782">
                  <c:v>225</c:v>
                </c:pt>
                <c:pt idx="11783">
                  <c:v>184</c:v>
                </c:pt>
                <c:pt idx="11784">
                  <c:v>225</c:v>
                </c:pt>
                <c:pt idx="11785">
                  <c:v>225</c:v>
                </c:pt>
                <c:pt idx="11786">
                  <c:v>184</c:v>
                </c:pt>
                <c:pt idx="11787">
                  <c:v>225</c:v>
                </c:pt>
                <c:pt idx="11788">
                  <c:v>330</c:v>
                </c:pt>
                <c:pt idx="11789">
                  <c:v>330</c:v>
                </c:pt>
                <c:pt idx="11790">
                  <c:v>330</c:v>
                </c:pt>
                <c:pt idx="11791">
                  <c:v>330</c:v>
                </c:pt>
                <c:pt idx="11792">
                  <c:v>240</c:v>
                </c:pt>
                <c:pt idx="11793">
                  <c:v>300</c:v>
                </c:pt>
                <c:pt idx="11794">
                  <c:v>335</c:v>
                </c:pt>
                <c:pt idx="11795">
                  <c:v>240</c:v>
                </c:pt>
                <c:pt idx="11796">
                  <c:v>300</c:v>
                </c:pt>
                <c:pt idx="11797">
                  <c:v>335</c:v>
                </c:pt>
                <c:pt idx="11798">
                  <c:v>300</c:v>
                </c:pt>
                <c:pt idx="11799">
                  <c:v>240</c:v>
                </c:pt>
                <c:pt idx="11800">
                  <c:v>335</c:v>
                </c:pt>
                <c:pt idx="11801">
                  <c:v>394</c:v>
                </c:pt>
                <c:pt idx="11802">
                  <c:v>394</c:v>
                </c:pt>
                <c:pt idx="11803">
                  <c:v>394</c:v>
                </c:pt>
                <c:pt idx="11804">
                  <c:v>300</c:v>
                </c:pt>
                <c:pt idx="11805">
                  <c:v>300</c:v>
                </c:pt>
                <c:pt idx="11806">
                  <c:v>300</c:v>
                </c:pt>
                <c:pt idx="11807">
                  <c:v>300</c:v>
                </c:pt>
                <c:pt idx="11808">
                  <c:v>300</c:v>
                </c:pt>
                <c:pt idx="11809">
                  <c:v>300</c:v>
                </c:pt>
                <c:pt idx="11810">
                  <c:v>300</c:v>
                </c:pt>
                <c:pt idx="11811">
                  <c:v>221</c:v>
                </c:pt>
              </c:numCache>
            </c:numRef>
          </c:xVal>
          <c:yVal>
            <c:numRef>
              <c:f>'Car''s engine Vs power'!$B$2:$B$11813</c:f>
              <c:numCache>
                <c:formatCode>[$$-409]#,##0</c:formatCode>
                <c:ptCount val="11812"/>
                <c:pt idx="0">
                  <c:v>46135</c:v>
                </c:pt>
                <c:pt idx="1">
                  <c:v>40650</c:v>
                </c:pt>
                <c:pt idx="2">
                  <c:v>36350</c:v>
                </c:pt>
                <c:pt idx="3">
                  <c:v>29450</c:v>
                </c:pt>
                <c:pt idx="4">
                  <c:v>34500</c:v>
                </c:pt>
                <c:pt idx="5">
                  <c:v>31200</c:v>
                </c:pt>
                <c:pt idx="6">
                  <c:v>44100</c:v>
                </c:pt>
                <c:pt idx="7">
                  <c:v>39300</c:v>
                </c:pt>
                <c:pt idx="8">
                  <c:v>36900</c:v>
                </c:pt>
                <c:pt idx="9">
                  <c:v>37200</c:v>
                </c:pt>
                <c:pt idx="10">
                  <c:v>39600</c:v>
                </c:pt>
                <c:pt idx="11">
                  <c:v>31500</c:v>
                </c:pt>
                <c:pt idx="12">
                  <c:v>44400</c:v>
                </c:pt>
                <c:pt idx="13">
                  <c:v>37200</c:v>
                </c:pt>
                <c:pt idx="14">
                  <c:v>31500</c:v>
                </c:pt>
                <c:pt idx="15">
                  <c:v>48250</c:v>
                </c:pt>
                <c:pt idx="16">
                  <c:v>43550</c:v>
                </c:pt>
                <c:pt idx="17">
                  <c:v>2000</c:v>
                </c:pt>
                <c:pt idx="18">
                  <c:v>2000</c:v>
                </c:pt>
                <c:pt idx="19">
                  <c:v>2000</c:v>
                </c:pt>
                <c:pt idx="20">
                  <c:v>2000</c:v>
                </c:pt>
                <c:pt idx="21">
                  <c:v>2000</c:v>
                </c:pt>
                <c:pt idx="22">
                  <c:v>2000</c:v>
                </c:pt>
                <c:pt idx="23">
                  <c:v>2000</c:v>
                </c:pt>
                <c:pt idx="24">
                  <c:v>2000</c:v>
                </c:pt>
                <c:pt idx="25">
                  <c:v>2000</c:v>
                </c:pt>
                <c:pt idx="26">
                  <c:v>2000</c:v>
                </c:pt>
                <c:pt idx="27">
                  <c:v>2000</c:v>
                </c:pt>
                <c:pt idx="28">
                  <c:v>2000</c:v>
                </c:pt>
                <c:pt idx="29">
                  <c:v>2000</c:v>
                </c:pt>
                <c:pt idx="30">
                  <c:v>2000</c:v>
                </c:pt>
                <c:pt idx="31">
                  <c:v>2000</c:v>
                </c:pt>
                <c:pt idx="32">
                  <c:v>27495</c:v>
                </c:pt>
                <c:pt idx="33">
                  <c:v>24995</c:v>
                </c:pt>
                <c:pt idx="34">
                  <c:v>28195</c:v>
                </c:pt>
                <c:pt idx="35">
                  <c:v>2000</c:v>
                </c:pt>
                <c:pt idx="36">
                  <c:v>2000</c:v>
                </c:pt>
                <c:pt idx="37">
                  <c:v>2000</c:v>
                </c:pt>
                <c:pt idx="38">
                  <c:v>2000</c:v>
                </c:pt>
                <c:pt idx="39">
                  <c:v>2000</c:v>
                </c:pt>
                <c:pt idx="40">
                  <c:v>2000</c:v>
                </c:pt>
                <c:pt idx="41">
                  <c:v>32850</c:v>
                </c:pt>
                <c:pt idx="42">
                  <c:v>38650</c:v>
                </c:pt>
                <c:pt idx="43">
                  <c:v>48750</c:v>
                </c:pt>
                <c:pt idx="44">
                  <c:v>34850</c:v>
                </c:pt>
                <c:pt idx="45">
                  <c:v>40650</c:v>
                </c:pt>
                <c:pt idx="46">
                  <c:v>44150</c:v>
                </c:pt>
                <c:pt idx="47">
                  <c:v>32850</c:v>
                </c:pt>
                <c:pt idx="48">
                  <c:v>46150</c:v>
                </c:pt>
                <c:pt idx="49">
                  <c:v>50750</c:v>
                </c:pt>
                <c:pt idx="50">
                  <c:v>46450</c:v>
                </c:pt>
                <c:pt idx="51">
                  <c:v>49050</c:v>
                </c:pt>
                <c:pt idx="52">
                  <c:v>51050</c:v>
                </c:pt>
                <c:pt idx="53">
                  <c:v>44450</c:v>
                </c:pt>
                <c:pt idx="54">
                  <c:v>38950</c:v>
                </c:pt>
                <c:pt idx="55">
                  <c:v>33150</c:v>
                </c:pt>
                <c:pt idx="56">
                  <c:v>35150</c:v>
                </c:pt>
                <c:pt idx="57">
                  <c:v>40950</c:v>
                </c:pt>
                <c:pt idx="58">
                  <c:v>2000</c:v>
                </c:pt>
                <c:pt idx="59">
                  <c:v>2000</c:v>
                </c:pt>
                <c:pt idx="60">
                  <c:v>2000</c:v>
                </c:pt>
                <c:pt idx="61">
                  <c:v>2000</c:v>
                </c:pt>
                <c:pt idx="62">
                  <c:v>2000</c:v>
                </c:pt>
                <c:pt idx="63">
                  <c:v>2000</c:v>
                </c:pt>
                <c:pt idx="64">
                  <c:v>25170</c:v>
                </c:pt>
                <c:pt idx="65">
                  <c:v>23950</c:v>
                </c:pt>
                <c:pt idx="66">
                  <c:v>29370</c:v>
                </c:pt>
                <c:pt idx="67">
                  <c:v>21995</c:v>
                </c:pt>
                <c:pt idx="68">
                  <c:v>26625</c:v>
                </c:pt>
                <c:pt idx="69">
                  <c:v>30825</c:v>
                </c:pt>
                <c:pt idx="70">
                  <c:v>21995</c:v>
                </c:pt>
                <c:pt idx="71">
                  <c:v>27795</c:v>
                </c:pt>
                <c:pt idx="72">
                  <c:v>31785</c:v>
                </c:pt>
                <c:pt idx="73">
                  <c:v>29905</c:v>
                </c:pt>
                <c:pt idx="74">
                  <c:v>22490</c:v>
                </c:pt>
                <c:pt idx="75">
                  <c:v>27570</c:v>
                </c:pt>
                <c:pt idx="76">
                  <c:v>25690</c:v>
                </c:pt>
                <c:pt idx="77">
                  <c:v>24490</c:v>
                </c:pt>
                <c:pt idx="78">
                  <c:v>29905</c:v>
                </c:pt>
                <c:pt idx="79">
                  <c:v>31785</c:v>
                </c:pt>
                <c:pt idx="80">
                  <c:v>26685</c:v>
                </c:pt>
                <c:pt idx="81">
                  <c:v>22490</c:v>
                </c:pt>
                <c:pt idx="82">
                  <c:v>25690</c:v>
                </c:pt>
                <c:pt idx="83">
                  <c:v>30900</c:v>
                </c:pt>
                <c:pt idx="84">
                  <c:v>27795</c:v>
                </c:pt>
                <c:pt idx="85">
                  <c:v>21995</c:v>
                </c:pt>
                <c:pt idx="86">
                  <c:v>24490</c:v>
                </c:pt>
                <c:pt idx="87">
                  <c:v>2000</c:v>
                </c:pt>
                <c:pt idx="88">
                  <c:v>2000</c:v>
                </c:pt>
                <c:pt idx="89">
                  <c:v>2000</c:v>
                </c:pt>
                <c:pt idx="90">
                  <c:v>2000</c:v>
                </c:pt>
                <c:pt idx="91">
                  <c:v>2000</c:v>
                </c:pt>
                <c:pt idx="92">
                  <c:v>2000</c:v>
                </c:pt>
                <c:pt idx="93">
                  <c:v>2000</c:v>
                </c:pt>
                <c:pt idx="94">
                  <c:v>2000</c:v>
                </c:pt>
                <c:pt idx="95">
                  <c:v>2073</c:v>
                </c:pt>
                <c:pt idx="96">
                  <c:v>3713</c:v>
                </c:pt>
                <c:pt idx="97">
                  <c:v>3520</c:v>
                </c:pt>
                <c:pt idx="98">
                  <c:v>3910</c:v>
                </c:pt>
                <c:pt idx="99">
                  <c:v>4182</c:v>
                </c:pt>
                <c:pt idx="100">
                  <c:v>4107</c:v>
                </c:pt>
                <c:pt idx="101">
                  <c:v>4299</c:v>
                </c:pt>
                <c:pt idx="102">
                  <c:v>4693</c:v>
                </c:pt>
                <c:pt idx="103">
                  <c:v>4107</c:v>
                </c:pt>
                <c:pt idx="104">
                  <c:v>2000</c:v>
                </c:pt>
                <c:pt idx="105">
                  <c:v>2000</c:v>
                </c:pt>
                <c:pt idx="106">
                  <c:v>2000</c:v>
                </c:pt>
                <c:pt idx="107">
                  <c:v>2000</c:v>
                </c:pt>
                <c:pt idx="108">
                  <c:v>2000</c:v>
                </c:pt>
                <c:pt idx="109">
                  <c:v>2000</c:v>
                </c:pt>
                <c:pt idx="110">
                  <c:v>2000</c:v>
                </c:pt>
                <c:pt idx="111">
                  <c:v>2000</c:v>
                </c:pt>
                <c:pt idx="112">
                  <c:v>16020</c:v>
                </c:pt>
                <c:pt idx="113">
                  <c:v>14530</c:v>
                </c:pt>
                <c:pt idx="114">
                  <c:v>16860</c:v>
                </c:pt>
                <c:pt idx="115">
                  <c:v>15370</c:v>
                </c:pt>
                <c:pt idx="116">
                  <c:v>17050</c:v>
                </c:pt>
                <c:pt idx="117">
                  <c:v>15560</c:v>
                </c:pt>
                <c:pt idx="118">
                  <c:v>16210</c:v>
                </c:pt>
                <c:pt idx="119">
                  <c:v>14720</c:v>
                </c:pt>
                <c:pt idx="120">
                  <c:v>17050</c:v>
                </c:pt>
                <c:pt idx="121">
                  <c:v>15560</c:v>
                </c:pt>
                <c:pt idx="122">
                  <c:v>16210</c:v>
                </c:pt>
                <c:pt idx="123">
                  <c:v>14720</c:v>
                </c:pt>
                <c:pt idx="124">
                  <c:v>47250</c:v>
                </c:pt>
                <c:pt idx="125">
                  <c:v>41850</c:v>
                </c:pt>
                <c:pt idx="126">
                  <c:v>41850</c:v>
                </c:pt>
                <c:pt idx="127">
                  <c:v>43000</c:v>
                </c:pt>
                <c:pt idx="128">
                  <c:v>49200</c:v>
                </c:pt>
                <c:pt idx="129">
                  <c:v>49650</c:v>
                </c:pt>
                <c:pt idx="130">
                  <c:v>43950</c:v>
                </c:pt>
                <c:pt idx="131">
                  <c:v>41950</c:v>
                </c:pt>
                <c:pt idx="132">
                  <c:v>50150</c:v>
                </c:pt>
                <c:pt idx="133">
                  <c:v>37500</c:v>
                </c:pt>
                <c:pt idx="134">
                  <c:v>43750</c:v>
                </c:pt>
                <c:pt idx="135">
                  <c:v>39000</c:v>
                </c:pt>
                <c:pt idx="136">
                  <c:v>39500</c:v>
                </c:pt>
                <c:pt idx="137">
                  <c:v>39500</c:v>
                </c:pt>
                <c:pt idx="138">
                  <c:v>34950</c:v>
                </c:pt>
                <c:pt idx="139">
                  <c:v>45750</c:v>
                </c:pt>
                <c:pt idx="140">
                  <c:v>43450</c:v>
                </c:pt>
                <c:pt idx="141">
                  <c:v>37500</c:v>
                </c:pt>
                <c:pt idx="142">
                  <c:v>41000</c:v>
                </c:pt>
                <c:pt idx="143">
                  <c:v>32950</c:v>
                </c:pt>
                <c:pt idx="144">
                  <c:v>41850</c:v>
                </c:pt>
                <c:pt idx="145">
                  <c:v>47800</c:v>
                </c:pt>
                <c:pt idx="146">
                  <c:v>39850</c:v>
                </c:pt>
                <c:pt idx="147">
                  <c:v>38350</c:v>
                </c:pt>
                <c:pt idx="148">
                  <c:v>40350</c:v>
                </c:pt>
                <c:pt idx="149">
                  <c:v>38350</c:v>
                </c:pt>
                <c:pt idx="150">
                  <c:v>42650</c:v>
                </c:pt>
                <c:pt idx="151">
                  <c:v>33150</c:v>
                </c:pt>
                <c:pt idx="152">
                  <c:v>35150</c:v>
                </c:pt>
                <c:pt idx="153">
                  <c:v>44150</c:v>
                </c:pt>
                <c:pt idx="154">
                  <c:v>45800</c:v>
                </c:pt>
                <c:pt idx="155">
                  <c:v>38750</c:v>
                </c:pt>
                <c:pt idx="156">
                  <c:v>35450</c:v>
                </c:pt>
                <c:pt idx="157">
                  <c:v>33450</c:v>
                </c:pt>
                <c:pt idx="158">
                  <c:v>40750</c:v>
                </c:pt>
                <c:pt idx="159">
                  <c:v>42250</c:v>
                </c:pt>
                <c:pt idx="160">
                  <c:v>42950</c:v>
                </c:pt>
                <c:pt idx="161">
                  <c:v>40250</c:v>
                </c:pt>
                <c:pt idx="162">
                  <c:v>49900</c:v>
                </c:pt>
                <c:pt idx="163">
                  <c:v>47900</c:v>
                </c:pt>
                <c:pt idx="164">
                  <c:v>44450</c:v>
                </c:pt>
                <c:pt idx="165">
                  <c:v>2232</c:v>
                </c:pt>
                <c:pt idx="166">
                  <c:v>2000</c:v>
                </c:pt>
                <c:pt idx="167">
                  <c:v>2000</c:v>
                </c:pt>
                <c:pt idx="168">
                  <c:v>2105</c:v>
                </c:pt>
                <c:pt idx="169">
                  <c:v>2199</c:v>
                </c:pt>
                <c:pt idx="170">
                  <c:v>2000</c:v>
                </c:pt>
                <c:pt idx="171">
                  <c:v>2124</c:v>
                </c:pt>
                <c:pt idx="172">
                  <c:v>3552</c:v>
                </c:pt>
                <c:pt idx="173">
                  <c:v>2179</c:v>
                </c:pt>
                <c:pt idx="174">
                  <c:v>2000</c:v>
                </c:pt>
                <c:pt idx="175">
                  <c:v>2000</c:v>
                </c:pt>
                <c:pt idx="176">
                  <c:v>2377</c:v>
                </c:pt>
                <c:pt idx="177">
                  <c:v>3814</c:v>
                </c:pt>
                <c:pt idx="178">
                  <c:v>2207</c:v>
                </c:pt>
                <c:pt idx="179">
                  <c:v>2000</c:v>
                </c:pt>
                <c:pt idx="180">
                  <c:v>2248</c:v>
                </c:pt>
                <c:pt idx="181">
                  <c:v>2065</c:v>
                </c:pt>
                <c:pt idx="182">
                  <c:v>2547</c:v>
                </c:pt>
                <c:pt idx="183">
                  <c:v>2282</c:v>
                </c:pt>
                <c:pt idx="184">
                  <c:v>2000</c:v>
                </c:pt>
                <c:pt idx="185">
                  <c:v>2544</c:v>
                </c:pt>
                <c:pt idx="186">
                  <c:v>2397</c:v>
                </c:pt>
                <c:pt idx="187">
                  <c:v>2000</c:v>
                </c:pt>
                <c:pt idx="188">
                  <c:v>4174</c:v>
                </c:pt>
                <c:pt idx="189">
                  <c:v>2187</c:v>
                </c:pt>
                <c:pt idx="190">
                  <c:v>2729</c:v>
                </c:pt>
                <c:pt idx="191">
                  <c:v>2433</c:v>
                </c:pt>
                <c:pt idx="192">
                  <c:v>2247</c:v>
                </c:pt>
                <c:pt idx="193">
                  <c:v>2540</c:v>
                </c:pt>
                <c:pt idx="194">
                  <c:v>3941</c:v>
                </c:pt>
                <c:pt idx="195">
                  <c:v>3295</c:v>
                </c:pt>
                <c:pt idx="196">
                  <c:v>6008</c:v>
                </c:pt>
                <c:pt idx="197">
                  <c:v>6710</c:v>
                </c:pt>
                <c:pt idx="198">
                  <c:v>3701</c:v>
                </c:pt>
                <c:pt idx="199">
                  <c:v>4671</c:v>
                </c:pt>
                <c:pt idx="200">
                  <c:v>5306</c:v>
                </c:pt>
                <c:pt idx="201">
                  <c:v>7600</c:v>
                </c:pt>
                <c:pt idx="202">
                  <c:v>4090</c:v>
                </c:pt>
                <c:pt idx="203">
                  <c:v>37570</c:v>
                </c:pt>
                <c:pt idx="204">
                  <c:v>31695</c:v>
                </c:pt>
                <c:pt idx="205">
                  <c:v>38070</c:v>
                </c:pt>
                <c:pt idx="206">
                  <c:v>44895</c:v>
                </c:pt>
                <c:pt idx="207">
                  <c:v>35070</c:v>
                </c:pt>
                <c:pt idx="208">
                  <c:v>42395</c:v>
                </c:pt>
                <c:pt idx="209">
                  <c:v>34195</c:v>
                </c:pt>
                <c:pt idx="210">
                  <c:v>40570</c:v>
                </c:pt>
                <c:pt idx="211">
                  <c:v>38095</c:v>
                </c:pt>
                <c:pt idx="212">
                  <c:v>35595</c:v>
                </c:pt>
                <c:pt idx="213">
                  <c:v>45190</c:v>
                </c:pt>
                <c:pt idx="214">
                  <c:v>32260</c:v>
                </c:pt>
                <c:pt idx="215">
                  <c:v>37755</c:v>
                </c:pt>
                <c:pt idx="216">
                  <c:v>41055</c:v>
                </c:pt>
                <c:pt idx="217">
                  <c:v>36090</c:v>
                </c:pt>
                <c:pt idx="218">
                  <c:v>42690</c:v>
                </c:pt>
                <c:pt idx="219">
                  <c:v>38555</c:v>
                </c:pt>
                <c:pt idx="220">
                  <c:v>35255</c:v>
                </c:pt>
                <c:pt idx="221">
                  <c:v>38590</c:v>
                </c:pt>
                <c:pt idx="222">
                  <c:v>34760</c:v>
                </c:pt>
                <c:pt idx="223">
                  <c:v>41135</c:v>
                </c:pt>
                <c:pt idx="224">
                  <c:v>45270</c:v>
                </c:pt>
                <c:pt idx="225">
                  <c:v>38670</c:v>
                </c:pt>
                <c:pt idx="226">
                  <c:v>38635</c:v>
                </c:pt>
                <c:pt idx="227">
                  <c:v>36170</c:v>
                </c:pt>
                <c:pt idx="228">
                  <c:v>38175</c:v>
                </c:pt>
                <c:pt idx="229">
                  <c:v>32340</c:v>
                </c:pt>
                <c:pt idx="230">
                  <c:v>42770</c:v>
                </c:pt>
                <c:pt idx="231">
                  <c:v>34840</c:v>
                </c:pt>
                <c:pt idx="232">
                  <c:v>35675</c:v>
                </c:pt>
                <c:pt idx="233">
                  <c:v>32065</c:v>
                </c:pt>
                <c:pt idx="234">
                  <c:v>28540</c:v>
                </c:pt>
                <c:pt idx="235">
                  <c:v>32315</c:v>
                </c:pt>
                <c:pt idx="236">
                  <c:v>28885</c:v>
                </c:pt>
                <c:pt idx="237">
                  <c:v>29185</c:v>
                </c:pt>
                <c:pt idx="238">
                  <c:v>32615</c:v>
                </c:pt>
                <c:pt idx="239">
                  <c:v>2847</c:v>
                </c:pt>
                <c:pt idx="240">
                  <c:v>2488</c:v>
                </c:pt>
                <c:pt idx="241">
                  <c:v>2683</c:v>
                </c:pt>
                <c:pt idx="242">
                  <c:v>2553</c:v>
                </c:pt>
                <c:pt idx="243">
                  <c:v>3049</c:v>
                </c:pt>
                <c:pt idx="244">
                  <c:v>2774</c:v>
                </c:pt>
                <c:pt idx="245">
                  <c:v>2702</c:v>
                </c:pt>
                <c:pt idx="246">
                  <c:v>3101</c:v>
                </c:pt>
                <c:pt idx="247">
                  <c:v>3510</c:v>
                </c:pt>
                <c:pt idx="248">
                  <c:v>3107</c:v>
                </c:pt>
                <c:pt idx="249">
                  <c:v>3624</c:v>
                </c:pt>
                <c:pt idx="250">
                  <c:v>3185</c:v>
                </c:pt>
                <c:pt idx="251">
                  <c:v>2000</c:v>
                </c:pt>
                <c:pt idx="252">
                  <c:v>2000</c:v>
                </c:pt>
                <c:pt idx="253">
                  <c:v>2000</c:v>
                </c:pt>
                <c:pt idx="254">
                  <c:v>2000</c:v>
                </c:pt>
                <c:pt idx="255">
                  <c:v>2000</c:v>
                </c:pt>
                <c:pt idx="256">
                  <c:v>2144</c:v>
                </c:pt>
                <c:pt idx="257">
                  <c:v>2098</c:v>
                </c:pt>
                <c:pt idx="258">
                  <c:v>2178</c:v>
                </c:pt>
                <c:pt idx="259">
                  <c:v>2311</c:v>
                </c:pt>
                <c:pt idx="260">
                  <c:v>36550</c:v>
                </c:pt>
                <c:pt idx="261">
                  <c:v>41250</c:v>
                </c:pt>
                <c:pt idx="262">
                  <c:v>30600</c:v>
                </c:pt>
                <c:pt idx="263">
                  <c:v>37100</c:v>
                </c:pt>
                <c:pt idx="264">
                  <c:v>27900</c:v>
                </c:pt>
                <c:pt idx="265">
                  <c:v>32700</c:v>
                </c:pt>
                <c:pt idx="266">
                  <c:v>40250</c:v>
                </c:pt>
                <c:pt idx="267">
                  <c:v>35550</c:v>
                </c:pt>
                <c:pt idx="268">
                  <c:v>36100</c:v>
                </c:pt>
                <c:pt idx="269">
                  <c:v>33200</c:v>
                </c:pt>
                <c:pt idx="270">
                  <c:v>37900</c:v>
                </c:pt>
                <c:pt idx="271">
                  <c:v>29600</c:v>
                </c:pt>
                <c:pt idx="272">
                  <c:v>38070</c:v>
                </c:pt>
                <c:pt idx="273">
                  <c:v>38900</c:v>
                </c:pt>
                <c:pt idx="274">
                  <c:v>33840</c:v>
                </c:pt>
                <c:pt idx="275">
                  <c:v>38630</c:v>
                </c:pt>
                <c:pt idx="276">
                  <c:v>39630</c:v>
                </c:pt>
                <c:pt idx="277">
                  <c:v>37740</c:v>
                </c:pt>
                <c:pt idx="278">
                  <c:v>41980</c:v>
                </c:pt>
                <c:pt idx="279">
                  <c:v>36280</c:v>
                </c:pt>
                <c:pt idx="280">
                  <c:v>36740</c:v>
                </c:pt>
                <c:pt idx="281">
                  <c:v>40980</c:v>
                </c:pt>
                <c:pt idx="282">
                  <c:v>38680</c:v>
                </c:pt>
                <c:pt idx="283">
                  <c:v>28510</c:v>
                </c:pt>
                <c:pt idx="284">
                  <c:v>30210</c:v>
                </c:pt>
                <c:pt idx="285">
                  <c:v>31210</c:v>
                </c:pt>
                <c:pt idx="286">
                  <c:v>33340</c:v>
                </c:pt>
                <c:pt idx="287">
                  <c:v>37280</c:v>
                </c:pt>
                <c:pt idx="288">
                  <c:v>41570</c:v>
                </c:pt>
                <c:pt idx="289">
                  <c:v>36870</c:v>
                </c:pt>
                <c:pt idx="290">
                  <c:v>42570</c:v>
                </c:pt>
                <c:pt idx="291">
                  <c:v>37870</c:v>
                </c:pt>
                <c:pt idx="292">
                  <c:v>39220</c:v>
                </c:pt>
                <c:pt idx="293">
                  <c:v>40220</c:v>
                </c:pt>
                <c:pt idx="294">
                  <c:v>160829</c:v>
                </c:pt>
                <c:pt idx="295">
                  <c:v>140615</c:v>
                </c:pt>
                <c:pt idx="296">
                  <c:v>150694</c:v>
                </c:pt>
                <c:pt idx="297">
                  <c:v>170829</c:v>
                </c:pt>
                <c:pt idx="298">
                  <c:v>165986</c:v>
                </c:pt>
                <c:pt idx="299">
                  <c:v>154090</c:v>
                </c:pt>
                <c:pt idx="300">
                  <c:v>143860</c:v>
                </c:pt>
                <c:pt idx="301">
                  <c:v>176287</c:v>
                </c:pt>
                <c:pt idx="302">
                  <c:v>157767</c:v>
                </c:pt>
                <c:pt idx="303">
                  <c:v>187124</c:v>
                </c:pt>
                <c:pt idx="304">
                  <c:v>147332</c:v>
                </c:pt>
                <c:pt idx="305">
                  <c:v>169900</c:v>
                </c:pt>
                <c:pt idx="306">
                  <c:v>180408</c:v>
                </c:pt>
                <c:pt idx="307">
                  <c:v>46790</c:v>
                </c:pt>
                <c:pt idx="308">
                  <c:v>48100</c:v>
                </c:pt>
                <c:pt idx="309">
                  <c:v>29990</c:v>
                </c:pt>
                <c:pt idx="310">
                  <c:v>41820</c:v>
                </c:pt>
                <c:pt idx="311">
                  <c:v>31290</c:v>
                </c:pt>
                <c:pt idx="312">
                  <c:v>34870</c:v>
                </c:pt>
                <c:pt idx="313">
                  <c:v>33570</c:v>
                </c:pt>
                <c:pt idx="314">
                  <c:v>46570</c:v>
                </c:pt>
                <c:pt idx="315">
                  <c:v>37970</c:v>
                </c:pt>
                <c:pt idx="316">
                  <c:v>37070</c:v>
                </c:pt>
                <c:pt idx="317">
                  <c:v>49400</c:v>
                </c:pt>
                <c:pt idx="318">
                  <c:v>45270</c:v>
                </c:pt>
                <c:pt idx="319">
                  <c:v>39270</c:v>
                </c:pt>
                <c:pt idx="320">
                  <c:v>45490</c:v>
                </c:pt>
                <c:pt idx="321">
                  <c:v>41990</c:v>
                </c:pt>
                <c:pt idx="322">
                  <c:v>38370</c:v>
                </c:pt>
                <c:pt idx="323">
                  <c:v>43290</c:v>
                </c:pt>
                <c:pt idx="324">
                  <c:v>41820</c:v>
                </c:pt>
                <c:pt idx="325">
                  <c:v>48100</c:v>
                </c:pt>
                <c:pt idx="326">
                  <c:v>43290</c:v>
                </c:pt>
                <c:pt idx="327">
                  <c:v>39270</c:v>
                </c:pt>
                <c:pt idx="328">
                  <c:v>34870</c:v>
                </c:pt>
                <c:pt idx="329">
                  <c:v>41990</c:v>
                </c:pt>
                <c:pt idx="330">
                  <c:v>38370</c:v>
                </c:pt>
                <c:pt idx="331">
                  <c:v>45270</c:v>
                </c:pt>
                <c:pt idx="332">
                  <c:v>45490</c:v>
                </c:pt>
                <c:pt idx="333">
                  <c:v>29990</c:v>
                </c:pt>
                <c:pt idx="334">
                  <c:v>46570</c:v>
                </c:pt>
                <c:pt idx="335">
                  <c:v>46790</c:v>
                </c:pt>
                <c:pt idx="336">
                  <c:v>49400</c:v>
                </c:pt>
                <c:pt idx="337">
                  <c:v>37070</c:v>
                </c:pt>
                <c:pt idx="338">
                  <c:v>31290</c:v>
                </c:pt>
                <c:pt idx="339">
                  <c:v>37970</c:v>
                </c:pt>
                <c:pt idx="340">
                  <c:v>33570</c:v>
                </c:pt>
                <c:pt idx="341">
                  <c:v>37970</c:v>
                </c:pt>
                <c:pt idx="342">
                  <c:v>38370</c:v>
                </c:pt>
                <c:pt idx="343">
                  <c:v>34870</c:v>
                </c:pt>
                <c:pt idx="344">
                  <c:v>29990</c:v>
                </c:pt>
                <c:pt idx="345">
                  <c:v>45490</c:v>
                </c:pt>
                <c:pt idx="346">
                  <c:v>41990</c:v>
                </c:pt>
                <c:pt idx="347">
                  <c:v>45270</c:v>
                </c:pt>
                <c:pt idx="348">
                  <c:v>33570</c:v>
                </c:pt>
                <c:pt idx="349">
                  <c:v>48100</c:v>
                </c:pt>
                <c:pt idx="350">
                  <c:v>39270</c:v>
                </c:pt>
                <c:pt idx="351">
                  <c:v>46570</c:v>
                </c:pt>
                <c:pt idx="352">
                  <c:v>49400</c:v>
                </c:pt>
                <c:pt idx="353">
                  <c:v>37070</c:v>
                </c:pt>
                <c:pt idx="354">
                  <c:v>41820</c:v>
                </c:pt>
                <c:pt idx="355">
                  <c:v>46790</c:v>
                </c:pt>
                <c:pt idx="356">
                  <c:v>43290</c:v>
                </c:pt>
                <c:pt idx="357">
                  <c:v>31290</c:v>
                </c:pt>
                <c:pt idx="358">
                  <c:v>25045</c:v>
                </c:pt>
                <c:pt idx="359">
                  <c:v>26095</c:v>
                </c:pt>
                <c:pt idx="360">
                  <c:v>23795</c:v>
                </c:pt>
                <c:pt idx="361">
                  <c:v>19595</c:v>
                </c:pt>
                <c:pt idx="362">
                  <c:v>18445</c:v>
                </c:pt>
                <c:pt idx="363">
                  <c:v>23845</c:v>
                </c:pt>
                <c:pt idx="364">
                  <c:v>25395</c:v>
                </c:pt>
                <c:pt idx="365">
                  <c:v>24895</c:v>
                </c:pt>
                <c:pt idx="366">
                  <c:v>25545</c:v>
                </c:pt>
                <c:pt idx="367">
                  <c:v>24295</c:v>
                </c:pt>
                <c:pt idx="368">
                  <c:v>19495</c:v>
                </c:pt>
                <c:pt idx="369">
                  <c:v>20095</c:v>
                </c:pt>
                <c:pt idx="370">
                  <c:v>19995</c:v>
                </c:pt>
                <c:pt idx="371">
                  <c:v>21145</c:v>
                </c:pt>
                <c:pt idx="372">
                  <c:v>23245</c:v>
                </c:pt>
                <c:pt idx="373">
                  <c:v>16945</c:v>
                </c:pt>
                <c:pt idx="374">
                  <c:v>24345</c:v>
                </c:pt>
                <c:pt idx="375">
                  <c:v>20645</c:v>
                </c:pt>
                <c:pt idx="376">
                  <c:v>18945</c:v>
                </c:pt>
                <c:pt idx="377">
                  <c:v>26595</c:v>
                </c:pt>
                <c:pt idx="378">
                  <c:v>22745</c:v>
                </c:pt>
                <c:pt idx="379">
                  <c:v>17995</c:v>
                </c:pt>
                <c:pt idx="380">
                  <c:v>22545</c:v>
                </c:pt>
                <c:pt idx="381">
                  <c:v>21095</c:v>
                </c:pt>
                <c:pt idx="382">
                  <c:v>25495</c:v>
                </c:pt>
                <c:pt idx="383">
                  <c:v>20745</c:v>
                </c:pt>
                <c:pt idx="384">
                  <c:v>24295</c:v>
                </c:pt>
                <c:pt idx="385">
                  <c:v>23595</c:v>
                </c:pt>
                <c:pt idx="386">
                  <c:v>21795</c:v>
                </c:pt>
                <c:pt idx="387">
                  <c:v>17845</c:v>
                </c:pt>
                <c:pt idx="388">
                  <c:v>26495</c:v>
                </c:pt>
                <c:pt idx="389">
                  <c:v>24745</c:v>
                </c:pt>
                <c:pt idx="390">
                  <c:v>18895</c:v>
                </c:pt>
                <c:pt idx="391">
                  <c:v>19595</c:v>
                </c:pt>
                <c:pt idx="392">
                  <c:v>23245</c:v>
                </c:pt>
                <c:pt idx="393">
                  <c:v>18545</c:v>
                </c:pt>
                <c:pt idx="394">
                  <c:v>25795</c:v>
                </c:pt>
                <c:pt idx="395">
                  <c:v>20045</c:v>
                </c:pt>
                <c:pt idx="396">
                  <c:v>25445</c:v>
                </c:pt>
                <c:pt idx="397">
                  <c:v>24795</c:v>
                </c:pt>
                <c:pt idx="398">
                  <c:v>21495</c:v>
                </c:pt>
                <c:pt idx="399">
                  <c:v>17845</c:v>
                </c:pt>
                <c:pt idx="400">
                  <c:v>23145</c:v>
                </c:pt>
                <c:pt idx="401">
                  <c:v>24195</c:v>
                </c:pt>
                <c:pt idx="402">
                  <c:v>20145</c:v>
                </c:pt>
                <c:pt idx="403">
                  <c:v>24945</c:v>
                </c:pt>
                <c:pt idx="404">
                  <c:v>23895</c:v>
                </c:pt>
                <c:pt idx="405">
                  <c:v>19095</c:v>
                </c:pt>
                <c:pt idx="406">
                  <c:v>23445</c:v>
                </c:pt>
                <c:pt idx="407">
                  <c:v>18895</c:v>
                </c:pt>
                <c:pt idx="408">
                  <c:v>22245</c:v>
                </c:pt>
                <c:pt idx="409">
                  <c:v>22395</c:v>
                </c:pt>
                <c:pt idx="410">
                  <c:v>20445</c:v>
                </c:pt>
                <c:pt idx="411">
                  <c:v>42300</c:v>
                </c:pt>
                <c:pt idx="412">
                  <c:v>40300</c:v>
                </c:pt>
                <c:pt idx="413">
                  <c:v>40300</c:v>
                </c:pt>
                <c:pt idx="414">
                  <c:v>42300</c:v>
                </c:pt>
                <c:pt idx="415">
                  <c:v>45800</c:v>
                </c:pt>
                <c:pt idx="416">
                  <c:v>47800</c:v>
                </c:pt>
                <c:pt idx="417">
                  <c:v>43650</c:v>
                </c:pt>
                <c:pt idx="418">
                  <c:v>49950</c:v>
                </c:pt>
                <c:pt idx="419">
                  <c:v>47950</c:v>
                </c:pt>
                <c:pt idx="420">
                  <c:v>41650</c:v>
                </c:pt>
                <c:pt idx="421">
                  <c:v>48300</c:v>
                </c:pt>
                <c:pt idx="422">
                  <c:v>50300</c:v>
                </c:pt>
                <c:pt idx="423">
                  <c:v>43950</c:v>
                </c:pt>
                <c:pt idx="424">
                  <c:v>41950</c:v>
                </c:pt>
                <c:pt idx="425">
                  <c:v>56900</c:v>
                </c:pt>
                <c:pt idx="426">
                  <c:v>46250</c:v>
                </c:pt>
                <c:pt idx="427">
                  <c:v>50750</c:v>
                </c:pt>
                <c:pt idx="428">
                  <c:v>42750</c:v>
                </c:pt>
                <c:pt idx="429">
                  <c:v>48750</c:v>
                </c:pt>
                <c:pt idx="430">
                  <c:v>48250</c:v>
                </c:pt>
                <c:pt idx="431">
                  <c:v>42750</c:v>
                </c:pt>
                <c:pt idx="432">
                  <c:v>50750</c:v>
                </c:pt>
                <c:pt idx="433">
                  <c:v>40750</c:v>
                </c:pt>
                <c:pt idx="434">
                  <c:v>54900</c:v>
                </c:pt>
                <c:pt idx="435">
                  <c:v>48750</c:v>
                </c:pt>
                <c:pt idx="436">
                  <c:v>40750</c:v>
                </c:pt>
                <c:pt idx="437">
                  <c:v>52000</c:v>
                </c:pt>
                <c:pt idx="438">
                  <c:v>50000</c:v>
                </c:pt>
                <c:pt idx="439">
                  <c:v>41850</c:v>
                </c:pt>
                <c:pt idx="440">
                  <c:v>50150</c:v>
                </c:pt>
                <c:pt idx="441">
                  <c:v>41850</c:v>
                </c:pt>
                <c:pt idx="442">
                  <c:v>58950</c:v>
                </c:pt>
                <c:pt idx="443">
                  <c:v>43850</c:v>
                </c:pt>
                <c:pt idx="444">
                  <c:v>48150</c:v>
                </c:pt>
                <c:pt idx="445">
                  <c:v>56950</c:v>
                </c:pt>
                <c:pt idx="446">
                  <c:v>50300</c:v>
                </c:pt>
                <c:pt idx="447">
                  <c:v>52300</c:v>
                </c:pt>
                <c:pt idx="448">
                  <c:v>50500</c:v>
                </c:pt>
                <c:pt idx="449">
                  <c:v>44150</c:v>
                </c:pt>
                <c:pt idx="450">
                  <c:v>42150</c:v>
                </c:pt>
                <c:pt idx="451">
                  <c:v>59300</c:v>
                </c:pt>
                <c:pt idx="452">
                  <c:v>57300</c:v>
                </c:pt>
                <c:pt idx="453">
                  <c:v>48500</c:v>
                </c:pt>
                <c:pt idx="454">
                  <c:v>2168</c:v>
                </c:pt>
                <c:pt idx="455">
                  <c:v>2497</c:v>
                </c:pt>
                <c:pt idx="456">
                  <c:v>2278</c:v>
                </c:pt>
                <c:pt idx="457">
                  <c:v>2650</c:v>
                </c:pt>
                <c:pt idx="458">
                  <c:v>2000</c:v>
                </c:pt>
                <c:pt idx="459">
                  <c:v>2186</c:v>
                </c:pt>
                <c:pt idx="460">
                  <c:v>223970</c:v>
                </c:pt>
                <c:pt idx="461">
                  <c:v>219775</c:v>
                </c:pt>
                <c:pt idx="462">
                  <c:v>228625</c:v>
                </c:pt>
                <c:pt idx="463">
                  <c:v>224585</c:v>
                </c:pt>
                <c:pt idx="464">
                  <c:v>228625</c:v>
                </c:pt>
                <c:pt idx="465">
                  <c:v>224585</c:v>
                </c:pt>
                <c:pt idx="466">
                  <c:v>257412</c:v>
                </c:pt>
                <c:pt idx="467">
                  <c:v>233509</c:v>
                </c:pt>
                <c:pt idx="468">
                  <c:v>233509</c:v>
                </c:pt>
                <c:pt idx="469">
                  <c:v>288000</c:v>
                </c:pt>
                <c:pt idx="470">
                  <c:v>257412</c:v>
                </c:pt>
                <c:pt idx="471">
                  <c:v>239340</c:v>
                </c:pt>
                <c:pt idx="472">
                  <c:v>263553</c:v>
                </c:pt>
                <c:pt idx="473">
                  <c:v>291744</c:v>
                </c:pt>
                <c:pt idx="474">
                  <c:v>63900</c:v>
                </c:pt>
                <c:pt idx="475">
                  <c:v>68400</c:v>
                </c:pt>
                <c:pt idx="476">
                  <c:v>53900</c:v>
                </c:pt>
                <c:pt idx="477">
                  <c:v>55900</c:v>
                </c:pt>
                <c:pt idx="478">
                  <c:v>65900</c:v>
                </c:pt>
                <c:pt idx="479">
                  <c:v>41365</c:v>
                </c:pt>
                <c:pt idx="480">
                  <c:v>35740</c:v>
                </c:pt>
                <c:pt idx="481">
                  <c:v>37615</c:v>
                </c:pt>
                <c:pt idx="482">
                  <c:v>34695</c:v>
                </c:pt>
                <c:pt idx="483">
                  <c:v>35725</c:v>
                </c:pt>
                <c:pt idx="484">
                  <c:v>43400</c:v>
                </c:pt>
                <c:pt idx="485">
                  <c:v>32820</c:v>
                </c:pt>
                <c:pt idx="486">
                  <c:v>38645</c:v>
                </c:pt>
                <c:pt idx="487">
                  <c:v>37825</c:v>
                </c:pt>
                <c:pt idx="488">
                  <c:v>43620</c:v>
                </c:pt>
                <c:pt idx="489">
                  <c:v>36115</c:v>
                </c:pt>
                <c:pt idx="490">
                  <c:v>35950</c:v>
                </c:pt>
                <c:pt idx="491">
                  <c:v>33210</c:v>
                </c:pt>
                <c:pt idx="492">
                  <c:v>38855</c:v>
                </c:pt>
                <c:pt idx="493">
                  <c:v>41585</c:v>
                </c:pt>
                <c:pt idx="494">
                  <c:v>35085</c:v>
                </c:pt>
                <c:pt idx="495">
                  <c:v>41310</c:v>
                </c:pt>
                <c:pt idx="496">
                  <c:v>36690</c:v>
                </c:pt>
                <c:pt idx="497">
                  <c:v>44360</c:v>
                </c:pt>
                <c:pt idx="498">
                  <c:v>39595</c:v>
                </c:pt>
                <c:pt idx="499">
                  <c:v>41850</c:v>
                </c:pt>
                <c:pt idx="500">
                  <c:v>42325</c:v>
                </c:pt>
                <c:pt idx="501">
                  <c:v>35885</c:v>
                </c:pt>
                <c:pt idx="502">
                  <c:v>38565</c:v>
                </c:pt>
                <c:pt idx="503">
                  <c:v>36915</c:v>
                </c:pt>
                <c:pt idx="504">
                  <c:v>34010</c:v>
                </c:pt>
                <c:pt idx="505">
                  <c:v>60700</c:v>
                </c:pt>
                <c:pt idx="506">
                  <c:v>71400</c:v>
                </c:pt>
                <c:pt idx="507">
                  <c:v>63000</c:v>
                </c:pt>
                <c:pt idx="508">
                  <c:v>69100</c:v>
                </c:pt>
                <c:pt idx="509">
                  <c:v>63200</c:v>
                </c:pt>
                <c:pt idx="510">
                  <c:v>72500</c:v>
                </c:pt>
                <c:pt idx="511">
                  <c:v>60900</c:v>
                </c:pt>
                <c:pt idx="512">
                  <c:v>63200</c:v>
                </c:pt>
                <c:pt idx="513">
                  <c:v>60900</c:v>
                </c:pt>
                <c:pt idx="514">
                  <c:v>72500</c:v>
                </c:pt>
                <c:pt idx="515">
                  <c:v>67200</c:v>
                </c:pt>
                <c:pt idx="516">
                  <c:v>57900</c:v>
                </c:pt>
                <c:pt idx="517">
                  <c:v>57100</c:v>
                </c:pt>
                <c:pt idx="518">
                  <c:v>52250</c:v>
                </c:pt>
                <c:pt idx="519">
                  <c:v>59400</c:v>
                </c:pt>
                <c:pt idx="520">
                  <c:v>64900</c:v>
                </c:pt>
                <c:pt idx="521">
                  <c:v>49950</c:v>
                </c:pt>
                <c:pt idx="522">
                  <c:v>55600</c:v>
                </c:pt>
                <c:pt idx="523">
                  <c:v>57350</c:v>
                </c:pt>
                <c:pt idx="524">
                  <c:v>58150</c:v>
                </c:pt>
                <c:pt idx="525">
                  <c:v>55850</c:v>
                </c:pt>
                <c:pt idx="526">
                  <c:v>52500</c:v>
                </c:pt>
                <c:pt idx="527">
                  <c:v>50200</c:v>
                </c:pt>
                <c:pt idx="528">
                  <c:v>68600</c:v>
                </c:pt>
                <c:pt idx="529">
                  <c:v>66300</c:v>
                </c:pt>
                <c:pt idx="530">
                  <c:v>59650</c:v>
                </c:pt>
                <c:pt idx="531">
                  <c:v>4155</c:v>
                </c:pt>
                <c:pt idx="532">
                  <c:v>2427</c:v>
                </c:pt>
                <c:pt idx="533">
                  <c:v>3245</c:v>
                </c:pt>
                <c:pt idx="534">
                  <c:v>4701</c:v>
                </c:pt>
                <c:pt idx="535">
                  <c:v>3176</c:v>
                </c:pt>
                <c:pt idx="536">
                  <c:v>3613</c:v>
                </c:pt>
                <c:pt idx="537">
                  <c:v>5140</c:v>
                </c:pt>
                <c:pt idx="538">
                  <c:v>2692</c:v>
                </c:pt>
                <c:pt idx="539">
                  <c:v>26595</c:v>
                </c:pt>
                <c:pt idx="540">
                  <c:v>18700</c:v>
                </c:pt>
                <c:pt idx="541">
                  <c:v>19700</c:v>
                </c:pt>
                <c:pt idx="542">
                  <c:v>22800</c:v>
                </c:pt>
                <c:pt idx="543">
                  <c:v>24700</c:v>
                </c:pt>
                <c:pt idx="544">
                  <c:v>22495</c:v>
                </c:pt>
                <c:pt idx="545">
                  <c:v>17495</c:v>
                </c:pt>
                <c:pt idx="546">
                  <c:v>20345</c:v>
                </c:pt>
                <c:pt idx="547">
                  <c:v>17700</c:v>
                </c:pt>
                <c:pt idx="548">
                  <c:v>20400</c:v>
                </c:pt>
                <c:pt idx="549">
                  <c:v>16845</c:v>
                </c:pt>
                <c:pt idx="550">
                  <c:v>26695</c:v>
                </c:pt>
                <c:pt idx="551">
                  <c:v>21295</c:v>
                </c:pt>
                <c:pt idx="552">
                  <c:v>20395</c:v>
                </c:pt>
                <c:pt idx="553">
                  <c:v>17745</c:v>
                </c:pt>
                <c:pt idx="554">
                  <c:v>22575</c:v>
                </c:pt>
                <c:pt idx="555">
                  <c:v>24495</c:v>
                </c:pt>
                <c:pt idx="556">
                  <c:v>16995</c:v>
                </c:pt>
                <c:pt idx="557">
                  <c:v>20395</c:v>
                </c:pt>
                <c:pt idx="558">
                  <c:v>19700</c:v>
                </c:pt>
                <c:pt idx="559">
                  <c:v>17900</c:v>
                </c:pt>
                <c:pt idx="560">
                  <c:v>21395</c:v>
                </c:pt>
                <c:pt idx="561">
                  <c:v>19995</c:v>
                </c:pt>
                <c:pt idx="562">
                  <c:v>19390</c:v>
                </c:pt>
                <c:pt idx="563">
                  <c:v>17485</c:v>
                </c:pt>
                <c:pt idx="564">
                  <c:v>20885</c:v>
                </c:pt>
                <c:pt idx="565">
                  <c:v>21490</c:v>
                </c:pt>
                <c:pt idx="566">
                  <c:v>15990</c:v>
                </c:pt>
                <c:pt idx="567">
                  <c:v>19345</c:v>
                </c:pt>
                <c:pt idx="568">
                  <c:v>23095</c:v>
                </c:pt>
                <c:pt idx="569">
                  <c:v>24695</c:v>
                </c:pt>
                <c:pt idx="570">
                  <c:v>21695</c:v>
                </c:pt>
                <c:pt idx="571">
                  <c:v>20695</c:v>
                </c:pt>
                <c:pt idx="572">
                  <c:v>21880</c:v>
                </c:pt>
                <c:pt idx="573">
                  <c:v>23395</c:v>
                </c:pt>
                <c:pt idx="574">
                  <c:v>24795</c:v>
                </c:pt>
                <c:pt idx="575">
                  <c:v>20795</c:v>
                </c:pt>
                <c:pt idx="576">
                  <c:v>19495</c:v>
                </c:pt>
                <c:pt idx="577">
                  <c:v>23695</c:v>
                </c:pt>
                <c:pt idx="578">
                  <c:v>20995</c:v>
                </c:pt>
                <c:pt idx="579">
                  <c:v>22995</c:v>
                </c:pt>
                <c:pt idx="580">
                  <c:v>24635</c:v>
                </c:pt>
                <c:pt idx="581">
                  <c:v>25135</c:v>
                </c:pt>
                <c:pt idx="582">
                  <c:v>29235</c:v>
                </c:pt>
                <c:pt idx="583">
                  <c:v>23335</c:v>
                </c:pt>
                <c:pt idx="584">
                  <c:v>22735</c:v>
                </c:pt>
                <c:pt idx="585">
                  <c:v>27035</c:v>
                </c:pt>
                <c:pt idx="586">
                  <c:v>20000</c:v>
                </c:pt>
                <c:pt idx="587">
                  <c:v>27335</c:v>
                </c:pt>
                <c:pt idx="588">
                  <c:v>25235</c:v>
                </c:pt>
                <c:pt idx="589">
                  <c:v>27035</c:v>
                </c:pt>
                <c:pt idx="590">
                  <c:v>25135</c:v>
                </c:pt>
                <c:pt idx="591">
                  <c:v>25235</c:v>
                </c:pt>
                <c:pt idx="592">
                  <c:v>23890</c:v>
                </c:pt>
                <c:pt idx="593">
                  <c:v>23335</c:v>
                </c:pt>
                <c:pt idx="594">
                  <c:v>19995</c:v>
                </c:pt>
                <c:pt idx="595">
                  <c:v>248500</c:v>
                </c:pt>
                <c:pt idx="596">
                  <c:v>205840</c:v>
                </c:pt>
                <c:pt idx="597">
                  <c:v>2323</c:v>
                </c:pt>
                <c:pt idx="598">
                  <c:v>2170</c:v>
                </c:pt>
                <c:pt idx="599">
                  <c:v>2443</c:v>
                </c:pt>
                <c:pt idx="600">
                  <c:v>2304</c:v>
                </c:pt>
                <c:pt idx="601">
                  <c:v>184900</c:v>
                </c:pt>
                <c:pt idx="602">
                  <c:v>214670</c:v>
                </c:pt>
                <c:pt idx="603">
                  <c:v>224670</c:v>
                </c:pt>
                <c:pt idx="604">
                  <c:v>217890</c:v>
                </c:pt>
                <c:pt idx="605">
                  <c:v>228339</c:v>
                </c:pt>
                <c:pt idx="606">
                  <c:v>228339</c:v>
                </c:pt>
                <c:pt idx="607">
                  <c:v>217890</c:v>
                </c:pt>
                <c:pt idx="608">
                  <c:v>366000</c:v>
                </c:pt>
                <c:pt idx="609">
                  <c:v>455500</c:v>
                </c:pt>
                <c:pt idx="610">
                  <c:v>405500</c:v>
                </c:pt>
                <c:pt idx="611">
                  <c:v>372500</c:v>
                </c:pt>
                <c:pt idx="612">
                  <c:v>412000</c:v>
                </c:pt>
                <c:pt idx="613">
                  <c:v>379050</c:v>
                </c:pt>
                <c:pt idx="614">
                  <c:v>418950</c:v>
                </c:pt>
                <c:pt idx="615">
                  <c:v>320580</c:v>
                </c:pt>
                <c:pt idx="616">
                  <c:v>310543</c:v>
                </c:pt>
                <c:pt idx="617">
                  <c:v>310543</c:v>
                </c:pt>
                <c:pt idx="618">
                  <c:v>320580</c:v>
                </c:pt>
                <c:pt idx="619">
                  <c:v>410000</c:v>
                </c:pt>
                <c:pt idx="620">
                  <c:v>24470</c:v>
                </c:pt>
                <c:pt idx="621">
                  <c:v>20940</c:v>
                </c:pt>
                <c:pt idx="622">
                  <c:v>19940</c:v>
                </c:pt>
                <c:pt idx="623">
                  <c:v>22070</c:v>
                </c:pt>
                <c:pt idx="624">
                  <c:v>20140</c:v>
                </c:pt>
                <c:pt idx="625">
                  <c:v>24670</c:v>
                </c:pt>
                <c:pt idx="626">
                  <c:v>21140</c:v>
                </c:pt>
                <c:pt idx="627">
                  <c:v>22270</c:v>
                </c:pt>
                <c:pt idx="628">
                  <c:v>24770</c:v>
                </c:pt>
                <c:pt idx="629">
                  <c:v>22370</c:v>
                </c:pt>
                <c:pt idx="630">
                  <c:v>21240</c:v>
                </c:pt>
                <c:pt idx="631">
                  <c:v>92600</c:v>
                </c:pt>
                <c:pt idx="632">
                  <c:v>81300</c:v>
                </c:pt>
                <c:pt idx="633">
                  <c:v>78300</c:v>
                </c:pt>
                <c:pt idx="634">
                  <c:v>89600</c:v>
                </c:pt>
                <c:pt idx="635">
                  <c:v>93900</c:v>
                </c:pt>
                <c:pt idx="636">
                  <c:v>82500</c:v>
                </c:pt>
                <c:pt idx="637">
                  <c:v>90900</c:v>
                </c:pt>
                <c:pt idx="638">
                  <c:v>79500</c:v>
                </c:pt>
                <c:pt idx="639">
                  <c:v>91200</c:v>
                </c:pt>
                <c:pt idx="640">
                  <c:v>82800</c:v>
                </c:pt>
                <c:pt idx="641">
                  <c:v>94200</c:v>
                </c:pt>
                <c:pt idx="642">
                  <c:v>79800</c:v>
                </c:pt>
                <c:pt idx="643">
                  <c:v>94900</c:v>
                </c:pt>
                <c:pt idx="644">
                  <c:v>86600</c:v>
                </c:pt>
                <c:pt idx="645">
                  <c:v>79100</c:v>
                </c:pt>
                <c:pt idx="646">
                  <c:v>76100</c:v>
                </c:pt>
                <c:pt idx="647">
                  <c:v>90400</c:v>
                </c:pt>
                <c:pt idx="648">
                  <c:v>83600</c:v>
                </c:pt>
                <c:pt idx="649">
                  <c:v>87400</c:v>
                </c:pt>
                <c:pt idx="650">
                  <c:v>97900</c:v>
                </c:pt>
                <c:pt idx="651">
                  <c:v>87800</c:v>
                </c:pt>
                <c:pt idx="652">
                  <c:v>77300</c:v>
                </c:pt>
                <c:pt idx="653">
                  <c:v>99200</c:v>
                </c:pt>
                <c:pt idx="654">
                  <c:v>96200</c:v>
                </c:pt>
                <c:pt idx="655">
                  <c:v>80300</c:v>
                </c:pt>
                <c:pt idx="656">
                  <c:v>84800</c:v>
                </c:pt>
                <c:pt idx="657">
                  <c:v>91700</c:v>
                </c:pt>
                <c:pt idx="658">
                  <c:v>88700</c:v>
                </c:pt>
                <c:pt idx="659">
                  <c:v>92000</c:v>
                </c:pt>
                <c:pt idx="660">
                  <c:v>77600</c:v>
                </c:pt>
                <c:pt idx="661">
                  <c:v>89000</c:v>
                </c:pt>
                <c:pt idx="662">
                  <c:v>80600</c:v>
                </c:pt>
                <c:pt idx="663">
                  <c:v>85100</c:v>
                </c:pt>
                <c:pt idx="664">
                  <c:v>88100</c:v>
                </c:pt>
                <c:pt idx="665">
                  <c:v>96500</c:v>
                </c:pt>
                <c:pt idx="666">
                  <c:v>99500</c:v>
                </c:pt>
                <c:pt idx="667">
                  <c:v>2960</c:v>
                </c:pt>
                <c:pt idx="668">
                  <c:v>3108</c:v>
                </c:pt>
                <c:pt idx="669">
                  <c:v>4623</c:v>
                </c:pt>
                <c:pt idx="670">
                  <c:v>3211</c:v>
                </c:pt>
                <c:pt idx="671">
                  <c:v>2000</c:v>
                </c:pt>
                <c:pt idx="672">
                  <c:v>2000</c:v>
                </c:pt>
                <c:pt idx="673">
                  <c:v>2000</c:v>
                </c:pt>
                <c:pt idx="674">
                  <c:v>2000</c:v>
                </c:pt>
                <c:pt idx="675">
                  <c:v>2000</c:v>
                </c:pt>
                <c:pt idx="676">
                  <c:v>2000</c:v>
                </c:pt>
                <c:pt idx="677">
                  <c:v>2000</c:v>
                </c:pt>
                <c:pt idx="678">
                  <c:v>2000</c:v>
                </c:pt>
                <c:pt idx="679">
                  <c:v>313088</c:v>
                </c:pt>
                <c:pt idx="680">
                  <c:v>313088</c:v>
                </c:pt>
                <c:pt idx="681">
                  <c:v>313088</c:v>
                </c:pt>
                <c:pt idx="682">
                  <c:v>2080</c:v>
                </c:pt>
                <c:pt idx="683">
                  <c:v>2234</c:v>
                </c:pt>
                <c:pt idx="684">
                  <c:v>2000</c:v>
                </c:pt>
                <c:pt idx="685">
                  <c:v>2146</c:v>
                </c:pt>
                <c:pt idx="686">
                  <c:v>22935</c:v>
                </c:pt>
                <c:pt idx="687">
                  <c:v>19935</c:v>
                </c:pt>
                <c:pt idx="688">
                  <c:v>20935</c:v>
                </c:pt>
                <c:pt idx="689">
                  <c:v>18735</c:v>
                </c:pt>
                <c:pt idx="690">
                  <c:v>19985</c:v>
                </c:pt>
                <c:pt idx="691">
                  <c:v>18785</c:v>
                </c:pt>
                <c:pt idx="692">
                  <c:v>21885</c:v>
                </c:pt>
                <c:pt idx="693">
                  <c:v>456500</c:v>
                </c:pt>
                <c:pt idx="694">
                  <c:v>417000</c:v>
                </c:pt>
                <c:pt idx="695">
                  <c:v>506500</c:v>
                </c:pt>
                <c:pt idx="696">
                  <c:v>423500</c:v>
                </c:pt>
                <c:pt idx="697">
                  <c:v>463000</c:v>
                </c:pt>
                <c:pt idx="698">
                  <c:v>470350</c:v>
                </c:pt>
                <c:pt idx="699">
                  <c:v>430450</c:v>
                </c:pt>
                <c:pt idx="700">
                  <c:v>265500</c:v>
                </c:pt>
                <c:pt idx="701">
                  <c:v>280225</c:v>
                </c:pt>
                <c:pt idx="702">
                  <c:v>24895</c:v>
                </c:pt>
                <c:pt idx="703">
                  <c:v>22895</c:v>
                </c:pt>
                <c:pt idx="704">
                  <c:v>23845</c:v>
                </c:pt>
                <c:pt idx="705">
                  <c:v>21190</c:v>
                </c:pt>
                <c:pt idx="706">
                  <c:v>29895</c:v>
                </c:pt>
                <c:pt idx="707">
                  <c:v>22995</c:v>
                </c:pt>
                <c:pt idx="708">
                  <c:v>24995</c:v>
                </c:pt>
                <c:pt idx="709">
                  <c:v>21495</c:v>
                </c:pt>
                <c:pt idx="710">
                  <c:v>30195</c:v>
                </c:pt>
                <c:pt idx="711">
                  <c:v>23945</c:v>
                </c:pt>
                <c:pt idx="712">
                  <c:v>30695</c:v>
                </c:pt>
                <c:pt idx="713">
                  <c:v>21945</c:v>
                </c:pt>
                <c:pt idx="714">
                  <c:v>24195</c:v>
                </c:pt>
                <c:pt idx="715">
                  <c:v>22995</c:v>
                </c:pt>
                <c:pt idx="716">
                  <c:v>25245</c:v>
                </c:pt>
                <c:pt idx="717">
                  <c:v>141200</c:v>
                </c:pt>
                <c:pt idx="718">
                  <c:v>78000</c:v>
                </c:pt>
                <c:pt idx="719">
                  <c:v>91000</c:v>
                </c:pt>
                <c:pt idx="720">
                  <c:v>94000</c:v>
                </c:pt>
                <c:pt idx="721">
                  <c:v>81000</c:v>
                </c:pt>
                <c:pt idx="722">
                  <c:v>74000</c:v>
                </c:pt>
                <c:pt idx="723">
                  <c:v>87300</c:v>
                </c:pt>
                <c:pt idx="724">
                  <c:v>90300</c:v>
                </c:pt>
                <c:pt idx="725">
                  <c:v>82500</c:v>
                </c:pt>
                <c:pt idx="726">
                  <c:v>94400</c:v>
                </c:pt>
                <c:pt idx="727">
                  <c:v>81300</c:v>
                </c:pt>
                <c:pt idx="728">
                  <c:v>97400</c:v>
                </c:pt>
                <c:pt idx="729">
                  <c:v>94600</c:v>
                </c:pt>
                <c:pt idx="730">
                  <c:v>97600</c:v>
                </c:pt>
                <c:pt idx="731">
                  <c:v>84500</c:v>
                </c:pt>
                <c:pt idx="732">
                  <c:v>81500</c:v>
                </c:pt>
                <c:pt idx="733">
                  <c:v>53900</c:v>
                </c:pt>
                <c:pt idx="734">
                  <c:v>66300</c:v>
                </c:pt>
                <c:pt idx="735">
                  <c:v>2000</c:v>
                </c:pt>
                <c:pt idx="736">
                  <c:v>2000</c:v>
                </c:pt>
                <c:pt idx="737">
                  <c:v>2000</c:v>
                </c:pt>
                <c:pt idx="738">
                  <c:v>2000</c:v>
                </c:pt>
                <c:pt idx="739">
                  <c:v>2000</c:v>
                </c:pt>
                <c:pt idx="740">
                  <c:v>2000</c:v>
                </c:pt>
                <c:pt idx="741">
                  <c:v>2000</c:v>
                </c:pt>
                <c:pt idx="742">
                  <c:v>2000</c:v>
                </c:pt>
                <c:pt idx="743">
                  <c:v>2000</c:v>
                </c:pt>
                <c:pt idx="744">
                  <c:v>2000</c:v>
                </c:pt>
                <c:pt idx="745">
                  <c:v>2000</c:v>
                </c:pt>
                <c:pt idx="746">
                  <c:v>2000</c:v>
                </c:pt>
                <c:pt idx="747">
                  <c:v>2000</c:v>
                </c:pt>
                <c:pt idx="748">
                  <c:v>2000</c:v>
                </c:pt>
                <c:pt idx="749">
                  <c:v>2000</c:v>
                </c:pt>
                <c:pt idx="750">
                  <c:v>2000</c:v>
                </c:pt>
                <c:pt idx="751">
                  <c:v>2000</c:v>
                </c:pt>
                <c:pt idx="752">
                  <c:v>2000</c:v>
                </c:pt>
                <c:pt idx="753">
                  <c:v>2000</c:v>
                </c:pt>
                <c:pt idx="754">
                  <c:v>2000</c:v>
                </c:pt>
                <c:pt idx="755">
                  <c:v>2000</c:v>
                </c:pt>
                <c:pt idx="756">
                  <c:v>4784</c:v>
                </c:pt>
                <c:pt idx="757">
                  <c:v>5858</c:v>
                </c:pt>
                <c:pt idx="758">
                  <c:v>8488</c:v>
                </c:pt>
                <c:pt idx="759">
                  <c:v>6954</c:v>
                </c:pt>
                <c:pt idx="760">
                  <c:v>5680</c:v>
                </c:pt>
                <c:pt idx="761">
                  <c:v>7624</c:v>
                </c:pt>
                <c:pt idx="762">
                  <c:v>6693</c:v>
                </c:pt>
                <c:pt idx="763">
                  <c:v>2000</c:v>
                </c:pt>
                <c:pt idx="764">
                  <c:v>2000</c:v>
                </c:pt>
                <c:pt idx="765">
                  <c:v>2000</c:v>
                </c:pt>
                <c:pt idx="766">
                  <c:v>2000</c:v>
                </c:pt>
                <c:pt idx="767">
                  <c:v>2000</c:v>
                </c:pt>
                <c:pt idx="768">
                  <c:v>2000</c:v>
                </c:pt>
                <c:pt idx="769">
                  <c:v>2000</c:v>
                </c:pt>
                <c:pt idx="770">
                  <c:v>2000</c:v>
                </c:pt>
                <c:pt idx="771">
                  <c:v>2000</c:v>
                </c:pt>
                <c:pt idx="772">
                  <c:v>2000</c:v>
                </c:pt>
                <c:pt idx="773">
                  <c:v>2000</c:v>
                </c:pt>
                <c:pt idx="774">
                  <c:v>2000</c:v>
                </c:pt>
                <c:pt idx="775">
                  <c:v>2000</c:v>
                </c:pt>
                <c:pt idx="776">
                  <c:v>2000</c:v>
                </c:pt>
                <c:pt idx="777">
                  <c:v>2000</c:v>
                </c:pt>
                <c:pt idx="778">
                  <c:v>2000</c:v>
                </c:pt>
                <c:pt idx="779">
                  <c:v>2000</c:v>
                </c:pt>
                <c:pt idx="780">
                  <c:v>2000</c:v>
                </c:pt>
                <c:pt idx="781">
                  <c:v>2000</c:v>
                </c:pt>
                <c:pt idx="782">
                  <c:v>2000</c:v>
                </c:pt>
                <c:pt idx="783">
                  <c:v>2000</c:v>
                </c:pt>
                <c:pt idx="784">
                  <c:v>2000</c:v>
                </c:pt>
                <c:pt idx="785">
                  <c:v>2000</c:v>
                </c:pt>
                <c:pt idx="786">
                  <c:v>2000</c:v>
                </c:pt>
                <c:pt idx="787">
                  <c:v>2000</c:v>
                </c:pt>
                <c:pt idx="788">
                  <c:v>2000</c:v>
                </c:pt>
                <c:pt idx="789">
                  <c:v>2000</c:v>
                </c:pt>
                <c:pt idx="790">
                  <c:v>2000</c:v>
                </c:pt>
                <c:pt idx="791">
                  <c:v>2091</c:v>
                </c:pt>
                <c:pt idx="792">
                  <c:v>2000</c:v>
                </c:pt>
                <c:pt idx="793">
                  <c:v>2000</c:v>
                </c:pt>
                <c:pt idx="794">
                  <c:v>2000</c:v>
                </c:pt>
                <c:pt idx="795">
                  <c:v>26255</c:v>
                </c:pt>
                <c:pt idx="796">
                  <c:v>26975</c:v>
                </c:pt>
                <c:pt idx="797">
                  <c:v>26950</c:v>
                </c:pt>
                <c:pt idx="798">
                  <c:v>22990</c:v>
                </c:pt>
                <c:pt idx="799">
                  <c:v>26950</c:v>
                </c:pt>
                <c:pt idx="800">
                  <c:v>22990</c:v>
                </c:pt>
                <c:pt idx="801">
                  <c:v>28900</c:v>
                </c:pt>
                <c:pt idx="802">
                  <c:v>44080</c:v>
                </c:pt>
                <c:pt idx="803">
                  <c:v>46080</c:v>
                </c:pt>
                <c:pt idx="804">
                  <c:v>37115</c:v>
                </c:pt>
                <c:pt idx="805">
                  <c:v>39490</c:v>
                </c:pt>
                <c:pt idx="806">
                  <c:v>34340</c:v>
                </c:pt>
                <c:pt idx="807">
                  <c:v>44080</c:v>
                </c:pt>
                <c:pt idx="808">
                  <c:v>40840</c:v>
                </c:pt>
                <c:pt idx="809">
                  <c:v>31180</c:v>
                </c:pt>
                <c:pt idx="810">
                  <c:v>32395</c:v>
                </c:pt>
                <c:pt idx="811">
                  <c:v>34340</c:v>
                </c:pt>
                <c:pt idx="812">
                  <c:v>34975</c:v>
                </c:pt>
                <c:pt idx="813">
                  <c:v>37115</c:v>
                </c:pt>
                <c:pt idx="814">
                  <c:v>34975</c:v>
                </c:pt>
                <c:pt idx="815">
                  <c:v>30250</c:v>
                </c:pt>
                <c:pt idx="816">
                  <c:v>32395</c:v>
                </c:pt>
                <c:pt idx="817">
                  <c:v>29830</c:v>
                </c:pt>
                <c:pt idx="818">
                  <c:v>46080</c:v>
                </c:pt>
                <c:pt idx="819">
                  <c:v>37810</c:v>
                </c:pt>
                <c:pt idx="820">
                  <c:v>51330</c:v>
                </c:pt>
                <c:pt idx="821">
                  <c:v>38305</c:v>
                </c:pt>
                <c:pt idx="822">
                  <c:v>44885</c:v>
                </c:pt>
                <c:pt idx="823">
                  <c:v>30360</c:v>
                </c:pt>
                <c:pt idx="824">
                  <c:v>42130</c:v>
                </c:pt>
                <c:pt idx="825">
                  <c:v>43605</c:v>
                </c:pt>
                <c:pt idx="826">
                  <c:v>31790</c:v>
                </c:pt>
                <c:pt idx="827">
                  <c:v>35315</c:v>
                </c:pt>
                <c:pt idx="828">
                  <c:v>37140</c:v>
                </c:pt>
                <c:pt idx="829">
                  <c:v>34150</c:v>
                </c:pt>
                <c:pt idx="830">
                  <c:v>44455</c:v>
                </c:pt>
                <c:pt idx="831">
                  <c:v>36395</c:v>
                </c:pt>
                <c:pt idx="832">
                  <c:v>47345</c:v>
                </c:pt>
                <c:pt idx="833">
                  <c:v>32395</c:v>
                </c:pt>
                <c:pt idx="834">
                  <c:v>28900</c:v>
                </c:pt>
                <c:pt idx="835">
                  <c:v>30330</c:v>
                </c:pt>
                <c:pt idx="836">
                  <c:v>39990</c:v>
                </c:pt>
                <c:pt idx="837">
                  <c:v>38115</c:v>
                </c:pt>
                <c:pt idx="838">
                  <c:v>45080</c:v>
                </c:pt>
                <c:pt idx="839">
                  <c:v>35340</c:v>
                </c:pt>
                <c:pt idx="840">
                  <c:v>36975</c:v>
                </c:pt>
                <c:pt idx="841">
                  <c:v>37020</c:v>
                </c:pt>
                <c:pt idx="842">
                  <c:v>28900</c:v>
                </c:pt>
                <c:pt idx="843">
                  <c:v>38115</c:v>
                </c:pt>
                <c:pt idx="844">
                  <c:v>32395</c:v>
                </c:pt>
                <c:pt idx="845">
                  <c:v>39990</c:v>
                </c:pt>
                <c:pt idx="846">
                  <c:v>30330</c:v>
                </c:pt>
                <c:pt idx="847">
                  <c:v>37020</c:v>
                </c:pt>
                <c:pt idx="848">
                  <c:v>35340</c:v>
                </c:pt>
                <c:pt idx="849">
                  <c:v>36975</c:v>
                </c:pt>
                <c:pt idx="850">
                  <c:v>45080</c:v>
                </c:pt>
                <c:pt idx="851">
                  <c:v>37250</c:v>
                </c:pt>
                <c:pt idx="852">
                  <c:v>35875</c:v>
                </c:pt>
                <c:pt idx="853">
                  <c:v>33380</c:v>
                </c:pt>
                <c:pt idx="854">
                  <c:v>40245</c:v>
                </c:pt>
                <c:pt idx="855">
                  <c:v>48010</c:v>
                </c:pt>
                <c:pt idx="856">
                  <c:v>39400</c:v>
                </c:pt>
                <c:pt idx="857">
                  <c:v>43270</c:v>
                </c:pt>
                <c:pt idx="858">
                  <c:v>39650</c:v>
                </c:pt>
                <c:pt idx="859">
                  <c:v>38380</c:v>
                </c:pt>
                <c:pt idx="860">
                  <c:v>40765</c:v>
                </c:pt>
                <c:pt idx="861">
                  <c:v>42000</c:v>
                </c:pt>
                <c:pt idx="862">
                  <c:v>49165</c:v>
                </c:pt>
                <c:pt idx="863">
                  <c:v>38525</c:v>
                </c:pt>
                <c:pt idx="864">
                  <c:v>49565</c:v>
                </c:pt>
                <c:pt idx="865">
                  <c:v>43435</c:v>
                </c:pt>
                <c:pt idx="866">
                  <c:v>48030</c:v>
                </c:pt>
                <c:pt idx="867">
                  <c:v>39190</c:v>
                </c:pt>
                <c:pt idx="868">
                  <c:v>41190</c:v>
                </c:pt>
                <c:pt idx="869">
                  <c:v>42770</c:v>
                </c:pt>
                <c:pt idx="870">
                  <c:v>40400</c:v>
                </c:pt>
                <c:pt idx="871">
                  <c:v>46530</c:v>
                </c:pt>
                <c:pt idx="872">
                  <c:v>49105</c:v>
                </c:pt>
                <c:pt idx="873">
                  <c:v>42615</c:v>
                </c:pt>
                <c:pt idx="874">
                  <c:v>45345</c:v>
                </c:pt>
                <c:pt idx="875">
                  <c:v>2000</c:v>
                </c:pt>
                <c:pt idx="876">
                  <c:v>2000</c:v>
                </c:pt>
                <c:pt idx="877">
                  <c:v>2000</c:v>
                </c:pt>
                <c:pt idx="878">
                  <c:v>2000</c:v>
                </c:pt>
                <c:pt idx="879">
                  <c:v>2122</c:v>
                </c:pt>
                <c:pt idx="880">
                  <c:v>2000</c:v>
                </c:pt>
                <c:pt idx="881">
                  <c:v>2145</c:v>
                </c:pt>
                <c:pt idx="882">
                  <c:v>2084</c:v>
                </c:pt>
                <c:pt idx="883">
                  <c:v>2063</c:v>
                </c:pt>
                <c:pt idx="884">
                  <c:v>2172</c:v>
                </c:pt>
                <c:pt idx="885">
                  <c:v>2000</c:v>
                </c:pt>
                <c:pt idx="886">
                  <c:v>2000</c:v>
                </c:pt>
                <c:pt idx="887">
                  <c:v>2000</c:v>
                </c:pt>
                <c:pt idx="888">
                  <c:v>2000</c:v>
                </c:pt>
                <c:pt idx="889">
                  <c:v>2000</c:v>
                </c:pt>
                <c:pt idx="890">
                  <c:v>2000</c:v>
                </c:pt>
                <c:pt idx="891">
                  <c:v>2000</c:v>
                </c:pt>
                <c:pt idx="892">
                  <c:v>2000</c:v>
                </c:pt>
                <c:pt idx="893">
                  <c:v>2000</c:v>
                </c:pt>
                <c:pt idx="894">
                  <c:v>2000</c:v>
                </c:pt>
                <c:pt idx="895">
                  <c:v>2000</c:v>
                </c:pt>
                <c:pt idx="896">
                  <c:v>2000</c:v>
                </c:pt>
                <c:pt idx="897">
                  <c:v>2078</c:v>
                </c:pt>
                <c:pt idx="898">
                  <c:v>2000</c:v>
                </c:pt>
                <c:pt idx="899">
                  <c:v>2000</c:v>
                </c:pt>
                <c:pt idx="900">
                  <c:v>2000</c:v>
                </c:pt>
                <c:pt idx="901">
                  <c:v>2117</c:v>
                </c:pt>
                <c:pt idx="902">
                  <c:v>2000</c:v>
                </c:pt>
                <c:pt idx="903">
                  <c:v>2115</c:v>
                </c:pt>
                <c:pt idx="904">
                  <c:v>2000</c:v>
                </c:pt>
                <c:pt idx="905">
                  <c:v>2000</c:v>
                </c:pt>
                <c:pt idx="906">
                  <c:v>2268</c:v>
                </c:pt>
                <c:pt idx="907">
                  <c:v>2000</c:v>
                </c:pt>
                <c:pt idx="908">
                  <c:v>2000</c:v>
                </c:pt>
                <c:pt idx="909">
                  <c:v>2000</c:v>
                </c:pt>
                <c:pt idx="910">
                  <c:v>2000</c:v>
                </c:pt>
                <c:pt idx="911">
                  <c:v>2000</c:v>
                </c:pt>
                <c:pt idx="912">
                  <c:v>2000</c:v>
                </c:pt>
                <c:pt idx="913">
                  <c:v>2000</c:v>
                </c:pt>
                <c:pt idx="914">
                  <c:v>2000</c:v>
                </c:pt>
                <c:pt idx="915">
                  <c:v>2000</c:v>
                </c:pt>
                <c:pt idx="916">
                  <c:v>2000</c:v>
                </c:pt>
                <c:pt idx="917">
                  <c:v>96200</c:v>
                </c:pt>
                <c:pt idx="918">
                  <c:v>132800</c:v>
                </c:pt>
                <c:pt idx="919">
                  <c:v>120900</c:v>
                </c:pt>
                <c:pt idx="920">
                  <c:v>105630</c:v>
                </c:pt>
                <c:pt idx="921">
                  <c:v>98900</c:v>
                </c:pt>
                <c:pt idx="922">
                  <c:v>163000</c:v>
                </c:pt>
                <c:pt idx="923">
                  <c:v>102930</c:v>
                </c:pt>
                <c:pt idx="924">
                  <c:v>151100</c:v>
                </c:pt>
                <c:pt idx="925">
                  <c:v>91030</c:v>
                </c:pt>
                <c:pt idx="926">
                  <c:v>84300</c:v>
                </c:pt>
                <c:pt idx="927">
                  <c:v>114200</c:v>
                </c:pt>
                <c:pt idx="928">
                  <c:v>182700</c:v>
                </c:pt>
                <c:pt idx="929">
                  <c:v>194600</c:v>
                </c:pt>
                <c:pt idx="930">
                  <c:v>130400</c:v>
                </c:pt>
                <c:pt idx="931">
                  <c:v>110800</c:v>
                </c:pt>
                <c:pt idx="932">
                  <c:v>117530</c:v>
                </c:pt>
                <c:pt idx="933">
                  <c:v>126100</c:v>
                </c:pt>
                <c:pt idx="934">
                  <c:v>101600</c:v>
                </c:pt>
                <c:pt idx="935">
                  <c:v>116200</c:v>
                </c:pt>
                <c:pt idx="936">
                  <c:v>102930</c:v>
                </c:pt>
                <c:pt idx="937">
                  <c:v>120900</c:v>
                </c:pt>
                <c:pt idx="938">
                  <c:v>105630</c:v>
                </c:pt>
                <c:pt idx="939">
                  <c:v>126100</c:v>
                </c:pt>
                <c:pt idx="940">
                  <c:v>91030</c:v>
                </c:pt>
                <c:pt idx="941">
                  <c:v>98900</c:v>
                </c:pt>
                <c:pt idx="942">
                  <c:v>132800</c:v>
                </c:pt>
                <c:pt idx="943">
                  <c:v>84300</c:v>
                </c:pt>
                <c:pt idx="944">
                  <c:v>151100</c:v>
                </c:pt>
                <c:pt idx="945">
                  <c:v>104600</c:v>
                </c:pt>
                <c:pt idx="946">
                  <c:v>102930</c:v>
                </c:pt>
                <c:pt idx="947">
                  <c:v>132800</c:v>
                </c:pt>
                <c:pt idx="948">
                  <c:v>114200</c:v>
                </c:pt>
                <c:pt idx="949">
                  <c:v>88800</c:v>
                </c:pt>
                <c:pt idx="950">
                  <c:v>194600</c:v>
                </c:pt>
                <c:pt idx="951">
                  <c:v>96200</c:v>
                </c:pt>
                <c:pt idx="952">
                  <c:v>117530</c:v>
                </c:pt>
                <c:pt idx="953">
                  <c:v>94800</c:v>
                </c:pt>
                <c:pt idx="954">
                  <c:v>110800</c:v>
                </c:pt>
                <c:pt idx="955">
                  <c:v>117530</c:v>
                </c:pt>
                <c:pt idx="956">
                  <c:v>98500</c:v>
                </c:pt>
                <c:pt idx="957">
                  <c:v>163000</c:v>
                </c:pt>
                <c:pt idx="958">
                  <c:v>182700</c:v>
                </c:pt>
                <c:pt idx="959">
                  <c:v>130400</c:v>
                </c:pt>
                <c:pt idx="960">
                  <c:v>175900</c:v>
                </c:pt>
                <c:pt idx="961">
                  <c:v>159200</c:v>
                </c:pt>
                <c:pt idx="962">
                  <c:v>108600</c:v>
                </c:pt>
                <c:pt idx="963">
                  <c:v>200400</c:v>
                </c:pt>
                <c:pt idx="964">
                  <c:v>115700</c:v>
                </c:pt>
                <c:pt idx="965">
                  <c:v>110300</c:v>
                </c:pt>
                <c:pt idx="966">
                  <c:v>122600</c:v>
                </c:pt>
                <c:pt idx="967">
                  <c:v>103400</c:v>
                </c:pt>
                <c:pt idx="968">
                  <c:v>96300</c:v>
                </c:pt>
                <c:pt idx="969">
                  <c:v>101700</c:v>
                </c:pt>
                <c:pt idx="970">
                  <c:v>171500</c:v>
                </c:pt>
                <c:pt idx="971">
                  <c:v>188100</c:v>
                </c:pt>
                <c:pt idx="972">
                  <c:v>108600</c:v>
                </c:pt>
                <c:pt idx="973">
                  <c:v>122600</c:v>
                </c:pt>
                <c:pt idx="974">
                  <c:v>89400</c:v>
                </c:pt>
                <c:pt idx="975">
                  <c:v>6294</c:v>
                </c:pt>
                <c:pt idx="976">
                  <c:v>7419</c:v>
                </c:pt>
                <c:pt idx="977">
                  <c:v>9400</c:v>
                </c:pt>
                <c:pt idx="978">
                  <c:v>2000</c:v>
                </c:pt>
                <c:pt idx="979">
                  <c:v>2000</c:v>
                </c:pt>
                <c:pt idx="980">
                  <c:v>2000</c:v>
                </c:pt>
                <c:pt idx="981">
                  <c:v>2000</c:v>
                </c:pt>
                <c:pt idx="982">
                  <c:v>2000</c:v>
                </c:pt>
                <c:pt idx="983">
                  <c:v>2000</c:v>
                </c:pt>
                <c:pt idx="984">
                  <c:v>2000</c:v>
                </c:pt>
                <c:pt idx="985">
                  <c:v>2000</c:v>
                </c:pt>
                <c:pt idx="986">
                  <c:v>2000</c:v>
                </c:pt>
                <c:pt idx="987">
                  <c:v>2000</c:v>
                </c:pt>
                <c:pt idx="988">
                  <c:v>2000</c:v>
                </c:pt>
                <c:pt idx="989">
                  <c:v>2000</c:v>
                </c:pt>
                <c:pt idx="990">
                  <c:v>2000</c:v>
                </c:pt>
                <c:pt idx="991">
                  <c:v>2000</c:v>
                </c:pt>
                <c:pt idx="992">
                  <c:v>2000</c:v>
                </c:pt>
                <c:pt idx="993">
                  <c:v>2000</c:v>
                </c:pt>
                <c:pt idx="994">
                  <c:v>2000</c:v>
                </c:pt>
                <c:pt idx="995">
                  <c:v>2667</c:v>
                </c:pt>
                <c:pt idx="996">
                  <c:v>3083</c:v>
                </c:pt>
                <c:pt idx="997">
                  <c:v>3578</c:v>
                </c:pt>
                <c:pt idx="998">
                  <c:v>3047</c:v>
                </c:pt>
                <c:pt idx="999">
                  <c:v>2000</c:v>
                </c:pt>
                <c:pt idx="1000">
                  <c:v>2000</c:v>
                </c:pt>
                <c:pt idx="1001">
                  <c:v>2000</c:v>
                </c:pt>
                <c:pt idx="1002">
                  <c:v>2000</c:v>
                </c:pt>
                <c:pt idx="1003">
                  <c:v>2000</c:v>
                </c:pt>
                <c:pt idx="1004">
                  <c:v>2000</c:v>
                </c:pt>
                <c:pt idx="1005">
                  <c:v>4651</c:v>
                </c:pt>
                <c:pt idx="1006">
                  <c:v>3839</c:v>
                </c:pt>
                <c:pt idx="1007">
                  <c:v>4191</c:v>
                </c:pt>
                <c:pt idx="1008">
                  <c:v>4878</c:v>
                </c:pt>
                <c:pt idx="1009">
                  <c:v>4723</c:v>
                </c:pt>
                <c:pt idx="1010">
                  <c:v>5576</c:v>
                </c:pt>
                <c:pt idx="1011">
                  <c:v>35150</c:v>
                </c:pt>
                <c:pt idx="1012">
                  <c:v>32600</c:v>
                </c:pt>
                <c:pt idx="1013">
                  <c:v>33200</c:v>
                </c:pt>
                <c:pt idx="1014">
                  <c:v>44050</c:v>
                </c:pt>
                <c:pt idx="1015">
                  <c:v>29900</c:v>
                </c:pt>
                <c:pt idx="1016">
                  <c:v>41650</c:v>
                </c:pt>
                <c:pt idx="1017">
                  <c:v>38150</c:v>
                </c:pt>
                <c:pt idx="1018">
                  <c:v>35750</c:v>
                </c:pt>
                <c:pt idx="1019">
                  <c:v>41050</c:v>
                </c:pt>
                <c:pt idx="1020">
                  <c:v>47050</c:v>
                </c:pt>
                <c:pt idx="1021">
                  <c:v>38350</c:v>
                </c:pt>
                <c:pt idx="1022">
                  <c:v>35600</c:v>
                </c:pt>
                <c:pt idx="1023">
                  <c:v>38600</c:v>
                </c:pt>
                <c:pt idx="1024">
                  <c:v>41150</c:v>
                </c:pt>
                <c:pt idx="1025">
                  <c:v>32450</c:v>
                </c:pt>
                <c:pt idx="1026">
                  <c:v>34200</c:v>
                </c:pt>
                <c:pt idx="1027">
                  <c:v>39600</c:v>
                </c:pt>
                <c:pt idx="1028">
                  <c:v>37700</c:v>
                </c:pt>
                <c:pt idx="1029">
                  <c:v>33200</c:v>
                </c:pt>
                <c:pt idx="1030">
                  <c:v>43050</c:v>
                </c:pt>
                <c:pt idx="1031">
                  <c:v>39300</c:v>
                </c:pt>
                <c:pt idx="1032">
                  <c:v>36600</c:v>
                </c:pt>
                <c:pt idx="1033">
                  <c:v>39750</c:v>
                </c:pt>
                <c:pt idx="1034">
                  <c:v>45450</c:v>
                </c:pt>
                <c:pt idx="1035">
                  <c:v>48450</c:v>
                </c:pt>
                <c:pt idx="1036">
                  <c:v>36700</c:v>
                </c:pt>
                <c:pt idx="1037">
                  <c:v>34400</c:v>
                </c:pt>
                <c:pt idx="1038">
                  <c:v>35900</c:v>
                </c:pt>
                <c:pt idx="1039">
                  <c:v>43100</c:v>
                </c:pt>
                <c:pt idx="1040">
                  <c:v>36900</c:v>
                </c:pt>
                <c:pt idx="1041">
                  <c:v>33600</c:v>
                </c:pt>
                <c:pt idx="1042">
                  <c:v>30900</c:v>
                </c:pt>
                <c:pt idx="1043">
                  <c:v>40100</c:v>
                </c:pt>
                <c:pt idx="1044">
                  <c:v>42300</c:v>
                </c:pt>
                <c:pt idx="1045">
                  <c:v>42050</c:v>
                </c:pt>
                <c:pt idx="1046">
                  <c:v>43150</c:v>
                </c:pt>
                <c:pt idx="1047">
                  <c:v>40150</c:v>
                </c:pt>
                <c:pt idx="1048">
                  <c:v>37450</c:v>
                </c:pt>
                <c:pt idx="1049">
                  <c:v>37600</c:v>
                </c:pt>
                <c:pt idx="1050">
                  <c:v>34450</c:v>
                </c:pt>
                <c:pt idx="1051">
                  <c:v>40300</c:v>
                </c:pt>
                <c:pt idx="1052">
                  <c:v>49250</c:v>
                </c:pt>
                <c:pt idx="1053">
                  <c:v>43550</c:v>
                </c:pt>
                <c:pt idx="1054">
                  <c:v>31200</c:v>
                </c:pt>
                <c:pt idx="1055">
                  <c:v>40850</c:v>
                </c:pt>
                <c:pt idx="1056">
                  <c:v>46550</c:v>
                </c:pt>
                <c:pt idx="1057">
                  <c:v>34200</c:v>
                </c:pt>
                <c:pt idx="1058">
                  <c:v>51400</c:v>
                </c:pt>
                <c:pt idx="1059">
                  <c:v>44000</c:v>
                </c:pt>
                <c:pt idx="1060">
                  <c:v>47000</c:v>
                </c:pt>
                <c:pt idx="1061">
                  <c:v>45000</c:v>
                </c:pt>
                <c:pt idx="1062">
                  <c:v>39700</c:v>
                </c:pt>
                <c:pt idx="1063">
                  <c:v>43800</c:v>
                </c:pt>
                <c:pt idx="1064">
                  <c:v>35500</c:v>
                </c:pt>
                <c:pt idx="1065">
                  <c:v>38500</c:v>
                </c:pt>
                <c:pt idx="1066">
                  <c:v>37600</c:v>
                </c:pt>
                <c:pt idx="1067">
                  <c:v>36400</c:v>
                </c:pt>
                <c:pt idx="1068">
                  <c:v>42900</c:v>
                </c:pt>
                <c:pt idx="1069">
                  <c:v>37600</c:v>
                </c:pt>
                <c:pt idx="1070">
                  <c:v>37000</c:v>
                </c:pt>
                <c:pt idx="1071">
                  <c:v>38000</c:v>
                </c:pt>
                <c:pt idx="1072">
                  <c:v>38000</c:v>
                </c:pt>
                <c:pt idx="1073">
                  <c:v>35900</c:v>
                </c:pt>
                <c:pt idx="1074">
                  <c:v>40100</c:v>
                </c:pt>
                <c:pt idx="1075">
                  <c:v>39100</c:v>
                </c:pt>
                <c:pt idx="1076">
                  <c:v>37300</c:v>
                </c:pt>
                <c:pt idx="1077">
                  <c:v>34900</c:v>
                </c:pt>
                <c:pt idx="1078">
                  <c:v>48000</c:v>
                </c:pt>
                <c:pt idx="1079">
                  <c:v>43200</c:v>
                </c:pt>
                <c:pt idx="1080">
                  <c:v>41100</c:v>
                </c:pt>
                <c:pt idx="1081">
                  <c:v>45900</c:v>
                </c:pt>
                <c:pt idx="1082">
                  <c:v>39400</c:v>
                </c:pt>
                <c:pt idx="1083">
                  <c:v>38700</c:v>
                </c:pt>
                <c:pt idx="1084">
                  <c:v>37850</c:v>
                </c:pt>
                <c:pt idx="1085">
                  <c:v>42350</c:v>
                </c:pt>
                <c:pt idx="1086">
                  <c:v>43800</c:v>
                </c:pt>
                <c:pt idx="1087">
                  <c:v>41500</c:v>
                </c:pt>
                <c:pt idx="1088">
                  <c:v>47900</c:v>
                </c:pt>
                <c:pt idx="1089">
                  <c:v>50200</c:v>
                </c:pt>
                <c:pt idx="1090">
                  <c:v>40500</c:v>
                </c:pt>
                <c:pt idx="1091">
                  <c:v>42800</c:v>
                </c:pt>
                <c:pt idx="1092">
                  <c:v>41200</c:v>
                </c:pt>
                <c:pt idx="1093">
                  <c:v>48600</c:v>
                </c:pt>
                <c:pt idx="1094">
                  <c:v>42200</c:v>
                </c:pt>
                <c:pt idx="1095">
                  <c:v>58700</c:v>
                </c:pt>
                <c:pt idx="1096">
                  <c:v>50450</c:v>
                </c:pt>
                <c:pt idx="1097">
                  <c:v>44800</c:v>
                </c:pt>
                <c:pt idx="1098">
                  <c:v>60100</c:v>
                </c:pt>
                <c:pt idx="1099">
                  <c:v>48350</c:v>
                </c:pt>
                <c:pt idx="1100">
                  <c:v>56300</c:v>
                </c:pt>
                <c:pt idx="1101">
                  <c:v>46900</c:v>
                </c:pt>
                <c:pt idx="1102">
                  <c:v>62500</c:v>
                </c:pt>
                <c:pt idx="1103">
                  <c:v>52100</c:v>
                </c:pt>
                <c:pt idx="1104">
                  <c:v>49900</c:v>
                </c:pt>
                <c:pt idx="1105">
                  <c:v>46200</c:v>
                </c:pt>
                <c:pt idx="1106">
                  <c:v>59500</c:v>
                </c:pt>
                <c:pt idx="1107">
                  <c:v>61600</c:v>
                </c:pt>
                <c:pt idx="1108">
                  <c:v>57400</c:v>
                </c:pt>
                <c:pt idx="1109">
                  <c:v>63700</c:v>
                </c:pt>
                <c:pt idx="1110">
                  <c:v>48400</c:v>
                </c:pt>
                <c:pt idx="1111">
                  <c:v>53800</c:v>
                </c:pt>
                <c:pt idx="1112">
                  <c:v>61600</c:v>
                </c:pt>
                <c:pt idx="1113">
                  <c:v>67600</c:v>
                </c:pt>
                <c:pt idx="1114">
                  <c:v>58600</c:v>
                </c:pt>
                <c:pt idx="1115">
                  <c:v>49800</c:v>
                </c:pt>
                <c:pt idx="1116">
                  <c:v>51600</c:v>
                </c:pt>
                <c:pt idx="1117">
                  <c:v>47600</c:v>
                </c:pt>
                <c:pt idx="1118">
                  <c:v>65900</c:v>
                </c:pt>
                <c:pt idx="1119">
                  <c:v>69750</c:v>
                </c:pt>
                <c:pt idx="1120">
                  <c:v>68300</c:v>
                </c:pt>
                <c:pt idx="1121">
                  <c:v>72150</c:v>
                </c:pt>
                <c:pt idx="1122">
                  <c:v>70400</c:v>
                </c:pt>
                <c:pt idx="1123">
                  <c:v>68300</c:v>
                </c:pt>
                <c:pt idx="1124">
                  <c:v>73050</c:v>
                </c:pt>
                <c:pt idx="1125">
                  <c:v>70950</c:v>
                </c:pt>
                <c:pt idx="1126">
                  <c:v>68800</c:v>
                </c:pt>
                <c:pt idx="1127">
                  <c:v>71350</c:v>
                </c:pt>
                <c:pt idx="1128">
                  <c:v>85200</c:v>
                </c:pt>
                <c:pt idx="1129">
                  <c:v>137900</c:v>
                </c:pt>
                <c:pt idx="1130">
                  <c:v>90500</c:v>
                </c:pt>
                <c:pt idx="1131">
                  <c:v>81500</c:v>
                </c:pt>
                <c:pt idx="1132">
                  <c:v>91500</c:v>
                </c:pt>
                <c:pt idx="1133">
                  <c:v>82500</c:v>
                </c:pt>
                <c:pt idx="1134">
                  <c:v>43850</c:v>
                </c:pt>
                <c:pt idx="1135">
                  <c:v>45850</c:v>
                </c:pt>
                <c:pt idx="1136">
                  <c:v>33975</c:v>
                </c:pt>
                <c:pt idx="1137">
                  <c:v>40820</c:v>
                </c:pt>
                <c:pt idx="1138">
                  <c:v>42820</c:v>
                </c:pt>
                <c:pt idx="1139">
                  <c:v>42095</c:v>
                </c:pt>
                <c:pt idx="1140">
                  <c:v>44095</c:v>
                </c:pt>
                <c:pt idx="1141">
                  <c:v>38555</c:v>
                </c:pt>
                <c:pt idx="1142">
                  <c:v>47690</c:v>
                </c:pt>
                <c:pt idx="1143">
                  <c:v>35975</c:v>
                </c:pt>
                <c:pt idx="1144">
                  <c:v>49690</c:v>
                </c:pt>
                <c:pt idx="1145">
                  <c:v>36555</c:v>
                </c:pt>
                <c:pt idx="1146">
                  <c:v>36755</c:v>
                </c:pt>
                <c:pt idx="1147">
                  <c:v>44295</c:v>
                </c:pt>
                <c:pt idx="1148">
                  <c:v>42295</c:v>
                </c:pt>
                <c:pt idx="1149">
                  <c:v>30975</c:v>
                </c:pt>
                <c:pt idx="1150">
                  <c:v>36175</c:v>
                </c:pt>
                <c:pt idx="1151">
                  <c:v>49890</c:v>
                </c:pt>
                <c:pt idx="1152">
                  <c:v>41020</c:v>
                </c:pt>
                <c:pt idx="1153">
                  <c:v>34175</c:v>
                </c:pt>
                <c:pt idx="1154">
                  <c:v>47890</c:v>
                </c:pt>
                <c:pt idx="1155">
                  <c:v>38755</c:v>
                </c:pt>
                <c:pt idx="1156">
                  <c:v>43020</c:v>
                </c:pt>
                <c:pt idx="1157">
                  <c:v>38350</c:v>
                </c:pt>
                <c:pt idx="1158">
                  <c:v>43750</c:v>
                </c:pt>
                <c:pt idx="1159">
                  <c:v>35070</c:v>
                </c:pt>
                <c:pt idx="1160">
                  <c:v>32450</c:v>
                </c:pt>
                <c:pt idx="1161">
                  <c:v>37070</c:v>
                </c:pt>
                <c:pt idx="1162">
                  <c:v>41450</c:v>
                </c:pt>
                <c:pt idx="1163">
                  <c:v>34450</c:v>
                </c:pt>
                <c:pt idx="1164">
                  <c:v>29070</c:v>
                </c:pt>
                <c:pt idx="1165">
                  <c:v>44920</c:v>
                </c:pt>
                <c:pt idx="1166">
                  <c:v>46920</c:v>
                </c:pt>
                <c:pt idx="1167">
                  <c:v>41750</c:v>
                </c:pt>
                <c:pt idx="1168">
                  <c:v>17395</c:v>
                </c:pt>
                <c:pt idx="1169">
                  <c:v>14895</c:v>
                </c:pt>
                <c:pt idx="1170">
                  <c:v>15645</c:v>
                </c:pt>
                <c:pt idx="1171">
                  <c:v>16095</c:v>
                </c:pt>
                <c:pt idx="1172">
                  <c:v>14645</c:v>
                </c:pt>
                <c:pt idx="1173">
                  <c:v>16395</c:v>
                </c:pt>
                <c:pt idx="1174">
                  <c:v>14745</c:v>
                </c:pt>
                <c:pt idx="1175">
                  <c:v>14995</c:v>
                </c:pt>
                <c:pt idx="1176">
                  <c:v>15745</c:v>
                </c:pt>
                <c:pt idx="1177">
                  <c:v>17495</c:v>
                </c:pt>
                <c:pt idx="1178">
                  <c:v>16495</c:v>
                </c:pt>
                <c:pt idx="1179">
                  <c:v>16195</c:v>
                </c:pt>
                <c:pt idx="1180">
                  <c:v>15745</c:v>
                </c:pt>
                <c:pt idx="1181">
                  <c:v>17495</c:v>
                </c:pt>
                <c:pt idx="1182">
                  <c:v>16195</c:v>
                </c:pt>
                <c:pt idx="1183">
                  <c:v>16495</c:v>
                </c:pt>
                <c:pt idx="1184">
                  <c:v>14745</c:v>
                </c:pt>
                <c:pt idx="1185">
                  <c:v>14995</c:v>
                </c:pt>
                <c:pt idx="1186">
                  <c:v>2000</c:v>
                </c:pt>
                <c:pt idx="1187">
                  <c:v>2000</c:v>
                </c:pt>
                <c:pt idx="1188">
                  <c:v>2000</c:v>
                </c:pt>
                <c:pt idx="1189">
                  <c:v>34020</c:v>
                </c:pt>
                <c:pt idx="1190">
                  <c:v>36220</c:v>
                </c:pt>
                <c:pt idx="1191">
                  <c:v>29670</c:v>
                </c:pt>
                <c:pt idx="1192">
                  <c:v>34770</c:v>
                </c:pt>
                <c:pt idx="1193">
                  <c:v>32570</c:v>
                </c:pt>
                <c:pt idx="1194">
                  <c:v>29990</c:v>
                </c:pt>
                <c:pt idx="1195">
                  <c:v>32890</c:v>
                </c:pt>
                <c:pt idx="1196">
                  <c:v>36540</c:v>
                </c:pt>
                <c:pt idx="1197">
                  <c:v>34340</c:v>
                </c:pt>
                <c:pt idx="1198">
                  <c:v>35090</c:v>
                </c:pt>
                <c:pt idx="1199">
                  <c:v>31905</c:v>
                </c:pt>
                <c:pt idx="1200">
                  <c:v>29155</c:v>
                </c:pt>
                <c:pt idx="1201">
                  <c:v>34905</c:v>
                </c:pt>
                <c:pt idx="1202">
                  <c:v>35055</c:v>
                </c:pt>
                <c:pt idx="1203">
                  <c:v>32055</c:v>
                </c:pt>
                <c:pt idx="1204">
                  <c:v>29305</c:v>
                </c:pt>
                <c:pt idx="1205">
                  <c:v>29605</c:v>
                </c:pt>
                <c:pt idx="1206">
                  <c:v>32905</c:v>
                </c:pt>
                <c:pt idx="1207">
                  <c:v>35955</c:v>
                </c:pt>
                <c:pt idx="1208">
                  <c:v>39780</c:v>
                </c:pt>
                <c:pt idx="1209">
                  <c:v>30775</c:v>
                </c:pt>
                <c:pt idx="1210">
                  <c:v>32270</c:v>
                </c:pt>
                <c:pt idx="1211">
                  <c:v>32550</c:v>
                </c:pt>
                <c:pt idx="1212">
                  <c:v>23775</c:v>
                </c:pt>
                <c:pt idx="1213">
                  <c:v>26300</c:v>
                </c:pt>
                <c:pt idx="1214">
                  <c:v>30195</c:v>
                </c:pt>
                <c:pt idx="1215">
                  <c:v>25450</c:v>
                </c:pt>
                <c:pt idx="1216">
                  <c:v>32550</c:v>
                </c:pt>
                <c:pt idx="1217">
                  <c:v>24665</c:v>
                </c:pt>
                <c:pt idx="1218">
                  <c:v>25030</c:v>
                </c:pt>
                <c:pt idx="1219">
                  <c:v>30270</c:v>
                </c:pt>
                <c:pt idx="1220">
                  <c:v>25830</c:v>
                </c:pt>
                <c:pt idx="1221">
                  <c:v>28495</c:v>
                </c:pt>
                <c:pt idx="1222">
                  <c:v>30495</c:v>
                </c:pt>
                <c:pt idx="1223">
                  <c:v>30775</c:v>
                </c:pt>
                <c:pt idx="1224">
                  <c:v>22105</c:v>
                </c:pt>
                <c:pt idx="1225">
                  <c:v>28420</c:v>
                </c:pt>
                <c:pt idx="1226">
                  <c:v>33630</c:v>
                </c:pt>
                <c:pt idx="1227">
                  <c:v>24625</c:v>
                </c:pt>
                <c:pt idx="1228">
                  <c:v>23865</c:v>
                </c:pt>
                <c:pt idx="1229">
                  <c:v>22905</c:v>
                </c:pt>
                <c:pt idx="1230">
                  <c:v>32745</c:v>
                </c:pt>
                <c:pt idx="1231">
                  <c:v>28670</c:v>
                </c:pt>
                <c:pt idx="1232">
                  <c:v>26850</c:v>
                </c:pt>
                <c:pt idx="1233">
                  <c:v>25065</c:v>
                </c:pt>
                <c:pt idx="1234">
                  <c:v>30745</c:v>
                </c:pt>
                <c:pt idx="1235">
                  <c:v>27380</c:v>
                </c:pt>
                <c:pt idx="1236">
                  <c:v>34680</c:v>
                </c:pt>
                <c:pt idx="1237">
                  <c:v>27850</c:v>
                </c:pt>
                <c:pt idx="1238">
                  <c:v>24725</c:v>
                </c:pt>
                <c:pt idx="1239">
                  <c:v>24265</c:v>
                </c:pt>
                <c:pt idx="1240">
                  <c:v>26380</c:v>
                </c:pt>
                <c:pt idx="1241">
                  <c:v>30845</c:v>
                </c:pt>
                <c:pt idx="1242">
                  <c:v>25580</c:v>
                </c:pt>
                <c:pt idx="1243">
                  <c:v>23005</c:v>
                </c:pt>
                <c:pt idx="1244">
                  <c:v>23875</c:v>
                </c:pt>
                <c:pt idx="1245">
                  <c:v>28845</c:v>
                </c:pt>
                <c:pt idx="1246">
                  <c:v>26065</c:v>
                </c:pt>
                <c:pt idx="1247">
                  <c:v>26000</c:v>
                </c:pt>
                <c:pt idx="1248">
                  <c:v>25725</c:v>
                </c:pt>
                <c:pt idx="1249">
                  <c:v>24005</c:v>
                </c:pt>
                <c:pt idx="1250">
                  <c:v>31025</c:v>
                </c:pt>
                <c:pt idx="1251">
                  <c:v>34225</c:v>
                </c:pt>
                <c:pt idx="1252">
                  <c:v>33025</c:v>
                </c:pt>
                <c:pt idx="1253">
                  <c:v>22205</c:v>
                </c:pt>
                <c:pt idx="1254">
                  <c:v>31025</c:v>
                </c:pt>
                <c:pt idx="1255">
                  <c:v>30670</c:v>
                </c:pt>
                <c:pt idx="1256">
                  <c:v>26215</c:v>
                </c:pt>
                <c:pt idx="1257">
                  <c:v>24025</c:v>
                </c:pt>
                <c:pt idx="1258">
                  <c:v>30995</c:v>
                </c:pt>
                <c:pt idx="1259">
                  <c:v>22355</c:v>
                </c:pt>
                <c:pt idx="1260">
                  <c:v>34830</c:v>
                </c:pt>
                <c:pt idx="1261">
                  <c:v>26150</c:v>
                </c:pt>
                <c:pt idx="1262">
                  <c:v>32895</c:v>
                </c:pt>
                <c:pt idx="1263">
                  <c:v>25215</c:v>
                </c:pt>
                <c:pt idx="1264">
                  <c:v>27530</c:v>
                </c:pt>
                <c:pt idx="1265">
                  <c:v>28820</c:v>
                </c:pt>
                <c:pt idx="1266">
                  <c:v>24155</c:v>
                </c:pt>
                <c:pt idx="1267">
                  <c:v>34375</c:v>
                </c:pt>
                <c:pt idx="1268">
                  <c:v>30895</c:v>
                </c:pt>
                <c:pt idx="1269">
                  <c:v>33175</c:v>
                </c:pt>
                <c:pt idx="1270">
                  <c:v>31175</c:v>
                </c:pt>
                <c:pt idx="1271">
                  <c:v>27000</c:v>
                </c:pt>
                <c:pt idx="1272">
                  <c:v>28000</c:v>
                </c:pt>
                <c:pt idx="1273">
                  <c:v>24415</c:v>
                </c:pt>
                <c:pt idx="1274">
                  <c:v>28995</c:v>
                </c:pt>
                <c:pt idx="1275">
                  <c:v>30820</c:v>
                </c:pt>
                <c:pt idx="1276">
                  <c:v>31175</c:v>
                </c:pt>
                <c:pt idx="1277">
                  <c:v>25875</c:v>
                </c:pt>
                <c:pt idx="1278">
                  <c:v>26530</c:v>
                </c:pt>
                <c:pt idx="1279">
                  <c:v>23155</c:v>
                </c:pt>
                <c:pt idx="1280">
                  <c:v>26215</c:v>
                </c:pt>
                <c:pt idx="1281">
                  <c:v>25730</c:v>
                </c:pt>
                <c:pt idx="1282">
                  <c:v>25415</c:v>
                </c:pt>
                <c:pt idx="1283">
                  <c:v>24875</c:v>
                </c:pt>
                <c:pt idx="1284">
                  <c:v>2000</c:v>
                </c:pt>
                <c:pt idx="1285">
                  <c:v>2000</c:v>
                </c:pt>
                <c:pt idx="1286">
                  <c:v>2000</c:v>
                </c:pt>
                <c:pt idx="1287">
                  <c:v>2000</c:v>
                </c:pt>
                <c:pt idx="1288">
                  <c:v>2000</c:v>
                </c:pt>
                <c:pt idx="1289">
                  <c:v>61400</c:v>
                </c:pt>
                <c:pt idx="1290">
                  <c:v>61900</c:v>
                </c:pt>
                <c:pt idx="1291">
                  <c:v>62100</c:v>
                </c:pt>
                <c:pt idx="1292">
                  <c:v>84300</c:v>
                </c:pt>
                <c:pt idx="1293">
                  <c:v>84300</c:v>
                </c:pt>
                <c:pt idx="1294">
                  <c:v>84300</c:v>
                </c:pt>
                <c:pt idx="1295">
                  <c:v>88900</c:v>
                </c:pt>
                <c:pt idx="1296">
                  <c:v>88900</c:v>
                </c:pt>
                <c:pt idx="1297">
                  <c:v>17049</c:v>
                </c:pt>
                <c:pt idx="1298">
                  <c:v>16349</c:v>
                </c:pt>
                <c:pt idx="1299">
                  <c:v>15949</c:v>
                </c:pt>
                <c:pt idx="1300">
                  <c:v>13449</c:v>
                </c:pt>
                <c:pt idx="1301">
                  <c:v>15449</c:v>
                </c:pt>
                <c:pt idx="1302">
                  <c:v>17349</c:v>
                </c:pt>
                <c:pt idx="1303">
                  <c:v>15649</c:v>
                </c:pt>
                <c:pt idx="1304">
                  <c:v>16849</c:v>
                </c:pt>
                <c:pt idx="1305">
                  <c:v>15149</c:v>
                </c:pt>
                <c:pt idx="1306">
                  <c:v>16049</c:v>
                </c:pt>
                <c:pt idx="1307">
                  <c:v>16549</c:v>
                </c:pt>
                <c:pt idx="1308">
                  <c:v>17849</c:v>
                </c:pt>
                <c:pt idx="1309">
                  <c:v>14349</c:v>
                </c:pt>
                <c:pt idx="1310">
                  <c:v>17549</c:v>
                </c:pt>
                <c:pt idx="1311">
                  <c:v>16599</c:v>
                </c:pt>
                <c:pt idx="1312">
                  <c:v>15499</c:v>
                </c:pt>
                <c:pt idx="1313">
                  <c:v>15999</c:v>
                </c:pt>
                <c:pt idx="1314">
                  <c:v>14099</c:v>
                </c:pt>
                <c:pt idx="1315">
                  <c:v>16099</c:v>
                </c:pt>
                <c:pt idx="1316">
                  <c:v>15299</c:v>
                </c:pt>
                <c:pt idx="1317">
                  <c:v>14599</c:v>
                </c:pt>
                <c:pt idx="1318">
                  <c:v>16999</c:v>
                </c:pt>
                <c:pt idx="1319">
                  <c:v>17099</c:v>
                </c:pt>
                <c:pt idx="1320">
                  <c:v>14999</c:v>
                </c:pt>
                <c:pt idx="1321">
                  <c:v>16199</c:v>
                </c:pt>
                <c:pt idx="1322">
                  <c:v>15099</c:v>
                </c:pt>
                <c:pt idx="1323">
                  <c:v>14299</c:v>
                </c:pt>
                <c:pt idx="1324">
                  <c:v>16299</c:v>
                </c:pt>
                <c:pt idx="1325">
                  <c:v>17199</c:v>
                </c:pt>
                <c:pt idx="1326">
                  <c:v>15299</c:v>
                </c:pt>
                <c:pt idx="1327">
                  <c:v>16199</c:v>
                </c:pt>
                <c:pt idx="1328">
                  <c:v>2000</c:v>
                </c:pt>
                <c:pt idx="1329">
                  <c:v>2000</c:v>
                </c:pt>
                <c:pt idx="1330">
                  <c:v>2000</c:v>
                </c:pt>
                <c:pt idx="1331">
                  <c:v>2000</c:v>
                </c:pt>
                <c:pt idx="1332">
                  <c:v>2000</c:v>
                </c:pt>
                <c:pt idx="1333">
                  <c:v>2000</c:v>
                </c:pt>
                <c:pt idx="1334">
                  <c:v>2000</c:v>
                </c:pt>
                <c:pt idx="1335">
                  <c:v>2000</c:v>
                </c:pt>
                <c:pt idx="1336">
                  <c:v>2000</c:v>
                </c:pt>
                <c:pt idx="1337">
                  <c:v>2000</c:v>
                </c:pt>
                <c:pt idx="1338">
                  <c:v>2000</c:v>
                </c:pt>
                <c:pt idx="1339">
                  <c:v>2000</c:v>
                </c:pt>
                <c:pt idx="1340">
                  <c:v>22395</c:v>
                </c:pt>
                <c:pt idx="1341">
                  <c:v>21080</c:v>
                </c:pt>
                <c:pt idx="1342">
                  <c:v>19605</c:v>
                </c:pt>
                <c:pt idx="1343">
                  <c:v>21080</c:v>
                </c:pt>
                <c:pt idx="1344">
                  <c:v>17805</c:v>
                </c:pt>
                <c:pt idx="1345">
                  <c:v>17805</c:v>
                </c:pt>
                <c:pt idx="1346">
                  <c:v>19855</c:v>
                </c:pt>
                <c:pt idx="1347">
                  <c:v>22145</c:v>
                </c:pt>
                <c:pt idx="1348">
                  <c:v>21585</c:v>
                </c:pt>
                <c:pt idx="1349">
                  <c:v>18085</c:v>
                </c:pt>
                <c:pt idx="1350">
                  <c:v>21585</c:v>
                </c:pt>
                <c:pt idx="1351">
                  <c:v>20035</c:v>
                </c:pt>
                <c:pt idx="1352">
                  <c:v>22935</c:v>
                </c:pt>
                <c:pt idx="1353">
                  <c:v>22685</c:v>
                </c:pt>
                <c:pt idx="1354">
                  <c:v>18085</c:v>
                </c:pt>
                <c:pt idx="1355">
                  <c:v>20035</c:v>
                </c:pt>
                <c:pt idx="1356">
                  <c:v>23335</c:v>
                </c:pt>
                <c:pt idx="1357">
                  <c:v>18485</c:v>
                </c:pt>
                <c:pt idx="1358">
                  <c:v>21985</c:v>
                </c:pt>
                <c:pt idx="1359">
                  <c:v>20435</c:v>
                </c:pt>
                <c:pt idx="1360">
                  <c:v>18485</c:v>
                </c:pt>
                <c:pt idx="1361">
                  <c:v>20435</c:v>
                </c:pt>
                <c:pt idx="1362">
                  <c:v>23085</c:v>
                </c:pt>
                <c:pt idx="1363">
                  <c:v>21985</c:v>
                </c:pt>
                <c:pt idx="1364">
                  <c:v>2000</c:v>
                </c:pt>
                <c:pt idx="1365">
                  <c:v>2234</c:v>
                </c:pt>
                <c:pt idx="1366">
                  <c:v>2358</c:v>
                </c:pt>
                <c:pt idx="1367">
                  <c:v>39950</c:v>
                </c:pt>
                <c:pt idx="1368">
                  <c:v>41000</c:v>
                </c:pt>
                <c:pt idx="1369">
                  <c:v>46950</c:v>
                </c:pt>
                <c:pt idx="1370">
                  <c:v>39950</c:v>
                </c:pt>
                <c:pt idx="1371">
                  <c:v>39950</c:v>
                </c:pt>
                <c:pt idx="1372">
                  <c:v>40250</c:v>
                </c:pt>
                <c:pt idx="1373">
                  <c:v>47250</c:v>
                </c:pt>
                <c:pt idx="1374">
                  <c:v>40250</c:v>
                </c:pt>
                <c:pt idx="1375">
                  <c:v>40700</c:v>
                </c:pt>
                <c:pt idx="1376">
                  <c:v>43300</c:v>
                </c:pt>
                <c:pt idx="1377">
                  <c:v>49200</c:v>
                </c:pt>
                <c:pt idx="1378">
                  <c:v>44500</c:v>
                </c:pt>
                <c:pt idx="1379">
                  <c:v>42400</c:v>
                </c:pt>
                <c:pt idx="1380">
                  <c:v>49800</c:v>
                </c:pt>
                <c:pt idx="1381">
                  <c:v>42700</c:v>
                </c:pt>
                <c:pt idx="1382">
                  <c:v>44800</c:v>
                </c:pt>
                <c:pt idx="1383">
                  <c:v>117300</c:v>
                </c:pt>
                <c:pt idx="1384">
                  <c:v>122200</c:v>
                </c:pt>
                <c:pt idx="1385">
                  <c:v>122500</c:v>
                </c:pt>
                <c:pt idx="1386">
                  <c:v>135200</c:v>
                </c:pt>
                <c:pt idx="1387">
                  <c:v>132200</c:v>
                </c:pt>
                <c:pt idx="1388">
                  <c:v>131300</c:v>
                </c:pt>
                <c:pt idx="1389">
                  <c:v>128300</c:v>
                </c:pt>
                <c:pt idx="1390">
                  <c:v>132200</c:v>
                </c:pt>
                <c:pt idx="1391">
                  <c:v>131300</c:v>
                </c:pt>
                <c:pt idx="1392">
                  <c:v>135200</c:v>
                </c:pt>
                <c:pt idx="1393">
                  <c:v>128300</c:v>
                </c:pt>
                <c:pt idx="1394">
                  <c:v>137000</c:v>
                </c:pt>
                <c:pt idx="1395">
                  <c:v>136900</c:v>
                </c:pt>
                <c:pt idx="1396">
                  <c:v>26650</c:v>
                </c:pt>
                <c:pt idx="1397">
                  <c:v>26780</c:v>
                </c:pt>
                <c:pt idx="1398">
                  <c:v>26800</c:v>
                </c:pt>
                <c:pt idx="1399">
                  <c:v>22560</c:v>
                </c:pt>
                <c:pt idx="1400">
                  <c:v>28150</c:v>
                </c:pt>
                <c:pt idx="1401">
                  <c:v>31950</c:v>
                </c:pt>
                <c:pt idx="1402">
                  <c:v>22300</c:v>
                </c:pt>
                <c:pt idx="1403">
                  <c:v>29830</c:v>
                </c:pt>
                <c:pt idx="1404">
                  <c:v>32350</c:v>
                </c:pt>
                <c:pt idx="1405">
                  <c:v>26450</c:v>
                </c:pt>
                <c:pt idx="1406">
                  <c:v>24720</c:v>
                </c:pt>
                <c:pt idx="1407">
                  <c:v>32090</c:v>
                </c:pt>
                <c:pt idx="1408">
                  <c:v>27390</c:v>
                </c:pt>
                <c:pt idx="1409">
                  <c:v>22500</c:v>
                </c:pt>
                <c:pt idx="1410">
                  <c:v>22900</c:v>
                </c:pt>
                <c:pt idx="1411">
                  <c:v>24470</c:v>
                </c:pt>
                <c:pt idx="1412">
                  <c:v>25460</c:v>
                </c:pt>
                <c:pt idx="1413">
                  <c:v>28570</c:v>
                </c:pt>
                <c:pt idx="1414">
                  <c:v>27990</c:v>
                </c:pt>
                <c:pt idx="1415">
                  <c:v>32690</c:v>
                </c:pt>
                <c:pt idx="1416">
                  <c:v>25460</c:v>
                </c:pt>
                <c:pt idx="1417">
                  <c:v>22500</c:v>
                </c:pt>
                <c:pt idx="1418">
                  <c:v>32690</c:v>
                </c:pt>
                <c:pt idx="1419">
                  <c:v>22900</c:v>
                </c:pt>
                <c:pt idx="1420">
                  <c:v>27990</c:v>
                </c:pt>
                <c:pt idx="1421">
                  <c:v>24470</c:v>
                </c:pt>
                <c:pt idx="1422">
                  <c:v>28570</c:v>
                </c:pt>
                <c:pt idx="1423">
                  <c:v>25495</c:v>
                </c:pt>
                <c:pt idx="1424">
                  <c:v>25495</c:v>
                </c:pt>
                <c:pt idx="1425">
                  <c:v>26045</c:v>
                </c:pt>
                <c:pt idx="1426">
                  <c:v>129900</c:v>
                </c:pt>
                <c:pt idx="1427">
                  <c:v>131200</c:v>
                </c:pt>
                <c:pt idx="1428">
                  <c:v>111200</c:v>
                </c:pt>
                <c:pt idx="1429">
                  <c:v>37590</c:v>
                </c:pt>
                <c:pt idx="1430">
                  <c:v>52860</c:v>
                </c:pt>
                <c:pt idx="1431">
                  <c:v>42680</c:v>
                </c:pt>
                <c:pt idx="1432">
                  <c:v>45580</c:v>
                </c:pt>
                <c:pt idx="1433">
                  <c:v>42890</c:v>
                </c:pt>
                <c:pt idx="1434">
                  <c:v>49960</c:v>
                </c:pt>
                <c:pt idx="1435">
                  <c:v>50780</c:v>
                </c:pt>
                <c:pt idx="1436">
                  <c:v>53680</c:v>
                </c:pt>
                <c:pt idx="1437">
                  <c:v>43810</c:v>
                </c:pt>
                <c:pt idx="1438">
                  <c:v>46500</c:v>
                </c:pt>
                <c:pt idx="1439">
                  <c:v>49880</c:v>
                </c:pt>
                <c:pt idx="1440">
                  <c:v>43600</c:v>
                </c:pt>
                <c:pt idx="1441">
                  <c:v>38510</c:v>
                </c:pt>
                <c:pt idx="1442">
                  <c:v>52780</c:v>
                </c:pt>
                <c:pt idx="1443">
                  <c:v>49650</c:v>
                </c:pt>
                <c:pt idx="1444">
                  <c:v>57590</c:v>
                </c:pt>
                <c:pt idx="1445">
                  <c:v>60490</c:v>
                </c:pt>
                <c:pt idx="1446">
                  <c:v>52550</c:v>
                </c:pt>
                <c:pt idx="1447">
                  <c:v>44900</c:v>
                </c:pt>
                <c:pt idx="1448">
                  <c:v>47800</c:v>
                </c:pt>
                <c:pt idx="1449">
                  <c:v>221990</c:v>
                </c:pt>
                <c:pt idx="1450">
                  <c:v>242990</c:v>
                </c:pt>
                <c:pt idx="1451">
                  <c:v>263990</c:v>
                </c:pt>
                <c:pt idx="1452">
                  <c:v>263990</c:v>
                </c:pt>
                <c:pt idx="1453">
                  <c:v>242990</c:v>
                </c:pt>
                <c:pt idx="1454">
                  <c:v>221990</c:v>
                </c:pt>
                <c:pt idx="1455">
                  <c:v>270990</c:v>
                </c:pt>
                <c:pt idx="1456">
                  <c:v>224990</c:v>
                </c:pt>
                <c:pt idx="1457">
                  <c:v>246990</c:v>
                </c:pt>
                <c:pt idx="1458">
                  <c:v>267990</c:v>
                </c:pt>
                <c:pt idx="1459">
                  <c:v>30935</c:v>
                </c:pt>
                <c:pt idx="1460">
                  <c:v>33810</c:v>
                </c:pt>
                <c:pt idx="1461">
                  <c:v>32905</c:v>
                </c:pt>
                <c:pt idx="1462">
                  <c:v>35780</c:v>
                </c:pt>
                <c:pt idx="1463">
                  <c:v>45270</c:v>
                </c:pt>
                <c:pt idx="1464">
                  <c:v>37115</c:v>
                </c:pt>
                <c:pt idx="1465">
                  <c:v>34730</c:v>
                </c:pt>
                <c:pt idx="1466">
                  <c:v>2000</c:v>
                </c:pt>
                <c:pt idx="1467">
                  <c:v>2000</c:v>
                </c:pt>
                <c:pt idx="1468">
                  <c:v>2000</c:v>
                </c:pt>
                <c:pt idx="1469">
                  <c:v>2000</c:v>
                </c:pt>
                <c:pt idx="1470">
                  <c:v>2000</c:v>
                </c:pt>
                <c:pt idx="1471">
                  <c:v>2000</c:v>
                </c:pt>
                <c:pt idx="1472">
                  <c:v>2000</c:v>
                </c:pt>
                <c:pt idx="1473">
                  <c:v>22050</c:v>
                </c:pt>
                <c:pt idx="1474">
                  <c:v>24450</c:v>
                </c:pt>
                <c:pt idx="1475">
                  <c:v>25195</c:v>
                </c:pt>
                <c:pt idx="1476">
                  <c:v>22695</c:v>
                </c:pt>
                <c:pt idx="1477">
                  <c:v>22930</c:v>
                </c:pt>
                <c:pt idx="1478">
                  <c:v>25430</c:v>
                </c:pt>
                <c:pt idx="1479">
                  <c:v>25690</c:v>
                </c:pt>
                <c:pt idx="1480">
                  <c:v>23690</c:v>
                </c:pt>
                <c:pt idx="1481">
                  <c:v>26195</c:v>
                </c:pt>
                <c:pt idx="1482">
                  <c:v>24195</c:v>
                </c:pt>
                <c:pt idx="1483">
                  <c:v>24430</c:v>
                </c:pt>
                <c:pt idx="1484">
                  <c:v>26430</c:v>
                </c:pt>
                <c:pt idx="1485">
                  <c:v>48165</c:v>
                </c:pt>
                <c:pt idx="1486">
                  <c:v>50165</c:v>
                </c:pt>
                <c:pt idx="1487">
                  <c:v>37995</c:v>
                </c:pt>
                <c:pt idx="1488">
                  <c:v>40445</c:v>
                </c:pt>
                <c:pt idx="1489">
                  <c:v>46935</c:v>
                </c:pt>
                <c:pt idx="1490">
                  <c:v>51435</c:v>
                </c:pt>
                <c:pt idx="1491">
                  <c:v>45150</c:v>
                </c:pt>
                <c:pt idx="1492">
                  <c:v>47095</c:v>
                </c:pt>
                <c:pt idx="1493">
                  <c:v>48205</c:v>
                </c:pt>
                <c:pt idx="1494">
                  <c:v>47750</c:v>
                </c:pt>
                <c:pt idx="1495">
                  <c:v>50325</c:v>
                </c:pt>
                <c:pt idx="1496">
                  <c:v>41920</c:v>
                </c:pt>
                <c:pt idx="1497">
                  <c:v>44935</c:v>
                </c:pt>
                <c:pt idx="1498">
                  <c:v>44520</c:v>
                </c:pt>
                <c:pt idx="1499">
                  <c:v>47605</c:v>
                </c:pt>
                <c:pt idx="1500">
                  <c:v>41920</c:v>
                </c:pt>
                <c:pt idx="1501">
                  <c:v>48675</c:v>
                </c:pt>
                <c:pt idx="1502">
                  <c:v>48715</c:v>
                </c:pt>
                <c:pt idx="1503">
                  <c:v>45445</c:v>
                </c:pt>
                <c:pt idx="1504">
                  <c:v>45150</c:v>
                </c:pt>
                <c:pt idx="1505">
                  <c:v>40445</c:v>
                </c:pt>
                <c:pt idx="1506">
                  <c:v>47750</c:v>
                </c:pt>
                <c:pt idx="1507">
                  <c:v>47445</c:v>
                </c:pt>
                <c:pt idx="1508">
                  <c:v>50675</c:v>
                </c:pt>
                <c:pt idx="1509">
                  <c:v>37995</c:v>
                </c:pt>
                <c:pt idx="1510">
                  <c:v>51945</c:v>
                </c:pt>
                <c:pt idx="1511">
                  <c:v>44520</c:v>
                </c:pt>
                <c:pt idx="1512">
                  <c:v>50835</c:v>
                </c:pt>
                <c:pt idx="1513">
                  <c:v>43395</c:v>
                </c:pt>
                <c:pt idx="1514">
                  <c:v>37595</c:v>
                </c:pt>
                <c:pt idx="1515">
                  <c:v>39995</c:v>
                </c:pt>
                <c:pt idx="1516">
                  <c:v>49495</c:v>
                </c:pt>
                <c:pt idx="1517">
                  <c:v>41395</c:v>
                </c:pt>
                <c:pt idx="1518">
                  <c:v>46995</c:v>
                </c:pt>
                <c:pt idx="1519">
                  <c:v>48995</c:v>
                </c:pt>
                <c:pt idx="1520">
                  <c:v>62665</c:v>
                </c:pt>
                <c:pt idx="1521">
                  <c:v>60465</c:v>
                </c:pt>
                <c:pt idx="1522">
                  <c:v>62895</c:v>
                </c:pt>
                <c:pt idx="1523">
                  <c:v>60695</c:v>
                </c:pt>
                <c:pt idx="1524">
                  <c:v>41340</c:v>
                </c:pt>
                <c:pt idx="1525">
                  <c:v>39340</c:v>
                </c:pt>
                <c:pt idx="1526">
                  <c:v>33215</c:v>
                </c:pt>
                <c:pt idx="1527">
                  <c:v>45615</c:v>
                </c:pt>
                <c:pt idx="1528">
                  <c:v>47615</c:v>
                </c:pt>
                <c:pt idx="1529">
                  <c:v>44660</c:v>
                </c:pt>
                <c:pt idx="1530">
                  <c:v>46715</c:v>
                </c:pt>
                <c:pt idx="1531">
                  <c:v>37245</c:v>
                </c:pt>
                <c:pt idx="1532">
                  <c:v>41340</c:v>
                </c:pt>
                <c:pt idx="1533">
                  <c:v>46660</c:v>
                </c:pt>
                <c:pt idx="1534">
                  <c:v>48715</c:v>
                </c:pt>
                <c:pt idx="1535">
                  <c:v>44660</c:v>
                </c:pt>
                <c:pt idx="1536">
                  <c:v>35245</c:v>
                </c:pt>
                <c:pt idx="1537">
                  <c:v>42660</c:v>
                </c:pt>
                <c:pt idx="1538">
                  <c:v>37340</c:v>
                </c:pt>
                <c:pt idx="1539">
                  <c:v>43340</c:v>
                </c:pt>
                <c:pt idx="1540">
                  <c:v>41340</c:v>
                </c:pt>
                <c:pt idx="1541">
                  <c:v>46110</c:v>
                </c:pt>
                <c:pt idx="1542">
                  <c:v>45155</c:v>
                </c:pt>
                <c:pt idx="1543">
                  <c:v>39340</c:v>
                </c:pt>
                <c:pt idx="1544">
                  <c:v>47155</c:v>
                </c:pt>
                <c:pt idx="1545">
                  <c:v>43155</c:v>
                </c:pt>
                <c:pt idx="1546">
                  <c:v>37245</c:v>
                </c:pt>
                <c:pt idx="1547">
                  <c:v>48110</c:v>
                </c:pt>
                <c:pt idx="1548">
                  <c:v>37340</c:v>
                </c:pt>
                <c:pt idx="1549">
                  <c:v>35245</c:v>
                </c:pt>
                <c:pt idx="1550">
                  <c:v>43340</c:v>
                </c:pt>
                <c:pt idx="1551">
                  <c:v>33215</c:v>
                </c:pt>
                <c:pt idx="1552">
                  <c:v>47210</c:v>
                </c:pt>
                <c:pt idx="1553">
                  <c:v>41340</c:v>
                </c:pt>
                <c:pt idx="1554">
                  <c:v>45155</c:v>
                </c:pt>
                <c:pt idx="1555">
                  <c:v>49210</c:v>
                </c:pt>
                <c:pt idx="1556">
                  <c:v>46995</c:v>
                </c:pt>
                <c:pt idx="1557">
                  <c:v>40395</c:v>
                </c:pt>
                <c:pt idx="1558">
                  <c:v>43995</c:v>
                </c:pt>
                <c:pt idx="1559">
                  <c:v>45995</c:v>
                </c:pt>
                <c:pt idx="1560">
                  <c:v>34595</c:v>
                </c:pt>
                <c:pt idx="1561">
                  <c:v>36595</c:v>
                </c:pt>
                <c:pt idx="1562">
                  <c:v>38395</c:v>
                </c:pt>
                <c:pt idx="1563">
                  <c:v>34794</c:v>
                </c:pt>
                <c:pt idx="1564">
                  <c:v>30619</c:v>
                </c:pt>
                <c:pt idx="1565">
                  <c:v>31615</c:v>
                </c:pt>
                <c:pt idx="1566">
                  <c:v>35085</c:v>
                </c:pt>
                <c:pt idx="1567">
                  <c:v>34725</c:v>
                </c:pt>
                <c:pt idx="1568">
                  <c:v>45815</c:v>
                </c:pt>
                <c:pt idx="1569">
                  <c:v>35725</c:v>
                </c:pt>
                <c:pt idx="1570">
                  <c:v>38830</c:v>
                </c:pt>
                <c:pt idx="1571">
                  <c:v>39405</c:v>
                </c:pt>
                <c:pt idx="1572">
                  <c:v>46195</c:v>
                </c:pt>
                <c:pt idx="1573">
                  <c:v>39350</c:v>
                </c:pt>
                <c:pt idx="1574">
                  <c:v>49500</c:v>
                </c:pt>
                <c:pt idx="1575">
                  <c:v>42455</c:v>
                </c:pt>
                <c:pt idx="1576">
                  <c:v>36300</c:v>
                </c:pt>
                <c:pt idx="1577">
                  <c:v>40195</c:v>
                </c:pt>
                <c:pt idx="1578">
                  <c:v>43245</c:v>
                </c:pt>
                <c:pt idx="1579">
                  <c:v>47000</c:v>
                </c:pt>
                <c:pt idx="1580">
                  <c:v>39850</c:v>
                </c:pt>
                <c:pt idx="1581">
                  <c:v>36800</c:v>
                </c:pt>
                <c:pt idx="1582">
                  <c:v>50305</c:v>
                </c:pt>
                <c:pt idx="1583">
                  <c:v>37800</c:v>
                </c:pt>
                <c:pt idx="1584">
                  <c:v>41700</c:v>
                </c:pt>
                <c:pt idx="1585">
                  <c:v>36470</c:v>
                </c:pt>
                <c:pt idx="1586">
                  <c:v>36650</c:v>
                </c:pt>
                <c:pt idx="1587">
                  <c:v>38100</c:v>
                </c:pt>
                <c:pt idx="1588">
                  <c:v>41950</c:v>
                </c:pt>
                <c:pt idx="1589">
                  <c:v>42550</c:v>
                </c:pt>
                <c:pt idx="1590">
                  <c:v>38700</c:v>
                </c:pt>
                <c:pt idx="1591">
                  <c:v>37250</c:v>
                </c:pt>
                <c:pt idx="1592">
                  <c:v>37170</c:v>
                </c:pt>
                <c:pt idx="1593">
                  <c:v>32285</c:v>
                </c:pt>
                <c:pt idx="1594">
                  <c:v>39980</c:v>
                </c:pt>
                <c:pt idx="1595">
                  <c:v>36080</c:v>
                </c:pt>
                <c:pt idx="1596">
                  <c:v>34140</c:v>
                </c:pt>
                <c:pt idx="1597">
                  <c:v>37050</c:v>
                </c:pt>
                <c:pt idx="1598">
                  <c:v>35850</c:v>
                </c:pt>
                <c:pt idx="1599">
                  <c:v>40450</c:v>
                </c:pt>
                <c:pt idx="1600">
                  <c:v>32650</c:v>
                </c:pt>
                <c:pt idx="1601">
                  <c:v>34400</c:v>
                </c:pt>
                <c:pt idx="1602">
                  <c:v>41050</c:v>
                </c:pt>
                <c:pt idx="1603">
                  <c:v>37650</c:v>
                </c:pt>
                <c:pt idx="1604">
                  <c:v>33250</c:v>
                </c:pt>
                <c:pt idx="1605">
                  <c:v>36450</c:v>
                </c:pt>
                <c:pt idx="1606">
                  <c:v>35000</c:v>
                </c:pt>
                <c:pt idx="1607">
                  <c:v>25995</c:v>
                </c:pt>
                <c:pt idx="1608">
                  <c:v>21495</c:v>
                </c:pt>
                <c:pt idx="1609">
                  <c:v>23995</c:v>
                </c:pt>
                <c:pt idx="1610">
                  <c:v>18995</c:v>
                </c:pt>
                <c:pt idx="1611">
                  <c:v>25695</c:v>
                </c:pt>
                <c:pt idx="1612">
                  <c:v>19795</c:v>
                </c:pt>
                <c:pt idx="1613">
                  <c:v>22595</c:v>
                </c:pt>
                <c:pt idx="1614">
                  <c:v>20595</c:v>
                </c:pt>
                <c:pt idx="1615">
                  <c:v>25795</c:v>
                </c:pt>
                <c:pt idx="1616">
                  <c:v>23295</c:v>
                </c:pt>
                <c:pt idx="1617">
                  <c:v>441600</c:v>
                </c:pt>
                <c:pt idx="1618">
                  <c:v>397500</c:v>
                </c:pt>
                <c:pt idx="1619">
                  <c:v>548800</c:v>
                </c:pt>
                <c:pt idx="1620">
                  <c:v>497650</c:v>
                </c:pt>
                <c:pt idx="1621">
                  <c:v>441600</c:v>
                </c:pt>
                <c:pt idx="1622">
                  <c:v>397500</c:v>
                </c:pt>
                <c:pt idx="1623">
                  <c:v>548800</c:v>
                </c:pt>
                <c:pt idx="1624">
                  <c:v>497650</c:v>
                </c:pt>
                <c:pt idx="1625">
                  <c:v>443800</c:v>
                </c:pt>
                <c:pt idx="1626">
                  <c:v>535500</c:v>
                </c:pt>
                <c:pt idx="1627">
                  <c:v>490700</c:v>
                </c:pt>
                <c:pt idx="1628">
                  <c:v>399500</c:v>
                </c:pt>
                <c:pt idx="1629">
                  <c:v>11965</c:v>
                </c:pt>
                <c:pt idx="1630">
                  <c:v>15365</c:v>
                </c:pt>
                <c:pt idx="1631">
                  <c:v>14100</c:v>
                </c:pt>
                <c:pt idx="1632">
                  <c:v>11965</c:v>
                </c:pt>
                <c:pt idx="1633">
                  <c:v>14100</c:v>
                </c:pt>
                <c:pt idx="1634">
                  <c:v>15365</c:v>
                </c:pt>
                <c:pt idx="1635">
                  <c:v>15365</c:v>
                </c:pt>
                <c:pt idx="1636">
                  <c:v>11965</c:v>
                </c:pt>
                <c:pt idx="1637">
                  <c:v>14100</c:v>
                </c:pt>
                <c:pt idx="1638">
                  <c:v>12115</c:v>
                </c:pt>
                <c:pt idx="1639">
                  <c:v>15365</c:v>
                </c:pt>
                <c:pt idx="1640">
                  <c:v>14250</c:v>
                </c:pt>
                <c:pt idx="1641">
                  <c:v>15365</c:v>
                </c:pt>
                <c:pt idx="1642">
                  <c:v>12115</c:v>
                </c:pt>
                <c:pt idx="1643">
                  <c:v>11965</c:v>
                </c:pt>
                <c:pt idx="1644">
                  <c:v>14250</c:v>
                </c:pt>
                <c:pt idx="1645">
                  <c:v>15365</c:v>
                </c:pt>
                <c:pt idx="1646">
                  <c:v>14100</c:v>
                </c:pt>
                <c:pt idx="1647">
                  <c:v>45125</c:v>
                </c:pt>
                <c:pt idx="1648">
                  <c:v>42175</c:v>
                </c:pt>
                <c:pt idx="1649">
                  <c:v>39485</c:v>
                </c:pt>
                <c:pt idx="1650">
                  <c:v>42435</c:v>
                </c:pt>
                <c:pt idx="1651">
                  <c:v>45705</c:v>
                </c:pt>
                <c:pt idx="1652">
                  <c:v>42755</c:v>
                </c:pt>
                <c:pt idx="1653">
                  <c:v>40290</c:v>
                </c:pt>
                <c:pt idx="1654">
                  <c:v>43240</c:v>
                </c:pt>
                <c:pt idx="1655">
                  <c:v>40635</c:v>
                </c:pt>
                <c:pt idx="1656">
                  <c:v>43585</c:v>
                </c:pt>
                <c:pt idx="1657">
                  <c:v>2000</c:v>
                </c:pt>
                <c:pt idx="1658">
                  <c:v>2000</c:v>
                </c:pt>
                <c:pt idx="1659">
                  <c:v>2000</c:v>
                </c:pt>
                <c:pt idx="1660">
                  <c:v>2000</c:v>
                </c:pt>
                <c:pt idx="1661">
                  <c:v>38200</c:v>
                </c:pt>
                <c:pt idx="1662">
                  <c:v>34000</c:v>
                </c:pt>
                <c:pt idx="1663">
                  <c:v>34100</c:v>
                </c:pt>
                <c:pt idx="1664">
                  <c:v>39300</c:v>
                </c:pt>
                <c:pt idx="1665">
                  <c:v>34100</c:v>
                </c:pt>
                <c:pt idx="1666">
                  <c:v>39300</c:v>
                </c:pt>
                <c:pt idx="1667">
                  <c:v>23820</c:v>
                </c:pt>
                <c:pt idx="1668">
                  <c:v>20870</c:v>
                </c:pt>
                <c:pt idx="1669">
                  <c:v>24190</c:v>
                </c:pt>
                <c:pt idx="1670">
                  <c:v>21275</c:v>
                </c:pt>
                <c:pt idx="1671">
                  <c:v>24445</c:v>
                </c:pt>
                <c:pt idx="1672">
                  <c:v>21530</c:v>
                </c:pt>
                <c:pt idx="1673">
                  <c:v>363000</c:v>
                </c:pt>
                <c:pt idx="1674">
                  <c:v>329990</c:v>
                </c:pt>
                <c:pt idx="1675">
                  <c:v>329990</c:v>
                </c:pt>
                <c:pt idx="1676">
                  <c:v>334990</c:v>
                </c:pt>
                <c:pt idx="1677">
                  <c:v>41450</c:v>
                </c:pt>
                <c:pt idx="1678">
                  <c:v>41450</c:v>
                </c:pt>
                <c:pt idx="1679">
                  <c:v>39900</c:v>
                </c:pt>
                <c:pt idx="1680">
                  <c:v>2179</c:v>
                </c:pt>
                <c:pt idx="1681">
                  <c:v>3323</c:v>
                </c:pt>
                <c:pt idx="1682">
                  <c:v>2915</c:v>
                </c:pt>
                <c:pt idx="1683">
                  <c:v>2756</c:v>
                </c:pt>
                <c:pt idx="1684">
                  <c:v>2692</c:v>
                </c:pt>
                <c:pt idx="1685">
                  <c:v>2930</c:v>
                </c:pt>
                <c:pt idx="1686">
                  <c:v>2717</c:v>
                </c:pt>
                <c:pt idx="1687">
                  <c:v>3033</c:v>
                </c:pt>
                <c:pt idx="1688">
                  <c:v>2713</c:v>
                </c:pt>
                <c:pt idx="1689">
                  <c:v>2432</c:v>
                </c:pt>
                <c:pt idx="1690">
                  <c:v>3514</c:v>
                </c:pt>
                <c:pt idx="1691">
                  <c:v>3696</c:v>
                </c:pt>
                <c:pt idx="1692">
                  <c:v>2593</c:v>
                </c:pt>
                <c:pt idx="1693">
                  <c:v>3538</c:v>
                </c:pt>
                <c:pt idx="1694">
                  <c:v>2870</c:v>
                </c:pt>
                <c:pt idx="1695">
                  <c:v>2211</c:v>
                </c:pt>
                <c:pt idx="1696">
                  <c:v>3206</c:v>
                </c:pt>
                <c:pt idx="1697">
                  <c:v>3119</c:v>
                </c:pt>
                <c:pt idx="1698">
                  <c:v>3214</c:v>
                </c:pt>
                <c:pt idx="1699">
                  <c:v>2853</c:v>
                </c:pt>
                <c:pt idx="1700">
                  <c:v>3221</c:v>
                </c:pt>
                <c:pt idx="1701">
                  <c:v>2493</c:v>
                </c:pt>
                <c:pt idx="1702">
                  <c:v>2946</c:v>
                </c:pt>
                <c:pt idx="1703">
                  <c:v>3011</c:v>
                </c:pt>
                <c:pt idx="1704">
                  <c:v>2857</c:v>
                </c:pt>
                <c:pt idx="1705">
                  <c:v>3229</c:v>
                </c:pt>
                <c:pt idx="1706">
                  <c:v>2801</c:v>
                </c:pt>
                <c:pt idx="1707">
                  <c:v>2637</c:v>
                </c:pt>
                <c:pt idx="1708">
                  <c:v>2961</c:v>
                </c:pt>
                <c:pt idx="1709">
                  <c:v>3107</c:v>
                </c:pt>
                <c:pt idx="1710">
                  <c:v>3394</c:v>
                </c:pt>
                <c:pt idx="1711">
                  <c:v>2689</c:v>
                </c:pt>
                <c:pt idx="1712">
                  <c:v>3768</c:v>
                </c:pt>
                <c:pt idx="1713">
                  <c:v>2350</c:v>
                </c:pt>
                <c:pt idx="1714">
                  <c:v>3289</c:v>
                </c:pt>
                <c:pt idx="1715">
                  <c:v>2413</c:v>
                </c:pt>
                <c:pt idx="1716">
                  <c:v>3928</c:v>
                </c:pt>
                <c:pt idx="1717">
                  <c:v>3579</c:v>
                </c:pt>
                <c:pt idx="1718">
                  <c:v>3032</c:v>
                </c:pt>
                <c:pt idx="1719">
                  <c:v>3190</c:v>
                </c:pt>
                <c:pt idx="1720">
                  <c:v>26590</c:v>
                </c:pt>
                <c:pt idx="1721">
                  <c:v>19675</c:v>
                </c:pt>
                <c:pt idx="1722">
                  <c:v>15535</c:v>
                </c:pt>
                <c:pt idx="1723">
                  <c:v>19040</c:v>
                </c:pt>
                <c:pt idx="1724">
                  <c:v>21430</c:v>
                </c:pt>
                <c:pt idx="1725">
                  <c:v>22045</c:v>
                </c:pt>
                <c:pt idx="1726">
                  <c:v>26590</c:v>
                </c:pt>
                <c:pt idx="1727">
                  <c:v>22045</c:v>
                </c:pt>
                <c:pt idx="1728">
                  <c:v>15535</c:v>
                </c:pt>
                <c:pt idx="1729">
                  <c:v>16060</c:v>
                </c:pt>
                <c:pt idx="1730">
                  <c:v>22150</c:v>
                </c:pt>
                <c:pt idx="1731">
                  <c:v>20030</c:v>
                </c:pt>
                <c:pt idx="1732">
                  <c:v>14990</c:v>
                </c:pt>
                <c:pt idx="1733">
                  <c:v>17225</c:v>
                </c:pt>
                <c:pt idx="1734">
                  <c:v>18485</c:v>
                </c:pt>
                <c:pt idx="1735">
                  <c:v>14545</c:v>
                </c:pt>
                <c:pt idx="1736">
                  <c:v>12345</c:v>
                </c:pt>
                <c:pt idx="1737">
                  <c:v>18360</c:v>
                </c:pt>
                <c:pt idx="1738">
                  <c:v>19340</c:v>
                </c:pt>
                <c:pt idx="1739">
                  <c:v>17545</c:v>
                </c:pt>
                <c:pt idx="1740">
                  <c:v>12495</c:v>
                </c:pt>
                <c:pt idx="1741">
                  <c:v>22085</c:v>
                </c:pt>
                <c:pt idx="1742">
                  <c:v>14695</c:v>
                </c:pt>
                <c:pt idx="1743">
                  <c:v>15125</c:v>
                </c:pt>
                <c:pt idx="1744">
                  <c:v>30695</c:v>
                </c:pt>
                <c:pt idx="1745">
                  <c:v>32395</c:v>
                </c:pt>
                <c:pt idx="1746">
                  <c:v>34195</c:v>
                </c:pt>
                <c:pt idx="1747">
                  <c:v>34295</c:v>
                </c:pt>
                <c:pt idx="1748">
                  <c:v>37695</c:v>
                </c:pt>
                <c:pt idx="1749">
                  <c:v>35895</c:v>
                </c:pt>
                <c:pt idx="1750">
                  <c:v>33895</c:v>
                </c:pt>
                <c:pt idx="1751">
                  <c:v>32295</c:v>
                </c:pt>
                <c:pt idx="1752">
                  <c:v>35895</c:v>
                </c:pt>
                <c:pt idx="1753">
                  <c:v>32295</c:v>
                </c:pt>
                <c:pt idx="1754">
                  <c:v>34195</c:v>
                </c:pt>
                <c:pt idx="1755">
                  <c:v>32395</c:v>
                </c:pt>
                <c:pt idx="1756">
                  <c:v>33895</c:v>
                </c:pt>
                <c:pt idx="1757">
                  <c:v>35695</c:v>
                </c:pt>
                <c:pt idx="1758">
                  <c:v>34295</c:v>
                </c:pt>
                <c:pt idx="1759">
                  <c:v>35695</c:v>
                </c:pt>
                <c:pt idx="1760">
                  <c:v>37695</c:v>
                </c:pt>
                <c:pt idx="1761">
                  <c:v>30695</c:v>
                </c:pt>
                <c:pt idx="1762">
                  <c:v>29995</c:v>
                </c:pt>
                <c:pt idx="1763">
                  <c:v>37295</c:v>
                </c:pt>
                <c:pt idx="1764">
                  <c:v>35495</c:v>
                </c:pt>
                <c:pt idx="1765">
                  <c:v>37295</c:v>
                </c:pt>
                <c:pt idx="1766">
                  <c:v>33495</c:v>
                </c:pt>
                <c:pt idx="1767">
                  <c:v>33495</c:v>
                </c:pt>
                <c:pt idx="1768">
                  <c:v>31995</c:v>
                </c:pt>
                <c:pt idx="1769">
                  <c:v>34495</c:v>
                </c:pt>
                <c:pt idx="1770">
                  <c:v>35495</c:v>
                </c:pt>
                <c:pt idx="1771">
                  <c:v>32495</c:v>
                </c:pt>
                <c:pt idx="1772">
                  <c:v>32495</c:v>
                </c:pt>
                <c:pt idx="1773">
                  <c:v>34495</c:v>
                </c:pt>
                <c:pt idx="1774">
                  <c:v>22795</c:v>
                </c:pt>
                <c:pt idx="1775">
                  <c:v>23995</c:v>
                </c:pt>
                <c:pt idx="1776">
                  <c:v>24995</c:v>
                </c:pt>
                <c:pt idx="1777">
                  <c:v>21995</c:v>
                </c:pt>
                <c:pt idx="1778">
                  <c:v>26295</c:v>
                </c:pt>
                <c:pt idx="1779">
                  <c:v>22345</c:v>
                </c:pt>
                <c:pt idx="1780">
                  <c:v>24345</c:v>
                </c:pt>
                <c:pt idx="1781">
                  <c:v>25345</c:v>
                </c:pt>
                <c:pt idx="1782">
                  <c:v>27245</c:v>
                </c:pt>
                <c:pt idx="1783">
                  <c:v>23145</c:v>
                </c:pt>
                <c:pt idx="1784">
                  <c:v>24595</c:v>
                </c:pt>
                <c:pt idx="1785">
                  <c:v>22495</c:v>
                </c:pt>
                <c:pt idx="1786">
                  <c:v>25595</c:v>
                </c:pt>
                <c:pt idx="1787">
                  <c:v>27495</c:v>
                </c:pt>
                <c:pt idx="1788">
                  <c:v>23295</c:v>
                </c:pt>
                <c:pt idx="1789">
                  <c:v>27295</c:v>
                </c:pt>
                <c:pt idx="1790">
                  <c:v>31795</c:v>
                </c:pt>
                <c:pt idx="1791">
                  <c:v>34895</c:v>
                </c:pt>
                <c:pt idx="1792">
                  <c:v>27295</c:v>
                </c:pt>
                <c:pt idx="1793">
                  <c:v>32755</c:v>
                </c:pt>
                <c:pt idx="1794">
                  <c:v>29395</c:v>
                </c:pt>
                <c:pt idx="1795">
                  <c:v>29395</c:v>
                </c:pt>
                <c:pt idx="1796">
                  <c:v>25170</c:v>
                </c:pt>
                <c:pt idx="1797">
                  <c:v>30495</c:v>
                </c:pt>
                <c:pt idx="1798">
                  <c:v>30695</c:v>
                </c:pt>
                <c:pt idx="1799">
                  <c:v>29395</c:v>
                </c:pt>
                <c:pt idx="1800">
                  <c:v>31195</c:v>
                </c:pt>
                <c:pt idx="1801">
                  <c:v>30695</c:v>
                </c:pt>
                <c:pt idx="1802">
                  <c:v>30755</c:v>
                </c:pt>
                <c:pt idx="1803">
                  <c:v>34895</c:v>
                </c:pt>
                <c:pt idx="1804">
                  <c:v>27295</c:v>
                </c:pt>
                <c:pt idx="1805">
                  <c:v>33795</c:v>
                </c:pt>
                <c:pt idx="1806">
                  <c:v>30095</c:v>
                </c:pt>
                <c:pt idx="1807">
                  <c:v>30495</c:v>
                </c:pt>
                <c:pt idx="1808">
                  <c:v>27295</c:v>
                </c:pt>
                <c:pt idx="1809">
                  <c:v>29395</c:v>
                </c:pt>
                <c:pt idx="1810">
                  <c:v>33795</c:v>
                </c:pt>
                <c:pt idx="1811">
                  <c:v>29395</c:v>
                </c:pt>
                <c:pt idx="1812">
                  <c:v>29995</c:v>
                </c:pt>
                <c:pt idx="1813">
                  <c:v>25170</c:v>
                </c:pt>
                <c:pt idx="1814">
                  <c:v>25170</c:v>
                </c:pt>
                <c:pt idx="1815">
                  <c:v>31795</c:v>
                </c:pt>
                <c:pt idx="1816">
                  <c:v>25170</c:v>
                </c:pt>
                <c:pt idx="1817">
                  <c:v>29395</c:v>
                </c:pt>
                <c:pt idx="1818">
                  <c:v>28895</c:v>
                </c:pt>
                <c:pt idx="1819">
                  <c:v>30295</c:v>
                </c:pt>
                <c:pt idx="1820">
                  <c:v>31995</c:v>
                </c:pt>
                <c:pt idx="1821">
                  <c:v>33995</c:v>
                </c:pt>
                <c:pt idx="1822">
                  <c:v>30195</c:v>
                </c:pt>
                <c:pt idx="1823">
                  <c:v>32595</c:v>
                </c:pt>
                <c:pt idx="1824">
                  <c:v>29595</c:v>
                </c:pt>
                <c:pt idx="1825">
                  <c:v>35095</c:v>
                </c:pt>
                <c:pt idx="1826">
                  <c:v>30425</c:v>
                </c:pt>
                <c:pt idx="1827">
                  <c:v>29595</c:v>
                </c:pt>
                <c:pt idx="1828">
                  <c:v>27475</c:v>
                </c:pt>
                <c:pt idx="1829">
                  <c:v>30895</c:v>
                </c:pt>
                <c:pt idx="1830">
                  <c:v>31125</c:v>
                </c:pt>
                <c:pt idx="1831">
                  <c:v>29675</c:v>
                </c:pt>
                <c:pt idx="1832">
                  <c:v>30995</c:v>
                </c:pt>
                <c:pt idx="1833">
                  <c:v>34875</c:v>
                </c:pt>
                <c:pt idx="1834">
                  <c:v>32595</c:v>
                </c:pt>
                <c:pt idx="1835">
                  <c:v>29895</c:v>
                </c:pt>
                <c:pt idx="1836">
                  <c:v>29095</c:v>
                </c:pt>
                <c:pt idx="1837">
                  <c:v>31395</c:v>
                </c:pt>
                <c:pt idx="1838">
                  <c:v>29895</c:v>
                </c:pt>
                <c:pt idx="1839">
                  <c:v>27475</c:v>
                </c:pt>
                <c:pt idx="1840">
                  <c:v>25595</c:v>
                </c:pt>
                <c:pt idx="1841">
                  <c:v>30425</c:v>
                </c:pt>
                <c:pt idx="1842">
                  <c:v>25595</c:v>
                </c:pt>
                <c:pt idx="1843">
                  <c:v>25995</c:v>
                </c:pt>
                <c:pt idx="1844">
                  <c:v>30995</c:v>
                </c:pt>
                <c:pt idx="1845">
                  <c:v>30895</c:v>
                </c:pt>
                <c:pt idx="1846">
                  <c:v>35975</c:v>
                </c:pt>
                <c:pt idx="1847">
                  <c:v>30775</c:v>
                </c:pt>
                <c:pt idx="1848">
                  <c:v>33995</c:v>
                </c:pt>
                <c:pt idx="1849">
                  <c:v>32225</c:v>
                </c:pt>
                <c:pt idx="1850">
                  <c:v>35975</c:v>
                </c:pt>
                <c:pt idx="1851">
                  <c:v>31495</c:v>
                </c:pt>
                <c:pt idx="1852">
                  <c:v>27995</c:v>
                </c:pt>
                <c:pt idx="1853">
                  <c:v>35095</c:v>
                </c:pt>
                <c:pt idx="1854">
                  <c:v>31995</c:v>
                </c:pt>
                <c:pt idx="1855">
                  <c:v>31495</c:v>
                </c:pt>
                <c:pt idx="1856">
                  <c:v>27995</c:v>
                </c:pt>
                <c:pt idx="1857">
                  <c:v>34875</c:v>
                </c:pt>
                <c:pt idx="1858">
                  <c:v>29790</c:v>
                </c:pt>
                <c:pt idx="1859">
                  <c:v>28070</c:v>
                </c:pt>
                <c:pt idx="1860">
                  <c:v>34950</c:v>
                </c:pt>
                <c:pt idx="1861">
                  <c:v>32670</c:v>
                </c:pt>
                <c:pt idx="1862">
                  <c:v>28070</c:v>
                </c:pt>
                <c:pt idx="1863">
                  <c:v>31570</c:v>
                </c:pt>
                <c:pt idx="1864">
                  <c:v>30500</c:v>
                </c:pt>
                <c:pt idx="1865">
                  <c:v>25995</c:v>
                </c:pt>
                <c:pt idx="1866">
                  <c:v>36050</c:v>
                </c:pt>
                <c:pt idx="1867">
                  <c:v>30890</c:v>
                </c:pt>
                <c:pt idx="1868">
                  <c:v>36050</c:v>
                </c:pt>
                <c:pt idx="1869">
                  <c:v>32670</c:v>
                </c:pt>
                <c:pt idx="1870">
                  <c:v>25490</c:v>
                </c:pt>
                <c:pt idx="1871">
                  <c:v>34950</c:v>
                </c:pt>
                <c:pt idx="1872">
                  <c:v>29790</c:v>
                </c:pt>
                <c:pt idx="1873">
                  <c:v>30890</c:v>
                </c:pt>
                <c:pt idx="1874">
                  <c:v>30500</c:v>
                </c:pt>
                <c:pt idx="1875">
                  <c:v>31570</c:v>
                </c:pt>
                <c:pt idx="1876">
                  <c:v>25490</c:v>
                </c:pt>
                <c:pt idx="1877">
                  <c:v>25995</c:v>
                </c:pt>
                <c:pt idx="1878">
                  <c:v>25895</c:v>
                </c:pt>
                <c:pt idx="1879">
                  <c:v>31625</c:v>
                </c:pt>
                <c:pt idx="1880">
                  <c:v>20195</c:v>
                </c:pt>
                <c:pt idx="1881">
                  <c:v>24185</c:v>
                </c:pt>
                <c:pt idx="1882">
                  <c:v>26985</c:v>
                </c:pt>
                <c:pt idx="1883">
                  <c:v>30525</c:v>
                </c:pt>
                <c:pt idx="1884">
                  <c:v>26195</c:v>
                </c:pt>
                <c:pt idx="1885">
                  <c:v>30525</c:v>
                </c:pt>
                <c:pt idx="1886">
                  <c:v>31625</c:v>
                </c:pt>
                <c:pt idx="1887">
                  <c:v>26195</c:v>
                </c:pt>
                <c:pt idx="1888">
                  <c:v>23085</c:v>
                </c:pt>
                <c:pt idx="1889">
                  <c:v>21795</c:v>
                </c:pt>
                <c:pt idx="1890">
                  <c:v>28115</c:v>
                </c:pt>
                <c:pt idx="1891">
                  <c:v>32475</c:v>
                </c:pt>
                <c:pt idx="1892">
                  <c:v>28675</c:v>
                </c:pt>
                <c:pt idx="1893">
                  <c:v>20695</c:v>
                </c:pt>
                <c:pt idx="1894">
                  <c:v>25450</c:v>
                </c:pt>
                <c:pt idx="1895">
                  <c:v>27710</c:v>
                </c:pt>
                <c:pt idx="1896">
                  <c:v>25450</c:v>
                </c:pt>
                <c:pt idx="1897">
                  <c:v>26550</c:v>
                </c:pt>
                <c:pt idx="1898">
                  <c:v>25885</c:v>
                </c:pt>
                <c:pt idx="1899">
                  <c:v>29215</c:v>
                </c:pt>
                <c:pt idx="1900">
                  <c:v>25095</c:v>
                </c:pt>
                <c:pt idx="1901">
                  <c:v>26430</c:v>
                </c:pt>
                <c:pt idx="1902">
                  <c:v>25885</c:v>
                </c:pt>
                <c:pt idx="1903">
                  <c:v>29625</c:v>
                </c:pt>
                <c:pt idx="1904">
                  <c:v>31375</c:v>
                </c:pt>
                <c:pt idx="1905">
                  <c:v>25095</c:v>
                </c:pt>
                <c:pt idx="1906">
                  <c:v>20695</c:v>
                </c:pt>
                <c:pt idx="1907">
                  <c:v>28525</c:v>
                </c:pt>
                <c:pt idx="1908">
                  <c:v>23085</c:v>
                </c:pt>
                <c:pt idx="1909">
                  <c:v>28810</c:v>
                </c:pt>
                <c:pt idx="1910">
                  <c:v>24705</c:v>
                </c:pt>
                <c:pt idx="1911">
                  <c:v>29215</c:v>
                </c:pt>
                <c:pt idx="1912">
                  <c:v>21795</c:v>
                </c:pt>
                <c:pt idx="1913">
                  <c:v>32475</c:v>
                </c:pt>
                <c:pt idx="1914">
                  <c:v>28115</c:v>
                </c:pt>
                <c:pt idx="1915">
                  <c:v>28675</c:v>
                </c:pt>
                <c:pt idx="1916">
                  <c:v>31375</c:v>
                </c:pt>
                <c:pt idx="1917">
                  <c:v>26550</c:v>
                </c:pt>
                <c:pt idx="1918">
                  <c:v>23605</c:v>
                </c:pt>
                <c:pt idx="1919">
                  <c:v>25330</c:v>
                </c:pt>
                <c:pt idx="1920">
                  <c:v>29775</c:v>
                </c:pt>
                <c:pt idx="1921">
                  <c:v>29775</c:v>
                </c:pt>
                <c:pt idx="1922">
                  <c:v>24705</c:v>
                </c:pt>
                <c:pt idx="1923">
                  <c:v>24185</c:v>
                </c:pt>
                <c:pt idx="1924">
                  <c:v>24795</c:v>
                </c:pt>
                <c:pt idx="1925">
                  <c:v>23605</c:v>
                </c:pt>
                <c:pt idx="1926">
                  <c:v>26985</c:v>
                </c:pt>
                <c:pt idx="1927">
                  <c:v>25995</c:v>
                </c:pt>
                <c:pt idx="1928">
                  <c:v>27095</c:v>
                </c:pt>
                <c:pt idx="1929">
                  <c:v>22450</c:v>
                </c:pt>
                <c:pt idx="1930">
                  <c:v>19795</c:v>
                </c:pt>
                <c:pt idx="1931">
                  <c:v>25975</c:v>
                </c:pt>
                <c:pt idx="1932">
                  <c:v>21350</c:v>
                </c:pt>
                <c:pt idx="1933">
                  <c:v>27095</c:v>
                </c:pt>
                <c:pt idx="1934">
                  <c:v>19595</c:v>
                </c:pt>
                <c:pt idx="1935">
                  <c:v>31450</c:v>
                </c:pt>
                <c:pt idx="1936">
                  <c:v>31450</c:v>
                </c:pt>
                <c:pt idx="1937">
                  <c:v>22450</c:v>
                </c:pt>
                <c:pt idx="1938">
                  <c:v>32550</c:v>
                </c:pt>
                <c:pt idx="1939">
                  <c:v>25975</c:v>
                </c:pt>
                <c:pt idx="1940">
                  <c:v>23995</c:v>
                </c:pt>
                <c:pt idx="1941">
                  <c:v>32550</c:v>
                </c:pt>
                <c:pt idx="1942">
                  <c:v>21350</c:v>
                </c:pt>
                <c:pt idx="1943">
                  <c:v>19795</c:v>
                </c:pt>
                <c:pt idx="1944">
                  <c:v>25995</c:v>
                </c:pt>
                <c:pt idx="1945">
                  <c:v>23995</c:v>
                </c:pt>
                <c:pt idx="1946">
                  <c:v>20475</c:v>
                </c:pt>
                <c:pt idx="1947">
                  <c:v>19995</c:v>
                </c:pt>
                <c:pt idx="1948">
                  <c:v>23995</c:v>
                </c:pt>
                <c:pt idx="1949">
                  <c:v>21890</c:v>
                </c:pt>
                <c:pt idx="1950">
                  <c:v>32550</c:v>
                </c:pt>
                <c:pt idx="1951">
                  <c:v>25975</c:v>
                </c:pt>
                <c:pt idx="1952">
                  <c:v>22450</c:v>
                </c:pt>
                <c:pt idx="1953">
                  <c:v>2000</c:v>
                </c:pt>
                <c:pt idx="1954">
                  <c:v>2000</c:v>
                </c:pt>
                <c:pt idx="1955">
                  <c:v>2000</c:v>
                </c:pt>
                <c:pt idx="1956">
                  <c:v>2000</c:v>
                </c:pt>
                <c:pt idx="1957">
                  <c:v>2000</c:v>
                </c:pt>
                <c:pt idx="1958">
                  <c:v>2000</c:v>
                </c:pt>
                <c:pt idx="1959">
                  <c:v>39030</c:v>
                </c:pt>
                <c:pt idx="1960">
                  <c:v>41675</c:v>
                </c:pt>
                <c:pt idx="1961">
                  <c:v>44580</c:v>
                </c:pt>
                <c:pt idx="1962">
                  <c:v>38625</c:v>
                </c:pt>
                <c:pt idx="1963">
                  <c:v>47885</c:v>
                </c:pt>
                <c:pt idx="1964">
                  <c:v>35980</c:v>
                </c:pt>
                <c:pt idx="1965">
                  <c:v>51785</c:v>
                </c:pt>
                <c:pt idx="1966">
                  <c:v>20745</c:v>
                </c:pt>
                <c:pt idx="1967">
                  <c:v>23745</c:v>
                </c:pt>
                <c:pt idx="1968">
                  <c:v>24695</c:v>
                </c:pt>
                <c:pt idx="1969">
                  <c:v>26695</c:v>
                </c:pt>
                <c:pt idx="1970">
                  <c:v>22845</c:v>
                </c:pt>
                <c:pt idx="1971">
                  <c:v>25230</c:v>
                </c:pt>
                <c:pt idx="1972">
                  <c:v>27230</c:v>
                </c:pt>
                <c:pt idx="1973">
                  <c:v>24055</c:v>
                </c:pt>
                <c:pt idx="1974">
                  <c:v>23255</c:v>
                </c:pt>
                <c:pt idx="1975">
                  <c:v>21055</c:v>
                </c:pt>
                <c:pt idx="1976">
                  <c:v>24305</c:v>
                </c:pt>
                <c:pt idx="1977">
                  <c:v>21305</c:v>
                </c:pt>
                <c:pt idx="1978">
                  <c:v>25480</c:v>
                </c:pt>
                <c:pt idx="1979">
                  <c:v>27480</c:v>
                </c:pt>
                <c:pt idx="1980">
                  <c:v>26695</c:v>
                </c:pt>
                <c:pt idx="1981">
                  <c:v>29670</c:v>
                </c:pt>
                <c:pt idx="1982">
                  <c:v>34020</c:v>
                </c:pt>
                <c:pt idx="1983">
                  <c:v>27185</c:v>
                </c:pt>
                <c:pt idx="1984">
                  <c:v>35270</c:v>
                </c:pt>
                <c:pt idx="1985">
                  <c:v>30035</c:v>
                </c:pt>
                <c:pt idx="1986">
                  <c:v>35585</c:v>
                </c:pt>
                <c:pt idx="1987">
                  <c:v>30350</c:v>
                </c:pt>
                <c:pt idx="1988">
                  <c:v>27965</c:v>
                </c:pt>
                <c:pt idx="1989">
                  <c:v>30995</c:v>
                </c:pt>
                <c:pt idx="1990">
                  <c:v>27995</c:v>
                </c:pt>
                <c:pt idx="1991">
                  <c:v>29995</c:v>
                </c:pt>
                <c:pt idx="1992">
                  <c:v>26245</c:v>
                </c:pt>
                <c:pt idx="1993">
                  <c:v>39995</c:v>
                </c:pt>
                <c:pt idx="1994">
                  <c:v>37995</c:v>
                </c:pt>
                <c:pt idx="1995">
                  <c:v>32995</c:v>
                </c:pt>
                <c:pt idx="1996">
                  <c:v>30995</c:v>
                </c:pt>
                <c:pt idx="1997">
                  <c:v>28295</c:v>
                </c:pt>
                <c:pt idx="1998">
                  <c:v>62100</c:v>
                </c:pt>
                <c:pt idx="1999">
                  <c:v>50400</c:v>
                </c:pt>
                <c:pt idx="2000">
                  <c:v>73500</c:v>
                </c:pt>
                <c:pt idx="2001">
                  <c:v>63300</c:v>
                </c:pt>
                <c:pt idx="2002">
                  <c:v>51400</c:v>
                </c:pt>
                <c:pt idx="2003">
                  <c:v>74600</c:v>
                </c:pt>
                <c:pt idx="2004">
                  <c:v>63900</c:v>
                </c:pt>
                <c:pt idx="2005">
                  <c:v>52100</c:v>
                </c:pt>
                <c:pt idx="2006">
                  <c:v>34745</c:v>
                </c:pt>
                <c:pt idx="2007">
                  <c:v>32215</c:v>
                </c:pt>
                <c:pt idx="2008">
                  <c:v>32660</c:v>
                </c:pt>
                <c:pt idx="2009">
                  <c:v>33395</c:v>
                </c:pt>
                <c:pt idx="2010">
                  <c:v>35345</c:v>
                </c:pt>
                <c:pt idx="2011">
                  <c:v>33920</c:v>
                </c:pt>
                <c:pt idx="2012">
                  <c:v>35870</c:v>
                </c:pt>
                <c:pt idx="2013">
                  <c:v>2000</c:v>
                </c:pt>
                <c:pt idx="2014">
                  <c:v>2000</c:v>
                </c:pt>
                <c:pt idx="2015">
                  <c:v>2000</c:v>
                </c:pt>
                <c:pt idx="2016">
                  <c:v>2000</c:v>
                </c:pt>
                <c:pt idx="2017">
                  <c:v>2000</c:v>
                </c:pt>
                <c:pt idx="2018">
                  <c:v>2000</c:v>
                </c:pt>
                <c:pt idx="2019">
                  <c:v>2000</c:v>
                </c:pt>
                <c:pt idx="2020">
                  <c:v>2000</c:v>
                </c:pt>
                <c:pt idx="2021">
                  <c:v>2000</c:v>
                </c:pt>
                <c:pt idx="2022">
                  <c:v>2000</c:v>
                </c:pt>
                <c:pt idx="2023">
                  <c:v>2000</c:v>
                </c:pt>
                <c:pt idx="2024">
                  <c:v>2000</c:v>
                </c:pt>
                <c:pt idx="2025">
                  <c:v>2000</c:v>
                </c:pt>
                <c:pt idx="2026">
                  <c:v>2308</c:v>
                </c:pt>
                <c:pt idx="2027">
                  <c:v>2585</c:v>
                </c:pt>
                <c:pt idx="2028">
                  <c:v>2396</c:v>
                </c:pt>
                <c:pt idx="2029">
                  <c:v>2620</c:v>
                </c:pt>
                <c:pt idx="2030">
                  <c:v>2872</c:v>
                </c:pt>
                <c:pt idx="2031">
                  <c:v>2474</c:v>
                </c:pt>
                <c:pt idx="2032">
                  <c:v>2774</c:v>
                </c:pt>
                <c:pt idx="2033">
                  <c:v>2996</c:v>
                </c:pt>
                <c:pt idx="2034">
                  <c:v>3248</c:v>
                </c:pt>
                <c:pt idx="2035">
                  <c:v>340990</c:v>
                </c:pt>
                <c:pt idx="2036">
                  <c:v>340990</c:v>
                </c:pt>
                <c:pt idx="2037">
                  <c:v>2000</c:v>
                </c:pt>
                <c:pt idx="2038">
                  <c:v>2000</c:v>
                </c:pt>
                <c:pt idx="2039">
                  <c:v>2000</c:v>
                </c:pt>
                <c:pt idx="2040">
                  <c:v>2000</c:v>
                </c:pt>
                <c:pt idx="2041">
                  <c:v>29490</c:v>
                </c:pt>
                <c:pt idx="2042">
                  <c:v>28795</c:v>
                </c:pt>
                <c:pt idx="2043">
                  <c:v>25695</c:v>
                </c:pt>
                <c:pt idx="2044">
                  <c:v>27695</c:v>
                </c:pt>
                <c:pt idx="2045">
                  <c:v>27395</c:v>
                </c:pt>
                <c:pt idx="2046">
                  <c:v>27690</c:v>
                </c:pt>
                <c:pt idx="2047">
                  <c:v>28495</c:v>
                </c:pt>
                <c:pt idx="2048">
                  <c:v>25395</c:v>
                </c:pt>
                <c:pt idx="2049">
                  <c:v>28745</c:v>
                </c:pt>
                <c:pt idx="2050">
                  <c:v>29695</c:v>
                </c:pt>
                <c:pt idx="2051">
                  <c:v>25495</c:v>
                </c:pt>
                <c:pt idx="2052">
                  <c:v>27645</c:v>
                </c:pt>
                <c:pt idx="2053">
                  <c:v>40400</c:v>
                </c:pt>
                <c:pt idx="2054">
                  <c:v>46050</c:v>
                </c:pt>
                <c:pt idx="2055">
                  <c:v>42575</c:v>
                </c:pt>
                <c:pt idx="2056">
                  <c:v>62950</c:v>
                </c:pt>
                <c:pt idx="2057">
                  <c:v>38400</c:v>
                </c:pt>
                <c:pt idx="2058">
                  <c:v>44050</c:v>
                </c:pt>
                <c:pt idx="2059">
                  <c:v>41050</c:v>
                </c:pt>
                <c:pt idx="2060">
                  <c:v>48590</c:v>
                </c:pt>
                <c:pt idx="2061">
                  <c:v>39050</c:v>
                </c:pt>
                <c:pt idx="2062">
                  <c:v>71900</c:v>
                </c:pt>
                <c:pt idx="2063">
                  <c:v>40575</c:v>
                </c:pt>
                <c:pt idx="2064">
                  <c:v>63900</c:v>
                </c:pt>
                <c:pt idx="2065">
                  <c:v>39400</c:v>
                </c:pt>
                <c:pt idx="2066">
                  <c:v>43125</c:v>
                </c:pt>
                <c:pt idx="2067">
                  <c:v>50800</c:v>
                </c:pt>
                <c:pt idx="2068">
                  <c:v>41125</c:v>
                </c:pt>
                <c:pt idx="2069">
                  <c:v>41275</c:v>
                </c:pt>
                <c:pt idx="2070">
                  <c:v>73250</c:v>
                </c:pt>
                <c:pt idx="2071">
                  <c:v>65250</c:v>
                </c:pt>
                <c:pt idx="2072">
                  <c:v>38950</c:v>
                </c:pt>
                <c:pt idx="2073">
                  <c:v>39275</c:v>
                </c:pt>
                <c:pt idx="2074">
                  <c:v>40950</c:v>
                </c:pt>
                <c:pt idx="2075">
                  <c:v>39850</c:v>
                </c:pt>
                <c:pt idx="2076">
                  <c:v>39500</c:v>
                </c:pt>
                <c:pt idx="2077">
                  <c:v>52000</c:v>
                </c:pt>
                <c:pt idx="2078">
                  <c:v>72800</c:v>
                </c:pt>
                <c:pt idx="2079">
                  <c:v>67000</c:v>
                </c:pt>
                <c:pt idx="2080">
                  <c:v>41675</c:v>
                </c:pt>
                <c:pt idx="2081">
                  <c:v>44650</c:v>
                </c:pt>
                <c:pt idx="2082">
                  <c:v>42650</c:v>
                </c:pt>
                <c:pt idx="2083">
                  <c:v>43675</c:v>
                </c:pt>
                <c:pt idx="2084">
                  <c:v>65200</c:v>
                </c:pt>
                <c:pt idx="2085">
                  <c:v>41500</c:v>
                </c:pt>
                <c:pt idx="2086">
                  <c:v>41850</c:v>
                </c:pt>
                <c:pt idx="2087">
                  <c:v>75000</c:v>
                </c:pt>
                <c:pt idx="2088">
                  <c:v>52900</c:v>
                </c:pt>
                <c:pt idx="2089">
                  <c:v>50900</c:v>
                </c:pt>
                <c:pt idx="2090">
                  <c:v>27170</c:v>
                </c:pt>
                <c:pt idx="2091">
                  <c:v>24170</c:v>
                </c:pt>
                <c:pt idx="2092">
                  <c:v>24170</c:v>
                </c:pt>
                <c:pt idx="2093">
                  <c:v>27170</c:v>
                </c:pt>
                <c:pt idx="2094">
                  <c:v>24120</c:v>
                </c:pt>
                <c:pt idx="2095">
                  <c:v>27120</c:v>
                </c:pt>
                <c:pt idx="2096">
                  <c:v>24700</c:v>
                </c:pt>
                <c:pt idx="2097">
                  <c:v>27100</c:v>
                </c:pt>
                <c:pt idx="2098">
                  <c:v>27450</c:v>
                </c:pt>
                <c:pt idx="2099">
                  <c:v>24950</c:v>
                </c:pt>
                <c:pt idx="2100">
                  <c:v>25500</c:v>
                </c:pt>
                <c:pt idx="2101">
                  <c:v>27850</c:v>
                </c:pt>
                <c:pt idx="2102">
                  <c:v>3555</c:v>
                </c:pt>
                <c:pt idx="2103">
                  <c:v>3996</c:v>
                </c:pt>
                <c:pt idx="2104">
                  <c:v>4330</c:v>
                </c:pt>
                <c:pt idx="2105">
                  <c:v>4472</c:v>
                </c:pt>
                <c:pt idx="2106">
                  <c:v>4661</c:v>
                </c:pt>
                <c:pt idx="2107">
                  <c:v>5739</c:v>
                </c:pt>
                <c:pt idx="2108">
                  <c:v>39950</c:v>
                </c:pt>
                <c:pt idx="2109">
                  <c:v>40450</c:v>
                </c:pt>
                <c:pt idx="2110">
                  <c:v>41200</c:v>
                </c:pt>
                <c:pt idx="2111">
                  <c:v>209990</c:v>
                </c:pt>
                <c:pt idx="2112">
                  <c:v>219990</c:v>
                </c:pt>
                <c:pt idx="2113">
                  <c:v>209990</c:v>
                </c:pt>
                <c:pt idx="2114">
                  <c:v>2631</c:v>
                </c:pt>
                <c:pt idx="2115">
                  <c:v>2837</c:v>
                </c:pt>
                <c:pt idx="2116">
                  <c:v>3137</c:v>
                </c:pt>
                <c:pt idx="2117">
                  <c:v>2000</c:v>
                </c:pt>
                <c:pt idx="2118">
                  <c:v>2000</c:v>
                </c:pt>
                <c:pt idx="2119">
                  <c:v>2000</c:v>
                </c:pt>
                <c:pt idx="2120">
                  <c:v>2000</c:v>
                </c:pt>
                <c:pt idx="2121">
                  <c:v>2000</c:v>
                </c:pt>
                <c:pt idx="2122">
                  <c:v>2000</c:v>
                </c:pt>
                <c:pt idx="2123">
                  <c:v>2473</c:v>
                </c:pt>
                <c:pt idx="2124">
                  <c:v>2568</c:v>
                </c:pt>
                <c:pt idx="2125">
                  <c:v>19600</c:v>
                </c:pt>
                <c:pt idx="2126">
                  <c:v>23175</c:v>
                </c:pt>
                <c:pt idx="2127">
                  <c:v>22300</c:v>
                </c:pt>
                <c:pt idx="2128">
                  <c:v>20475</c:v>
                </c:pt>
                <c:pt idx="2129">
                  <c:v>21475</c:v>
                </c:pt>
                <c:pt idx="2130">
                  <c:v>20600</c:v>
                </c:pt>
                <c:pt idx="2131">
                  <c:v>21475</c:v>
                </c:pt>
                <c:pt idx="2132">
                  <c:v>23175</c:v>
                </c:pt>
                <c:pt idx="2133">
                  <c:v>22300</c:v>
                </c:pt>
                <c:pt idx="2134">
                  <c:v>20600</c:v>
                </c:pt>
                <c:pt idx="2135">
                  <c:v>19600</c:v>
                </c:pt>
                <c:pt idx="2136">
                  <c:v>20475</c:v>
                </c:pt>
                <c:pt idx="2137">
                  <c:v>34900</c:v>
                </c:pt>
                <c:pt idx="2138">
                  <c:v>43800</c:v>
                </c:pt>
                <c:pt idx="2139">
                  <c:v>44090</c:v>
                </c:pt>
                <c:pt idx="2140">
                  <c:v>35990</c:v>
                </c:pt>
                <c:pt idx="2141">
                  <c:v>32990</c:v>
                </c:pt>
                <c:pt idx="2142">
                  <c:v>38990</c:v>
                </c:pt>
                <c:pt idx="2143">
                  <c:v>31990</c:v>
                </c:pt>
                <c:pt idx="2144">
                  <c:v>44390</c:v>
                </c:pt>
                <c:pt idx="2145">
                  <c:v>18740</c:v>
                </c:pt>
                <c:pt idx="2146">
                  <c:v>20555</c:v>
                </c:pt>
                <c:pt idx="2147">
                  <c:v>16880</c:v>
                </c:pt>
                <c:pt idx="2148">
                  <c:v>19995</c:v>
                </c:pt>
                <c:pt idx="2149">
                  <c:v>18060</c:v>
                </c:pt>
                <c:pt idx="2150">
                  <c:v>16975</c:v>
                </c:pt>
                <c:pt idx="2151">
                  <c:v>17995</c:v>
                </c:pt>
                <c:pt idx="2152">
                  <c:v>19995</c:v>
                </c:pt>
                <c:pt idx="2153">
                  <c:v>18620</c:v>
                </c:pt>
                <c:pt idx="2154">
                  <c:v>20585</c:v>
                </c:pt>
                <c:pt idx="2155">
                  <c:v>17380</c:v>
                </c:pt>
                <c:pt idx="2156">
                  <c:v>20585</c:v>
                </c:pt>
                <c:pt idx="2157">
                  <c:v>18585</c:v>
                </c:pt>
                <c:pt idx="2158">
                  <c:v>18730</c:v>
                </c:pt>
                <c:pt idx="2159">
                  <c:v>17380</c:v>
                </c:pt>
                <c:pt idx="2160">
                  <c:v>18765</c:v>
                </c:pt>
                <c:pt idx="2161">
                  <c:v>198973</c:v>
                </c:pt>
                <c:pt idx="2162">
                  <c:v>195840</c:v>
                </c:pt>
                <c:pt idx="2163">
                  <c:v>198190</c:v>
                </c:pt>
                <c:pt idx="2164">
                  <c:v>198190</c:v>
                </c:pt>
                <c:pt idx="2165">
                  <c:v>29205</c:v>
                </c:pt>
                <c:pt idx="2166">
                  <c:v>31205</c:v>
                </c:pt>
                <c:pt idx="2167">
                  <c:v>55505</c:v>
                </c:pt>
                <c:pt idx="2168">
                  <c:v>42405</c:v>
                </c:pt>
                <c:pt idx="2169">
                  <c:v>39505</c:v>
                </c:pt>
                <c:pt idx="2170">
                  <c:v>33505</c:v>
                </c:pt>
                <c:pt idx="2171">
                  <c:v>37305</c:v>
                </c:pt>
                <c:pt idx="2172">
                  <c:v>26005</c:v>
                </c:pt>
                <c:pt idx="2173">
                  <c:v>35105</c:v>
                </c:pt>
                <c:pt idx="2174">
                  <c:v>72305</c:v>
                </c:pt>
                <c:pt idx="2175">
                  <c:v>23705</c:v>
                </c:pt>
                <c:pt idx="2176">
                  <c:v>25145</c:v>
                </c:pt>
                <c:pt idx="2177">
                  <c:v>60705</c:v>
                </c:pt>
                <c:pt idx="2178">
                  <c:v>48300</c:v>
                </c:pt>
                <c:pt idx="2179">
                  <c:v>36800</c:v>
                </c:pt>
                <c:pt idx="2180">
                  <c:v>41300</c:v>
                </c:pt>
                <c:pt idx="2181">
                  <c:v>32700</c:v>
                </c:pt>
                <c:pt idx="2182">
                  <c:v>25700</c:v>
                </c:pt>
                <c:pt idx="2183">
                  <c:v>29800</c:v>
                </c:pt>
                <c:pt idx="2184">
                  <c:v>43300</c:v>
                </c:pt>
                <c:pt idx="2185">
                  <c:v>36300</c:v>
                </c:pt>
                <c:pt idx="2186">
                  <c:v>42905</c:v>
                </c:pt>
                <c:pt idx="2187">
                  <c:v>47905</c:v>
                </c:pt>
                <c:pt idx="2188">
                  <c:v>35605</c:v>
                </c:pt>
                <c:pt idx="2189">
                  <c:v>32600</c:v>
                </c:pt>
                <c:pt idx="2190">
                  <c:v>41905</c:v>
                </c:pt>
                <c:pt idx="2191">
                  <c:v>36905</c:v>
                </c:pt>
                <c:pt idx="2192">
                  <c:v>30405</c:v>
                </c:pt>
                <c:pt idx="2193">
                  <c:v>26600</c:v>
                </c:pt>
                <c:pt idx="2194">
                  <c:v>25905</c:v>
                </c:pt>
                <c:pt idx="2195">
                  <c:v>61140</c:v>
                </c:pt>
                <c:pt idx="2196">
                  <c:v>31905</c:v>
                </c:pt>
                <c:pt idx="2197">
                  <c:v>67140</c:v>
                </c:pt>
                <c:pt idx="2198">
                  <c:v>29980</c:v>
                </c:pt>
                <c:pt idx="2199">
                  <c:v>27995</c:v>
                </c:pt>
                <c:pt idx="2200">
                  <c:v>26790</c:v>
                </c:pt>
                <c:pt idx="2201">
                  <c:v>30140</c:v>
                </c:pt>
                <c:pt idx="2202">
                  <c:v>27995</c:v>
                </c:pt>
                <c:pt idx="2203">
                  <c:v>26790</c:v>
                </c:pt>
                <c:pt idx="2204">
                  <c:v>26790</c:v>
                </c:pt>
                <c:pt idx="2205">
                  <c:v>27995</c:v>
                </c:pt>
                <c:pt idx="2206">
                  <c:v>30140</c:v>
                </c:pt>
                <c:pt idx="2207">
                  <c:v>21855</c:v>
                </c:pt>
                <c:pt idx="2208">
                  <c:v>26940</c:v>
                </c:pt>
                <c:pt idx="2209">
                  <c:v>23355</c:v>
                </c:pt>
                <c:pt idx="2210">
                  <c:v>30210</c:v>
                </c:pt>
                <c:pt idx="2211">
                  <c:v>21025</c:v>
                </c:pt>
                <c:pt idx="2212">
                  <c:v>21860</c:v>
                </c:pt>
                <c:pt idx="2213">
                  <c:v>20360</c:v>
                </c:pt>
                <c:pt idx="2214">
                  <c:v>19530</c:v>
                </c:pt>
                <c:pt idx="2215">
                  <c:v>26405</c:v>
                </c:pt>
                <c:pt idx="2216">
                  <c:v>23405</c:v>
                </c:pt>
                <c:pt idx="2217">
                  <c:v>19930</c:v>
                </c:pt>
                <c:pt idx="2218">
                  <c:v>29460</c:v>
                </c:pt>
                <c:pt idx="2219">
                  <c:v>27190</c:v>
                </c:pt>
                <c:pt idx="2220">
                  <c:v>20760</c:v>
                </c:pt>
                <c:pt idx="2221">
                  <c:v>23030</c:v>
                </c:pt>
                <c:pt idx="2222">
                  <c:v>24530</c:v>
                </c:pt>
                <c:pt idx="2223">
                  <c:v>23905</c:v>
                </c:pt>
                <c:pt idx="2224">
                  <c:v>26905</c:v>
                </c:pt>
                <c:pt idx="2225">
                  <c:v>30460</c:v>
                </c:pt>
                <c:pt idx="2226">
                  <c:v>22260</c:v>
                </c:pt>
                <c:pt idx="2227">
                  <c:v>22200</c:v>
                </c:pt>
                <c:pt idx="2228">
                  <c:v>27440</c:v>
                </c:pt>
                <c:pt idx="2229">
                  <c:v>24155</c:v>
                </c:pt>
                <c:pt idx="2230">
                  <c:v>22450</c:v>
                </c:pt>
                <c:pt idx="2231">
                  <c:v>27155</c:v>
                </c:pt>
                <c:pt idx="2232">
                  <c:v>22510</c:v>
                </c:pt>
                <c:pt idx="2233">
                  <c:v>30710</c:v>
                </c:pt>
                <c:pt idx="2234">
                  <c:v>21010</c:v>
                </c:pt>
                <c:pt idx="2235">
                  <c:v>24780</c:v>
                </c:pt>
                <c:pt idx="2236">
                  <c:v>23280</c:v>
                </c:pt>
                <c:pt idx="2237">
                  <c:v>29710</c:v>
                </c:pt>
                <c:pt idx="2238">
                  <c:v>20180</c:v>
                </c:pt>
                <c:pt idx="2239">
                  <c:v>26150</c:v>
                </c:pt>
                <c:pt idx="2240">
                  <c:v>26150</c:v>
                </c:pt>
                <c:pt idx="2241">
                  <c:v>31370</c:v>
                </c:pt>
                <c:pt idx="2242">
                  <c:v>31370</c:v>
                </c:pt>
                <c:pt idx="2243">
                  <c:v>22970</c:v>
                </c:pt>
                <c:pt idx="2244">
                  <c:v>23840</c:v>
                </c:pt>
                <c:pt idx="2245">
                  <c:v>26310</c:v>
                </c:pt>
                <c:pt idx="2246">
                  <c:v>23840</c:v>
                </c:pt>
                <c:pt idx="2247">
                  <c:v>26310</c:v>
                </c:pt>
                <c:pt idx="2248">
                  <c:v>25715</c:v>
                </c:pt>
                <c:pt idx="2249">
                  <c:v>23070</c:v>
                </c:pt>
                <c:pt idx="2250">
                  <c:v>31370</c:v>
                </c:pt>
                <c:pt idx="2251">
                  <c:v>31370</c:v>
                </c:pt>
                <c:pt idx="2252">
                  <c:v>23070</c:v>
                </c:pt>
                <c:pt idx="2253">
                  <c:v>23840</c:v>
                </c:pt>
                <c:pt idx="2254">
                  <c:v>26310</c:v>
                </c:pt>
                <c:pt idx="2255">
                  <c:v>31370</c:v>
                </c:pt>
                <c:pt idx="2256">
                  <c:v>31370</c:v>
                </c:pt>
                <c:pt idx="2257">
                  <c:v>26310</c:v>
                </c:pt>
                <c:pt idx="2258">
                  <c:v>24685</c:v>
                </c:pt>
                <c:pt idx="2259">
                  <c:v>22385</c:v>
                </c:pt>
                <c:pt idx="2260">
                  <c:v>23040</c:v>
                </c:pt>
                <c:pt idx="2261">
                  <c:v>31790</c:v>
                </c:pt>
                <c:pt idx="2262">
                  <c:v>28610</c:v>
                </c:pt>
                <c:pt idx="2263">
                  <c:v>20840</c:v>
                </c:pt>
                <c:pt idx="2264">
                  <c:v>17490</c:v>
                </c:pt>
                <c:pt idx="2265">
                  <c:v>29145</c:v>
                </c:pt>
                <c:pt idx="2266">
                  <c:v>29125</c:v>
                </c:pt>
                <c:pt idx="2267">
                  <c:v>20455</c:v>
                </c:pt>
                <c:pt idx="2268">
                  <c:v>24435</c:v>
                </c:pt>
                <c:pt idx="2269">
                  <c:v>25305</c:v>
                </c:pt>
                <c:pt idx="2270">
                  <c:v>26485</c:v>
                </c:pt>
                <c:pt idx="2271">
                  <c:v>26470</c:v>
                </c:pt>
                <c:pt idx="2272">
                  <c:v>29730</c:v>
                </c:pt>
                <c:pt idx="2273">
                  <c:v>27935</c:v>
                </c:pt>
                <c:pt idx="2274">
                  <c:v>37250</c:v>
                </c:pt>
                <c:pt idx="2275">
                  <c:v>22650</c:v>
                </c:pt>
                <c:pt idx="2276">
                  <c:v>26595</c:v>
                </c:pt>
                <c:pt idx="2277">
                  <c:v>20995</c:v>
                </c:pt>
                <c:pt idx="2278">
                  <c:v>26725</c:v>
                </c:pt>
                <c:pt idx="2279">
                  <c:v>25205</c:v>
                </c:pt>
                <c:pt idx="2280">
                  <c:v>31650</c:v>
                </c:pt>
                <c:pt idx="2281">
                  <c:v>33855</c:v>
                </c:pt>
                <c:pt idx="2282">
                  <c:v>36950</c:v>
                </c:pt>
                <c:pt idx="2283">
                  <c:v>28535</c:v>
                </c:pt>
                <c:pt idx="2284">
                  <c:v>34310</c:v>
                </c:pt>
                <c:pt idx="2285">
                  <c:v>33420</c:v>
                </c:pt>
                <c:pt idx="2286">
                  <c:v>31145</c:v>
                </c:pt>
                <c:pt idx="2287">
                  <c:v>30055</c:v>
                </c:pt>
                <c:pt idx="2288">
                  <c:v>34010</c:v>
                </c:pt>
                <c:pt idx="2289">
                  <c:v>34280</c:v>
                </c:pt>
                <c:pt idx="2290">
                  <c:v>35020</c:v>
                </c:pt>
                <c:pt idx="2291">
                  <c:v>38110</c:v>
                </c:pt>
                <c:pt idx="2292">
                  <c:v>37810</c:v>
                </c:pt>
                <c:pt idx="2293">
                  <c:v>35665</c:v>
                </c:pt>
                <c:pt idx="2294">
                  <c:v>31540</c:v>
                </c:pt>
                <c:pt idx="2295">
                  <c:v>20955</c:v>
                </c:pt>
                <c:pt idx="2296">
                  <c:v>28595</c:v>
                </c:pt>
                <c:pt idx="2297">
                  <c:v>27385</c:v>
                </c:pt>
                <c:pt idx="2298">
                  <c:v>29245</c:v>
                </c:pt>
                <c:pt idx="2299">
                  <c:v>25865</c:v>
                </c:pt>
                <c:pt idx="2300">
                  <c:v>23310</c:v>
                </c:pt>
                <c:pt idx="2301">
                  <c:v>30765</c:v>
                </c:pt>
                <c:pt idx="2302">
                  <c:v>31855</c:v>
                </c:pt>
                <c:pt idx="2303">
                  <c:v>33460</c:v>
                </c:pt>
                <c:pt idx="2304">
                  <c:v>34720</c:v>
                </c:pt>
                <c:pt idx="2305">
                  <c:v>27305</c:v>
                </c:pt>
                <c:pt idx="2306">
                  <c:v>2000</c:v>
                </c:pt>
                <c:pt idx="2307">
                  <c:v>2000</c:v>
                </c:pt>
                <c:pt idx="2308">
                  <c:v>2000</c:v>
                </c:pt>
                <c:pt idx="2309">
                  <c:v>2000</c:v>
                </c:pt>
                <c:pt idx="2310">
                  <c:v>2000</c:v>
                </c:pt>
                <c:pt idx="2311">
                  <c:v>2000</c:v>
                </c:pt>
                <c:pt idx="2312">
                  <c:v>2000</c:v>
                </c:pt>
                <c:pt idx="2313">
                  <c:v>24155</c:v>
                </c:pt>
                <c:pt idx="2314">
                  <c:v>29615</c:v>
                </c:pt>
                <c:pt idx="2315">
                  <c:v>25770</c:v>
                </c:pt>
                <c:pt idx="2316">
                  <c:v>24940</c:v>
                </c:pt>
                <c:pt idx="2317">
                  <c:v>25145</c:v>
                </c:pt>
                <c:pt idx="2318">
                  <c:v>24360</c:v>
                </c:pt>
                <c:pt idx="2319">
                  <c:v>25975</c:v>
                </c:pt>
                <c:pt idx="2320">
                  <c:v>29495</c:v>
                </c:pt>
                <c:pt idx="2321">
                  <c:v>25985</c:v>
                </c:pt>
                <c:pt idx="2322">
                  <c:v>29505</c:v>
                </c:pt>
                <c:pt idx="2323">
                  <c:v>25155</c:v>
                </c:pt>
                <c:pt idx="2324">
                  <c:v>24370</c:v>
                </c:pt>
                <c:pt idx="2325">
                  <c:v>18380</c:v>
                </c:pt>
                <c:pt idx="2326">
                  <c:v>19835</c:v>
                </c:pt>
                <c:pt idx="2327">
                  <c:v>22225</c:v>
                </c:pt>
                <c:pt idx="2328">
                  <c:v>20130</c:v>
                </c:pt>
                <c:pt idx="2329">
                  <c:v>18630</c:v>
                </c:pt>
                <c:pt idx="2330">
                  <c:v>22520</c:v>
                </c:pt>
                <c:pt idx="2331">
                  <c:v>22995</c:v>
                </c:pt>
                <c:pt idx="2332">
                  <c:v>20555</c:v>
                </c:pt>
                <c:pt idx="2333">
                  <c:v>19055</c:v>
                </c:pt>
                <c:pt idx="2334">
                  <c:v>440000</c:v>
                </c:pt>
                <c:pt idx="2335">
                  <c:v>440000</c:v>
                </c:pt>
                <c:pt idx="2336">
                  <c:v>33065</c:v>
                </c:pt>
                <c:pt idx="2337">
                  <c:v>36065</c:v>
                </c:pt>
                <c:pt idx="2338">
                  <c:v>36065</c:v>
                </c:pt>
                <c:pt idx="2339">
                  <c:v>33065</c:v>
                </c:pt>
                <c:pt idx="2340">
                  <c:v>37065</c:v>
                </c:pt>
                <c:pt idx="2341">
                  <c:v>2066</c:v>
                </c:pt>
                <c:pt idx="2342">
                  <c:v>2103</c:v>
                </c:pt>
                <c:pt idx="2343">
                  <c:v>2241</c:v>
                </c:pt>
                <c:pt idx="2344">
                  <c:v>31305</c:v>
                </c:pt>
                <c:pt idx="2345">
                  <c:v>14230</c:v>
                </c:pt>
                <c:pt idx="2346">
                  <c:v>14030</c:v>
                </c:pt>
                <c:pt idx="2347">
                  <c:v>15730</c:v>
                </c:pt>
                <c:pt idx="2348">
                  <c:v>17030</c:v>
                </c:pt>
                <c:pt idx="2349">
                  <c:v>16830</c:v>
                </c:pt>
                <c:pt idx="2350">
                  <c:v>15530</c:v>
                </c:pt>
                <c:pt idx="2351">
                  <c:v>17410</c:v>
                </c:pt>
                <c:pt idx="2352">
                  <c:v>16105</c:v>
                </c:pt>
                <c:pt idx="2353">
                  <c:v>14435</c:v>
                </c:pt>
                <c:pt idx="2354">
                  <c:v>15905</c:v>
                </c:pt>
                <c:pt idx="2355">
                  <c:v>14235</c:v>
                </c:pt>
                <c:pt idx="2356">
                  <c:v>17610</c:v>
                </c:pt>
                <c:pt idx="2357">
                  <c:v>10135</c:v>
                </c:pt>
                <c:pt idx="2358">
                  <c:v>16290</c:v>
                </c:pt>
                <c:pt idx="2359">
                  <c:v>14610</c:v>
                </c:pt>
                <c:pt idx="2360">
                  <c:v>16090</c:v>
                </c:pt>
                <c:pt idx="2361">
                  <c:v>17510</c:v>
                </c:pt>
                <c:pt idx="2362">
                  <c:v>17710</c:v>
                </c:pt>
                <c:pt idx="2363">
                  <c:v>14410</c:v>
                </c:pt>
                <c:pt idx="2364">
                  <c:v>10325</c:v>
                </c:pt>
                <c:pt idx="2365">
                  <c:v>74100</c:v>
                </c:pt>
                <c:pt idx="2366">
                  <c:v>113600</c:v>
                </c:pt>
                <c:pt idx="2367">
                  <c:v>61700</c:v>
                </c:pt>
                <c:pt idx="2368">
                  <c:v>95500</c:v>
                </c:pt>
                <c:pt idx="2369">
                  <c:v>74800</c:v>
                </c:pt>
                <c:pt idx="2370">
                  <c:v>114700</c:v>
                </c:pt>
                <c:pt idx="2371">
                  <c:v>58300</c:v>
                </c:pt>
                <c:pt idx="2372">
                  <c:v>157300</c:v>
                </c:pt>
                <c:pt idx="2373">
                  <c:v>62300</c:v>
                </c:pt>
                <c:pt idx="2374">
                  <c:v>116500</c:v>
                </c:pt>
                <c:pt idx="2375">
                  <c:v>59600</c:v>
                </c:pt>
                <c:pt idx="2376">
                  <c:v>97200</c:v>
                </c:pt>
                <c:pt idx="2377">
                  <c:v>159600</c:v>
                </c:pt>
                <c:pt idx="2378">
                  <c:v>76200</c:v>
                </c:pt>
                <c:pt idx="2379">
                  <c:v>58900</c:v>
                </c:pt>
                <c:pt idx="2380">
                  <c:v>52600</c:v>
                </c:pt>
                <c:pt idx="2381">
                  <c:v>63800</c:v>
                </c:pt>
                <c:pt idx="2382">
                  <c:v>63800</c:v>
                </c:pt>
                <c:pt idx="2383">
                  <c:v>75200</c:v>
                </c:pt>
                <c:pt idx="2384">
                  <c:v>52600</c:v>
                </c:pt>
                <c:pt idx="2385">
                  <c:v>64100</c:v>
                </c:pt>
                <c:pt idx="2386">
                  <c:v>75200</c:v>
                </c:pt>
                <c:pt idx="2387">
                  <c:v>52600</c:v>
                </c:pt>
                <c:pt idx="2388">
                  <c:v>34275</c:v>
                </c:pt>
                <c:pt idx="2389">
                  <c:v>34095</c:v>
                </c:pt>
                <c:pt idx="2390">
                  <c:v>32995</c:v>
                </c:pt>
                <c:pt idx="2391">
                  <c:v>43575</c:v>
                </c:pt>
                <c:pt idx="2392">
                  <c:v>32995</c:v>
                </c:pt>
                <c:pt idx="2393">
                  <c:v>38085</c:v>
                </c:pt>
                <c:pt idx="2394">
                  <c:v>35375</c:v>
                </c:pt>
                <c:pt idx="2395">
                  <c:v>35375</c:v>
                </c:pt>
                <c:pt idx="2396">
                  <c:v>38085</c:v>
                </c:pt>
                <c:pt idx="2397">
                  <c:v>34095</c:v>
                </c:pt>
                <c:pt idx="2398">
                  <c:v>34275</c:v>
                </c:pt>
                <c:pt idx="2399">
                  <c:v>32670</c:v>
                </c:pt>
                <c:pt idx="2400">
                  <c:v>34655</c:v>
                </c:pt>
                <c:pt idx="2401">
                  <c:v>35755</c:v>
                </c:pt>
                <c:pt idx="2402">
                  <c:v>37820</c:v>
                </c:pt>
                <c:pt idx="2403">
                  <c:v>44355</c:v>
                </c:pt>
                <c:pt idx="2404">
                  <c:v>37820</c:v>
                </c:pt>
                <c:pt idx="2405">
                  <c:v>37820</c:v>
                </c:pt>
                <c:pt idx="2406">
                  <c:v>34475</c:v>
                </c:pt>
                <c:pt idx="2407">
                  <c:v>34475</c:v>
                </c:pt>
                <c:pt idx="2408">
                  <c:v>37820</c:v>
                </c:pt>
                <c:pt idx="2409">
                  <c:v>31570</c:v>
                </c:pt>
                <c:pt idx="2410">
                  <c:v>32670</c:v>
                </c:pt>
                <c:pt idx="2411">
                  <c:v>34655</c:v>
                </c:pt>
                <c:pt idx="2412">
                  <c:v>31570</c:v>
                </c:pt>
                <c:pt idx="2413">
                  <c:v>35755</c:v>
                </c:pt>
                <c:pt idx="2414">
                  <c:v>37820</c:v>
                </c:pt>
                <c:pt idx="2415">
                  <c:v>37820</c:v>
                </c:pt>
                <c:pt idx="2416">
                  <c:v>34475</c:v>
                </c:pt>
                <c:pt idx="2417">
                  <c:v>37820</c:v>
                </c:pt>
                <c:pt idx="2418">
                  <c:v>37820</c:v>
                </c:pt>
                <c:pt idx="2419">
                  <c:v>34475</c:v>
                </c:pt>
                <c:pt idx="2420">
                  <c:v>2000</c:v>
                </c:pt>
                <c:pt idx="2421">
                  <c:v>2000</c:v>
                </c:pt>
                <c:pt idx="2422">
                  <c:v>18140</c:v>
                </c:pt>
                <c:pt idx="2423">
                  <c:v>22005</c:v>
                </c:pt>
                <c:pt idx="2424">
                  <c:v>22705</c:v>
                </c:pt>
                <c:pt idx="2425">
                  <c:v>17340</c:v>
                </c:pt>
                <c:pt idx="2426">
                  <c:v>19535</c:v>
                </c:pt>
                <c:pt idx="2427">
                  <c:v>22935</c:v>
                </c:pt>
                <c:pt idx="2428">
                  <c:v>24810</c:v>
                </c:pt>
                <c:pt idx="2429">
                  <c:v>22235</c:v>
                </c:pt>
                <c:pt idx="2430">
                  <c:v>18370</c:v>
                </c:pt>
                <c:pt idx="2431">
                  <c:v>17570</c:v>
                </c:pt>
                <c:pt idx="2432">
                  <c:v>20335</c:v>
                </c:pt>
                <c:pt idx="2433">
                  <c:v>24110</c:v>
                </c:pt>
                <c:pt idx="2434">
                  <c:v>17670</c:v>
                </c:pt>
                <c:pt idx="2435">
                  <c:v>22335</c:v>
                </c:pt>
                <c:pt idx="2436">
                  <c:v>23035</c:v>
                </c:pt>
                <c:pt idx="2437">
                  <c:v>18470</c:v>
                </c:pt>
                <c:pt idx="2438">
                  <c:v>21235</c:v>
                </c:pt>
                <c:pt idx="2439">
                  <c:v>21815</c:v>
                </c:pt>
                <c:pt idx="2440">
                  <c:v>22040</c:v>
                </c:pt>
                <c:pt idx="2441">
                  <c:v>31995</c:v>
                </c:pt>
                <c:pt idx="2442">
                  <c:v>42595</c:v>
                </c:pt>
                <c:pt idx="2443">
                  <c:v>35795</c:v>
                </c:pt>
                <c:pt idx="2444">
                  <c:v>37995</c:v>
                </c:pt>
                <c:pt idx="2445">
                  <c:v>29995</c:v>
                </c:pt>
                <c:pt idx="2446">
                  <c:v>38795</c:v>
                </c:pt>
                <c:pt idx="2447">
                  <c:v>58295</c:v>
                </c:pt>
                <c:pt idx="2448">
                  <c:v>45695</c:v>
                </c:pt>
                <c:pt idx="2449">
                  <c:v>34995</c:v>
                </c:pt>
                <c:pt idx="2450">
                  <c:v>26995</c:v>
                </c:pt>
                <c:pt idx="2451">
                  <c:v>31995</c:v>
                </c:pt>
                <c:pt idx="2452">
                  <c:v>49195</c:v>
                </c:pt>
                <c:pt idx="2453">
                  <c:v>29995</c:v>
                </c:pt>
                <c:pt idx="2454">
                  <c:v>37995</c:v>
                </c:pt>
                <c:pt idx="2455">
                  <c:v>34995</c:v>
                </c:pt>
                <c:pt idx="2456">
                  <c:v>38995</c:v>
                </c:pt>
                <c:pt idx="2457">
                  <c:v>26995</c:v>
                </c:pt>
                <c:pt idx="2458">
                  <c:v>65945</c:v>
                </c:pt>
                <c:pt idx="2459">
                  <c:v>42795</c:v>
                </c:pt>
                <c:pt idx="2460">
                  <c:v>35995</c:v>
                </c:pt>
                <c:pt idx="2461">
                  <c:v>35890</c:v>
                </c:pt>
                <c:pt idx="2462">
                  <c:v>37995</c:v>
                </c:pt>
                <c:pt idx="2463">
                  <c:v>49195</c:v>
                </c:pt>
                <c:pt idx="2464">
                  <c:v>36890</c:v>
                </c:pt>
                <c:pt idx="2465">
                  <c:v>62495</c:v>
                </c:pt>
                <c:pt idx="2466">
                  <c:v>32890</c:v>
                </c:pt>
                <c:pt idx="2467">
                  <c:v>26995</c:v>
                </c:pt>
                <c:pt idx="2468">
                  <c:v>39890</c:v>
                </c:pt>
                <c:pt idx="2469">
                  <c:v>42795</c:v>
                </c:pt>
                <c:pt idx="2470">
                  <c:v>29995</c:v>
                </c:pt>
                <c:pt idx="2471">
                  <c:v>43995</c:v>
                </c:pt>
                <c:pt idx="2472">
                  <c:v>37390</c:v>
                </c:pt>
                <c:pt idx="2473">
                  <c:v>40140</c:v>
                </c:pt>
                <c:pt idx="2474">
                  <c:v>47995</c:v>
                </c:pt>
                <c:pt idx="2475">
                  <c:v>39995</c:v>
                </c:pt>
                <c:pt idx="2476">
                  <c:v>62295</c:v>
                </c:pt>
                <c:pt idx="2477">
                  <c:v>33595</c:v>
                </c:pt>
                <c:pt idx="2478">
                  <c:v>27995</c:v>
                </c:pt>
                <c:pt idx="2479">
                  <c:v>36595</c:v>
                </c:pt>
                <c:pt idx="2480">
                  <c:v>32995</c:v>
                </c:pt>
                <c:pt idx="2481">
                  <c:v>30995</c:v>
                </c:pt>
                <c:pt idx="2482">
                  <c:v>29995</c:v>
                </c:pt>
                <c:pt idx="2483">
                  <c:v>27995</c:v>
                </c:pt>
                <c:pt idx="2484">
                  <c:v>65945</c:v>
                </c:pt>
                <c:pt idx="2485">
                  <c:v>29995</c:v>
                </c:pt>
                <c:pt idx="2486">
                  <c:v>39995</c:v>
                </c:pt>
                <c:pt idx="2487">
                  <c:v>50995</c:v>
                </c:pt>
                <c:pt idx="2488">
                  <c:v>36895</c:v>
                </c:pt>
                <c:pt idx="2489">
                  <c:v>31995</c:v>
                </c:pt>
                <c:pt idx="2490">
                  <c:v>33895</c:v>
                </c:pt>
                <c:pt idx="2491">
                  <c:v>30245</c:v>
                </c:pt>
                <c:pt idx="2492">
                  <c:v>27995</c:v>
                </c:pt>
                <c:pt idx="2493">
                  <c:v>34790</c:v>
                </c:pt>
                <c:pt idx="2494">
                  <c:v>51145</c:v>
                </c:pt>
                <c:pt idx="2495">
                  <c:v>65945</c:v>
                </c:pt>
                <c:pt idx="2496">
                  <c:v>30245</c:v>
                </c:pt>
                <c:pt idx="2497">
                  <c:v>29995</c:v>
                </c:pt>
                <c:pt idx="2498">
                  <c:v>39890</c:v>
                </c:pt>
                <c:pt idx="2499">
                  <c:v>44995</c:v>
                </c:pt>
                <c:pt idx="2500">
                  <c:v>31995</c:v>
                </c:pt>
                <c:pt idx="2501">
                  <c:v>39995</c:v>
                </c:pt>
                <c:pt idx="2502">
                  <c:v>2000</c:v>
                </c:pt>
                <c:pt idx="2503">
                  <c:v>2000</c:v>
                </c:pt>
                <c:pt idx="2504">
                  <c:v>2000</c:v>
                </c:pt>
                <c:pt idx="2505">
                  <c:v>2000</c:v>
                </c:pt>
                <c:pt idx="2506">
                  <c:v>2000</c:v>
                </c:pt>
                <c:pt idx="2507">
                  <c:v>2000</c:v>
                </c:pt>
                <c:pt idx="2508">
                  <c:v>2050</c:v>
                </c:pt>
                <c:pt idx="2509">
                  <c:v>2052</c:v>
                </c:pt>
                <c:pt idx="2510">
                  <c:v>2116</c:v>
                </c:pt>
                <c:pt idx="2511">
                  <c:v>2000</c:v>
                </c:pt>
                <c:pt idx="2512">
                  <c:v>2000</c:v>
                </c:pt>
                <c:pt idx="2513">
                  <c:v>2000</c:v>
                </c:pt>
                <c:pt idx="2514">
                  <c:v>2107</c:v>
                </c:pt>
                <c:pt idx="2515">
                  <c:v>2202</c:v>
                </c:pt>
                <c:pt idx="2516">
                  <c:v>2373</c:v>
                </c:pt>
                <c:pt idx="2517">
                  <c:v>23515</c:v>
                </c:pt>
                <c:pt idx="2518">
                  <c:v>21955</c:v>
                </c:pt>
                <c:pt idx="2519">
                  <c:v>23515</c:v>
                </c:pt>
                <c:pt idx="2520">
                  <c:v>21955</c:v>
                </c:pt>
                <c:pt idx="2521">
                  <c:v>22405</c:v>
                </c:pt>
                <c:pt idx="2522">
                  <c:v>23515</c:v>
                </c:pt>
                <c:pt idx="2523">
                  <c:v>2000</c:v>
                </c:pt>
                <c:pt idx="2524">
                  <c:v>2000</c:v>
                </c:pt>
                <c:pt idx="2525">
                  <c:v>2000</c:v>
                </c:pt>
                <c:pt idx="2526">
                  <c:v>2000</c:v>
                </c:pt>
                <c:pt idx="2527">
                  <c:v>2000</c:v>
                </c:pt>
                <c:pt idx="2528">
                  <c:v>2000</c:v>
                </c:pt>
                <c:pt idx="2529">
                  <c:v>2000</c:v>
                </c:pt>
                <c:pt idx="2530">
                  <c:v>2000</c:v>
                </c:pt>
                <c:pt idx="2531">
                  <c:v>2033</c:v>
                </c:pt>
                <c:pt idx="2532">
                  <c:v>2000</c:v>
                </c:pt>
                <c:pt idx="2533">
                  <c:v>2213</c:v>
                </c:pt>
                <c:pt idx="2534">
                  <c:v>2108</c:v>
                </c:pt>
                <c:pt idx="2535">
                  <c:v>2410</c:v>
                </c:pt>
                <c:pt idx="2536">
                  <c:v>2142</c:v>
                </c:pt>
                <c:pt idx="2537">
                  <c:v>2322</c:v>
                </c:pt>
                <c:pt idx="2538">
                  <c:v>24340</c:v>
                </c:pt>
                <c:pt idx="2539">
                  <c:v>20040</c:v>
                </c:pt>
                <c:pt idx="2540">
                  <c:v>19990</c:v>
                </c:pt>
                <c:pt idx="2541">
                  <c:v>24590</c:v>
                </c:pt>
                <c:pt idx="2542">
                  <c:v>27435</c:v>
                </c:pt>
                <c:pt idx="2543">
                  <c:v>23090</c:v>
                </c:pt>
                <c:pt idx="2544">
                  <c:v>20390</c:v>
                </c:pt>
                <c:pt idx="2545">
                  <c:v>22890</c:v>
                </c:pt>
                <c:pt idx="2546">
                  <c:v>21190</c:v>
                </c:pt>
                <c:pt idx="2547">
                  <c:v>25935</c:v>
                </c:pt>
                <c:pt idx="2548">
                  <c:v>24390</c:v>
                </c:pt>
                <c:pt idx="2549">
                  <c:v>22840</c:v>
                </c:pt>
                <c:pt idx="2550">
                  <c:v>23290</c:v>
                </c:pt>
                <c:pt idx="2551">
                  <c:v>26740</c:v>
                </c:pt>
                <c:pt idx="2552">
                  <c:v>26235</c:v>
                </c:pt>
                <c:pt idx="2553">
                  <c:v>24735</c:v>
                </c:pt>
                <c:pt idx="2554">
                  <c:v>19290</c:v>
                </c:pt>
                <c:pt idx="2555">
                  <c:v>21190</c:v>
                </c:pt>
                <c:pt idx="2556">
                  <c:v>24140</c:v>
                </c:pt>
                <c:pt idx="2557">
                  <c:v>18290</c:v>
                </c:pt>
                <c:pt idx="2558">
                  <c:v>18490</c:v>
                </c:pt>
                <c:pt idx="2559">
                  <c:v>24590</c:v>
                </c:pt>
                <c:pt idx="2560">
                  <c:v>29390</c:v>
                </c:pt>
                <c:pt idx="2561">
                  <c:v>22640</c:v>
                </c:pt>
                <c:pt idx="2562">
                  <c:v>23090</c:v>
                </c:pt>
                <c:pt idx="2563">
                  <c:v>19090</c:v>
                </c:pt>
                <c:pt idx="2564">
                  <c:v>26125</c:v>
                </c:pt>
                <c:pt idx="2565">
                  <c:v>23425</c:v>
                </c:pt>
                <c:pt idx="2566">
                  <c:v>26500</c:v>
                </c:pt>
                <c:pt idx="2567">
                  <c:v>22300</c:v>
                </c:pt>
                <c:pt idx="2568">
                  <c:v>18640</c:v>
                </c:pt>
                <c:pt idx="2569">
                  <c:v>22040</c:v>
                </c:pt>
                <c:pt idx="2570">
                  <c:v>22200</c:v>
                </c:pt>
                <c:pt idx="2571">
                  <c:v>21040</c:v>
                </c:pt>
                <c:pt idx="2572">
                  <c:v>20850</c:v>
                </c:pt>
                <c:pt idx="2573">
                  <c:v>24700</c:v>
                </c:pt>
                <c:pt idx="2574">
                  <c:v>19050</c:v>
                </c:pt>
                <c:pt idx="2575">
                  <c:v>19440</c:v>
                </c:pt>
                <c:pt idx="2576">
                  <c:v>23700</c:v>
                </c:pt>
                <c:pt idx="2577">
                  <c:v>23200</c:v>
                </c:pt>
                <c:pt idx="2578">
                  <c:v>20440</c:v>
                </c:pt>
                <c:pt idx="2579">
                  <c:v>24700</c:v>
                </c:pt>
                <c:pt idx="2580">
                  <c:v>19850</c:v>
                </c:pt>
                <c:pt idx="2581">
                  <c:v>19700</c:v>
                </c:pt>
                <c:pt idx="2582">
                  <c:v>21300</c:v>
                </c:pt>
                <c:pt idx="2583">
                  <c:v>25300</c:v>
                </c:pt>
                <c:pt idx="2584">
                  <c:v>22800</c:v>
                </c:pt>
                <c:pt idx="2585">
                  <c:v>20500</c:v>
                </c:pt>
                <c:pt idx="2586">
                  <c:v>22100</c:v>
                </c:pt>
                <c:pt idx="2587">
                  <c:v>26600</c:v>
                </c:pt>
                <c:pt idx="2588">
                  <c:v>26225</c:v>
                </c:pt>
                <c:pt idx="2589">
                  <c:v>22300</c:v>
                </c:pt>
                <c:pt idx="2590">
                  <c:v>23525</c:v>
                </c:pt>
                <c:pt idx="2591">
                  <c:v>23800</c:v>
                </c:pt>
                <c:pt idx="2592">
                  <c:v>21500</c:v>
                </c:pt>
                <c:pt idx="2593">
                  <c:v>20540</c:v>
                </c:pt>
                <c:pt idx="2594">
                  <c:v>18740</c:v>
                </c:pt>
                <c:pt idx="2595">
                  <c:v>20950</c:v>
                </c:pt>
                <c:pt idx="2596">
                  <c:v>22400</c:v>
                </c:pt>
                <c:pt idx="2597">
                  <c:v>23300</c:v>
                </c:pt>
                <c:pt idx="2598">
                  <c:v>24800</c:v>
                </c:pt>
                <c:pt idx="2599">
                  <c:v>19540</c:v>
                </c:pt>
                <c:pt idx="2600">
                  <c:v>21140</c:v>
                </c:pt>
                <c:pt idx="2601">
                  <c:v>19150</c:v>
                </c:pt>
                <c:pt idx="2602">
                  <c:v>22140</c:v>
                </c:pt>
                <c:pt idx="2603">
                  <c:v>19950</c:v>
                </c:pt>
                <c:pt idx="2604">
                  <c:v>24800</c:v>
                </c:pt>
                <c:pt idx="2605">
                  <c:v>21600</c:v>
                </c:pt>
                <c:pt idx="2606">
                  <c:v>2949</c:v>
                </c:pt>
                <c:pt idx="2607">
                  <c:v>2992</c:v>
                </c:pt>
                <c:pt idx="2608">
                  <c:v>2529</c:v>
                </c:pt>
                <c:pt idx="2609">
                  <c:v>2580</c:v>
                </c:pt>
                <c:pt idx="2610">
                  <c:v>2668</c:v>
                </c:pt>
                <c:pt idx="2611">
                  <c:v>2583</c:v>
                </c:pt>
                <c:pt idx="2612">
                  <c:v>2637</c:v>
                </c:pt>
                <c:pt idx="2613">
                  <c:v>2517</c:v>
                </c:pt>
                <c:pt idx="2614">
                  <c:v>3046</c:v>
                </c:pt>
                <c:pt idx="2615">
                  <c:v>2265</c:v>
                </c:pt>
                <c:pt idx="2616">
                  <c:v>3046</c:v>
                </c:pt>
                <c:pt idx="2617">
                  <c:v>2896</c:v>
                </c:pt>
                <c:pt idx="2618">
                  <c:v>2891</c:v>
                </c:pt>
                <c:pt idx="2619">
                  <c:v>2713</c:v>
                </c:pt>
                <c:pt idx="2620">
                  <c:v>3120</c:v>
                </c:pt>
                <c:pt idx="2621">
                  <c:v>2653</c:v>
                </c:pt>
                <c:pt idx="2622">
                  <c:v>2541</c:v>
                </c:pt>
                <c:pt idx="2623">
                  <c:v>2486</c:v>
                </c:pt>
                <c:pt idx="2624">
                  <c:v>2268</c:v>
                </c:pt>
                <c:pt idx="2625">
                  <c:v>2207</c:v>
                </c:pt>
                <c:pt idx="2626">
                  <c:v>2925</c:v>
                </c:pt>
                <c:pt idx="2627">
                  <c:v>2242</c:v>
                </c:pt>
                <c:pt idx="2628">
                  <c:v>2554</c:v>
                </c:pt>
                <c:pt idx="2629">
                  <c:v>3088</c:v>
                </c:pt>
                <c:pt idx="2630">
                  <c:v>2749</c:v>
                </c:pt>
                <c:pt idx="2631">
                  <c:v>3220</c:v>
                </c:pt>
                <c:pt idx="2632">
                  <c:v>2996</c:v>
                </c:pt>
                <c:pt idx="2633">
                  <c:v>2366</c:v>
                </c:pt>
                <c:pt idx="2634">
                  <c:v>3265</c:v>
                </c:pt>
                <c:pt idx="2635">
                  <c:v>3676</c:v>
                </c:pt>
                <c:pt idx="2636">
                  <c:v>3427</c:v>
                </c:pt>
                <c:pt idx="2637">
                  <c:v>3470</c:v>
                </c:pt>
                <c:pt idx="2638">
                  <c:v>2898</c:v>
                </c:pt>
                <c:pt idx="2639">
                  <c:v>2920</c:v>
                </c:pt>
                <c:pt idx="2640">
                  <c:v>2580</c:v>
                </c:pt>
                <c:pt idx="2641">
                  <c:v>3357</c:v>
                </c:pt>
                <c:pt idx="2642">
                  <c:v>2996</c:v>
                </c:pt>
                <c:pt idx="2643">
                  <c:v>2883</c:v>
                </c:pt>
                <c:pt idx="2644">
                  <c:v>3094</c:v>
                </c:pt>
                <c:pt idx="2645">
                  <c:v>2885</c:v>
                </c:pt>
                <c:pt idx="2646">
                  <c:v>3419</c:v>
                </c:pt>
                <c:pt idx="2647">
                  <c:v>2668</c:v>
                </c:pt>
                <c:pt idx="2648">
                  <c:v>2789</c:v>
                </c:pt>
                <c:pt idx="2649">
                  <c:v>3321</c:v>
                </c:pt>
                <c:pt idx="2650">
                  <c:v>3342</c:v>
                </c:pt>
                <c:pt idx="2651">
                  <c:v>3025</c:v>
                </c:pt>
                <c:pt idx="2652">
                  <c:v>2653</c:v>
                </c:pt>
                <c:pt idx="2653">
                  <c:v>2740</c:v>
                </c:pt>
                <c:pt idx="2654">
                  <c:v>2639</c:v>
                </c:pt>
                <c:pt idx="2655">
                  <c:v>3067</c:v>
                </c:pt>
                <c:pt idx="2656">
                  <c:v>2817</c:v>
                </c:pt>
                <c:pt idx="2657">
                  <c:v>3350</c:v>
                </c:pt>
                <c:pt idx="2658">
                  <c:v>3282</c:v>
                </c:pt>
                <c:pt idx="2659">
                  <c:v>2430</c:v>
                </c:pt>
                <c:pt idx="2660">
                  <c:v>3696</c:v>
                </c:pt>
                <c:pt idx="2661">
                  <c:v>4098</c:v>
                </c:pt>
                <c:pt idx="2662">
                  <c:v>2949</c:v>
                </c:pt>
                <c:pt idx="2663">
                  <c:v>3345</c:v>
                </c:pt>
                <c:pt idx="2664">
                  <c:v>3034</c:v>
                </c:pt>
                <c:pt idx="2665">
                  <c:v>2697</c:v>
                </c:pt>
                <c:pt idx="2666">
                  <c:v>3360</c:v>
                </c:pt>
                <c:pt idx="2667">
                  <c:v>3068</c:v>
                </c:pt>
                <c:pt idx="2668">
                  <c:v>3090</c:v>
                </c:pt>
                <c:pt idx="2669">
                  <c:v>2847</c:v>
                </c:pt>
                <c:pt idx="2670">
                  <c:v>211000</c:v>
                </c:pt>
                <c:pt idx="2671">
                  <c:v>158700</c:v>
                </c:pt>
                <c:pt idx="2672">
                  <c:v>114100</c:v>
                </c:pt>
                <c:pt idx="2673">
                  <c:v>151500</c:v>
                </c:pt>
                <c:pt idx="2674">
                  <c:v>213200</c:v>
                </c:pt>
                <c:pt idx="2675">
                  <c:v>153000</c:v>
                </c:pt>
                <c:pt idx="2676">
                  <c:v>115300</c:v>
                </c:pt>
                <c:pt idx="2677">
                  <c:v>160300</c:v>
                </c:pt>
                <c:pt idx="2678">
                  <c:v>215500</c:v>
                </c:pt>
                <c:pt idx="2679">
                  <c:v>116600</c:v>
                </c:pt>
                <c:pt idx="2680">
                  <c:v>162000</c:v>
                </c:pt>
                <c:pt idx="2681">
                  <c:v>154600</c:v>
                </c:pt>
                <c:pt idx="2682">
                  <c:v>31500</c:v>
                </c:pt>
                <c:pt idx="2683">
                  <c:v>33500</c:v>
                </c:pt>
                <c:pt idx="2684">
                  <c:v>48500</c:v>
                </c:pt>
                <c:pt idx="2685">
                  <c:v>32050</c:v>
                </c:pt>
                <c:pt idx="2686">
                  <c:v>49500</c:v>
                </c:pt>
                <c:pt idx="2687">
                  <c:v>34050</c:v>
                </c:pt>
                <c:pt idx="2688">
                  <c:v>32400</c:v>
                </c:pt>
                <c:pt idx="2689">
                  <c:v>34400</c:v>
                </c:pt>
                <c:pt idx="2690">
                  <c:v>49950</c:v>
                </c:pt>
                <c:pt idx="2691">
                  <c:v>29980</c:v>
                </c:pt>
                <c:pt idx="2692">
                  <c:v>27980</c:v>
                </c:pt>
                <c:pt idx="2693">
                  <c:v>28030</c:v>
                </c:pt>
                <c:pt idx="2694">
                  <c:v>30030</c:v>
                </c:pt>
                <c:pt idx="2695">
                  <c:v>32700</c:v>
                </c:pt>
                <c:pt idx="2696">
                  <c:v>30550</c:v>
                </c:pt>
                <c:pt idx="2697">
                  <c:v>30350</c:v>
                </c:pt>
                <c:pt idx="2698">
                  <c:v>28200</c:v>
                </c:pt>
                <c:pt idx="2699">
                  <c:v>30550</c:v>
                </c:pt>
                <c:pt idx="2700">
                  <c:v>19505</c:v>
                </c:pt>
                <c:pt idx="2701">
                  <c:v>19690</c:v>
                </c:pt>
                <c:pt idx="2702">
                  <c:v>54200</c:v>
                </c:pt>
                <c:pt idx="2703">
                  <c:v>89200</c:v>
                </c:pt>
                <c:pt idx="2704">
                  <c:v>46200</c:v>
                </c:pt>
                <c:pt idx="2705">
                  <c:v>62900</c:v>
                </c:pt>
                <c:pt idx="2706">
                  <c:v>54900</c:v>
                </c:pt>
                <c:pt idx="2707">
                  <c:v>46450</c:v>
                </c:pt>
                <c:pt idx="2708">
                  <c:v>55150</c:v>
                </c:pt>
                <c:pt idx="2709">
                  <c:v>135000</c:v>
                </c:pt>
                <c:pt idx="2710">
                  <c:v>63200</c:v>
                </c:pt>
                <c:pt idx="2711">
                  <c:v>89500</c:v>
                </c:pt>
                <c:pt idx="2712">
                  <c:v>54500</c:v>
                </c:pt>
                <c:pt idx="2713">
                  <c:v>56100</c:v>
                </c:pt>
                <c:pt idx="2714">
                  <c:v>64800</c:v>
                </c:pt>
                <c:pt idx="2715">
                  <c:v>56800</c:v>
                </c:pt>
                <c:pt idx="2716">
                  <c:v>48100</c:v>
                </c:pt>
                <c:pt idx="2717">
                  <c:v>73200</c:v>
                </c:pt>
                <c:pt idx="2718">
                  <c:v>106550</c:v>
                </c:pt>
                <c:pt idx="2719">
                  <c:v>65990</c:v>
                </c:pt>
                <c:pt idx="2720">
                  <c:v>68490</c:v>
                </c:pt>
                <c:pt idx="2721">
                  <c:v>75700</c:v>
                </c:pt>
                <c:pt idx="2722">
                  <c:v>66900</c:v>
                </c:pt>
                <c:pt idx="2723">
                  <c:v>69400</c:v>
                </c:pt>
                <c:pt idx="2724">
                  <c:v>107800</c:v>
                </c:pt>
                <c:pt idx="2725">
                  <c:v>76600</c:v>
                </c:pt>
                <c:pt idx="2726">
                  <c:v>74100</c:v>
                </c:pt>
                <c:pt idx="2727">
                  <c:v>74850</c:v>
                </c:pt>
                <c:pt idx="2728">
                  <c:v>77350</c:v>
                </c:pt>
                <c:pt idx="2729">
                  <c:v>108900</c:v>
                </c:pt>
                <c:pt idx="2730">
                  <c:v>14410</c:v>
                </c:pt>
                <c:pt idx="2731">
                  <c:v>15120</c:v>
                </c:pt>
                <c:pt idx="2732">
                  <c:v>22335</c:v>
                </c:pt>
                <c:pt idx="2733">
                  <c:v>14410</c:v>
                </c:pt>
                <c:pt idx="2734">
                  <c:v>19695</c:v>
                </c:pt>
                <c:pt idx="2735">
                  <c:v>15120</c:v>
                </c:pt>
                <c:pt idx="2736">
                  <c:v>19695</c:v>
                </c:pt>
                <c:pt idx="2737">
                  <c:v>16460</c:v>
                </c:pt>
                <c:pt idx="2738">
                  <c:v>15660</c:v>
                </c:pt>
                <c:pt idx="2739">
                  <c:v>23425</c:v>
                </c:pt>
                <c:pt idx="2740">
                  <c:v>15660</c:v>
                </c:pt>
                <c:pt idx="2741">
                  <c:v>23425</c:v>
                </c:pt>
                <c:pt idx="2742">
                  <c:v>14990</c:v>
                </c:pt>
                <c:pt idx="2743">
                  <c:v>14990</c:v>
                </c:pt>
                <c:pt idx="2744">
                  <c:v>16460</c:v>
                </c:pt>
                <c:pt idx="2745">
                  <c:v>15670</c:v>
                </c:pt>
                <c:pt idx="2746">
                  <c:v>24535</c:v>
                </c:pt>
                <c:pt idx="2747">
                  <c:v>14990</c:v>
                </c:pt>
                <c:pt idx="2748">
                  <c:v>16470</c:v>
                </c:pt>
                <c:pt idx="2749">
                  <c:v>14990</c:v>
                </c:pt>
                <c:pt idx="2750">
                  <c:v>16470</c:v>
                </c:pt>
                <c:pt idx="2751">
                  <c:v>15670</c:v>
                </c:pt>
                <c:pt idx="2752">
                  <c:v>28340</c:v>
                </c:pt>
                <c:pt idx="2753">
                  <c:v>29480</c:v>
                </c:pt>
                <c:pt idx="2754">
                  <c:v>23030</c:v>
                </c:pt>
                <c:pt idx="2755">
                  <c:v>20980</c:v>
                </c:pt>
                <c:pt idx="2756">
                  <c:v>30320</c:v>
                </c:pt>
                <c:pt idx="2757">
                  <c:v>26160</c:v>
                </c:pt>
                <c:pt idx="2758">
                  <c:v>27490</c:v>
                </c:pt>
                <c:pt idx="2759">
                  <c:v>22955</c:v>
                </c:pt>
                <c:pt idx="2760">
                  <c:v>19730</c:v>
                </c:pt>
                <c:pt idx="2761">
                  <c:v>24440</c:v>
                </c:pt>
                <c:pt idx="2762">
                  <c:v>17475</c:v>
                </c:pt>
                <c:pt idx="2763">
                  <c:v>24285</c:v>
                </c:pt>
                <c:pt idx="2764">
                  <c:v>26620</c:v>
                </c:pt>
                <c:pt idx="2765">
                  <c:v>20370</c:v>
                </c:pt>
                <c:pt idx="2766">
                  <c:v>27010</c:v>
                </c:pt>
                <c:pt idx="2767">
                  <c:v>28460</c:v>
                </c:pt>
                <c:pt idx="2768">
                  <c:v>29220</c:v>
                </c:pt>
                <c:pt idx="2769">
                  <c:v>29550</c:v>
                </c:pt>
                <c:pt idx="2770">
                  <c:v>25850</c:v>
                </c:pt>
                <c:pt idx="2771">
                  <c:v>28630</c:v>
                </c:pt>
                <c:pt idx="2772">
                  <c:v>27110</c:v>
                </c:pt>
                <c:pt idx="2773">
                  <c:v>24330</c:v>
                </c:pt>
                <c:pt idx="2774">
                  <c:v>26885</c:v>
                </c:pt>
                <c:pt idx="2775">
                  <c:v>30005</c:v>
                </c:pt>
                <c:pt idx="2776">
                  <c:v>34415</c:v>
                </c:pt>
                <c:pt idx="2777">
                  <c:v>21775</c:v>
                </c:pt>
                <c:pt idx="2778">
                  <c:v>32085</c:v>
                </c:pt>
                <c:pt idx="2779">
                  <c:v>30785</c:v>
                </c:pt>
                <c:pt idx="2780">
                  <c:v>32385</c:v>
                </c:pt>
                <c:pt idx="2781">
                  <c:v>34115</c:v>
                </c:pt>
                <c:pt idx="2782">
                  <c:v>25170</c:v>
                </c:pt>
                <c:pt idx="2783">
                  <c:v>20120</c:v>
                </c:pt>
                <c:pt idx="2784">
                  <c:v>27630</c:v>
                </c:pt>
                <c:pt idx="2785">
                  <c:v>29705</c:v>
                </c:pt>
                <c:pt idx="2786">
                  <c:v>31555</c:v>
                </c:pt>
                <c:pt idx="2787">
                  <c:v>30665</c:v>
                </c:pt>
                <c:pt idx="2788">
                  <c:v>32895</c:v>
                </c:pt>
                <c:pt idx="2789">
                  <c:v>35000</c:v>
                </c:pt>
                <c:pt idx="2790">
                  <c:v>30365</c:v>
                </c:pt>
                <c:pt idx="2791">
                  <c:v>28515</c:v>
                </c:pt>
                <c:pt idx="2792">
                  <c:v>33195</c:v>
                </c:pt>
                <c:pt idx="2793">
                  <c:v>30030</c:v>
                </c:pt>
                <c:pt idx="2794">
                  <c:v>20100</c:v>
                </c:pt>
                <c:pt idx="2795">
                  <c:v>32440</c:v>
                </c:pt>
                <c:pt idx="2796">
                  <c:v>31670</c:v>
                </c:pt>
                <c:pt idx="2797">
                  <c:v>26510</c:v>
                </c:pt>
                <c:pt idx="2798">
                  <c:v>30435</c:v>
                </c:pt>
                <c:pt idx="2799">
                  <c:v>27545</c:v>
                </c:pt>
                <c:pt idx="2800">
                  <c:v>24990</c:v>
                </c:pt>
                <c:pt idx="2801">
                  <c:v>35300</c:v>
                </c:pt>
                <c:pt idx="2802">
                  <c:v>27920</c:v>
                </c:pt>
                <c:pt idx="2803">
                  <c:v>22435</c:v>
                </c:pt>
                <c:pt idx="2804">
                  <c:v>25980</c:v>
                </c:pt>
                <c:pt idx="2805">
                  <c:v>29440</c:v>
                </c:pt>
                <c:pt idx="2806">
                  <c:v>2000</c:v>
                </c:pt>
                <c:pt idx="2807">
                  <c:v>2000</c:v>
                </c:pt>
                <c:pt idx="2808">
                  <c:v>2000</c:v>
                </c:pt>
                <c:pt idx="2809">
                  <c:v>2000</c:v>
                </c:pt>
                <c:pt idx="2810">
                  <c:v>2000</c:v>
                </c:pt>
                <c:pt idx="2811">
                  <c:v>2000</c:v>
                </c:pt>
                <c:pt idx="2812">
                  <c:v>2000</c:v>
                </c:pt>
                <c:pt idx="2813">
                  <c:v>2000</c:v>
                </c:pt>
                <c:pt idx="2814">
                  <c:v>2000</c:v>
                </c:pt>
                <c:pt idx="2815">
                  <c:v>2000</c:v>
                </c:pt>
                <c:pt idx="2816">
                  <c:v>2000</c:v>
                </c:pt>
                <c:pt idx="2817">
                  <c:v>2000</c:v>
                </c:pt>
                <c:pt idx="2818">
                  <c:v>2000</c:v>
                </c:pt>
                <c:pt idx="2819">
                  <c:v>2000</c:v>
                </c:pt>
                <c:pt idx="2820">
                  <c:v>2000</c:v>
                </c:pt>
                <c:pt idx="2821">
                  <c:v>2000</c:v>
                </c:pt>
                <c:pt idx="2822">
                  <c:v>2000</c:v>
                </c:pt>
                <c:pt idx="2823">
                  <c:v>2000</c:v>
                </c:pt>
                <c:pt idx="2824">
                  <c:v>2000</c:v>
                </c:pt>
                <c:pt idx="2825">
                  <c:v>2000</c:v>
                </c:pt>
                <c:pt idx="2826">
                  <c:v>2000</c:v>
                </c:pt>
                <c:pt idx="2827">
                  <c:v>2000</c:v>
                </c:pt>
                <c:pt idx="2828">
                  <c:v>2000</c:v>
                </c:pt>
                <c:pt idx="2829">
                  <c:v>2000</c:v>
                </c:pt>
                <c:pt idx="2830">
                  <c:v>2000</c:v>
                </c:pt>
                <c:pt idx="2831">
                  <c:v>2000</c:v>
                </c:pt>
                <c:pt idx="2832">
                  <c:v>2000</c:v>
                </c:pt>
                <c:pt idx="2833">
                  <c:v>2000</c:v>
                </c:pt>
                <c:pt idx="2834">
                  <c:v>2000</c:v>
                </c:pt>
                <c:pt idx="2835">
                  <c:v>25520</c:v>
                </c:pt>
                <c:pt idx="2836">
                  <c:v>22790</c:v>
                </c:pt>
                <c:pt idx="2837">
                  <c:v>28415</c:v>
                </c:pt>
                <c:pt idx="2838">
                  <c:v>23180</c:v>
                </c:pt>
                <c:pt idx="2839">
                  <c:v>25910</c:v>
                </c:pt>
                <c:pt idx="2840">
                  <c:v>28805</c:v>
                </c:pt>
                <c:pt idx="2841">
                  <c:v>23480</c:v>
                </c:pt>
                <c:pt idx="2842">
                  <c:v>26210</c:v>
                </c:pt>
                <c:pt idx="2843">
                  <c:v>29105</c:v>
                </c:pt>
                <c:pt idx="2844">
                  <c:v>206600</c:v>
                </c:pt>
                <c:pt idx="2845">
                  <c:v>209600</c:v>
                </c:pt>
                <c:pt idx="2846">
                  <c:v>209600</c:v>
                </c:pt>
                <c:pt idx="2847">
                  <c:v>181200</c:v>
                </c:pt>
                <c:pt idx="2848">
                  <c:v>184200</c:v>
                </c:pt>
                <c:pt idx="2849">
                  <c:v>184200</c:v>
                </c:pt>
                <c:pt idx="2850">
                  <c:v>238700</c:v>
                </c:pt>
                <c:pt idx="2851">
                  <c:v>207700</c:v>
                </c:pt>
                <c:pt idx="2852">
                  <c:v>217000</c:v>
                </c:pt>
                <c:pt idx="2853">
                  <c:v>337000</c:v>
                </c:pt>
                <c:pt idx="2854">
                  <c:v>177500</c:v>
                </c:pt>
                <c:pt idx="2855">
                  <c:v>196500</c:v>
                </c:pt>
                <c:pt idx="2856">
                  <c:v>198600</c:v>
                </c:pt>
                <c:pt idx="2857">
                  <c:v>250100</c:v>
                </c:pt>
                <c:pt idx="2858">
                  <c:v>227600</c:v>
                </c:pt>
                <c:pt idx="2859">
                  <c:v>203500</c:v>
                </c:pt>
                <c:pt idx="2860">
                  <c:v>219400</c:v>
                </c:pt>
                <c:pt idx="2861">
                  <c:v>206300</c:v>
                </c:pt>
                <c:pt idx="2862">
                  <c:v>187900</c:v>
                </c:pt>
                <c:pt idx="2863">
                  <c:v>223600</c:v>
                </c:pt>
                <c:pt idx="2864">
                  <c:v>199700</c:v>
                </c:pt>
                <c:pt idx="2865">
                  <c:v>231800</c:v>
                </c:pt>
                <c:pt idx="2866">
                  <c:v>198500</c:v>
                </c:pt>
                <c:pt idx="2867">
                  <c:v>218400</c:v>
                </c:pt>
                <c:pt idx="2868">
                  <c:v>239400</c:v>
                </c:pt>
                <c:pt idx="2869">
                  <c:v>236100</c:v>
                </c:pt>
                <c:pt idx="2870">
                  <c:v>214600</c:v>
                </c:pt>
                <c:pt idx="2871">
                  <c:v>210700</c:v>
                </c:pt>
                <c:pt idx="2872">
                  <c:v>263400</c:v>
                </c:pt>
                <c:pt idx="2873">
                  <c:v>231400</c:v>
                </c:pt>
                <c:pt idx="2874">
                  <c:v>236100</c:v>
                </c:pt>
                <c:pt idx="2875">
                  <c:v>212800</c:v>
                </c:pt>
                <c:pt idx="2876">
                  <c:v>212800</c:v>
                </c:pt>
                <c:pt idx="2877">
                  <c:v>191400</c:v>
                </c:pt>
                <c:pt idx="2878">
                  <c:v>195200</c:v>
                </c:pt>
                <c:pt idx="2879">
                  <c:v>218500</c:v>
                </c:pt>
                <c:pt idx="2880">
                  <c:v>216200</c:v>
                </c:pt>
                <c:pt idx="2881">
                  <c:v>280400</c:v>
                </c:pt>
                <c:pt idx="2882">
                  <c:v>280400</c:v>
                </c:pt>
                <c:pt idx="2883">
                  <c:v>267000</c:v>
                </c:pt>
                <c:pt idx="2884">
                  <c:v>267000</c:v>
                </c:pt>
                <c:pt idx="2885">
                  <c:v>267000</c:v>
                </c:pt>
                <c:pt idx="2886">
                  <c:v>299900</c:v>
                </c:pt>
                <c:pt idx="2887">
                  <c:v>279900</c:v>
                </c:pt>
                <c:pt idx="2888">
                  <c:v>309900</c:v>
                </c:pt>
                <c:pt idx="2889">
                  <c:v>319900</c:v>
                </c:pt>
                <c:pt idx="2890">
                  <c:v>328990</c:v>
                </c:pt>
                <c:pt idx="2891">
                  <c:v>318990</c:v>
                </c:pt>
                <c:pt idx="2892">
                  <c:v>39660</c:v>
                </c:pt>
                <c:pt idx="2893">
                  <c:v>39895</c:v>
                </c:pt>
                <c:pt idx="2894">
                  <c:v>38185</c:v>
                </c:pt>
                <c:pt idx="2895">
                  <c:v>38790</c:v>
                </c:pt>
                <c:pt idx="2896">
                  <c:v>39775</c:v>
                </c:pt>
                <c:pt idx="2897">
                  <c:v>44560</c:v>
                </c:pt>
                <c:pt idx="2898">
                  <c:v>46560</c:v>
                </c:pt>
                <c:pt idx="2899">
                  <c:v>49515</c:v>
                </c:pt>
                <c:pt idx="2900">
                  <c:v>47515</c:v>
                </c:pt>
                <c:pt idx="2901">
                  <c:v>2655</c:v>
                </c:pt>
                <c:pt idx="2902">
                  <c:v>2702</c:v>
                </c:pt>
                <c:pt idx="2903">
                  <c:v>2937</c:v>
                </c:pt>
                <c:pt idx="2904">
                  <c:v>2000</c:v>
                </c:pt>
                <c:pt idx="2905">
                  <c:v>2000</c:v>
                </c:pt>
                <c:pt idx="2906">
                  <c:v>2000</c:v>
                </c:pt>
                <c:pt idx="2907">
                  <c:v>2000</c:v>
                </c:pt>
                <c:pt idx="2908">
                  <c:v>2000</c:v>
                </c:pt>
                <c:pt idx="2909">
                  <c:v>2000</c:v>
                </c:pt>
                <c:pt idx="2910">
                  <c:v>2000</c:v>
                </c:pt>
                <c:pt idx="2911">
                  <c:v>2079</c:v>
                </c:pt>
                <c:pt idx="2912">
                  <c:v>359990</c:v>
                </c:pt>
                <c:pt idx="2913">
                  <c:v>18750</c:v>
                </c:pt>
                <c:pt idx="2914">
                  <c:v>19490</c:v>
                </c:pt>
                <c:pt idx="2915">
                  <c:v>18965</c:v>
                </c:pt>
                <c:pt idx="2916">
                  <c:v>18965</c:v>
                </c:pt>
                <c:pt idx="2917">
                  <c:v>19665</c:v>
                </c:pt>
                <c:pt idx="2918">
                  <c:v>19895</c:v>
                </c:pt>
                <c:pt idx="2919">
                  <c:v>17550</c:v>
                </c:pt>
                <c:pt idx="2920">
                  <c:v>16950</c:v>
                </c:pt>
                <c:pt idx="2921">
                  <c:v>21495</c:v>
                </c:pt>
                <c:pt idx="2922">
                  <c:v>22025</c:v>
                </c:pt>
                <c:pt idx="2923">
                  <c:v>22955</c:v>
                </c:pt>
                <c:pt idx="2924">
                  <c:v>19195</c:v>
                </c:pt>
                <c:pt idx="2925">
                  <c:v>22725</c:v>
                </c:pt>
                <c:pt idx="2926">
                  <c:v>18565</c:v>
                </c:pt>
                <c:pt idx="2927">
                  <c:v>19135</c:v>
                </c:pt>
                <c:pt idx="2928">
                  <c:v>19135</c:v>
                </c:pt>
                <c:pt idx="2929">
                  <c:v>20065</c:v>
                </c:pt>
                <c:pt idx="2930">
                  <c:v>17300</c:v>
                </c:pt>
                <c:pt idx="2931">
                  <c:v>23125</c:v>
                </c:pt>
                <c:pt idx="2932">
                  <c:v>21665</c:v>
                </c:pt>
                <c:pt idx="2933">
                  <c:v>22195</c:v>
                </c:pt>
                <c:pt idx="2934">
                  <c:v>19835</c:v>
                </c:pt>
                <c:pt idx="2935">
                  <c:v>20635</c:v>
                </c:pt>
                <c:pt idx="2936">
                  <c:v>22895</c:v>
                </c:pt>
                <c:pt idx="2937">
                  <c:v>17900</c:v>
                </c:pt>
                <c:pt idx="2938">
                  <c:v>18735</c:v>
                </c:pt>
                <c:pt idx="2939">
                  <c:v>19365</c:v>
                </c:pt>
                <c:pt idx="2940">
                  <c:v>22680</c:v>
                </c:pt>
                <c:pt idx="2941">
                  <c:v>21300</c:v>
                </c:pt>
                <c:pt idx="2942">
                  <c:v>18500</c:v>
                </c:pt>
                <c:pt idx="2943">
                  <c:v>21665</c:v>
                </c:pt>
                <c:pt idx="2944">
                  <c:v>19335</c:v>
                </c:pt>
                <c:pt idx="2945">
                  <c:v>21900</c:v>
                </c:pt>
                <c:pt idx="2946">
                  <c:v>21825</c:v>
                </c:pt>
                <c:pt idx="2947">
                  <c:v>18935</c:v>
                </c:pt>
                <c:pt idx="2948">
                  <c:v>20445</c:v>
                </c:pt>
                <c:pt idx="2949">
                  <c:v>2000</c:v>
                </c:pt>
                <c:pt idx="2950">
                  <c:v>2000</c:v>
                </c:pt>
                <c:pt idx="2951">
                  <c:v>2000</c:v>
                </c:pt>
                <c:pt idx="2952">
                  <c:v>2000</c:v>
                </c:pt>
                <c:pt idx="2953">
                  <c:v>2000</c:v>
                </c:pt>
                <c:pt idx="2954">
                  <c:v>2000</c:v>
                </c:pt>
                <c:pt idx="2955">
                  <c:v>53000</c:v>
                </c:pt>
                <c:pt idx="2956">
                  <c:v>57000</c:v>
                </c:pt>
                <c:pt idx="2957">
                  <c:v>62000</c:v>
                </c:pt>
                <c:pt idx="2958">
                  <c:v>58000</c:v>
                </c:pt>
                <c:pt idx="2959">
                  <c:v>68160</c:v>
                </c:pt>
                <c:pt idx="2960">
                  <c:v>64160</c:v>
                </c:pt>
                <c:pt idx="2961">
                  <c:v>83000</c:v>
                </c:pt>
                <c:pt idx="2962">
                  <c:v>63160</c:v>
                </c:pt>
                <c:pt idx="2963">
                  <c:v>64000</c:v>
                </c:pt>
                <c:pt idx="2964">
                  <c:v>55000</c:v>
                </c:pt>
                <c:pt idx="2965">
                  <c:v>87650</c:v>
                </c:pt>
                <c:pt idx="2966">
                  <c:v>73450</c:v>
                </c:pt>
                <c:pt idx="2967">
                  <c:v>64450</c:v>
                </c:pt>
                <c:pt idx="2968">
                  <c:v>69450</c:v>
                </c:pt>
                <c:pt idx="2969">
                  <c:v>60000</c:v>
                </c:pt>
                <c:pt idx="2970">
                  <c:v>59000</c:v>
                </c:pt>
                <c:pt idx="2971">
                  <c:v>82270</c:v>
                </c:pt>
                <c:pt idx="2972">
                  <c:v>86270</c:v>
                </c:pt>
                <c:pt idx="2973">
                  <c:v>91650</c:v>
                </c:pt>
                <c:pt idx="2974">
                  <c:v>79000</c:v>
                </c:pt>
                <c:pt idx="2975">
                  <c:v>68450</c:v>
                </c:pt>
                <c:pt idx="2976">
                  <c:v>59160</c:v>
                </c:pt>
                <c:pt idx="2977">
                  <c:v>88345</c:v>
                </c:pt>
                <c:pt idx="2978">
                  <c:v>79400</c:v>
                </c:pt>
                <c:pt idx="2979">
                  <c:v>70145</c:v>
                </c:pt>
                <c:pt idx="2980">
                  <c:v>65145</c:v>
                </c:pt>
                <c:pt idx="2981">
                  <c:v>83400</c:v>
                </c:pt>
                <c:pt idx="2982">
                  <c:v>82965</c:v>
                </c:pt>
                <c:pt idx="2983">
                  <c:v>68855</c:v>
                </c:pt>
                <c:pt idx="2984">
                  <c:v>59855</c:v>
                </c:pt>
                <c:pt idx="2985">
                  <c:v>64400</c:v>
                </c:pt>
                <c:pt idx="2986">
                  <c:v>74145</c:v>
                </c:pt>
                <c:pt idx="2987">
                  <c:v>63855</c:v>
                </c:pt>
                <c:pt idx="2988">
                  <c:v>86965</c:v>
                </c:pt>
                <c:pt idx="2989">
                  <c:v>59400</c:v>
                </c:pt>
                <c:pt idx="2990">
                  <c:v>92345</c:v>
                </c:pt>
                <c:pt idx="2991">
                  <c:v>60400</c:v>
                </c:pt>
                <c:pt idx="2992">
                  <c:v>64855</c:v>
                </c:pt>
                <c:pt idx="2993">
                  <c:v>69145</c:v>
                </c:pt>
                <c:pt idx="2994">
                  <c:v>55400</c:v>
                </c:pt>
                <c:pt idx="2995">
                  <c:v>87015</c:v>
                </c:pt>
                <c:pt idx="2996">
                  <c:v>59905</c:v>
                </c:pt>
                <c:pt idx="2997">
                  <c:v>74195</c:v>
                </c:pt>
                <c:pt idx="2998">
                  <c:v>65195</c:v>
                </c:pt>
                <c:pt idx="2999">
                  <c:v>88395</c:v>
                </c:pt>
                <c:pt idx="3000">
                  <c:v>59450</c:v>
                </c:pt>
                <c:pt idx="3001">
                  <c:v>55450</c:v>
                </c:pt>
                <c:pt idx="3002">
                  <c:v>70195</c:v>
                </c:pt>
                <c:pt idx="3003">
                  <c:v>68905</c:v>
                </c:pt>
                <c:pt idx="3004">
                  <c:v>65450</c:v>
                </c:pt>
                <c:pt idx="3005">
                  <c:v>79450</c:v>
                </c:pt>
                <c:pt idx="3006">
                  <c:v>69905</c:v>
                </c:pt>
                <c:pt idx="3007">
                  <c:v>69195</c:v>
                </c:pt>
                <c:pt idx="3008">
                  <c:v>63905</c:v>
                </c:pt>
                <c:pt idx="3009">
                  <c:v>69450</c:v>
                </c:pt>
                <c:pt idx="3010">
                  <c:v>60450</c:v>
                </c:pt>
                <c:pt idx="3011">
                  <c:v>79195</c:v>
                </c:pt>
                <c:pt idx="3012">
                  <c:v>92395</c:v>
                </c:pt>
                <c:pt idx="3013">
                  <c:v>83450</c:v>
                </c:pt>
                <c:pt idx="3014">
                  <c:v>83015</c:v>
                </c:pt>
                <c:pt idx="3015">
                  <c:v>73905</c:v>
                </c:pt>
                <c:pt idx="3016">
                  <c:v>64450</c:v>
                </c:pt>
                <c:pt idx="3017">
                  <c:v>64905</c:v>
                </c:pt>
                <c:pt idx="3018">
                  <c:v>75195</c:v>
                </c:pt>
                <c:pt idx="3019">
                  <c:v>2000</c:v>
                </c:pt>
                <c:pt idx="3020">
                  <c:v>2000</c:v>
                </c:pt>
                <c:pt idx="3021">
                  <c:v>81013</c:v>
                </c:pt>
                <c:pt idx="3022">
                  <c:v>85174</c:v>
                </c:pt>
                <c:pt idx="3023">
                  <c:v>86877</c:v>
                </c:pt>
                <c:pt idx="3024">
                  <c:v>82633</c:v>
                </c:pt>
                <c:pt idx="3025">
                  <c:v>87577</c:v>
                </c:pt>
                <c:pt idx="3026">
                  <c:v>79900</c:v>
                </c:pt>
                <c:pt idx="3027">
                  <c:v>2000</c:v>
                </c:pt>
                <c:pt idx="3028">
                  <c:v>26470</c:v>
                </c:pt>
                <c:pt idx="3029">
                  <c:v>23120</c:v>
                </c:pt>
                <c:pt idx="3030">
                  <c:v>30620</c:v>
                </c:pt>
                <c:pt idx="3031">
                  <c:v>29370</c:v>
                </c:pt>
                <c:pt idx="3032">
                  <c:v>24370</c:v>
                </c:pt>
                <c:pt idx="3033">
                  <c:v>29120</c:v>
                </c:pt>
                <c:pt idx="3034">
                  <c:v>29820</c:v>
                </c:pt>
                <c:pt idx="3035">
                  <c:v>28570</c:v>
                </c:pt>
                <c:pt idx="3036">
                  <c:v>25220</c:v>
                </c:pt>
                <c:pt idx="3037">
                  <c:v>27870</c:v>
                </c:pt>
                <c:pt idx="3038">
                  <c:v>32895</c:v>
                </c:pt>
                <c:pt idx="3039">
                  <c:v>23445</c:v>
                </c:pt>
                <c:pt idx="3040">
                  <c:v>30895</c:v>
                </c:pt>
                <c:pt idx="3041">
                  <c:v>25545</c:v>
                </c:pt>
                <c:pt idx="3042">
                  <c:v>29395</c:v>
                </c:pt>
                <c:pt idx="3043">
                  <c:v>24695</c:v>
                </c:pt>
                <c:pt idx="3044">
                  <c:v>26795</c:v>
                </c:pt>
                <c:pt idx="3045">
                  <c:v>28145</c:v>
                </c:pt>
                <c:pt idx="3046">
                  <c:v>31645</c:v>
                </c:pt>
                <c:pt idx="3047">
                  <c:v>29645</c:v>
                </c:pt>
                <c:pt idx="3048">
                  <c:v>27295</c:v>
                </c:pt>
                <c:pt idx="3049">
                  <c:v>31245</c:v>
                </c:pt>
                <c:pt idx="3050">
                  <c:v>32095</c:v>
                </c:pt>
                <c:pt idx="3051">
                  <c:v>25845</c:v>
                </c:pt>
                <c:pt idx="3052">
                  <c:v>28445</c:v>
                </c:pt>
                <c:pt idx="3053">
                  <c:v>29945</c:v>
                </c:pt>
                <c:pt idx="3054">
                  <c:v>25045</c:v>
                </c:pt>
                <c:pt idx="3055">
                  <c:v>24545</c:v>
                </c:pt>
                <c:pt idx="3056">
                  <c:v>25995</c:v>
                </c:pt>
                <c:pt idx="3057">
                  <c:v>33395</c:v>
                </c:pt>
                <c:pt idx="3058">
                  <c:v>23745</c:v>
                </c:pt>
                <c:pt idx="3059">
                  <c:v>29745</c:v>
                </c:pt>
                <c:pt idx="3060">
                  <c:v>20645</c:v>
                </c:pt>
                <c:pt idx="3061">
                  <c:v>19995</c:v>
                </c:pt>
                <c:pt idx="3062">
                  <c:v>23340</c:v>
                </c:pt>
                <c:pt idx="3063">
                  <c:v>21840</c:v>
                </c:pt>
                <c:pt idx="3064">
                  <c:v>22490</c:v>
                </c:pt>
                <c:pt idx="3065">
                  <c:v>23990</c:v>
                </c:pt>
                <c:pt idx="3066">
                  <c:v>21990</c:v>
                </c:pt>
                <c:pt idx="3067">
                  <c:v>24140</c:v>
                </c:pt>
                <c:pt idx="3068">
                  <c:v>23490</c:v>
                </c:pt>
                <c:pt idx="3069">
                  <c:v>20145</c:v>
                </c:pt>
                <c:pt idx="3070">
                  <c:v>20795</c:v>
                </c:pt>
                <c:pt idx="3071">
                  <c:v>22640</c:v>
                </c:pt>
                <c:pt idx="3072">
                  <c:v>22140</c:v>
                </c:pt>
                <c:pt idx="3073">
                  <c:v>24440</c:v>
                </c:pt>
                <c:pt idx="3074">
                  <c:v>22790</c:v>
                </c:pt>
                <c:pt idx="3075">
                  <c:v>20295</c:v>
                </c:pt>
                <c:pt idx="3076">
                  <c:v>25090</c:v>
                </c:pt>
                <c:pt idx="3077">
                  <c:v>20945</c:v>
                </c:pt>
                <c:pt idx="3078">
                  <c:v>2000</c:v>
                </c:pt>
                <c:pt idx="3079">
                  <c:v>2000</c:v>
                </c:pt>
                <c:pt idx="3080">
                  <c:v>2000</c:v>
                </c:pt>
                <c:pt idx="3081">
                  <c:v>29145</c:v>
                </c:pt>
                <c:pt idx="3082">
                  <c:v>38545</c:v>
                </c:pt>
                <c:pt idx="3083">
                  <c:v>49470</c:v>
                </c:pt>
                <c:pt idx="3084">
                  <c:v>34195</c:v>
                </c:pt>
                <c:pt idx="3085">
                  <c:v>45170</c:v>
                </c:pt>
                <c:pt idx="3086">
                  <c:v>34185</c:v>
                </c:pt>
                <c:pt idx="3087">
                  <c:v>38955</c:v>
                </c:pt>
                <c:pt idx="3088">
                  <c:v>34595</c:v>
                </c:pt>
                <c:pt idx="3089">
                  <c:v>29510</c:v>
                </c:pt>
                <c:pt idx="3090">
                  <c:v>34560</c:v>
                </c:pt>
                <c:pt idx="3091">
                  <c:v>39130</c:v>
                </c:pt>
                <c:pt idx="3092">
                  <c:v>34735</c:v>
                </c:pt>
                <c:pt idx="3093">
                  <c:v>33540</c:v>
                </c:pt>
                <c:pt idx="3094">
                  <c:v>37090</c:v>
                </c:pt>
                <c:pt idx="3095">
                  <c:v>30890</c:v>
                </c:pt>
                <c:pt idx="3096">
                  <c:v>33015</c:v>
                </c:pt>
                <c:pt idx="3097">
                  <c:v>35640</c:v>
                </c:pt>
                <c:pt idx="3098">
                  <c:v>27230</c:v>
                </c:pt>
                <c:pt idx="3099">
                  <c:v>34990</c:v>
                </c:pt>
                <c:pt idx="3100">
                  <c:v>30915</c:v>
                </c:pt>
                <c:pt idx="3101">
                  <c:v>33690</c:v>
                </c:pt>
                <c:pt idx="3102">
                  <c:v>33165</c:v>
                </c:pt>
                <c:pt idx="3103">
                  <c:v>31065</c:v>
                </c:pt>
                <c:pt idx="3104">
                  <c:v>27380</c:v>
                </c:pt>
                <c:pt idx="3105">
                  <c:v>35790</c:v>
                </c:pt>
                <c:pt idx="3106">
                  <c:v>35140</c:v>
                </c:pt>
                <c:pt idx="3107">
                  <c:v>37240</c:v>
                </c:pt>
                <c:pt idx="3108">
                  <c:v>31040</c:v>
                </c:pt>
                <c:pt idx="3109">
                  <c:v>33315</c:v>
                </c:pt>
                <c:pt idx="3110">
                  <c:v>37390</c:v>
                </c:pt>
                <c:pt idx="3111">
                  <c:v>35940</c:v>
                </c:pt>
                <c:pt idx="3112">
                  <c:v>31190</c:v>
                </c:pt>
                <c:pt idx="3113">
                  <c:v>31215</c:v>
                </c:pt>
                <c:pt idx="3114">
                  <c:v>35290</c:v>
                </c:pt>
                <c:pt idx="3115">
                  <c:v>27530</c:v>
                </c:pt>
                <c:pt idx="3116">
                  <c:v>33840</c:v>
                </c:pt>
                <c:pt idx="3117">
                  <c:v>26395</c:v>
                </c:pt>
                <c:pt idx="3118">
                  <c:v>22395</c:v>
                </c:pt>
                <c:pt idx="3119">
                  <c:v>25095</c:v>
                </c:pt>
                <c:pt idx="3120">
                  <c:v>23395</c:v>
                </c:pt>
                <c:pt idx="3121">
                  <c:v>21595</c:v>
                </c:pt>
                <c:pt idx="3122">
                  <c:v>29995</c:v>
                </c:pt>
                <c:pt idx="3123">
                  <c:v>22495</c:v>
                </c:pt>
                <c:pt idx="3124">
                  <c:v>23495</c:v>
                </c:pt>
                <c:pt idx="3125">
                  <c:v>25195</c:v>
                </c:pt>
                <c:pt idx="3126">
                  <c:v>21695</c:v>
                </c:pt>
                <c:pt idx="3127">
                  <c:v>29205</c:v>
                </c:pt>
                <c:pt idx="3128">
                  <c:v>29905</c:v>
                </c:pt>
                <c:pt idx="3129">
                  <c:v>29905</c:v>
                </c:pt>
                <c:pt idx="3130">
                  <c:v>20195</c:v>
                </c:pt>
                <c:pt idx="3131">
                  <c:v>17845</c:v>
                </c:pt>
                <c:pt idx="3132">
                  <c:v>24370</c:v>
                </c:pt>
                <c:pt idx="3133">
                  <c:v>23370</c:v>
                </c:pt>
                <c:pt idx="3134">
                  <c:v>19165</c:v>
                </c:pt>
                <c:pt idx="3135">
                  <c:v>21470</c:v>
                </c:pt>
                <c:pt idx="3136">
                  <c:v>16120</c:v>
                </c:pt>
                <c:pt idx="3137">
                  <c:v>20195</c:v>
                </c:pt>
                <c:pt idx="3138">
                  <c:v>18970</c:v>
                </c:pt>
                <c:pt idx="3139">
                  <c:v>16170</c:v>
                </c:pt>
                <c:pt idx="3140">
                  <c:v>23270</c:v>
                </c:pt>
                <c:pt idx="3141">
                  <c:v>20095</c:v>
                </c:pt>
                <c:pt idx="3142">
                  <c:v>17745</c:v>
                </c:pt>
                <c:pt idx="3143">
                  <c:v>20095</c:v>
                </c:pt>
                <c:pt idx="3144">
                  <c:v>24270</c:v>
                </c:pt>
                <c:pt idx="3145">
                  <c:v>18870</c:v>
                </c:pt>
                <c:pt idx="3146">
                  <c:v>19065</c:v>
                </c:pt>
                <c:pt idx="3147">
                  <c:v>21370</c:v>
                </c:pt>
                <c:pt idx="3148">
                  <c:v>25660</c:v>
                </c:pt>
                <c:pt idx="3149">
                  <c:v>19120</c:v>
                </c:pt>
                <c:pt idx="3150">
                  <c:v>18120</c:v>
                </c:pt>
                <c:pt idx="3151">
                  <c:v>16620</c:v>
                </c:pt>
                <c:pt idx="3152">
                  <c:v>21120</c:v>
                </c:pt>
                <c:pt idx="3153">
                  <c:v>19820</c:v>
                </c:pt>
                <c:pt idx="3154">
                  <c:v>23120</c:v>
                </c:pt>
                <c:pt idx="3155">
                  <c:v>21920</c:v>
                </c:pt>
                <c:pt idx="3156">
                  <c:v>21240</c:v>
                </c:pt>
                <c:pt idx="3157">
                  <c:v>21450</c:v>
                </c:pt>
                <c:pt idx="3158">
                  <c:v>16975</c:v>
                </c:pt>
                <c:pt idx="3159">
                  <c:v>18525</c:v>
                </c:pt>
                <c:pt idx="3160">
                  <c:v>23475</c:v>
                </c:pt>
                <c:pt idx="3161">
                  <c:v>20150</c:v>
                </c:pt>
                <c:pt idx="3162">
                  <c:v>19525</c:v>
                </c:pt>
                <c:pt idx="3163">
                  <c:v>23945</c:v>
                </c:pt>
                <c:pt idx="3164">
                  <c:v>32200</c:v>
                </c:pt>
                <c:pt idx="3165">
                  <c:v>31250</c:v>
                </c:pt>
                <c:pt idx="3166">
                  <c:v>31250</c:v>
                </c:pt>
                <c:pt idx="3167">
                  <c:v>58395</c:v>
                </c:pt>
                <c:pt idx="3168">
                  <c:v>67570</c:v>
                </c:pt>
                <c:pt idx="3169">
                  <c:v>60395</c:v>
                </c:pt>
                <c:pt idx="3170">
                  <c:v>55495</c:v>
                </c:pt>
                <c:pt idx="3171">
                  <c:v>63570</c:v>
                </c:pt>
                <c:pt idx="3172">
                  <c:v>53495</c:v>
                </c:pt>
                <c:pt idx="3173">
                  <c:v>87465</c:v>
                </c:pt>
                <c:pt idx="3174">
                  <c:v>83465</c:v>
                </c:pt>
                <c:pt idx="3175">
                  <c:v>64395</c:v>
                </c:pt>
                <c:pt idx="3176">
                  <c:v>64395</c:v>
                </c:pt>
                <c:pt idx="3177">
                  <c:v>63595</c:v>
                </c:pt>
                <c:pt idx="3178">
                  <c:v>87495</c:v>
                </c:pt>
                <c:pt idx="3179">
                  <c:v>53495</c:v>
                </c:pt>
                <c:pt idx="3180">
                  <c:v>60395</c:v>
                </c:pt>
                <c:pt idx="3181">
                  <c:v>58395</c:v>
                </c:pt>
                <c:pt idx="3182">
                  <c:v>67595</c:v>
                </c:pt>
                <c:pt idx="3183">
                  <c:v>83495</c:v>
                </c:pt>
                <c:pt idx="3184">
                  <c:v>55495</c:v>
                </c:pt>
                <c:pt idx="3185">
                  <c:v>40615</c:v>
                </c:pt>
                <c:pt idx="3186">
                  <c:v>48150</c:v>
                </c:pt>
                <c:pt idx="3187">
                  <c:v>38715</c:v>
                </c:pt>
                <c:pt idx="3188">
                  <c:v>43950</c:v>
                </c:pt>
                <c:pt idx="3189">
                  <c:v>45850</c:v>
                </c:pt>
                <c:pt idx="3190">
                  <c:v>50050</c:v>
                </c:pt>
                <c:pt idx="3191">
                  <c:v>40805</c:v>
                </c:pt>
                <c:pt idx="3192">
                  <c:v>43950</c:v>
                </c:pt>
                <c:pt idx="3193">
                  <c:v>50050</c:v>
                </c:pt>
                <c:pt idx="3194">
                  <c:v>45850</c:v>
                </c:pt>
                <c:pt idx="3195">
                  <c:v>38905</c:v>
                </c:pt>
                <c:pt idx="3196">
                  <c:v>48150</c:v>
                </c:pt>
                <c:pt idx="3197">
                  <c:v>39495</c:v>
                </c:pt>
                <c:pt idx="3198">
                  <c:v>49995</c:v>
                </c:pt>
                <c:pt idx="3199">
                  <c:v>47995</c:v>
                </c:pt>
                <c:pt idx="3200">
                  <c:v>45795</c:v>
                </c:pt>
                <c:pt idx="3201">
                  <c:v>41495</c:v>
                </c:pt>
                <c:pt idx="3202">
                  <c:v>43795</c:v>
                </c:pt>
                <c:pt idx="3203">
                  <c:v>63215</c:v>
                </c:pt>
                <c:pt idx="3204">
                  <c:v>63600</c:v>
                </c:pt>
                <c:pt idx="3205">
                  <c:v>69900</c:v>
                </c:pt>
                <c:pt idx="3206">
                  <c:v>63215</c:v>
                </c:pt>
                <c:pt idx="3207">
                  <c:v>63215</c:v>
                </c:pt>
                <c:pt idx="3208">
                  <c:v>63600</c:v>
                </c:pt>
                <c:pt idx="3209">
                  <c:v>63600</c:v>
                </c:pt>
                <c:pt idx="3210">
                  <c:v>83995</c:v>
                </c:pt>
                <c:pt idx="3211">
                  <c:v>85995</c:v>
                </c:pt>
                <c:pt idx="3212">
                  <c:v>39015</c:v>
                </c:pt>
                <c:pt idx="3213">
                  <c:v>44190</c:v>
                </c:pt>
                <c:pt idx="3214">
                  <c:v>40915</c:v>
                </c:pt>
                <c:pt idx="3215">
                  <c:v>44050</c:v>
                </c:pt>
                <c:pt idx="3216">
                  <c:v>51650</c:v>
                </c:pt>
                <c:pt idx="3217">
                  <c:v>42150</c:v>
                </c:pt>
                <c:pt idx="3218">
                  <c:v>49750</c:v>
                </c:pt>
                <c:pt idx="3219">
                  <c:v>46090</c:v>
                </c:pt>
                <c:pt idx="3220">
                  <c:v>44190</c:v>
                </c:pt>
                <c:pt idx="3221">
                  <c:v>42150</c:v>
                </c:pt>
                <c:pt idx="3222">
                  <c:v>41105</c:v>
                </c:pt>
                <c:pt idx="3223">
                  <c:v>49750</c:v>
                </c:pt>
                <c:pt idx="3224">
                  <c:v>46090</c:v>
                </c:pt>
                <c:pt idx="3225">
                  <c:v>39205</c:v>
                </c:pt>
                <c:pt idx="3226">
                  <c:v>51650</c:v>
                </c:pt>
                <c:pt idx="3227">
                  <c:v>44050</c:v>
                </c:pt>
                <c:pt idx="3228">
                  <c:v>49795</c:v>
                </c:pt>
                <c:pt idx="3229">
                  <c:v>44095</c:v>
                </c:pt>
                <c:pt idx="3230">
                  <c:v>42195</c:v>
                </c:pt>
                <c:pt idx="3231">
                  <c:v>46095</c:v>
                </c:pt>
                <c:pt idx="3232">
                  <c:v>44195</c:v>
                </c:pt>
                <c:pt idx="3233">
                  <c:v>51695</c:v>
                </c:pt>
                <c:pt idx="3234">
                  <c:v>54970</c:v>
                </c:pt>
                <c:pt idx="3235">
                  <c:v>51270</c:v>
                </c:pt>
                <c:pt idx="3236">
                  <c:v>53270</c:v>
                </c:pt>
                <c:pt idx="3237">
                  <c:v>62070</c:v>
                </c:pt>
                <c:pt idx="3238">
                  <c:v>63770</c:v>
                </c:pt>
                <c:pt idx="3239">
                  <c:v>61770</c:v>
                </c:pt>
                <c:pt idx="3240">
                  <c:v>69340</c:v>
                </c:pt>
                <c:pt idx="3241">
                  <c:v>47345</c:v>
                </c:pt>
                <c:pt idx="3242">
                  <c:v>59370</c:v>
                </c:pt>
                <c:pt idx="3243">
                  <c:v>45345</c:v>
                </c:pt>
                <c:pt idx="3244">
                  <c:v>55670</c:v>
                </c:pt>
                <c:pt idx="3245">
                  <c:v>57670</c:v>
                </c:pt>
                <c:pt idx="3246">
                  <c:v>60070</c:v>
                </c:pt>
                <c:pt idx="3247">
                  <c:v>52970</c:v>
                </c:pt>
                <c:pt idx="3248">
                  <c:v>57370</c:v>
                </c:pt>
                <c:pt idx="3249">
                  <c:v>59340</c:v>
                </c:pt>
                <c:pt idx="3250">
                  <c:v>58285</c:v>
                </c:pt>
                <c:pt idx="3251">
                  <c:v>45560</c:v>
                </c:pt>
                <c:pt idx="3252">
                  <c:v>60685</c:v>
                </c:pt>
                <c:pt idx="3253">
                  <c:v>59955</c:v>
                </c:pt>
                <c:pt idx="3254">
                  <c:v>51285</c:v>
                </c:pt>
                <c:pt idx="3255">
                  <c:v>69955</c:v>
                </c:pt>
                <c:pt idx="3256">
                  <c:v>53285</c:v>
                </c:pt>
                <c:pt idx="3257">
                  <c:v>60285</c:v>
                </c:pt>
                <c:pt idx="3258">
                  <c:v>53285</c:v>
                </c:pt>
                <c:pt idx="3259">
                  <c:v>62685</c:v>
                </c:pt>
                <c:pt idx="3260">
                  <c:v>58285</c:v>
                </c:pt>
                <c:pt idx="3261">
                  <c:v>64685</c:v>
                </c:pt>
                <c:pt idx="3262">
                  <c:v>62685</c:v>
                </c:pt>
                <c:pt idx="3263">
                  <c:v>56285</c:v>
                </c:pt>
                <c:pt idx="3264">
                  <c:v>55285</c:v>
                </c:pt>
                <c:pt idx="3265">
                  <c:v>47560</c:v>
                </c:pt>
                <c:pt idx="3266">
                  <c:v>61195</c:v>
                </c:pt>
                <c:pt idx="3267">
                  <c:v>51695</c:v>
                </c:pt>
                <c:pt idx="3268">
                  <c:v>70795</c:v>
                </c:pt>
                <c:pt idx="3269">
                  <c:v>47995</c:v>
                </c:pt>
                <c:pt idx="3270">
                  <c:v>55695</c:v>
                </c:pt>
                <c:pt idx="3271">
                  <c:v>59195</c:v>
                </c:pt>
                <c:pt idx="3272">
                  <c:v>53695</c:v>
                </c:pt>
                <c:pt idx="3273">
                  <c:v>53695</c:v>
                </c:pt>
                <c:pt idx="3274">
                  <c:v>60695</c:v>
                </c:pt>
                <c:pt idx="3275">
                  <c:v>45995</c:v>
                </c:pt>
                <c:pt idx="3276">
                  <c:v>14980</c:v>
                </c:pt>
                <c:pt idx="3277">
                  <c:v>18680</c:v>
                </c:pt>
                <c:pt idx="3278">
                  <c:v>16580</c:v>
                </c:pt>
                <c:pt idx="3279">
                  <c:v>17580</c:v>
                </c:pt>
                <c:pt idx="3280">
                  <c:v>16760</c:v>
                </c:pt>
                <c:pt idx="3281">
                  <c:v>18860</c:v>
                </c:pt>
                <c:pt idx="3282">
                  <c:v>17760</c:v>
                </c:pt>
                <c:pt idx="3283">
                  <c:v>19000</c:v>
                </c:pt>
                <c:pt idx="3284">
                  <c:v>16900</c:v>
                </c:pt>
                <c:pt idx="3285">
                  <c:v>17900</c:v>
                </c:pt>
                <c:pt idx="3286">
                  <c:v>2000</c:v>
                </c:pt>
                <c:pt idx="3287">
                  <c:v>2000</c:v>
                </c:pt>
                <c:pt idx="3288">
                  <c:v>2000</c:v>
                </c:pt>
                <c:pt idx="3289">
                  <c:v>2000</c:v>
                </c:pt>
                <c:pt idx="3290">
                  <c:v>2000</c:v>
                </c:pt>
                <c:pt idx="3291">
                  <c:v>2000</c:v>
                </c:pt>
                <c:pt idx="3292">
                  <c:v>2000</c:v>
                </c:pt>
                <c:pt idx="3293">
                  <c:v>2000</c:v>
                </c:pt>
                <c:pt idx="3294">
                  <c:v>2000</c:v>
                </c:pt>
                <c:pt idx="3295">
                  <c:v>2000</c:v>
                </c:pt>
                <c:pt idx="3296">
                  <c:v>2000</c:v>
                </c:pt>
                <c:pt idx="3297">
                  <c:v>2000</c:v>
                </c:pt>
                <c:pt idx="3298">
                  <c:v>2000</c:v>
                </c:pt>
                <c:pt idx="3299">
                  <c:v>2000</c:v>
                </c:pt>
                <c:pt idx="3300">
                  <c:v>2000</c:v>
                </c:pt>
                <c:pt idx="3301">
                  <c:v>2000</c:v>
                </c:pt>
                <c:pt idx="3302">
                  <c:v>2000</c:v>
                </c:pt>
                <c:pt idx="3303">
                  <c:v>2000</c:v>
                </c:pt>
                <c:pt idx="3304">
                  <c:v>2000</c:v>
                </c:pt>
                <c:pt idx="3305">
                  <c:v>2000</c:v>
                </c:pt>
                <c:pt idx="3306">
                  <c:v>2000</c:v>
                </c:pt>
                <c:pt idx="3307">
                  <c:v>2000</c:v>
                </c:pt>
                <c:pt idx="3308">
                  <c:v>2000</c:v>
                </c:pt>
                <c:pt idx="3309">
                  <c:v>2000</c:v>
                </c:pt>
                <c:pt idx="3310">
                  <c:v>2000</c:v>
                </c:pt>
                <c:pt idx="3311">
                  <c:v>2000</c:v>
                </c:pt>
                <c:pt idx="3312">
                  <c:v>2000</c:v>
                </c:pt>
                <c:pt idx="3313">
                  <c:v>2000</c:v>
                </c:pt>
                <c:pt idx="3314">
                  <c:v>2000</c:v>
                </c:pt>
                <c:pt idx="3315">
                  <c:v>2000</c:v>
                </c:pt>
                <c:pt idx="3316">
                  <c:v>2000</c:v>
                </c:pt>
                <c:pt idx="3317">
                  <c:v>2000</c:v>
                </c:pt>
                <c:pt idx="3318">
                  <c:v>2000</c:v>
                </c:pt>
                <c:pt idx="3319">
                  <c:v>2000</c:v>
                </c:pt>
                <c:pt idx="3320">
                  <c:v>2000</c:v>
                </c:pt>
                <c:pt idx="3321">
                  <c:v>2000</c:v>
                </c:pt>
                <c:pt idx="3322">
                  <c:v>2000</c:v>
                </c:pt>
                <c:pt idx="3323">
                  <c:v>2000</c:v>
                </c:pt>
                <c:pt idx="3324">
                  <c:v>2000</c:v>
                </c:pt>
                <c:pt idx="3325">
                  <c:v>2000</c:v>
                </c:pt>
                <c:pt idx="3326">
                  <c:v>2000</c:v>
                </c:pt>
                <c:pt idx="3327">
                  <c:v>2079</c:v>
                </c:pt>
                <c:pt idx="3328">
                  <c:v>2045</c:v>
                </c:pt>
                <c:pt idx="3329">
                  <c:v>2148</c:v>
                </c:pt>
                <c:pt idx="3330">
                  <c:v>19960</c:v>
                </c:pt>
                <c:pt idx="3331">
                  <c:v>21960</c:v>
                </c:pt>
                <c:pt idx="3332">
                  <c:v>26240</c:v>
                </c:pt>
                <c:pt idx="3333">
                  <c:v>23210</c:v>
                </c:pt>
                <c:pt idx="3334">
                  <c:v>21210</c:v>
                </c:pt>
                <c:pt idx="3335">
                  <c:v>24990</c:v>
                </c:pt>
                <c:pt idx="3336">
                  <c:v>24990</c:v>
                </c:pt>
                <c:pt idx="3337">
                  <c:v>19960</c:v>
                </c:pt>
                <c:pt idx="3338">
                  <c:v>21960</c:v>
                </c:pt>
                <c:pt idx="3339">
                  <c:v>23210</c:v>
                </c:pt>
                <c:pt idx="3340">
                  <c:v>26240</c:v>
                </c:pt>
                <c:pt idx="3341">
                  <c:v>21210</c:v>
                </c:pt>
                <c:pt idx="3342">
                  <c:v>22795</c:v>
                </c:pt>
                <c:pt idx="3343">
                  <c:v>24045</c:v>
                </c:pt>
                <c:pt idx="3344">
                  <c:v>24815</c:v>
                </c:pt>
                <c:pt idx="3345">
                  <c:v>26065</c:v>
                </c:pt>
                <c:pt idx="3346">
                  <c:v>29070</c:v>
                </c:pt>
                <c:pt idx="3347">
                  <c:v>21395</c:v>
                </c:pt>
                <c:pt idx="3348">
                  <c:v>27820</c:v>
                </c:pt>
                <c:pt idx="3349">
                  <c:v>27970</c:v>
                </c:pt>
                <c:pt idx="3350">
                  <c:v>29220</c:v>
                </c:pt>
                <c:pt idx="3351">
                  <c:v>26215</c:v>
                </c:pt>
                <c:pt idx="3352">
                  <c:v>21545</c:v>
                </c:pt>
                <c:pt idx="3353">
                  <c:v>24965</c:v>
                </c:pt>
                <c:pt idx="3354">
                  <c:v>22945</c:v>
                </c:pt>
                <c:pt idx="3355">
                  <c:v>24195</c:v>
                </c:pt>
                <c:pt idx="3356">
                  <c:v>24395</c:v>
                </c:pt>
                <c:pt idx="3357">
                  <c:v>21795</c:v>
                </c:pt>
                <c:pt idx="3358">
                  <c:v>26465</c:v>
                </c:pt>
                <c:pt idx="3359">
                  <c:v>24445</c:v>
                </c:pt>
                <c:pt idx="3360">
                  <c:v>21795</c:v>
                </c:pt>
                <c:pt idx="3361">
                  <c:v>23195</c:v>
                </c:pt>
                <c:pt idx="3362">
                  <c:v>24895</c:v>
                </c:pt>
                <c:pt idx="3363">
                  <c:v>29870</c:v>
                </c:pt>
                <c:pt idx="3364">
                  <c:v>28570</c:v>
                </c:pt>
                <c:pt idx="3365">
                  <c:v>29470</c:v>
                </c:pt>
                <c:pt idx="3366">
                  <c:v>25215</c:v>
                </c:pt>
                <c:pt idx="3367">
                  <c:v>25215</c:v>
                </c:pt>
                <c:pt idx="3368">
                  <c:v>23595</c:v>
                </c:pt>
                <c:pt idx="3369">
                  <c:v>28220</c:v>
                </c:pt>
                <c:pt idx="3370">
                  <c:v>26515</c:v>
                </c:pt>
                <c:pt idx="3371">
                  <c:v>25950</c:v>
                </c:pt>
                <c:pt idx="3372">
                  <c:v>27650</c:v>
                </c:pt>
                <c:pt idx="3373">
                  <c:v>31335</c:v>
                </c:pt>
                <c:pt idx="3374">
                  <c:v>33035</c:v>
                </c:pt>
                <c:pt idx="3375">
                  <c:v>21700</c:v>
                </c:pt>
                <c:pt idx="3376">
                  <c:v>22490</c:v>
                </c:pt>
                <c:pt idx="3377">
                  <c:v>33340</c:v>
                </c:pt>
                <c:pt idx="3378">
                  <c:v>31640</c:v>
                </c:pt>
                <c:pt idx="3379">
                  <c:v>21990</c:v>
                </c:pt>
                <c:pt idx="3380">
                  <c:v>27955</c:v>
                </c:pt>
                <c:pt idx="3381">
                  <c:v>22795</c:v>
                </c:pt>
                <c:pt idx="3382">
                  <c:v>26390</c:v>
                </c:pt>
                <c:pt idx="3383">
                  <c:v>26255</c:v>
                </c:pt>
                <c:pt idx="3384">
                  <c:v>26455</c:v>
                </c:pt>
                <c:pt idx="3385">
                  <c:v>31840</c:v>
                </c:pt>
                <c:pt idx="3386">
                  <c:v>26590</c:v>
                </c:pt>
                <c:pt idx="3387">
                  <c:v>22995</c:v>
                </c:pt>
                <c:pt idx="3388">
                  <c:v>28155</c:v>
                </c:pt>
                <c:pt idx="3389">
                  <c:v>33540</c:v>
                </c:pt>
                <c:pt idx="3390">
                  <c:v>22190</c:v>
                </c:pt>
                <c:pt idx="3391">
                  <c:v>31575</c:v>
                </c:pt>
                <c:pt idx="3392">
                  <c:v>29985</c:v>
                </c:pt>
                <c:pt idx="3393">
                  <c:v>32480</c:v>
                </c:pt>
                <c:pt idx="3394">
                  <c:v>36625</c:v>
                </c:pt>
                <c:pt idx="3395">
                  <c:v>35035</c:v>
                </c:pt>
                <c:pt idx="3396">
                  <c:v>34070</c:v>
                </c:pt>
                <c:pt idx="3397">
                  <c:v>35035</c:v>
                </c:pt>
                <c:pt idx="3398">
                  <c:v>36625</c:v>
                </c:pt>
                <c:pt idx="3399">
                  <c:v>31575</c:v>
                </c:pt>
                <c:pt idx="3400">
                  <c:v>34070</c:v>
                </c:pt>
                <c:pt idx="3401">
                  <c:v>32480</c:v>
                </c:pt>
                <c:pt idx="3402">
                  <c:v>29985</c:v>
                </c:pt>
                <c:pt idx="3403">
                  <c:v>35970</c:v>
                </c:pt>
                <c:pt idx="3404">
                  <c:v>33320</c:v>
                </c:pt>
                <c:pt idx="3405">
                  <c:v>41970</c:v>
                </c:pt>
                <c:pt idx="3406">
                  <c:v>40170</c:v>
                </c:pt>
                <c:pt idx="3407">
                  <c:v>31520</c:v>
                </c:pt>
                <c:pt idx="3408">
                  <c:v>44015</c:v>
                </c:pt>
                <c:pt idx="3409">
                  <c:v>37770</c:v>
                </c:pt>
                <c:pt idx="3410">
                  <c:v>26170</c:v>
                </c:pt>
                <c:pt idx="3411">
                  <c:v>27780</c:v>
                </c:pt>
                <c:pt idx="3412">
                  <c:v>22030</c:v>
                </c:pt>
                <c:pt idx="3413">
                  <c:v>27625</c:v>
                </c:pt>
                <c:pt idx="3414">
                  <c:v>25245</c:v>
                </c:pt>
                <c:pt idx="3415">
                  <c:v>26280</c:v>
                </c:pt>
                <c:pt idx="3416">
                  <c:v>27625</c:v>
                </c:pt>
                <c:pt idx="3417">
                  <c:v>24720</c:v>
                </c:pt>
                <c:pt idx="3418">
                  <c:v>30155</c:v>
                </c:pt>
                <c:pt idx="3419">
                  <c:v>30780</c:v>
                </c:pt>
                <c:pt idx="3420">
                  <c:v>23640</c:v>
                </c:pt>
                <c:pt idx="3421">
                  <c:v>25395</c:v>
                </c:pt>
                <c:pt idx="3422">
                  <c:v>28580</c:v>
                </c:pt>
                <c:pt idx="3423">
                  <c:v>26590</c:v>
                </c:pt>
                <c:pt idx="3424">
                  <c:v>24010</c:v>
                </c:pt>
                <c:pt idx="3425">
                  <c:v>30510</c:v>
                </c:pt>
                <c:pt idx="3426">
                  <c:v>26120</c:v>
                </c:pt>
                <c:pt idx="3427">
                  <c:v>22030</c:v>
                </c:pt>
                <c:pt idx="3428">
                  <c:v>26920</c:v>
                </c:pt>
                <c:pt idx="3429">
                  <c:v>26540</c:v>
                </c:pt>
                <c:pt idx="3430">
                  <c:v>32135</c:v>
                </c:pt>
                <c:pt idx="3431">
                  <c:v>24010</c:v>
                </c:pt>
                <c:pt idx="3432">
                  <c:v>27935</c:v>
                </c:pt>
                <c:pt idx="3433">
                  <c:v>22505</c:v>
                </c:pt>
                <c:pt idx="3434">
                  <c:v>26280</c:v>
                </c:pt>
                <c:pt idx="3435">
                  <c:v>24985</c:v>
                </c:pt>
                <c:pt idx="3436">
                  <c:v>26935</c:v>
                </c:pt>
                <c:pt idx="3437">
                  <c:v>30760</c:v>
                </c:pt>
                <c:pt idx="3438">
                  <c:v>28520</c:v>
                </c:pt>
                <c:pt idx="3439">
                  <c:v>29095</c:v>
                </c:pt>
                <c:pt idx="3440">
                  <c:v>20470</c:v>
                </c:pt>
                <c:pt idx="3441">
                  <c:v>20995</c:v>
                </c:pt>
                <c:pt idx="3442">
                  <c:v>28630</c:v>
                </c:pt>
                <c:pt idx="3443">
                  <c:v>31630</c:v>
                </c:pt>
                <c:pt idx="3444">
                  <c:v>23710</c:v>
                </c:pt>
                <c:pt idx="3445">
                  <c:v>25260</c:v>
                </c:pt>
                <c:pt idx="3446">
                  <c:v>29355</c:v>
                </c:pt>
                <c:pt idx="3447">
                  <c:v>31045</c:v>
                </c:pt>
                <c:pt idx="3448">
                  <c:v>23710</c:v>
                </c:pt>
                <c:pt idx="3449">
                  <c:v>29355</c:v>
                </c:pt>
                <c:pt idx="3450">
                  <c:v>27960</c:v>
                </c:pt>
                <c:pt idx="3451">
                  <c:v>30155</c:v>
                </c:pt>
                <c:pt idx="3452">
                  <c:v>28210</c:v>
                </c:pt>
                <c:pt idx="3453">
                  <c:v>27960</c:v>
                </c:pt>
                <c:pt idx="3454">
                  <c:v>26405</c:v>
                </c:pt>
                <c:pt idx="3455">
                  <c:v>29985</c:v>
                </c:pt>
                <c:pt idx="3456">
                  <c:v>26810</c:v>
                </c:pt>
                <c:pt idx="3457">
                  <c:v>27315</c:v>
                </c:pt>
                <c:pt idx="3458">
                  <c:v>26405</c:v>
                </c:pt>
                <c:pt idx="3459">
                  <c:v>22560</c:v>
                </c:pt>
                <c:pt idx="3460">
                  <c:v>26325</c:v>
                </c:pt>
                <c:pt idx="3461">
                  <c:v>27880</c:v>
                </c:pt>
                <c:pt idx="3462">
                  <c:v>25305</c:v>
                </c:pt>
                <c:pt idx="3463">
                  <c:v>28255</c:v>
                </c:pt>
                <c:pt idx="3464">
                  <c:v>23630</c:v>
                </c:pt>
                <c:pt idx="3465">
                  <c:v>27005</c:v>
                </c:pt>
                <c:pt idx="3466">
                  <c:v>23630</c:v>
                </c:pt>
                <c:pt idx="3467">
                  <c:v>29275</c:v>
                </c:pt>
                <c:pt idx="3468">
                  <c:v>22755</c:v>
                </c:pt>
                <c:pt idx="3469">
                  <c:v>33180</c:v>
                </c:pt>
                <c:pt idx="3470">
                  <c:v>27880</c:v>
                </c:pt>
                <c:pt idx="3471">
                  <c:v>29275</c:v>
                </c:pt>
                <c:pt idx="3472">
                  <c:v>31365</c:v>
                </c:pt>
                <c:pt idx="3473">
                  <c:v>26325</c:v>
                </c:pt>
                <c:pt idx="3474">
                  <c:v>30180</c:v>
                </c:pt>
                <c:pt idx="3475">
                  <c:v>16495</c:v>
                </c:pt>
                <c:pt idx="3476">
                  <c:v>18595</c:v>
                </c:pt>
                <c:pt idx="3477">
                  <c:v>22995</c:v>
                </c:pt>
                <c:pt idx="3478">
                  <c:v>19995</c:v>
                </c:pt>
                <c:pt idx="3479">
                  <c:v>20995</c:v>
                </c:pt>
                <c:pt idx="3480">
                  <c:v>21645</c:v>
                </c:pt>
                <c:pt idx="3481">
                  <c:v>19000</c:v>
                </c:pt>
                <c:pt idx="3482">
                  <c:v>20495</c:v>
                </c:pt>
                <c:pt idx="3483">
                  <c:v>23795</c:v>
                </c:pt>
                <c:pt idx="3484">
                  <c:v>16495</c:v>
                </c:pt>
                <c:pt idx="3485">
                  <c:v>19495</c:v>
                </c:pt>
                <c:pt idx="3486">
                  <c:v>18995</c:v>
                </c:pt>
                <c:pt idx="3487">
                  <c:v>19395</c:v>
                </c:pt>
                <c:pt idx="3488">
                  <c:v>17995</c:v>
                </c:pt>
                <c:pt idx="3489">
                  <c:v>24395</c:v>
                </c:pt>
                <c:pt idx="3490">
                  <c:v>19595</c:v>
                </c:pt>
                <c:pt idx="3491">
                  <c:v>16995</c:v>
                </c:pt>
                <c:pt idx="3492">
                  <c:v>21095</c:v>
                </c:pt>
                <c:pt idx="3493">
                  <c:v>22095</c:v>
                </c:pt>
                <c:pt idx="3494">
                  <c:v>20995</c:v>
                </c:pt>
                <c:pt idx="3495">
                  <c:v>21595</c:v>
                </c:pt>
                <c:pt idx="3496">
                  <c:v>335000</c:v>
                </c:pt>
                <c:pt idx="3497">
                  <c:v>2000</c:v>
                </c:pt>
                <c:pt idx="3498">
                  <c:v>2000</c:v>
                </c:pt>
                <c:pt idx="3499">
                  <c:v>2000</c:v>
                </c:pt>
                <c:pt idx="3500">
                  <c:v>2000</c:v>
                </c:pt>
                <c:pt idx="3501">
                  <c:v>2000</c:v>
                </c:pt>
                <c:pt idx="3502">
                  <c:v>2000</c:v>
                </c:pt>
                <c:pt idx="3503">
                  <c:v>2000</c:v>
                </c:pt>
                <c:pt idx="3504">
                  <c:v>2000</c:v>
                </c:pt>
                <c:pt idx="3505">
                  <c:v>2000</c:v>
                </c:pt>
                <c:pt idx="3506">
                  <c:v>2000</c:v>
                </c:pt>
                <c:pt idx="3507">
                  <c:v>2000</c:v>
                </c:pt>
                <c:pt idx="3508">
                  <c:v>2000</c:v>
                </c:pt>
                <c:pt idx="3509">
                  <c:v>2000</c:v>
                </c:pt>
                <c:pt idx="3510">
                  <c:v>2000</c:v>
                </c:pt>
                <c:pt idx="3511">
                  <c:v>156300</c:v>
                </c:pt>
                <c:pt idx="3512">
                  <c:v>151800</c:v>
                </c:pt>
                <c:pt idx="3513">
                  <c:v>156300</c:v>
                </c:pt>
                <c:pt idx="3514">
                  <c:v>141800</c:v>
                </c:pt>
                <c:pt idx="3515">
                  <c:v>235307</c:v>
                </c:pt>
                <c:pt idx="3516">
                  <c:v>213250</c:v>
                </c:pt>
                <c:pt idx="3517">
                  <c:v>198250</c:v>
                </c:pt>
                <c:pt idx="3518">
                  <c:v>198700</c:v>
                </c:pt>
                <c:pt idx="3519">
                  <c:v>183700</c:v>
                </c:pt>
                <c:pt idx="3520">
                  <c:v>200800</c:v>
                </c:pt>
                <c:pt idx="3521">
                  <c:v>185800</c:v>
                </c:pt>
                <c:pt idx="3522">
                  <c:v>198295</c:v>
                </c:pt>
                <c:pt idx="3523">
                  <c:v>188295</c:v>
                </c:pt>
                <c:pt idx="3524">
                  <c:v>203295</c:v>
                </c:pt>
                <c:pt idx="3525">
                  <c:v>213295</c:v>
                </c:pt>
                <c:pt idx="3526">
                  <c:v>283900</c:v>
                </c:pt>
                <c:pt idx="3527">
                  <c:v>279500</c:v>
                </c:pt>
                <c:pt idx="3528">
                  <c:v>270400</c:v>
                </c:pt>
                <c:pt idx="3529">
                  <c:v>266000</c:v>
                </c:pt>
                <c:pt idx="3530">
                  <c:v>282295</c:v>
                </c:pt>
                <c:pt idx="3531">
                  <c:v>268660</c:v>
                </c:pt>
                <c:pt idx="3532">
                  <c:v>273104</c:v>
                </c:pt>
                <c:pt idx="3533">
                  <c:v>286739</c:v>
                </c:pt>
                <c:pt idx="3534">
                  <c:v>295987</c:v>
                </c:pt>
                <c:pt idx="3535">
                  <c:v>275861</c:v>
                </c:pt>
                <c:pt idx="3536">
                  <c:v>284576</c:v>
                </c:pt>
                <c:pt idx="3537">
                  <c:v>296387</c:v>
                </c:pt>
                <c:pt idx="3538">
                  <c:v>290461</c:v>
                </c:pt>
                <c:pt idx="3539">
                  <c:v>284976</c:v>
                </c:pt>
                <c:pt idx="3540">
                  <c:v>290861</c:v>
                </c:pt>
                <c:pt idx="3541">
                  <c:v>275461</c:v>
                </c:pt>
                <c:pt idx="3542">
                  <c:v>27736</c:v>
                </c:pt>
                <c:pt idx="3543">
                  <c:v>30709</c:v>
                </c:pt>
                <c:pt idx="3544">
                  <c:v>36931</c:v>
                </c:pt>
                <c:pt idx="3545">
                  <c:v>39669</c:v>
                </c:pt>
                <c:pt idx="3546">
                  <c:v>49150</c:v>
                </c:pt>
                <c:pt idx="3547">
                  <c:v>49150</c:v>
                </c:pt>
                <c:pt idx="3548">
                  <c:v>44400</c:v>
                </c:pt>
                <c:pt idx="3549">
                  <c:v>50750</c:v>
                </c:pt>
                <c:pt idx="3550">
                  <c:v>50750</c:v>
                </c:pt>
                <c:pt idx="3551">
                  <c:v>45600</c:v>
                </c:pt>
                <c:pt idx="3552">
                  <c:v>51600</c:v>
                </c:pt>
                <c:pt idx="3553">
                  <c:v>46430</c:v>
                </c:pt>
                <c:pt idx="3554">
                  <c:v>46045</c:v>
                </c:pt>
                <c:pt idx="3555">
                  <c:v>51600</c:v>
                </c:pt>
                <c:pt idx="3556">
                  <c:v>294900</c:v>
                </c:pt>
                <c:pt idx="3557">
                  <c:v>28447</c:v>
                </c:pt>
                <c:pt idx="3558">
                  <c:v>26997</c:v>
                </c:pt>
                <c:pt idx="3559">
                  <c:v>25687</c:v>
                </c:pt>
                <c:pt idx="3560">
                  <c:v>25997</c:v>
                </c:pt>
                <c:pt idx="3561">
                  <c:v>28447</c:v>
                </c:pt>
                <c:pt idx="3562">
                  <c:v>27097</c:v>
                </c:pt>
                <c:pt idx="3563">
                  <c:v>24999</c:v>
                </c:pt>
                <c:pt idx="3564">
                  <c:v>26819</c:v>
                </c:pt>
                <c:pt idx="3565">
                  <c:v>27619</c:v>
                </c:pt>
                <c:pt idx="3566">
                  <c:v>2561</c:v>
                </c:pt>
                <c:pt idx="3567">
                  <c:v>36350</c:v>
                </c:pt>
                <c:pt idx="3568">
                  <c:v>33350</c:v>
                </c:pt>
                <c:pt idx="3569">
                  <c:v>34350</c:v>
                </c:pt>
                <c:pt idx="3570">
                  <c:v>33350</c:v>
                </c:pt>
                <c:pt idx="3571">
                  <c:v>37150</c:v>
                </c:pt>
                <c:pt idx="3572">
                  <c:v>37070</c:v>
                </c:pt>
                <c:pt idx="3573">
                  <c:v>45570</c:v>
                </c:pt>
                <c:pt idx="3574">
                  <c:v>41570</c:v>
                </c:pt>
                <c:pt idx="3575">
                  <c:v>41955</c:v>
                </c:pt>
                <c:pt idx="3576">
                  <c:v>45955</c:v>
                </c:pt>
                <c:pt idx="3577">
                  <c:v>37455</c:v>
                </c:pt>
                <c:pt idx="3578">
                  <c:v>46595</c:v>
                </c:pt>
                <c:pt idx="3579">
                  <c:v>42195</c:v>
                </c:pt>
                <c:pt idx="3580">
                  <c:v>37695</c:v>
                </c:pt>
                <c:pt idx="3581">
                  <c:v>34350</c:v>
                </c:pt>
                <c:pt idx="3582">
                  <c:v>40350</c:v>
                </c:pt>
                <c:pt idx="3583">
                  <c:v>38350</c:v>
                </c:pt>
                <c:pt idx="3584">
                  <c:v>38685</c:v>
                </c:pt>
                <c:pt idx="3585">
                  <c:v>40685</c:v>
                </c:pt>
                <c:pt idx="3586">
                  <c:v>34330</c:v>
                </c:pt>
                <c:pt idx="3587">
                  <c:v>51460</c:v>
                </c:pt>
                <c:pt idx="3588">
                  <c:v>46280</c:v>
                </c:pt>
                <c:pt idx="3589">
                  <c:v>49730</c:v>
                </c:pt>
                <c:pt idx="3590">
                  <c:v>54230</c:v>
                </c:pt>
                <c:pt idx="3591">
                  <c:v>49230</c:v>
                </c:pt>
                <c:pt idx="3592">
                  <c:v>47625</c:v>
                </c:pt>
                <c:pt idx="3593">
                  <c:v>46280</c:v>
                </c:pt>
                <c:pt idx="3594">
                  <c:v>51525</c:v>
                </c:pt>
                <c:pt idx="3595">
                  <c:v>54425</c:v>
                </c:pt>
                <c:pt idx="3596">
                  <c:v>59475</c:v>
                </c:pt>
                <c:pt idx="3597">
                  <c:v>59875</c:v>
                </c:pt>
                <c:pt idx="3598">
                  <c:v>51925</c:v>
                </c:pt>
                <c:pt idx="3599">
                  <c:v>54825</c:v>
                </c:pt>
                <c:pt idx="3600">
                  <c:v>46680</c:v>
                </c:pt>
                <c:pt idx="3601">
                  <c:v>36895</c:v>
                </c:pt>
                <c:pt idx="3602">
                  <c:v>42495</c:v>
                </c:pt>
                <c:pt idx="3603">
                  <c:v>39495</c:v>
                </c:pt>
                <c:pt idx="3604">
                  <c:v>40995</c:v>
                </c:pt>
                <c:pt idx="3605">
                  <c:v>33095</c:v>
                </c:pt>
                <c:pt idx="3606">
                  <c:v>43595</c:v>
                </c:pt>
                <c:pt idx="3607">
                  <c:v>39995</c:v>
                </c:pt>
                <c:pt idx="3608">
                  <c:v>30495</c:v>
                </c:pt>
                <c:pt idx="3609">
                  <c:v>41995</c:v>
                </c:pt>
                <c:pt idx="3610">
                  <c:v>39595</c:v>
                </c:pt>
                <c:pt idx="3611">
                  <c:v>30495</c:v>
                </c:pt>
                <c:pt idx="3612">
                  <c:v>43895</c:v>
                </c:pt>
                <c:pt idx="3613">
                  <c:v>33095</c:v>
                </c:pt>
                <c:pt idx="3614">
                  <c:v>44595</c:v>
                </c:pt>
                <c:pt idx="3615">
                  <c:v>42390</c:v>
                </c:pt>
                <c:pt idx="3616">
                  <c:v>36995</c:v>
                </c:pt>
                <c:pt idx="3617">
                  <c:v>41295</c:v>
                </c:pt>
                <c:pt idx="3618">
                  <c:v>44990</c:v>
                </c:pt>
                <c:pt idx="3619">
                  <c:v>37495</c:v>
                </c:pt>
                <c:pt idx="3620">
                  <c:v>42490</c:v>
                </c:pt>
                <c:pt idx="3621">
                  <c:v>40095</c:v>
                </c:pt>
                <c:pt idx="3622">
                  <c:v>42095</c:v>
                </c:pt>
                <c:pt idx="3623">
                  <c:v>29995</c:v>
                </c:pt>
                <c:pt idx="3624">
                  <c:v>44695</c:v>
                </c:pt>
                <c:pt idx="3625">
                  <c:v>41395</c:v>
                </c:pt>
                <c:pt idx="3626">
                  <c:v>43995</c:v>
                </c:pt>
                <c:pt idx="3627">
                  <c:v>45090</c:v>
                </c:pt>
                <c:pt idx="3628">
                  <c:v>32595</c:v>
                </c:pt>
                <c:pt idx="3629">
                  <c:v>2000</c:v>
                </c:pt>
                <c:pt idx="3630">
                  <c:v>2000</c:v>
                </c:pt>
                <c:pt idx="3631">
                  <c:v>2000</c:v>
                </c:pt>
                <c:pt idx="3632">
                  <c:v>2000</c:v>
                </c:pt>
                <c:pt idx="3633">
                  <c:v>2000</c:v>
                </c:pt>
                <c:pt idx="3634">
                  <c:v>2000</c:v>
                </c:pt>
                <c:pt idx="3635">
                  <c:v>2000</c:v>
                </c:pt>
                <c:pt idx="3636">
                  <c:v>2000</c:v>
                </c:pt>
                <c:pt idx="3637">
                  <c:v>2000</c:v>
                </c:pt>
                <c:pt idx="3638">
                  <c:v>2000</c:v>
                </c:pt>
                <c:pt idx="3639">
                  <c:v>2000</c:v>
                </c:pt>
                <c:pt idx="3640">
                  <c:v>2000</c:v>
                </c:pt>
                <c:pt idx="3641">
                  <c:v>2123</c:v>
                </c:pt>
                <c:pt idx="3642">
                  <c:v>2074</c:v>
                </c:pt>
                <c:pt idx="3643">
                  <c:v>2000</c:v>
                </c:pt>
                <c:pt idx="3644">
                  <c:v>2301</c:v>
                </c:pt>
                <c:pt idx="3645">
                  <c:v>2079</c:v>
                </c:pt>
                <c:pt idx="3646">
                  <c:v>2256</c:v>
                </c:pt>
                <c:pt idx="3647">
                  <c:v>2169</c:v>
                </c:pt>
                <c:pt idx="3648">
                  <c:v>2000</c:v>
                </c:pt>
                <c:pt idx="3649">
                  <c:v>2000</c:v>
                </c:pt>
                <c:pt idx="3650">
                  <c:v>2000</c:v>
                </c:pt>
                <c:pt idx="3651">
                  <c:v>2000</c:v>
                </c:pt>
                <c:pt idx="3652">
                  <c:v>2000</c:v>
                </c:pt>
                <c:pt idx="3653">
                  <c:v>2000</c:v>
                </c:pt>
                <c:pt idx="3654">
                  <c:v>2000</c:v>
                </c:pt>
                <c:pt idx="3655">
                  <c:v>2000</c:v>
                </c:pt>
                <c:pt idx="3656">
                  <c:v>2080</c:v>
                </c:pt>
                <c:pt idx="3657">
                  <c:v>2107</c:v>
                </c:pt>
                <c:pt idx="3658">
                  <c:v>55850</c:v>
                </c:pt>
                <c:pt idx="3659">
                  <c:v>93600</c:v>
                </c:pt>
                <c:pt idx="3660">
                  <c:v>53350</c:v>
                </c:pt>
                <c:pt idx="3661">
                  <c:v>57100</c:v>
                </c:pt>
                <c:pt idx="3662">
                  <c:v>54800</c:v>
                </c:pt>
                <c:pt idx="3663">
                  <c:v>59000</c:v>
                </c:pt>
                <c:pt idx="3664">
                  <c:v>54300</c:v>
                </c:pt>
                <c:pt idx="3665">
                  <c:v>67750</c:v>
                </c:pt>
                <c:pt idx="3666">
                  <c:v>52300</c:v>
                </c:pt>
                <c:pt idx="3667">
                  <c:v>100600</c:v>
                </c:pt>
                <c:pt idx="3668">
                  <c:v>103200</c:v>
                </c:pt>
                <c:pt idx="3669">
                  <c:v>52300</c:v>
                </c:pt>
                <c:pt idx="3670">
                  <c:v>64850</c:v>
                </c:pt>
                <c:pt idx="3671">
                  <c:v>54300</c:v>
                </c:pt>
                <c:pt idx="3672">
                  <c:v>59400</c:v>
                </c:pt>
                <c:pt idx="3673">
                  <c:v>61350</c:v>
                </c:pt>
                <c:pt idx="3674">
                  <c:v>51800</c:v>
                </c:pt>
                <c:pt idx="3675">
                  <c:v>59000</c:v>
                </c:pt>
                <c:pt idx="3676">
                  <c:v>54800</c:v>
                </c:pt>
                <c:pt idx="3677">
                  <c:v>51800</c:v>
                </c:pt>
                <c:pt idx="3678">
                  <c:v>62350</c:v>
                </c:pt>
                <c:pt idx="3679">
                  <c:v>63100</c:v>
                </c:pt>
                <c:pt idx="3680">
                  <c:v>59900</c:v>
                </c:pt>
                <c:pt idx="3681">
                  <c:v>59900</c:v>
                </c:pt>
                <c:pt idx="3682">
                  <c:v>55150</c:v>
                </c:pt>
                <c:pt idx="3683">
                  <c:v>53100</c:v>
                </c:pt>
                <c:pt idx="3684">
                  <c:v>65600</c:v>
                </c:pt>
                <c:pt idx="3685">
                  <c:v>101700</c:v>
                </c:pt>
                <c:pt idx="3686">
                  <c:v>53100</c:v>
                </c:pt>
                <c:pt idx="3687">
                  <c:v>55600</c:v>
                </c:pt>
                <c:pt idx="3688">
                  <c:v>54200</c:v>
                </c:pt>
                <c:pt idx="3689">
                  <c:v>60300</c:v>
                </c:pt>
                <c:pt idx="3690">
                  <c:v>62250</c:v>
                </c:pt>
                <c:pt idx="3691">
                  <c:v>55150</c:v>
                </c:pt>
                <c:pt idx="3692">
                  <c:v>55600</c:v>
                </c:pt>
                <c:pt idx="3693">
                  <c:v>68700</c:v>
                </c:pt>
                <c:pt idx="3694">
                  <c:v>104300</c:v>
                </c:pt>
                <c:pt idx="3695">
                  <c:v>52650</c:v>
                </c:pt>
                <c:pt idx="3696">
                  <c:v>52650</c:v>
                </c:pt>
                <c:pt idx="3697">
                  <c:v>56700</c:v>
                </c:pt>
                <c:pt idx="3698">
                  <c:v>62600</c:v>
                </c:pt>
                <c:pt idx="3699">
                  <c:v>54650</c:v>
                </c:pt>
                <c:pt idx="3700">
                  <c:v>54650</c:v>
                </c:pt>
                <c:pt idx="3701">
                  <c:v>57050</c:v>
                </c:pt>
                <c:pt idx="3702">
                  <c:v>52150</c:v>
                </c:pt>
                <c:pt idx="3703">
                  <c:v>52150</c:v>
                </c:pt>
                <c:pt idx="3704">
                  <c:v>54550</c:v>
                </c:pt>
                <c:pt idx="3705">
                  <c:v>60650</c:v>
                </c:pt>
                <c:pt idx="3706">
                  <c:v>69100</c:v>
                </c:pt>
                <c:pt idx="3707">
                  <c:v>31460</c:v>
                </c:pt>
                <c:pt idx="3708">
                  <c:v>26630</c:v>
                </c:pt>
                <c:pt idx="3709">
                  <c:v>27630</c:v>
                </c:pt>
                <c:pt idx="3710">
                  <c:v>28985</c:v>
                </c:pt>
                <c:pt idx="3711">
                  <c:v>27840</c:v>
                </c:pt>
                <c:pt idx="3712">
                  <c:v>30560</c:v>
                </c:pt>
                <c:pt idx="3713">
                  <c:v>27325</c:v>
                </c:pt>
                <c:pt idx="3714">
                  <c:v>31485</c:v>
                </c:pt>
                <c:pt idx="3715">
                  <c:v>30145</c:v>
                </c:pt>
                <c:pt idx="3716">
                  <c:v>28785</c:v>
                </c:pt>
                <c:pt idx="3717">
                  <c:v>28540</c:v>
                </c:pt>
                <c:pt idx="3718">
                  <c:v>32385</c:v>
                </c:pt>
                <c:pt idx="3719">
                  <c:v>28600</c:v>
                </c:pt>
                <c:pt idx="3720">
                  <c:v>32760</c:v>
                </c:pt>
                <c:pt idx="3721">
                  <c:v>30060</c:v>
                </c:pt>
                <c:pt idx="3722">
                  <c:v>31420</c:v>
                </c:pt>
                <c:pt idx="3723">
                  <c:v>33660</c:v>
                </c:pt>
                <c:pt idx="3724">
                  <c:v>29815</c:v>
                </c:pt>
                <c:pt idx="3725">
                  <c:v>28760</c:v>
                </c:pt>
                <c:pt idx="3726">
                  <c:v>34320</c:v>
                </c:pt>
                <c:pt idx="3727">
                  <c:v>35620</c:v>
                </c:pt>
                <c:pt idx="3728">
                  <c:v>34160</c:v>
                </c:pt>
                <c:pt idx="3729">
                  <c:v>31200</c:v>
                </c:pt>
                <c:pt idx="3730">
                  <c:v>31855</c:v>
                </c:pt>
                <c:pt idx="3731">
                  <c:v>35245</c:v>
                </c:pt>
                <c:pt idx="3732">
                  <c:v>36545</c:v>
                </c:pt>
                <c:pt idx="3733">
                  <c:v>32785</c:v>
                </c:pt>
                <c:pt idx="3734">
                  <c:v>35085</c:v>
                </c:pt>
                <c:pt idx="3735">
                  <c:v>29455</c:v>
                </c:pt>
                <c:pt idx="3736">
                  <c:v>31900</c:v>
                </c:pt>
                <c:pt idx="3737">
                  <c:v>32675</c:v>
                </c:pt>
                <c:pt idx="3738">
                  <c:v>37320</c:v>
                </c:pt>
                <c:pt idx="3739">
                  <c:v>36020</c:v>
                </c:pt>
                <c:pt idx="3740">
                  <c:v>35860</c:v>
                </c:pt>
                <c:pt idx="3741">
                  <c:v>33560</c:v>
                </c:pt>
                <c:pt idx="3742">
                  <c:v>30230</c:v>
                </c:pt>
                <c:pt idx="3743">
                  <c:v>5878</c:v>
                </c:pt>
                <c:pt idx="3744">
                  <c:v>6120</c:v>
                </c:pt>
                <c:pt idx="3745">
                  <c:v>10775</c:v>
                </c:pt>
                <c:pt idx="3746">
                  <c:v>11575</c:v>
                </c:pt>
                <c:pt idx="3747">
                  <c:v>10245</c:v>
                </c:pt>
                <c:pt idx="3748">
                  <c:v>11045</c:v>
                </c:pt>
                <c:pt idx="3749">
                  <c:v>10885</c:v>
                </c:pt>
                <c:pt idx="3750">
                  <c:v>11685</c:v>
                </c:pt>
                <c:pt idx="3751">
                  <c:v>11155</c:v>
                </c:pt>
                <c:pt idx="3752">
                  <c:v>10355</c:v>
                </c:pt>
                <c:pt idx="3753">
                  <c:v>10985</c:v>
                </c:pt>
                <c:pt idx="3754">
                  <c:v>11255</c:v>
                </c:pt>
                <c:pt idx="3755">
                  <c:v>11785</c:v>
                </c:pt>
                <c:pt idx="3756">
                  <c:v>10455</c:v>
                </c:pt>
                <c:pt idx="3757">
                  <c:v>27799</c:v>
                </c:pt>
                <c:pt idx="3758">
                  <c:v>32599</c:v>
                </c:pt>
                <c:pt idx="3759">
                  <c:v>32599</c:v>
                </c:pt>
                <c:pt idx="3760">
                  <c:v>27999</c:v>
                </c:pt>
                <c:pt idx="3761">
                  <c:v>28299</c:v>
                </c:pt>
                <c:pt idx="3762">
                  <c:v>32599</c:v>
                </c:pt>
                <c:pt idx="3763">
                  <c:v>27999</c:v>
                </c:pt>
                <c:pt idx="3764">
                  <c:v>24699</c:v>
                </c:pt>
                <c:pt idx="3765">
                  <c:v>20699</c:v>
                </c:pt>
                <c:pt idx="3766">
                  <c:v>29089</c:v>
                </c:pt>
                <c:pt idx="3767">
                  <c:v>21699</c:v>
                </c:pt>
                <c:pt idx="3768">
                  <c:v>28089</c:v>
                </c:pt>
                <c:pt idx="3769">
                  <c:v>24699</c:v>
                </c:pt>
                <c:pt idx="3770">
                  <c:v>19999</c:v>
                </c:pt>
                <c:pt idx="3771">
                  <c:v>18999</c:v>
                </c:pt>
                <c:pt idx="3772">
                  <c:v>29089</c:v>
                </c:pt>
                <c:pt idx="3773">
                  <c:v>19499</c:v>
                </c:pt>
                <c:pt idx="3774">
                  <c:v>20499</c:v>
                </c:pt>
                <c:pt idx="3775">
                  <c:v>24699</c:v>
                </c:pt>
                <c:pt idx="3776">
                  <c:v>29089</c:v>
                </c:pt>
                <c:pt idx="3777">
                  <c:v>24699</c:v>
                </c:pt>
                <c:pt idx="3778">
                  <c:v>30095</c:v>
                </c:pt>
                <c:pt idx="3779">
                  <c:v>33495</c:v>
                </c:pt>
                <c:pt idx="3780">
                  <c:v>28100</c:v>
                </c:pt>
                <c:pt idx="3781">
                  <c:v>31500</c:v>
                </c:pt>
                <c:pt idx="3782">
                  <c:v>40095</c:v>
                </c:pt>
                <c:pt idx="3783">
                  <c:v>38100</c:v>
                </c:pt>
                <c:pt idx="3784">
                  <c:v>37595</c:v>
                </c:pt>
                <c:pt idx="3785">
                  <c:v>35600</c:v>
                </c:pt>
                <c:pt idx="3786">
                  <c:v>28700</c:v>
                </c:pt>
                <c:pt idx="3787">
                  <c:v>30695</c:v>
                </c:pt>
                <c:pt idx="3788">
                  <c:v>31790</c:v>
                </c:pt>
                <c:pt idx="3789">
                  <c:v>37595</c:v>
                </c:pt>
                <c:pt idx="3790">
                  <c:v>40900</c:v>
                </c:pt>
                <c:pt idx="3791">
                  <c:v>33785</c:v>
                </c:pt>
                <c:pt idx="3792">
                  <c:v>35600</c:v>
                </c:pt>
                <c:pt idx="3793">
                  <c:v>28950</c:v>
                </c:pt>
                <c:pt idx="3794">
                  <c:v>37595</c:v>
                </c:pt>
                <c:pt idx="3795">
                  <c:v>40900</c:v>
                </c:pt>
                <c:pt idx="3796">
                  <c:v>30945</c:v>
                </c:pt>
                <c:pt idx="3797">
                  <c:v>33785</c:v>
                </c:pt>
                <c:pt idx="3798">
                  <c:v>31790</c:v>
                </c:pt>
                <c:pt idx="3799">
                  <c:v>35600</c:v>
                </c:pt>
                <c:pt idx="3800">
                  <c:v>2000</c:v>
                </c:pt>
                <c:pt idx="3801">
                  <c:v>2000</c:v>
                </c:pt>
                <c:pt idx="3802">
                  <c:v>2000</c:v>
                </c:pt>
                <c:pt idx="3803">
                  <c:v>2000</c:v>
                </c:pt>
                <c:pt idx="3804">
                  <c:v>2000</c:v>
                </c:pt>
                <c:pt idx="3805">
                  <c:v>2000</c:v>
                </c:pt>
                <c:pt idx="3806">
                  <c:v>2000</c:v>
                </c:pt>
                <c:pt idx="3807">
                  <c:v>2000</c:v>
                </c:pt>
                <c:pt idx="3808">
                  <c:v>2000</c:v>
                </c:pt>
                <c:pt idx="3809">
                  <c:v>2000</c:v>
                </c:pt>
                <c:pt idx="3810">
                  <c:v>2000</c:v>
                </c:pt>
                <c:pt idx="3811">
                  <c:v>2000</c:v>
                </c:pt>
                <c:pt idx="3812">
                  <c:v>2000</c:v>
                </c:pt>
                <c:pt idx="3813">
                  <c:v>2098</c:v>
                </c:pt>
                <c:pt idx="3814">
                  <c:v>2210</c:v>
                </c:pt>
                <c:pt idx="3815">
                  <c:v>2107</c:v>
                </c:pt>
                <c:pt idx="3816">
                  <c:v>2320</c:v>
                </c:pt>
                <c:pt idx="3817">
                  <c:v>18595</c:v>
                </c:pt>
                <c:pt idx="3818">
                  <c:v>18595</c:v>
                </c:pt>
                <c:pt idx="3819">
                  <c:v>19895</c:v>
                </c:pt>
                <c:pt idx="3820">
                  <c:v>20895</c:v>
                </c:pt>
                <c:pt idx="3821">
                  <c:v>20895</c:v>
                </c:pt>
                <c:pt idx="3822">
                  <c:v>17595</c:v>
                </c:pt>
                <c:pt idx="3823">
                  <c:v>19600</c:v>
                </c:pt>
                <c:pt idx="3824">
                  <c:v>19600</c:v>
                </c:pt>
                <c:pt idx="3825">
                  <c:v>19800</c:v>
                </c:pt>
                <c:pt idx="3826">
                  <c:v>18800</c:v>
                </c:pt>
                <c:pt idx="3827">
                  <c:v>18800</c:v>
                </c:pt>
                <c:pt idx="3828">
                  <c:v>19800</c:v>
                </c:pt>
                <c:pt idx="3829">
                  <c:v>18800</c:v>
                </c:pt>
                <c:pt idx="3830">
                  <c:v>19800</c:v>
                </c:pt>
                <c:pt idx="3831">
                  <c:v>17195</c:v>
                </c:pt>
                <c:pt idx="3832">
                  <c:v>19795</c:v>
                </c:pt>
                <c:pt idx="3833">
                  <c:v>15995</c:v>
                </c:pt>
                <c:pt idx="3834">
                  <c:v>18995</c:v>
                </c:pt>
                <c:pt idx="3835">
                  <c:v>15995</c:v>
                </c:pt>
                <c:pt idx="3836">
                  <c:v>19495</c:v>
                </c:pt>
                <c:pt idx="3837">
                  <c:v>17195</c:v>
                </c:pt>
                <c:pt idx="3838">
                  <c:v>20295</c:v>
                </c:pt>
                <c:pt idx="3839">
                  <c:v>17195</c:v>
                </c:pt>
                <c:pt idx="3840">
                  <c:v>15995</c:v>
                </c:pt>
                <c:pt idx="3841">
                  <c:v>19495</c:v>
                </c:pt>
                <c:pt idx="3842">
                  <c:v>20295</c:v>
                </c:pt>
                <c:pt idx="3843">
                  <c:v>22600</c:v>
                </c:pt>
                <c:pt idx="3844">
                  <c:v>21700</c:v>
                </c:pt>
                <c:pt idx="3845">
                  <c:v>18250</c:v>
                </c:pt>
                <c:pt idx="3846">
                  <c:v>17250</c:v>
                </c:pt>
                <c:pt idx="3847">
                  <c:v>22600</c:v>
                </c:pt>
                <c:pt idx="3848">
                  <c:v>21600</c:v>
                </c:pt>
                <c:pt idx="3849">
                  <c:v>21700</c:v>
                </c:pt>
                <c:pt idx="3850">
                  <c:v>21250</c:v>
                </c:pt>
                <c:pt idx="3851">
                  <c:v>18250</c:v>
                </c:pt>
                <c:pt idx="3852">
                  <c:v>21250</c:v>
                </c:pt>
                <c:pt idx="3853">
                  <c:v>21700</c:v>
                </c:pt>
                <c:pt idx="3854">
                  <c:v>20250</c:v>
                </c:pt>
                <c:pt idx="3855">
                  <c:v>17250</c:v>
                </c:pt>
                <c:pt idx="3856">
                  <c:v>21700</c:v>
                </c:pt>
                <c:pt idx="3857">
                  <c:v>19700</c:v>
                </c:pt>
                <c:pt idx="3858">
                  <c:v>18150</c:v>
                </c:pt>
                <c:pt idx="3859">
                  <c:v>22350</c:v>
                </c:pt>
                <c:pt idx="3860">
                  <c:v>18150</c:v>
                </c:pt>
                <c:pt idx="3861">
                  <c:v>20650</c:v>
                </c:pt>
                <c:pt idx="3862">
                  <c:v>17150</c:v>
                </c:pt>
                <c:pt idx="3863">
                  <c:v>22350</c:v>
                </c:pt>
                <c:pt idx="3864">
                  <c:v>22750</c:v>
                </c:pt>
                <c:pt idx="3865">
                  <c:v>21650</c:v>
                </c:pt>
                <c:pt idx="3866">
                  <c:v>20250</c:v>
                </c:pt>
                <c:pt idx="3867">
                  <c:v>2905</c:v>
                </c:pt>
                <c:pt idx="3868">
                  <c:v>3257</c:v>
                </c:pt>
                <c:pt idx="3869">
                  <c:v>44011</c:v>
                </c:pt>
                <c:pt idx="3870">
                  <c:v>40436</c:v>
                </c:pt>
                <c:pt idx="3871">
                  <c:v>47660</c:v>
                </c:pt>
                <c:pt idx="3872">
                  <c:v>45265</c:v>
                </c:pt>
                <c:pt idx="3873">
                  <c:v>42130</c:v>
                </c:pt>
                <c:pt idx="3874">
                  <c:v>2000</c:v>
                </c:pt>
                <c:pt idx="3875">
                  <c:v>2000</c:v>
                </c:pt>
                <c:pt idx="3876">
                  <c:v>2000</c:v>
                </c:pt>
                <c:pt idx="3877">
                  <c:v>2000</c:v>
                </c:pt>
                <c:pt idx="3878">
                  <c:v>22785</c:v>
                </c:pt>
                <c:pt idx="3879">
                  <c:v>25770</c:v>
                </c:pt>
                <c:pt idx="3880">
                  <c:v>23270</c:v>
                </c:pt>
                <c:pt idx="3881">
                  <c:v>23585</c:v>
                </c:pt>
                <c:pt idx="3882">
                  <c:v>20275</c:v>
                </c:pt>
                <c:pt idx="3883">
                  <c:v>24085</c:v>
                </c:pt>
                <c:pt idx="3884">
                  <c:v>25285</c:v>
                </c:pt>
                <c:pt idx="3885">
                  <c:v>21475</c:v>
                </c:pt>
                <c:pt idx="3886">
                  <c:v>24070</c:v>
                </c:pt>
                <c:pt idx="3887">
                  <c:v>22385</c:v>
                </c:pt>
                <c:pt idx="3888">
                  <c:v>23885</c:v>
                </c:pt>
                <c:pt idx="3889">
                  <c:v>22635</c:v>
                </c:pt>
                <c:pt idx="3890">
                  <c:v>24335</c:v>
                </c:pt>
                <c:pt idx="3891">
                  <c:v>25585</c:v>
                </c:pt>
                <c:pt idx="3892">
                  <c:v>20525</c:v>
                </c:pt>
                <c:pt idx="3893">
                  <c:v>21775</c:v>
                </c:pt>
                <c:pt idx="3894">
                  <c:v>24320</c:v>
                </c:pt>
                <c:pt idx="3895">
                  <c:v>24185</c:v>
                </c:pt>
                <c:pt idx="3896">
                  <c:v>22075</c:v>
                </c:pt>
                <c:pt idx="3897">
                  <c:v>20825</c:v>
                </c:pt>
                <c:pt idx="3898">
                  <c:v>22935</c:v>
                </c:pt>
                <c:pt idx="3899">
                  <c:v>43995</c:v>
                </c:pt>
                <c:pt idx="3900">
                  <c:v>54990</c:v>
                </c:pt>
                <c:pt idx="3901">
                  <c:v>47250</c:v>
                </c:pt>
                <c:pt idx="3902">
                  <c:v>47250</c:v>
                </c:pt>
                <c:pt idx="3903">
                  <c:v>54990</c:v>
                </c:pt>
                <c:pt idx="3904">
                  <c:v>51845</c:v>
                </c:pt>
                <c:pt idx="3905">
                  <c:v>54990</c:v>
                </c:pt>
                <c:pt idx="3906">
                  <c:v>57950</c:v>
                </c:pt>
                <c:pt idx="3907">
                  <c:v>49305</c:v>
                </c:pt>
                <c:pt idx="3908">
                  <c:v>39050</c:v>
                </c:pt>
                <c:pt idx="3909">
                  <c:v>43450</c:v>
                </c:pt>
                <c:pt idx="3910">
                  <c:v>45450</c:v>
                </c:pt>
                <c:pt idx="3911">
                  <c:v>47305</c:v>
                </c:pt>
                <c:pt idx="3912">
                  <c:v>43660</c:v>
                </c:pt>
                <c:pt idx="3913">
                  <c:v>49515</c:v>
                </c:pt>
                <c:pt idx="3914">
                  <c:v>39065</c:v>
                </c:pt>
                <c:pt idx="3915">
                  <c:v>47515</c:v>
                </c:pt>
                <c:pt idx="3916">
                  <c:v>45660</c:v>
                </c:pt>
                <c:pt idx="3917">
                  <c:v>39065</c:v>
                </c:pt>
                <c:pt idx="3918">
                  <c:v>45765</c:v>
                </c:pt>
                <c:pt idx="3919">
                  <c:v>47625</c:v>
                </c:pt>
                <c:pt idx="3920">
                  <c:v>43765</c:v>
                </c:pt>
                <c:pt idx="3921">
                  <c:v>49625</c:v>
                </c:pt>
                <c:pt idx="3922">
                  <c:v>29450</c:v>
                </c:pt>
                <c:pt idx="3923">
                  <c:v>27655</c:v>
                </c:pt>
                <c:pt idx="3924">
                  <c:v>25565</c:v>
                </c:pt>
                <c:pt idx="3925">
                  <c:v>29435</c:v>
                </c:pt>
                <c:pt idx="3926">
                  <c:v>27950</c:v>
                </c:pt>
                <c:pt idx="3927">
                  <c:v>24065</c:v>
                </c:pt>
                <c:pt idx="3928">
                  <c:v>26155</c:v>
                </c:pt>
                <c:pt idx="3929">
                  <c:v>30935</c:v>
                </c:pt>
                <c:pt idx="3930">
                  <c:v>31285</c:v>
                </c:pt>
                <c:pt idx="3931">
                  <c:v>25565</c:v>
                </c:pt>
                <c:pt idx="3932">
                  <c:v>28300</c:v>
                </c:pt>
                <c:pt idx="3933">
                  <c:v>29785</c:v>
                </c:pt>
                <c:pt idx="3934">
                  <c:v>28850</c:v>
                </c:pt>
                <c:pt idx="3935">
                  <c:v>24065</c:v>
                </c:pt>
                <c:pt idx="3936">
                  <c:v>27350</c:v>
                </c:pt>
                <c:pt idx="3937">
                  <c:v>29800</c:v>
                </c:pt>
                <c:pt idx="3938">
                  <c:v>26355</c:v>
                </c:pt>
                <c:pt idx="3939">
                  <c:v>27855</c:v>
                </c:pt>
                <c:pt idx="3940">
                  <c:v>31965</c:v>
                </c:pt>
                <c:pt idx="3941">
                  <c:v>26865</c:v>
                </c:pt>
                <c:pt idx="3942">
                  <c:v>30565</c:v>
                </c:pt>
                <c:pt idx="3943">
                  <c:v>25565</c:v>
                </c:pt>
                <c:pt idx="3944">
                  <c:v>27065</c:v>
                </c:pt>
                <c:pt idx="3945">
                  <c:v>28365</c:v>
                </c:pt>
                <c:pt idx="3946">
                  <c:v>30465</c:v>
                </c:pt>
                <c:pt idx="3947">
                  <c:v>24365</c:v>
                </c:pt>
                <c:pt idx="3948">
                  <c:v>25865</c:v>
                </c:pt>
                <c:pt idx="3949">
                  <c:v>29065</c:v>
                </c:pt>
                <c:pt idx="3950">
                  <c:v>29099</c:v>
                </c:pt>
                <c:pt idx="3951">
                  <c:v>29099</c:v>
                </c:pt>
                <c:pt idx="3952">
                  <c:v>27599</c:v>
                </c:pt>
                <c:pt idx="3953">
                  <c:v>27599</c:v>
                </c:pt>
                <c:pt idx="3954">
                  <c:v>29999</c:v>
                </c:pt>
                <c:pt idx="3955">
                  <c:v>31499</c:v>
                </c:pt>
                <c:pt idx="3956">
                  <c:v>27999</c:v>
                </c:pt>
                <c:pt idx="3957">
                  <c:v>28299</c:v>
                </c:pt>
                <c:pt idx="3958">
                  <c:v>32099</c:v>
                </c:pt>
                <c:pt idx="3959">
                  <c:v>33599</c:v>
                </c:pt>
                <c:pt idx="3960">
                  <c:v>26395</c:v>
                </c:pt>
                <c:pt idx="3961">
                  <c:v>28895</c:v>
                </c:pt>
                <c:pt idx="3962">
                  <c:v>23895</c:v>
                </c:pt>
                <c:pt idx="3963">
                  <c:v>29895</c:v>
                </c:pt>
                <c:pt idx="3964">
                  <c:v>23995</c:v>
                </c:pt>
                <c:pt idx="3965">
                  <c:v>42070</c:v>
                </c:pt>
                <c:pt idx="3966">
                  <c:v>44710</c:v>
                </c:pt>
                <c:pt idx="3967">
                  <c:v>39570</c:v>
                </c:pt>
                <c:pt idx="3968">
                  <c:v>44960</c:v>
                </c:pt>
                <c:pt idx="3969">
                  <c:v>35870</c:v>
                </c:pt>
                <c:pt idx="3970">
                  <c:v>42320</c:v>
                </c:pt>
                <c:pt idx="3971">
                  <c:v>37720</c:v>
                </c:pt>
                <c:pt idx="3972">
                  <c:v>37720</c:v>
                </c:pt>
                <c:pt idx="3973">
                  <c:v>33570</c:v>
                </c:pt>
                <c:pt idx="3974">
                  <c:v>38120</c:v>
                </c:pt>
                <c:pt idx="3975">
                  <c:v>31320</c:v>
                </c:pt>
                <c:pt idx="3976">
                  <c:v>35870</c:v>
                </c:pt>
                <c:pt idx="3977">
                  <c:v>33810</c:v>
                </c:pt>
                <c:pt idx="3978">
                  <c:v>36060</c:v>
                </c:pt>
                <c:pt idx="3979">
                  <c:v>38160</c:v>
                </c:pt>
                <c:pt idx="3980">
                  <c:v>31945</c:v>
                </c:pt>
                <c:pt idx="3981">
                  <c:v>40235</c:v>
                </c:pt>
                <c:pt idx="3982">
                  <c:v>29695</c:v>
                </c:pt>
                <c:pt idx="3983">
                  <c:v>33160</c:v>
                </c:pt>
                <c:pt idx="3984">
                  <c:v>37600</c:v>
                </c:pt>
                <c:pt idx="3985">
                  <c:v>29630</c:v>
                </c:pt>
                <c:pt idx="3986">
                  <c:v>30910</c:v>
                </c:pt>
                <c:pt idx="3987">
                  <c:v>35350</c:v>
                </c:pt>
                <c:pt idx="3988">
                  <c:v>27380</c:v>
                </c:pt>
                <c:pt idx="3989">
                  <c:v>36115</c:v>
                </c:pt>
                <c:pt idx="3990">
                  <c:v>29780</c:v>
                </c:pt>
                <c:pt idx="3991">
                  <c:v>33865</c:v>
                </c:pt>
                <c:pt idx="3992">
                  <c:v>32030</c:v>
                </c:pt>
                <c:pt idx="3993">
                  <c:v>32960</c:v>
                </c:pt>
                <c:pt idx="3994">
                  <c:v>26760</c:v>
                </c:pt>
                <c:pt idx="3995">
                  <c:v>30770</c:v>
                </c:pt>
                <c:pt idx="3996">
                  <c:v>34990</c:v>
                </c:pt>
                <c:pt idx="3997">
                  <c:v>28950</c:v>
                </c:pt>
                <c:pt idx="3998">
                  <c:v>37190</c:v>
                </c:pt>
                <c:pt idx="3999">
                  <c:v>34020</c:v>
                </c:pt>
                <c:pt idx="4000">
                  <c:v>27980</c:v>
                </c:pt>
                <c:pt idx="4001">
                  <c:v>37105</c:v>
                </c:pt>
                <c:pt idx="4002">
                  <c:v>34970</c:v>
                </c:pt>
                <c:pt idx="4003">
                  <c:v>30115</c:v>
                </c:pt>
                <c:pt idx="4004">
                  <c:v>31885</c:v>
                </c:pt>
                <c:pt idx="4005">
                  <c:v>35615</c:v>
                </c:pt>
                <c:pt idx="4006">
                  <c:v>36535</c:v>
                </c:pt>
                <c:pt idx="4007">
                  <c:v>30625</c:v>
                </c:pt>
                <c:pt idx="4008">
                  <c:v>32760</c:v>
                </c:pt>
                <c:pt idx="4009">
                  <c:v>38670</c:v>
                </c:pt>
                <c:pt idx="4010">
                  <c:v>33480</c:v>
                </c:pt>
                <c:pt idx="4011">
                  <c:v>643330</c:v>
                </c:pt>
                <c:pt idx="4012">
                  <c:v>38325</c:v>
                </c:pt>
                <c:pt idx="4013">
                  <c:v>42095</c:v>
                </c:pt>
                <c:pt idx="4014">
                  <c:v>35595</c:v>
                </c:pt>
                <c:pt idx="4015">
                  <c:v>39545</c:v>
                </c:pt>
                <c:pt idx="4016">
                  <c:v>42745</c:v>
                </c:pt>
                <c:pt idx="4017">
                  <c:v>36145</c:v>
                </c:pt>
                <c:pt idx="4018">
                  <c:v>31995</c:v>
                </c:pt>
                <c:pt idx="4019">
                  <c:v>22075</c:v>
                </c:pt>
                <c:pt idx="4020">
                  <c:v>25645</c:v>
                </c:pt>
                <c:pt idx="4021">
                  <c:v>24775</c:v>
                </c:pt>
                <c:pt idx="4022">
                  <c:v>28850</c:v>
                </c:pt>
                <c:pt idx="4023">
                  <c:v>30900</c:v>
                </c:pt>
                <c:pt idx="4024">
                  <c:v>17520</c:v>
                </c:pt>
                <c:pt idx="4025">
                  <c:v>25125</c:v>
                </c:pt>
                <c:pt idx="4026">
                  <c:v>23245</c:v>
                </c:pt>
                <c:pt idx="4027">
                  <c:v>27825</c:v>
                </c:pt>
                <c:pt idx="4028">
                  <c:v>18825</c:v>
                </c:pt>
                <c:pt idx="4029">
                  <c:v>25979</c:v>
                </c:pt>
                <c:pt idx="4030">
                  <c:v>25279</c:v>
                </c:pt>
                <c:pt idx="4031">
                  <c:v>28279</c:v>
                </c:pt>
                <c:pt idx="4032">
                  <c:v>17595</c:v>
                </c:pt>
                <c:pt idx="4033">
                  <c:v>29150</c:v>
                </c:pt>
                <c:pt idx="4034">
                  <c:v>22479</c:v>
                </c:pt>
                <c:pt idx="4035">
                  <c:v>19299</c:v>
                </c:pt>
                <c:pt idx="4036">
                  <c:v>17899</c:v>
                </c:pt>
                <c:pt idx="4037">
                  <c:v>28699</c:v>
                </c:pt>
                <c:pt idx="4038">
                  <c:v>25699</c:v>
                </c:pt>
                <c:pt idx="4039">
                  <c:v>22799</c:v>
                </c:pt>
                <c:pt idx="4040">
                  <c:v>29550</c:v>
                </c:pt>
                <c:pt idx="4041">
                  <c:v>26299</c:v>
                </c:pt>
                <c:pt idx="4042">
                  <c:v>26270</c:v>
                </c:pt>
                <c:pt idx="4043">
                  <c:v>26170</c:v>
                </c:pt>
                <c:pt idx="4044">
                  <c:v>27920</c:v>
                </c:pt>
                <c:pt idx="4045">
                  <c:v>28170</c:v>
                </c:pt>
                <c:pt idx="4046">
                  <c:v>31920</c:v>
                </c:pt>
                <c:pt idx="4047">
                  <c:v>33670</c:v>
                </c:pt>
                <c:pt idx="4048">
                  <c:v>24520</c:v>
                </c:pt>
                <c:pt idx="4049">
                  <c:v>22120</c:v>
                </c:pt>
                <c:pt idx="4050">
                  <c:v>29920</c:v>
                </c:pt>
                <c:pt idx="4051">
                  <c:v>22600</c:v>
                </c:pt>
                <c:pt idx="4052">
                  <c:v>31490</c:v>
                </c:pt>
                <c:pt idx="4053">
                  <c:v>29740</c:v>
                </c:pt>
                <c:pt idx="4054">
                  <c:v>26960</c:v>
                </c:pt>
                <c:pt idx="4055">
                  <c:v>28200</c:v>
                </c:pt>
                <c:pt idx="4056">
                  <c:v>25210</c:v>
                </c:pt>
                <c:pt idx="4057">
                  <c:v>26450</c:v>
                </c:pt>
                <c:pt idx="4058">
                  <c:v>25510</c:v>
                </c:pt>
                <c:pt idx="4059">
                  <c:v>27260</c:v>
                </c:pt>
                <c:pt idx="4060">
                  <c:v>26750</c:v>
                </c:pt>
                <c:pt idx="4061">
                  <c:v>23100</c:v>
                </c:pt>
                <c:pt idx="4062">
                  <c:v>31790</c:v>
                </c:pt>
                <c:pt idx="4063">
                  <c:v>30040</c:v>
                </c:pt>
                <c:pt idx="4064">
                  <c:v>28500</c:v>
                </c:pt>
                <c:pt idx="4065">
                  <c:v>61250</c:v>
                </c:pt>
                <c:pt idx="4066">
                  <c:v>68500</c:v>
                </c:pt>
                <c:pt idx="4067">
                  <c:v>61500</c:v>
                </c:pt>
                <c:pt idx="4068">
                  <c:v>68750</c:v>
                </c:pt>
                <c:pt idx="4069">
                  <c:v>68750</c:v>
                </c:pt>
                <c:pt idx="4070">
                  <c:v>61500</c:v>
                </c:pt>
                <c:pt idx="4071">
                  <c:v>2000</c:v>
                </c:pt>
                <c:pt idx="4072">
                  <c:v>2000</c:v>
                </c:pt>
                <c:pt idx="4073">
                  <c:v>40580</c:v>
                </c:pt>
                <c:pt idx="4074">
                  <c:v>41020</c:v>
                </c:pt>
                <c:pt idx="4075">
                  <c:v>41820</c:v>
                </c:pt>
                <c:pt idx="4076">
                  <c:v>31505</c:v>
                </c:pt>
                <c:pt idx="4077">
                  <c:v>31505</c:v>
                </c:pt>
                <c:pt idx="4078">
                  <c:v>31725</c:v>
                </c:pt>
                <c:pt idx="4079">
                  <c:v>31725</c:v>
                </c:pt>
                <c:pt idx="4080">
                  <c:v>32175</c:v>
                </c:pt>
                <c:pt idx="4081">
                  <c:v>32300</c:v>
                </c:pt>
                <c:pt idx="4082">
                  <c:v>37700</c:v>
                </c:pt>
                <c:pt idx="4083">
                  <c:v>40440</c:v>
                </c:pt>
                <c:pt idx="4084">
                  <c:v>38100</c:v>
                </c:pt>
                <c:pt idx="4085">
                  <c:v>38900</c:v>
                </c:pt>
                <c:pt idx="4086">
                  <c:v>85795</c:v>
                </c:pt>
                <c:pt idx="4087">
                  <c:v>83195</c:v>
                </c:pt>
                <c:pt idx="4088">
                  <c:v>78695</c:v>
                </c:pt>
                <c:pt idx="4089">
                  <c:v>87070</c:v>
                </c:pt>
                <c:pt idx="4090">
                  <c:v>77295</c:v>
                </c:pt>
                <c:pt idx="4091">
                  <c:v>74695</c:v>
                </c:pt>
                <c:pt idx="4092">
                  <c:v>82570</c:v>
                </c:pt>
                <c:pt idx="4093">
                  <c:v>92275</c:v>
                </c:pt>
                <c:pt idx="4094">
                  <c:v>75970</c:v>
                </c:pt>
                <c:pt idx="4095">
                  <c:v>81295</c:v>
                </c:pt>
                <c:pt idx="4096">
                  <c:v>84470</c:v>
                </c:pt>
                <c:pt idx="4097">
                  <c:v>78570</c:v>
                </c:pt>
                <c:pt idx="4098">
                  <c:v>94875</c:v>
                </c:pt>
                <c:pt idx="4099">
                  <c:v>79970</c:v>
                </c:pt>
                <c:pt idx="4100">
                  <c:v>80045</c:v>
                </c:pt>
                <c:pt idx="4101">
                  <c:v>82645</c:v>
                </c:pt>
                <c:pt idx="4102">
                  <c:v>87145</c:v>
                </c:pt>
                <c:pt idx="4103">
                  <c:v>75970</c:v>
                </c:pt>
                <c:pt idx="4104">
                  <c:v>78570</c:v>
                </c:pt>
                <c:pt idx="4105">
                  <c:v>84545</c:v>
                </c:pt>
                <c:pt idx="4106">
                  <c:v>92350</c:v>
                </c:pt>
                <c:pt idx="4107">
                  <c:v>94950</c:v>
                </c:pt>
                <c:pt idx="4108">
                  <c:v>83995</c:v>
                </c:pt>
                <c:pt idx="4109">
                  <c:v>95195</c:v>
                </c:pt>
                <c:pt idx="4110">
                  <c:v>81395</c:v>
                </c:pt>
                <c:pt idx="4111">
                  <c:v>88495</c:v>
                </c:pt>
                <c:pt idx="4112">
                  <c:v>78995</c:v>
                </c:pt>
                <c:pt idx="4113">
                  <c:v>76395</c:v>
                </c:pt>
                <c:pt idx="4114">
                  <c:v>97795</c:v>
                </c:pt>
                <c:pt idx="4115">
                  <c:v>85895</c:v>
                </c:pt>
                <c:pt idx="4116">
                  <c:v>67350</c:v>
                </c:pt>
                <c:pt idx="4117">
                  <c:v>69740</c:v>
                </c:pt>
                <c:pt idx="4118">
                  <c:v>62160</c:v>
                </c:pt>
                <c:pt idx="4119">
                  <c:v>69640</c:v>
                </c:pt>
                <c:pt idx="4120">
                  <c:v>63060</c:v>
                </c:pt>
                <c:pt idx="4121">
                  <c:v>67250</c:v>
                </c:pt>
                <c:pt idx="4122">
                  <c:v>69640</c:v>
                </c:pt>
                <c:pt idx="4123">
                  <c:v>63060</c:v>
                </c:pt>
                <c:pt idx="4124">
                  <c:v>67250</c:v>
                </c:pt>
                <c:pt idx="4125">
                  <c:v>88435</c:v>
                </c:pt>
                <c:pt idx="4126">
                  <c:v>76685</c:v>
                </c:pt>
                <c:pt idx="4127">
                  <c:v>85935</c:v>
                </c:pt>
                <c:pt idx="4128">
                  <c:v>74135</c:v>
                </c:pt>
                <c:pt idx="4129">
                  <c:v>76400</c:v>
                </c:pt>
                <c:pt idx="4130">
                  <c:v>83295</c:v>
                </c:pt>
                <c:pt idx="4131">
                  <c:v>85845</c:v>
                </c:pt>
                <c:pt idx="4132">
                  <c:v>73850</c:v>
                </c:pt>
                <c:pt idx="4133">
                  <c:v>74425</c:v>
                </c:pt>
                <c:pt idx="4134">
                  <c:v>83870</c:v>
                </c:pt>
                <c:pt idx="4135">
                  <c:v>76975</c:v>
                </c:pt>
                <c:pt idx="4136">
                  <c:v>86420</c:v>
                </c:pt>
                <c:pt idx="4137">
                  <c:v>80195</c:v>
                </c:pt>
                <c:pt idx="4138">
                  <c:v>84070</c:v>
                </c:pt>
                <c:pt idx="4139">
                  <c:v>91875</c:v>
                </c:pt>
                <c:pt idx="4140">
                  <c:v>76970</c:v>
                </c:pt>
                <c:pt idx="4141">
                  <c:v>71695</c:v>
                </c:pt>
                <c:pt idx="4142">
                  <c:v>72970</c:v>
                </c:pt>
                <c:pt idx="4143">
                  <c:v>75570</c:v>
                </c:pt>
                <c:pt idx="4144">
                  <c:v>81470</c:v>
                </c:pt>
                <c:pt idx="4145">
                  <c:v>82795</c:v>
                </c:pt>
                <c:pt idx="4146">
                  <c:v>78295</c:v>
                </c:pt>
                <c:pt idx="4147">
                  <c:v>75695</c:v>
                </c:pt>
                <c:pt idx="4148">
                  <c:v>79570</c:v>
                </c:pt>
                <c:pt idx="4149">
                  <c:v>74295</c:v>
                </c:pt>
                <c:pt idx="4150">
                  <c:v>89275</c:v>
                </c:pt>
                <c:pt idx="4151">
                  <c:v>81545</c:v>
                </c:pt>
                <c:pt idx="4152">
                  <c:v>89350</c:v>
                </c:pt>
                <c:pt idx="4153">
                  <c:v>79645</c:v>
                </c:pt>
                <c:pt idx="4154">
                  <c:v>84145</c:v>
                </c:pt>
                <c:pt idx="4155">
                  <c:v>91950</c:v>
                </c:pt>
                <c:pt idx="4156">
                  <c:v>77045</c:v>
                </c:pt>
                <c:pt idx="4157">
                  <c:v>75570</c:v>
                </c:pt>
                <c:pt idx="4158">
                  <c:v>72970</c:v>
                </c:pt>
                <c:pt idx="4159">
                  <c:v>92195</c:v>
                </c:pt>
                <c:pt idx="4160">
                  <c:v>80995</c:v>
                </c:pt>
                <c:pt idx="4161">
                  <c:v>82895</c:v>
                </c:pt>
                <c:pt idx="4162">
                  <c:v>85495</c:v>
                </c:pt>
                <c:pt idx="4163">
                  <c:v>94795</c:v>
                </c:pt>
                <c:pt idx="4164">
                  <c:v>75995</c:v>
                </c:pt>
                <c:pt idx="4165">
                  <c:v>73395</c:v>
                </c:pt>
                <c:pt idx="4166">
                  <c:v>78395</c:v>
                </c:pt>
                <c:pt idx="4167">
                  <c:v>31975</c:v>
                </c:pt>
                <c:pt idx="4168">
                  <c:v>33725</c:v>
                </c:pt>
                <c:pt idx="4169">
                  <c:v>29645</c:v>
                </c:pt>
                <c:pt idx="4170">
                  <c:v>31395</c:v>
                </c:pt>
                <c:pt idx="4171">
                  <c:v>34120</c:v>
                </c:pt>
                <c:pt idx="4172">
                  <c:v>32370</c:v>
                </c:pt>
                <c:pt idx="4173">
                  <c:v>31610</c:v>
                </c:pt>
                <c:pt idx="4174">
                  <c:v>29860</c:v>
                </c:pt>
                <c:pt idx="4175">
                  <c:v>30570</c:v>
                </c:pt>
                <c:pt idx="4176">
                  <c:v>34830</c:v>
                </c:pt>
                <c:pt idx="4177">
                  <c:v>32320</c:v>
                </c:pt>
                <c:pt idx="4178">
                  <c:v>33080</c:v>
                </c:pt>
                <c:pt idx="4179">
                  <c:v>29735</c:v>
                </c:pt>
                <c:pt idx="4180">
                  <c:v>25650</c:v>
                </c:pt>
                <c:pt idx="4181">
                  <c:v>27400</c:v>
                </c:pt>
                <c:pt idx="4182">
                  <c:v>23450</c:v>
                </c:pt>
                <c:pt idx="4183">
                  <c:v>31485</c:v>
                </c:pt>
                <c:pt idx="4184">
                  <c:v>27540</c:v>
                </c:pt>
                <c:pt idx="4185">
                  <c:v>25790</c:v>
                </c:pt>
                <c:pt idx="4186">
                  <c:v>29995</c:v>
                </c:pt>
                <c:pt idx="4187">
                  <c:v>23590</c:v>
                </c:pt>
                <c:pt idx="4188">
                  <c:v>31745</c:v>
                </c:pt>
                <c:pt idx="4189">
                  <c:v>23600</c:v>
                </c:pt>
                <c:pt idx="4190">
                  <c:v>12340</c:v>
                </c:pt>
                <c:pt idx="4191">
                  <c:v>14315</c:v>
                </c:pt>
                <c:pt idx="4192">
                  <c:v>12815</c:v>
                </c:pt>
                <c:pt idx="4193">
                  <c:v>15015</c:v>
                </c:pt>
                <c:pt idx="4194">
                  <c:v>13860</c:v>
                </c:pt>
                <c:pt idx="4195">
                  <c:v>14090</c:v>
                </c:pt>
                <c:pt idx="4196">
                  <c:v>13205</c:v>
                </c:pt>
                <c:pt idx="4197">
                  <c:v>14355</c:v>
                </c:pt>
                <c:pt idx="4198">
                  <c:v>14810</c:v>
                </c:pt>
                <c:pt idx="4199">
                  <c:v>89825</c:v>
                </c:pt>
                <c:pt idx="4200">
                  <c:v>90825</c:v>
                </c:pt>
                <c:pt idx="4201">
                  <c:v>93225</c:v>
                </c:pt>
                <c:pt idx="4202">
                  <c:v>2000</c:v>
                </c:pt>
                <c:pt idx="4203">
                  <c:v>2000</c:v>
                </c:pt>
                <c:pt idx="4204">
                  <c:v>2000</c:v>
                </c:pt>
                <c:pt idx="4205">
                  <c:v>2000</c:v>
                </c:pt>
                <c:pt idx="4206">
                  <c:v>2000</c:v>
                </c:pt>
                <c:pt idx="4207">
                  <c:v>14199</c:v>
                </c:pt>
                <c:pt idx="4208">
                  <c:v>16499</c:v>
                </c:pt>
                <c:pt idx="4209">
                  <c:v>15499</c:v>
                </c:pt>
                <c:pt idx="4210">
                  <c:v>14999</c:v>
                </c:pt>
                <c:pt idx="4211">
                  <c:v>16699</c:v>
                </c:pt>
                <c:pt idx="4212">
                  <c:v>15699</c:v>
                </c:pt>
                <c:pt idx="4213">
                  <c:v>13699</c:v>
                </c:pt>
                <c:pt idx="4214">
                  <c:v>15799</c:v>
                </c:pt>
                <c:pt idx="4215">
                  <c:v>13199</c:v>
                </c:pt>
                <c:pt idx="4216">
                  <c:v>14699</c:v>
                </c:pt>
                <c:pt idx="4217">
                  <c:v>15899</c:v>
                </c:pt>
                <c:pt idx="4218">
                  <c:v>14199</c:v>
                </c:pt>
                <c:pt idx="4219">
                  <c:v>14899</c:v>
                </c:pt>
                <c:pt idx="4220">
                  <c:v>14699</c:v>
                </c:pt>
                <c:pt idx="4221">
                  <c:v>13999</c:v>
                </c:pt>
                <c:pt idx="4222">
                  <c:v>14499</c:v>
                </c:pt>
                <c:pt idx="4223">
                  <c:v>15199</c:v>
                </c:pt>
                <c:pt idx="4224">
                  <c:v>13299</c:v>
                </c:pt>
                <c:pt idx="4225">
                  <c:v>16799</c:v>
                </c:pt>
                <c:pt idx="4226">
                  <c:v>14799</c:v>
                </c:pt>
                <c:pt idx="4227">
                  <c:v>14299</c:v>
                </c:pt>
                <c:pt idx="4228">
                  <c:v>13799</c:v>
                </c:pt>
                <c:pt idx="4229">
                  <c:v>14799</c:v>
                </c:pt>
                <c:pt idx="4230">
                  <c:v>16599</c:v>
                </c:pt>
                <c:pt idx="4231">
                  <c:v>15299</c:v>
                </c:pt>
                <c:pt idx="4232">
                  <c:v>14299</c:v>
                </c:pt>
                <c:pt idx="4233">
                  <c:v>15799</c:v>
                </c:pt>
                <c:pt idx="4234">
                  <c:v>27700</c:v>
                </c:pt>
                <c:pt idx="4235">
                  <c:v>26200</c:v>
                </c:pt>
                <c:pt idx="4236">
                  <c:v>26200</c:v>
                </c:pt>
                <c:pt idx="4237">
                  <c:v>27700</c:v>
                </c:pt>
                <c:pt idx="4238">
                  <c:v>26200</c:v>
                </c:pt>
                <c:pt idx="4239">
                  <c:v>27700</c:v>
                </c:pt>
                <c:pt idx="4240">
                  <c:v>91900</c:v>
                </c:pt>
                <c:pt idx="4241">
                  <c:v>91900</c:v>
                </c:pt>
                <c:pt idx="4242">
                  <c:v>64000</c:v>
                </c:pt>
                <c:pt idx="4243">
                  <c:v>65500</c:v>
                </c:pt>
                <c:pt idx="4244">
                  <c:v>66800</c:v>
                </c:pt>
                <c:pt idx="4245">
                  <c:v>77100</c:v>
                </c:pt>
                <c:pt idx="4246">
                  <c:v>78600</c:v>
                </c:pt>
                <c:pt idx="4247">
                  <c:v>68300</c:v>
                </c:pt>
                <c:pt idx="4248">
                  <c:v>78750</c:v>
                </c:pt>
                <c:pt idx="4249">
                  <c:v>68750</c:v>
                </c:pt>
                <c:pt idx="4250">
                  <c:v>79980</c:v>
                </c:pt>
                <c:pt idx="4251">
                  <c:v>69980</c:v>
                </c:pt>
                <c:pt idx="4252">
                  <c:v>31900</c:v>
                </c:pt>
                <c:pt idx="4253">
                  <c:v>36850</c:v>
                </c:pt>
                <c:pt idx="4254">
                  <c:v>33300</c:v>
                </c:pt>
                <c:pt idx="4255">
                  <c:v>35450</c:v>
                </c:pt>
                <c:pt idx="4256">
                  <c:v>35200</c:v>
                </c:pt>
                <c:pt idx="4257">
                  <c:v>37400</c:v>
                </c:pt>
                <c:pt idx="4258">
                  <c:v>36000</c:v>
                </c:pt>
                <c:pt idx="4259">
                  <c:v>33800</c:v>
                </c:pt>
                <c:pt idx="4260">
                  <c:v>33800</c:v>
                </c:pt>
                <c:pt idx="4261">
                  <c:v>37400</c:v>
                </c:pt>
                <c:pt idx="4262">
                  <c:v>35200</c:v>
                </c:pt>
                <c:pt idx="4263">
                  <c:v>36000</c:v>
                </c:pt>
                <c:pt idx="4264">
                  <c:v>2000</c:v>
                </c:pt>
                <c:pt idx="4265">
                  <c:v>2000</c:v>
                </c:pt>
                <c:pt idx="4266">
                  <c:v>2000</c:v>
                </c:pt>
                <c:pt idx="4267">
                  <c:v>2000</c:v>
                </c:pt>
                <c:pt idx="4268">
                  <c:v>2000</c:v>
                </c:pt>
                <c:pt idx="4269">
                  <c:v>2000</c:v>
                </c:pt>
                <c:pt idx="4270">
                  <c:v>2000</c:v>
                </c:pt>
                <c:pt idx="4271">
                  <c:v>2000</c:v>
                </c:pt>
                <c:pt idx="4272">
                  <c:v>2000</c:v>
                </c:pt>
                <c:pt idx="4273">
                  <c:v>2000</c:v>
                </c:pt>
                <c:pt idx="4274">
                  <c:v>2000</c:v>
                </c:pt>
                <c:pt idx="4275">
                  <c:v>74995</c:v>
                </c:pt>
                <c:pt idx="4276">
                  <c:v>65690</c:v>
                </c:pt>
                <c:pt idx="4277">
                  <c:v>65690</c:v>
                </c:pt>
                <c:pt idx="4278">
                  <c:v>65690</c:v>
                </c:pt>
                <c:pt idx="4279">
                  <c:v>70750</c:v>
                </c:pt>
                <c:pt idx="4280">
                  <c:v>74950</c:v>
                </c:pt>
                <c:pt idx="4281">
                  <c:v>35200</c:v>
                </c:pt>
                <c:pt idx="4282">
                  <c:v>36600</c:v>
                </c:pt>
                <c:pt idx="4283">
                  <c:v>37400</c:v>
                </c:pt>
                <c:pt idx="4284">
                  <c:v>38800</c:v>
                </c:pt>
                <c:pt idx="4285">
                  <c:v>38100</c:v>
                </c:pt>
                <c:pt idx="4286">
                  <c:v>37200</c:v>
                </c:pt>
                <c:pt idx="4287">
                  <c:v>35800</c:v>
                </c:pt>
                <c:pt idx="4288">
                  <c:v>39500</c:v>
                </c:pt>
                <c:pt idx="4289">
                  <c:v>36900</c:v>
                </c:pt>
                <c:pt idx="4290">
                  <c:v>38300</c:v>
                </c:pt>
                <c:pt idx="4291">
                  <c:v>39250</c:v>
                </c:pt>
                <c:pt idx="4292">
                  <c:v>40650</c:v>
                </c:pt>
                <c:pt idx="4293">
                  <c:v>58185</c:v>
                </c:pt>
                <c:pt idx="4294">
                  <c:v>62025</c:v>
                </c:pt>
                <c:pt idx="4295">
                  <c:v>62985</c:v>
                </c:pt>
                <c:pt idx="4296">
                  <c:v>59375</c:v>
                </c:pt>
                <c:pt idx="4297">
                  <c:v>66025</c:v>
                </c:pt>
                <c:pt idx="4298">
                  <c:v>57795</c:v>
                </c:pt>
                <c:pt idx="4299">
                  <c:v>60835</c:v>
                </c:pt>
                <c:pt idx="4300">
                  <c:v>64945</c:v>
                </c:pt>
                <c:pt idx="4301">
                  <c:v>45435</c:v>
                </c:pt>
                <c:pt idx="4302">
                  <c:v>63375</c:v>
                </c:pt>
                <c:pt idx="4303">
                  <c:v>48360</c:v>
                </c:pt>
                <c:pt idx="4304">
                  <c:v>60335</c:v>
                </c:pt>
                <c:pt idx="4305">
                  <c:v>48145</c:v>
                </c:pt>
                <c:pt idx="4306">
                  <c:v>62295</c:v>
                </c:pt>
                <c:pt idx="4307">
                  <c:v>55145</c:v>
                </c:pt>
                <c:pt idx="4308">
                  <c:v>51070</c:v>
                </c:pt>
                <c:pt idx="4309">
                  <c:v>41135</c:v>
                </c:pt>
                <c:pt idx="4310">
                  <c:v>47330</c:v>
                </c:pt>
                <c:pt idx="4311">
                  <c:v>44055</c:v>
                </c:pt>
                <c:pt idx="4312">
                  <c:v>44410</c:v>
                </c:pt>
                <c:pt idx="4313">
                  <c:v>58021</c:v>
                </c:pt>
                <c:pt idx="4314">
                  <c:v>49150</c:v>
                </c:pt>
                <c:pt idx="4315">
                  <c:v>62590</c:v>
                </c:pt>
                <c:pt idx="4316">
                  <c:v>63307</c:v>
                </c:pt>
                <c:pt idx="4317">
                  <c:v>65957</c:v>
                </c:pt>
                <c:pt idx="4318">
                  <c:v>58410</c:v>
                </c:pt>
                <c:pt idx="4319">
                  <c:v>46225</c:v>
                </c:pt>
                <c:pt idx="4320">
                  <c:v>59940</c:v>
                </c:pt>
                <c:pt idx="4321">
                  <c:v>51861</c:v>
                </c:pt>
                <c:pt idx="4322">
                  <c:v>61061</c:v>
                </c:pt>
                <c:pt idx="4323">
                  <c:v>65510</c:v>
                </c:pt>
                <c:pt idx="4324">
                  <c:v>66347</c:v>
                </c:pt>
                <c:pt idx="4325">
                  <c:v>62860</c:v>
                </c:pt>
                <c:pt idx="4326">
                  <c:v>48936</c:v>
                </c:pt>
                <c:pt idx="4327">
                  <c:v>55370</c:v>
                </c:pt>
                <c:pt idx="4328">
                  <c:v>68996</c:v>
                </c:pt>
                <c:pt idx="4329">
                  <c:v>31320</c:v>
                </c:pt>
                <c:pt idx="4330">
                  <c:v>31320</c:v>
                </c:pt>
                <c:pt idx="4331">
                  <c:v>30015</c:v>
                </c:pt>
                <c:pt idx="4332">
                  <c:v>27925</c:v>
                </c:pt>
                <c:pt idx="4333">
                  <c:v>25400</c:v>
                </c:pt>
                <c:pt idx="4334">
                  <c:v>28800</c:v>
                </c:pt>
                <c:pt idx="4335">
                  <c:v>30015</c:v>
                </c:pt>
                <c:pt idx="4336">
                  <c:v>26710</c:v>
                </c:pt>
                <c:pt idx="4337">
                  <c:v>27490</c:v>
                </c:pt>
                <c:pt idx="4338">
                  <c:v>29235</c:v>
                </c:pt>
                <c:pt idx="4339">
                  <c:v>31145</c:v>
                </c:pt>
                <c:pt idx="4340">
                  <c:v>29835</c:v>
                </c:pt>
                <c:pt idx="4341">
                  <c:v>28510</c:v>
                </c:pt>
                <c:pt idx="4342">
                  <c:v>33670</c:v>
                </c:pt>
                <c:pt idx="4343">
                  <c:v>33670</c:v>
                </c:pt>
                <c:pt idx="4344">
                  <c:v>29835</c:v>
                </c:pt>
                <c:pt idx="4345">
                  <c:v>29820</c:v>
                </c:pt>
                <c:pt idx="4346">
                  <c:v>31145</c:v>
                </c:pt>
                <c:pt idx="4347">
                  <c:v>27295</c:v>
                </c:pt>
                <c:pt idx="4348">
                  <c:v>32360</c:v>
                </c:pt>
                <c:pt idx="4349">
                  <c:v>25985</c:v>
                </c:pt>
                <c:pt idx="4350">
                  <c:v>32360</c:v>
                </c:pt>
                <c:pt idx="4351">
                  <c:v>33065</c:v>
                </c:pt>
                <c:pt idx="4352">
                  <c:v>35590</c:v>
                </c:pt>
                <c:pt idx="4353">
                  <c:v>28210</c:v>
                </c:pt>
                <c:pt idx="4354">
                  <c:v>35590</c:v>
                </c:pt>
                <c:pt idx="4355">
                  <c:v>30735</c:v>
                </c:pt>
                <c:pt idx="4356">
                  <c:v>24055</c:v>
                </c:pt>
                <c:pt idx="4357">
                  <c:v>21035</c:v>
                </c:pt>
                <c:pt idx="4358">
                  <c:v>24615</c:v>
                </c:pt>
                <c:pt idx="4359">
                  <c:v>24240</c:v>
                </c:pt>
                <c:pt idx="4360">
                  <c:v>21220</c:v>
                </c:pt>
                <c:pt idx="4361">
                  <c:v>26075</c:v>
                </c:pt>
                <c:pt idx="4362">
                  <c:v>22265</c:v>
                </c:pt>
                <c:pt idx="4363">
                  <c:v>23055</c:v>
                </c:pt>
                <c:pt idx="4364">
                  <c:v>27780</c:v>
                </c:pt>
                <c:pt idx="4365">
                  <c:v>25285</c:v>
                </c:pt>
                <c:pt idx="4366">
                  <c:v>23835</c:v>
                </c:pt>
                <c:pt idx="4367">
                  <c:v>25565</c:v>
                </c:pt>
                <c:pt idx="4368">
                  <c:v>22545</c:v>
                </c:pt>
                <c:pt idx="4369">
                  <c:v>25595</c:v>
                </c:pt>
                <c:pt idx="4370">
                  <c:v>28760</c:v>
                </c:pt>
                <c:pt idx="4371">
                  <c:v>24890</c:v>
                </c:pt>
                <c:pt idx="4372">
                  <c:v>26915</c:v>
                </c:pt>
                <c:pt idx="4373">
                  <c:v>21870</c:v>
                </c:pt>
                <c:pt idx="4374">
                  <c:v>33000</c:v>
                </c:pt>
                <c:pt idx="4375">
                  <c:v>40200</c:v>
                </c:pt>
                <c:pt idx="4376">
                  <c:v>38200</c:v>
                </c:pt>
                <c:pt idx="4377">
                  <c:v>32700</c:v>
                </c:pt>
                <c:pt idx="4378">
                  <c:v>30700</c:v>
                </c:pt>
                <c:pt idx="4379">
                  <c:v>43100</c:v>
                </c:pt>
                <c:pt idx="4380">
                  <c:v>35000</c:v>
                </c:pt>
                <c:pt idx="4381">
                  <c:v>35400</c:v>
                </c:pt>
                <c:pt idx="4382">
                  <c:v>41300</c:v>
                </c:pt>
                <c:pt idx="4383">
                  <c:v>52970</c:v>
                </c:pt>
                <c:pt idx="4384">
                  <c:v>43500</c:v>
                </c:pt>
                <c:pt idx="4385">
                  <c:v>31050</c:v>
                </c:pt>
                <c:pt idx="4386">
                  <c:v>33050</c:v>
                </c:pt>
                <c:pt idx="4387">
                  <c:v>43300</c:v>
                </c:pt>
                <c:pt idx="4388">
                  <c:v>33400</c:v>
                </c:pt>
                <c:pt idx="4389">
                  <c:v>53235</c:v>
                </c:pt>
                <c:pt idx="4390">
                  <c:v>33310</c:v>
                </c:pt>
                <c:pt idx="4391">
                  <c:v>41525</c:v>
                </c:pt>
                <c:pt idx="4392">
                  <c:v>33625</c:v>
                </c:pt>
                <c:pt idx="4393">
                  <c:v>31160</c:v>
                </c:pt>
                <c:pt idx="4394">
                  <c:v>45205</c:v>
                </c:pt>
                <c:pt idx="4395">
                  <c:v>35775</c:v>
                </c:pt>
                <c:pt idx="4396">
                  <c:v>43675</c:v>
                </c:pt>
                <c:pt idx="4397">
                  <c:v>2000</c:v>
                </c:pt>
                <c:pt idx="4398">
                  <c:v>2000</c:v>
                </c:pt>
                <c:pt idx="4399">
                  <c:v>2000</c:v>
                </c:pt>
                <c:pt idx="4400">
                  <c:v>2000</c:v>
                </c:pt>
                <c:pt idx="4401">
                  <c:v>2000</c:v>
                </c:pt>
                <c:pt idx="4402">
                  <c:v>2000</c:v>
                </c:pt>
                <c:pt idx="4403">
                  <c:v>2000</c:v>
                </c:pt>
                <c:pt idx="4404">
                  <c:v>2000</c:v>
                </c:pt>
                <c:pt idx="4405">
                  <c:v>2000</c:v>
                </c:pt>
                <c:pt idx="4406">
                  <c:v>2000</c:v>
                </c:pt>
                <c:pt idx="4407">
                  <c:v>2000</c:v>
                </c:pt>
                <c:pt idx="4408">
                  <c:v>2000</c:v>
                </c:pt>
                <c:pt idx="4409">
                  <c:v>2000</c:v>
                </c:pt>
                <c:pt idx="4410">
                  <c:v>2000</c:v>
                </c:pt>
                <c:pt idx="4411">
                  <c:v>32760</c:v>
                </c:pt>
                <c:pt idx="4412">
                  <c:v>27710</c:v>
                </c:pt>
                <c:pt idx="4413">
                  <c:v>34525</c:v>
                </c:pt>
                <c:pt idx="4414">
                  <c:v>34160</c:v>
                </c:pt>
                <c:pt idx="4415">
                  <c:v>30970</c:v>
                </c:pt>
                <c:pt idx="4416">
                  <c:v>36030</c:v>
                </c:pt>
                <c:pt idx="4417">
                  <c:v>31865</c:v>
                </c:pt>
                <c:pt idx="4418">
                  <c:v>32190</c:v>
                </c:pt>
                <c:pt idx="4419">
                  <c:v>34485</c:v>
                </c:pt>
                <c:pt idx="4420">
                  <c:v>35915</c:v>
                </c:pt>
                <c:pt idx="4421">
                  <c:v>36700</c:v>
                </c:pt>
                <c:pt idx="4422">
                  <c:v>36355</c:v>
                </c:pt>
                <c:pt idx="4423">
                  <c:v>34015</c:v>
                </c:pt>
                <c:pt idx="4424">
                  <c:v>37500</c:v>
                </c:pt>
                <c:pt idx="4425">
                  <c:v>32990</c:v>
                </c:pt>
                <c:pt idx="4426">
                  <c:v>35285</c:v>
                </c:pt>
                <c:pt idx="4427">
                  <c:v>36715</c:v>
                </c:pt>
                <c:pt idx="4428">
                  <c:v>34815</c:v>
                </c:pt>
                <c:pt idx="4429">
                  <c:v>37155</c:v>
                </c:pt>
                <c:pt idx="4430">
                  <c:v>22295</c:v>
                </c:pt>
                <c:pt idx="4431">
                  <c:v>26160</c:v>
                </c:pt>
                <c:pt idx="4432">
                  <c:v>23830</c:v>
                </c:pt>
                <c:pt idx="4433">
                  <c:v>22315</c:v>
                </c:pt>
                <c:pt idx="4434">
                  <c:v>25730</c:v>
                </c:pt>
                <c:pt idx="4435">
                  <c:v>20490</c:v>
                </c:pt>
                <c:pt idx="4436">
                  <c:v>25160</c:v>
                </c:pt>
                <c:pt idx="4437">
                  <c:v>26460</c:v>
                </c:pt>
                <c:pt idx="4438">
                  <c:v>22615</c:v>
                </c:pt>
                <c:pt idx="4439">
                  <c:v>23160</c:v>
                </c:pt>
                <c:pt idx="4440">
                  <c:v>26575</c:v>
                </c:pt>
                <c:pt idx="4441">
                  <c:v>19910</c:v>
                </c:pt>
                <c:pt idx="4442">
                  <c:v>26030</c:v>
                </c:pt>
                <c:pt idx="4443">
                  <c:v>19610</c:v>
                </c:pt>
                <c:pt idx="4444">
                  <c:v>22595</c:v>
                </c:pt>
                <c:pt idx="4445">
                  <c:v>25460</c:v>
                </c:pt>
                <c:pt idx="4446">
                  <c:v>28975</c:v>
                </c:pt>
                <c:pt idx="4447">
                  <c:v>23285</c:v>
                </c:pt>
                <c:pt idx="4448">
                  <c:v>29275</c:v>
                </c:pt>
                <c:pt idx="4449">
                  <c:v>22985</c:v>
                </c:pt>
                <c:pt idx="4450">
                  <c:v>4508</c:v>
                </c:pt>
                <c:pt idx="4451">
                  <c:v>5691</c:v>
                </c:pt>
                <c:pt idx="4452">
                  <c:v>5860</c:v>
                </c:pt>
                <c:pt idx="4453">
                  <c:v>45090</c:v>
                </c:pt>
                <c:pt idx="4454">
                  <c:v>34205</c:v>
                </c:pt>
                <c:pt idx="4455">
                  <c:v>35310</c:v>
                </c:pt>
                <c:pt idx="4456">
                  <c:v>36555</c:v>
                </c:pt>
                <c:pt idx="4457">
                  <c:v>55305</c:v>
                </c:pt>
                <c:pt idx="4458">
                  <c:v>43785</c:v>
                </c:pt>
                <c:pt idx="4459">
                  <c:v>39310</c:v>
                </c:pt>
                <c:pt idx="4460">
                  <c:v>30975</c:v>
                </c:pt>
                <c:pt idx="4461">
                  <c:v>39485</c:v>
                </c:pt>
                <c:pt idx="4462">
                  <c:v>31320</c:v>
                </c:pt>
                <c:pt idx="4463">
                  <c:v>33515</c:v>
                </c:pt>
                <c:pt idx="4464">
                  <c:v>52545</c:v>
                </c:pt>
                <c:pt idx="4465">
                  <c:v>35360</c:v>
                </c:pt>
                <c:pt idx="4466">
                  <c:v>37665</c:v>
                </c:pt>
                <c:pt idx="4467">
                  <c:v>39610</c:v>
                </c:pt>
                <c:pt idx="4468">
                  <c:v>36055</c:v>
                </c:pt>
                <c:pt idx="4469">
                  <c:v>26030</c:v>
                </c:pt>
                <c:pt idx="4470">
                  <c:v>51585</c:v>
                </c:pt>
                <c:pt idx="4471">
                  <c:v>49120</c:v>
                </c:pt>
                <c:pt idx="4472">
                  <c:v>31625</c:v>
                </c:pt>
                <c:pt idx="4473">
                  <c:v>46140</c:v>
                </c:pt>
                <c:pt idx="4474">
                  <c:v>33655</c:v>
                </c:pt>
                <c:pt idx="4475">
                  <c:v>49420</c:v>
                </c:pt>
                <c:pt idx="4476">
                  <c:v>37630</c:v>
                </c:pt>
                <c:pt idx="4477">
                  <c:v>41970</c:v>
                </c:pt>
                <c:pt idx="4478">
                  <c:v>34745</c:v>
                </c:pt>
                <c:pt idx="4479">
                  <c:v>51885</c:v>
                </c:pt>
                <c:pt idx="4480">
                  <c:v>30675</c:v>
                </c:pt>
                <c:pt idx="4481">
                  <c:v>41670</c:v>
                </c:pt>
                <c:pt idx="4482">
                  <c:v>52845</c:v>
                </c:pt>
                <c:pt idx="4483">
                  <c:v>41840</c:v>
                </c:pt>
                <c:pt idx="4484">
                  <c:v>26330</c:v>
                </c:pt>
                <c:pt idx="4485">
                  <c:v>30090</c:v>
                </c:pt>
                <c:pt idx="4486">
                  <c:v>31200</c:v>
                </c:pt>
                <c:pt idx="4487">
                  <c:v>32545</c:v>
                </c:pt>
                <c:pt idx="4488">
                  <c:v>55010</c:v>
                </c:pt>
                <c:pt idx="4489">
                  <c:v>42735</c:v>
                </c:pt>
                <c:pt idx="4490">
                  <c:v>35045</c:v>
                </c:pt>
                <c:pt idx="4491">
                  <c:v>37815</c:v>
                </c:pt>
                <c:pt idx="4492">
                  <c:v>40050</c:v>
                </c:pt>
                <c:pt idx="4493">
                  <c:v>31185</c:v>
                </c:pt>
                <c:pt idx="4494">
                  <c:v>53775</c:v>
                </c:pt>
                <c:pt idx="4495">
                  <c:v>37140</c:v>
                </c:pt>
                <c:pt idx="4496">
                  <c:v>26540</c:v>
                </c:pt>
                <c:pt idx="4497">
                  <c:v>30600</c:v>
                </c:pt>
                <c:pt idx="4498">
                  <c:v>52815</c:v>
                </c:pt>
                <c:pt idx="4499">
                  <c:v>53475</c:v>
                </c:pt>
                <c:pt idx="4500">
                  <c:v>56235</c:v>
                </c:pt>
                <c:pt idx="4501">
                  <c:v>40070</c:v>
                </c:pt>
                <c:pt idx="4502">
                  <c:v>50050</c:v>
                </c:pt>
                <c:pt idx="4503">
                  <c:v>31905</c:v>
                </c:pt>
                <c:pt idx="4504">
                  <c:v>35330</c:v>
                </c:pt>
                <c:pt idx="4505">
                  <c:v>26840</c:v>
                </c:pt>
                <c:pt idx="4506">
                  <c:v>34165</c:v>
                </c:pt>
                <c:pt idx="4507">
                  <c:v>58885</c:v>
                </c:pt>
                <c:pt idx="4508">
                  <c:v>35895</c:v>
                </c:pt>
                <c:pt idx="4509">
                  <c:v>35870</c:v>
                </c:pt>
                <c:pt idx="4510">
                  <c:v>62310</c:v>
                </c:pt>
                <c:pt idx="4511">
                  <c:v>34790</c:v>
                </c:pt>
                <c:pt idx="4512">
                  <c:v>43490</c:v>
                </c:pt>
                <c:pt idx="4513">
                  <c:v>32210</c:v>
                </c:pt>
                <c:pt idx="4514">
                  <c:v>36565</c:v>
                </c:pt>
                <c:pt idx="4515">
                  <c:v>31485</c:v>
                </c:pt>
                <c:pt idx="4516">
                  <c:v>40365</c:v>
                </c:pt>
                <c:pt idx="4517">
                  <c:v>33055</c:v>
                </c:pt>
                <c:pt idx="4518">
                  <c:v>38215</c:v>
                </c:pt>
                <c:pt idx="4519">
                  <c:v>40065</c:v>
                </c:pt>
                <c:pt idx="4520">
                  <c:v>42725</c:v>
                </c:pt>
                <c:pt idx="4521">
                  <c:v>31710</c:v>
                </c:pt>
                <c:pt idx="4522">
                  <c:v>45845</c:v>
                </c:pt>
                <c:pt idx="4523">
                  <c:v>38325</c:v>
                </c:pt>
                <c:pt idx="4524">
                  <c:v>50350</c:v>
                </c:pt>
                <c:pt idx="4525">
                  <c:v>42425</c:v>
                </c:pt>
                <c:pt idx="4526">
                  <c:v>55940</c:v>
                </c:pt>
                <c:pt idx="4527">
                  <c:v>42425</c:v>
                </c:pt>
                <c:pt idx="4528">
                  <c:v>34025</c:v>
                </c:pt>
                <c:pt idx="4529">
                  <c:v>40635</c:v>
                </c:pt>
                <c:pt idx="4530">
                  <c:v>38250</c:v>
                </c:pt>
                <c:pt idx="4531">
                  <c:v>35630</c:v>
                </c:pt>
                <c:pt idx="4532">
                  <c:v>52515</c:v>
                </c:pt>
                <c:pt idx="4533">
                  <c:v>44540</c:v>
                </c:pt>
                <c:pt idx="4534">
                  <c:v>46895</c:v>
                </c:pt>
                <c:pt idx="4535">
                  <c:v>31710</c:v>
                </c:pt>
                <c:pt idx="4536">
                  <c:v>51310</c:v>
                </c:pt>
                <c:pt idx="4537">
                  <c:v>56260</c:v>
                </c:pt>
                <c:pt idx="4538">
                  <c:v>40070</c:v>
                </c:pt>
                <c:pt idx="4539">
                  <c:v>59600</c:v>
                </c:pt>
                <c:pt idx="4540">
                  <c:v>48325</c:v>
                </c:pt>
                <c:pt idx="4541">
                  <c:v>40365</c:v>
                </c:pt>
                <c:pt idx="4542">
                  <c:v>46895</c:v>
                </c:pt>
                <c:pt idx="4543">
                  <c:v>26540</c:v>
                </c:pt>
                <c:pt idx="4544">
                  <c:v>36565</c:v>
                </c:pt>
                <c:pt idx="4545">
                  <c:v>31905</c:v>
                </c:pt>
                <c:pt idx="4546">
                  <c:v>44540</c:v>
                </c:pt>
                <c:pt idx="4547">
                  <c:v>45845</c:v>
                </c:pt>
                <c:pt idx="4548">
                  <c:v>38325</c:v>
                </c:pt>
                <c:pt idx="4549">
                  <c:v>31185</c:v>
                </c:pt>
                <c:pt idx="4550">
                  <c:v>40065</c:v>
                </c:pt>
                <c:pt idx="4551">
                  <c:v>53704</c:v>
                </c:pt>
                <c:pt idx="4552">
                  <c:v>54004</c:v>
                </c:pt>
                <c:pt idx="4553">
                  <c:v>35055</c:v>
                </c:pt>
                <c:pt idx="4554">
                  <c:v>52835</c:v>
                </c:pt>
                <c:pt idx="4555">
                  <c:v>42425</c:v>
                </c:pt>
                <c:pt idx="4556">
                  <c:v>56555</c:v>
                </c:pt>
                <c:pt idx="4557">
                  <c:v>35630</c:v>
                </c:pt>
                <c:pt idx="4558">
                  <c:v>34165</c:v>
                </c:pt>
                <c:pt idx="4559">
                  <c:v>31485</c:v>
                </c:pt>
                <c:pt idx="4560">
                  <c:v>35895</c:v>
                </c:pt>
                <c:pt idx="4561">
                  <c:v>50280</c:v>
                </c:pt>
                <c:pt idx="4562">
                  <c:v>38215</c:v>
                </c:pt>
                <c:pt idx="4563">
                  <c:v>35870</c:v>
                </c:pt>
                <c:pt idx="4564">
                  <c:v>42425</c:v>
                </c:pt>
                <c:pt idx="4565">
                  <c:v>26840</c:v>
                </c:pt>
                <c:pt idx="4566">
                  <c:v>35330</c:v>
                </c:pt>
                <c:pt idx="4567">
                  <c:v>43490</c:v>
                </c:pt>
                <c:pt idx="4568">
                  <c:v>32210</c:v>
                </c:pt>
                <c:pt idx="4569">
                  <c:v>42725</c:v>
                </c:pt>
                <c:pt idx="4570">
                  <c:v>50580</c:v>
                </c:pt>
                <c:pt idx="4571">
                  <c:v>37140</c:v>
                </c:pt>
                <c:pt idx="4572">
                  <c:v>34790</c:v>
                </c:pt>
                <c:pt idx="4573">
                  <c:v>30600</c:v>
                </c:pt>
                <c:pt idx="4574">
                  <c:v>34025</c:v>
                </c:pt>
                <c:pt idx="4575">
                  <c:v>63025</c:v>
                </c:pt>
                <c:pt idx="4576">
                  <c:v>38250</c:v>
                </c:pt>
                <c:pt idx="4577">
                  <c:v>40635</c:v>
                </c:pt>
                <c:pt idx="4578">
                  <c:v>53135</c:v>
                </c:pt>
                <c:pt idx="4579">
                  <c:v>3104</c:v>
                </c:pt>
                <c:pt idx="4580">
                  <c:v>2862</c:v>
                </c:pt>
                <c:pt idx="4581">
                  <c:v>3433</c:v>
                </c:pt>
                <c:pt idx="4582">
                  <c:v>3215</c:v>
                </c:pt>
                <c:pt idx="4583">
                  <c:v>3059</c:v>
                </c:pt>
                <c:pt idx="4584">
                  <c:v>3214</c:v>
                </c:pt>
                <c:pt idx="4585">
                  <c:v>3241</c:v>
                </c:pt>
                <c:pt idx="4586">
                  <c:v>2956</c:v>
                </c:pt>
                <c:pt idx="4587">
                  <c:v>3394</c:v>
                </c:pt>
                <c:pt idx="4588">
                  <c:v>2836</c:v>
                </c:pt>
                <c:pt idx="4589">
                  <c:v>2529</c:v>
                </c:pt>
                <c:pt idx="4590">
                  <c:v>2577</c:v>
                </c:pt>
                <c:pt idx="4591">
                  <c:v>2787</c:v>
                </c:pt>
                <c:pt idx="4592">
                  <c:v>3008</c:v>
                </c:pt>
                <c:pt idx="4593">
                  <c:v>3156</c:v>
                </c:pt>
                <c:pt idx="4594">
                  <c:v>3431</c:v>
                </c:pt>
                <c:pt idx="4595">
                  <c:v>3338</c:v>
                </c:pt>
                <c:pt idx="4596">
                  <c:v>3138</c:v>
                </c:pt>
                <c:pt idx="4597">
                  <c:v>3096</c:v>
                </c:pt>
                <c:pt idx="4598">
                  <c:v>3535</c:v>
                </c:pt>
                <c:pt idx="4599">
                  <c:v>3733</c:v>
                </c:pt>
                <c:pt idx="4600">
                  <c:v>3487</c:v>
                </c:pt>
                <c:pt idx="4601">
                  <c:v>3269</c:v>
                </c:pt>
                <c:pt idx="4602">
                  <c:v>2843</c:v>
                </c:pt>
                <c:pt idx="4603">
                  <c:v>3395</c:v>
                </c:pt>
                <c:pt idx="4604">
                  <c:v>3099</c:v>
                </c:pt>
                <c:pt idx="4605">
                  <c:v>3471</c:v>
                </c:pt>
                <c:pt idx="4606">
                  <c:v>3199</c:v>
                </c:pt>
                <c:pt idx="4607">
                  <c:v>2817</c:v>
                </c:pt>
                <c:pt idx="4608">
                  <c:v>3223</c:v>
                </c:pt>
                <c:pt idx="4609">
                  <c:v>3764</c:v>
                </c:pt>
                <c:pt idx="4610">
                  <c:v>3822</c:v>
                </c:pt>
                <c:pt idx="4611">
                  <c:v>3251</c:v>
                </c:pt>
                <c:pt idx="4612">
                  <c:v>3550</c:v>
                </c:pt>
                <c:pt idx="4613">
                  <c:v>3269</c:v>
                </c:pt>
                <c:pt idx="4614">
                  <c:v>4078</c:v>
                </c:pt>
                <c:pt idx="4615">
                  <c:v>3241</c:v>
                </c:pt>
                <c:pt idx="4616">
                  <c:v>3583</c:v>
                </c:pt>
                <c:pt idx="4617">
                  <c:v>3542</c:v>
                </c:pt>
                <c:pt idx="4618">
                  <c:v>3560</c:v>
                </c:pt>
                <c:pt idx="4619">
                  <c:v>2922</c:v>
                </c:pt>
                <c:pt idx="4620">
                  <c:v>3188</c:v>
                </c:pt>
                <c:pt idx="4621">
                  <c:v>3192</c:v>
                </c:pt>
                <c:pt idx="4622">
                  <c:v>3878</c:v>
                </c:pt>
                <c:pt idx="4623">
                  <c:v>3752</c:v>
                </c:pt>
                <c:pt idx="4624">
                  <c:v>3572</c:v>
                </c:pt>
                <c:pt idx="4625">
                  <c:v>3908</c:v>
                </c:pt>
                <c:pt idx="4626">
                  <c:v>2923</c:v>
                </c:pt>
                <c:pt idx="4627">
                  <c:v>315888</c:v>
                </c:pt>
                <c:pt idx="4628">
                  <c:v>315888</c:v>
                </c:pt>
                <c:pt idx="4629">
                  <c:v>319995</c:v>
                </c:pt>
                <c:pt idx="4630">
                  <c:v>173079</c:v>
                </c:pt>
                <c:pt idx="4631">
                  <c:v>211525</c:v>
                </c:pt>
                <c:pt idx="4632">
                  <c:v>234945</c:v>
                </c:pt>
                <c:pt idx="4633">
                  <c:v>184309</c:v>
                </c:pt>
                <c:pt idx="4634">
                  <c:v>201213</c:v>
                </c:pt>
                <c:pt idx="4635">
                  <c:v>199054</c:v>
                </c:pt>
                <c:pt idx="4636">
                  <c:v>217310</c:v>
                </c:pt>
                <c:pt idx="4637">
                  <c:v>228447</c:v>
                </c:pt>
                <c:pt idx="4638">
                  <c:v>186925</c:v>
                </c:pt>
                <c:pt idx="4639">
                  <c:v>200054</c:v>
                </c:pt>
                <c:pt idx="4640">
                  <c:v>218310</c:v>
                </c:pt>
                <c:pt idx="4641">
                  <c:v>187925</c:v>
                </c:pt>
                <c:pt idx="4642">
                  <c:v>229447</c:v>
                </c:pt>
                <c:pt idx="4643">
                  <c:v>2000</c:v>
                </c:pt>
                <c:pt idx="4644">
                  <c:v>2000</c:v>
                </c:pt>
                <c:pt idx="4645">
                  <c:v>2000</c:v>
                </c:pt>
                <c:pt idx="4646">
                  <c:v>2000</c:v>
                </c:pt>
                <c:pt idx="4647">
                  <c:v>2000</c:v>
                </c:pt>
                <c:pt idx="4648">
                  <c:v>2000</c:v>
                </c:pt>
                <c:pt idx="4649">
                  <c:v>295000</c:v>
                </c:pt>
                <c:pt idx="4650">
                  <c:v>295000</c:v>
                </c:pt>
                <c:pt idx="4651">
                  <c:v>18405</c:v>
                </c:pt>
                <c:pt idx="4652">
                  <c:v>21435</c:v>
                </c:pt>
                <c:pt idx="4653">
                  <c:v>15685</c:v>
                </c:pt>
                <c:pt idx="4654">
                  <c:v>16085</c:v>
                </c:pt>
                <c:pt idx="4655">
                  <c:v>14455</c:v>
                </c:pt>
                <c:pt idx="4656">
                  <c:v>14855</c:v>
                </c:pt>
                <c:pt idx="4657">
                  <c:v>18805</c:v>
                </c:pt>
                <c:pt idx="4658">
                  <c:v>14880</c:v>
                </c:pt>
                <c:pt idx="4659">
                  <c:v>16110</c:v>
                </c:pt>
                <c:pt idx="4660">
                  <c:v>18830</c:v>
                </c:pt>
                <c:pt idx="4661">
                  <c:v>15810</c:v>
                </c:pt>
                <c:pt idx="4662">
                  <c:v>14580</c:v>
                </c:pt>
                <c:pt idx="4663">
                  <c:v>18530</c:v>
                </c:pt>
                <c:pt idx="4664">
                  <c:v>21460</c:v>
                </c:pt>
                <c:pt idx="4665">
                  <c:v>15660</c:v>
                </c:pt>
                <c:pt idx="4666">
                  <c:v>19420</c:v>
                </c:pt>
                <c:pt idx="4667">
                  <c:v>21610</c:v>
                </c:pt>
                <c:pt idx="4668">
                  <c:v>14430</c:v>
                </c:pt>
                <c:pt idx="4669">
                  <c:v>14130</c:v>
                </c:pt>
                <c:pt idx="4670">
                  <c:v>15360</c:v>
                </c:pt>
                <c:pt idx="4671">
                  <c:v>19120</c:v>
                </c:pt>
                <c:pt idx="4672">
                  <c:v>4677</c:v>
                </c:pt>
                <c:pt idx="4673">
                  <c:v>6175</c:v>
                </c:pt>
                <c:pt idx="4674">
                  <c:v>8548</c:v>
                </c:pt>
                <c:pt idx="4675">
                  <c:v>9567</c:v>
                </c:pt>
                <c:pt idx="4676">
                  <c:v>5844</c:v>
                </c:pt>
                <c:pt idx="4677">
                  <c:v>24035</c:v>
                </c:pt>
                <c:pt idx="4678">
                  <c:v>25475</c:v>
                </c:pt>
                <c:pt idx="4679">
                  <c:v>31215</c:v>
                </c:pt>
                <c:pt idx="4680">
                  <c:v>18855</c:v>
                </c:pt>
                <c:pt idx="4681">
                  <c:v>27145</c:v>
                </c:pt>
                <c:pt idx="4682">
                  <c:v>32095</c:v>
                </c:pt>
                <c:pt idx="4683">
                  <c:v>25995</c:v>
                </c:pt>
                <c:pt idx="4684">
                  <c:v>28025</c:v>
                </c:pt>
                <c:pt idx="4685">
                  <c:v>20050</c:v>
                </c:pt>
                <c:pt idx="4686">
                  <c:v>26965</c:v>
                </c:pt>
                <c:pt idx="4687">
                  <c:v>15650</c:v>
                </c:pt>
                <c:pt idx="4688">
                  <c:v>17560</c:v>
                </c:pt>
                <c:pt idx="4689">
                  <c:v>19925</c:v>
                </c:pt>
                <c:pt idx="4690">
                  <c:v>20925</c:v>
                </c:pt>
                <c:pt idx="4691">
                  <c:v>16450</c:v>
                </c:pt>
                <c:pt idx="4692">
                  <c:v>18360</c:v>
                </c:pt>
                <c:pt idx="4693">
                  <c:v>21165</c:v>
                </c:pt>
                <c:pt idx="4694">
                  <c:v>20165</c:v>
                </c:pt>
                <c:pt idx="4695">
                  <c:v>16690</c:v>
                </c:pt>
                <c:pt idx="4696">
                  <c:v>18600</c:v>
                </c:pt>
                <c:pt idx="4697">
                  <c:v>17800</c:v>
                </c:pt>
                <c:pt idx="4698">
                  <c:v>15890</c:v>
                </c:pt>
                <c:pt idx="4699">
                  <c:v>20265</c:v>
                </c:pt>
                <c:pt idx="4700">
                  <c:v>16790</c:v>
                </c:pt>
                <c:pt idx="4701">
                  <c:v>21265</c:v>
                </c:pt>
                <c:pt idx="4702">
                  <c:v>17900</c:v>
                </c:pt>
                <c:pt idx="4703">
                  <c:v>15990</c:v>
                </c:pt>
                <c:pt idx="4704">
                  <c:v>18700</c:v>
                </c:pt>
                <c:pt idx="4705">
                  <c:v>24165</c:v>
                </c:pt>
                <c:pt idx="4706">
                  <c:v>23965</c:v>
                </c:pt>
                <c:pt idx="4707">
                  <c:v>26290</c:v>
                </c:pt>
                <c:pt idx="4708">
                  <c:v>22165</c:v>
                </c:pt>
                <c:pt idx="4709">
                  <c:v>28090</c:v>
                </c:pt>
                <c:pt idx="4710">
                  <c:v>25965</c:v>
                </c:pt>
                <c:pt idx="4711">
                  <c:v>24230</c:v>
                </c:pt>
                <c:pt idx="4712">
                  <c:v>22230</c:v>
                </c:pt>
                <c:pt idx="4713">
                  <c:v>28230</c:v>
                </c:pt>
                <c:pt idx="4714">
                  <c:v>24080</c:v>
                </c:pt>
                <c:pt idx="4715">
                  <c:v>26380</c:v>
                </c:pt>
                <c:pt idx="4716">
                  <c:v>26080</c:v>
                </c:pt>
                <c:pt idx="4717">
                  <c:v>28460</c:v>
                </c:pt>
                <c:pt idx="4718">
                  <c:v>24885</c:v>
                </c:pt>
                <c:pt idx="4719">
                  <c:v>23035</c:v>
                </c:pt>
                <c:pt idx="4720">
                  <c:v>26610</c:v>
                </c:pt>
                <c:pt idx="4721">
                  <c:v>27705</c:v>
                </c:pt>
                <c:pt idx="4722">
                  <c:v>27295</c:v>
                </c:pt>
                <c:pt idx="4723">
                  <c:v>26115</c:v>
                </c:pt>
                <c:pt idx="4724">
                  <c:v>27030</c:v>
                </c:pt>
                <c:pt idx="4725">
                  <c:v>28620</c:v>
                </c:pt>
                <c:pt idx="4726">
                  <c:v>28210</c:v>
                </c:pt>
                <c:pt idx="4727">
                  <c:v>29270</c:v>
                </c:pt>
                <c:pt idx="4728">
                  <c:v>27680</c:v>
                </c:pt>
                <c:pt idx="4729">
                  <c:v>28860</c:v>
                </c:pt>
                <c:pt idx="4730">
                  <c:v>2000</c:v>
                </c:pt>
                <c:pt idx="4731">
                  <c:v>2000</c:v>
                </c:pt>
                <c:pt idx="4732">
                  <c:v>2158</c:v>
                </c:pt>
                <c:pt idx="4733">
                  <c:v>32100</c:v>
                </c:pt>
                <c:pt idx="4734">
                  <c:v>29100</c:v>
                </c:pt>
                <c:pt idx="4735">
                  <c:v>37700</c:v>
                </c:pt>
                <c:pt idx="4736">
                  <c:v>39650</c:v>
                </c:pt>
                <c:pt idx="4737">
                  <c:v>34050</c:v>
                </c:pt>
                <c:pt idx="4738">
                  <c:v>42400</c:v>
                </c:pt>
                <c:pt idx="4739">
                  <c:v>42600</c:v>
                </c:pt>
                <c:pt idx="4740">
                  <c:v>32300</c:v>
                </c:pt>
                <c:pt idx="4741">
                  <c:v>29600</c:v>
                </c:pt>
                <c:pt idx="4742">
                  <c:v>34250</c:v>
                </c:pt>
                <c:pt idx="4743">
                  <c:v>39750</c:v>
                </c:pt>
                <c:pt idx="4744">
                  <c:v>37800</c:v>
                </c:pt>
                <c:pt idx="4745">
                  <c:v>43030</c:v>
                </c:pt>
                <c:pt idx="4746">
                  <c:v>40180</c:v>
                </c:pt>
                <c:pt idx="4747">
                  <c:v>32730</c:v>
                </c:pt>
                <c:pt idx="4748">
                  <c:v>38230</c:v>
                </c:pt>
                <c:pt idx="4749">
                  <c:v>30025</c:v>
                </c:pt>
                <c:pt idx="4750">
                  <c:v>34680</c:v>
                </c:pt>
                <c:pt idx="4751">
                  <c:v>200500</c:v>
                </c:pt>
                <c:pt idx="4752">
                  <c:v>215800</c:v>
                </c:pt>
                <c:pt idx="4753">
                  <c:v>195100</c:v>
                </c:pt>
                <c:pt idx="4754">
                  <c:v>201000</c:v>
                </c:pt>
                <c:pt idx="4755">
                  <c:v>222300</c:v>
                </c:pt>
                <c:pt idx="4756">
                  <c:v>36120</c:v>
                </c:pt>
                <c:pt idx="4757">
                  <c:v>24370</c:v>
                </c:pt>
                <c:pt idx="4758">
                  <c:v>24425</c:v>
                </c:pt>
                <c:pt idx="4759">
                  <c:v>24775</c:v>
                </c:pt>
                <c:pt idx="4760">
                  <c:v>18460</c:v>
                </c:pt>
                <c:pt idx="4761">
                  <c:v>18960</c:v>
                </c:pt>
                <c:pt idx="4762">
                  <c:v>23170</c:v>
                </c:pt>
                <c:pt idx="4763">
                  <c:v>17170</c:v>
                </c:pt>
                <c:pt idx="4764">
                  <c:v>23670</c:v>
                </c:pt>
                <c:pt idx="4765">
                  <c:v>18515</c:v>
                </c:pt>
                <c:pt idx="4766">
                  <c:v>23725</c:v>
                </c:pt>
                <c:pt idx="4767">
                  <c:v>23225</c:v>
                </c:pt>
                <c:pt idx="4768">
                  <c:v>19015</c:v>
                </c:pt>
                <c:pt idx="4769">
                  <c:v>17225</c:v>
                </c:pt>
                <c:pt idx="4770">
                  <c:v>21675</c:v>
                </c:pt>
                <c:pt idx="4771">
                  <c:v>18175</c:v>
                </c:pt>
                <c:pt idx="4772">
                  <c:v>16775</c:v>
                </c:pt>
                <c:pt idx="4773">
                  <c:v>24075</c:v>
                </c:pt>
                <c:pt idx="4774">
                  <c:v>23575</c:v>
                </c:pt>
                <c:pt idx="4775">
                  <c:v>21175</c:v>
                </c:pt>
                <c:pt idx="4776">
                  <c:v>19765</c:v>
                </c:pt>
                <c:pt idx="4777">
                  <c:v>16699</c:v>
                </c:pt>
                <c:pt idx="4778">
                  <c:v>13799</c:v>
                </c:pt>
                <c:pt idx="4779">
                  <c:v>14499</c:v>
                </c:pt>
                <c:pt idx="4780">
                  <c:v>15099</c:v>
                </c:pt>
                <c:pt idx="4781">
                  <c:v>15999</c:v>
                </c:pt>
                <c:pt idx="4782">
                  <c:v>15399</c:v>
                </c:pt>
                <c:pt idx="4783">
                  <c:v>14699</c:v>
                </c:pt>
                <c:pt idx="4784">
                  <c:v>15799</c:v>
                </c:pt>
                <c:pt idx="4785">
                  <c:v>16349</c:v>
                </c:pt>
                <c:pt idx="4786">
                  <c:v>14899</c:v>
                </c:pt>
                <c:pt idx="4787">
                  <c:v>15399</c:v>
                </c:pt>
                <c:pt idx="4788">
                  <c:v>15099</c:v>
                </c:pt>
                <c:pt idx="4789">
                  <c:v>16499</c:v>
                </c:pt>
                <c:pt idx="4790">
                  <c:v>15449</c:v>
                </c:pt>
                <c:pt idx="4791">
                  <c:v>13999</c:v>
                </c:pt>
                <c:pt idx="4792">
                  <c:v>14349</c:v>
                </c:pt>
                <c:pt idx="4793">
                  <c:v>16049</c:v>
                </c:pt>
                <c:pt idx="4794">
                  <c:v>14499</c:v>
                </c:pt>
                <c:pt idx="4795">
                  <c:v>14949</c:v>
                </c:pt>
                <c:pt idx="4796">
                  <c:v>15999</c:v>
                </c:pt>
                <c:pt idx="4797">
                  <c:v>16949</c:v>
                </c:pt>
                <c:pt idx="4798">
                  <c:v>15249</c:v>
                </c:pt>
                <c:pt idx="4799">
                  <c:v>15849</c:v>
                </c:pt>
                <c:pt idx="4800">
                  <c:v>15599</c:v>
                </c:pt>
                <c:pt idx="4801">
                  <c:v>15589</c:v>
                </c:pt>
                <c:pt idx="4802">
                  <c:v>16489</c:v>
                </c:pt>
                <c:pt idx="4803">
                  <c:v>17689</c:v>
                </c:pt>
                <c:pt idx="4804">
                  <c:v>16989</c:v>
                </c:pt>
                <c:pt idx="4805">
                  <c:v>16089</c:v>
                </c:pt>
                <c:pt idx="4806">
                  <c:v>16789</c:v>
                </c:pt>
                <c:pt idx="4807">
                  <c:v>14489</c:v>
                </c:pt>
                <c:pt idx="4808">
                  <c:v>15889</c:v>
                </c:pt>
                <c:pt idx="4809">
                  <c:v>14989</c:v>
                </c:pt>
                <c:pt idx="4810">
                  <c:v>15389</c:v>
                </c:pt>
                <c:pt idx="4811">
                  <c:v>33095</c:v>
                </c:pt>
                <c:pt idx="4812">
                  <c:v>25095</c:v>
                </c:pt>
                <c:pt idx="4813">
                  <c:v>24595</c:v>
                </c:pt>
                <c:pt idx="4814">
                  <c:v>28095</c:v>
                </c:pt>
                <c:pt idx="4815">
                  <c:v>30095</c:v>
                </c:pt>
                <c:pt idx="4816">
                  <c:v>22195</c:v>
                </c:pt>
                <c:pt idx="4817">
                  <c:v>28495</c:v>
                </c:pt>
                <c:pt idx="4818">
                  <c:v>23195</c:v>
                </c:pt>
                <c:pt idx="4819">
                  <c:v>28795</c:v>
                </c:pt>
                <c:pt idx="4820">
                  <c:v>25295</c:v>
                </c:pt>
                <c:pt idx="4821">
                  <c:v>23395</c:v>
                </c:pt>
                <c:pt idx="4822">
                  <c:v>29195</c:v>
                </c:pt>
                <c:pt idx="4823">
                  <c:v>22395</c:v>
                </c:pt>
                <c:pt idx="4824">
                  <c:v>33795</c:v>
                </c:pt>
                <c:pt idx="4825">
                  <c:v>25795</c:v>
                </c:pt>
                <c:pt idx="4826">
                  <c:v>30795</c:v>
                </c:pt>
                <c:pt idx="4827">
                  <c:v>34295</c:v>
                </c:pt>
                <c:pt idx="4828">
                  <c:v>25995</c:v>
                </c:pt>
                <c:pt idx="4829">
                  <c:v>29295</c:v>
                </c:pt>
                <c:pt idx="4830">
                  <c:v>25495</c:v>
                </c:pt>
                <c:pt idx="4831">
                  <c:v>29195</c:v>
                </c:pt>
                <c:pt idx="4832">
                  <c:v>31295</c:v>
                </c:pt>
                <c:pt idx="4833">
                  <c:v>23595</c:v>
                </c:pt>
                <c:pt idx="4834">
                  <c:v>22595</c:v>
                </c:pt>
                <c:pt idx="4835">
                  <c:v>19590</c:v>
                </c:pt>
                <c:pt idx="4836">
                  <c:v>19390</c:v>
                </c:pt>
                <c:pt idx="4837">
                  <c:v>18590</c:v>
                </c:pt>
                <c:pt idx="4838">
                  <c:v>20890</c:v>
                </c:pt>
                <c:pt idx="4839">
                  <c:v>21890</c:v>
                </c:pt>
                <c:pt idx="4840">
                  <c:v>17490</c:v>
                </c:pt>
                <c:pt idx="4841">
                  <c:v>15890</c:v>
                </c:pt>
                <c:pt idx="4842">
                  <c:v>19690</c:v>
                </c:pt>
                <c:pt idx="4843">
                  <c:v>20590</c:v>
                </c:pt>
                <c:pt idx="4844">
                  <c:v>21590</c:v>
                </c:pt>
                <c:pt idx="4845">
                  <c:v>20690</c:v>
                </c:pt>
                <c:pt idx="4846">
                  <c:v>15990</c:v>
                </c:pt>
                <c:pt idx="4847">
                  <c:v>21990</c:v>
                </c:pt>
                <c:pt idx="4848">
                  <c:v>21690</c:v>
                </c:pt>
                <c:pt idx="4849">
                  <c:v>18090</c:v>
                </c:pt>
                <c:pt idx="4850">
                  <c:v>20390</c:v>
                </c:pt>
                <c:pt idx="4851">
                  <c:v>19890</c:v>
                </c:pt>
                <c:pt idx="4852">
                  <c:v>17700</c:v>
                </c:pt>
                <c:pt idx="4853">
                  <c:v>20990</c:v>
                </c:pt>
                <c:pt idx="4854">
                  <c:v>19990</c:v>
                </c:pt>
                <c:pt idx="4855">
                  <c:v>17500</c:v>
                </c:pt>
                <c:pt idx="4856">
                  <c:v>19200</c:v>
                </c:pt>
                <c:pt idx="4857">
                  <c:v>21200</c:v>
                </c:pt>
                <c:pt idx="4858">
                  <c:v>16490</c:v>
                </c:pt>
                <c:pt idx="4859">
                  <c:v>18090</c:v>
                </c:pt>
                <c:pt idx="4860">
                  <c:v>25890</c:v>
                </c:pt>
                <c:pt idx="4861">
                  <c:v>23690</c:v>
                </c:pt>
                <c:pt idx="4862">
                  <c:v>21990</c:v>
                </c:pt>
                <c:pt idx="4863">
                  <c:v>2000</c:v>
                </c:pt>
                <c:pt idx="4864">
                  <c:v>2000</c:v>
                </c:pt>
                <c:pt idx="4865">
                  <c:v>2000</c:v>
                </c:pt>
                <c:pt idx="4866">
                  <c:v>2000</c:v>
                </c:pt>
                <c:pt idx="4867">
                  <c:v>2000</c:v>
                </c:pt>
                <c:pt idx="4868">
                  <c:v>2000</c:v>
                </c:pt>
                <c:pt idx="4869">
                  <c:v>2000</c:v>
                </c:pt>
                <c:pt idx="4870">
                  <c:v>24700</c:v>
                </c:pt>
                <c:pt idx="4871">
                  <c:v>28500</c:v>
                </c:pt>
                <c:pt idx="4872">
                  <c:v>27400</c:v>
                </c:pt>
                <c:pt idx="4873">
                  <c:v>25800</c:v>
                </c:pt>
                <c:pt idx="4874">
                  <c:v>31090</c:v>
                </c:pt>
                <c:pt idx="4875">
                  <c:v>26000</c:v>
                </c:pt>
                <c:pt idx="4876">
                  <c:v>24900</c:v>
                </c:pt>
                <c:pt idx="4877">
                  <c:v>29990</c:v>
                </c:pt>
                <c:pt idx="4878">
                  <c:v>25305</c:v>
                </c:pt>
                <c:pt idx="4879">
                  <c:v>30610</c:v>
                </c:pt>
                <c:pt idx="4880">
                  <c:v>29510</c:v>
                </c:pt>
                <c:pt idx="4881">
                  <c:v>26405</c:v>
                </c:pt>
                <c:pt idx="4882">
                  <c:v>24975</c:v>
                </c:pt>
                <c:pt idx="4883">
                  <c:v>26370</c:v>
                </c:pt>
                <c:pt idx="4884">
                  <c:v>31575</c:v>
                </c:pt>
                <c:pt idx="4885">
                  <c:v>27775</c:v>
                </c:pt>
                <c:pt idx="4886">
                  <c:v>26330</c:v>
                </c:pt>
                <c:pt idx="4887">
                  <c:v>28330</c:v>
                </c:pt>
                <c:pt idx="4888">
                  <c:v>25330</c:v>
                </c:pt>
                <c:pt idx="4889">
                  <c:v>26830</c:v>
                </c:pt>
                <c:pt idx="4890">
                  <c:v>26830</c:v>
                </c:pt>
                <c:pt idx="4891">
                  <c:v>19650</c:v>
                </c:pt>
                <c:pt idx="4892">
                  <c:v>29575</c:v>
                </c:pt>
                <c:pt idx="4893">
                  <c:v>23655</c:v>
                </c:pt>
                <c:pt idx="4894">
                  <c:v>26615</c:v>
                </c:pt>
                <c:pt idx="4895">
                  <c:v>26665</c:v>
                </c:pt>
                <c:pt idx="4896">
                  <c:v>23705</c:v>
                </c:pt>
                <c:pt idx="4897">
                  <c:v>29575</c:v>
                </c:pt>
                <c:pt idx="4898">
                  <c:v>19700</c:v>
                </c:pt>
                <c:pt idx="4899">
                  <c:v>28440</c:v>
                </c:pt>
                <c:pt idx="4900">
                  <c:v>30440</c:v>
                </c:pt>
                <c:pt idx="4901">
                  <c:v>25040</c:v>
                </c:pt>
                <c:pt idx="4902">
                  <c:v>26840</c:v>
                </c:pt>
                <c:pt idx="4903">
                  <c:v>26440</c:v>
                </c:pt>
                <c:pt idx="4904">
                  <c:v>28240</c:v>
                </c:pt>
                <c:pt idx="4905">
                  <c:v>28355</c:v>
                </c:pt>
                <c:pt idx="4906">
                  <c:v>26505</c:v>
                </c:pt>
                <c:pt idx="4907">
                  <c:v>25105</c:v>
                </c:pt>
                <c:pt idx="4908">
                  <c:v>30580</c:v>
                </c:pt>
                <c:pt idx="4909">
                  <c:v>26955</c:v>
                </c:pt>
                <c:pt idx="4910">
                  <c:v>28530</c:v>
                </c:pt>
                <c:pt idx="4911">
                  <c:v>27770</c:v>
                </c:pt>
                <c:pt idx="4912">
                  <c:v>29205</c:v>
                </c:pt>
                <c:pt idx="4913">
                  <c:v>31055</c:v>
                </c:pt>
                <c:pt idx="4914">
                  <c:v>25920</c:v>
                </c:pt>
                <c:pt idx="4915">
                  <c:v>32560</c:v>
                </c:pt>
                <c:pt idx="4916">
                  <c:v>20660</c:v>
                </c:pt>
                <c:pt idx="4917">
                  <c:v>25510</c:v>
                </c:pt>
                <c:pt idx="4918">
                  <c:v>34010</c:v>
                </c:pt>
                <c:pt idx="4919">
                  <c:v>31510</c:v>
                </c:pt>
                <c:pt idx="4920">
                  <c:v>32560</c:v>
                </c:pt>
                <c:pt idx="4921">
                  <c:v>25860</c:v>
                </c:pt>
                <c:pt idx="4922">
                  <c:v>26450</c:v>
                </c:pt>
                <c:pt idx="4923">
                  <c:v>23020</c:v>
                </c:pt>
                <c:pt idx="4924">
                  <c:v>27240</c:v>
                </c:pt>
                <c:pt idx="4925">
                  <c:v>17990</c:v>
                </c:pt>
                <c:pt idx="4926">
                  <c:v>30550</c:v>
                </c:pt>
                <c:pt idx="4927">
                  <c:v>24190</c:v>
                </c:pt>
                <c:pt idx="4928">
                  <c:v>23750</c:v>
                </c:pt>
                <c:pt idx="4929">
                  <c:v>28050</c:v>
                </c:pt>
                <c:pt idx="4930">
                  <c:v>21970</c:v>
                </c:pt>
                <c:pt idx="4931">
                  <c:v>31360</c:v>
                </c:pt>
                <c:pt idx="4932">
                  <c:v>24540</c:v>
                </c:pt>
                <c:pt idx="4933">
                  <c:v>25400</c:v>
                </c:pt>
                <c:pt idx="4934">
                  <c:v>25350</c:v>
                </c:pt>
                <c:pt idx="4935">
                  <c:v>23610</c:v>
                </c:pt>
                <c:pt idx="4936">
                  <c:v>28560</c:v>
                </c:pt>
                <c:pt idx="4937">
                  <c:v>26310</c:v>
                </c:pt>
                <c:pt idx="4938">
                  <c:v>22700</c:v>
                </c:pt>
                <c:pt idx="4939">
                  <c:v>35260</c:v>
                </c:pt>
                <c:pt idx="4940">
                  <c:v>24630</c:v>
                </c:pt>
                <c:pt idx="4941">
                  <c:v>27630</c:v>
                </c:pt>
                <c:pt idx="4942">
                  <c:v>31750</c:v>
                </c:pt>
                <c:pt idx="4943">
                  <c:v>26750</c:v>
                </c:pt>
                <c:pt idx="4944">
                  <c:v>25840</c:v>
                </c:pt>
                <c:pt idx="4945">
                  <c:v>32890</c:v>
                </c:pt>
                <c:pt idx="4946">
                  <c:v>24050</c:v>
                </c:pt>
                <c:pt idx="4947">
                  <c:v>31840</c:v>
                </c:pt>
                <c:pt idx="4948">
                  <c:v>24960</c:v>
                </c:pt>
                <c:pt idx="4949">
                  <c:v>26640</c:v>
                </c:pt>
                <c:pt idx="4950">
                  <c:v>35590</c:v>
                </c:pt>
                <c:pt idx="4951">
                  <c:v>23000</c:v>
                </c:pt>
                <c:pt idx="4952">
                  <c:v>32080</c:v>
                </c:pt>
                <c:pt idx="4953">
                  <c:v>34360</c:v>
                </c:pt>
                <c:pt idx="4954">
                  <c:v>28380</c:v>
                </c:pt>
                <c:pt idx="4955">
                  <c:v>25680</c:v>
                </c:pt>
                <c:pt idx="4956">
                  <c:v>23940</c:v>
                </c:pt>
                <c:pt idx="4957">
                  <c:v>24520</c:v>
                </c:pt>
                <c:pt idx="4958">
                  <c:v>31690</c:v>
                </c:pt>
                <c:pt idx="4959">
                  <c:v>28910</c:v>
                </c:pt>
                <c:pt idx="4960">
                  <c:v>35610</c:v>
                </c:pt>
                <c:pt idx="4961">
                  <c:v>18290</c:v>
                </c:pt>
                <c:pt idx="4962">
                  <c:v>23230</c:v>
                </c:pt>
                <c:pt idx="4963">
                  <c:v>34340</c:v>
                </c:pt>
                <c:pt idx="4964">
                  <c:v>28890</c:v>
                </c:pt>
                <c:pt idx="4965">
                  <c:v>31710</c:v>
                </c:pt>
                <c:pt idx="4966">
                  <c:v>27960</c:v>
                </c:pt>
                <c:pt idx="4967">
                  <c:v>20960</c:v>
                </c:pt>
                <c:pt idx="4968">
                  <c:v>22180</c:v>
                </c:pt>
                <c:pt idx="4969">
                  <c:v>25750</c:v>
                </c:pt>
                <c:pt idx="4970">
                  <c:v>32340</c:v>
                </c:pt>
                <c:pt idx="4971">
                  <c:v>27320</c:v>
                </c:pt>
                <c:pt idx="4972">
                  <c:v>26470</c:v>
                </c:pt>
                <c:pt idx="4973">
                  <c:v>27650</c:v>
                </c:pt>
                <c:pt idx="4974">
                  <c:v>29170</c:v>
                </c:pt>
                <c:pt idx="4975">
                  <c:v>18390</c:v>
                </c:pt>
                <c:pt idx="4976">
                  <c:v>22160</c:v>
                </c:pt>
                <c:pt idx="4977">
                  <c:v>24950</c:v>
                </c:pt>
                <c:pt idx="4978">
                  <c:v>26630</c:v>
                </c:pt>
                <c:pt idx="4979">
                  <c:v>33390</c:v>
                </c:pt>
                <c:pt idx="4980">
                  <c:v>35160</c:v>
                </c:pt>
                <c:pt idx="4981">
                  <c:v>28750</c:v>
                </c:pt>
                <c:pt idx="4982">
                  <c:v>23910</c:v>
                </c:pt>
                <c:pt idx="4983">
                  <c:v>32580</c:v>
                </c:pt>
                <c:pt idx="4984">
                  <c:v>29700</c:v>
                </c:pt>
                <c:pt idx="4985">
                  <c:v>36410</c:v>
                </c:pt>
                <c:pt idx="4986">
                  <c:v>25200</c:v>
                </c:pt>
                <c:pt idx="4987">
                  <c:v>23900</c:v>
                </c:pt>
                <c:pt idx="4988">
                  <c:v>24620</c:v>
                </c:pt>
                <c:pt idx="4989">
                  <c:v>32510</c:v>
                </c:pt>
                <c:pt idx="4990">
                  <c:v>22860</c:v>
                </c:pt>
                <c:pt idx="4991">
                  <c:v>27380</c:v>
                </c:pt>
                <c:pt idx="4992">
                  <c:v>26575</c:v>
                </c:pt>
                <c:pt idx="4993">
                  <c:v>32330</c:v>
                </c:pt>
                <c:pt idx="4994">
                  <c:v>31430</c:v>
                </c:pt>
                <c:pt idx="4995">
                  <c:v>26480</c:v>
                </c:pt>
                <c:pt idx="4996">
                  <c:v>25675</c:v>
                </c:pt>
                <c:pt idx="4997">
                  <c:v>37020</c:v>
                </c:pt>
                <c:pt idx="4998">
                  <c:v>31010</c:v>
                </c:pt>
                <c:pt idx="4999">
                  <c:v>25675</c:v>
                </c:pt>
                <c:pt idx="5000">
                  <c:v>26480</c:v>
                </c:pt>
                <c:pt idx="5001">
                  <c:v>27830</c:v>
                </c:pt>
                <c:pt idx="5002">
                  <c:v>32780</c:v>
                </c:pt>
                <c:pt idx="5003">
                  <c:v>24035</c:v>
                </c:pt>
                <c:pt idx="5004">
                  <c:v>30780</c:v>
                </c:pt>
                <c:pt idx="5005">
                  <c:v>22500</c:v>
                </c:pt>
                <c:pt idx="5006">
                  <c:v>31270</c:v>
                </c:pt>
                <c:pt idx="5007">
                  <c:v>22750</c:v>
                </c:pt>
                <c:pt idx="5008">
                  <c:v>24320</c:v>
                </c:pt>
                <c:pt idx="5009">
                  <c:v>33270</c:v>
                </c:pt>
                <c:pt idx="5010">
                  <c:v>28115</c:v>
                </c:pt>
                <c:pt idx="5011">
                  <c:v>30610</c:v>
                </c:pt>
                <c:pt idx="5012">
                  <c:v>27405</c:v>
                </c:pt>
                <c:pt idx="5013">
                  <c:v>32610</c:v>
                </c:pt>
                <c:pt idx="5014">
                  <c:v>22610</c:v>
                </c:pt>
                <c:pt idx="5015">
                  <c:v>23610</c:v>
                </c:pt>
                <c:pt idx="5016">
                  <c:v>36620</c:v>
                </c:pt>
                <c:pt idx="5017">
                  <c:v>38620</c:v>
                </c:pt>
                <c:pt idx="5018">
                  <c:v>39550</c:v>
                </c:pt>
                <c:pt idx="5019">
                  <c:v>38050</c:v>
                </c:pt>
                <c:pt idx="5020">
                  <c:v>42150</c:v>
                </c:pt>
                <c:pt idx="5021">
                  <c:v>43600</c:v>
                </c:pt>
                <c:pt idx="5022">
                  <c:v>42850</c:v>
                </c:pt>
                <c:pt idx="5023">
                  <c:v>44300</c:v>
                </c:pt>
                <c:pt idx="5024">
                  <c:v>49750</c:v>
                </c:pt>
                <c:pt idx="5025">
                  <c:v>49850</c:v>
                </c:pt>
                <c:pt idx="5026">
                  <c:v>50100</c:v>
                </c:pt>
                <c:pt idx="5027">
                  <c:v>58400</c:v>
                </c:pt>
                <c:pt idx="5028">
                  <c:v>59000</c:v>
                </c:pt>
                <c:pt idx="5029">
                  <c:v>44050</c:v>
                </c:pt>
                <c:pt idx="5030">
                  <c:v>42600</c:v>
                </c:pt>
                <c:pt idx="5031">
                  <c:v>57600</c:v>
                </c:pt>
                <c:pt idx="5032">
                  <c:v>43700</c:v>
                </c:pt>
                <c:pt idx="5033">
                  <c:v>59800</c:v>
                </c:pt>
                <c:pt idx="5034">
                  <c:v>52000</c:v>
                </c:pt>
                <c:pt idx="5035">
                  <c:v>45150</c:v>
                </c:pt>
                <c:pt idx="5036">
                  <c:v>53400</c:v>
                </c:pt>
                <c:pt idx="5037">
                  <c:v>44950</c:v>
                </c:pt>
                <c:pt idx="5038">
                  <c:v>61500</c:v>
                </c:pt>
                <c:pt idx="5039">
                  <c:v>46400</c:v>
                </c:pt>
                <c:pt idx="5040">
                  <c:v>115400</c:v>
                </c:pt>
                <c:pt idx="5041">
                  <c:v>137100</c:v>
                </c:pt>
                <c:pt idx="5042">
                  <c:v>119900</c:v>
                </c:pt>
                <c:pt idx="5043">
                  <c:v>139900</c:v>
                </c:pt>
                <c:pt idx="5044">
                  <c:v>217900</c:v>
                </c:pt>
                <c:pt idx="5045">
                  <c:v>50200</c:v>
                </c:pt>
                <c:pt idx="5046">
                  <c:v>45750</c:v>
                </c:pt>
                <c:pt idx="5047">
                  <c:v>58000</c:v>
                </c:pt>
                <c:pt idx="5048">
                  <c:v>51300</c:v>
                </c:pt>
                <c:pt idx="5049">
                  <c:v>46650</c:v>
                </c:pt>
                <c:pt idx="5050">
                  <c:v>61450</c:v>
                </c:pt>
                <c:pt idx="5051">
                  <c:v>47900</c:v>
                </c:pt>
                <c:pt idx="5052">
                  <c:v>52750</c:v>
                </c:pt>
                <c:pt idx="5053">
                  <c:v>38600</c:v>
                </c:pt>
                <c:pt idx="5054">
                  <c:v>43350</c:v>
                </c:pt>
                <c:pt idx="5055">
                  <c:v>48900</c:v>
                </c:pt>
                <c:pt idx="5056">
                  <c:v>40250</c:v>
                </c:pt>
                <c:pt idx="5057">
                  <c:v>50800</c:v>
                </c:pt>
                <c:pt idx="5058">
                  <c:v>37150</c:v>
                </c:pt>
                <c:pt idx="5059">
                  <c:v>51700</c:v>
                </c:pt>
                <c:pt idx="5060">
                  <c:v>37800</c:v>
                </c:pt>
                <c:pt idx="5061">
                  <c:v>49800</c:v>
                </c:pt>
                <c:pt idx="5062">
                  <c:v>40900</c:v>
                </c:pt>
                <c:pt idx="5063">
                  <c:v>39250</c:v>
                </c:pt>
                <c:pt idx="5064">
                  <c:v>44200</c:v>
                </c:pt>
                <c:pt idx="5065">
                  <c:v>45500</c:v>
                </c:pt>
                <c:pt idx="5066">
                  <c:v>42050</c:v>
                </c:pt>
                <c:pt idx="5067">
                  <c:v>40400</c:v>
                </c:pt>
                <c:pt idx="5068">
                  <c:v>53100</c:v>
                </c:pt>
                <c:pt idx="5069">
                  <c:v>51200</c:v>
                </c:pt>
                <c:pt idx="5070">
                  <c:v>41550</c:v>
                </c:pt>
                <c:pt idx="5071">
                  <c:v>44150</c:v>
                </c:pt>
                <c:pt idx="5072">
                  <c:v>39950</c:v>
                </c:pt>
                <c:pt idx="5073">
                  <c:v>35800</c:v>
                </c:pt>
                <c:pt idx="5074">
                  <c:v>37400</c:v>
                </c:pt>
                <c:pt idx="5075">
                  <c:v>32000</c:v>
                </c:pt>
                <c:pt idx="5076">
                  <c:v>40200</c:v>
                </c:pt>
                <c:pt idx="5077">
                  <c:v>35000</c:v>
                </c:pt>
                <c:pt idx="5078">
                  <c:v>33400</c:v>
                </c:pt>
                <c:pt idx="5079">
                  <c:v>44750</c:v>
                </c:pt>
                <c:pt idx="5080">
                  <c:v>41500</c:v>
                </c:pt>
                <c:pt idx="5081">
                  <c:v>36900</c:v>
                </c:pt>
                <c:pt idx="5082">
                  <c:v>33100</c:v>
                </c:pt>
                <c:pt idx="5083">
                  <c:v>38500</c:v>
                </c:pt>
                <c:pt idx="5084">
                  <c:v>41850</c:v>
                </c:pt>
                <c:pt idx="5085">
                  <c:v>46050</c:v>
                </c:pt>
                <c:pt idx="5086">
                  <c:v>45450</c:v>
                </c:pt>
                <c:pt idx="5087">
                  <c:v>36100</c:v>
                </c:pt>
                <c:pt idx="5088">
                  <c:v>40250</c:v>
                </c:pt>
                <c:pt idx="5089">
                  <c:v>34500</c:v>
                </c:pt>
                <c:pt idx="5090">
                  <c:v>37150</c:v>
                </c:pt>
                <c:pt idx="5091">
                  <c:v>34550</c:v>
                </c:pt>
                <c:pt idx="5092">
                  <c:v>32950</c:v>
                </c:pt>
                <c:pt idx="5093">
                  <c:v>2251</c:v>
                </c:pt>
                <c:pt idx="5094">
                  <c:v>2449</c:v>
                </c:pt>
                <c:pt idx="5095">
                  <c:v>22195</c:v>
                </c:pt>
                <c:pt idx="5096">
                  <c:v>21395</c:v>
                </c:pt>
                <c:pt idx="5097">
                  <c:v>24895</c:v>
                </c:pt>
                <c:pt idx="5098">
                  <c:v>24095</c:v>
                </c:pt>
                <c:pt idx="5099">
                  <c:v>22195</c:v>
                </c:pt>
                <c:pt idx="5100">
                  <c:v>21395</c:v>
                </c:pt>
                <c:pt idx="5101">
                  <c:v>33250</c:v>
                </c:pt>
                <c:pt idx="5102">
                  <c:v>33800</c:v>
                </c:pt>
                <c:pt idx="5103">
                  <c:v>33200</c:v>
                </c:pt>
                <c:pt idx="5104">
                  <c:v>31450</c:v>
                </c:pt>
                <c:pt idx="5105">
                  <c:v>31200</c:v>
                </c:pt>
                <c:pt idx="5106">
                  <c:v>33450</c:v>
                </c:pt>
                <c:pt idx="5107">
                  <c:v>33450</c:v>
                </c:pt>
                <c:pt idx="5108">
                  <c:v>33950</c:v>
                </c:pt>
                <c:pt idx="5109">
                  <c:v>34050</c:v>
                </c:pt>
                <c:pt idx="5110">
                  <c:v>31900</c:v>
                </c:pt>
                <c:pt idx="5111">
                  <c:v>31450</c:v>
                </c:pt>
                <c:pt idx="5112">
                  <c:v>32250</c:v>
                </c:pt>
                <c:pt idx="5113">
                  <c:v>32250</c:v>
                </c:pt>
                <c:pt idx="5114">
                  <c:v>34750</c:v>
                </c:pt>
                <c:pt idx="5115">
                  <c:v>32700</c:v>
                </c:pt>
                <c:pt idx="5116">
                  <c:v>33050</c:v>
                </c:pt>
                <c:pt idx="5117">
                  <c:v>46950</c:v>
                </c:pt>
                <c:pt idx="5118">
                  <c:v>54900</c:v>
                </c:pt>
                <c:pt idx="5119">
                  <c:v>44350</c:v>
                </c:pt>
                <c:pt idx="5120">
                  <c:v>37500</c:v>
                </c:pt>
                <c:pt idx="5121">
                  <c:v>36050</c:v>
                </c:pt>
                <c:pt idx="5122">
                  <c:v>39150</c:v>
                </c:pt>
                <c:pt idx="5123">
                  <c:v>50550</c:v>
                </c:pt>
                <c:pt idx="5124">
                  <c:v>40400</c:v>
                </c:pt>
                <c:pt idx="5125">
                  <c:v>43350</c:v>
                </c:pt>
                <c:pt idx="5126">
                  <c:v>33250</c:v>
                </c:pt>
                <c:pt idx="5127">
                  <c:v>36050</c:v>
                </c:pt>
                <c:pt idx="5128">
                  <c:v>43550</c:v>
                </c:pt>
                <c:pt idx="5129">
                  <c:v>37000</c:v>
                </c:pt>
                <c:pt idx="5130">
                  <c:v>34450</c:v>
                </c:pt>
                <c:pt idx="5131">
                  <c:v>35650</c:v>
                </c:pt>
                <c:pt idx="5132">
                  <c:v>36200</c:v>
                </c:pt>
                <c:pt idx="5133">
                  <c:v>34900</c:v>
                </c:pt>
                <c:pt idx="5134">
                  <c:v>33700</c:v>
                </c:pt>
                <c:pt idx="5135">
                  <c:v>33250</c:v>
                </c:pt>
                <c:pt idx="5136">
                  <c:v>34250</c:v>
                </c:pt>
                <c:pt idx="5137">
                  <c:v>43850</c:v>
                </c:pt>
                <c:pt idx="5138">
                  <c:v>35750</c:v>
                </c:pt>
                <c:pt idx="5139">
                  <c:v>38700</c:v>
                </c:pt>
                <c:pt idx="5140">
                  <c:v>37000</c:v>
                </c:pt>
                <c:pt idx="5141">
                  <c:v>35900</c:v>
                </c:pt>
                <c:pt idx="5142">
                  <c:v>43900</c:v>
                </c:pt>
                <c:pt idx="5143">
                  <c:v>36650</c:v>
                </c:pt>
                <c:pt idx="5144">
                  <c:v>14335</c:v>
                </c:pt>
                <c:pt idx="5145">
                  <c:v>14775</c:v>
                </c:pt>
                <c:pt idx="5146">
                  <c:v>18425</c:v>
                </c:pt>
                <c:pt idx="5147">
                  <c:v>19850</c:v>
                </c:pt>
                <c:pt idx="5148">
                  <c:v>15675</c:v>
                </c:pt>
                <c:pt idx="5149">
                  <c:v>16980</c:v>
                </c:pt>
                <c:pt idx="5150">
                  <c:v>20280</c:v>
                </c:pt>
                <c:pt idx="5151">
                  <c:v>30210</c:v>
                </c:pt>
                <c:pt idx="5152">
                  <c:v>26755</c:v>
                </c:pt>
                <c:pt idx="5153">
                  <c:v>23100</c:v>
                </c:pt>
                <c:pt idx="5154">
                  <c:v>26960</c:v>
                </c:pt>
                <c:pt idx="5155">
                  <c:v>18765</c:v>
                </c:pt>
                <c:pt idx="5156">
                  <c:v>20290</c:v>
                </c:pt>
                <c:pt idx="5157">
                  <c:v>23100</c:v>
                </c:pt>
                <c:pt idx="5158">
                  <c:v>28580</c:v>
                </c:pt>
                <c:pt idx="5159">
                  <c:v>19275</c:v>
                </c:pt>
                <c:pt idx="5160">
                  <c:v>24180</c:v>
                </c:pt>
                <c:pt idx="5161">
                  <c:v>28960</c:v>
                </c:pt>
                <c:pt idx="5162">
                  <c:v>24710</c:v>
                </c:pt>
                <c:pt idx="5163">
                  <c:v>22220</c:v>
                </c:pt>
                <c:pt idx="5164">
                  <c:v>32300</c:v>
                </c:pt>
                <c:pt idx="5165">
                  <c:v>20490</c:v>
                </c:pt>
                <c:pt idx="5166">
                  <c:v>21165</c:v>
                </c:pt>
                <c:pt idx="5167">
                  <c:v>29060</c:v>
                </c:pt>
                <c:pt idx="5168">
                  <c:v>24080</c:v>
                </c:pt>
                <c:pt idx="5169">
                  <c:v>28480</c:v>
                </c:pt>
                <c:pt idx="5170">
                  <c:v>24610</c:v>
                </c:pt>
                <c:pt idx="5171">
                  <c:v>31870</c:v>
                </c:pt>
                <c:pt idx="5172">
                  <c:v>21275</c:v>
                </c:pt>
                <c:pt idx="5173">
                  <c:v>41400</c:v>
                </c:pt>
                <c:pt idx="5174">
                  <c:v>54550</c:v>
                </c:pt>
                <c:pt idx="5175">
                  <c:v>43900</c:v>
                </c:pt>
                <c:pt idx="5176">
                  <c:v>29310</c:v>
                </c:pt>
                <c:pt idx="5177">
                  <c:v>26910</c:v>
                </c:pt>
                <c:pt idx="5178">
                  <c:v>31755</c:v>
                </c:pt>
                <c:pt idx="5179">
                  <c:v>28250</c:v>
                </c:pt>
                <c:pt idx="5180">
                  <c:v>37610</c:v>
                </c:pt>
                <c:pt idx="5181">
                  <c:v>21599</c:v>
                </c:pt>
                <c:pt idx="5182">
                  <c:v>23999</c:v>
                </c:pt>
                <c:pt idx="5183">
                  <c:v>21599</c:v>
                </c:pt>
                <c:pt idx="5184">
                  <c:v>23999</c:v>
                </c:pt>
                <c:pt idx="5185">
                  <c:v>21899</c:v>
                </c:pt>
                <c:pt idx="5186">
                  <c:v>24299</c:v>
                </c:pt>
                <c:pt idx="5187">
                  <c:v>248000</c:v>
                </c:pt>
                <c:pt idx="5188">
                  <c:v>225400</c:v>
                </c:pt>
                <c:pt idx="5189">
                  <c:v>187900</c:v>
                </c:pt>
                <c:pt idx="5190">
                  <c:v>237600</c:v>
                </c:pt>
                <c:pt idx="5191">
                  <c:v>191900</c:v>
                </c:pt>
                <c:pt idx="5192">
                  <c:v>202000</c:v>
                </c:pt>
                <c:pt idx="5193">
                  <c:v>202000</c:v>
                </c:pt>
                <c:pt idx="5194">
                  <c:v>225400</c:v>
                </c:pt>
                <c:pt idx="5195">
                  <c:v>248000</c:v>
                </c:pt>
                <c:pt idx="5196">
                  <c:v>191900</c:v>
                </c:pt>
                <c:pt idx="5197">
                  <c:v>237600</c:v>
                </c:pt>
                <c:pt idx="5198">
                  <c:v>209500</c:v>
                </c:pt>
                <c:pt idx="5199">
                  <c:v>209500</c:v>
                </c:pt>
                <c:pt idx="5200">
                  <c:v>191900</c:v>
                </c:pt>
                <c:pt idx="5201">
                  <c:v>251600</c:v>
                </c:pt>
                <c:pt idx="5202">
                  <c:v>191900</c:v>
                </c:pt>
                <c:pt idx="5203">
                  <c:v>198900</c:v>
                </c:pt>
                <c:pt idx="5204">
                  <c:v>256300</c:v>
                </c:pt>
                <c:pt idx="5205">
                  <c:v>202000</c:v>
                </c:pt>
                <c:pt idx="5206">
                  <c:v>241200</c:v>
                </c:pt>
                <c:pt idx="5207">
                  <c:v>251600</c:v>
                </c:pt>
                <c:pt idx="5208">
                  <c:v>241200</c:v>
                </c:pt>
                <c:pt idx="5209">
                  <c:v>202000</c:v>
                </c:pt>
                <c:pt idx="5210">
                  <c:v>225400</c:v>
                </c:pt>
                <c:pt idx="5211">
                  <c:v>225400</c:v>
                </c:pt>
                <c:pt idx="5212">
                  <c:v>29350</c:v>
                </c:pt>
                <c:pt idx="5213">
                  <c:v>32150</c:v>
                </c:pt>
                <c:pt idx="5214">
                  <c:v>26350</c:v>
                </c:pt>
                <c:pt idx="5215">
                  <c:v>32150</c:v>
                </c:pt>
                <c:pt idx="5216">
                  <c:v>34600</c:v>
                </c:pt>
                <c:pt idx="5217">
                  <c:v>29300</c:v>
                </c:pt>
                <c:pt idx="5218">
                  <c:v>33400</c:v>
                </c:pt>
                <c:pt idx="5219">
                  <c:v>27200</c:v>
                </c:pt>
                <c:pt idx="5220">
                  <c:v>27950</c:v>
                </c:pt>
                <c:pt idx="5221">
                  <c:v>26750</c:v>
                </c:pt>
                <c:pt idx="5222">
                  <c:v>34600</c:v>
                </c:pt>
                <c:pt idx="5223">
                  <c:v>33400</c:v>
                </c:pt>
                <c:pt idx="5224">
                  <c:v>29500</c:v>
                </c:pt>
                <c:pt idx="5225">
                  <c:v>26950</c:v>
                </c:pt>
                <c:pt idx="5226">
                  <c:v>34950</c:v>
                </c:pt>
                <c:pt idx="5227">
                  <c:v>28150</c:v>
                </c:pt>
                <c:pt idx="5228">
                  <c:v>29900</c:v>
                </c:pt>
                <c:pt idx="5229">
                  <c:v>33750</c:v>
                </c:pt>
                <c:pt idx="5230">
                  <c:v>35200</c:v>
                </c:pt>
                <c:pt idx="5231">
                  <c:v>47400</c:v>
                </c:pt>
                <c:pt idx="5232">
                  <c:v>51500</c:v>
                </c:pt>
                <c:pt idx="5233">
                  <c:v>38000</c:v>
                </c:pt>
                <c:pt idx="5234">
                  <c:v>40500</c:v>
                </c:pt>
                <c:pt idx="5235">
                  <c:v>41250</c:v>
                </c:pt>
                <c:pt idx="5236">
                  <c:v>38750</c:v>
                </c:pt>
                <c:pt idx="5237">
                  <c:v>53850</c:v>
                </c:pt>
                <c:pt idx="5238">
                  <c:v>77900</c:v>
                </c:pt>
                <c:pt idx="5239">
                  <c:v>69800</c:v>
                </c:pt>
                <c:pt idx="5240">
                  <c:v>76050</c:v>
                </c:pt>
                <c:pt idx="5241">
                  <c:v>70600</c:v>
                </c:pt>
                <c:pt idx="5242">
                  <c:v>78550</c:v>
                </c:pt>
                <c:pt idx="5243">
                  <c:v>77200</c:v>
                </c:pt>
                <c:pt idx="5244">
                  <c:v>79700</c:v>
                </c:pt>
                <c:pt idx="5245">
                  <c:v>71600</c:v>
                </c:pt>
                <c:pt idx="5246">
                  <c:v>286750</c:v>
                </c:pt>
                <c:pt idx="5247">
                  <c:v>319400</c:v>
                </c:pt>
                <c:pt idx="5248">
                  <c:v>295850</c:v>
                </c:pt>
                <c:pt idx="5249">
                  <c:v>329325</c:v>
                </c:pt>
                <c:pt idx="5250">
                  <c:v>250000</c:v>
                </c:pt>
                <c:pt idx="5251">
                  <c:v>290000</c:v>
                </c:pt>
                <c:pt idx="5252">
                  <c:v>296000</c:v>
                </c:pt>
                <c:pt idx="5253">
                  <c:v>256650</c:v>
                </c:pt>
                <c:pt idx="5254">
                  <c:v>263200</c:v>
                </c:pt>
                <c:pt idx="5255">
                  <c:v>303300</c:v>
                </c:pt>
                <c:pt idx="5256">
                  <c:v>63000</c:v>
                </c:pt>
                <c:pt idx="5257">
                  <c:v>64550</c:v>
                </c:pt>
                <c:pt idx="5258">
                  <c:v>88600</c:v>
                </c:pt>
                <c:pt idx="5259">
                  <c:v>118160</c:v>
                </c:pt>
                <c:pt idx="5260">
                  <c:v>119450</c:v>
                </c:pt>
                <c:pt idx="5261">
                  <c:v>89950</c:v>
                </c:pt>
                <c:pt idx="5262">
                  <c:v>65200</c:v>
                </c:pt>
                <c:pt idx="5263">
                  <c:v>63600</c:v>
                </c:pt>
                <c:pt idx="5264">
                  <c:v>89950</c:v>
                </c:pt>
                <c:pt idx="5265">
                  <c:v>63600</c:v>
                </c:pt>
                <c:pt idx="5266">
                  <c:v>65200</c:v>
                </c:pt>
                <c:pt idx="5267">
                  <c:v>119450</c:v>
                </c:pt>
                <c:pt idx="5268">
                  <c:v>31300</c:v>
                </c:pt>
                <c:pt idx="5269">
                  <c:v>33300</c:v>
                </c:pt>
                <c:pt idx="5270">
                  <c:v>48300</c:v>
                </c:pt>
                <c:pt idx="5271">
                  <c:v>49580</c:v>
                </c:pt>
                <c:pt idx="5272">
                  <c:v>32500</c:v>
                </c:pt>
                <c:pt idx="5273">
                  <c:v>34500</c:v>
                </c:pt>
                <c:pt idx="5274">
                  <c:v>49900</c:v>
                </c:pt>
                <c:pt idx="5275">
                  <c:v>32850</c:v>
                </c:pt>
                <c:pt idx="5276">
                  <c:v>34850</c:v>
                </c:pt>
                <c:pt idx="5277">
                  <c:v>38950</c:v>
                </c:pt>
                <c:pt idx="5278">
                  <c:v>40950</c:v>
                </c:pt>
                <c:pt idx="5279">
                  <c:v>39150</c:v>
                </c:pt>
                <c:pt idx="5280">
                  <c:v>41150</c:v>
                </c:pt>
                <c:pt idx="5281">
                  <c:v>65100</c:v>
                </c:pt>
                <c:pt idx="5282">
                  <c:v>109300</c:v>
                </c:pt>
                <c:pt idx="5283">
                  <c:v>69650</c:v>
                </c:pt>
                <c:pt idx="5284">
                  <c:v>110650</c:v>
                </c:pt>
                <c:pt idx="5285">
                  <c:v>64600</c:v>
                </c:pt>
                <c:pt idx="5286">
                  <c:v>99950</c:v>
                </c:pt>
                <c:pt idx="5287">
                  <c:v>51100</c:v>
                </c:pt>
                <c:pt idx="5288">
                  <c:v>107100</c:v>
                </c:pt>
                <c:pt idx="5289">
                  <c:v>52500</c:v>
                </c:pt>
                <c:pt idx="5290">
                  <c:v>53600</c:v>
                </c:pt>
                <c:pt idx="5291">
                  <c:v>108840</c:v>
                </c:pt>
                <c:pt idx="5292">
                  <c:v>101690</c:v>
                </c:pt>
                <c:pt idx="5293">
                  <c:v>65650</c:v>
                </c:pt>
                <c:pt idx="5294">
                  <c:v>52000</c:v>
                </c:pt>
                <c:pt idx="5295">
                  <c:v>54500</c:v>
                </c:pt>
                <c:pt idx="5296">
                  <c:v>25375</c:v>
                </c:pt>
                <c:pt idx="5297">
                  <c:v>25375</c:v>
                </c:pt>
                <c:pt idx="5298">
                  <c:v>24300</c:v>
                </c:pt>
                <c:pt idx="5299">
                  <c:v>24300</c:v>
                </c:pt>
                <c:pt idx="5300">
                  <c:v>24300</c:v>
                </c:pt>
                <c:pt idx="5301">
                  <c:v>25375</c:v>
                </c:pt>
                <c:pt idx="5302">
                  <c:v>24770</c:v>
                </c:pt>
                <c:pt idx="5303">
                  <c:v>24770</c:v>
                </c:pt>
                <c:pt idx="5304">
                  <c:v>25870</c:v>
                </c:pt>
                <c:pt idx="5305">
                  <c:v>25870</c:v>
                </c:pt>
                <c:pt idx="5306">
                  <c:v>26895</c:v>
                </c:pt>
                <c:pt idx="5307">
                  <c:v>25795</c:v>
                </c:pt>
                <c:pt idx="5308">
                  <c:v>26695</c:v>
                </c:pt>
                <c:pt idx="5309">
                  <c:v>24845</c:v>
                </c:pt>
                <c:pt idx="5310">
                  <c:v>26895</c:v>
                </c:pt>
                <c:pt idx="5311">
                  <c:v>25795</c:v>
                </c:pt>
                <c:pt idx="5312">
                  <c:v>27795</c:v>
                </c:pt>
                <c:pt idx="5313">
                  <c:v>24845</c:v>
                </c:pt>
                <c:pt idx="5314">
                  <c:v>27795</c:v>
                </c:pt>
                <c:pt idx="5315">
                  <c:v>26695</c:v>
                </c:pt>
                <c:pt idx="5316">
                  <c:v>23745</c:v>
                </c:pt>
                <c:pt idx="5317">
                  <c:v>23745</c:v>
                </c:pt>
                <c:pt idx="5318">
                  <c:v>37090</c:v>
                </c:pt>
                <c:pt idx="5319">
                  <c:v>39090</c:v>
                </c:pt>
                <c:pt idx="5320">
                  <c:v>38590</c:v>
                </c:pt>
                <c:pt idx="5321">
                  <c:v>38980</c:v>
                </c:pt>
                <c:pt idx="5322">
                  <c:v>39480</c:v>
                </c:pt>
                <c:pt idx="5323">
                  <c:v>37480</c:v>
                </c:pt>
                <c:pt idx="5324">
                  <c:v>37900</c:v>
                </c:pt>
                <c:pt idx="5325">
                  <c:v>39900</c:v>
                </c:pt>
                <c:pt idx="5326">
                  <c:v>39400</c:v>
                </c:pt>
                <c:pt idx="5327">
                  <c:v>124100</c:v>
                </c:pt>
                <c:pt idx="5328">
                  <c:v>93850</c:v>
                </c:pt>
                <c:pt idx="5329">
                  <c:v>68700</c:v>
                </c:pt>
                <c:pt idx="5330">
                  <c:v>26950</c:v>
                </c:pt>
                <c:pt idx="5331">
                  <c:v>32890</c:v>
                </c:pt>
                <c:pt idx="5332">
                  <c:v>30530</c:v>
                </c:pt>
                <c:pt idx="5333">
                  <c:v>25850</c:v>
                </c:pt>
                <c:pt idx="5334">
                  <c:v>29430</c:v>
                </c:pt>
                <c:pt idx="5335">
                  <c:v>29280</c:v>
                </c:pt>
                <c:pt idx="5336">
                  <c:v>32640</c:v>
                </c:pt>
                <c:pt idx="5337">
                  <c:v>24785</c:v>
                </c:pt>
                <c:pt idx="5338">
                  <c:v>28885</c:v>
                </c:pt>
                <c:pt idx="5339">
                  <c:v>26280</c:v>
                </c:pt>
                <c:pt idx="5340">
                  <c:v>25885</c:v>
                </c:pt>
                <c:pt idx="5341">
                  <c:v>30380</c:v>
                </c:pt>
                <c:pt idx="5342">
                  <c:v>29880</c:v>
                </c:pt>
                <c:pt idx="5343">
                  <c:v>27380</c:v>
                </c:pt>
                <c:pt idx="5344">
                  <c:v>30980</c:v>
                </c:pt>
                <c:pt idx="5345">
                  <c:v>27980</c:v>
                </c:pt>
                <c:pt idx="5346">
                  <c:v>29485</c:v>
                </c:pt>
                <c:pt idx="5347">
                  <c:v>31540</c:v>
                </c:pt>
                <c:pt idx="5348">
                  <c:v>25385</c:v>
                </c:pt>
                <c:pt idx="5349">
                  <c:v>30045</c:v>
                </c:pt>
                <c:pt idx="5350">
                  <c:v>26880</c:v>
                </c:pt>
                <c:pt idx="5351">
                  <c:v>31145</c:v>
                </c:pt>
                <c:pt idx="5352">
                  <c:v>27785</c:v>
                </c:pt>
                <c:pt idx="5353">
                  <c:v>26485</c:v>
                </c:pt>
                <c:pt idx="5354">
                  <c:v>28385</c:v>
                </c:pt>
                <c:pt idx="5355">
                  <c:v>30620</c:v>
                </c:pt>
                <c:pt idx="5356">
                  <c:v>26095</c:v>
                </c:pt>
                <c:pt idx="5357">
                  <c:v>25595</c:v>
                </c:pt>
                <c:pt idx="5358">
                  <c:v>29125</c:v>
                </c:pt>
                <c:pt idx="5359">
                  <c:v>31220</c:v>
                </c:pt>
                <c:pt idx="5360">
                  <c:v>27090</c:v>
                </c:pt>
                <c:pt idx="5361">
                  <c:v>27590</c:v>
                </c:pt>
                <c:pt idx="5362">
                  <c:v>31630</c:v>
                </c:pt>
                <c:pt idx="5363">
                  <c:v>24995</c:v>
                </c:pt>
                <c:pt idx="5364">
                  <c:v>30135</c:v>
                </c:pt>
                <c:pt idx="5365">
                  <c:v>31235</c:v>
                </c:pt>
                <c:pt idx="5366">
                  <c:v>32730</c:v>
                </c:pt>
                <c:pt idx="5367">
                  <c:v>29725</c:v>
                </c:pt>
                <c:pt idx="5368">
                  <c:v>28025</c:v>
                </c:pt>
                <c:pt idx="5369">
                  <c:v>26490</c:v>
                </c:pt>
                <c:pt idx="5370">
                  <c:v>30120</c:v>
                </c:pt>
                <c:pt idx="5371">
                  <c:v>28625</c:v>
                </c:pt>
                <c:pt idx="5372">
                  <c:v>26695</c:v>
                </c:pt>
                <c:pt idx="5373">
                  <c:v>29520</c:v>
                </c:pt>
                <c:pt idx="5374">
                  <c:v>28190</c:v>
                </c:pt>
                <c:pt idx="5375">
                  <c:v>35195</c:v>
                </c:pt>
                <c:pt idx="5376">
                  <c:v>25595</c:v>
                </c:pt>
                <c:pt idx="5377">
                  <c:v>27995</c:v>
                </c:pt>
                <c:pt idx="5378">
                  <c:v>34095</c:v>
                </c:pt>
                <c:pt idx="5379">
                  <c:v>26095</c:v>
                </c:pt>
                <c:pt idx="5380">
                  <c:v>26695</c:v>
                </c:pt>
                <c:pt idx="5381">
                  <c:v>31990</c:v>
                </c:pt>
                <c:pt idx="5382">
                  <c:v>30890</c:v>
                </c:pt>
                <c:pt idx="5383">
                  <c:v>24995</c:v>
                </c:pt>
                <c:pt idx="5384">
                  <c:v>29095</c:v>
                </c:pt>
                <c:pt idx="5385">
                  <c:v>39090</c:v>
                </c:pt>
                <c:pt idx="5386">
                  <c:v>36595</c:v>
                </c:pt>
                <c:pt idx="5387">
                  <c:v>36750</c:v>
                </c:pt>
                <c:pt idx="5388">
                  <c:v>38995</c:v>
                </c:pt>
                <c:pt idx="5389">
                  <c:v>35650</c:v>
                </c:pt>
                <c:pt idx="5390">
                  <c:v>37895</c:v>
                </c:pt>
                <c:pt idx="5391">
                  <c:v>36755</c:v>
                </c:pt>
                <c:pt idx="5392">
                  <c:v>35655</c:v>
                </c:pt>
                <c:pt idx="5393">
                  <c:v>39375</c:v>
                </c:pt>
                <c:pt idx="5394">
                  <c:v>40475</c:v>
                </c:pt>
                <c:pt idx="5395">
                  <c:v>31445</c:v>
                </c:pt>
                <c:pt idx="5396">
                  <c:v>22495</c:v>
                </c:pt>
                <c:pt idx="5397">
                  <c:v>27995</c:v>
                </c:pt>
                <c:pt idx="5398">
                  <c:v>21395</c:v>
                </c:pt>
                <c:pt idx="5399">
                  <c:v>29345</c:v>
                </c:pt>
                <c:pt idx="5400">
                  <c:v>26995</c:v>
                </c:pt>
                <c:pt idx="5401">
                  <c:v>30345</c:v>
                </c:pt>
                <c:pt idx="5402">
                  <c:v>24595</c:v>
                </c:pt>
                <c:pt idx="5403">
                  <c:v>25695</c:v>
                </c:pt>
                <c:pt idx="5404">
                  <c:v>29095</c:v>
                </c:pt>
                <c:pt idx="5405">
                  <c:v>24995</c:v>
                </c:pt>
                <c:pt idx="5406">
                  <c:v>27025</c:v>
                </c:pt>
                <c:pt idx="5407">
                  <c:v>29385</c:v>
                </c:pt>
                <c:pt idx="5408">
                  <c:v>22725</c:v>
                </c:pt>
                <c:pt idx="5409">
                  <c:v>21625</c:v>
                </c:pt>
                <c:pt idx="5410">
                  <c:v>22680</c:v>
                </c:pt>
                <c:pt idx="5411">
                  <c:v>27030</c:v>
                </c:pt>
                <c:pt idx="5412">
                  <c:v>21580</c:v>
                </c:pt>
                <c:pt idx="5413">
                  <c:v>29970</c:v>
                </c:pt>
                <c:pt idx="5414">
                  <c:v>26995</c:v>
                </c:pt>
                <c:pt idx="5415">
                  <c:v>19295</c:v>
                </c:pt>
                <c:pt idx="5416">
                  <c:v>23445</c:v>
                </c:pt>
                <c:pt idx="5417">
                  <c:v>21295</c:v>
                </c:pt>
                <c:pt idx="5418">
                  <c:v>17995</c:v>
                </c:pt>
                <c:pt idx="5419">
                  <c:v>28395</c:v>
                </c:pt>
                <c:pt idx="5420">
                  <c:v>24895</c:v>
                </c:pt>
                <c:pt idx="5421">
                  <c:v>20995</c:v>
                </c:pt>
                <c:pt idx="5422">
                  <c:v>29495</c:v>
                </c:pt>
                <c:pt idx="5423">
                  <c:v>27395</c:v>
                </c:pt>
                <c:pt idx="5424">
                  <c:v>22345</c:v>
                </c:pt>
                <c:pt idx="5425">
                  <c:v>25895</c:v>
                </c:pt>
                <c:pt idx="5426">
                  <c:v>22395</c:v>
                </c:pt>
                <c:pt idx="5427">
                  <c:v>20395</c:v>
                </c:pt>
                <c:pt idx="5428">
                  <c:v>20675</c:v>
                </c:pt>
                <c:pt idx="5429">
                  <c:v>27425</c:v>
                </c:pt>
                <c:pt idx="5430">
                  <c:v>19595</c:v>
                </c:pt>
                <c:pt idx="5431">
                  <c:v>22625</c:v>
                </c:pt>
                <c:pt idx="5432">
                  <c:v>18495</c:v>
                </c:pt>
                <c:pt idx="5433">
                  <c:v>25225</c:v>
                </c:pt>
                <c:pt idx="5434">
                  <c:v>20175</c:v>
                </c:pt>
                <c:pt idx="5435">
                  <c:v>19575</c:v>
                </c:pt>
                <c:pt idx="5436">
                  <c:v>21275</c:v>
                </c:pt>
                <c:pt idx="5437">
                  <c:v>20995</c:v>
                </c:pt>
                <c:pt idx="5438">
                  <c:v>22695</c:v>
                </c:pt>
                <c:pt idx="5439">
                  <c:v>21595</c:v>
                </c:pt>
                <c:pt idx="5440">
                  <c:v>19895</c:v>
                </c:pt>
                <c:pt idx="5441">
                  <c:v>22940</c:v>
                </c:pt>
                <c:pt idx="5442">
                  <c:v>21690</c:v>
                </c:pt>
                <c:pt idx="5443">
                  <c:v>17070</c:v>
                </c:pt>
                <c:pt idx="5444">
                  <c:v>21240</c:v>
                </c:pt>
                <c:pt idx="5445">
                  <c:v>22940</c:v>
                </c:pt>
                <c:pt idx="5446">
                  <c:v>21690</c:v>
                </c:pt>
                <c:pt idx="5447">
                  <c:v>18890</c:v>
                </c:pt>
                <c:pt idx="5448">
                  <c:v>17070</c:v>
                </c:pt>
                <c:pt idx="5449">
                  <c:v>23530</c:v>
                </c:pt>
                <c:pt idx="5450">
                  <c:v>22280</c:v>
                </c:pt>
                <c:pt idx="5451">
                  <c:v>23530</c:v>
                </c:pt>
                <c:pt idx="5452">
                  <c:v>21830</c:v>
                </c:pt>
                <c:pt idx="5453">
                  <c:v>19555</c:v>
                </c:pt>
                <c:pt idx="5454">
                  <c:v>22280</c:v>
                </c:pt>
                <c:pt idx="5455">
                  <c:v>23750</c:v>
                </c:pt>
                <c:pt idx="5456">
                  <c:v>22500</c:v>
                </c:pt>
                <c:pt idx="5457">
                  <c:v>20090</c:v>
                </c:pt>
                <c:pt idx="5458">
                  <c:v>30995</c:v>
                </c:pt>
                <c:pt idx="5459">
                  <c:v>27395</c:v>
                </c:pt>
                <c:pt idx="5460">
                  <c:v>21795</c:v>
                </c:pt>
                <c:pt idx="5461">
                  <c:v>24245</c:v>
                </c:pt>
                <c:pt idx="5462">
                  <c:v>28395</c:v>
                </c:pt>
                <c:pt idx="5463">
                  <c:v>25245</c:v>
                </c:pt>
                <c:pt idx="5464">
                  <c:v>25095</c:v>
                </c:pt>
                <c:pt idx="5465">
                  <c:v>22595</c:v>
                </c:pt>
                <c:pt idx="5466">
                  <c:v>28295</c:v>
                </c:pt>
                <c:pt idx="5467">
                  <c:v>31495</c:v>
                </c:pt>
                <c:pt idx="5468">
                  <c:v>26195</c:v>
                </c:pt>
                <c:pt idx="5469">
                  <c:v>29395</c:v>
                </c:pt>
                <c:pt idx="5470">
                  <c:v>29395</c:v>
                </c:pt>
                <c:pt idx="5471">
                  <c:v>26695</c:v>
                </c:pt>
                <c:pt idx="5472">
                  <c:v>32395</c:v>
                </c:pt>
                <c:pt idx="5473">
                  <c:v>23995</c:v>
                </c:pt>
                <c:pt idx="5474">
                  <c:v>24330</c:v>
                </c:pt>
                <c:pt idx="5475">
                  <c:v>27330</c:v>
                </c:pt>
                <c:pt idx="5476">
                  <c:v>21330</c:v>
                </c:pt>
                <c:pt idx="5477">
                  <c:v>28815</c:v>
                </c:pt>
                <c:pt idx="5478">
                  <c:v>24735</c:v>
                </c:pt>
                <c:pt idx="5479">
                  <c:v>21815</c:v>
                </c:pt>
                <c:pt idx="5480">
                  <c:v>22210</c:v>
                </c:pt>
                <c:pt idx="5481">
                  <c:v>29325</c:v>
                </c:pt>
                <c:pt idx="5482">
                  <c:v>23449</c:v>
                </c:pt>
                <c:pt idx="5483">
                  <c:v>24949</c:v>
                </c:pt>
                <c:pt idx="5484">
                  <c:v>19299</c:v>
                </c:pt>
                <c:pt idx="5485">
                  <c:v>22549</c:v>
                </c:pt>
                <c:pt idx="5486">
                  <c:v>22899</c:v>
                </c:pt>
                <c:pt idx="5487">
                  <c:v>21099</c:v>
                </c:pt>
                <c:pt idx="5488">
                  <c:v>23949</c:v>
                </c:pt>
                <c:pt idx="5489">
                  <c:v>21399</c:v>
                </c:pt>
                <c:pt idx="5490">
                  <c:v>25249</c:v>
                </c:pt>
                <c:pt idx="5491">
                  <c:v>22299</c:v>
                </c:pt>
                <c:pt idx="5492">
                  <c:v>19499</c:v>
                </c:pt>
                <c:pt idx="5493">
                  <c:v>22849</c:v>
                </c:pt>
                <c:pt idx="5494">
                  <c:v>23749</c:v>
                </c:pt>
                <c:pt idx="5495">
                  <c:v>23799</c:v>
                </c:pt>
                <c:pt idx="5496">
                  <c:v>25949</c:v>
                </c:pt>
                <c:pt idx="5497">
                  <c:v>22349</c:v>
                </c:pt>
                <c:pt idx="5498">
                  <c:v>19949</c:v>
                </c:pt>
                <c:pt idx="5499">
                  <c:v>24449</c:v>
                </c:pt>
                <c:pt idx="5500">
                  <c:v>2169</c:v>
                </c:pt>
                <c:pt idx="5501">
                  <c:v>2266</c:v>
                </c:pt>
                <c:pt idx="5502">
                  <c:v>2000</c:v>
                </c:pt>
                <c:pt idx="5503">
                  <c:v>2048</c:v>
                </c:pt>
                <c:pt idx="5504">
                  <c:v>2000</c:v>
                </c:pt>
                <c:pt idx="5505">
                  <c:v>2055</c:v>
                </c:pt>
                <c:pt idx="5506">
                  <c:v>2152</c:v>
                </c:pt>
                <c:pt idx="5507">
                  <c:v>2234</c:v>
                </c:pt>
                <c:pt idx="5508">
                  <c:v>2331</c:v>
                </c:pt>
                <c:pt idx="5509">
                  <c:v>2267</c:v>
                </c:pt>
                <c:pt idx="5510">
                  <c:v>98172</c:v>
                </c:pt>
                <c:pt idx="5511">
                  <c:v>98872</c:v>
                </c:pt>
                <c:pt idx="5512">
                  <c:v>104122</c:v>
                </c:pt>
                <c:pt idx="5513">
                  <c:v>99900</c:v>
                </c:pt>
                <c:pt idx="5514">
                  <c:v>143300</c:v>
                </c:pt>
                <c:pt idx="5515">
                  <c:v>153400</c:v>
                </c:pt>
                <c:pt idx="5516">
                  <c:v>138800</c:v>
                </c:pt>
                <c:pt idx="5517">
                  <c:v>161070</c:v>
                </c:pt>
                <c:pt idx="5518">
                  <c:v>182009</c:v>
                </c:pt>
                <c:pt idx="5519">
                  <c:v>150465</c:v>
                </c:pt>
                <c:pt idx="5520">
                  <c:v>145740</c:v>
                </c:pt>
                <c:pt idx="5521">
                  <c:v>161070</c:v>
                </c:pt>
                <c:pt idx="5522">
                  <c:v>150465</c:v>
                </c:pt>
                <c:pt idx="5523">
                  <c:v>145740</c:v>
                </c:pt>
                <c:pt idx="5524">
                  <c:v>182009</c:v>
                </c:pt>
                <c:pt idx="5525">
                  <c:v>143400</c:v>
                </c:pt>
                <c:pt idx="5526">
                  <c:v>126500</c:v>
                </c:pt>
                <c:pt idx="5527">
                  <c:v>132825</c:v>
                </c:pt>
                <c:pt idx="5528">
                  <c:v>165627</c:v>
                </c:pt>
                <c:pt idx="5529">
                  <c:v>150570</c:v>
                </c:pt>
                <c:pt idx="5530">
                  <c:v>150570</c:v>
                </c:pt>
                <c:pt idx="5531">
                  <c:v>132825</c:v>
                </c:pt>
                <c:pt idx="5532">
                  <c:v>165627</c:v>
                </c:pt>
                <c:pt idx="5533">
                  <c:v>53285</c:v>
                </c:pt>
                <c:pt idx="5534">
                  <c:v>45615</c:v>
                </c:pt>
                <c:pt idx="5535">
                  <c:v>46310</c:v>
                </c:pt>
                <c:pt idx="5536">
                  <c:v>53980</c:v>
                </c:pt>
                <c:pt idx="5537">
                  <c:v>38875</c:v>
                </c:pt>
                <c:pt idx="5538">
                  <c:v>38875</c:v>
                </c:pt>
                <c:pt idx="5539">
                  <c:v>43150</c:v>
                </c:pt>
                <c:pt idx="5540">
                  <c:v>45100</c:v>
                </c:pt>
                <c:pt idx="5541">
                  <c:v>55070</c:v>
                </c:pt>
                <c:pt idx="5542">
                  <c:v>48600</c:v>
                </c:pt>
                <c:pt idx="5543">
                  <c:v>57330</c:v>
                </c:pt>
                <c:pt idx="5544">
                  <c:v>50850</c:v>
                </c:pt>
                <c:pt idx="5545">
                  <c:v>50000</c:v>
                </c:pt>
                <c:pt idx="5546">
                  <c:v>54115</c:v>
                </c:pt>
                <c:pt idx="5547">
                  <c:v>50470</c:v>
                </c:pt>
                <c:pt idx="5548">
                  <c:v>50695</c:v>
                </c:pt>
                <c:pt idx="5549">
                  <c:v>54810</c:v>
                </c:pt>
                <c:pt idx="5550">
                  <c:v>50365</c:v>
                </c:pt>
                <c:pt idx="5551">
                  <c:v>56555</c:v>
                </c:pt>
                <c:pt idx="5552">
                  <c:v>3542</c:v>
                </c:pt>
                <c:pt idx="5553">
                  <c:v>3741</c:v>
                </c:pt>
                <c:pt idx="5554">
                  <c:v>3965</c:v>
                </c:pt>
                <c:pt idx="5555">
                  <c:v>47975</c:v>
                </c:pt>
                <c:pt idx="5556">
                  <c:v>51375</c:v>
                </c:pt>
                <c:pt idx="5557">
                  <c:v>52375</c:v>
                </c:pt>
                <c:pt idx="5558">
                  <c:v>60430</c:v>
                </c:pt>
                <c:pt idx="5559">
                  <c:v>61330</c:v>
                </c:pt>
                <c:pt idx="5560">
                  <c:v>63080</c:v>
                </c:pt>
                <c:pt idx="5561">
                  <c:v>53470</c:v>
                </c:pt>
                <c:pt idx="5562">
                  <c:v>54070</c:v>
                </c:pt>
                <c:pt idx="5563">
                  <c:v>55370</c:v>
                </c:pt>
                <c:pt idx="5564">
                  <c:v>84440</c:v>
                </c:pt>
                <c:pt idx="5565">
                  <c:v>111510</c:v>
                </c:pt>
                <c:pt idx="5566">
                  <c:v>115710</c:v>
                </c:pt>
                <c:pt idx="5567">
                  <c:v>101770</c:v>
                </c:pt>
                <c:pt idx="5568">
                  <c:v>149990</c:v>
                </c:pt>
                <c:pt idx="5569">
                  <c:v>111510</c:v>
                </c:pt>
                <c:pt idx="5570">
                  <c:v>149990</c:v>
                </c:pt>
                <c:pt idx="5571">
                  <c:v>101770</c:v>
                </c:pt>
                <c:pt idx="5572">
                  <c:v>109990</c:v>
                </c:pt>
                <c:pt idx="5573">
                  <c:v>149995</c:v>
                </c:pt>
                <c:pt idx="5574">
                  <c:v>149995</c:v>
                </c:pt>
                <c:pt idx="5575">
                  <c:v>26275</c:v>
                </c:pt>
                <c:pt idx="5576">
                  <c:v>31695</c:v>
                </c:pt>
                <c:pt idx="5577">
                  <c:v>24595</c:v>
                </c:pt>
                <c:pt idx="5578">
                  <c:v>25095</c:v>
                </c:pt>
                <c:pt idx="5579">
                  <c:v>27375</c:v>
                </c:pt>
                <c:pt idx="5580">
                  <c:v>31695</c:v>
                </c:pt>
                <c:pt idx="5581">
                  <c:v>29995</c:v>
                </c:pt>
                <c:pt idx="5582">
                  <c:v>29545</c:v>
                </c:pt>
                <c:pt idx="5583">
                  <c:v>27845</c:v>
                </c:pt>
                <c:pt idx="5584">
                  <c:v>31095</c:v>
                </c:pt>
                <c:pt idx="5585">
                  <c:v>28445</c:v>
                </c:pt>
                <c:pt idx="5586">
                  <c:v>27845</c:v>
                </c:pt>
                <c:pt idx="5587">
                  <c:v>25095</c:v>
                </c:pt>
                <c:pt idx="5588">
                  <c:v>24595</c:v>
                </c:pt>
                <c:pt idx="5589">
                  <c:v>28945</c:v>
                </c:pt>
                <c:pt idx="5590">
                  <c:v>23995</c:v>
                </c:pt>
                <c:pt idx="5591">
                  <c:v>27375</c:v>
                </c:pt>
                <c:pt idx="5592">
                  <c:v>29545</c:v>
                </c:pt>
                <c:pt idx="5593">
                  <c:v>29995</c:v>
                </c:pt>
                <c:pt idx="5594">
                  <c:v>23995</c:v>
                </c:pt>
                <c:pt idx="5595">
                  <c:v>25695</c:v>
                </c:pt>
                <c:pt idx="5596">
                  <c:v>26875</c:v>
                </c:pt>
                <c:pt idx="5597">
                  <c:v>30595</c:v>
                </c:pt>
                <c:pt idx="5598">
                  <c:v>30595</c:v>
                </c:pt>
                <c:pt idx="5599">
                  <c:v>27975</c:v>
                </c:pt>
                <c:pt idx="5600">
                  <c:v>26875</c:v>
                </c:pt>
                <c:pt idx="5601">
                  <c:v>28445</c:v>
                </c:pt>
                <c:pt idx="5602">
                  <c:v>25695</c:v>
                </c:pt>
                <c:pt idx="5603">
                  <c:v>26275</c:v>
                </c:pt>
                <c:pt idx="5604">
                  <c:v>28945</c:v>
                </c:pt>
                <c:pt idx="5605">
                  <c:v>31095</c:v>
                </c:pt>
                <c:pt idx="5606">
                  <c:v>27975</c:v>
                </c:pt>
                <c:pt idx="5607">
                  <c:v>29895</c:v>
                </c:pt>
                <c:pt idx="5608">
                  <c:v>29695</c:v>
                </c:pt>
                <c:pt idx="5609">
                  <c:v>30795</c:v>
                </c:pt>
                <c:pt idx="5610">
                  <c:v>25300</c:v>
                </c:pt>
                <c:pt idx="5611">
                  <c:v>24200</c:v>
                </c:pt>
                <c:pt idx="5612">
                  <c:v>25895</c:v>
                </c:pt>
                <c:pt idx="5613">
                  <c:v>30995</c:v>
                </c:pt>
                <c:pt idx="5614">
                  <c:v>30395</c:v>
                </c:pt>
                <c:pt idx="5615">
                  <c:v>24200</c:v>
                </c:pt>
                <c:pt idx="5616">
                  <c:v>28795</c:v>
                </c:pt>
                <c:pt idx="5617">
                  <c:v>25095</c:v>
                </c:pt>
                <c:pt idx="5618">
                  <c:v>28395</c:v>
                </c:pt>
                <c:pt idx="5619">
                  <c:v>27295</c:v>
                </c:pt>
                <c:pt idx="5620">
                  <c:v>28195</c:v>
                </c:pt>
                <c:pt idx="5621">
                  <c:v>31495</c:v>
                </c:pt>
                <c:pt idx="5622">
                  <c:v>28195</c:v>
                </c:pt>
                <c:pt idx="5623">
                  <c:v>24795</c:v>
                </c:pt>
                <c:pt idx="5624">
                  <c:v>26195</c:v>
                </c:pt>
                <c:pt idx="5625">
                  <c:v>31495</c:v>
                </c:pt>
                <c:pt idx="5626">
                  <c:v>24795</c:v>
                </c:pt>
                <c:pt idx="5627">
                  <c:v>32095</c:v>
                </c:pt>
                <c:pt idx="5628">
                  <c:v>25300</c:v>
                </c:pt>
                <c:pt idx="5629">
                  <c:v>27895</c:v>
                </c:pt>
                <c:pt idx="5630">
                  <c:v>30995</c:v>
                </c:pt>
                <c:pt idx="5631">
                  <c:v>29295</c:v>
                </c:pt>
                <c:pt idx="5632">
                  <c:v>29695</c:v>
                </c:pt>
                <c:pt idx="5633">
                  <c:v>26195</c:v>
                </c:pt>
                <c:pt idx="5634">
                  <c:v>32095</c:v>
                </c:pt>
                <c:pt idx="5635">
                  <c:v>26795</c:v>
                </c:pt>
                <c:pt idx="5636">
                  <c:v>25895</c:v>
                </c:pt>
                <c:pt idx="5637">
                  <c:v>25095</c:v>
                </c:pt>
                <c:pt idx="5638">
                  <c:v>26795</c:v>
                </c:pt>
                <c:pt idx="5639">
                  <c:v>28395</c:v>
                </c:pt>
                <c:pt idx="5640">
                  <c:v>27895</c:v>
                </c:pt>
                <c:pt idx="5641">
                  <c:v>29295</c:v>
                </c:pt>
                <c:pt idx="5642">
                  <c:v>27295</c:v>
                </c:pt>
                <c:pt idx="5643">
                  <c:v>30795</c:v>
                </c:pt>
                <c:pt idx="5644">
                  <c:v>30395</c:v>
                </c:pt>
                <c:pt idx="5645">
                  <c:v>29895</c:v>
                </c:pt>
                <c:pt idx="5646">
                  <c:v>28795</c:v>
                </c:pt>
                <c:pt idx="5647">
                  <c:v>26195</c:v>
                </c:pt>
                <c:pt idx="5648">
                  <c:v>29695</c:v>
                </c:pt>
                <c:pt idx="5649">
                  <c:v>25095</c:v>
                </c:pt>
                <c:pt idx="5650">
                  <c:v>30795</c:v>
                </c:pt>
                <c:pt idx="5651">
                  <c:v>31795</c:v>
                </c:pt>
                <c:pt idx="5652">
                  <c:v>32295</c:v>
                </c:pt>
                <c:pt idx="5653">
                  <c:v>31290</c:v>
                </c:pt>
                <c:pt idx="5654">
                  <c:v>49485</c:v>
                </c:pt>
                <c:pt idx="5655">
                  <c:v>61115</c:v>
                </c:pt>
                <c:pt idx="5656">
                  <c:v>50780</c:v>
                </c:pt>
                <c:pt idx="5657">
                  <c:v>62155</c:v>
                </c:pt>
                <c:pt idx="5658">
                  <c:v>51280</c:v>
                </c:pt>
                <c:pt idx="5659">
                  <c:v>62980</c:v>
                </c:pt>
                <c:pt idx="5660">
                  <c:v>46635</c:v>
                </c:pt>
                <c:pt idx="5661">
                  <c:v>47315</c:v>
                </c:pt>
                <c:pt idx="5662">
                  <c:v>47615</c:v>
                </c:pt>
                <c:pt idx="5663">
                  <c:v>39290</c:v>
                </c:pt>
                <c:pt idx="5664">
                  <c:v>30995</c:v>
                </c:pt>
                <c:pt idx="5665">
                  <c:v>39560</c:v>
                </c:pt>
                <c:pt idx="5666">
                  <c:v>33390</c:v>
                </c:pt>
                <c:pt idx="5667">
                  <c:v>43130</c:v>
                </c:pt>
                <c:pt idx="5668">
                  <c:v>41705</c:v>
                </c:pt>
                <c:pt idx="5669">
                  <c:v>41705</c:v>
                </c:pt>
                <c:pt idx="5670">
                  <c:v>33390</c:v>
                </c:pt>
                <c:pt idx="5671">
                  <c:v>38365</c:v>
                </c:pt>
                <c:pt idx="5672">
                  <c:v>35960</c:v>
                </c:pt>
                <c:pt idx="5673">
                  <c:v>30750</c:v>
                </c:pt>
                <c:pt idx="5674">
                  <c:v>36015</c:v>
                </c:pt>
                <c:pt idx="5675">
                  <c:v>39205</c:v>
                </c:pt>
                <c:pt idx="5676">
                  <c:v>30915</c:v>
                </c:pt>
                <c:pt idx="5677">
                  <c:v>36355</c:v>
                </c:pt>
                <c:pt idx="5678">
                  <c:v>35680</c:v>
                </c:pt>
                <c:pt idx="5679">
                  <c:v>33485</c:v>
                </c:pt>
                <c:pt idx="5680">
                  <c:v>20720</c:v>
                </c:pt>
                <c:pt idx="5681">
                  <c:v>25135</c:v>
                </c:pt>
                <c:pt idx="5682">
                  <c:v>18720</c:v>
                </c:pt>
                <c:pt idx="5683">
                  <c:v>24815</c:v>
                </c:pt>
                <c:pt idx="5684">
                  <c:v>19030</c:v>
                </c:pt>
                <c:pt idx="5685">
                  <c:v>21030</c:v>
                </c:pt>
                <c:pt idx="5686">
                  <c:v>20030</c:v>
                </c:pt>
                <c:pt idx="5687">
                  <c:v>18720</c:v>
                </c:pt>
                <c:pt idx="5688">
                  <c:v>26255</c:v>
                </c:pt>
                <c:pt idx="5689">
                  <c:v>19720</c:v>
                </c:pt>
                <c:pt idx="5690">
                  <c:v>19030</c:v>
                </c:pt>
                <c:pt idx="5691">
                  <c:v>18720</c:v>
                </c:pt>
                <c:pt idx="5692">
                  <c:v>19030</c:v>
                </c:pt>
                <c:pt idx="5693">
                  <c:v>19720</c:v>
                </c:pt>
                <c:pt idx="5694">
                  <c:v>47300</c:v>
                </c:pt>
                <c:pt idx="5695">
                  <c:v>49790</c:v>
                </c:pt>
                <c:pt idx="5696">
                  <c:v>47850</c:v>
                </c:pt>
                <c:pt idx="5697">
                  <c:v>50340</c:v>
                </c:pt>
                <c:pt idx="5698">
                  <c:v>50485</c:v>
                </c:pt>
                <c:pt idx="5699">
                  <c:v>47870</c:v>
                </c:pt>
                <c:pt idx="5700">
                  <c:v>34750</c:v>
                </c:pt>
                <c:pt idx="5701">
                  <c:v>31070</c:v>
                </c:pt>
                <c:pt idx="5702">
                  <c:v>44140</c:v>
                </c:pt>
                <c:pt idx="5703">
                  <c:v>38050</c:v>
                </c:pt>
                <c:pt idx="5704">
                  <c:v>41650</c:v>
                </c:pt>
                <c:pt idx="5705">
                  <c:v>42680</c:v>
                </c:pt>
                <c:pt idx="5706">
                  <c:v>32530</c:v>
                </c:pt>
                <c:pt idx="5707">
                  <c:v>29765</c:v>
                </c:pt>
                <c:pt idx="5708">
                  <c:v>33290</c:v>
                </c:pt>
                <c:pt idx="5709">
                  <c:v>36590</c:v>
                </c:pt>
                <c:pt idx="5710">
                  <c:v>40190</c:v>
                </c:pt>
                <c:pt idx="5711">
                  <c:v>34395</c:v>
                </c:pt>
                <c:pt idx="5712">
                  <c:v>38775</c:v>
                </c:pt>
                <c:pt idx="5713">
                  <c:v>30490</c:v>
                </c:pt>
                <c:pt idx="5714">
                  <c:v>42375</c:v>
                </c:pt>
                <c:pt idx="5715">
                  <c:v>44990</c:v>
                </c:pt>
                <c:pt idx="5716">
                  <c:v>33475</c:v>
                </c:pt>
                <c:pt idx="5717">
                  <c:v>43530</c:v>
                </c:pt>
                <c:pt idx="5718">
                  <c:v>32015</c:v>
                </c:pt>
                <c:pt idx="5719">
                  <c:v>40915</c:v>
                </c:pt>
                <c:pt idx="5720">
                  <c:v>35855</c:v>
                </c:pt>
                <c:pt idx="5721">
                  <c:v>37315</c:v>
                </c:pt>
                <c:pt idx="5722">
                  <c:v>2000</c:v>
                </c:pt>
                <c:pt idx="5723">
                  <c:v>22065</c:v>
                </c:pt>
                <c:pt idx="5724">
                  <c:v>23365</c:v>
                </c:pt>
                <c:pt idx="5725">
                  <c:v>20015</c:v>
                </c:pt>
                <c:pt idx="5726">
                  <c:v>25990</c:v>
                </c:pt>
                <c:pt idx="5727">
                  <c:v>21315</c:v>
                </c:pt>
                <c:pt idx="5728">
                  <c:v>24690</c:v>
                </c:pt>
                <c:pt idx="5729">
                  <c:v>19215</c:v>
                </c:pt>
                <c:pt idx="5730">
                  <c:v>21265</c:v>
                </c:pt>
                <c:pt idx="5731">
                  <c:v>22215</c:v>
                </c:pt>
                <c:pt idx="5732">
                  <c:v>23515</c:v>
                </c:pt>
                <c:pt idx="5733">
                  <c:v>20165</c:v>
                </c:pt>
                <c:pt idx="5734">
                  <c:v>26140</c:v>
                </c:pt>
                <c:pt idx="5735">
                  <c:v>24840</c:v>
                </c:pt>
                <c:pt idx="5736">
                  <c:v>19365</c:v>
                </c:pt>
                <c:pt idx="5737">
                  <c:v>21465</c:v>
                </c:pt>
                <c:pt idx="5738">
                  <c:v>21415</c:v>
                </c:pt>
                <c:pt idx="5739">
                  <c:v>34650</c:v>
                </c:pt>
                <c:pt idx="5740">
                  <c:v>37420</c:v>
                </c:pt>
                <c:pt idx="5741">
                  <c:v>39100</c:v>
                </c:pt>
                <c:pt idx="5742">
                  <c:v>36330</c:v>
                </c:pt>
                <c:pt idx="5743">
                  <c:v>39800</c:v>
                </c:pt>
                <c:pt idx="5744">
                  <c:v>37030</c:v>
                </c:pt>
                <c:pt idx="5745">
                  <c:v>237250</c:v>
                </c:pt>
                <c:pt idx="5746">
                  <c:v>238500</c:v>
                </c:pt>
                <c:pt idx="5747">
                  <c:v>262350</c:v>
                </c:pt>
                <c:pt idx="5748">
                  <c:v>199800</c:v>
                </c:pt>
                <c:pt idx="5749">
                  <c:v>2288</c:v>
                </c:pt>
                <c:pt idx="5750">
                  <c:v>2433</c:v>
                </c:pt>
                <c:pt idx="5751">
                  <c:v>2648</c:v>
                </c:pt>
                <c:pt idx="5752">
                  <c:v>2552</c:v>
                </c:pt>
                <c:pt idx="5753">
                  <c:v>31790</c:v>
                </c:pt>
                <c:pt idx="5754">
                  <c:v>29715</c:v>
                </c:pt>
                <c:pt idx="5755">
                  <c:v>28750</c:v>
                </c:pt>
                <c:pt idx="5756">
                  <c:v>29100</c:v>
                </c:pt>
                <c:pt idx="5757">
                  <c:v>30600</c:v>
                </c:pt>
                <c:pt idx="5758">
                  <c:v>42400</c:v>
                </c:pt>
                <c:pt idx="5759">
                  <c:v>42400</c:v>
                </c:pt>
                <c:pt idx="5760">
                  <c:v>42400</c:v>
                </c:pt>
                <c:pt idx="5761">
                  <c:v>43600</c:v>
                </c:pt>
                <c:pt idx="5762">
                  <c:v>16800</c:v>
                </c:pt>
                <c:pt idx="5763">
                  <c:v>15700</c:v>
                </c:pt>
                <c:pt idx="5764">
                  <c:v>28900</c:v>
                </c:pt>
                <c:pt idx="5765">
                  <c:v>34600</c:v>
                </c:pt>
                <c:pt idx="5766">
                  <c:v>29350</c:v>
                </c:pt>
                <c:pt idx="5767">
                  <c:v>31750</c:v>
                </c:pt>
                <c:pt idx="5768">
                  <c:v>29350</c:v>
                </c:pt>
                <c:pt idx="5769">
                  <c:v>27050</c:v>
                </c:pt>
                <c:pt idx="5770">
                  <c:v>34890</c:v>
                </c:pt>
                <c:pt idx="5771">
                  <c:v>29900</c:v>
                </c:pt>
                <c:pt idx="5772">
                  <c:v>29200</c:v>
                </c:pt>
                <c:pt idx="5773">
                  <c:v>31890</c:v>
                </c:pt>
                <c:pt idx="5774">
                  <c:v>32900</c:v>
                </c:pt>
                <c:pt idx="5775">
                  <c:v>27900</c:v>
                </c:pt>
                <c:pt idx="5776">
                  <c:v>32990</c:v>
                </c:pt>
                <c:pt idx="5777">
                  <c:v>29290</c:v>
                </c:pt>
                <c:pt idx="5778">
                  <c:v>31980</c:v>
                </c:pt>
                <c:pt idx="5779">
                  <c:v>34980</c:v>
                </c:pt>
                <c:pt idx="5780">
                  <c:v>27990</c:v>
                </c:pt>
                <c:pt idx="5781">
                  <c:v>29990</c:v>
                </c:pt>
                <c:pt idx="5782">
                  <c:v>26840</c:v>
                </c:pt>
                <c:pt idx="5783">
                  <c:v>25830</c:v>
                </c:pt>
                <c:pt idx="5784">
                  <c:v>30535</c:v>
                </c:pt>
                <c:pt idx="5785">
                  <c:v>26840</c:v>
                </c:pt>
                <c:pt idx="5786">
                  <c:v>25830</c:v>
                </c:pt>
                <c:pt idx="5787">
                  <c:v>30535</c:v>
                </c:pt>
                <c:pt idx="5788">
                  <c:v>26840</c:v>
                </c:pt>
                <c:pt idx="5789">
                  <c:v>30535</c:v>
                </c:pt>
                <c:pt idx="5790">
                  <c:v>25830</c:v>
                </c:pt>
                <c:pt idx="5791">
                  <c:v>34465</c:v>
                </c:pt>
                <c:pt idx="5792">
                  <c:v>27060</c:v>
                </c:pt>
                <c:pt idx="5793">
                  <c:v>35440</c:v>
                </c:pt>
                <c:pt idx="5794">
                  <c:v>30285</c:v>
                </c:pt>
                <c:pt idx="5795">
                  <c:v>29310</c:v>
                </c:pt>
                <c:pt idx="5796">
                  <c:v>27060</c:v>
                </c:pt>
                <c:pt idx="5797">
                  <c:v>35540</c:v>
                </c:pt>
                <c:pt idx="5798">
                  <c:v>30435</c:v>
                </c:pt>
                <c:pt idx="5799">
                  <c:v>27095</c:v>
                </c:pt>
                <c:pt idx="5800">
                  <c:v>29460</c:v>
                </c:pt>
                <c:pt idx="5801">
                  <c:v>27095</c:v>
                </c:pt>
                <c:pt idx="5802">
                  <c:v>35645</c:v>
                </c:pt>
                <c:pt idx="5803">
                  <c:v>2000</c:v>
                </c:pt>
                <c:pt idx="5804">
                  <c:v>2000</c:v>
                </c:pt>
                <c:pt idx="5805">
                  <c:v>2000</c:v>
                </c:pt>
                <c:pt idx="5806">
                  <c:v>28295</c:v>
                </c:pt>
                <c:pt idx="5807">
                  <c:v>29295</c:v>
                </c:pt>
                <c:pt idx="5808">
                  <c:v>36295</c:v>
                </c:pt>
                <c:pt idx="5809">
                  <c:v>37645</c:v>
                </c:pt>
                <c:pt idx="5810">
                  <c:v>34295</c:v>
                </c:pt>
                <c:pt idx="5811">
                  <c:v>25795</c:v>
                </c:pt>
                <c:pt idx="5812">
                  <c:v>29295</c:v>
                </c:pt>
                <c:pt idx="5813">
                  <c:v>28295</c:v>
                </c:pt>
                <c:pt idx="5814">
                  <c:v>25795</c:v>
                </c:pt>
                <c:pt idx="5815">
                  <c:v>28495</c:v>
                </c:pt>
                <c:pt idx="5816">
                  <c:v>29495</c:v>
                </c:pt>
                <c:pt idx="5817">
                  <c:v>34495</c:v>
                </c:pt>
                <c:pt idx="5818">
                  <c:v>25995</c:v>
                </c:pt>
                <c:pt idx="5819">
                  <c:v>36495</c:v>
                </c:pt>
                <c:pt idx="5820">
                  <c:v>25995</c:v>
                </c:pt>
                <c:pt idx="5821">
                  <c:v>37845</c:v>
                </c:pt>
                <c:pt idx="5822">
                  <c:v>28495</c:v>
                </c:pt>
                <c:pt idx="5823">
                  <c:v>29495</c:v>
                </c:pt>
                <c:pt idx="5824">
                  <c:v>21495</c:v>
                </c:pt>
                <c:pt idx="5825">
                  <c:v>23295</c:v>
                </c:pt>
                <c:pt idx="5826">
                  <c:v>20995</c:v>
                </c:pt>
                <c:pt idx="5827">
                  <c:v>20995</c:v>
                </c:pt>
                <c:pt idx="5828">
                  <c:v>22795</c:v>
                </c:pt>
                <c:pt idx="5829">
                  <c:v>19695</c:v>
                </c:pt>
                <c:pt idx="5830">
                  <c:v>18695</c:v>
                </c:pt>
                <c:pt idx="5831">
                  <c:v>18195</c:v>
                </c:pt>
                <c:pt idx="5832">
                  <c:v>22295</c:v>
                </c:pt>
                <c:pt idx="5833">
                  <c:v>21995</c:v>
                </c:pt>
                <c:pt idx="5834">
                  <c:v>19195</c:v>
                </c:pt>
                <c:pt idx="5835">
                  <c:v>18295</c:v>
                </c:pt>
                <c:pt idx="5836">
                  <c:v>21095</c:v>
                </c:pt>
                <c:pt idx="5837">
                  <c:v>22095</c:v>
                </c:pt>
                <c:pt idx="5838">
                  <c:v>21095</c:v>
                </c:pt>
                <c:pt idx="5839">
                  <c:v>21595</c:v>
                </c:pt>
                <c:pt idx="5840">
                  <c:v>19795</c:v>
                </c:pt>
                <c:pt idx="5841">
                  <c:v>23595</c:v>
                </c:pt>
                <c:pt idx="5842">
                  <c:v>19295</c:v>
                </c:pt>
                <c:pt idx="5843">
                  <c:v>18795</c:v>
                </c:pt>
                <c:pt idx="5844">
                  <c:v>22595</c:v>
                </c:pt>
                <c:pt idx="5845">
                  <c:v>23095</c:v>
                </c:pt>
                <c:pt idx="5846">
                  <c:v>18395</c:v>
                </c:pt>
                <c:pt idx="5847">
                  <c:v>18895</c:v>
                </c:pt>
                <c:pt idx="5848">
                  <c:v>21695</c:v>
                </c:pt>
                <c:pt idx="5849">
                  <c:v>21195</c:v>
                </c:pt>
                <c:pt idx="5850">
                  <c:v>24595</c:v>
                </c:pt>
                <c:pt idx="5851">
                  <c:v>24095</c:v>
                </c:pt>
                <c:pt idx="5852">
                  <c:v>22795</c:v>
                </c:pt>
                <c:pt idx="5853">
                  <c:v>21995</c:v>
                </c:pt>
                <c:pt idx="5854">
                  <c:v>19895</c:v>
                </c:pt>
                <c:pt idx="5855">
                  <c:v>23295</c:v>
                </c:pt>
                <c:pt idx="5856">
                  <c:v>19395</c:v>
                </c:pt>
                <c:pt idx="5857">
                  <c:v>22495</c:v>
                </c:pt>
                <c:pt idx="5858">
                  <c:v>18460</c:v>
                </c:pt>
                <c:pt idx="5859">
                  <c:v>19200</c:v>
                </c:pt>
                <c:pt idx="5860">
                  <c:v>23690</c:v>
                </c:pt>
                <c:pt idx="5861">
                  <c:v>18500</c:v>
                </c:pt>
                <c:pt idx="5862">
                  <c:v>20275</c:v>
                </c:pt>
                <c:pt idx="5863">
                  <c:v>18500</c:v>
                </c:pt>
                <c:pt idx="5864">
                  <c:v>21965</c:v>
                </c:pt>
                <c:pt idx="5865">
                  <c:v>20275</c:v>
                </c:pt>
                <c:pt idx="5866">
                  <c:v>21965</c:v>
                </c:pt>
                <c:pt idx="5867">
                  <c:v>23690</c:v>
                </c:pt>
                <c:pt idx="5868">
                  <c:v>22065</c:v>
                </c:pt>
                <c:pt idx="5869">
                  <c:v>20375</c:v>
                </c:pt>
                <c:pt idx="5870">
                  <c:v>23790</c:v>
                </c:pt>
                <c:pt idx="5871">
                  <c:v>20375</c:v>
                </c:pt>
                <c:pt idx="5872">
                  <c:v>18600</c:v>
                </c:pt>
                <c:pt idx="5873">
                  <c:v>23790</c:v>
                </c:pt>
                <c:pt idx="5874">
                  <c:v>18600</c:v>
                </c:pt>
                <c:pt idx="5875">
                  <c:v>22065</c:v>
                </c:pt>
                <c:pt idx="5876">
                  <c:v>22190</c:v>
                </c:pt>
                <c:pt idx="5877">
                  <c:v>23915</c:v>
                </c:pt>
                <c:pt idx="5878">
                  <c:v>18725</c:v>
                </c:pt>
                <c:pt idx="5879">
                  <c:v>20500</c:v>
                </c:pt>
                <c:pt idx="5880">
                  <c:v>2827</c:v>
                </c:pt>
                <c:pt idx="5881">
                  <c:v>3000</c:v>
                </c:pt>
                <c:pt idx="5882">
                  <c:v>2912</c:v>
                </c:pt>
                <c:pt idx="5883">
                  <c:v>3381</c:v>
                </c:pt>
                <c:pt idx="5884">
                  <c:v>3355</c:v>
                </c:pt>
                <c:pt idx="5885">
                  <c:v>2799</c:v>
                </c:pt>
                <c:pt idx="5886">
                  <c:v>3130</c:v>
                </c:pt>
                <c:pt idx="5887">
                  <c:v>3012</c:v>
                </c:pt>
                <c:pt idx="5888">
                  <c:v>3622</c:v>
                </c:pt>
                <c:pt idx="5889">
                  <c:v>3652</c:v>
                </c:pt>
                <c:pt idx="5890">
                  <c:v>3222</c:v>
                </c:pt>
                <c:pt idx="5891">
                  <c:v>7398</c:v>
                </c:pt>
                <c:pt idx="5892">
                  <c:v>3086</c:v>
                </c:pt>
                <c:pt idx="5893">
                  <c:v>22600</c:v>
                </c:pt>
                <c:pt idx="5894">
                  <c:v>21050</c:v>
                </c:pt>
                <c:pt idx="5895">
                  <c:v>19400</c:v>
                </c:pt>
                <c:pt idx="5896">
                  <c:v>20200</c:v>
                </c:pt>
                <c:pt idx="5897">
                  <c:v>21600</c:v>
                </c:pt>
                <c:pt idx="5898">
                  <c:v>21850</c:v>
                </c:pt>
                <c:pt idx="5899">
                  <c:v>21000</c:v>
                </c:pt>
                <c:pt idx="5900">
                  <c:v>22400</c:v>
                </c:pt>
                <c:pt idx="5901">
                  <c:v>24450</c:v>
                </c:pt>
                <c:pt idx="5902">
                  <c:v>20200</c:v>
                </c:pt>
                <c:pt idx="5903">
                  <c:v>22300</c:v>
                </c:pt>
                <c:pt idx="5904">
                  <c:v>27055</c:v>
                </c:pt>
                <c:pt idx="5905">
                  <c:v>20810</c:v>
                </c:pt>
                <c:pt idx="5906">
                  <c:v>22970</c:v>
                </c:pt>
                <c:pt idx="5907">
                  <c:v>24875</c:v>
                </c:pt>
                <c:pt idx="5908">
                  <c:v>21155</c:v>
                </c:pt>
                <c:pt idx="5909">
                  <c:v>25415</c:v>
                </c:pt>
                <c:pt idx="5910">
                  <c:v>25105</c:v>
                </c:pt>
                <c:pt idx="5911">
                  <c:v>21385</c:v>
                </c:pt>
                <c:pt idx="5912">
                  <c:v>2233</c:v>
                </c:pt>
                <c:pt idx="5913">
                  <c:v>2484</c:v>
                </c:pt>
                <c:pt idx="5914">
                  <c:v>2290</c:v>
                </c:pt>
                <c:pt idx="5915">
                  <c:v>22515</c:v>
                </c:pt>
                <c:pt idx="5916">
                  <c:v>26635</c:v>
                </c:pt>
                <c:pt idx="5917">
                  <c:v>24270</c:v>
                </c:pt>
                <c:pt idx="5918">
                  <c:v>28070</c:v>
                </c:pt>
                <c:pt idx="5919">
                  <c:v>24580</c:v>
                </c:pt>
                <c:pt idx="5920">
                  <c:v>23160</c:v>
                </c:pt>
                <c:pt idx="5921">
                  <c:v>15495</c:v>
                </c:pt>
                <c:pt idx="5922">
                  <c:v>17850</c:v>
                </c:pt>
                <c:pt idx="5923">
                  <c:v>15665</c:v>
                </c:pt>
                <c:pt idx="5924">
                  <c:v>15665</c:v>
                </c:pt>
                <c:pt idx="5925">
                  <c:v>37325</c:v>
                </c:pt>
                <c:pt idx="5926">
                  <c:v>37825</c:v>
                </c:pt>
                <c:pt idx="5927">
                  <c:v>42610</c:v>
                </c:pt>
                <c:pt idx="5928">
                  <c:v>42860</c:v>
                </c:pt>
                <c:pt idx="5929">
                  <c:v>43360</c:v>
                </c:pt>
                <c:pt idx="5930">
                  <c:v>35065</c:v>
                </c:pt>
                <c:pt idx="5931">
                  <c:v>37525</c:v>
                </c:pt>
                <c:pt idx="5932">
                  <c:v>36100</c:v>
                </c:pt>
                <c:pt idx="5933">
                  <c:v>38635</c:v>
                </c:pt>
                <c:pt idx="5934">
                  <c:v>36550</c:v>
                </c:pt>
                <c:pt idx="5935">
                  <c:v>41440</c:v>
                </c:pt>
                <c:pt idx="5936">
                  <c:v>39085</c:v>
                </c:pt>
                <c:pt idx="5937">
                  <c:v>43690</c:v>
                </c:pt>
                <c:pt idx="5938">
                  <c:v>31105</c:v>
                </c:pt>
                <c:pt idx="5939">
                  <c:v>31105</c:v>
                </c:pt>
                <c:pt idx="5940">
                  <c:v>29735</c:v>
                </c:pt>
                <c:pt idx="5941">
                  <c:v>39700</c:v>
                </c:pt>
                <c:pt idx="5942">
                  <c:v>40200</c:v>
                </c:pt>
                <c:pt idx="5943">
                  <c:v>46890</c:v>
                </c:pt>
                <c:pt idx="5944">
                  <c:v>47140</c:v>
                </c:pt>
                <c:pt idx="5945">
                  <c:v>47640</c:v>
                </c:pt>
                <c:pt idx="5946">
                  <c:v>39615</c:v>
                </c:pt>
                <c:pt idx="5947">
                  <c:v>41850</c:v>
                </c:pt>
                <c:pt idx="5948">
                  <c:v>40065</c:v>
                </c:pt>
                <c:pt idx="5949">
                  <c:v>42300</c:v>
                </c:pt>
                <c:pt idx="5950">
                  <c:v>43035</c:v>
                </c:pt>
                <c:pt idx="5951">
                  <c:v>40870</c:v>
                </c:pt>
                <c:pt idx="5952">
                  <c:v>61300</c:v>
                </c:pt>
                <c:pt idx="5953">
                  <c:v>61750</c:v>
                </c:pt>
                <c:pt idx="5954">
                  <c:v>63600</c:v>
                </c:pt>
                <c:pt idx="5955">
                  <c:v>2000</c:v>
                </c:pt>
                <c:pt idx="5956">
                  <c:v>2000</c:v>
                </c:pt>
                <c:pt idx="5957">
                  <c:v>2000</c:v>
                </c:pt>
                <c:pt idx="5958">
                  <c:v>2081</c:v>
                </c:pt>
                <c:pt idx="5959">
                  <c:v>2032</c:v>
                </c:pt>
                <c:pt idx="5960">
                  <c:v>2081</c:v>
                </c:pt>
                <c:pt idx="5961">
                  <c:v>2000</c:v>
                </c:pt>
                <c:pt idx="5962">
                  <c:v>25270</c:v>
                </c:pt>
                <c:pt idx="5963">
                  <c:v>26195</c:v>
                </c:pt>
                <c:pt idx="5964">
                  <c:v>24170</c:v>
                </c:pt>
                <c:pt idx="5965">
                  <c:v>29525</c:v>
                </c:pt>
                <c:pt idx="5966">
                  <c:v>27295</c:v>
                </c:pt>
                <c:pt idx="5967">
                  <c:v>27295</c:v>
                </c:pt>
                <c:pt idx="5968">
                  <c:v>28200</c:v>
                </c:pt>
                <c:pt idx="5969">
                  <c:v>24170</c:v>
                </c:pt>
                <c:pt idx="5970">
                  <c:v>26420</c:v>
                </c:pt>
                <c:pt idx="5971">
                  <c:v>27520</c:v>
                </c:pt>
                <c:pt idx="5972">
                  <c:v>29300</c:v>
                </c:pt>
                <c:pt idx="5973">
                  <c:v>25045</c:v>
                </c:pt>
                <c:pt idx="5974">
                  <c:v>29300</c:v>
                </c:pt>
                <c:pt idx="5975">
                  <c:v>26195</c:v>
                </c:pt>
                <c:pt idx="5976">
                  <c:v>28425</c:v>
                </c:pt>
                <c:pt idx="5977">
                  <c:v>28200</c:v>
                </c:pt>
                <c:pt idx="5978">
                  <c:v>23945</c:v>
                </c:pt>
                <c:pt idx="5979">
                  <c:v>27520</c:v>
                </c:pt>
                <c:pt idx="5980">
                  <c:v>28425</c:v>
                </c:pt>
                <c:pt idx="5981">
                  <c:v>25045</c:v>
                </c:pt>
                <c:pt idx="5982">
                  <c:v>23945</c:v>
                </c:pt>
                <c:pt idx="5983">
                  <c:v>25270</c:v>
                </c:pt>
                <c:pt idx="5984">
                  <c:v>29525</c:v>
                </c:pt>
                <c:pt idx="5985">
                  <c:v>26420</c:v>
                </c:pt>
                <c:pt idx="5986">
                  <c:v>24535</c:v>
                </c:pt>
                <c:pt idx="5987">
                  <c:v>30875</c:v>
                </c:pt>
                <c:pt idx="5988">
                  <c:v>28555</c:v>
                </c:pt>
                <c:pt idx="5989">
                  <c:v>29775</c:v>
                </c:pt>
                <c:pt idx="5990">
                  <c:v>28855</c:v>
                </c:pt>
                <c:pt idx="5991">
                  <c:v>27925</c:v>
                </c:pt>
                <c:pt idx="5992">
                  <c:v>27455</c:v>
                </c:pt>
                <c:pt idx="5993">
                  <c:v>30875</c:v>
                </c:pt>
                <c:pt idx="5994">
                  <c:v>25635</c:v>
                </c:pt>
                <c:pt idx="5995">
                  <c:v>29775</c:v>
                </c:pt>
                <c:pt idx="5996">
                  <c:v>27455</c:v>
                </c:pt>
                <c:pt idx="5997">
                  <c:v>28855</c:v>
                </c:pt>
                <c:pt idx="5998">
                  <c:v>25635</c:v>
                </c:pt>
                <c:pt idx="5999">
                  <c:v>24535</c:v>
                </c:pt>
                <c:pt idx="6000">
                  <c:v>26825</c:v>
                </c:pt>
                <c:pt idx="6001">
                  <c:v>28555</c:v>
                </c:pt>
                <c:pt idx="6002">
                  <c:v>27925</c:v>
                </c:pt>
                <c:pt idx="6003">
                  <c:v>29955</c:v>
                </c:pt>
                <c:pt idx="6004">
                  <c:v>29955</c:v>
                </c:pt>
                <c:pt idx="6005">
                  <c:v>26825</c:v>
                </c:pt>
                <c:pt idx="6006">
                  <c:v>26990</c:v>
                </c:pt>
                <c:pt idx="6007">
                  <c:v>24995</c:v>
                </c:pt>
                <c:pt idx="6008">
                  <c:v>29325</c:v>
                </c:pt>
                <c:pt idx="6009">
                  <c:v>31180</c:v>
                </c:pt>
                <c:pt idx="6010">
                  <c:v>31895</c:v>
                </c:pt>
                <c:pt idx="6011">
                  <c:v>25560</c:v>
                </c:pt>
                <c:pt idx="6012">
                  <c:v>27645</c:v>
                </c:pt>
                <c:pt idx="6013">
                  <c:v>30245</c:v>
                </c:pt>
                <c:pt idx="6014">
                  <c:v>24210</c:v>
                </c:pt>
                <c:pt idx="6015">
                  <c:v>21295</c:v>
                </c:pt>
                <c:pt idx="6016">
                  <c:v>28120</c:v>
                </c:pt>
                <c:pt idx="6017">
                  <c:v>24210</c:v>
                </c:pt>
                <c:pt idx="6018">
                  <c:v>21295</c:v>
                </c:pt>
                <c:pt idx="6019">
                  <c:v>20195</c:v>
                </c:pt>
                <c:pt idx="6020">
                  <c:v>20195</c:v>
                </c:pt>
                <c:pt idx="6021">
                  <c:v>28390</c:v>
                </c:pt>
                <c:pt idx="6022">
                  <c:v>29220</c:v>
                </c:pt>
                <c:pt idx="6023">
                  <c:v>25960</c:v>
                </c:pt>
                <c:pt idx="6024">
                  <c:v>26640</c:v>
                </c:pt>
                <c:pt idx="6025">
                  <c:v>25960</c:v>
                </c:pt>
                <c:pt idx="6026">
                  <c:v>25540</c:v>
                </c:pt>
                <c:pt idx="6027">
                  <c:v>27290</c:v>
                </c:pt>
                <c:pt idx="6028">
                  <c:v>21695</c:v>
                </c:pt>
                <c:pt idx="6029">
                  <c:v>21695</c:v>
                </c:pt>
                <c:pt idx="6030">
                  <c:v>29495</c:v>
                </c:pt>
                <c:pt idx="6031">
                  <c:v>20595</c:v>
                </c:pt>
                <c:pt idx="6032">
                  <c:v>28395</c:v>
                </c:pt>
                <c:pt idx="6033">
                  <c:v>26895</c:v>
                </c:pt>
                <c:pt idx="6034">
                  <c:v>20595</c:v>
                </c:pt>
                <c:pt idx="6035">
                  <c:v>28695</c:v>
                </c:pt>
                <c:pt idx="6036">
                  <c:v>24395</c:v>
                </c:pt>
                <c:pt idx="6037">
                  <c:v>26195</c:v>
                </c:pt>
                <c:pt idx="6038">
                  <c:v>26195</c:v>
                </c:pt>
                <c:pt idx="6039">
                  <c:v>24395</c:v>
                </c:pt>
                <c:pt idx="6040">
                  <c:v>27595</c:v>
                </c:pt>
                <c:pt idx="6041">
                  <c:v>25795</c:v>
                </c:pt>
                <c:pt idx="6042">
                  <c:v>20995</c:v>
                </c:pt>
                <c:pt idx="6043">
                  <c:v>27665</c:v>
                </c:pt>
                <c:pt idx="6044">
                  <c:v>30265</c:v>
                </c:pt>
                <c:pt idx="6045">
                  <c:v>29165</c:v>
                </c:pt>
                <c:pt idx="6046">
                  <c:v>26685</c:v>
                </c:pt>
                <c:pt idx="6047">
                  <c:v>24885</c:v>
                </c:pt>
                <c:pt idx="6048">
                  <c:v>22095</c:v>
                </c:pt>
                <c:pt idx="6049">
                  <c:v>26685</c:v>
                </c:pt>
                <c:pt idx="6050">
                  <c:v>20995</c:v>
                </c:pt>
                <c:pt idx="6051">
                  <c:v>26565</c:v>
                </c:pt>
                <c:pt idx="6052">
                  <c:v>24885</c:v>
                </c:pt>
                <c:pt idx="6053">
                  <c:v>22095</c:v>
                </c:pt>
                <c:pt idx="6054">
                  <c:v>29465</c:v>
                </c:pt>
                <c:pt idx="6055">
                  <c:v>28365</c:v>
                </c:pt>
                <c:pt idx="6056">
                  <c:v>22325</c:v>
                </c:pt>
                <c:pt idx="6057">
                  <c:v>29280</c:v>
                </c:pt>
                <c:pt idx="6058">
                  <c:v>23650</c:v>
                </c:pt>
                <c:pt idx="6059">
                  <c:v>25380</c:v>
                </c:pt>
                <c:pt idx="6060">
                  <c:v>25175</c:v>
                </c:pt>
                <c:pt idx="6061">
                  <c:v>26920</c:v>
                </c:pt>
                <c:pt idx="6062">
                  <c:v>20895</c:v>
                </c:pt>
                <c:pt idx="6063">
                  <c:v>21640</c:v>
                </c:pt>
                <c:pt idx="6064">
                  <c:v>26920</c:v>
                </c:pt>
                <c:pt idx="6065">
                  <c:v>28020</c:v>
                </c:pt>
                <c:pt idx="6066">
                  <c:v>22740</c:v>
                </c:pt>
                <c:pt idx="6067">
                  <c:v>30380</c:v>
                </c:pt>
                <c:pt idx="6068">
                  <c:v>29280</c:v>
                </c:pt>
                <c:pt idx="6069">
                  <c:v>24075</c:v>
                </c:pt>
                <c:pt idx="6070">
                  <c:v>30380</c:v>
                </c:pt>
                <c:pt idx="6071">
                  <c:v>16215</c:v>
                </c:pt>
                <c:pt idx="6072">
                  <c:v>28020</c:v>
                </c:pt>
                <c:pt idx="6073">
                  <c:v>17325</c:v>
                </c:pt>
                <c:pt idx="6074">
                  <c:v>20095</c:v>
                </c:pt>
                <c:pt idx="6075">
                  <c:v>23650</c:v>
                </c:pt>
                <c:pt idx="6076">
                  <c:v>18995</c:v>
                </c:pt>
                <c:pt idx="6077">
                  <c:v>26410</c:v>
                </c:pt>
                <c:pt idx="6078">
                  <c:v>22325</c:v>
                </c:pt>
                <c:pt idx="6079">
                  <c:v>20095</c:v>
                </c:pt>
                <c:pt idx="6080">
                  <c:v>25380</c:v>
                </c:pt>
                <c:pt idx="6081">
                  <c:v>31670</c:v>
                </c:pt>
                <c:pt idx="6082">
                  <c:v>18425</c:v>
                </c:pt>
                <c:pt idx="6083">
                  <c:v>27510</c:v>
                </c:pt>
                <c:pt idx="6084">
                  <c:v>19420</c:v>
                </c:pt>
                <c:pt idx="6085">
                  <c:v>18320</c:v>
                </c:pt>
                <c:pt idx="6086">
                  <c:v>18995</c:v>
                </c:pt>
                <c:pt idx="6087">
                  <c:v>21995</c:v>
                </c:pt>
                <c:pt idx="6088">
                  <c:v>22325</c:v>
                </c:pt>
                <c:pt idx="6089">
                  <c:v>23650</c:v>
                </c:pt>
                <c:pt idx="6090">
                  <c:v>29280</c:v>
                </c:pt>
                <c:pt idx="6091">
                  <c:v>19775</c:v>
                </c:pt>
                <c:pt idx="6092">
                  <c:v>25380</c:v>
                </c:pt>
                <c:pt idx="6093">
                  <c:v>28020</c:v>
                </c:pt>
                <c:pt idx="6094">
                  <c:v>26920</c:v>
                </c:pt>
                <c:pt idx="6095">
                  <c:v>18675</c:v>
                </c:pt>
                <c:pt idx="6096">
                  <c:v>26920</c:v>
                </c:pt>
                <c:pt idx="6097">
                  <c:v>23650</c:v>
                </c:pt>
                <c:pt idx="6098">
                  <c:v>21995</c:v>
                </c:pt>
                <c:pt idx="6099">
                  <c:v>18995</c:v>
                </c:pt>
                <c:pt idx="6100">
                  <c:v>20095</c:v>
                </c:pt>
                <c:pt idx="6101">
                  <c:v>20895</c:v>
                </c:pt>
                <c:pt idx="6102">
                  <c:v>31120</c:v>
                </c:pt>
                <c:pt idx="6103">
                  <c:v>17680</c:v>
                </c:pt>
                <c:pt idx="6104">
                  <c:v>28020</c:v>
                </c:pt>
                <c:pt idx="6105">
                  <c:v>18780</c:v>
                </c:pt>
                <c:pt idx="6106">
                  <c:v>30380</c:v>
                </c:pt>
                <c:pt idx="6107">
                  <c:v>30380</c:v>
                </c:pt>
                <c:pt idx="6108">
                  <c:v>29280</c:v>
                </c:pt>
                <c:pt idx="6109">
                  <c:v>25380</c:v>
                </c:pt>
                <c:pt idx="6110">
                  <c:v>28995</c:v>
                </c:pt>
                <c:pt idx="6111">
                  <c:v>21995</c:v>
                </c:pt>
                <c:pt idx="6112">
                  <c:v>20895</c:v>
                </c:pt>
                <c:pt idx="6113">
                  <c:v>18995</c:v>
                </c:pt>
                <c:pt idx="6114">
                  <c:v>17895</c:v>
                </c:pt>
                <c:pt idx="6115">
                  <c:v>24995</c:v>
                </c:pt>
                <c:pt idx="6116">
                  <c:v>27895</c:v>
                </c:pt>
                <c:pt idx="6117">
                  <c:v>2347</c:v>
                </c:pt>
                <c:pt idx="6118">
                  <c:v>2554</c:v>
                </c:pt>
                <c:pt idx="6119">
                  <c:v>2590</c:v>
                </c:pt>
                <c:pt idx="6120">
                  <c:v>2182</c:v>
                </c:pt>
                <c:pt idx="6121">
                  <c:v>2691</c:v>
                </c:pt>
                <c:pt idx="6122">
                  <c:v>2317</c:v>
                </c:pt>
                <c:pt idx="6123">
                  <c:v>2368</c:v>
                </c:pt>
                <c:pt idx="6124">
                  <c:v>2377</c:v>
                </c:pt>
                <c:pt idx="6125">
                  <c:v>2251</c:v>
                </c:pt>
                <c:pt idx="6126">
                  <c:v>2038</c:v>
                </c:pt>
                <c:pt idx="6127">
                  <c:v>2407</c:v>
                </c:pt>
                <c:pt idx="6128">
                  <c:v>2463</c:v>
                </c:pt>
                <c:pt idx="6129">
                  <c:v>2773</c:v>
                </c:pt>
                <c:pt idx="6130">
                  <c:v>2756</c:v>
                </c:pt>
                <c:pt idx="6131">
                  <c:v>2590</c:v>
                </c:pt>
                <c:pt idx="6132">
                  <c:v>2916</c:v>
                </c:pt>
                <c:pt idx="6133">
                  <c:v>2322</c:v>
                </c:pt>
                <c:pt idx="6134">
                  <c:v>2623</c:v>
                </c:pt>
                <c:pt idx="6135">
                  <c:v>2655</c:v>
                </c:pt>
                <c:pt idx="6136">
                  <c:v>2578</c:v>
                </c:pt>
                <c:pt idx="6137">
                  <c:v>26770</c:v>
                </c:pt>
                <c:pt idx="6138">
                  <c:v>22270</c:v>
                </c:pt>
                <c:pt idx="6139">
                  <c:v>25170</c:v>
                </c:pt>
                <c:pt idx="6140">
                  <c:v>31925</c:v>
                </c:pt>
                <c:pt idx="6141">
                  <c:v>19270</c:v>
                </c:pt>
                <c:pt idx="6142">
                  <c:v>22170</c:v>
                </c:pt>
                <c:pt idx="6143">
                  <c:v>30225</c:v>
                </c:pt>
                <c:pt idx="6144">
                  <c:v>28225</c:v>
                </c:pt>
                <c:pt idx="6145">
                  <c:v>33920</c:v>
                </c:pt>
                <c:pt idx="6146">
                  <c:v>28770</c:v>
                </c:pt>
                <c:pt idx="6147">
                  <c:v>29925</c:v>
                </c:pt>
                <c:pt idx="6148">
                  <c:v>33295</c:v>
                </c:pt>
                <c:pt idx="6149">
                  <c:v>33295</c:v>
                </c:pt>
                <c:pt idx="6150">
                  <c:v>27395</c:v>
                </c:pt>
                <c:pt idx="6151">
                  <c:v>28695</c:v>
                </c:pt>
                <c:pt idx="6152">
                  <c:v>26595</c:v>
                </c:pt>
                <c:pt idx="6153">
                  <c:v>23495</c:v>
                </c:pt>
                <c:pt idx="6154">
                  <c:v>29995</c:v>
                </c:pt>
                <c:pt idx="6155">
                  <c:v>25195</c:v>
                </c:pt>
                <c:pt idx="6156">
                  <c:v>20695</c:v>
                </c:pt>
                <c:pt idx="6157">
                  <c:v>31395</c:v>
                </c:pt>
                <c:pt idx="6158">
                  <c:v>31395</c:v>
                </c:pt>
                <c:pt idx="6159">
                  <c:v>27395</c:v>
                </c:pt>
                <c:pt idx="6160">
                  <c:v>26295</c:v>
                </c:pt>
                <c:pt idx="6161">
                  <c:v>26595</c:v>
                </c:pt>
                <c:pt idx="6162">
                  <c:v>33695</c:v>
                </c:pt>
                <c:pt idx="6163">
                  <c:v>28395</c:v>
                </c:pt>
                <c:pt idx="6164">
                  <c:v>31795</c:v>
                </c:pt>
                <c:pt idx="6165">
                  <c:v>30895</c:v>
                </c:pt>
                <c:pt idx="6166">
                  <c:v>20995</c:v>
                </c:pt>
                <c:pt idx="6167">
                  <c:v>24895</c:v>
                </c:pt>
                <c:pt idx="6168">
                  <c:v>29795</c:v>
                </c:pt>
                <c:pt idx="6169">
                  <c:v>20995</c:v>
                </c:pt>
                <c:pt idx="6170">
                  <c:v>33695</c:v>
                </c:pt>
                <c:pt idx="6171">
                  <c:v>26295</c:v>
                </c:pt>
                <c:pt idx="6172">
                  <c:v>29795</c:v>
                </c:pt>
                <c:pt idx="6173">
                  <c:v>31795</c:v>
                </c:pt>
                <c:pt idx="6174">
                  <c:v>30995</c:v>
                </c:pt>
                <c:pt idx="6175">
                  <c:v>26595</c:v>
                </c:pt>
                <c:pt idx="6176">
                  <c:v>27495</c:v>
                </c:pt>
                <c:pt idx="6177">
                  <c:v>28395</c:v>
                </c:pt>
                <c:pt idx="6178">
                  <c:v>24895</c:v>
                </c:pt>
                <c:pt idx="6179">
                  <c:v>25240</c:v>
                </c:pt>
                <c:pt idx="6180">
                  <c:v>28020</c:v>
                </c:pt>
                <c:pt idx="6181">
                  <c:v>30020</c:v>
                </c:pt>
                <c:pt idx="6182">
                  <c:v>26940</c:v>
                </c:pt>
                <c:pt idx="6183">
                  <c:v>20250</c:v>
                </c:pt>
                <c:pt idx="6184">
                  <c:v>22300</c:v>
                </c:pt>
                <c:pt idx="6185">
                  <c:v>24150</c:v>
                </c:pt>
                <c:pt idx="6186">
                  <c:v>22100</c:v>
                </c:pt>
                <c:pt idx="6187">
                  <c:v>27230</c:v>
                </c:pt>
                <c:pt idx="6188">
                  <c:v>24830</c:v>
                </c:pt>
                <c:pt idx="6189">
                  <c:v>24830</c:v>
                </c:pt>
                <c:pt idx="6190">
                  <c:v>22100</c:v>
                </c:pt>
                <c:pt idx="6191">
                  <c:v>28020</c:v>
                </c:pt>
                <c:pt idx="6192">
                  <c:v>22300</c:v>
                </c:pt>
                <c:pt idx="6193">
                  <c:v>24150</c:v>
                </c:pt>
                <c:pt idx="6194">
                  <c:v>26940</c:v>
                </c:pt>
                <c:pt idx="6195">
                  <c:v>30020</c:v>
                </c:pt>
                <c:pt idx="6196">
                  <c:v>20250</c:v>
                </c:pt>
                <c:pt idx="6197">
                  <c:v>27230</c:v>
                </c:pt>
                <c:pt idx="6198">
                  <c:v>25240</c:v>
                </c:pt>
                <c:pt idx="6199">
                  <c:v>28020</c:v>
                </c:pt>
                <c:pt idx="6200">
                  <c:v>24830</c:v>
                </c:pt>
                <c:pt idx="6201">
                  <c:v>30020</c:v>
                </c:pt>
                <c:pt idx="6202">
                  <c:v>27230</c:v>
                </c:pt>
                <c:pt idx="6203">
                  <c:v>26940</c:v>
                </c:pt>
                <c:pt idx="6204">
                  <c:v>24400</c:v>
                </c:pt>
                <c:pt idx="6205">
                  <c:v>22100</c:v>
                </c:pt>
                <c:pt idx="6206">
                  <c:v>20250</c:v>
                </c:pt>
                <c:pt idx="6207">
                  <c:v>22550</c:v>
                </c:pt>
                <c:pt idx="6208">
                  <c:v>25240</c:v>
                </c:pt>
                <c:pt idx="6209">
                  <c:v>2000</c:v>
                </c:pt>
                <c:pt idx="6210">
                  <c:v>2000</c:v>
                </c:pt>
                <c:pt idx="6211">
                  <c:v>2000</c:v>
                </c:pt>
                <c:pt idx="6212">
                  <c:v>2000</c:v>
                </c:pt>
                <c:pt idx="6213">
                  <c:v>2000</c:v>
                </c:pt>
                <c:pt idx="6214">
                  <c:v>2000</c:v>
                </c:pt>
                <c:pt idx="6215">
                  <c:v>2000</c:v>
                </c:pt>
                <c:pt idx="6216">
                  <c:v>2000</c:v>
                </c:pt>
                <c:pt idx="6217">
                  <c:v>2000</c:v>
                </c:pt>
                <c:pt idx="6218">
                  <c:v>2000</c:v>
                </c:pt>
                <c:pt idx="6219">
                  <c:v>41250</c:v>
                </c:pt>
                <c:pt idx="6220">
                  <c:v>42650</c:v>
                </c:pt>
                <c:pt idx="6221">
                  <c:v>59900</c:v>
                </c:pt>
                <c:pt idx="6222">
                  <c:v>54500</c:v>
                </c:pt>
                <c:pt idx="6223">
                  <c:v>49000</c:v>
                </c:pt>
                <c:pt idx="6224">
                  <c:v>61900</c:v>
                </c:pt>
                <c:pt idx="6225">
                  <c:v>54900</c:v>
                </c:pt>
                <c:pt idx="6226">
                  <c:v>21049</c:v>
                </c:pt>
                <c:pt idx="6227">
                  <c:v>22049</c:v>
                </c:pt>
                <c:pt idx="6228">
                  <c:v>24149</c:v>
                </c:pt>
                <c:pt idx="6229">
                  <c:v>27299</c:v>
                </c:pt>
                <c:pt idx="6230">
                  <c:v>23399</c:v>
                </c:pt>
                <c:pt idx="6231">
                  <c:v>24849</c:v>
                </c:pt>
                <c:pt idx="6232">
                  <c:v>23049</c:v>
                </c:pt>
                <c:pt idx="6233">
                  <c:v>25949</c:v>
                </c:pt>
                <c:pt idx="6234">
                  <c:v>22099</c:v>
                </c:pt>
                <c:pt idx="6235">
                  <c:v>25499</c:v>
                </c:pt>
                <c:pt idx="6236">
                  <c:v>18999</c:v>
                </c:pt>
                <c:pt idx="6237">
                  <c:v>23899</c:v>
                </c:pt>
                <c:pt idx="6238">
                  <c:v>25249</c:v>
                </c:pt>
                <c:pt idx="6239">
                  <c:v>27549</c:v>
                </c:pt>
                <c:pt idx="6240">
                  <c:v>22299</c:v>
                </c:pt>
                <c:pt idx="6241">
                  <c:v>23649</c:v>
                </c:pt>
                <c:pt idx="6242">
                  <c:v>25749</c:v>
                </c:pt>
                <c:pt idx="6243">
                  <c:v>24399</c:v>
                </c:pt>
                <c:pt idx="6244">
                  <c:v>18999</c:v>
                </c:pt>
                <c:pt idx="6245">
                  <c:v>26199</c:v>
                </c:pt>
                <c:pt idx="6246">
                  <c:v>25099</c:v>
                </c:pt>
                <c:pt idx="6247">
                  <c:v>20999</c:v>
                </c:pt>
                <c:pt idx="6248">
                  <c:v>22249</c:v>
                </c:pt>
                <c:pt idx="6249">
                  <c:v>27549</c:v>
                </c:pt>
                <c:pt idx="6250">
                  <c:v>26199</c:v>
                </c:pt>
                <c:pt idx="6251">
                  <c:v>22349</c:v>
                </c:pt>
                <c:pt idx="6252">
                  <c:v>25799</c:v>
                </c:pt>
                <c:pt idx="6253">
                  <c:v>21749</c:v>
                </c:pt>
                <c:pt idx="6254">
                  <c:v>23249</c:v>
                </c:pt>
                <c:pt idx="6255">
                  <c:v>28999</c:v>
                </c:pt>
                <c:pt idx="6256">
                  <c:v>19999</c:v>
                </c:pt>
                <c:pt idx="6257">
                  <c:v>27199</c:v>
                </c:pt>
                <c:pt idx="6258">
                  <c:v>35725</c:v>
                </c:pt>
                <c:pt idx="6259">
                  <c:v>31065</c:v>
                </c:pt>
                <c:pt idx="6260">
                  <c:v>40500</c:v>
                </c:pt>
                <c:pt idx="6261">
                  <c:v>39970</c:v>
                </c:pt>
                <c:pt idx="6262">
                  <c:v>33635</c:v>
                </c:pt>
                <c:pt idx="6263">
                  <c:v>38025</c:v>
                </c:pt>
                <c:pt idx="6264">
                  <c:v>38730</c:v>
                </c:pt>
                <c:pt idx="6265">
                  <c:v>34065</c:v>
                </c:pt>
                <c:pt idx="6266">
                  <c:v>40145</c:v>
                </c:pt>
                <c:pt idx="6267">
                  <c:v>38905</c:v>
                </c:pt>
                <c:pt idx="6268">
                  <c:v>35900</c:v>
                </c:pt>
                <c:pt idx="6269">
                  <c:v>33810</c:v>
                </c:pt>
                <c:pt idx="6270">
                  <c:v>40675</c:v>
                </c:pt>
                <c:pt idx="6271">
                  <c:v>38200</c:v>
                </c:pt>
                <c:pt idx="6272">
                  <c:v>31065</c:v>
                </c:pt>
                <c:pt idx="6273">
                  <c:v>36065</c:v>
                </c:pt>
                <c:pt idx="6274">
                  <c:v>38665</c:v>
                </c:pt>
                <c:pt idx="6275">
                  <c:v>43265</c:v>
                </c:pt>
                <c:pt idx="6276">
                  <c:v>32065</c:v>
                </c:pt>
                <c:pt idx="6277">
                  <c:v>41065</c:v>
                </c:pt>
                <c:pt idx="6278">
                  <c:v>37895</c:v>
                </c:pt>
                <c:pt idx="6279">
                  <c:v>34695</c:v>
                </c:pt>
                <c:pt idx="6280">
                  <c:v>38195</c:v>
                </c:pt>
                <c:pt idx="6281">
                  <c:v>34995</c:v>
                </c:pt>
                <c:pt idx="6282">
                  <c:v>37995</c:v>
                </c:pt>
                <c:pt idx="6283">
                  <c:v>34495</c:v>
                </c:pt>
                <c:pt idx="6284">
                  <c:v>38995</c:v>
                </c:pt>
                <c:pt idx="6285">
                  <c:v>21345</c:v>
                </c:pt>
                <c:pt idx="6286">
                  <c:v>18395</c:v>
                </c:pt>
                <c:pt idx="6287">
                  <c:v>18495</c:v>
                </c:pt>
                <c:pt idx="6288">
                  <c:v>21495</c:v>
                </c:pt>
                <c:pt idx="6289">
                  <c:v>21945</c:v>
                </c:pt>
                <c:pt idx="6290">
                  <c:v>18595</c:v>
                </c:pt>
                <c:pt idx="6291">
                  <c:v>17395</c:v>
                </c:pt>
                <c:pt idx="6292">
                  <c:v>29495</c:v>
                </c:pt>
                <c:pt idx="6293">
                  <c:v>20595</c:v>
                </c:pt>
                <c:pt idx="6294">
                  <c:v>21595</c:v>
                </c:pt>
                <c:pt idx="6295">
                  <c:v>20995</c:v>
                </c:pt>
                <c:pt idx="6296">
                  <c:v>18295</c:v>
                </c:pt>
                <c:pt idx="6297">
                  <c:v>18595</c:v>
                </c:pt>
                <c:pt idx="6298">
                  <c:v>20995</c:v>
                </c:pt>
                <c:pt idx="6299">
                  <c:v>17595</c:v>
                </c:pt>
                <c:pt idx="6300">
                  <c:v>23495</c:v>
                </c:pt>
                <c:pt idx="6301">
                  <c:v>22495</c:v>
                </c:pt>
                <c:pt idx="6302">
                  <c:v>19995</c:v>
                </c:pt>
                <c:pt idx="6303">
                  <c:v>21995</c:v>
                </c:pt>
                <c:pt idx="6304">
                  <c:v>20295</c:v>
                </c:pt>
                <c:pt idx="6305">
                  <c:v>21095</c:v>
                </c:pt>
                <c:pt idx="6306">
                  <c:v>18795</c:v>
                </c:pt>
                <c:pt idx="6307">
                  <c:v>17795</c:v>
                </c:pt>
                <c:pt idx="6308">
                  <c:v>22095</c:v>
                </c:pt>
                <c:pt idx="6309">
                  <c:v>80155</c:v>
                </c:pt>
                <c:pt idx="6310">
                  <c:v>83825</c:v>
                </c:pt>
                <c:pt idx="6311">
                  <c:v>84325</c:v>
                </c:pt>
                <c:pt idx="6312">
                  <c:v>1380000</c:v>
                </c:pt>
                <c:pt idx="6313">
                  <c:v>1382750</c:v>
                </c:pt>
                <c:pt idx="6314">
                  <c:v>2000</c:v>
                </c:pt>
                <c:pt idx="6315">
                  <c:v>2000</c:v>
                </c:pt>
                <c:pt idx="6316">
                  <c:v>2000</c:v>
                </c:pt>
                <c:pt idx="6317">
                  <c:v>2000</c:v>
                </c:pt>
                <c:pt idx="6318">
                  <c:v>2000</c:v>
                </c:pt>
                <c:pt idx="6319">
                  <c:v>2000</c:v>
                </c:pt>
                <c:pt idx="6320">
                  <c:v>2000</c:v>
                </c:pt>
                <c:pt idx="6321">
                  <c:v>2000</c:v>
                </c:pt>
                <c:pt idx="6322">
                  <c:v>2000</c:v>
                </c:pt>
                <c:pt idx="6323">
                  <c:v>2000</c:v>
                </c:pt>
                <c:pt idx="6324">
                  <c:v>2000</c:v>
                </c:pt>
                <c:pt idx="6325">
                  <c:v>2000</c:v>
                </c:pt>
                <c:pt idx="6326">
                  <c:v>2000</c:v>
                </c:pt>
                <c:pt idx="6327">
                  <c:v>2000</c:v>
                </c:pt>
                <c:pt idx="6328">
                  <c:v>2000</c:v>
                </c:pt>
                <c:pt idx="6329">
                  <c:v>2000</c:v>
                </c:pt>
                <c:pt idx="6330">
                  <c:v>2000</c:v>
                </c:pt>
                <c:pt idx="6331">
                  <c:v>2000</c:v>
                </c:pt>
                <c:pt idx="6332">
                  <c:v>2000</c:v>
                </c:pt>
                <c:pt idx="6333">
                  <c:v>2000</c:v>
                </c:pt>
                <c:pt idx="6334">
                  <c:v>2000</c:v>
                </c:pt>
                <c:pt idx="6335">
                  <c:v>2000</c:v>
                </c:pt>
                <c:pt idx="6336">
                  <c:v>2000</c:v>
                </c:pt>
                <c:pt idx="6337">
                  <c:v>2000</c:v>
                </c:pt>
                <c:pt idx="6338">
                  <c:v>2000</c:v>
                </c:pt>
                <c:pt idx="6339">
                  <c:v>2000</c:v>
                </c:pt>
                <c:pt idx="6340">
                  <c:v>2000</c:v>
                </c:pt>
                <c:pt idx="6341">
                  <c:v>2000</c:v>
                </c:pt>
                <c:pt idx="6342">
                  <c:v>2000</c:v>
                </c:pt>
                <c:pt idx="6343">
                  <c:v>2000</c:v>
                </c:pt>
                <c:pt idx="6344">
                  <c:v>2000</c:v>
                </c:pt>
                <c:pt idx="6345">
                  <c:v>2000</c:v>
                </c:pt>
                <c:pt idx="6346">
                  <c:v>2000</c:v>
                </c:pt>
                <c:pt idx="6347">
                  <c:v>26495</c:v>
                </c:pt>
                <c:pt idx="6348">
                  <c:v>29595</c:v>
                </c:pt>
                <c:pt idx="6349">
                  <c:v>26795</c:v>
                </c:pt>
                <c:pt idx="6350">
                  <c:v>23495</c:v>
                </c:pt>
                <c:pt idx="6351">
                  <c:v>21995</c:v>
                </c:pt>
                <c:pt idx="6352">
                  <c:v>23795</c:v>
                </c:pt>
                <c:pt idx="6353">
                  <c:v>21695</c:v>
                </c:pt>
                <c:pt idx="6354">
                  <c:v>21745</c:v>
                </c:pt>
                <c:pt idx="6355">
                  <c:v>26845</c:v>
                </c:pt>
                <c:pt idx="6356">
                  <c:v>29945</c:v>
                </c:pt>
                <c:pt idx="6357">
                  <c:v>23845</c:v>
                </c:pt>
                <c:pt idx="6358">
                  <c:v>22045</c:v>
                </c:pt>
                <c:pt idx="6359">
                  <c:v>27145</c:v>
                </c:pt>
                <c:pt idx="6360">
                  <c:v>24145</c:v>
                </c:pt>
                <c:pt idx="6361">
                  <c:v>31640</c:v>
                </c:pt>
                <c:pt idx="6362">
                  <c:v>23995</c:v>
                </c:pt>
                <c:pt idx="6363">
                  <c:v>21995</c:v>
                </c:pt>
                <c:pt idx="6364">
                  <c:v>25995</c:v>
                </c:pt>
                <c:pt idx="6365">
                  <c:v>28840</c:v>
                </c:pt>
                <c:pt idx="6366">
                  <c:v>2000</c:v>
                </c:pt>
                <c:pt idx="6367">
                  <c:v>2060</c:v>
                </c:pt>
                <c:pt idx="6368">
                  <c:v>2042</c:v>
                </c:pt>
                <c:pt idx="6369">
                  <c:v>2000</c:v>
                </c:pt>
                <c:pt idx="6370">
                  <c:v>2000</c:v>
                </c:pt>
                <c:pt idx="6371">
                  <c:v>2181</c:v>
                </c:pt>
                <c:pt idx="6372">
                  <c:v>2028</c:v>
                </c:pt>
                <c:pt idx="6373">
                  <c:v>2063</c:v>
                </c:pt>
                <c:pt idx="6374">
                  <c:v>2066</c:v>
                </c:pt>
                <c:pt idx="6375">
                  <c:v>2384</c:v>
                </c:pt>
                <c:pt idx="6376">
                  <c:v>2356</c:v>
                </c:pt>
                <c:pt idx="6377">
                  <c:v>2506</c:v>
                </c:pt>
                <c:pt idx="6378">
                  <c:v>2265</c:v>
                </c:pt>
                <c:pt idx="6379">
                  <c:v>2144</c:v>
                </c:pt>
                <c:pt idx="6380">
                  <c:v>2135</c:v>
                </c:pt>
                <c:pt idx="6381">
                  <c:v>2066</c:v>
                </c:pt>
                <c:pt idx="6382">
                  <c:v>25645</c:v>
                </c:pt>
                <c:pt idx="6383">
                  <c:v>31420</c:v>
                </c:pt>
                <c:pt idx="6384">
                  <c:v>26040</c:v>
                </c:pt>
                <c:pt idx="6385">
                  <c:v>32085</c:v>
                </c:pt>
                <c:pt idx="6386">
                  <c:v>26725</c:v>
                </c:pt>
                <c:pt idx="6387">
                  <c:v>32385</c:v>
                </c:pt>
                <c:pt idx="6388">
                  <c:v>83000</c:v>
                </c:pt>
                <c:pt idx="6389">
                  <c:v>72000</c:v>
                </c:pt>
                <c:pt idx="6390">
                  <c:v>375000</c:v>
                </c:pt>
                <c:pt idx="6391">
                  <c:v>2000</c:v>
                </c:pt>
                <c:pt idx="6392">
                  <c:v>2087</c:v>
                </c:pt>
                <c:pt idx="6393">
                  <c:v>28680</c:v>
                </c:pt>
                <c:pt idx="6394">
                  <c:v>2000</c:v>
                </c:pt>
                <c:pt idx="6395">
                  <c:v>2000</c:v>
                </c:pt>
                <c:pt idx="6396">
                  <c:v>2000</c:v>
                </c:pt>
                <c:pt idx="6397">
                  <c:v>2000</c:v>
                </c:pt>
                <c:pt idx="6398">
                  <c:v>2000</c:v>
                </c:pt>
                <c:pt idx="6399">
                  <c:v>2000</c:v>
                </c:pt>
                <c:pt idx="6400">
                  <c:v>2000</c:v>
                </c:pt>
                <c:pt idx="6401">
                  <c:v>2000</c:v>
                </c:pt>
                <c:pt idx="6402">
                  <c:v>2000</c:v>
                </c:pt>
                <c:pt idx="6403">
                  <c:v>36400</c:v>
                </c:pt>
                <c:pt idx="6404">
                  <c:v>41500</c:v>
                </c:pt>
                <c:pt idx="6405">
                  <c:v>38900</c:v>
                </c:pt>
                <c:pt idx="6406">
                  <c:v>36600</c:v>
                </c:pt>
                <c:pt idx="6407">
                  <c:v>39100</c:v>
                </c:pt>
                <c:pt idx="6408">
                  <c:v>41700</c:v>
                </c:pt>
                <c:pt idx="6409">
                  <c:v>36600</c:v>
                </c:pt>
                <c:pt idx="6410">
                  <c:v>39100</c:v>
                </c:pt>
                <c:pt idx="6411">
                  <c:v>41700</c:v>
                </c:pt>
                <c:pt idx="6412">
                  <c:v>48525</c:v>
                </c:pt>
                <c:pt idx="6413">
                  <c:v>54025</c:v>
                </c:pt>
                <c:pt idx="6414">
                  <c:v>45975</c:v>
                </c:pt>
                <c:pt idx="6415">
                  <c:v>49700</c:v>
                </c:pt>
                <c:pt idx="6416">
                  <c:v>59900</c:v>
                </c:pt>
                <c:pt idx="6417">
                  <c:v>54600</c:v>
                </c:pt>
                <c:pt idx="6418">
                  <c:v>69279</c:v>
                </c:pt>
                <c:pt idx="6419">
                  <c:v>60600</c:v>
                </c:pt>
                <c:pt idx="6420">
                  <c:v>50400</c:v>
                </c:pt>
                <c:pt idx="6421">
                  <c:v>55300</c:v>
                </c:pt>
                <c:pt idx="6422">
                  <c:v>50400</c:v>
                </c:pt>
                <c:pt idx="6423">
                  <c:v>55300</c:v>
                </c:pt>
                <c:pt idx="6424">
                  <c:v>60600</c:v>
                </c:pt>
                <c:pt idx="6425">
                  <c:v>4207</c:v>
                </c:pt>
                <c:pt idx="6426">
                  <c:v>4556</c:v>
                </c:pt>
                <c:pt idx="6427">
                  <c:v>5035</c:v>
                </c:pt>
                <c:pt idx="6428">
                  <c:v>55375</c:v>
                </c:pt>
                <c:pt idx="6429">
                  <c:v>56225</c:v>
                </c:pt>
                <c:pt idx="6430">
                  <c:v>56525</c:v>
                </c:pt>
                <c:pt idx="6431">
                  <c:v>82305</c:v>
                </c:pt>
                <c:pt idx="6432">
                  <c:v>84500</c:v>
                </c:pt>
                <c:pt idx="6433">
                  <c:v>78820</c:v>
                </c:pt>
                <c:pt idx="6434">
                  <c:v>72520</c:v>
                </c:pt>
                <c:pt idx="6435">
                  <c:v>75465</c:v>
                </c:pt>
                <c:pt idx="6436">
                  <c:v>87500</c:v>
                </c:pt>
                <c:pt idx="6437">
                  <c:v>75465</c:v>
                </c:pt>
                <c:pt idx="6438">
                  <c:v>78820</c:v>
                </c:pt>
                <c:pt idx="6439">
                  <c:v>72520</c:v>
                </c:pt>
                <c:pt idx="6440">
                  <c:v>82305</c:v>
                </c:pt>
                <c:pt idx="6441">
                  <c:v>82305</c:v>
                </c:pt>
                <c:pt idx="6442">
                  <c:v>72520</c:v>
                </c:pt>
                <c:pt idx="6443">
                  <c:v>78820</c:v>
                </c:pt>
                <c:pt idx="6444">
                  <c:v>75465</c:v>
                </c:pt>
                <c:pt idx="6445">
                  <c:v>120060</c:v>
                </c:pt>
                <c:pt idx="6446">
                  <c:v>120440</c:v>
                </c:pt>
                <c:pt idx="6447">
                  <c:v>120440</c:v>
                </c:pt>
                <c:pt idx="6448">
                  <c:v>36770</c:v>
                </c:pt>
                <c:pt idx="6449">
                  <c:v>43370</c:v>
                </c:pt>
                <c:pt idx="6450">
                  <c:v>36140</c:v>
                </c:pt>
                <c:pt idx="6451">
                  <c:v>39970</c:v>
                </c:pt>
                <c:pt idx="6452">
                  <c:v>32370</c:v>
                </c:pt>
                <c:pt idx="6453">
                  <c:v>43590</c:v>
                </c:pt>
                <c:pt idx="6454">
                  <c:v>32640</c:v>
                </c:pt>
                <c:pt idx="6455">
                  <c:v>36360</c:v>
                </c:pt>
                <c:pt idx="6456">
                  <c:v>36990</c:v>
                </c:pt>
                <c:pt idx="6457">
                  <c:v>40190</c:v>
                </c:pt>
                <c:pt idx="6458">
                  <c:v>39285</c:v>
                </c:pt>
                <c:pt idx="6459">
                  <c:v>2136</c:v>
                </c:pt>
                <c:pt idx="6460">
                  <c:v>2080</c:v>
                </c:pt>
                <c:pt idx="6461">
                  <c:v>2283</c:v>
                </c:pt>
                <c:pt idx="6462">
                  <c:v>2444</c:v>
                </c:pt>
                <c:pt idx="6463">
                  <c:v>2681</c:v>
                </c:pt>
                <c:pt idx="6464">
                  <c:v>2356</c:v>
                </c:pt>
                <c:pt idx="6465">
                  <c:v>2000</c:v>
                </c:pt>
                <c:pt idx="6466">
                  <c:v>2000</c:v>
                </c:pt>
                <c:pt idx="6467">
                  <c:v>2000</c:v>
                </c:pt>
                <c:pt idx="6468">
                  <c:v>2000</c:v>
                </c:pt>
                <c:pt idx="6469">
                  <c:v>2000</c:v>
                </c:pt>
                <c:pt idx="6470">
                  <c:v>2000</c:v>
                </c:pt>
                <c:pt idx="6471">
                  <c:v>2000</c:v>
                </c:pt>
                <c:pt idx="6472">
                  <c:v>2000</c:v>
                </c:pt>
                <c:pt idx="6473">
                  <c:v>2000</c:v>
                </c:pt>
                <c:pt idx="6474">
                  <c:v>2000</c:v>
                </c:pt>
                <c:pt idx="6475">
                  <c:v>2000</c:v>
                </c:pt>
                <c:pt idx="6476">
                  <c:v>2000</c:v>
                </c:pt>
                <c:pt idx="6477">
                  <c:v>2000</c:v>
                </c:pt>
                <c:pt idx="6478">
                  <c:v>40205</c:v>
                </c:pt>
                <c:pt idx="6479">
                  <c:v>32520</c:v>
                </c:pt>
                <c:pt idx="6480">
                  <c:v>29265</c:v>
                </c:pt>
                <c:pt idx="6481">
                  <c:v>35770</c:v>
                </c:pt>
                <c:pt idx="6482">
                  <c:v>33120</c:v>
                </c:pt>
                <c:pt idx="6483">
                  <c:v>35270</c:v>
                </c:pt>
                <c:pt idx="6484">
                  <c:v>30770</c:v>
                </c:pt>
                <c:pt idx="6485">
                  <c:v>34670</c:v>
                </c:pt>
                <c:pt idx="6486">
                  <c:v>35730</c:v>
                </c:pt>
                <c:pt idx="6487">
                  <c:v>30930</c:v>
                </c:pt>
                <c:pt idx="6488">
                  <c:v>34830</c:v>
                </c:pt>
                <c:pt idx="6489">
                  <c:v>33230</c:v>
                </c:pt>
                <c:pt idx="6490">
                  <c:v>32730</c:v>
                </c:pt>
                <c:pt idx="6491">
                  <c:v>42515</c:v>
                </c:pt>
                <c:pt idx="6492">
                  <c:v>29230</c:v>
                </c:pt>
                <c:pt idx="6493">
                  <c:v>35625</c:v>
                </c:pt>
                <c:pt idx="6494">
                  <c:v>36230</c:v>
                </c:pt>
                <c:pt idx="6495">
                  <c:v>29730</c:v>
                </c:pt>
                <c:pt idx="6496">
                  <c:v>35675</c:v>
                </c:pt>
                <c:pt idx="6497">
                  <c:v>33130</c:v>
                </c:pt>
                <c:pt idx="6498">
                  <c:v>44460</c:v>
                </c:pt>
                <c:pt idx="6499">
                  <c:v>2000</c:v>
                </c:pt>
                <c:pt idx="6500">
                  <c:v>2000</c:v>
                </c:pt>
                <c:pt idx="6501">
                  <c:v>2000</c:v>
                </c:pt>
                <c:pt idx="6502">
                  <c:v>2000</c:v>
                </c:pt>
                <c:pt idx="6503">
                  <c:v>2000</c:v>
                </c:pt>
                <c:pt idx="6504">
                  <c:v>2000</c:v>
                </c:pt>
                <c:pt idx="6505">
                  <c:v>2000</c:v>
                </c:pt>
                <c:pt idx="6506">
                  <c:v>2000</c:v>
                </c:pt>
                <c:pt idx="6507">
                  <c:v>2044</c:v>
                </c:pt>
                <c:pt idx="6508">
                  <c:v>2100</c:v>
                </c:pt>
                <c:pt idx="6509">
                  <c:v>18890</c:v>
                </c:pt>
                <c:pt idx="6510">
                  <c:v>3667</c:v>
                </c:pt>
                <c:pt idx="6511">
                  <c:v>4282</c:v>
                </c:pt>
                <c:pt idx="6512">
                  <c:v>65225</c:v>
                </c:pt>
                <c:pt idx="6513">
                  <c:v>67395</c:v>
                </c:pt>
                <c:pt idx="6514">
                  <c:v>67395</c:v>
                </c:pt>
                <c:pt idx="6515">
                  <c:v>83180</c:v>
                </c:pt>
                <c:pt idx="6516">
                  <c:v>88880</c:v>
                </c:pt>
                <c:pt idx="6517">
                  <c:v>89380</c:v>
                </c:pt>
                <c:pt idx="6518">
                  <c:v>51270</c:v>
                </c:pt>
                <c:pt idx="6519">
                  <c:v>96100</c:v>
                </c:pt>
                <c:pt idx="6520">
                  <c:v>58800</c:v>
                </c:pt>
                <c:pt idx="6521">
                  <c:v>49770</c:v>
                </c:pt>
                <c:pt idx="6522">
                  <c:v>47270</c:v>
                </c:pt>
                <c:pt idx="6523">
                  <c:v>97250</c:v>
                </c:pt>
                <c:pt idx="6524">
                  <c:v>51790</c:v>
                </c:pt>
                <c:pt idx="6525">
                  <c:v>50290</c:v>
                </c:pt>
                <c:pt idx="6526">
                  <c:v>59450</c:v>
                </c:pt>
                <c:pt idx="6527">
                  <c:v>47790</c:v>
                </c:pt>
                <c:pt idx="6528">
                  <c:v>62900</c:v>
                </c:pt>
                <c:pt idx="6529">
                  <c:v>48300</c:v>
                </c:pt>
                <c:pt idx="6530">
                  <c:v>98400</c:v>
                </c:pt>
                <c:pt idx="6531">
                  <c:v>50800</c:v>
                </c:pt>
                <c:pt idx="6532">
                  <c:v>51700</c:v>
                </c:pt>
                <c:pt idx="6533">
                  <c:v>51700</c:v>
                </c:pt>
                <c:pt idx="6534">
                  <c:v>2000</c:v>
                </c:pt>
                <c:pt idx="6535">
                  <c:v>2000</c:v>
                </c:pt>
                <c:pt idx="6536">
                  <c:v>2000</c:v>
                </c:pt>
                <c:pt idx="6537">
                  <c:v>2000</c:v>
                </c:pt>
                <c:pt idx="6538">
                  <c:v>2000</c:v>
                </c:pt>
                <c:pt idx="6539">
                  <c:v>43900</c:v>
                </c:pt>
                <c:pt idx="6540">
                  <c:v>45650</c:v>
                </c:pt>
                <c:pt idx="6541">
                  <c:v>45800</c:v>
                </c:pt>
                <c:pt idx="6542">
                  <c:v>47950</c:v>
                </c:pt>
                <c:pt idx="6543">
                  <c:v>45800</c:v>
                </c:pt>
                <c:pt idx="6544">
                  <c:v>47950</c:v>
                </c:pt>
                <c:pt idx="6545">
                  <c:v>49200</c:v>
                </c:pt>
                <c:pt idx="6546">
                  <c:v>47050</c:v>
                </c:pt>
                <c:pt idx="6547">
                  <c:v>62000</c:v>
                </c:pt>
                <c:pt idx="6548">
                  <c:v>63500</c:v>
                </c:pt>
                <c:pt idx="6549">
                  <c:v>64000</c:v>
                </c:pt>
                <c:pt idx="6550">
                  <c:v>133205</c:v>
                </c:pt>
                <c:pt idx="6551">
                  <c:v>50250</c:v>
                </c:pt>
                <c:pt idx="6552">
                  <c:v>52750</c:v>
                </c:pt>
                <c:pt idx="6553">
                  <c:v>52150</c:v>
                </c:pt>
                <c:pt idx="6554">
                  <c:v>54650</c:v>
                </c:pt>
                <c:pt idx="6555">
                  <c:v>54650</c:v>
                </c:pt>
                <c:pt idx="6556">
                  <c:v>52150</c:v>
                </c:pt>
                <c:pt idx="6557">
                  <c:v>64200</c:v>
                </c:pt>
                <c:pt idx="6558">
                  <c:v>72500</c:v>
                </c:pt>
                <c:pt idx="6559">
                  <c:v>74200</c:v>
                </c:pt>
                <c:pt idx="6560">
                  <c:v>65700</c:v>
                </c:pt>
                <c:pt idx="6561">
                  <c:v>74700</c:v>
                </c:pt>
                <c:pt idx="6562">
                  <c:v>66200</c:v>
                </c:pt>
                <c:pt idx="6563">
                  <c:v>60950</c:v>
                </c:pt>
                <c:pt idx="6564">
                  <c:v>58450</c:v>
                </c:pt>
                <c:pt idx="6565">
                  <c:v>92900</c:v>
                </c:pt>
                <c:pt idx="6566">
                  <c:v>93600</c:v>
                </c:pt>
                <c:pt idx="6567">
                  <c:v>94100</c:v>
                </c:pt>
                <c:pt idx="6568">
                  <c:v>115700</c:v>
                </c:pt>
                <c:pt idx="6569">
                  <c:v>117200</c:v>
                </c:pt>
                <c:pt idx="6570">
                  <c:v>117500</c:v>
                </c:pt>
                <c:pt idx="6571">
                  <c:v>118200</c:v>
                </c:pt>
                <c:pt idx="6572">
                  <c:v>111900</c:v>
                </c:pt>
                <c:pt idx="6573">
                  <c:v>119700</c:v>
                </c:pt>
                <c:pt idx="6574">
                  <c:v>113400</c:v>
                </c:pt>
                <c:pt idx="6575">
                  <c:v>113700</c:v>
                </c:pt>
                <c:pt idx="6576">
                  <c:v>120000</c:v>
                </c:pt>
                <c:pt idx="6577">
                  <c:v>72300</c:v>
                </c:pt>
                <c:pt idx="6578">
                  <c:v>49900</c:v>
                </c:pt>
                <c:pt idx="6579">
                  <c:v>52600</c:v>
                </c:pt>
                <c:pt idx="6580">
                  <c:v>73900</c:v>
                </c:pt>
                <c:pt idx="6581">
                  <c:v>67200</c:v>
                </c:pt>
                <c:pt idx="6582">
                  <c:v>54400</c:v>
                </c:pt>
                <c:pt idx="6583">
                  <c:v>76000</c:v>
                </c:pt>
                <c:pt idx="6584">
                  <c:v>47500</c:v>
                </c:pt>
                <c:pt idx="6585">
                  <c:v>32855</c:v>
                </c:pt>
                <c:pt idx="6586">
                  <c:v>30855</c:v>
                </c:pt>
                <c:pt idx="6587">
                  <c:v>22680</c:v>
                </c:pt>
                <c:pt idx="6588">
                  <c:v>29100</c:v>
                </c:pt>
                <c:pt idx="6589">
                  <c:v>37320</c:v>
                </c:pt>
                <c:pt idx="6590">
                  <c:v>29860</c:v>
                </c:pt>
                <c:pt idx="6591">
                  <c:v>23370</c:v>
                </c:pt>
                <c:pt idx="6592">
                  <c:v>31515</c:v>
                </c:pt>
                <c:pt idx="6593">
                  <c:v>33615</c:v>
                </c:pt>
                <c:pt idx="6594">
                  <c:v>37795</c:v>
                </c:pt>
                <c:pt idx="6595">
                  <c:v>38105</c:v>
                </c:pt>
                <c:pt idx="6596">
                  <c:v>33880</c:v>
                </c:pt>
                <c:pt idx="6597">
                  <c:v>27225</c:v>
                </c:pt>
                <c:pt idx="6598">
                  <c:v>29855</c:v>
                </c:pt>
                <c:pt idx="6599">
                  <c:v>31780</c:v>
                </c:pt>
                <c:pt idx="6600">
                  <c:v>23420</c:v>
                </c:pt>
                <c:pt idx="6601">
                  <c:v>20320</c:v>
                </c:pt>
                <c:pt idx="6602">
                  <c:v>17935</c:v>
                </c:pt>
                <c:pt idx="6603">
                  <c:v>19695</c:v>
                </c:pt>
                <c:pt idx="6604">
                  <c:v>23640</c:v>
                </c:pt>
                <c:pt idx="6605">
                  <c:v>25555</c:v>
                </c:pt>
                <c:pt idx="6606">
                  <c:v>25925</c:v>
                </c:pt>
                <c:pt idx="6607">
                  <c:v>23835</c:v>
                </c:pt>
                <c:pt idx="6608">
                  <c:v>22565</c:v>
                </c:pt>
                <c:pt idx="6609">
                  <c:v>28420</c:v>
                </c:pt>
                <c:pt idx="6610">
                  <c:v>22565</c:v>
                </c:pt>
                <c:pt idx="6611">
                  <c:v>24610</c:v>
                </c:pt>
                <c:pt idx="6612">
                  <c:v>21465</c:v>
                </c:pt>
                <c:pt idx="6613">
                  <c:v>20965</c:v>
                </c:pt>
                <c:pt idx="6614">
                  <c:v>23465</c:v>
                </c:pt>
                <c:pt idx="6615">
                  <c:v>20165</c:v>
                </c:pt>
                <c:pt idx="6616">
                  <c:v>23265</c:v>
                </c:pt>
                <c:pt idx="6617">
                  <c:v>19565</c:v>
                </c:pt>
                <c:pt idx="6618">
                  <c:v>20575</c:v>
                </c:pt>
                <c:pt idx="6619">
                  <c:v>19795</c:v>
                </c:pt>
                <c:pt idx="6620">
                  <c:v>23710</c:v>
                </c:pt>
                <c:pt idx="6621">
                  <c:v>23915</c:v>
                </c:pt>
                <c:pt idx="6622">
                  <c:v>28195</c:v>
                </c:pt>
                <c:pt idx="6623">
                  <c:v>25470</c:v>
                </c:pt>
                <c:pt idx="6624">
                  <c:v>30355</c:v>
                </c:pt>
                <c:pt idx="6625">
                  <c:v>22340</c:v>
                </c:pt>
                <c:pt idx="6626">
                  <c:v>27005</c:v>
                </c:pt>
                <c:pt idx="6627">
                  <c:v>23610</c:v>
                </c:pt>
                <c:pt idx="6628">
                  <c:v>22340</c:v>
                </c:pt>
                <c:pt idx="6629">
                  <c:v>21625</c:v>
                </c:pt>
                <c:pt idx="6630">
                  <c:v>28620</c:v>
                </c:pt>
                <c:pt idx="6631">
                  <c:v>27770</c:v>
                </c:pt>
                <c:pt idx="6632">
                  <c:v>30920</c:v>
                </c:pt>
                <c:pt idx="6633">
                  <c:v>23120</c:v>
                </c:pt>
                <c:pt idx="6634">
                  <c:v>25020</c:v>
                </c:pt>
                <c:pt idx="6635">
                  <c:v>23120</c:v>
                </c:pt>
                <c:pt idx="6636">
                  <c:v>25125</c:v>
                </c:pt>
                <c:pt idx="6637">
                  <c:v>27875</c:v>
                </c:pt>
                <c:pt idx="6638">
                  <c:v>21680</c:v>
                </c:pt>
                <c:pt idx="6639">
                  <c:v>30975</c:v>
                </c:pt>
                <c:pt idx="6640">
                  <c:v>23225</c:v>
                </c:pt>
                <c:pt idx="6641">
                  <c:v>38680</c:v>
                </c:pt>
                <c:pt idx="6642">
                  <c:v>42235</c:v>
                </c:pt>
                <c:pt idx="6643">
                  <c:v>41225</c:v>
                </c:pt>
                <c:pt idx="6644">
                  <c:v>41525</c:v>
                </c:pt>
                <c:pt idx="6645">
                  <c:v>38425</c:v>
                </c:pt>
                <c:pt idx="6646">
                  <c:v>38125</c:v>
                </c:pt>
                <c:pt idx="6647">
                  <c:v>38915</c:v>
                </c:pt>
                <c:pt idx="6648">
                  <c:v>42015</c:v>
                </c:pt>
                <c:pt idx="6649">
                  <c:v>41715</c:v>
                </c:pt>
                <c:pt idx="6650">
                  <c:v>38615</c:v>
                </c:pt>
                <c:pt idx="6651">
                  <c:v>2000</c:v>
                </c:pt>
                <c:pt idx="6652">
                  <c:v>2000</c:v>
                </c:pt>
                <c:pt idx="6653">
                  <c:v>2263</c:v>
                </c:pt>
                <c:pt idx="6654">
                  <c:v>2209</c:v>
                </c:pt>
                <c:pt idx="6655">
                  <c:v>2411</c:v>
                </c:pt>
                <c:pt idx="6656">
                  <c:v>2459</c:v>
                </c:pt>
                <c:pt idx="6657">
                  <c:v>2000</c:v>
                </c:pt>
                <c:pt idx="6658">
                  <c:v>2000</c:v>
                </c:pt>
                <c:pt idx="6659">
                  <c:v>2000</c:v>
                </c:pt>
                <c:pt idx="6660">
                  <c:v>2000</c:v>
                </c:pt>
                <c:pt idx="6661">
                  <c:v>2000</c:v>
                </c:pt>
                <c:pt idx="6662">
                  <c:v>2000</c:v>
                </c:pt>
                <c:pt idx="6663">
                  <c:v>19685</c:v>
                </c:pt>
                <c:pt idx="6664">
                  <c:v>20755</c:v>
                </c:pt>
                <c:pt idx="6665">
                  <c:v>19565</c:v>
                </c:pt>
                <c:pt idx="6666">
                  <c:v>21715</c:v>
                </c:pt>
                <c:pt idx="6667">
                  <c:v>18845</c:v>
                </c:pt>
                <c:pt idx="6668">
                  <c:v>21715</c:v>
                </c:pt>
                <c:pt idx="6669">
                  <c:v>18845</c:v>
                </c:pt>
                <c:pt idx="6670">
                  <c:v>20755</c:v>
                </c:pt>
                <c:pt idx="6671">
                  <c:v>19685</c:v>
                </c:pt>
                <c:pt idx="6672">
                  <c:v>19565</c:v>
                </c:pt>
                <c:pt idx="6673">
                  <c:v>20115</c:v>
                </c:pt>
                <c:pt idx="6674">
                  <c:v>22415</c:v>
                </c:pt>
                <c:pt idx="6675">
                  <c:v>20265</c:v>
                </c:pt>
                <c:pt idx="6676">
                  <c:v>21455</c:v>
                </c:pt>
                <c:pt idx="6677">
                  <c:v>19275</c:v>
                </c:pt>
                <c:pt idx="6678">
                  <c:v>34380</c:v>
                </c:pt>
                <c:pt idx="6679">
                  <c:v>31290</c:v>
                </c:pt>
                <c:pt idx="6680">
                  <c:v>36990</c:v>
                </c:pt>
                <c:pt idx="6681">
                  <c:v>34490</c:v>
                </c:pt>
                <c:pt idx="6682">
                  <c:v>32510</c:v>
                </c:pt>
                <c:pt idx="6683">
                  <c:v>39960</c:v>
                </c:pt>
                <c:pt idx="6684">
                  <c:v>37770</c:v>
                </c:pt>
                <c:pt idx="6685">
                  <c:v>34590</c:v>
                </c:pt>
                <c:pt idx="6686">
                  <c:v>37090</c:v>
                </c:pt>
                <c:pt idx="6687">
                  <c:v>40040</c:v>
                </c:pt>
                <c:pt idx="6688">
                  <c:v>32610</c:v>
                </c:pt>
                <c:pt idx="6689">
                  <c:v>37870</c:v>
                </c:pt>
                <c:pt idx="6690">
                  <c:v>189350</c:v>
                </c:pt>
                <c:pt idx="6691">
                  <c:v>191300</c:v>
                </c:pt>
                <c:pt idx="6692">
                  <c:v>23700</c:v>
                </c:pt>
                <c:pt idx="6693">
                  <c:v>24000</c:v>
                </c:pt>
                <c:pt idx="6694">
                  <c:v>24200</c:v>
                </c:pt>
                <c:pt idx="6695">
                  <c:v>27995</c:v>
                </c:pt>
                <c:pt idx="6696">
                  <c:v>29925</c:v>
                </c:pt>
                <c:pt idx="6697">
                  <c:v>29925</c:v>
                </c:pt>
                <c:pt idx="6698">
                  <c:v>27995</c:v>
                </c:pt>
                <c:pt idx="6699">
                  <c:v>25730</c:v>
                </c:pt>
                <c:pt idx="6700">
                  <c:v>25780</c:v>
                </c:pt>
                <c:pt idx="6701">
                  <c:v>26580</c:v>
                </c:pt>
                <c:pt idx="6702">
                  <c:v>20480</c:v>
                </c:pt>
                <c:pt idx="6703">
                  <c:v>19980</c:v>
                </c:pt>
                <c:pt idx="6704">
                  <c:v>44990</c:v>
                </c:pt>
                <c:pt idx="6705">
                  <c:v>45990</c:v>
                </c:pt>
                <c:pt idx="6706">
                  <c:v>44990</c:v>
                </c:pt>
                <c:pt idx="6707">
                  <c:v>49300</c:v>
                </c:pt>
                <c:pt idx="6708">
                  <c:v>51300</c:v>
                </c:pt>
                <c:pt idx="6709">
                  <c:v>44565</c:v>
                </c:pt>
                <c:pt idx="6710">
                  <c:v>48840</c:v>
                </c:pt>
                <c:pt idx="6711">
                  <c:v>50840</c:v>
                </c:pt>
                <c:pt idx="6712">
                  <c:v>42565</c:v>
                </c:pt>
                <c:pt idx="6713">
                  <c:v>48840</c:v>
                </c:pt>
                <c:pt idx="6714">
                  <c:v>46840</c:v>
                </c:pt>
                <c:pt idx="6715">
                  <c:v>56780</c:v>
                </c:pt>
                <c:pt idx="6716">
                  <c:v>54780</c:v>
                </c:pt>
                <c:pt idx="6717">
                  <c:v>43015</c:v>
                </c:pt>
                <c:pt idx="6718">
                  <c:v>49440</c:v>
                </c:pt>
                <c:pt idx="6719">
                  <c:v>46515</c:v>
                </c:pt>
                <c:pt idx="6720">
                  <c:v>44515</c:v>
                </c:pt>
                <c:pt idx="6721">
                  <c:v>55230</c:v>
                </c:pt>
                <c:pt idx="6722">
                  <c:v>45015</c:v>
                </c:pt>
                <c:pt idx="6723">
                  <c:v>53230</c:v>
                </c:pt>
                <c:pt idx="6724">
                  <c:v>52640</c:v>
                </c:pt>
                <c:pt idx="6725">
                  <c:v>51440</c:v>
                </c:pt>
                <c:pt idx="6726">
                  <c:v>50640</c:v>
                </c:pt>
                <c:pt idx="6727">
                  <c:v>55230</c:v>
                </c:pt>
                <c:pt idx="6728">
                  <c:v>49440</c:v>
                </c:pt>
                <c:pt idx="6729">
                  <c:v>47440</c:v>
                </c:pt>
                <c:pt idx="6730">
                  <c:v>48640</c:v>
                </c:pt>
                <c:pt idx="6731">
                  <c:v>50640</c:v>
                </c:pt>
                <c:pt idx="6732">
                  <c:v>57230</c:v>
                </c:pt>
                <c:pt idx="6733">
                  <c:v>56400</c:v>
                </c:pt>
                <c:pt idx="6734">
                  <c:v>48360</c:v>
                </c:pt>
                <c:pt idx="6735">
                  <c:v>50360</c:v>
                </c:pt>
                <c:pt idx="6736">
                  <c:v>52360</c:v>
                </c:pt>
                <c:pt idx="6737">
                  <c:v>58400</c:v>
                </c:pt>
                <c:pt idx="6738">
                  <c:v>56400</c:v>
                </c:pt>
                <c:pt idx="6739">
                  <c:v>43950</c:v>
                </c:pt>
                <c:pt idx="6740">
                  <c:v>50360</c:v>
                </c:pt>
                <c:pt idx="6741">
                  <c:v>45950</c:v>
                </c:pt>
                <c:pt idx="6742">
                  <c:v>54400</c:v>
                </c:pt>
                <c:pt idx="6743">
                  <c:v>32500</c:v>
                </c:pt>
                <c:pt idx="6744">
                  <c:v>28950</c:v>
                </c:pt>
                <c:pt idx="6745">
                  <c:v>2000</c:v>
                </c:pt>
                <c:pt idx="6746">
                  <c:v>2000</c:v>
                </c:pt>
                <c:pt idx="6747">
                  <c:v>2000</c:v>
                </c:pt>
                <c:pt idx="6748">
                  <c:v>2000</c:v>
                </c:pt>
                <c:pt idx="6749">
                  <c:v>2000</c:v>
                </c:pt>
                <c:pt idx="6750">
                  <c:v>2000</c:v>
                </c:pt>
                <c:pt idx="6751">
                  <c:v>12515</c:v>
                </c:pt>
                <c:pt idx="6752">
                  <c:v>2000</c:v>
                </c:pt>
                <c:pt idx="6753">
                  <c:v>2000</c:v>
                </c:pt>
                <c:pt idx="6754">
                  <c:v>2000</c:v>
                </c:pt>
                <c:pt idx="6755">
                  <c:v>2000</c:v>
                </c:pt>
                <c:pt idx="6756">
                  <c:v>2000</c:v>
                </c:pt>
                <c:pt idx="6757">
                  <c:v>2381</c:v>
                </c:pt>
                <c:pt idx="6758">
                  <c:v>2337</c:v>
                </c:pt>
                <c:pt idx="6759">
                  <c:v>2138</c:v>
                </c:pt>
                <c:pt idx="6760">
                  <c:v>31025</c:v>
                </c:pt>
                <c:pt idx="6761">
                  <c:v>28025</c:v>
                </c:pt>
                <c:pt idx="6762">
                  <c:v>28075</c:v>
                </c:pt>
                <c:pt idx="6763">
                  <c:v>31075</c:v>
                </c:pt>
                <c:pt idx="6764">
                  <c:v>31675</c:v>
                </c:pt>
                <c:pt idx="6765">
                  <c:v>28875</c:v>
                </c:pt>
                <c:pt idx="6766">
                  <c:v>49850</c:v>
                </c:pt>
                <c:pt idx="6767">
                  <c:v>47700</c:v>
                </c:pt>
                <c:pt idx="6768">
                  <c:v>53700</c:v>
                </c:pt>
                <c:pt idx="6769">
                  <c:v>59200</c:v>
                </c:pt>
                <c:pt idx="6770">
                  <c:v>61700</c:v>
                </c:pt>
                <c:pt idx="6771">
                  <c:v>61200</c:v>
                </c:pt>
                <c:pt idx="6772">
                  <c:v>54750</c:v>
                </c:pt>
                <c:pt idx="6773">
                  <c:v>48700</c:v>
                </c:pt>
                <c:pt idx="6774">
                  <c:v>63700</c:v>
                </c:pt>
                <c:pt idx="6775">
                  <c:v>50850</c:v>
                </c:pt>
                <c:pt idx="6776">
                  <c:v>13995</c:v>
                </c:pt>
                <c:pt idx="6777">
                  <c:v>16995</c:v>
                </c:pt>
                <c:pt idx="6778">
                  <c:v>15195</c:v>
                </c:pt>
                <c:pt idx="6779">
                  <c:v>12995</c:v>
                </c:pt>
                <c:pt idx="6780">
                  <c:v>15195</c:v>
                </c:pt>
                <c:pt idx="6781">
                  <c:v>14195</c:v>
                </c:pt>
                <c:pt idx="6782">
                  <c:v>13995</c:v>
                </c:pt>
                <c:pt idx="6783">
                  <c:v>12995</c:v>
                </c:pt>
                <c:pt idx="6784">
                  <c:v>14295</c:v>
                </c:pt>
                <c:pt idx="6785">
                  <c:v>15395</c:v>
                </c:pt>
                <c:pt idx="6786">
                  <c:v>14095</c:v>
                </c:pt>
                <c:pt idx="6787">
                  <c:v>14945</c:v>
                </c:pt>
                <c:pt idx="6788">
                  <c:v>14795</c:v>
                </c:pt>
                <c:pt idx="6789">
                  <c:v>12995</c:v>
                </c:pt>
                <c:pt idx="6790">
                  <c:v>14195</c:v>
                </c:pt>
                <c:pt idx="6791">
                  <c:v>15995</c:v>
                </c:pt>
                <c:pt idx="6792">
                  <c:v>16495</c:v>
                </c:pt>
                <c:pt idx="6793">
                  <c:v>46030</c:v>
                </c:pt>
                <c:pt idx="6794">
                  <c:v>35595</c:v>
                </c:pt>
                <c:pt idx="6795">
                  <c:v>33100</c:v>
                </c:pt>
                <c:pt idx="6796">
                  <c:v>48525</c:v>
                </c:pt>
                <c:pt idx="6797">
                  <c:v>46455</c:v>
                </c:pt>
                <c:pt idx="6798">
                  <c:v>42955</c:v>
                </c:pt>
                <c:pt idx="6799">
                  <c:v>48950</c:v>
                </c:pt>
                <c:pt idx="6800">
                  <c:v>40460</c:v>
                </c:pt>
                <c:pt idx="6801">
                  <c:v>33260</c:v>
                </c:pt>
                <c:pt idx="6802">
                  <c:v>39585</c:v>
                </c:pt>
                <c:pt idx="6803">
                  <c:v>37090</c:v>
                </c:pt>
                <c:pt idx="6804">
                  <c:v>35755</c:v>
                </c:pt>
                <c:pt idx="6805">
                  <c:v>41895</c:v>
                </c:pt>
                <c:pt idx="6806">
                  <c:v>35720</c:v>
                </c:pt>
                <c:pt idx="6807">
                  <c:v>35130</c:v>
                </c:pt>
                <c:pt idx="6808">
                  <c:v>32720</c:v>
                </c:pt>
                <c:pt idx="6809">
                  <c:v>39485</c:v>
                </c:pt>
                <c:pt idx="6810">
                  <c:v>38125</c:v>
                </c:pt>
                <c:pt idx="6811">
                  <c:v>45475</c:v>
                </c:pt>
                <c:pt idx="6812">
                  <c:v>47880</c:v>
                </c:pt>
                <c:pt idx="6813">
                  <c:v>38850</c:v>
                </c:pt>
                <c:pt idx="6814">
                  <c:v>40845</c:v>
                </c:pt>
                <c:pt idx="6815">
                  <c:v>45840</c:v>
                </c:pt>
                <c:pt idx="6816">
                  <c:v>45840</c:v>
                </c:pt>
                <c:pt idx="6817">
                  <c:v>38850</c:v>
                </c:pt>
                <c:pt idx="6818">
                  <c:v>40845</c:v>
                </c:pt>
                <c:pt idx="6819">
                  <c:v>41005</c:v>
                </c:pt>
                <c:pt idx="6820">
                  <c:v>39010</c:v>
                </c:pt>
                <c:pt idx="6821">
                  <c:v>46000</c:v>
                </c:pt>
                <c:pt idx="6822">
                  <c:v>45205</c:v>
                </c:pt>
                <c:pt idx="6823">
                  <c:v>43210</c:v>
                </c:pt>
                <c:pt idx="6824">
                  <c:v>43370</c:v>
                </c:pt>
                <c:pt idx="6825">
                  <c:v>45365</c:v>
                </c:pt>
                <c:pt idx="6826">
                  <c:v>43530</c:v>
                </c:pt>
                <c:pt idx="6827">
                  <c:v>49025</c:v>
                </c:pt>
                <c:pt idx="6828">
                  <c:v>40850</c:v>
                </c:pt>
                <c:pt idx="6829">
                  <c:v>38900</c:v>
                </c:pt>
                <c:pt idx="6830">
                  <c:v>44045</c:v>
                </c:pt>
                <c:pt idx="6831">
                  <c:v>47810</c:v>
                </c:pt>
                <c:pt idx="6832">
                  <c:v>53475</c:v>
                </c:pt>
                <c:pt idx="6833">
                  <c:v>38260</c:v>
                </c:pt>
                <c:pt idx="6834">
                  <c:v>55970</c:v>
                </c:pt>
                <c:pt idx="6835">
                  <c:v>45315</c:v>
                </c:pt>
                <c:pt idx="6836">
                  <c:v>40755</c:v>
                </c:pt>
                <c:pt idx="6837">
                  <c:v>41550</c:v>
                </c:pt>
                <c:pt idx="6838">
                  <c:v>38260</c:v>
                </c:pt>
                <c:pt idx="6839">
                  <c:v>44045</c:v>
                </c:pt>
                <c:pt idx="6840">
                  <c:v>48055</c:v>
                </c:pt>
                <c:pt idx="6841">
                  <c:v>45560</c:v>
                </c:pt>
                <c:pt idx="6842">
                  <c:v>53475</c:v>
                </c:pt>
                <c:pt idx="6843">
                  <c:v>40755</c:v>
                </c:pt>
                <c:pt idx="6844">
                  <c:v>41550</c:v>
                </c:pt>
                <c:pt idx="6845">
                  <c:v>55970</c:v>
                </c:pt>
                <c:pt idx="6846">
                  <c:v>34645</c:v>
                </c:pt>
                <c:pt idx="6847">
                  <c:v>45555</c:v>
                </c:pt>
                <c:pt idx="6848">
                  <c:v>35190</c:v>
                </c:pt>
                <c:pt idx="6849">
                  <c:v>35190</c:v>
                </c:pt>
                <c:pt idx="6850">
                  <c:v>37080</c:v>
                </c:pt>
                <c:pt idx="6851">
                  <c:v>45555</c:v>
                </c:pt>
                <c:pt idx="6852">
                  <c:v>47445</c:v>
                </c:pt>
                <c:pt idx="6853">
                  <c:v>37080</c:v>
                </c:pt>
                <c:pt idx="6854">
                  <c:v>45605</c:v>
                </c:pt>
                <c:pt idx="6855">
                  <c:v>45605</c:v>
                </c:pt>
                <c:pt idx="6856">
                  <c:v>47495</c:v>
                </c:pt>
                <c:pt idx="6857">
                  <c:v>35190</c:v>
                </c:pt>
                <c:pt idx="6858">
                  <c:v>35190</c:v>
                </c:pt>
                <c:pt idx="6859">
                  <c:v>36900</c:v>
                </c:pt>
                <c:pt idx="6860">
                  <c:v>39510</c:v>
                </c:pt>
                <c:pt idx="6861">
                  <c:v>49560</c:v>
                </c:pt>
                <c:pt idx="6862">
                  <c:v>35010</c:v>
                </c:pt>
                <c:pt idx="6863">
                  <c:v>41400</c:v>
                </c:pt>
                <c:pt idx="6864">
                  <c:v>47670</c:v>
                </c:pt>
                <c:pt idx="6865">
                  <c:v>36760</c:v>
                </c:pt>
                <c:pt idx="6866">
                  <c:v>38650</c:v>
                </c:pt>
                <c:pt idx="6867">
                  <c:v>5650</c:v>
                </c:pt>
                <c:pt idx="6868">
                  <c:v>2000</c:v>
                </c:pt>
                <c:pt idx="6869">
                  <c:v>2000</c:v>
                </c:pt>
                <c:pt idx="6870">
                  <c:v>2000</c:v>
                </c:pt>
                <c:pt idx="6871">
                  <c:v>2000</c:v>
                </c:pt>
                <c:pt idx="6872">
                  <c:v>2000</c:v>
                </c:pt>
                <c:pt idx="6873">
                  <c:v>2000</c:v>
                </c:pt>
                <c:pt idx="6874">
                  <c:v>24250</c:v>
                </c:pt>
                <c:pt idx="6875">
                  <c:v>27750</c:v>
                </c:pt>
                <c:pt idx="6876">
                  <c:v>26140</c:v>
                </c:pt>
                <c:pt idx="6877">
                  <c:v>33790</c:v>
                </c:pt>
                <c:pt idx="6878">
                  <c:v>25815</c:v>
                </c:pt>
                <c:pt idx="6879">
                  <c:v>30540</c:v>
                </c:pt>
                <c:pt idx="6880">
                  <c:v>27590</c:v>
                </c:pt>
                <c:pt idx="6881">
                  <c:v>24165</c:v>
                </c:pt>
                <c:pt idx="6882">
                  <c:v>29740</c:v>
                </c:pt>
                <c:pt idx="6883">
                  <c:v>23335</c:v>
                </c:pt>
                <c:pt idx="6884">
                  <c:v>31035</c:v>
                </c:pt>
                <c:pt idx="6885">
                  <c:v>25885</c:v>
                </c:pt>
                <c:pt idx="6886">
                  <c:v>30235</c:v>
                </c:pt>
                <c:pt idx="6887">
                  <c:v>30210</c:v>
                </c:pt>
                <c:pt idx="6888">
                  <c:v>26040</c:v>
                </c:pt>
                <c:pt idx="6889">
                  <c:v>24520</c:v>
                </c:pt>
                <c:pt idx="6890">
                  <c:v>27890</c:v>
                </c:pt>
                <c:pt idx="6891">
                  <c:v>30420</c:v>
                </c:pt>
                <c:pt idx="6892">
                  <c:v>27700</c:v>
                </c:pt>
                <c:pt idx="6893">
                  <c:v>22280</c:v>
                </c:pt>
                <c:pt idx="6894">
                  <c:v>24690</c:v>
                </c:pt>
                <c:pt idx="6895">
                  <c:v>28355</c:v>
                </c:pt>
                <c:pt idx="6896">
                  <c:v>24930</c:v>
                </c:pt>
                <c:pt idx="6897">
                  <c:v>20830</c:v>
                </c:pt>
                <c:pt idx="6898">
                  <c:v>26330</c:v>
                </c:pt>
                <c:pt idx="6899">
                  <c:v>20330</c:v>
                </c:pt>
                <c:pt idx="6900">
                  <c:v>23430</c:v>
                </c:pt>
                <c:pt idx="6901">
                  <c:v>27740</c:v>
                </c:pt>
                <c:pt idx="6902">
                  <c:v>22625</c:v>
                </c:pt>
                <c:pt idx="6903">
                  <c:v>21015</c:v>
                </c:pt>
                <c:pt idx="6904">
                  <c:v>27607</c:v>
                </c:pt>
                <c:pt idx="6905">
                  <c:v>27777</c:v>
                </c:pt>
                <c:pt idx="6906">
                  <c:v>29627</c:v>
                </c:pt>
                <c:pt idx="6907">
                  <c:v>22777</c:v>
                </c:pt>
                <c:pt idx="6908">
                  <c:v>32887</c:v>
                </c:pt>
                <c:pt idx="6909">
                  <c:v>31317</c:v>
                </c:pt>
                <c:pt idx="6910">
                  <c:v>25087</c:v>
                </c:pt>
                <c:pt idx="6911">
                  <c:v>25637</c:v>
                </c:pt>
                <c:pt idx="6912">
                  <c:v>27777</c:v>
                </c:pt>
                <c:pt idx="6913">
                  <c:v>25217</c:v>
                </c:pt>
                <c:pt idx="6914">
                  <c:v>27607</c:v>
                </c:pt>
                <c:pt idx="6915">
                  <c:v>22907</c:v>
                </c:pt>
                <c:pt idx="6916">
                  <c:v>32887</c:v>
                </c:pt>
                <c:pt idx="6917">
                  <c:v>29627</c:v>
                </c:pt>
                <c:pt idx="6918">
                  <c:v>25637</c:v>
                </c:pt>
                <c:pt idx="6919">
                  <c:v>31317</c:v>
                </c:pt>
                <c:pt idx="6920">
                  <c:v>26199</c:v>
                </c:pt>
                <c:pt idx="6921">
                  <c:v>25999</c:v>
                </c:pt>
                <c:pt idx="6922">
                  <c:v>28199</c:v>
                </c:pt>
                <c:pt idx="6923">
                  <c:v>23999</c:v>
                </c:pt>
                <c:pt idx="6924">
                  <c:v>34999</c:v>
                </c:pt>
                <c:pt idx="6925">
                  <c:v>35799</c:v>
                </c:pt>
                <c:pt idx="6926">
                  <c:v>36159</c:v>
                </c:pt>
                <c:pt idx="6927">
                  <c:v>229000</c:v>
                </c:pt>
                <c:pt idx="6928">
                  <c:v>239400</c:v>
                </c:pt>
                <c:pt idx="6929">
                  <c:v>28460</c:v>
                </c:pt>
                <c:pt idx="6930">
                  <c:v>23490</c:v>
                </c:pt>
                <c:pt idx="6931">
                  <c:v>28515</c:v>
                </c:pt>
                <c:pt idx="6932">
                  <c:v>22115</c:v>
                </c:pt>
                <c:pt idx="6933">
                  <c:v>22950</c:v>
                </c:pt>
                <c:pt idx="6934">
                  <c:v>28515</c:v>
                </c:pt>
                <c:pt idx="6935">
                  <c:v>22950</c:v>
                </c:pt>
                <c:pt idx="6936">
                  <c:v>22115</c:v>
                </c:pt>
                <c:pt idx="6937">
                  <c:v>25645</c:v>
                </c:pt>
                <c:pt idx="6938">
                  <c:v>24645</c:v>
                </c:pt>
                <c:pt idx="6939">
                  <c:v>25895</c:v>
                </c:pt>
                <c:pt idx="6940">
                  <c:v>24895</c:v>
                </c:pt>
                <c:pt idx="6941">
                  <c:v>26145</c:v>
                </c:pt>
                <c:pt idx="6942">
                  <c:v>25145</c:v>
                </c:pt>
                <c:pt idx="6943">
                  <c:v>2000</c:v>
                </c:pt>
                <c:pt idx="6944">
                  <c:v>2078</c:v>
                </c:pt>
                <c:pt idx="6945">
                  <c:v>2254</c:v>
                </c:pt>
                <c:pt idx="6946">
                  <c:v>2000</c:v>
                </c:pt>
                <c:pt idx="6947">
                  <c:v>2038</c:v>
                </c:pt>
                <c:pt idx="6948">
                  <c:v>2462</c:v>
                </c:pt>
                <c:pt idx="6949">
                  <c:v>298900</c:v>
                </c:pt>
                <c:pt idx="6950">
                  <c:v>303700</c:v>
                </c:pt>
                <c:pt idx="6951">
                  <c:v>303700</c:v>
                </c:pt>
                <c:pt idx="6952">
                  <c:v>335600</c:v>
                </c:pt>
                <c:pt idx="6953">
                  <c:v>44540</c:v>
                </c:pt>
                <c:pt idx="6954">
                  <c:v>44540</c:v>
                </c:pt>
                <c:pt idx="6955">
                  <c:v>41995</c:v>
                </c:pt>
                <c:pt idx="6956">
                  <c:v>39000</c:v>
                </c:pt>
                <c:pt idx="6957">
                  <c:v>38550</c:v>
                </c:pt>
                <c:pt idx="6958">
                  <c:v>40600</c:v>
                </c:pt>
                <c:pt idx="6959">
                  <c:v>36950</c:v>
                </c:pt>
                <c:pt idx="6960">
                  <c:v>34220</c:v>
                </c:pt>
                <c:pt idx="6961">
                  <c:v>29560</c:v>
                </c:pt>
                <c:pt idx="6962">
                  <c:v>32620</c:v>
                </c:pt>
                <c:pt idx="6963">
                  <c:v>31160</c:v>
                </c:pt>
                <c:pt idx="6964">
                  <c:v>34400</c:v>
                </c:pt>
                <c:pt idx="6965">
                  <c:v>39180</c:v>
                </c:pt>
                <c:pt idx="6966">
                  <c:v>41730</c:v>
                </c:pt>
                <c:pt idx="6967">
                  <c:v>32800</c:v>
                </c:pt>
                <c:pt idx="6968">
                  <c:v>38730</c:v>
                </c:pt>
                <c:pt idx="6969">
                  <c:v>29740</c:v>
                </c:pt>
                <c:pt idx="6970">
                  <c:v>40780</c:v>
                </c:pt>
                <c:pt idx="6971">
                  <c:v>31340</c:v>
                </c:pt>
                <c:pt idx="6972">
                  <c:v>42180</c:v>
                </c:pt>
                <c:pt idx="6973">
                  <c:v>37130</c:v>
                </c:pt>
                <c:pt idx="6974">
                  <c:v>40130</c:v>
                </c:pt>
                <c:pt idx="6975">
                  <c:v>43780</c:v>
                </c:pt>
                <c:pt idx="6976">
                  <c:v>29740</c:v>
                </c:pt>
                <c:pt idx="6977">
                  <c:v>31340</c:v>
                </c:pt>
                <c:pt idx="6978">
                  <c:v>37130</c:v>
                </c:pt>
                <c:pt idx="6979">
                  <c:v>38730</c:v>
                </c:pt>
                <c:pt idx="6980">
                  <c:v>34400</c:v>
                </c:pt>
                <c:pt idx="6981">
                  <c:v>32800</c:v>
                </c:pt>
                <c:pt idx="6982">
                  <c:v>40780</c:v>
                </c:pt>
                <c:pt idx="6983">
                  <c:v>39180</c:v>
                </c:pt>
                <c:pt idx="6984">
                  <c:v>336400</c:v>
                </c:pt>
                <c:pt idx="6985">
                  <c:v>369200</c:v>
                </c:pt>
                <c:pt idx="6986">
                  <c:v>345400</c:v>
                </c:pt>
                <c:pt idx="6987">
                  <c:v>378200</c:v>
                </c:pt>
                <c:pt idx="6988">
                  <c:v>382400</c:v>
                </c:pt>
                <c:pt idx="6989">
                  <c:v>354000</c:v>
                </c:pt>
                <c:pt idx="6990">
                  <c:v>364000</c:v>
                </c:pt>
                <c:pt idx="6991">
                  <c:v>392400</c:v>
                </c:pt>
                <c:pt idx="6992">
                  <c:v>450000</c:v>
                </c:pt>
                <c:pt idx="6993">
                  <c:v>3550</c:v>
                </c:pt>
                <c:pt idx="6994">
                  <c:v>3206</c:v>
                </c:pt>
                <c:pt idx="6995">
                  <c:v>3654</c:v>
                </c:pt>
                <c:pt idx="6996">
                  <c:v>4059</c:v>
                </c:pt>
                <c:pt idx="6997">
                  <c:v>4584</c:v>
                </c:pt>
                <c:pt idx="6998">
                  <c:v>5193</c:v>
                </c:pt>
                <c:pt idx="6999">
                  <c:v>41800</c:v>
                </c:pt>
                <c:pt idx="7000">
                  <c:v>29300</c:v>
                </c:pt>
                <c:pt idx="7001">
                  <c:v>34800</c:v>
                </c:pt>
                <c:pt idx="7002">
                  <c:v>25300</c:v>
                </c:pt>
                <c:pt idx="7003">
                  <c:v>46170</c:v>
                </c:pt>
                <c:pt idx="7004">
                  <c:v>32300</c:v>
                </c:pt>
                <c:pt idx="7005">
                  <c:v>23800</c:v>
                </c:pt>
                <c:pt idx="7006">
                  <c:v>29300</c:v>
                </c:pt>
                <c:pt idx="7007">
                  <c:v>36300</c:v>
                </c:pt>
                <c:pt idx="7008">
                  <c:v>36395</c:v>
                </c:pt>
                <c:pt idx="7009">
                  <c:v>32395</c:v>
                </c:pt>
                <c:pt idx="7010">
                  <c:v>24145</c:v>
                </c:pt>
                <c:pt idx="7011">
                  <c:v>35145</c:v>
                </c:pt>
                <c:pt idx="7012">
                  <c:v>29645</c:v>
                </c:pt>
                <c:pt idx="7013">
                  <c:v>41895</c:v>
                </c:pt>
                <c:pt idx="7014">
                  <c:v>29645</c:v>
                </c:pt>
                <c:pt idx="7015">
                  <c:v>25645</c:v>
                </c:pt>
                <c:pt idx="7016">
                  <c:v>25645</c:v>
                </c:pt>
                <c:pt idx="7017">
                  <c:v>24645</c:v>
                </c:pt>
                <c:pt idx="7018">
                  <c:v>29645</c:v>
                </c:pt>
                <c:pt idx="7019">
                  <c:v>42145</c:v>
                </c:pt>
                <c:pt idx="7020">
                  <c:v>36645</c:v>
                </c:pt>
                <c:pt idx="7021">
                  <c:v>35145</c:v>
                </c:pt>
                <c:pt idx="7022">
                  <c:v>32645</c:v>
                </c:pt>
                <c:pt idx="7023">
                  <c:v>2000</c:v>
                </c:pt>
                <c:pt idx="7024">
                  <c:v>2000</c:v>
                </c:pt>
                <c:pt idx="7025">
                  <c:v>2000</c:v>
                </c:pt>
                <c:pt idx="7026">
                  <c:v>2000</c:v>
                </c:pt>
                <c:pt idx="7027">
                  <c:v>2000</c:v>
                </c:pt>
                <c:pt idx="7028">
                  <c:v>2000</c:v>
                </c:pt>
                <c:pt idx="7029">
                  <c:v>27505</c:v>
                </c:pt>
                <c:pt idx="7030">
                  <c:v>30550</c:v>
                </c:pt>
                <c:pt idx="7031">
                  <c:v>29265</c:v>
                </c:pt>
                <c:pt idx="7032">
                  <c:v>26905</c:v>
                </c:pt>
                <c:pt idx="7033">
                  <c:v>28665</c:v>
                </c:pt>
                <c:pt idx="7034">
                  <c:v>25980</c:v>
                </c:pt>
                <c:pt idx="7035">
                  <c:v>27550</c:v>
                </c:pt>
                <c:pt idx="7036">
                  <c:v>23720</c:v>
                </c:pt>
                <c:pt idx="7037">
                  <c:v>28650</c:v>
                </c:pt>
                <c:pt idx="7038">
                  <c:v>29450</c:v>
                </c:pt>
                <c:pt idx="7039">
                  <c:v>28650</c:v>
                </c:pt>
                <c:pt idx="7040">
                  <c:v>27550</c:v>
                </c:pt>
                <c:pt idx="7041">
                  <c:v>29265</c:v>
                </c:pt>
                <c:pt idx="7042">
                  <c:v>23970</c:v>
                </c:pt>
                <c:pt idx="7043">
                  <c:v>29450</c:v>
                </c:pt>
                <c:pt idx="7044">
                  <c:v>30550</c:v>
                </c:pt>
                <c:pt idx="7045">
                  <c:v>27505</c:v>
                </c:pt>
                <c:pt idx="7046">
                  <c:v>26905</c:v>
                </c:pt>
                <c:pt idx="7047">
                  <c:v>26230</c:v>
                </c:pt>
                <c:pt idx="7048">
                  <c:v>32205</c:v>
                </c:pt>
                <c:pt idx="7049">
                  <c:v>32655</c:v>
                </c:pt>
                <c:pt idx="7050">
                  <c:v>28665</c:v>
                </c:pt>
                <c:pt idx="7051">
                  <c:v>28600</c:v>
                </c:pt>
                <c:pt idx="7052">
                  <c:v>26395</c:v>
                </c:pt>
                <c:pt idx="7053">
                  <c:v>29330</c:v>
                </c:pt>
                <c:pt idx="7054">
                  <c:v>31270</c:v>
                </c:pt>
                <c:pt idx="7055">
                  <c:v>30065</c:v>
                </c:pt>
                <c:pt idx="7056">
                  <c:v>24915</c:v>
                </c:pt>
                <c:pt idx="7057">
                  <c:v>2000</c:v>
                </c:pt>
                <c:pt idx="7058">
                  <c:v>2000</c:v>
                </c:pt>
                <c:pt idx="7059">
                  <c:v>2000</c:v>
                </c:pt>
                <c:pt idx="7060">
                  <c:v>2000</c:v>
                </c:pt>
                <c:pt idx="7061">
                  <c:v>2000</c:v>
                </c:pt>
                <c:pt idx="7062">
                  <c:v>2000</c:v>
                </c:pt>
                <c:pt idx="7063">
                  <c:v>2000</c:v>
                </c:pt>
                <c:pt idx="7064">
                  <c:v>2000</c:v>
                </c:pt>
                <c:pt idx="7065">
                  <c:v>2000</c:v>
                </c:pt>
                <c:pt idx="7066">
                  <c:v>2000</c:v>
                </c:pt>
                <c:pt idx="7067">
                  <c:v>2000</c:v>
                </c:pt>
                <c:pt idx="7068">
                  <c:v>2000</c:v>
                </c:pt>
                <c:pt idx="7069">
                  <c:v>2000</c:v>
                </c:pt>
                <c:pt idx="7070">
                  <c:v>2000</c:v>
                </c:pt>
                <c:pt idx="7071">
                  <c:v>2000</c:v>
                </c:pt>
                <c:pt idx="7072">
                  <c:v>2000</c:v>
                </c:pt>
                <c:pt idx="7073">
                  <c:v>2000</c:v>
                </c:pt>
                <c:pt idx="7074">
                  <c:v>2000</c:v>
                </c:pt>
                <c:pt idx="7075">
                  <c:v>2000</c:v>
                </c:pt>
                <c:pt idx="7076">
                  <c:v>65055</c:v>
                </c:pt>
                <c:pt idx="7077">
                  <c:v>67220</c:v>
                </c:pt>
                <c:pt idx="7078">
                  <c:v>61480</c:v>
                </c:pt>
                <c:pt idx="7079">
                  <c:v>63645</c:v>
                </c:pt>
                <c:pt idx="7080">
                  <c:v>63195</c:v>
                </c:pt>
                <c:pt idx="7081">
                  <c:v>76650</c:v>
                </c:pt>
                <c:pt idx="7082">
                  <c:v>69135</c:v>
                </c:pt>
                <c:pt idx="7083">
                  <c:v>65560</c:v>
                </c:pt>
                <c:pt idx="7084">
                  <c:v>73645</c:v>
                </c:pt>
                <c:pt idx="7085">
                  <c:v>74260</c:v>
                </c:pt>
                <c:pt idx="7086">
                  <c:v>66770</c:v>
                </c:pt>
                <c:pt idx="7087">
                  <c:v>71260</c:v>
                </c:pt>
                <c:pt idx="7088">
                  <c:v>65560</c:v>
                </c:pt>
                <c:pt idx="7089">
                  <c:v>71260</c:v>
                </c:pt>
                <c:pt idx="7090">
                  <c:v>66770</c:v>
                </c:pt>
                <c:pt idx="7091">
                  <c:v>63195</c:v>
                </c:pt>
                <c:pt idx="7092">
                  <c:v>69135</c:v>
                </c:pt>
                <c:pt idx="7093">
                  <c:v>76645</c:v>
                </c:pt>
                <c:pt idx="7094">
                  <c:v>73650</c:v>
                </c:pt>
                <c:pt idx="7095">
                  <c:v>74260</c:v>
                </c:pt>
                <c:pt idx="7096">
                  <c:v>19450</c:v>
                </c:pt>
                <c:pt idx="7097">
                  <c:v>13030</c:v>
                </c:pt>
                <c:pt idx="7098">
                  <c:v>17085</c:v>
                </c:pt>
                <c:pt idx="7099">
                  <c:v>15340</c:v>
                </c:pt>
                <c:pt idx="7100">
                  <c:v>14315</c:v>
                </c:pt>
                <c:pt idx="7101">
                  <c:v>17640</c:v>
                </c:pt>
                <c:pt idx="7102">
                  <c:v>15800</c:v>
                </c:pt>
                <c:pt idx="7103">
                  <c:v>20450</c:v>
                </c:pt>
                <c:pt idx="7104">
                  <c:v>13490</c:v>
                </c:pt>
                <c:pt idx="7105">
                  <c:v>16625</c:v>
                </c:pt>
                <c:pt idx="7106">
                  <c:v>16110</c:v>
                </c:pt>
                <c:pt idx="7107">
                  <c:v>13800</c:v>
                </c:pt>
                <c:pt idx="7108">
                  <c:v>20700</c:v>
                </c:pt>
                <c:pt idx="7109">
                  <c:v>2000</c:v>
                </c:pt>
                <c:pt idx="7110">
                  <c:v>2000</c:v>
                </c:pt>
                <c:pt idx="7111">
                  <c:v>2000</c:v>
                </c:pt>
                <c:pt idx="7112">
                  <c:v>2000</c:v>
                </c:pt>
                <c:pt idx="7113">
                  <c:v>2000</c:v>
                </c:pt>
                <c:pt idx="7114">
                  <c:v>2000</c:v>
                </c:pt>
                <c:pt idx="7115">
                  <c:v>2000</c:v>
                </c:pt>
                <c:pt idx="7116">
                  <c:v>2044</c:v>
                </c:pt>
                <c:pt idx="7117">
                  <c:v>12715</c:v>
                </c:pt>
                <c:pt idx="7118">
                  <c:v>20990</c:v>
                </c:pt>
                <c:pt idx="7119">
                  <c:v>20525</c:v>
                </c:pt>
                <c:pt idx="7120">
                  <c:v>20525</c:v>
                </c:pt>
                <c:pt idx="7121">
                  <c:v>24315</c:v>
                </c:pt>
                <c:pt idx="7122">
                  <c:v>17475</c:v>
                </c:pt>
                <c:pt idx="7123">
                  <c:v>20990</c:v>
                </c:pt>
                <c:pt idx="7124">
                  <c:v>18550</c:v>
                </c:pt>
                <c:pt idx="7125">
                  <c:v>24315</c:v>
                </c:pt>
                <c:pt idx="7126">
                  <c:v>18550</c:v>
                </c:pt>
                <c:pt idx="7127">
                  <c:v>23240</c:v>
                </c:pt>
                <c:pt idx="7128">
                  <c:v>25740</c:v>
                </c:pt>
                <c:pt idx="7129">
                  <c:v>20990</c:v>
                </c:pt>
                <c:pt idx="7130">
                  <c:v>25740</c:v>
                </c:pt>
                <c:pt idx="7131">
                  <c:v>17475</c:v>
                </c:pt>
                <c:pt idx="7132">
                  <c:v>20990</c:v>
                </c:pt>
                <c:pt idx="7133">
                  <c:v>23240</c:v>
                </c:pt>
                <c:pt idx="7134">
                  <c:v>25990</c:v>
                </c:pt>
                <c:pt idx="7135">
                  <c:v>25990</c:v>
                </c:pt>
                <c:pt idx="7136">
                  <c:v>18290</c:v>
                </c:pt>
                <c:pt idx="7137">
                  <c:v>18290</c:v>
                </c:pt>
                <c:pt idx="7138">
                  <c:v>26990</c:v>
                </c:pt>
                <c:pt idx="7139">
                  <c:v>19390</c:v>
                </c:pt>
                <c:pt idx="7140">
                  <c:v>19390</c:v>
                </c:pt>
                <c:pt idx="7141">
                  <c:v>26990</c:v>
                </c:pt>
                <c:pt idx="7142">
                  <c:v>18690</c:v>
                </c:pt>
                <c:pt idx="7143">
                  <c:v>27390</c:v>
                </c:pt>
                <c:pt idx="7144">
                  <c:v>18690</c:v>
                </c:pt>
                <c:pt idx="7145">
                  <c:v>20390</c:v>
                </c:pt>
                <c:pt idx="7146">
                  <c:v>19790</c:v>
                </c:pt>
                <c:pt idx="7147">
                  <c:v>20390</c:v>
                </c:pt>
                <c:pt idx="7148">
                  <c:v>27390</c:v>
                </c:pt>
                <c:pt idx="7149">
                  <c:v>20390</c:v>
                </c:pt>
                <c:pt idx="7150">
                  <c:v>26390</c:v>
                </c:pt>
                <c:pt idx="7151">
                  <c:v>19790</c:v>
                </c:pt>
                <c:pt idx="7152">
                  <c:v>20390</c:v>
                </c:pt>
                <c:pt idx="7153">
                  <c:v>26390</c:v>
                </c:pt>
                <c:pt idx="7154">
                  <c:v>2000</c:v>
                </c:pt>
                <c:pt idx="7155">
                  <c:v>2000</c:v>
                </c:pt>
                <c:pt idx="7156">
                  <c:v>2000</c:v>
                </c:pt>
                <c:pt idx="7157">
                  <c:v>2000</c:v>
                </c:pt>
                <c:pt idx="7158">
                  <c:v>2000</c:v>
                </c:pt>
                <c:pt idx="7159">
                  <c:v>2000</c:v>
                </c:pt>
                <c:pt idx="7160">
                  <c:v>2000</c:v>
                </c:pt>
                <c:pt idx="7161">
                  <c:v>2000</c:v>
                </c:pt>
                <c:pt idx="7162">
                  <c:v>2000</c:v>
                </c:pt>
                <c:pt idx="7163">
                  <c:v>2000</c:v>
                </c:pt>
                <c:pt idx="7164">
                  <c:v>26220</c:v>
                </c:pt>
                <c:pt idx="7165">
                  <c:v>24560</c:v>
                </c:pt>
                <c:pt idx="7166">
                  <c:v>22240</c:v>
                </c:pt>
                <c:pt idx="7167">
                  <c:v>23900</c:v>
                </c:pt>
                <c:pt idx="7168">
                  <c:v>23250</c:v>
                </c:pt>
                <c:pt idx="7169">
                  <c:v>25750</c:v>
                </c:pt>
                <c:pt idx="7170">
                  <c:v>23235</c:v>
                </c:pt>
                <c:pt idx="7171">
                  <c:v>26750</c:v>
                </c:pt>
                <c:pt idx="7172">
                  <c:v>21590</c:v>
                </c:pt>
                <c:pt idx="7173">
                  <c:v>27410</c:v>
                </c:pt>
                <c:pt idx="7174">
                  <c:v>28410</c:v>
                </c:pt>
                <c:pt idx="7175">
                  <c:v>24895</c:v>
                </c:pt>
                <c:pt idx="7176">
                  <c:v>21590</c:v>
                </c:pt>
                <c:pt idx="7177">
                  <c:v>23250</c:v>
                </c:pt>
                <c:pt idx="7178">
                  <c:v>28995</c:v>
                </c:pt>
                <c:pt idx="7179">
                  <c:v>27245</c:v>
                </c:pt>
                <c:pt idx="7180">
                  <c:v>27995</c:v>
                </c:pt>
                <c:pt idx="7181">
                  <c:v>23995</c:v>
                </c:pt>
                <c:pt idx="7182">
                  <c:v>21590</c:v>
                </c:pt>
                <c:pt idx="7183">
                  <c:v>26245</c:v>
                </c:pt>
                <c:pt idx="7184">
                  <c:v>23235</c:v>
                </c:pt>
                <c:pt idx="7185">
                  <c:v>22245</c:v>
                </c:pt>
                <c:pt idx="7186">
                  <c:v>24985</c:v>
                </c:pt>
                <c:pt idx="7187">
                  <c:v>23340</c:v>
                </c:pt>
                <c:pt idx="7188">
                  <c:v>89000</c:v>
                </c:pt>
                <c:pt idx="7189">
                  <c:v>89000</c:v>
                </c:pt>
                <c:pt idx="7190">
                  <c:v>89000</c:v>
                </c:pt>
                <c:pt idx="7191">
                  <c:v>89000</c:v>
                </c:pt>
                <c:pt idx="7192">
                  <c:v>156000</c:v>
                </c:pt>
                <c:pt idx="7193">
                  <c:v>21710</c:v>
                </c:pt>
                <c:pt idx="7194">
                  <c:v>20720</c:v>
                </c:pt>
                <c:pt idx="7195">
                  <c:v>21760</c:v>
                </c:pt>
                <c:pt idx="7196">
                  <c:v>20870</c:v>
                </c:pt>
                <c:pt idx="7197">
                  <c:v>22230</c:v>
                </c:pt>
                <c:pt idx="7198">
                  <c:v>21330</c:v>
                </c:pt>
                <c:pt idx="7199">
                  <c:v>35880</c:v>
                </c:pt>
                <c:pt idx="7200">
                  <c:v>36580</c:v>
                </c:pt>
                <c:pt idx="7201">
                  <c:v>37980</c:v>
                </c:pt>
                <c:pt idx="7202">
                  <c:v>34480</c:v>
                </c:pt>
                <c:pt idx="7203">
                  <c:v>34965</c:v>
                </c:pt>
                <c:pt idx="7204">
                  <c:v>37065</c:v>
                </c:pt>
                <c:pt idx="7205">
                  <c:v>36365</c:v>
                </c:pt>
                <c:pt idx="7206">
                  <c:v>38465</c:v>
                </c:pt>
                <c:pt idx="7207">
                  <c:v>38585</c:v>
                </c:pt>
                <c:pt idx="7208">
                  <c:v>36485</c:v>
                </c:pt>
                <c:pt idx="7209">
                  <c:v>37185</c:v>
                </c:pt>
                <c:pt idx="7210">
                  <c:v>35085</c:v>
                </c:pt>
                <c:pt idx="7211">
                  <c:v>39720</c:v>
                </c:pt>
                <c:pt idx="7212">
                  <c:v>41310</c:v>
                </c:pt>
                <c:pt idx="7213">
                  <c:v>41310</c:v>
                </c:pt>
                <c:pt idx="7214">
                  <c:v>39720</c:v>
                </c:pt>
                <c:pt idx="7215">
                  <c:v>39720</c:v>
                </c:pt>
                <c:pt idx="7216">
                  <c:v>2000</c:v>
                </c:pt>
                <c:pt idx="7217">
                  <c:v>2000</c:v>
                </c:pt>
                <c:pt idx="7218">
                  <c:v>2000</c:v>
                </c:pt>
                <c:pt idx="7219">
                  <c:v>2000</c:v>
                </c:pt>
                <c:pt idx="7220">
                  <c:v>2000</c:v>
                </c:pt>
                <c:pt idx="7221">
                  <c:v>2000</c:v>
                </c:pt>
                <c:pt idx="7222">
                  <c:v>37775</c:v>
                </c:pt>
                <c:pt idx="7223">
                  <c:v>35775</c:v>
                </c:pt>
                <c:pt idx="7224">
                  <c:v>28975</c:v>
                </c:pt>
                <c:pt idx="7225">
                  <c:v>37375</c:v>
                </c:pt>
                <c:pt idx="7226">
                  <c:v>42030</c:v>
                </c:pt>
                <c:pt idx="7227">
                  <c:v>44600</c:v>
                </c:pt>
                <c:pt idx="7228">
                  <c:v>32275</c:v>
                </c:pt>
                <c:pt idx="7229">
                  <c:v>37650</c:v>
                </c:pt>
                <c:pt idx="7230">
                  <c:v>32550</c:v>
                </c:pt>
                <c:pt idx="7231">
                  <c:v>36050</c:v>
                </c:pt>
                <c:pt idx="7232">
                  <c:v>42305</c:v>
                </c:pt>
                <c:pt idx="7233">
                  <c:v>44875</c:v>
                </c:pt>
                <c:pt idx="7234">
                  <c:v>29400</c:v>
                </c:pt>
                <c:pt idx="7235">
                  <c:v>38050</c:v>
                </c:pt>
                <c:pt idx="7236">
                  <c:v>33500</c:v>
                </c:pt>
                <c:pt idx="7237">
                  <c:v>2000</c:v>
                </c:pt>
                <c:pt idx="7238">
                  <c:v>32150</c:v>
                </c:pt>
                <c:pt idx="7239">
                  <c:v>25990</c:v>
                </c:pt>
                <c:pt idx="7240">
                  <c:v>32195</c:v>
                </c:pt>
                <c:pt idx="7241">
                  <c:v>25995</c:v>
                </c:pt>
                <c:pt idx="7242">
                  <c:v>25995</c:v>
                </c:pt>
                <c:pt idx="7243">
                  <c:v>30990</c:v>
                </c:pt>
                <c:pt idx="7244">
                  <c:v>25995</c:v>
                </c:pt>
                <c:pt idx="7245">
                  <c:v>27500</c:v>
                </c:pt>
                <c:pt idx="7246">
                  <c:v>25500</c:v>
                </c:pt>
                <c:pt idx="7247">
                  <c:v>21500</c:v>
                </c:pt>
                <c:pt idx="7248">
                  <c:v>31995</c:v>
                </c:pt>
                <c:pt idx="7249">
                  <c:v>35300</c:v>
                </c:pt>
                <c:pt idx="7250">
                  <c:v>23950</c:v>
                </c:pt>
                <c:pt idx="7251">
                  <c:v>25790</c:v>
                </c:pt>
                <c:pt idx="7252">
                  <c:v>21840</c:v>
                </c:pt>
                <c:pt idx="7253">
                  <c:v>27700</c:v>
                </c:pt>
                <c:pt idx="7254">
                  <c:v>35500</c:v>
                </c:pt>
                <c:pt idx="7255">
                  <c:v>24340</c:v>
                </c:pt>
                <c:pt idx="7256">
                  <c:v>29940</c:v>
                </c:pt>
                <c:pt idx="7257">
                  <c:v>24140</c:v>
                </c:pt>
                <c:pt idx="7258">
                  <c:v>25140</c:v>
                </c:pt>
                <c:pt idx="7259">
                  <c:v>22140</c:v>
                </c:pt>
                <c:pt idx="7260">
                  <c:v>36040</c:v>
                </c:pt>
                <c:pt idx="7261">
                  <c:v>30295</c:v>
                </c:pt>
                <c:pt idx="7262">
                  <c:v>24895</c:v>
                </c:pt>
                <c:pt idx="7263">
                  <c:v>25195</c:v>
                </c:pt>
                <c:pt idx="7264">
                  <c:v>29995</c:v>
                </c:pt>
                <c:pt idx="7265">
                  <c:v>32995</c:v>
                </c:pt>
                <c:pt idx="7266">
                  <c:v>26995</c:v>
                </c:pt>
                <c:pt idx="7267">
                  <c:v>27295</c:v>
                </c:pt>
                <c:pt idx="7268">
                  <c:v>30695</c:v>
                </c:pt>
                <c:pt idx="7269">
                  <c:v>33395</c:v>
                </c:pt>
                <c:pt idx="7270">
                  <c:v>25295</c:v>
                </c:pt>
                <c:pt idx="7271">
                  <c:v>27695</c:v>
                </c:pt>
                <c:pt idx="7272">
                  <c:v>27395</c:v>
                </c:pt>
                <c:pt idx="7273">
                  <c:v>24995</c:v>
                </c:pt>
                <c:pt idx="7274">
                  <c:v>30395</c:v>
                </c:pt>
                <c:pt idx="7275">
                  <c:v>35995</c:v>
                </c:pt>
                <c:pt idx="7276">
                  <c:v>25645</c:v>
                </c:pt>
                <c:pt idx="7277">
                  <c:v>34995</c:v>
                </c:pt>
                <c:pt idx="7278">
                  <c:v>27695</c:v>
                </c:pt>
                <c:pt idx="7279">
                  <c:v>38195</c:v>
                </c:pt>
                <c:pt idx="7280">
                  <c:v>32390</c:v>
                </c:pt>
                <c:pt idx="7281">
                  <c:v>22195</c:v>
                </c:pt>
                <c:pt idx="7282">
                  <c:v>21295</c:v>
                </c:pt>
                <c:pt idx="7283">
                  <c:v>22695</c:v>
                </c:pt>
                <c:pt idx="7284">
                  <c:v>24995</c:v>
                </c:pt>
                <c:pt idx="7285">
                  <c:v>22795</c:v>
                </c:pt>
                <c:pt idx="7286">
                  <c:v>24195</c:v>
                </c:pt>
                <c:pt idx="7287">
                  <c:v>19595</c:v>
                </c:pt>
                <c:pt idx="7288">
                  <c:v>20795</c:v>
                </c:pt>
                <c:pt idx="7289">
                  <c:v>23595</c:v>
                </c:pt>
                <c:pt idx="7290">
                  <c:v>23995</c:v>
                </c:pt>
                <c:pt idx="7291">
                  <c:v>22195</c:v>
                </c:pt>
                <c:pt idx="7292">
                  <c:v>22695</c:v>
                </c:pt>
                <c:pt idx="7293">
                  <c:v>25395</c:v>
                </c:pt>
                <c:pt idx="7294">
                  <c:v>23895</c:v>
                </c:pt>
                <c:pt idx="7295">
                  <c:v>22495</c:v>
                </c:pt>
                <c:pt idx="7296">
                  <c:v>21295</c:v>
                </c:pt>
                <c:pt idx="7297">
                  <c:v>20795</c:v>
                </c:pt>
                <c:pt idx="7298">
                  <c:v>19595</c:v>
                </c:pt>
                <c:pt idx="7299">
                  <c:v>27395</c:v>
                </c:pt>
                <c:pt idx="7300">
                  <c:v>25995</c:v>
                </c:pt>
                <c:pt idx="7301">
                  <c:v>24195</c:v>
                </c:pt>
                <c:pt idx="7302">
                  <c:v>22495</c:v>
                </c:pt>
                <c:pt idx="7303">
                  <c:v>25695</c:v>
                </c:pt>
                <c:pt idx="7304">
                  <c:v>20995</c:v>
                </c:pt>
                <c:pt idx="7305">
                  <c:v>27695</c:v>
                </c:pt>
                <c:pt idx="7306">
                  <c:v>24195</c:v>
                </c:pt>
                <c:pt idx="7307">
                  <c:v>22695</c:v>
                </c:pt>
                <c:pt idx="7308">
                  <c:v>19795</c:v>
                </c:pt>
                <c:pt idx="7309">
                  <c:v>26195</c:v>
                </c:pt>
                <c:pt idx="7310">
                  <c:v>24195</c:v>
                </c:pt>
                <c:pt idx="7311">
                  <c:v>28195</c:v>
                </c:pt>
                <c:pt idx="7312">
                  <c:v>23195</c:v>
                </c:pt>
                <c:pt idx="7313">
                  <c:v>30995</c:v>
                </c:pt>
                <c:pt idx="7314">
                  <c:v>24995</c:v>
                </c:pt>
                <c:pt idx="7315">
                  <c:v>26995</c:v>
                </c:pt>
                <c:pt idx="7316">
                  <c:v>22995</c:v>
                </c:pt>
                <c:pt idx="7317">
                  <c:v>23995</c:v>
                </c:pt>
                <c:pt idx="7318">
                  <c:v>25995</c:v>
                </c:pt>
                <c:pt idx="7319">
                  <c:v>24995</c:v>
                </c:pt>
                <c:pt idx="7320">
                  <c:v>31695</c:v>
                </c:pt>
                <c:pt idx="7321">
                  <c:v>24495</c:v>
                </c:pt>
                <c:pt idx="7322">
                  <c:v>24995</c:v>
                </c:pt>
                <c:pt idx="7323">
                  <c:v>27495</c:v>
                </c:pt>
                <c:pt idx="7324">
                  <c:v>25495</c:v>
                </c:pt>
                <c:pt idx="7325">
                  <c:v>26495</c:v>
                </c:pt>
                <c:pt idx="7326">
                  <c:v>23495</c:v>
                </c:pt>
                <c:pt idx="7327">
                  <c:v>24460</c:v>
                </c:pt>
                <c:pt idx="7328">
                  <c:v>33775</c:v>
                </c:pt>
                <c:pt idx="7329">
                  <c:v>27600</c:v>
                </c:pt>
                <c:pt idx="7330">
                  <c:v>27550</c:v>
                </c:pt>
                <c:pt idx="7331">
                  <c:v>35825</c:v>
                </c:pt>
                <c:pt idx="7332">
                  <c:v>30250</c:v>
                </c:pt>
                <c:pt idx="7333">
                  <c:v>30310</c:v>
                </c:pt>
                <c:pt idx="7334">
                  <c:v>27225</c:v>
                </c:pt>
                <c:pt idx="7335">
                  <c:v>34150</c:v>
                </c:pt>
                <c:pt idx="7336">
                  <c:v>36195</c:v>
                </c:pt>
                <c:pt idx="7337">
                  <c:v>28265</c:v>
                </c:pt>
                <c:pt idx="7338">
                  <c:v>24635</c:v>
                </c:pt>
                <c:pt idx="7339">
                  <c:v>42495</c:v>
                </c:pt>
                <c:pt idx="7340">
                  <c:v>30495</c:v>
                </c:pt>
                <c:pt idx="7341">
                  <c:v>28595</c:v>
                </c:pt>
                <c:pt idx="7342">
                  <c:v>37895</c:v>
                </c:pt>
                <c:pt idx="7343">
                  <c:v>34495</c:v>
                </c:pt>
                <c:pt idx="7344">
                  <c:v>200500</c:v>
                </c:pt>
                <c:pt idx="7345">
                  <c:v>82800</c:v>
                </c:pt>
                <c:pt idx="7346">
                  <c:v>125600</c:v>
                </c:pt>
                <c:pt idx="7347">
                  <c:v>93200</c:v>
                </c:pt>
                <c:pt idx="7348">
                  <c:v>98300</c:v>
                </c:pt>
                <c:pt idx="7349">
                  <c:v>161100</c:v>
                </c:pt>
                <c:pt idx="7350">
                  <c:v>141300</c:v>
                </c:pt>
                <c:pt idx="7351">
                  <c:v>180300</c:v>
                </c:pt>
                <c:pt idx="7352">
                  <c:v>113400</c:v>
                </c:pt>
                <c:pt idx="7353">
                  <c:v>78100</c:v>
                </c:pt>
                <c:pt idx="7354">
                  <c:v>161100</c:v>
                </c:pt>
                <c:pt idx="7355">
                  <c:v>82800</c:v>
                </c:pt>
                <c:pt idx="7356">
                  <c:v>141300</c:v>
                </c:pt>
                <c:pt idx="7357">
                  <c:v>200500</c:v>
                </c:pt>
                <c:pt idx="7358">
                  <c:v>78100</c:v>
                </c:pt>
                <c:pt idx="7359">
                  <c:v>180300</c:v>
                </c:pt>
                <c:pt idx="7360">
                  <c:v>80000</c:v>
                </c:pt>
                <c:pt idx="7361">
                  <c:v>113400</c:v>
                </c:pt>
                <c:pt idx="7362">
                  <c:v>84300</c:v>
                </c:pt>
                <c:pt idx="7363">
                  <c:v>93200</c:v>
                </c:pt>
                <c:pt idx="7364">
                  <c:v>125600</c:v>
                </c:pt>
                <c:pt idx="7365">
                  <c:v>98300</c:v>
                </c:pt>
                <c:pt idx="7366">
                  <c:v>39725</c:v>
                </c:pt>
                <c:pt idx="7367">
                  <c:v>34600</c:v>
                </c:pt>
                <c:pt idx="7368">
                  <c:v>40425</c:v>
                </c:pt>
                <c:pt idx="7369">
                  <c:v>35250</c:v>
                </c:pt>
                <c:pt idx="7370">
                  <c:v>40730</c:v>
                </c:pt>
                <c:pt idx="7371">
                  <c:v>35555</c:v>
                </c:pt>
                <c:pt idx="7372">
                  <c:v>259900</c:v>
                </c:pt>
                <c:pt idx="7373">
                  <c:v>262990</c:v>
                </c:pt>
                <c:pt idx="7374">
                  <c:v>2000</c:v>
                </c:pt>
                <c:pt idx="7375">
                  <c:v>2000</c:v>
                </c:pt>
                <c:pt idx="7376">
                  <c:v>2000</c:v>
                </c:pt>
                <c:pt idx="7377">
                  <c:v>2178</c:v>
                </c:pt>
                <c:pt idx="7378">
                  <c:v>26280</c:v>
                </c:pt>
                <c:pt idx="7379">
                  <c:v>29125</c:v>
                </c:pt>
                <c:pt idx="7380">
                  <c:v>22440</c:v>
                </c:pt>
                <c:pt idx="7381">
                  <c:v>22440</c:v>
                </c:pt>
                <c:pt idx="7382">
                  <c:v>23995</c:v>
                </c:pt>
                <c:pt idx="7383">
                  <c:v>30850</c:v>
                </c:pt>
                <c:pt idx="7384">
                  <c:v>31790</c:v>
                </c:pt>
                <c:pt idx="7385">
                  <c:v>24375</c:v>
                </c:pt>
                <c:pt idx="7386">
                  <c:v>21340</c:v>
                </c:pt>
                <c:pt idx="7387">
                  <c:v>31790</c:v>
                </c:pt>
                <c:pt idx="7388">
                  <c:v>26280</c:v>
                </c:pt>
                <c:pt idx="7389">
                  <c:v>33925</c:v>
                </c:pt>
                <c:pt idx="7390">
                  <c:v>28105</c:v>
                </c:pt>
                <c:pt idx="7391">
                  <c:v>24375</c:v>
                </c:pt>
                <c:pt idx="7392">
                  <c:v>26915</c:v>
                </c:pt>
                <c:pt idx="7393">
                  <c:v>27095</c:v>
                </c:pt>
                <c:pt idx="7394">
                  <c:v>28115</c:v>
                </c:pt>
                <c:pt idx="7395">
                  <c:v>23995</c:v>
                </c:pt>
                <c:pt idx="7396">
                  <c:v>35995</c:v>
                </c:pt>
                <c:pt idx="7397">
                  <c:v>26915</c:v>
                </c:pt>
                <c:pt idx="7398">
                  <c:v>28105</c:v>
                </c:pt>
                <c:pt idx="7399">
                  <c:v>28115</c:v>
                </c:pt>
                <c:pt idx="7400">
                  <c:v>21340</c:v>
                </c:pt>
                <c:pt idx="7401">
                  <c:v>26280</c:v>
                </c:pt>
                <c:pt idx="7402">
                  <c:v>34270</c:v>
                </c:pt>
                <c:pt idx="7403">
                  <c:v>30495</c:v>
                </c:pt>
                <c:pt idx="7404">
                  <c:v>24750</c:v>
                </c:pt>
                <c:pt idx="7405">
                  <c:v>24750</c:v>
                </c:pt>
                <c:pt idx="7406">
                  <c:v>28410</c:v>
                </c:pt>
                <c:pt idx="7407">
                  <c:v>23975</c:v>
                </c:pt>
                <c:pt idx="7408">
                  <c:v>36835</c:v>
                </c:pt>
                <c:pt idx="7409">
                  <c:v>22440</c:v>
                </c:pt>
                <c:pt idx="7410">
                  <c:v>23975</c:v>
                </c:pt>
                <c:pt idx="7411">
                  <c:v>22440</c:v>
                </c:pt>
                <c:pt idx="7412">
                  <c:v>26280</c:v>
                </c:pt>
                <c:pt idx="7413">
                  <c:v>28410</c:v>
                </c:pt>
                <c:pt idx="7414">
                  <c:v>34270</c:v>
                </c:pt>
                <c:pt idx="7415">
                  <c:v>30495</c:v>
                </c:pt>
                <c:pt idx="7416">
                  <c:v>29295</c:v>
                </c:pt>
                <c:pt idx="7417">
                  <c:v>27995</c:v>
                </c:pt>
                <c:pt idx="7418">
                  <c:v>22440</c:v>
                </c:pt>
                <c:pt idx="7419">
                  <c:v>23975</c:v>
                </c:pt>
                <c:pt idx="7420">
                  <c:v>30995</c:v>
                </c:pt>
                <c:pt idx="7421">
                  <c:v>25495</c:v>
                </c:pt>
                <c:pt idx="7422">
                  <c:v>33995</c:v>
                </c:pt>
                <c:pt idx="7423">
                  <c:v>2452</c:v>
                </c:pt>
                <c:pt idx="7424">
                  <c:v>2879</c:v>
                </c:pt>
                <c:pt idx="7425">
                  <c:v>2715</c:v>
                </c:pt>
                <c:pt idx="7426">
                  <c:v>2668</c:v>
                </c:pt>
                <c:pt idx="7427">
                  <c:v>30500</c:v>
                </c:pt>
                <c:pt idx="7428">
                  <c:v>27300</c:v>
                </c:pt>
                <c:pt idx="7429">
                  <c:v>23000</c:v>
                </c:pt>
                <c:pt idx="7430">
                  <c:v>24150</c:v>
                </c:pt>
                <c:pt idx="7431">
                  <c:v>28050</c:v>
                </c:pt>
                <c:pt idx="7432">
                  <c:v>26800</c:v>
                </c:pt>
                <c:pt idx="7433">
                  <c:v>29250</c:v>
                </c:pt>
                <c:pt idx="7434">
                  <c:v>26150</c:v>
                </c:pt>
                <c:pt idx="7435">
                  <c:v>30900</c:v>
                </c:pt>
                <c:pt idx="7436">
                  <c:v>26450</c:v>
                </c:pt>
                <c:pt idx="7437">
                  <c:v>24450</c:v>
                </c:pt>
                <c:pt idx="7438">
                  <c:v>28450</c:v>
                </c:pt>
                <c:pt idx="7439">
                  <c:v>23300</c:v>
                </c:pt>
                <c:pt idx="7440">
                  <c:v>29550</c:v>
                </c:pt>
                <c:pt idx="7441">
                  <c:v>27600</c:v>
                </c:pt>
                <c:pt idx="7442">
                  <c:v>27100</c:v>
                </c:pt>
                <c:pt idx="7443">
                  <c:v>29510</c:v>
                </c:pt>
                <c:pt idx="7444">
                  <c:v>29780</c:v>
                </c:pt>
                <c:pt idx="7445">
                  <c:v>37900</c:v>
                </c:pt>
                <c:pt idx="7446">
                  <c:v>41560</c:v>
                </c:pt>
                <c:pt idx="7447">
                  <c:v>34830</c:v>
                </c:pt>
                <c:pt idx="7448">
                  <c:v>31200</c:v>
                </c:pt>
                <c:pt idx="7449">
                  <c:v>34500</c:v>
                </c:pt>
                <c:pt idx="7450">
                  <c:v>32810</c:v>
                </c:pt>
                <c:pt idx="7451">
                  <c:v>36210</c:v>
                </c:pt>
                <c:pt idx="7452">
                  <c:v>33140</c:v>
                </c:pt>
                <c:pt idx="7453">
                  <c:v>43250</c:v>
                </c:pt>
                <c:pt idx="7454">
                  <c:v>31470</c:v>
                </c:pt>
                <c:pt idx="7455">
                  <c:v>33150</c:v>
                </c:pt>
                <c:pt idx="7456">
                  <c:v>38100</c:v>
                </c:pt>
                <c:pt idx="7457">
                  <c:v>41610</c:v>
                </c:pt>
                <c:pt idx="7458">
                  <c:v>43300</c:v>
                </c:pt>
                <c:pt idx="7459">
                  <c:v>29830</c:v>
                </c:pt>
                <c:pt idx="7460">
                  <c:v>36410</c:v>
                </c:pt>
                <c:pt idx="7461">
                  <c:v>34840</c:v>
                </c:pt>
                <c:pt idx="7462">
                  <c:v>31520</c:v>
                </c:pt>
                <c:pt idx="7463">
                  <c:v>37790</c:v>
                </c:pt>
                <c:pt idx="7464">
                  <c:v>32980</c:v>
                </c:pt>
                <c:pt idx="7465">
                  <c:v>36100</c:v>
                </c:pt>
                <c:pt idx="7466">
                  <c:v>30290</c:v>
                </c:pt>
                <c:pt idx="7467">
                  <c:v>42070</c:v>
                </c:pt>
                <c:pt idx="7468">
                  <c:v>34670</c:v>
                </c:pt>
                <c:pt idx="7469">
                  <c:v>43760</c:v>
                </c:pt>
                <c:pt idx="7470">
                  <c:v>31980</c:v>
                </c:pt>
                <c:pt idx="7471">
                  <c:v>64600</c:v>
                </c:pt>
                <c:pt idx="7472">
                  <c:v>94600</c:v>
                </c:pt>
                <c:pt idx="7473">
                  <c:v>79900</c:v>
                </c:pt>
                <c:pt idx="7474">
                  <c:v>66950</c:v>
                </c:pt>
                <c:pt idx="7475">
                  <c:v>96100</c:v>
                </c:pt>
                <c:pt idx="7476">
                  <c:v>74600</c:v>
                </c:pt>
                <c:pt idx="7477">
                  <c:v>100800</c:v>
                </c:pt>
                <c:pt idx="7478">
                  <c:v>101300</c:v>
                </c:pt>
                <c:pt idx="7479">
                  <c:v>96600</c:v>
                </c:pt>
                <c:pt idx="7480">
                  <c:v>66700</c:v>
                </c:pt>
                <c:pt idx="7481">
                  <c:v>74350</c:v>
                </c:pt>
                <c:pt idx="7482">
                  <c:v>433550</c:v>
                </c:pt>
                <c:pt idx="7483">
                  <c:v>438325</c:v>
                </c:pt>
                <c:pt idx="7484">
                  <c:v>449525</c:v>
                </c:pt>
                <c:pt idx="7485">
                  <c:v>474600</c:v>
                </c:pt>
                <c:pt idx="7486">
                  <c:v>479775</c:v>
                </c:pt>
                <c:pt idx="7487">
                  <c:v>492000</c:v>
                </c:pt>
                <c:pt idx="7488">
                  <c:v>402940</c:v>
                </c:pt>
                <c:pt idx="7489">
                  <c:v>474990</c:v>
                </c:pt>
                <c:pt idx="7490">
                  <c:v>407400</c:v>
                </c:pt>
                <c:pt idx="7491">
                  <c:v>480175</c:v>
                </c:pt>
                <c:pt idx="7492">
                  <c:v>417825</c:v>
                </c:pt>
                <c:pt idx="7493">
                  <c:v>492425</c:v>
                </c:pt>
                <c:pt idx="7494">
                  <c:v>2047</c:v>
                </c:pt>
                <c:pt idx="7495">
                  <c:v>2550</c:v>
                </c:pt>
                <c:pt idx="7496">
                  <c:v>2221</c:v>
                </c:pt>
                <c:pt idx="7497">
                  <c:v>2000</c:v>
                </c:pt>
                <c:pt idx="7498">
                  <c:v>2142</c:v>
                </c:pt>
                <c:pt idx="7499">
                  <c:v>2013</c:v>
                </c:pt>
                <c:pt idx="7500">
                  <c:v>2293</c:v>
                </c:pt>
                <c:pt idx="7501">
                  <c:v>2281</c:v>
                </c:pt>
                <c:pt idx="7502">
                  <c:v>2000</c:v>
                </c:pt>
                <c:pt idx="7503">
                  <c:v>2000</c:v>
                </c:pt>
                <c:pt idx="7504">
                  <c:v>2115</c:v>
                </c:pt>
                <c:pt idx="7505">
                  <c:v>2000</c:v>
                </c:pt>
                <c:pt idx="7506">
                  <c:v>2040</c:v>
                </c:pt>
                <c:pt idx="7507">
                  <c:v>2423</c:v>
                </c:pt>
                <c:pt idx="7508">
                  <c:v>2188</c:v>
                </c:pt>
                <c:pt idx="7509">
                  <c:v>2699</c:v>
                </c:pt>
                <c:pt idx="7510">
                  <c:v>2311</c:v>
                </c:pt>
                <c:pt idx="7511">
                  <c:v>2691</c:v>
                </c:pt>
                <c:pt idx="7512">
                  <c:v>2197</c:v>
                </c:pt>
                <c:pt idx="7513">
                  <c:v>2553</c:v>
                </c:pt>
                <c:pt idx="7514">
                  <c:v>2409</c:v>
                </c:pt>
                <c:pt idx="7515">
                  <c:v>2912</c:v>
                </c:pt>
                <c:pt idx="7516">
                  <c:v>2000</c:v>
                </c:pt>
                <c:pt idx="7517">
                  <c:v>2498</c:v>
                </c:pt>
                <c:pt idx="7518">
                  <c:v>2539</c:v>
                </c:pt>
                <c:pt idx="7519">
                  <c:v>2000</c:v>
                </c:pt>
                <c:pt idx="7520">
                  <c:v>33720</c:v>
                </c:pt>
                <c:pt idx="7521">
                  <c:v>40020</c:v>
                </c:pt>
                <c:pt idx="7522">
                  <c:v>36970</c:v>
                </c:pt>
                <c:pt idx="7523">
                  <c:v>33120</c:v>
                </c:pt>
                <c:pt idx="7524">
                  <c:v>41620</c:v>
                </c:pt>
                <c:pt idx="7525">
                  <c:v>38970</c:v>
                </c:pt>
                <c:pt idx="7526">
                  <c:v>31470</c:v>
                </c:pt>
                <c:pt idx="7527">
                  <c:v>34720</c:v>
                </c:pt>
                <c:pt idx="7528">
                  <c:v>36970</c:v>
                </c:pt>
                <c:pt idx="7529">
                  <c:v>35370</c:v>
                </c:pt>
                <c:pt idx="7530">
                  <c:v>29870</c:v>
                </c:pt>
                <c:pt idx="7531">
                  <c:v>32120</c:v>
                </c:pt>
                <c:pt idx="7532">
                  <c:v>37370</c:v>
                </c:pt>
                <c:pt idx="7533">
                  <c:v>38570</c:v>
                </c:pt>
                <c:pt idx="7534">
                  <c:v>39455</c:v>
                </c:pt>
                <c:pt idx="7535">
                  <c:v>46570</c:v>
                </c:pt>
                <c:pt idx="7536">
                  <c:v>38855</c:v>
                </c:pt>
                <c:pt idx="7537">
                  <c:v>38855</c:v>
                </c:pt>
                <c:pt idx="7538">
                  <c:v>37855</c:v>
                </c:pt>
                <c:pt idx="7539">
                  <c:v>33580</c:v>
                </c:pt>
                <c:pt idx="7540">
                  <c:v>36055</c:v>
                </c:pt>
                <c:pt idx="7541">
                  <c:v>31945</c:v>
                </c:pt>
                <c:pt idx="7542">
                  <c:v>37055</c:v>
                </c:pt>
                <c:pt idx="7543">
                  <c:v>30145</c:v>
                </c:pt>
                <c:pt idx="7544">
                  <c:v>34380</c:v>
                </c:pt>
                <c:pt idx="7545">
                  <c:v>32580</c:v>
                </c:pt>
                <c:pt idx="7546">
                  <c:v>35380</c:v>
                </c:pt>
                <c:pt idx="7547">
                  <c:v>41170</c:v>
                </c:pt>
                <c:pt idx="7548">
                  <c:v>42970</c:v>
                </c:pt>
                <c:pt idx="7549">
                  <c:v>37055</c:v>
                </c:pt>
                <c:pt idx="7550">
                  <c:v>37655</c:v>
                </c:pt>
                <c:pt idx="7551">
                  <c:v>39255</c:v>
                </c:pt>
                <c:pt idx="7552">
                  <c:v>36455</c:v>
                </c:pt>
                <c:pt idx="7553">
                  <c:v>39855</c:v>
                </c:pt>
                <c:pt idx="7554">
                  <c:v>38055</c:v>
                </c:pt>
                <c:pt idx="7555">
                  <c:v>47070</c:v>
                </c:pt>
                <c:pt idx="7556">
                  <c:v>39255</c:v>
                </c:pt>
                <c:pt idx="7557">
                  <c:v>33030</c:v>
                </c:pt>
                <c:pt idx="7558">
                  <c:v>37455</c:v>
                </c:pt>
                <c:pt idx="7559">
                  <c:v>38255</c:v>
                </c:pt>
                <c:pt idx="7560">
                  <c:v>34830</c:v>
                </c:pt>
                <c:pt idx="7561">
                  <c:v>32395</c:v>
                </c:pt>
                <c:pt idx="7562">
                  <c:v>41670</c:v>
                </c:pt>
                <c:pt idx="7563">
                  <c:v>35830</c:v>
                </c:pt>
                <c:pt idx="7564">
                  <c:v>43470</c:v>
                </c:pt>
                <c:pt idx="7565">
                  <c:v>34030</c:v>
                </c:pt>
                <c:pt idx="7566">
                  <c:v>30595</c:v>
                </c:pt>
                <c:pt idx="7567">
                  <c:v>37455</c:v>
                </c:pt>
                <c:pt idx="7568">
                  <c:v>2000</c:v>
                </c:pt>
                <c:pt idx="7569">
                  <c:v>3065</c:v>
                </c:pt>
                <c:pt idx="7570">
                  <c:v>3367</c:v>
                </c:pt>
                <c:pt idx="7571">
                  <c:v>3843</c:v>
                </c:pt>
                <c:pt idx="7572">
                  <c:v>3407</c:v>
                </c:pt>
                <c:pt idx="7573">
                  <c:v>26100</c:v>
                </c:pt>
                <c:pt idx="7574">
                  <c:v>23600</c:v>
                </c:pt>
                <c:pt idx="7575">
                  <c:v>24600</c:v>
                </c:pt>
                <c:pt idx="7576">
                  <c:v>2000</c:v>
                </c:pt>
                <c:pt idx="7577">
                  <c:v>2000</c:v>
                </c:pt>
                <c:pt idx="7578">
                  <c:v>2000</c:v>
                </c:pt>
                <c:pt idx="7579">
                  <c:v>2194</c:v>
                </c:pt>
                <c:pt idx="7580">
                  <c:v>2000</c:v>
                </c:pt>
                <c:pt idx="7581">
                  <c:v>2088</c:v>
                </c:pt>
                <c:pt idx="7582">
                  <c:v>2000</c:v>
                </c:pt>
                <c:pt idx="7583">
                  <c:v>2000</c:v>
                </c:pt>
                <c:pt idx="7584">
                  <c:v>2064</c:v>
                </c:pt>
                <c:pt idx="7585">
                  <c:v>2304</c:v>
                </c:pt>
                <c:pt idx="7586">
                  <c:v>2419</c:v>
                </c:pt>
                <c:pt idx="7587">
                  <c:v>2196</c:v>
                </c:pt>
                <c:pt idx="7588">
                  <c:v>2388</c:v>
                </c:pt>
                <c:pt idx="7589">
                  <c:v>2242</c:v>
                </c:pt>
                <c:pt idx="7590">
                  <c:v>2728</c:v>
                </c:pt>
                <c:pt idx="7591">
                  <c:v>2580</c:v>
                </c:pt>
                <c:pt idx="7592">
                  <c:v>20030</c:v>
                </c:pt>
                <c:pt idx="7593">
                  <c:v>19080</c:v>
                </c:pt>
                <c:pt idx="7594">
                  <c:v>21765</c:v>
                </c:pt>
                <c:pt idx="7595">
                  <c:v>23360</c:v>
                </c:pt>
                <c:pt idx="7596">
                  <c:v>20340</c:v>
                </c:pt>
                <c:pt idx="7597">
                  <c:v>21765</c:v>
                </c:pt>
                <c:pt idx="7598">
                  <c:v>19540</c:v>
                </c:pt>
                <c:pt idx="7599">
                  <c:v>24475</c:v>
                </c:pt>
                <c:pt idx="7600">
                  <c:v>20360</c:v>
                </c:pt>
                <c:pt idx="7601">
                  <c:v>19560</c:v>
                </c:pt>
                <c:pt idx="7602">
                  <c:v>24495</c:v>
                </c:pt>
                <c:pt idx="7603">
                  <c:v>21785</c:v>
                </c:pt>
                <c:pt idx="7604">
                  <c:v>21355</c:v>
                </c:pt>
                <c:pt idx="7605">
                  <c:v>27100</c:v>
                </c:pt>
                <c:pt idx="7606">
                  <c:v>33100</c:v>
                </c:pt>
                <c:pt idx="7607">
                  <c:v>28800</c:v>
                </c:pt>
                <c:pt idx="7608">
                  <c:v>26675</c:v>
                </c:pt>
                <c:pt idx="7609">
                  <c:v>28060</c:v>
                </c:pt>
                <c:pt idx="7610">
                  <c:v>30935</c:v>
                </c:pt>
                <c:pt idx="7611">
                  <c:v>29695</c:v>
                </c:pt>
                <c:pt idx="7612">
                  <c:v>26675</c:v>
                </c:pt>
                <c:pt idx="7613">
                  <c:v>28060</c:v>
                </c:pt>
                <c:pt idx="7614">
                  <c:v>30935</c:v>
                </c:pt>
                <c:pt idx="7615">
                  <c:v>29695</c:v>
                </c:pt>
                <c:pt idx="7616">
                  <c:v>26675</c:v>
                </c:pt>
                <c:pt idx="7617">
                  <c:v>29695</c:v>
                </c:pt>
                <c:pt idx="7618">
                  <c:v>28060</c:v>
                </c:pt>
                <c:pt idx="7619">
                  <c:v>30935</c:v>
                </c:pt>
                <c:pt idx="7620">
                  <c:v>25765</c:v>
                </c:pt>
                <c:pt idx="7621">
                  <c:v>30005</c:v>
                </c:pt>
                <c:pt idx="7622">
                  <c:v>24200</c:v>
                </c:pt>
                <c:pt idx="7623">
                  <c:v>28435</c:v>
                </c:pt>
                <c:pt idx="7624">
                  <c:v>26985</c:v>
                </c:pt>
                <c:pt idx="7625">
                  <c:v>23215</c:v>
                </c:pt>
                <c:pt idx="7626">
                  <c:v>24200</c:v>
                </c:pt>
                <c:pt idx="7627">
                  <c:v>26250</c:v>
                </c:pt>
                <c:pt idx="7628">
                  <c:v>28650</c:v>
                </c:pt>
                <c:pt idx="7629">
                  <c:v>30000</c:v>
                </c:pt>
                <c:pt idx="7630">
                  <c:v>24700</c:v>
                </c:pt>
                <c:pt idx="7631">
                  <c:v>28100</c:v>
                </c:pt>
                <c:pt idx="7632">
                  <c:v>28115</c:v>
                </c:pt>
                <c:pt idx="7633">
                  <c:v>30015</c:v>
                </c:pt>
                <c:pt idx="7634">
                  <c:v>29135</c:v>
                </c:pt>
                <c:pt idx="7635">
                  <c:v>26735</c:v>
                </c:pt>
                <c:pt idx="7636">
                  <c:v>24685</c:v>
                </c:pt>
                <c:pt idx="7637">
                  <c:v>25165</c:v>
                </c:pt>
                <c:pt idx="7638">
                  <c:v>2130</c:v>
                </c:pt>
                <c:pt idx="7639">
                  <c:v>2003</c:v>
                </c:pt>
                <c:pt idx="7640">
                  <c:v>14155</c:v>
                </c:pt>
                <c:pt idx="7641">
                  <c:v>16220</c:v>
                </c:pt>
                <c:pt idx="7642">
                  <c:v>14330</c:v>
                </c:pt>
                <c:pt idx="7643">
                  <c:v>16395</c:v>
                </c:pt>
                <c:pt idx="7644">
                  <c:v>2000</c:v>
                </c:pt>
                <c:pt idx="7645">
                  <c:v>2000</c:v>
                </c:pt>
                <c:pt idx="7646">
                  <c:v>2000</c:v>
                </c:pt>
                <c:pt idx="7647">
                  <c:v>2000</c:v>
                </c:pt>
                <c:pt idx="7648">
                  <c:v>2000</c:v>
                </c:pt>
                <c:pt idx="7649">
                  <c:v>2000</c:v>
                </c:pt>
                <c:pt idx="7650">
                  <c:v>2000</c:v>
                </c:pt>
                <c:pt idx="7651">
                  <c:v>2000</c:v>
                </c:pt>
                <c:pt idx="7652">
                  <c:v>16455</c:v>
                </c:pt>
                <c:pt idx="7653">
                  <c:v>16895</c:v>
                </c:pt>
                <c:pt idx="7654">
                  <c:v>13885</c:v>
                </c:pt>
                <c:pt idx="7655">
                  <c:v>12765</c:v>
                </c:pt>
                <c:pt idx="7656">
                  <c:v>13485</c:v>
                </c:pt>
                <c:pt idx="7657">
                  <c:v>18020</c:v>
                </c:pt>
                <c:pt idx="7658">
                  <c:v>15535</c:v>
                </c:pt>
                <c:pt idx="7659">
                  <c:v>15700</c:v>
                </c:pt>
                <c:pt idx="7660">
                  <c:v>14975</c:v>
                </c:pt>
                <c:pt idx="7661">
                  <c:v>13075</c:v>
                </c:pt>
                <c:pt idx="7662">
                  <c:v>16140</c:v>
                </c:pt>
                <c:pt idx="7663">
                  <c:v>15415</c:v>
                </c:pt>
                <c:pt idx="7664">
                  <c:v>13680</c:v>
                </c:pt>
                <c:pt idx="7665">
                  <c:v>44625</c:v>
                </c:pt>
                <c:pt idx="7666">
                  <c:v>44625</c:v>
                </c:pt>
                <c:pt idx="7667">
                  <c:v>20105</c:v>
                </c:pt>
                <c:pt idx="7668">
                  <c:v>20901</c:v>
                </c:pt>
                <c:pt idx="7669">
                  <c:v>44625</c:v>
                </c:pt>
                <c:pt idx="7670">
                  <c:v>19785</c:v>
                </c:pt>
                <c:pt idx="7671">
                  <c:v>23515</c:v>
                </c:pt>
                <c:pt idx="7672">
                  <c:v>18430</c:v>
                </c:pt>
                <c:pt idx="7673">
                  <c:v>15970</c:v>
                </c:pt>
                <c:pt idx="7674">
                  <c:v>18000</c:v>
                </c:pt>
                <c:pt idx="7675">
                  <c:v>20780</c:v>
                </c:pt>
                <c:pt idx="7676">
                  <c:v>24510</c:v>
                </c:pt>
                <c:pt idx="7677">
                  <c:v>18275</c:v>
                </c:pt>
                <c:pt idx="7678">
                  <c:v>2000</c:v>
                </c:pt>
                <c:pt idx="7679">
                  <c:v>32500</c:v>
                </c:pt>
                <c:pt idx="7680">
                  <c:v>36400</c:v>
                </c:pt>
                <c:pt idx="7681">
                  <c:v>38500</c:v>
                </c:pt>
                <c:pt idx="7682">
                  <c:v>34600</c:v>
                </c:pt>
                <c:pt idx="7683">
                  <c:v>38600</c:v>
                </c:pt>
                <c:pt idx="7684">
                  <c:v>40700</c:v>
                </c:pt>
                <c:pt idx="7685">
                  <c:v>33700</c:v>
                </c:pt>
                <c:pt idx="7686">
                  <c:v>35800</c:v>
                </c:pt>
                <c:pt idx="7687">
                  <c:v>34500</c:v>
                </c:pt>
                <c:pt idx="7688">
                  <c:v>41300</c:v>
                </c:pt>
                <c:pt idx="7689">
                  <c:v>36600</c:v>
                </c:pt>
                <c:pt idx="7690">
                  <c:v>33900</c:v>
                </c:pt>
                <c:pt idx="7691">
                  <c:v>31800</c:v>
                </c:pt>
                <c:pt idx="7692">
                  <c:v>39200</c:v>
                </c:pt>
                <c:pt idx="7693">
                  <c:v>33950</c:v>
                </c:pt>
                <c:pt idx="7694">
                  <c:v>35550</c:v>
                </c:pt>
                <c:pt idx="7695">
                  <c:v>61600</c:v>
                </c:pt>
                <c:pt idx="7696">
                  <c:v>52400</c:v>
                </c:pt>
                <c:pt idx="7697">
                  <c:v>56400</c:v>
                </c:pt>
                <c:pt idx="7698">
                  <c:v>58100</c:v>
                </c:pt>
                <c:pt idx="7699">
                  <c:v>38950</c:v>
                </c:pt>
                <c:pt idx="7700">
                  <c:v>46200</c:v>
                </c:pt>
                <c:pt idx="7701">
                  <c:v>37150</c:v>
                </c:pt>
                <c:pt idx="7702">
                  <c:v>45450</c:v>
                </c:pt>
                <c:pt idx="7703">
                  <c:v>43650</c:v>
                </c:pt>
                <c:pt idx="7704">
                  <c:v>41800</c:v>
                </c:pt>
                <c:pt idx="7705">
                  <c:v>48600</c:v>
                </c:pt>
                <c:pt idx="7706">
                  <c:v>44400</c:v>
                </c:pt>
                <c:pt idx="7707">
                  <c:v>46800</c:v>
                </c:pt>
                <c:pt idx="7708">
                  <c:v>40000</c:v>
                </c:pt>
                <c:pt idx="7709">
                  <c:v>33950</c:v>
                </c:pt>
                <c:pt idx="7710">
                  <c:v>49950</c:v>
                </c:pt>
                <c:pt idx="7711">
                  <c:v>47950</c:v>
                </c:pt>
                <c:pt idx="7712">
                  <c:v>41900</c:v>
                </c:pt>
                <c:pt idx="7713">
                  <c:v>45900</c:v>
                </c:pt>
                <c:pt idx="7714">
                  <c:v>49050</c:v>
                </c:pt>
                <c:pt idx="7715">
                  <c:v>43900</c:v>
                </c:pt>
                <c:pt idx="7716">
                  <c:v>39650</c:v>
                </c:pt>
                <c:pt idx="7717">
                  <c:v>47050</c:v>
                </c:pt>
                <c:pt idx="7718">
                  <c:v>39900</c:v>
                </c:pt>
                <c:pt idx="7719">
                  <c:v>37650</c:v>
                </c:pt>
                <c:pt idx="7720">
                  <c:v>35950</c:v>
                </c:pt>
                <c:pt idx="7721">
                  <c:v>33950</c:v>
                </c:pt>
                <c:pt idx="7722">
                  <c:v>44650</c:v>
                </c:pt>
                <c:pt idx="7723">
                  <c:v>50700</c:v>
                </c:pt>
                <c:pt idx="7724">
                  <c:v>44300</c:v>
                </c:pt>
                <c:pt idx="7725">
                  <c:v>48700</c:v>
                </c:pt>
                <c:pt idx="7726">
                  <c:v>49800</c:v>
                </c:pt>
                <c:pt idx="7727">
                  <c:v>38400</c:v>
                </c:pt>
                <c:pt idx="7728">
                  <c:v>40650</c:v>
                </c:pt>
                <c:pt idx="7729">
                  <c:v>42650</c:v>
                </c:pt>
                <c:pt idx="7730">
                  <c:v>40400</c:v>
                </c:pt>
                <c:pt idx="7731">
                  <c:v>35950</c:v>
                </c:pt>
                <c:pt idx="7732">
                  <c:v>42300</c:v>
                </c:pt>
                <c:pt idx="7733">
                  <c:v>46650</c:v>
                </c:pt>
                <c:pt idx="7734">
                  <c:v>47800</c:v>
                </c:pt>
                <c:pt idx="7735">
                  <c:v>52900</c:v>
                </c:pt>
                <c:pt idx="7736">
                  <c:v>47500</c:v>
                </c:pt>
                <c:pt idx="7737">
                  <c:v>51900</c:v>
                </c:pt>
                <c:pt idx="7738">
                  <c:v>42200</c:v>
                </c:pt>
                <c:pt idx="7739">
                  <c:v>39300</c:v>
                </c:pt>
                <c:pt idx="7740">
                  <c:v>55000</c:v>
                </c:pt>
                <c:pt idx="7741">
                  <c:v>45400</c:v>
                </c:pt>
                <c:pt idx="7742">
                  <c:v>53500</c:v>
                </c:pt>
                <c:pt idx="7743">
                  <c:v>40900</c:v>
                </c:pt>
                <c:pt idx="7744">
                  <c:v>42750</c:v>
                </c:pt>
                <c:pt idx="7745">
                  <c:v>52500</c:v>
                </c:pt>
                <c:pt idx="7746">
                  <c:v>46000</c:v>
                </c:pt>
                <c:pt idx="7747">
                  <c:v>48100</c:v>
                </c:pt>
                <c:pt idx="7748">
                  <c:v>57700</c:v>
                </c:pt>
                <c:pt idx="7749">
                  <c:v>50200</c:v>
                </c:pt>
                <c:pt idx="7750">
                  <c:v>55600</c:v>
                </c:pt>
                <c:pt idx="7751">
                  <c:v>53200</c:v>
                </c:pt>
                <c:pt idx="7752">
                  <c:v>40900</c:v>
                </c:pt>
                <c:pt idx="7753">
                  <c:v>46400</c:v>
                </c:pt>
                <c:pt idx="7754">
                  <c:v>43150</c:v>
                </c:pt>
                <c:pt idx="7755">
                  <c:v>53400</c:v>
                </c:pt>
                <c:pt idx="7756">
                  <c:v>48550</c:v>
                </c:pt>
                <c:pt idx="7757">
                  <c:v>62100</c:v>
                </c:pt>
                <c:pt idx="7758">
                  <c:v>62100</c:v>
                </c:pt>
                <c:pt idx="7759">
                  <c:v>53400</c:v>
                </c:pt>
                <c:pt idx="7760">
                  <c:v>48550</c:v>
                </c:pt>
                <c:pt idx="7761">
                  <c:v>51750</c:v>
                </c:pt>
                <c:pt idx="7762">
                  <c:v>40950</c:v>
                </c:pt>
                <c:pt idx="7763">
                  <c:v>42600</c:v>
                </c:pt>
                <c:pt idx="7764">
                  <c:v>46050</c:v>
                </c:pt>
                <c:pt idx="7765">
                  <c:v>53650</c:v>
                </c:pt>
                <c:pt idx="7766">
                  <c:v>40950</c:v>
                </c:pt>
                <c:pt idx="7767">
                  <c:v>46050</c:v>
                </c:pt>
                <c:pt idx="7768">
                  <c:v>49650</c:v>
                </c:pt>
                <c:pt idx="7769">
                  <c:v>42600</c:v>
                </c:pt>
                <c:pt idx="7770">
                  <c:v>47700</c:v>
                </c:pt>
                <c:pt idx="7771">
                  <c:v>53300</c:v>
                </c:pt>
                <c:pt idx="7772">
                  <c:v>46300</c:v>
                </c:pt>
                <c:pt idx="7773">
                  <c:v>44300</c:v>
                </c:pt>
                <c:pt idx="7774">
                  <c:v>38950</c:v>
                </c:pt>
                <c:pt idx="7775">
                  <c:v>51300</c:v>
                </c:pt>
                <c:pt idx="7776">
                  <c:v>40950</c:v>
                </c:pt>
                <c:pt idx="7777">
                  <c:v>43300</c:v>
                </c:pt>
                <c:pt idx="7778">
                  <c:v>41300</c:v>
                </c:pt>
                <c:pt idx="7779">
                  <c:v>51750</c:v>
                </c:pt>
                <c:pt idx="7780">
                  <c:v>49600</c:v>
                </c:pt>
                <c:pt idx="7781">
                  <c:v>55650</c:v>
                </c:pt>
                <c:pt idx="7782">
                  <c:v>64600</c:v>
                </c:pt>
                <c:pt idx="7783">
                  <c:v>62100</c:v>
                </c:pt>
                <c:pt idx="7784">
                  <c:v>51350</c:v>
                </c:pt>
                <c:pt idx="7785">
                  <c:v>49850</c:v>
                </c:pt>
                <c:pt idx="7786">
                  <c:v>52000</c:v>
                </c:pt>
                <c:pt idx="7787">
                  <c:v>67050</c:v>
                </c:pt>
                <c:pt idx="7788">
                  <c:v>62850</c:v>
                </c:pt>
                <c:pt idx="7789">
                  <c:v>65350</c:v>
                </c:pt>
                <c:pt idx="7790">
                  <c:v>55900</c:v>
                </c:pt>
                <c:pt idx="7791">
                  <c:v>64550</c:v>
                </c:pt>
                <c:pt idx="7792">
                  <c:v>53500</c:v>
                </c:pt>
                <c:pt idx="7793">
                  <c:v>67050</c:v>
                </c:pt>
                <c:pt idx="7794">
                  <c:v>52000</c:v>
                </c:pt>
                <c:pt idx="7795">
                  <c:v>62850</c:v>
                </c:pt>
                <c:pt idx="7796">
                  <c:v>55900</c:v>
                </c:pt>
                <c:pt idx="7797">
                  <c:v>65350</c:v>
                </c:pt>
                <c:pt idx="7798">
                  <c:v>64550</c:v>
                </c:pt>
                <c:pt idx="7799">
                  <c:v>51350</c:v>
                </c:pt>
                <c:pt idx="7800">
                  <c:v>53500</c:v>
                </c:pt>
                <c:pt idx="7801">
                  <c:v>49850</c:v>
                </c:pt>
                <c:pt idx="7802">
                  <c:v>64900</c:v>
                </c:pt>
                <c:pt idx="7803">
                  <c:v>52900</c:v>
                </c:pt>
                <c:pt idx="7804">
                  <c:v>60900</c:v>
                </c:pt>
                <c:pt idx="7805">
                  <c:v>47700</c:v>
                </c:pt>
                <c:pt idx="7806">
                  <c:v>53700</c:v>
                </c:pt>
                <c:pt idx="7807">
                  <c:v>58900</c:v>
                </c:pt>
                <c:pt idx="7808">
                  <c:v>61900</c:v>
                </c:pt>
                <c:pt idx="7809">
                  <c:v>53400</c:v>
                </c:pt>
                <c:pt idx="7810">
                  <c:v>59900</c:v>
                </c:pt>
                <c:pt idx="7811">
                  <c:v>54800</c:v>
                </c:pt>
                <c:pt idx="7812">
                  <c:v>48300</c:v>
                </c:pt>
                <c:pt idx="7813">
                  <c:v>65400</c:v>
                </c:pt>
                <c:pt idx="7814">
                  <c:v>58800</c:v>
                </c:pt>
                <c:pt idx="7815">
                  <c:v>64300</c:v>
                </c:pt>
                <c:pt idx="7816">
                  <c:v>54800</c:v>
                </c:pt>
                <c:pt idx="7817">
                  <c:v>106900</c:v>
                </c:pt>
                <c:pt idx="7818">
                  <c:v>140500</c:v>
                </c:pt>
                <c:pt idx="7819">
                  <c:v>107900</c:v>
                </c:pt>
                <c:pt idx="7820">
                  <c:v>99900</c:v>
                </c:pt>
                <c:pt idx="7821">
                  <c:v>141500</c:v>
                </c:pt>
                <c:pt idx="7822">
                  <c:v>116000</c:v>
                </c:pt>
                <c:pt idx="7823">
                  <c:v>109500</c:v>
                </c:pt>
                <c:pt idx="7824">
                  <c:v>145500</c:v>
                </c:pt>
                <c:pt idx="7825">
                  <c:v>109900</c:v>
                </c:pt>
                <c:pt idx="7826">
                  <c:v>109900</c:v>
                </c:pt>
                <c:pt idx="7827">
                  <c:v>116000</c:v>
                </c:pt>
                <c:pt idx="7828">
                  <c:v>103400</c:v>
                </c:pt>
                <c:pt idx="7829">
                  <c:v>145500</c:v>
                </c:pt>
                <c:pt idx="7830">
                  <c:v>33750</c:v>
                </c:pt>
                <c:pt idx="7831">
                  <c:v>42870</c:v>
                </c:pt>
                <c:pt idx="7832">
                  <c:v>26220</c:v>
                </c:pt>
                <c:pt idx="7833">
                  <c:v>29970</c:v>
                </c:pt>
                <c:pt idx="7834">
                  <c:v>30280</c:v>
                </c:pt>
                <c:pt idx="7835">
                  <c:v>34060</c:v>
                </c:pt>
                <c:pt idx="7836">
                  <c:v>43180</c:v>
                </c:pt>
                <c:pt idx="7837">
                  <c:v>26530</c:v>
                </c:pt>
                <c:pt idx="7838">
                  <c:v>26580</c:v>
                </c:pt>
                <c:pt idx="7839">
                  <c:v>34110</c:v>
                </c:pt>
                <c:pt idx="7840">
                  <c:v>30540</c:v>
                </c:pt>
                <c:pt idx="7841">
                  <c:v>43230</c:v>
                </c:pt>
                <c:pt idx="7842">
                  <c:v>34150</c:v>
                </c:pt>
                <c:pt idx="7843">
                  <c:v>35550</c:v>
                </c:pt>
                <c:pt idx="7844">
                  <c:v>35550</c:v>
                </c:pt>
                <c:pt idx="7845">
                  <c:v>34150</c:v>
                </c:pt>
                <c:pt idx="7846">
                  <c:v>34750</c:v>
                </c:pt>
                <c:pt idx="7847">
                  <c:v>36150</c:v>
                </c:pt>
                <c:pt idx="7848">
                  <c:v>36400</c:v>
                </c:pt>
                <c:pt idx="7849">
                  <c:v>37200</c:v>
                </c:pt>
                <c:pt idx="7850">
                  <c:v>35000</c:v>
                </c:pt>
                <c:pt idx="7851">
                  <c:v>38600</c:v>
                </c:pt>
                <c:pt idx="7852">
                  <c:v>34450</c:v>
                </c:pt>
                <c:pt idx="7853">
                  <c:v>35850</c:v>
                </c:pt>
                <c:pt idx="7854">
                  <c:v>36250</c:v>
                </c:pt>
                <c:pt idx="7855">
                  <c:v>34450</c:v>
                </c:pt>
                <c:pt idx="7856">
                  <c:v>58150</c:v>
                </c:pt>
                <c:pt idx="7857">
                  <c:v>55050</c:v>
                </c:pt>
                <c:pt idx="7858">
                  <c:v>56050</c:v>
                </c:pt>
                <c:pt idx="7859">
                  <c:v>59150</c:v>
                </c:pt>
                <c:pt idx="7860">
                  <c:v>61800</c:v>
                </c:pt>
                <c:pt idx="7861">
                  <c:v>58700</c:v>
                </c:pt>
                <c:pt idx="7862">
                  <c:v>45400</c:v>
                </c:pt>
                <c:pt idx="7863">
                  <c:v>42400</c:v>
                </c:pt>
                <c:pt idx="7864">
                  <c:v>46800</c:v>
                </c:pt>
                <c:pt idx="7865">
                  <c:v>43800</c:v>
                </c:pt>
                <c:pt idx="7866">
                  <c:v>42600</c:v>
                </c:pt>
                <c:pt idx="7867">
                  <c:v>53450</c:v>
                </c:pt>
                <c:pt idx="7868">
                  <c:v>52050</c:v>
                </c:pt>
                <c:pt idx="7869">
                  <c:v>44400</c:v>
                </c:pt>
                <c:pt idx="7870">
                  <c:v>44900</c:v>
                </c:pt>
                <c:pt idx="7871">
                  <c:v>43100</c:v>
                </c:pt>
                <c:pt idx="7872">
                  <c:v>45850</c:v>
                </c:pt>
                <c:pt idx="7873">
                  <c:v>47300</c:v>
                </c:pt>
                <c:pt idx="7874">
                  <c:v>45850</c:v>
                </c:pt>
                <c:pt idx="7875">
                  <c:v>47300</c:v>
                </c:pt>
                <c:pt idx="7876">
                  <c:v>45850</c:v>
                </c:pt>
                <c:pt idx="7877">
                  <c:v>47650</c:v>
                </c:pt>
                <c:pt idx="7878">
                  <c:v>62700</c:v>
                </c:pt>
                <c:pt idx="7879">
                  <c:v>65800</c:v>
                </c:pt>
                <c:pt idx="7880">
                  <c:v>63250</c:v>
                </c:pt>
                <c:pt idx="7881">
                  <c:v>66350</c:v>
                </c:pt>
                <c:pt idx="7882">
                  <c:v>66350</c:v>
                </c:pt>
                <c:pt idx="7883">
                  <c:v>63250</c:v>
                </c:pt>
                <c:pt idx="7884">
                  <c:v>88850</c:v>
                </c:pt>
                <c:pt idx="7885">
                  <c:v>60000</c:v>
                </c:pt>
                <c:pt idx="7886">
                  <c:v>63100</c:v>
                </c:pt>
                <c:pt idx="7887">
                  <c:v>64450</c:v>
                </c:pt>
                <c:pt idx="7888">
                  <c:v>61350</c:v>
                </c:pt>
                <c:pt idx="7889">
                  <c:v>49300</c:v>
                </c:pt>
                <c:pt idx="7890">
                  <c:v>50800</c:v>
                </c:pt>
                <c:pt idx="7891">
                  <c:v>50240</c:v>
                </c:pt>
                <c:pt idx="7892">
                  <c:v>51740</c:v>
                </c:pt>
                <c:pt idx="7893">
                  <c:v>52690</c:v>
                </c:pt>
                <c:pt idx="7894">
                  <c:v>53840</c:v>
                </c:pt>
                <c:pt idx="7895">
                  <c:v>29100</c:v>
                </c:pt>
                <c:pt idx="7896">
                  <c:v>32990</c:v>
                </c:pt>
                <c:pt idx="7897">
                  <c:v>164700</c:v>
                </c:pt>
                <c:pt idx="7898">
                  <c:v>128400</c:v>
                </c:pt>
                <c:pt idx="7899">
                  <c:v>179645</c:v>
                </c:pt>
                <c:pt idx="7900">
                  <c:v>173800</c:v>
                </c:pt>
                <c:pt idx="7901">
                  <c:v>137500</c:v>
                </c:pt>
                <c:pt idx="7902">
                  <c:v>151200</c:v>
                </c:pt>
                <c:pt idx="7903">
                  <c:v>124000</c:v>
                </c:pt>
                <c:pt idx="7904">
                  <c:v>114900</c:v>
                </c:pt>
                <c:pt idx="7905">
                  <c:v>160300</c:v>
                </c:pt>
                <c:pt idx="7906">
                  <c:v>170545</c:v>
                </c:pt>
                <c:pt idx="7907">
                  <c:v>199600</c:v>
                </c:pt>
                <c:pt idx="7908">
                  <c:v>138400</c:v>
                </c:pt>
                <c:pt idx="7909">
                  <c:v>124900</c:v>
                </c:pt>
                <c:pt idx="7910">
                  <c:v>166100</c:v>
                </c:pt>
                <c:pt idx="7911">
                  <c:v>199900</c:v>
                </c:pt>
                <c:pt idx="7912">
                  <c:v>182500</c:v>
                </c:pt>
                <c:pt idx="7913">
                  <c:v>162900</c:v>
                </c:pt>
                <c:pt idx="7914">
                  <c:v>115900</c:v>
                </c:pt>
                <c:pt idx="7915">
                  <c:v>129400</c:v>
                </c:pt>
                <c:pt idx="7916">
                  <c:v>190600</c:v>
                </c:pt>
                <c:pt idx="7917">
                  <c:v>153900</c:v>
                </c:pt>
                <c:pt idx="7918">
                  <c:v>175100</c:v>
                </c:pt>
                <c:pt idx="7919">
                  <c:v>173500</c:v>
                </c:pt>
                <c:pt idx="7920">
                  <c:v>162900</c:v>
                </c:pt>
                <c:pt idx="7921">
                  <c:v>189900</c:v>
                </c:pt>
                <c:pt idx="7922">
                  <c:v>17110</c:v>
                </c:pt>
                <c:pt idx="7923">
                  <c:v>17110</c:v>
                </c:pt>
                <c:pt idx="7924">
                  <c:v>18185</c:v>
                </c:pt>
                <c:pt idx="7925">
                  <c:v>18185</c:v>
                </c:pt>
                <c:pt idx="7926">
                  <c:v>14990</c:v>
                </c:pt>
                <c:pt idx="7927">
                  <c:v>16065</c:v>
                </c:pt>
                <c:pt idx="7928">
                  <c:v>16065</c:v>
                </c:pt>
                <c:pt idx="7929">
                  <c:v>14990</c:v>
                </c:pt>
                <c:pt idx="7930">
                  <c:v>17575</c:v>
                </c:pt>
                <c:pt idx="7931">
                  <c:v>16675</c:v>
                </c:pt>
                <c:pt idx="7932">
                  <c:v>18650</c:v>
                </c:pt>
                <c:pt idx="7933">
                  <c:v>15600</c:v>
                </c:pt>
                <c:pt idx="7934">
                  <c:v>15600</c:v>
                </c:pt>
                <c:pt idx="7935">
                  <c:v>18650</c:v>
                </c:pt>
                <c:pt idx="7936">
                  <c:v>17575</c:v>
                </c:pt>
                <c:pt idx="7937">
                  <c:v>16675</c:v>
                </c:pt>
                <c:pt idx="7938">
                  <c:v>19340</c:v>
                </c:pt>
                <c:pt idx="7939">
                  <c:v>16300</c:v>
                </c:pt>
                <c:pt idx="7940">
                  <c:v>16300</c:v>
                </c:pt>
                <c:pt idx="7941">
                  <c:v>19340</c:v>
                </c:pt>
                <c:pt idx="7942">
                  <c:v>17400</c:v>
                </c:pt>
                <c:pt idx="7943">
                  <c:v>17400</c:v>
                </c:pt>
                <c:pt idx="7944">
                  <c:v>24005</c:v>
                </c:pt>
                <c:pt idx="7945">
                  <c:v>24005</c:v>
                </c:pt>
                <c:pt idx="7946">
                  <c:v>23020</c:v>
                </c:pt>
                <c:pt idx="7947">
                  <c:v>26750</c:v>
                </c:pt>
                <c:pt idx="7948">
                  <c:v>19890</c:v>
                </c:pt>
                <c:pt idx="7949">
                  <c:v>26855</c:v>
                </c:pt>
                <c:pt idx="7950">
                  <c:v>28445</c:v>
                </c:pt>
                <c:pt idx="7951">
                  <c:v>20490</c:v>
                </c:pt>
                <c:pt idx="7952">
                  <c:v>28780</c:v>
                </c:pt>
                <c:pt idx="7953">
                  <c:v>25650</c:v>
                </c:pt>
                <c:pt idx="7954">
                  <c:v>23590</c:v>
                </c:pt>
                <c:pt idx="7955">
                  <c:v>24235</c:v>
                </c:pt>
                <c:pt idx="7956">
                  <c:v>26295</c:v>
                </c:pt>
                <c:pt idx="7957">
                  <c:v>29425</c:v>
                </c:pt>
                <c:pt idx="7958">
                  <c:v>21135</c:v>
                </c:pt>
                <c:pt idx="7959">
                  <c:v>35610</c:v>
                </c:pt>
                <c:pt idx="7960">
                  <c:v>33785</c:v>
                </c:pt>
                <c:pt idx="7961">
                  <c:v>32580</c:v>
                </c:pt>
                <c:pt idx="7962">
                  <c:v>30580</c:v>
                </c:pt>
                <c:pt idx="7963">
                  <c:v>33570</c:v>
                </c:pt>
                <c:pt idx="7964">
                  <c:v>31550</c:v>
                </c:pt>
                <c:pt idx="7965">
                  <c:v>2000</c:v>
                </c:pt>
                <c:pt idx="7966">
                  <c:v>2000</c:v>
                </c:pt>
                <c:pt idx="7967">
                  <c:v>2000</c:v>
                </c:pt>
                <c:pt idx="7968">
                  <c:v>2000</c:v>
                </c:pt>
                <c:pt idx="7969">
                  <c:v>2000</c:v>
                </c:pt>
                <c:pt idx="7970">
                  <c:v>2000</c:v>
                </c:pt>
                <c:pt idx="7971">
                  <c:v>2000</c:v>
                </c:pt>
                <c:pt idx="7972">
                  <c:v>2000</c:v>
                </c:pt>
                <c:pt idx="7973">
                  <c:v>2000</c:v>
                </c:pt>
                <c:pt idx="7974">
                  <c:v>2000</c:v>
                </c:pt>
                <c:pt idx="7975">
                  <c:v>2000</c:v>
                </c:pt>
                <c:pt idx="7976">
                  <c:v>2000</c:v>
                </c:pt>
                <c:pt idx="7977">
                  <c:v>2000</c:v>
                </c:pt>
                <c:pt idx="7978">
                  <c:v>2000</c:v>
                </c:pt>
                <c:pt idx="7979">
                  <c:v>2000</c:v>
                </c:pt>
                <c:pt idx="7980">
                  <c:v>2000</c:v>
                </c:pt>
                <c:pt idx="7981">
                  <c:v>2000</c:v>
                </c:pt>
                <c:pt idx="7982">
                  <c:v>2000</c:v>
                </c:pt>
                <c:pt idx="7983">
                  <c:v>2000</c:v>
                </c:pt>
                <c:pt idx="7984">
                  <c:v>2000</c:v>
                </c:pt>
                <c:pt idx="7985">
                  <c:v>2000</c:v>
                </c:pt>
                <c:pt idx="7986">
                  <c:v>2000</c:v>
                </c:pt>
                <c:pt idx="7987">
                  <c:v>2000</c:v>
                </c:pt>
                <c:pt idx="7988">
                  <c:v>2000</c:v>
                </c:pt>
                <c:pt idx="7989">
                  <c:v>2000</c:v>
                </c:pt>
                <c:pt idx="7990">
                  <c:v>2000</c:v>
                </c:pt>
                <c:pt idx="7991">
                  <c:v>2000</c:v>
                </c:pt>
                <c:pt idx="7992">
                  <c:v>2000</c:v>
                </c:pt>
                <c:pt idx="7993">
                  <c:v>2000</c:v>
                </c:pt>
                <c:pt idx="7994">
                  <c:v>2000</c:v>
                </c:pt>
                <c:pt idx="7995">
                  <c:v>2000</c:v>
                </c:pt>
                <c:pt idx="7996">
                  <c:v>2000</c:v>
                </c:pt>
                <c:pt idx="7997">
                  <c:v>2000</c:v>
                </c:pt>
                <c:pt idx="7998">
                  <c:v>2000</c:v>
                </c:pt>
                <c:pt idx="7999">
                  <c:v>2000</c:v>
                </c:pt>
                <c:pt idx="8000">
                  <c:v>2000</c:v>
                </c:pt>
                <c:pt idx="8001">
                  <c:v>2000</c:v>
                </c:pt>
                <c:pt idx="8002">
                  <c:v>2000</c:v>
                </c:pt>
                <c:pt idx="8003">
                  <c:v>2000</c:v>
                </c:pt>
                <c:pt idx="8004">
                  <c:v>2000</c:v>
                </c:pt>
                <c:pt idx="8005">
                  <c:v>2000</c:v>
                </c:pt>
                <c:pt idx="8006">
                  <c:v>2008</c:v>
                </c:pt>
                <c:pt idx="8007">
                  <c:v>2083</c:v>
                </c:pt>
                <c:pt idx="8008">
                  <c:v>2000</c:v>
                </c:pt>
                <c:pt idx="8009">
                  <c:v>2000</c:v>
                </c:pt>
                <c:pt idx="8010">
                  <c:v>2000</c:v>
                </c:pt>
                <c:pt idx="8011">
                  <c:v>2000</c:v>
                </c:pt>
                <c:pt idx="8012">
                  <c:v>2000</c:v>
                </c:pt>
                <c:pt idx="8013">
                  <c:v>2000</c:v>
                </c:pt>
                <c:pt idx="8014">
                  <c:v>2000</c:v>
                </c:pt>
                <c:pt idx="8015">
                  <c:v>2000</c:v>
                </c:pt>
                <c:pt idx="8016">
                  <c:v>2000</c:v>
                </c:pt>
                <c:pt idx="8017">
                  <c:v>2000</c:v>
                </c:pt>
                <c:pt idx="8018">
                  <c:v>2000</c:v>
                </c:pt>
                <c:pt idx="8019">
                  <c:v>2000</c:v>
                </c:pt>
                <c:pt idx="8020">
                  <c:v>2000</c:v>
                </c:pt>
                <c:pt idx="8021">
                  <c:v>2000</c:v>
                </c:pt>
                <c:pt idx="8022">
                  <c:v>2000</c:v>
                </c:pt>
                <c:pt idx="8023">
                  <c:v>2000</c:v>
                </c:pt>
                <c:pt idx="8024">
                  <c:v>2000</c:v>
                </c:pt>
                <c:pt idx="8025">
                  <c:v>2000</c:v>
                </c:pt>
                <c:pt idx="8026">
                  <c:v>2000</c:v>
                </c:pt>
                <c:pt idx="8027">
                  <c:v>2000</c:v>
                </c:pt>
                <c:pt idx="8028">
                  <c:v>2093</c:v>
                </c:pt>
                <c:pt idx="8029">
                  <c:v>2073</c:v>
                </c:pt>
                <c:pt idx="8030">
                  <c:v>2220</c:v>
                </c:pt>
                <c:pt idx="8031">
                  <c:v>2000</c:v>
                </c:pt>
                <c:pt idx="8032">
                  <c:v>2122</c:v>
                </c:pt>
                <c:pt idx="8033">
                  <c:v>2046</c:v>
                </c:pt>
                <c:pt idx="8034">
                  <c:v>2000</c:v>
                </c:pt>
                <c:pt idx="8035">
                  <c:v>2000</c:v>
                </c:pt>
                <c:pt idx="8036">
                  <c:v>2000</c:v>
                </c:pt>
                <c:pt idx="8037">
                  <c:v>2000</c:v>
                </c:pt>
                <c:pt idx="8038">
                  <c:v>2000</c:v>
                </c:pt>
                <c:pt idx="8039">
                  <c:v>2000</c:v>
                </c:pt>
                <c:pt idx="8040">
                  <c:v>2000</c:v>
                </c:pt>
                <c:pt idx="8041">
                  <c:v>2000</c:v>
                </c:pt>
                <c:pt idx="8042">
                  <c:v>2000</c:v>
                </c:pt>
                <c:pt idx="8043">
                  <c:v>2000</c:v>
                </c:pt>
                <c:pt idx="8044">
                  <c:v>2000</c:v>
                </c:pt>
                <c:pt idx="8045">
                  <c:v>2000</c:v>
                </c:pt>
                <c:pt idx="8046">
                  <c:v>2000</c:v>
                </c:pt>
                <c:pt idx="8047">
                  <c:v>2000</c:v>
                </c:pt>
                <c:pt idx="8048">
                  <c:v>2000</c:v>
                </c:pt>
                <c:pt idx="8049">
                  <c:v>2000</c:v>
                </c:pt>
                <c:pt idx="8050">
                  <c:v>2000</c:v>
                </c:pt>
                <c:pt idx="8051">
                  <c:v>2000</c:v>
                </c:pt>
                <c:pt idx="8052">
                  <c:v>2000</c:v>
                </c:pt>
                <c:pt idx="8053">
                  <c:v>2000</c:v>
                </c:pt>
                <c:pt idx="8054">
                  <c:v>2000</c:v>
                </c:pt>
                <c:pt idx="8055">
                  <c:v>20240</c:v>
                </c:pt>
                <c:pt idx="8056">
                  <c:v>18740</c:v>
                </c:pt>
                <c:pt idx="8057">
                  <c:v>18695</c:v>
                </c:pt>
                <c:pt idx="8058">
                  <c:v>22305</c:v>
                </c:pt>
                <c:pt idx="8059">
                  <c:v>20850</c:v>
                </c:pt>
                <c:pt idx="8060">
                  <c:v>22885</c:v>
                </c:pt>
                <c:pt idx="8061">
                  <c:v>21430</c:v>
                </c:pt>
                <c:pt idx="8062">
                  <c:v>19275</c:v>
                </c:pt>
                <c:pt idx="8063">
                  <c:v>20820</c:v>
                </c:pt>
                <c:pt idx="8064">
                  <c:v>19320</c:v>
                </c:pt>
                <c:pt idx="8065">
                  <c:v>22190</c:v>
                </c:pt>
                <c:pt idx="8066">
                  <c:v>20035</c:v>
                </c:pt>
                <c:pt idx="8067">
                  <c:v>20080</c:v>
                </c:pt>
                <c:pt idx="8068">
                  <c:v>23645</c:v>
                </c:pt>
                <c:pt idx="8069">
                  <c:v>21580</c:v>
                </c:pt>
                <c:pt idx="8070">
                  <c:v>22150</c:v>
                </c:pt>
                <c:pt idx="8071">
                  <c:v>38100</c:v>
                </c:pt>
                <c:pt idx="8072">
                  <c:v>29395</c:v>
                </c:pt>
                <c:pt idx="8073">
                  <c:v>28755</c:v>
                </c:pt>
                <c:pt idx="8074">
                  <c:v>36230</c:v>
                </c:pt>
                <c:pt idx="8075">
                  <c:v>26705</c:v>
                </c:pt>
                <c:pt idx="8076">
                  <c:v>30775</c:v>
                </c:pt>
                <c:pt idx="8077">
                  <c:v>25435</c:v>
                </c:pt>
                <c:pt idx="8078">
                  <c:v>34865</c:v>
                </c:pt>
                <c:pt idx="8079">
                  <c:v>30655</c:v>
                </c:pt>
                <c:pt idx="8080">
                  <c:v>26320</c:v>
                </c:pt>
                <c:pt idx="8081">
                  <c:v>33730</c:v>
                </c:pt>
                <c:pt idx="8082">
                  <c:v>27045</c:v>
                </c:pt>
                <c:pt idx="8083">
                  <c:v>32155</c:v>
                </c:pt>
                <c:pt idx="8084">
                  <c:v>41350</c:v>
                </c:pt>
                <c:pt idx="8085">
                  <c:v>25720</c:v>
                </c:pt>
                <c:pt idx="8086">
                  <c:v>36980</c:v>
                </c:pt>
                <c:pt idx="8087">
                  <c:v>39780</c:v>
                </c:pt>
                <c:pt idx="8088">
                  <c:v>22435</c:v>
                </c:pt>
                <c:pt idx="8089">
                  <c:v>34275</c:v>
                </c:pt>
                <c:pt idx="8090">
                  <c:v>29055</c:v>
                </c:pt>
                <c:pt idx="8091">
                  <c:v>31445</c:v>
                </c:pt>
                <c:pt idx="8092">
                  <c:v>43490</c:v>
                </c:pt>
                <c:pt idx="8093">
                  <c:v>31880</c:v>
                </c:pt>
                <c:pt idx="8094">
                  <c:v>38120</c:v>
                </c:pt>
                <c:pt idx="8095">
                  <c:v>32750</c:v>
                </c:pt>
                <c:pt idx="8096">
                  <c:v>26275</c:v>
                </c:pt>
                <c:pt idx="8097">
                  <c:v>29985</c:v>
                </c:pt>
                <c:pt idx="8098">
                  <c:v>25575</c:v>
                </c:pt>
                <c:pt idx="8099">
                  <c:v>29285</c:v>
                </c:pt>
                <c:pt idx="8100">
                  <c:v>29530</c:v>
                </c:pt>
                <c:pt idx="8101">
                  <c:v>35100</c:v>
                </c:pt>
                <c:pt idx="8102">
                  <c:v>26015</c:v>
                </c:pt>
                <c:pt idx="8103">
                  <c:v>29585</c:v>
                </c:pt>
                <c:pt idx="8104">
                  <c:v>29725</c:v>
                </c:pt>
                <c:pt idx="8105">
                  <c:v>40270</c:v>
                </c:pt>
                <c:pt idx="8106">
                  <c:v>21820</c:v>
                </c:pt>
                <c:pt idx="8107">
                  <c:v>21520</c:v>
                </c:pt>
                <c:pt idx="8108">
                  <c:v>25975</c:v>
                </c:pt>
                <c:pt idx="8109">
                  <c:v>25715</c:v>
                </c:pt>
                <c:pt idx="8110">
                  <c:v>32945</c:v>
                </c:pt>
                <c:pt idx="8111">
                  <c:v>41340</c:v>
                </c:pt>
                <c:pt idx="8112">
                  <c:v>31730</c:v>
                </c:pt>
                <c:pt idx="8113">
                  <c:v>25065</c:v>
                </c:pt>
                <c:pt idx="8114">
                  <c:v>28725</c:v>
                </c:pt>
                <c:pt idx="8115">
                  <c:v>24665</c:v>
                </c:pt>
                <c:pt idx="8116">
                  <c:v>25155</c:v>
                </c:pt>
                <c:pt idx="8117">
                  <c:v>24855</c:v>
                </c:pt>
                <c:pt idx="8118">
                  <c:v>28865</c:v>
                </c:pt>
                <c:pt idx="8119">
                  <c:v>20610</c:v>
                </c:pt>
                <c:pt idx="8120">
                  <c:v>28510</c:v>
                </c:pt>
                <c:pt idx="8121">
                  <c:v>25365</c:v>
                </c:pt>
                <c:pt idx="8122">
                  <c:v>36880</c:v>
                </c:pt>
                <c:pt idx="8123">
                  <c:v>20910</c:v>
                </c:pt>
                <c:pt idx="8124">
                  <c:v>39035</c:v>
                </c:pt>
                <c:pt idx="8125">
                  <c:v>28425</c:v>
                </c:pt>
                <c:pt idx="8126">
                  <c:v>40495</c:v>
                </c:pt>
                <c:pt idx="8127">
                  <c:v>31020</c:v>
                </c:pt>
                <c:pt idx="8128">
                  <c:v>34240</c:v>
                </c:pt>
                <c:pt idx="8129">
                  <c:v>32085</c:v>
                </c:pt>
                <c:pt idx="8130">
                  <c:v>42650</c:v>
                </c:pt>
                <c:pt idx="8131">
                  <c:v>29075</c:v>
                </c:pt>
                <c:pt idx="8132">
                  <c:v>2245</c:v>
                </c:pt>
                <c:pt idx="8133">
                  <c:v>2034</c:v>
                </c:pt>
                <c:pt idx="8134">
                  <c:v>2239</c:v>
                </c:pt>
                <c:pt idx="8135">
                  <c:v>2000</c:v>
                </c:pt>
                <c:pt idx="8136">
                  <c:v>2316</c:v>
                </c:pt>
                <c:pt idx="8137">
                  <c:v>2118</c:v>
                </c:pt>
                <c:pt idx="8138">
                  <c:v>2041</c:v>
                </c:pt>
                <c:pt idx="8139">
                  <c:v>2237</c:v>
                </c:pt>
                <c:pt idx="8140">
                  <c:v>2348</c:v>
                </c:pt>
                <c:pt idx="8141">
                  <c:v>2320</c:v>
                </c:pt>
                <c:pt idx="8142">
                  <c:v>2422</c:v>
                </c:pt>
                <c:pt idx="8143">
                  <c:v>2087</c:v>
                </c:pt>
                <c:pt idx="8144">
                  <c:v>2326</c:v>
                </c:pt>
                <c:pt idx="8145">
                  <c:v>2332</c:v>
                </c:pt>
                <c:pt idx="8146">
                  <c:v>23360</c:v>
                </c:pt>
                <c:pt idx="8147">
                  <c:v>21345</c:v>
                </c:pt>
                <c:pt idx="8148">
                  <c:v>21345</c:v>
                </c:pt>
                <c:pt idx="8149">
                  <c:v>2000</c:v>
                </c:pt>
                <c:pt idx="8150">
                  <c:v>2000</c:v>
                </c:pt>
                <c:pt idx="8151">
                  <c:v>2000</c:v>
                </c:pt>
                <c:pt idx="8152">
                  <c:v>2000</c:v>
                </c:pt>
                <c:pt idx="8153">
                  <c:v>2000</c:v>
                </c:pt>
                <c:pt idx="8154">
                  <c:v>2000</c:v>
                </c:pt>
                <c:pt idx="8155">
                  <c:v>2000</c:v>
                </c:pt>
                <c:pt idx="8156">
                  <c:v>2000</c:v>
                </c:pt>
                <c:pt idx="8157">
                  <c:v>2000</c:v>
                </c:pt>
                <c:pt idx="8158">
                  <c:v>2000</c:v>
                </c:pt>
                <c:pt idx="8159">
                  <c:v>2000</c:v>
                </c:pt>
                <c:pt idx="8160">
                  <c:v>2000</c:v>
                </c:pt>
                <c:pt idx="8161">
                  <c:v>2000</c:v>
                </c:pt>
                <c:pt idx="8162">
                  <c:v>2000</c:v>
                </c:pt>
                <c:pt idx="8163">
                  <c:v>2000</c:v>
                </c:pt>
                <c:pt idx="8164">
                  <c:v>2000</c:v>
                </c:pt>
                <c:pt idx="8165">
                  <c:v>2000</c:v>
                </c:pt>
                <c:pt idx="8166">
                  <c:v>2000</c:v>
                </c:pt>
                <c:pt idx="8167">
                  <c:v>2000</c:v>
                </c:pt>
                <c:pt idx="8168">
                  <c:v>2000</c:v>
                </c:pt>
                <c:pt idx="8169">
                  <c:v>2000</c:v>
                </c:pt>
                <c:pt idx="8170">
                  <c:v>2000</c:v>
                </c:pt>
                <c:pt idx="8171">
                  <c:v>60000</c:v>
                </c:pt>
                <c:pt idx="8172">
                  <c:v>57600</c:v>
                </c:pt>
                <c:pt idx="8173">
                  <c:v>48300</c:v>
                </c:pt>
                <c:pt idx="8174">
                  <c:v>48300</c:v>
                </c:pt>
                <c:pt idx="8175">
                  <c:v>41100</c:v>
                </c:pt>
                <c:pt idx="8176">
                  <c:v>45100</c:v>
                </c:pt>
                <c:pt idx="8177">
                  <c:v>44100</c:v>
                </c:pt>
                <c:pt idx="8178">
                  <c:v>49900</c:v>
                </c:pt>
                <c:pt idx="8179">
                  <c:v>48300</c:v>
                </c:pt>
                <c:pt idx="8180">
                  <c:v>56600</c:v>
                </c:pt>
                <c:pt idx="8181">
                  <c:v>55700</c:v>
                </c:pt>
                <c:pt idx="8182">
                  <c:v>48900</c:v>
                </c:pt>
                <c:pt idx="8183">
                  <c:v>48300</c:v>
                </c:pt>
                <c:pt idx="8184">
                  <c:v>50475</c:v>
                </c:pt>
                <c:pt idx="8185">
                  <c:v>53775</c:v>
                </c:pt>
                <c:pt idx="8186">
                  <c:v>46675</c:v>
                </c:pt>
                <c:pt idx="8187">
                  <c:v>53775</c:v>
                </c:pt>
                <c:pt idx="8188">
                  <c:v>41475</c:v>
                </c:pt>
                <c:pt idx="8189">
                  <c:v>60775</c:v>
                </c:pt>
                <c:pt idx="8190">
                  <c:v>45675</c:v>
                </c:pt>
                <c:pt idx="8191">
                  <c:v>51000</c:v>
                </c:pt>
                <c:pt idx="8192">
                  <c:v>45700</c:v>
                </c:pt>
                <c:pt idx="8193">
                  <c:v>45800</c:v>
                </c:pt>
                <c:pt idx="8194">
                  <c:v>57700</c:v>
                </c:pt>
                <c:pt idx="8195">
                  <c:v>62500</c:v>
                </c:pt>
                <c:pt idx="8196">
                  <c:v>51100</c:v>
                </c:pt>
                <c:pt idx="8197">
                  <c:v>41800</c:v>
                </c:pt>
                <c:pt idx="8198">
                  <c:v>54200</c:v>
                </c:pt>
                <c:pt idx="8199">
                  <c:v>79100</c:v>
                </c:pt>
                <c:pt idx="8200">
                  <c:v>67600</c:v>
                </c:pt>
                <c:pt idx="8201">
                  <c:v>62600</c:v>
                </c:pt>
                <c:pt idx="8202">
                  <c:v>92400</c:v>
                </c:pt>
                <c:pt idx="8203">
                  <c:v>92400</c:v>
                </c:pt>
                <c:pt idx="8204">
                  <c:v>79100</c:v>
                </c:pt>
                <c:pt idx="8205">
                  <c:v>67600</c:v>
                </c:pt>
                <c:pt idx="8206">
                  <c:v>62600</c:v>
                </c:pt>
                <c:pt idx="8207">
                  <c:v>63350</c:v>
                </c:pt>
                <c:pt idx="8208">
                  <c:v>68295</c:v>
                </c:pt>
                <c:pt idx="8209">
                  <c:v>79995</c:v>
                </c:pt>
                <c:pt idx="8210">
                  <c:v>110475</c:v>
                </c:pt>
                <c:pt idx="8211">
                  <c:v>92495</c:v>
                </c:pt>
                <c:pt idx="8212">
                  <c:v>92495</c:v>
                </c:pt>
                <c:pt idx="8213">
                  <c:v>76875</c:v>
                </c:pt>
                <c:pt idx="8214">
                  <c:v>93075</c:v>
                </c:pt>
                <c:pt idx="8215">
                  <c:v>79950</c:v>
                </c:pt>
                <c:pt idx="8216">
                  <c:v>93295</c:v>
                </c:pt>
                <c:pt idx="8217">
                  <c:v>111350</c:v>
                </c:pt>
                <c:pt idx="8218">
                  <c:v>64950</c:v>
                </c:pt>
                <c:pt idx="8219">
                  <c:v>66450</c:v>
                </c:pt>
                <c:pt idx="8220">
                  <c:v>69950</c:v>
                </c:pt>
                <c:pt idx="8221">
                  <c:v>71450</c:v>
                </c:pt>
                <c:pt idx="8222">
                  <c:v>82695</c:v>
                </c:pt>
                <c:pt idx="8223">
                  <c:v>142100</c:v>
                </c:pt>
                <c:pt idx="8224">
                  <c:v>105300</c:v>
                </c:pt>
                <c:pt idx="8225">
                  <c:v>184105</c:v>
                </c:pt>
                <c:pt idx="8226">
                  <c:v>83300</c:v>
                </c:pt>
                <c:pt idx="8227">
                  <c:v>136750</c:v>
                </c:pt>
                <c:pt idx="8228">
                  <c:v>105300</c:v>
                </c:pt>
                <c:pt idx="8229">
                  <c:v>100100</c:v>
                </c:pt>
                <c:pt idx="8230">
                  <c:v>83300</c:v>
                </c:pt>
                <c:pt idx="8231">
                  <c:v>100100</c:v>
                </c:pt>
                <c:pt idx="8232">
                  <c:v>184105</c:v>
                </c:pt>
                <c:pt idx="8233">
                  <c:v>136750</c:v>
                </c:pt>
                <c:pt idx="8234">
                  <c:v>88300</c:v>
                </c:pt>
                <c:pt idx="8235">
                  <c:v>118605</c:v>
                </c:pt>
                <c:pt idx="8236">
                  <c:v>142100</c:v>
                </c:pt>
                <c:pt idx="8237">
                  <c:v>88300</c:v>
                </c:pt>
                <c:pt idx="8238">
                  <c:v>83495</c:v>
                </c:pt>
                <c:pt idx="8239">
                  <c:v>101995</c:v>
                </c:pt>
                <c:pt idx="8240">
                  <c:v>106995</c:v>
                </c:pt>
                <c:pt idx="8241">
                  <c:v>118845</c:v>
                </c:pt>
                <c:pt idx="8242">
                  <c:v>186495</c:v>
                </c:pt>
                <c:pt idx="8243">
                  <c:v>98995</c:v>
                </c:pt>
                <c:pt idx="8244">
                  <c:v>89995</c:v>
                </c:pt>
                <c:pt idx="8245">
                  <c:v>95195</c:v>
                </c:pt>
                <c:pt idx="8246">
                  <c:v>137995</c:v>
                </c:pt>
                <c:pt idx="8247">
                  <c:v>142995</c:v>
                </c:pt>
                <c:pt idx="8248">
                  <c:v>123845</c:v>
                </c:pt>
                <c:pt idx="8249">
                  <c:v>86450</c:v>
                </c:pt>
                <c:pt idx="8250">
                  <c:v>139995</c:v>
                </c:pt>
                <c:pt idx="8251">
                  <c:v>103195</c:v>
                </c:pt>
                <c:pt idx="8252">
                  <c:v>144995</c:v>
                </c:pt>
                <c:pt idx="8253">
                  <c:v>84950</c:v>
                </c:pt>
                <c:pt idx="8254">
                  <c:v>199495</c:v>
                </c:pt>
                <c:pt idx="8255">
                  <c:v>108195</c:v>
                </c:pt>
                <c:pt idx="8256">
                  <c:v>91950</c:v>
                </c:pt>
                <c:pt idx="8257">
                  <c:v>93450</c:v>
                </c:pt>
                <c:pt idx="8258">
                  <c:v>17990</c:v>
                </c:pt>
                <c:pt idx="8259">
                  <c:v>17680</c:v>
                </c:pt>
                <c:pt idx="8260">
                  <c:v>21050</c:v>
                </c:pt>
                <c:pt idx="8261">
                  <c:v>22305</c:v>
                </c:pt>
                <c:pt idx="8262">
                  <c:v>24255</c:v>
                </c:pt>
                <c:pt idx="8263">
                  <c:v>16395</c:v>
                </c:pt>
                <c:pt idx="8264">
                  <c:v>24535</c:v>
                </c:pt>
                <c:pt idx="8265">
                  <c:v>18805</c:v>
                </c:pt>
                <c:pt idx="8266">
                  <c:v>23575</c:v>
                </c:pt>
                <c:pt idx="8267">
                  <c:v>22985</c:v>
                </c:pt>
                <c:pt idx="8268">
                  <c:v>25805</c:v>
                </c:pt>
                <c:pt idx="8269">
                  <c:v>17665</c:v>
                </c:pt>
                <c:pt idx="8270">
                  <c:v>21675</c:v>
                </c:pt>
                <c:pt idx="8271">
                  <c:v>21810</c:v>
                </c:pt>
                <c:pt idx="8272">
                  <c:v>17890</c:v>
                </c:pt>
                <c:pt idx="8273">
                  <c:v>20405</c:v>
                </c:pt>
                <c:pt idx="8274">
                  <c:v>19080</c:v>
                </c:pt>
                <c:pt idx="8275">
                  <c:v>20580</c:v>
                </c:pt>
                <c:pt idx="8276">
                  <c:v>23220</c:v>
                </c:pt>
                <c:pt idx="8277">
                  <c:v>22485</c:v>
                </c:pt>
                <c:pt idx="8278">
                  <c:v>22155</c:v>
                </c:pt>
                <c:pt idx="8279">
                  <c:v>25800</c:v>
                </c:pt>
                <c:pt idx="8280">
                  <c:v>19515</c:v>
                </c:pt>
                <c:pt idx="8281">
                  <c:v>17820</c:v>
                </c:pt>
                <c:pt idx="8282">
                  <c:v>24905</c:v>
                </c:pt>
                <c:pt idx="8283">
                  <c:v>18960</c:v>
                </c:pt>
                <c:pt idx="8284">
                  <c:v>19105</c:v>
                </c:pt>
                <c:pt idx="8285">
                  <c:v>23570</c:v>
                </c:pt>
                <c:pt idx="8286">
                  <c:v>18160</c:v>
                </c:pt>
                <c:pt idx="8287">
                  <c:v>23495</c:v>
                </c:pt>
                <c:pt idx="8288">
                  <c:v>22640</c:v>
                </c:pt>
                <c:pt idx="8289">
                  <c:v>20740</c:v>
                </c:pt>
                <c:pt idx="8290">
                  <c:v>26070</c:v>
                </c:pt>
                <c:pt idx="8291">
                  <c:v>19855</c:v>
                </c:pt>
                <c:pt idx="8292">
                  <c:v>25060</c:v>
                </c:pt>
                <c:pt idx="8293">
                  <c:v>22425</c:v>
                </c:pt>
                <c:pt idx="8294">
                  <c:v>19120</c:v>
                </c:pt>
                <c:pt idx="8295">
                  <c:v>198250</c:v>
                </c:pt>
                <c:pt idx="8296">
                  <c:v>203995</c:v>
                </c:pt>
                <c:pt idx="8297">
                  <c:v>206000</c:v>
                </c:pt>
                <c:pt idx="8298">
                  <c:v>197850</c:v>
                </c:pt>
                <c:pt idx="8299">
                  <c:v>207895</c:v>
                </c:pt>
                <c:pt idx="8300">
                  <c:v>226850</c:v>
                </c:pt>
                <c:pt idx="8301">
                  <c:v>207895</c:v>
                </c:pt>
                <c:pt idx="8302">
                  <c:v>28370</c:v>
                </c:pt>
                <c:pt idx="8303">
                  <c:v>33610</c:v>
                </c:pt>
                <c:pt idx="8304">
                  <c:v>34030</c:v>
                </c:pt>
                <c:pt idx="8305">
                  <c:v>29030</c:v>
                </c:pt>
                <c:pt idx="8306">
                  <c:v>32185</c:v>
                </c:pt>
                <c:pt idx="8307">
                  <c:v>25240</c:v>
                </c:pt>
                <c:pt idx="8308">
                  <c:v>29850</c:v>
                </c:pt>
                <c:pt idx="8309">
                  <c:v>28450</c:v>
                </c:pt>
                <c:pt idx="8310">
                  <c:v>26640</c:v>
                </c:pt>
                <c:pt idx="8311">
                  <c:v>23680</c:v>
                </c:pt>
                <c:pt idx="8312">
                  <c:v>25080</c:v>
                </c:pt>
                <c:pt idx="8313">
                  <c:v>29265</c:v>
                </c:pt>
                <c:pt idx="8314">
                  <c:v>25750</c:v>
                </c:pt>
                <c:pt idx="8315">
                  <c:v>26270</c:v>
                </c:pt>
                <c:pt idx="8316">
                  <c:v>24350</c:v>
                </c:pt>
                <c:pt idx="8317">
                  <c:v>30665</c:v>
                </c:pt>
                <c:pt idx="8318">
                  <c:v>31510</c:v>
                </c:pt>
                <c:pt idx="8319">
                  <c:v>32910</c:v>
                </c:pt>
                <c:pt idx="8320">
                  <c:v>27670</c:v>
                </c:pt>
                <c:pt idx="8321">
                  <c:v>31830</c:v>
                </c:pt>
                <c:pt idx="8322">
                  <c:v>28230</c:v>
                </c:pt>
                <c:pt idx="8323">
                  <c:v>26310</c:v>
                </c:pt>
                <c:pt idx="8324">
                  <c:v>24910</c:v>
                </c:pt>
                <c:pt idx="8325">
                  <c:v>36150</c:v>
                </c:pt>
                <c:pt idx="8326">
                  <c:v>33230</c:v>
                </c:pt>
                <c:pt idx="8327">
                  <c:v>34750</c:v>
                </c:pt>
                <c:pt idx="8328">
                  <c:v>26830</c:v>
                </c:pt>
                <c:pt idx="8329">
                  <c:v>29985</c:v>
                </c:pt>
                <c:pt idx="8330">
                  <c:v>31385</c:v>
                </c:pt>
                <c:pt idx="8331">
                  <c:v>39995</c:v>
                </c:pt>
                <c:pt idx="8332">
                  <c:v>40155</c:v>
                </c:pt>
                <c:pt idx="8333">
                  <c:v>42610</c:v>
                </c:pt>
                <c:pt idx="8334">
                  <c:v>42770</c:v>
                </c:pt>
                <c:pt idx="8335">
                  <c:v>42790</c:v>
                </c:pt>
                <c:pt idx="8336">
                  <c:v>45025</c:v>
                </c:pt>
                <c:pt idx="8337">
                  <c:v>45015</c:v>
                </c:pt>
                <c:pt idx="8338">
                  <c:v>42780</c:v>
                </c:pt>
                <c:pt idx="8339">
                  <c:v>45175</c:v>
                </c:pt>
                <c:pt idx="8340">
                  <c:v>43010</c:v>
                </c:pt>
                <c:pt idx="8341">
                  <c:v>62400</c:v>
                </c:pt>
                <c:pt idx="8342">
                  <c:v>62805</c:v>
                </c:pt>
                <c:pt idx="8343">
                  <c:v>64165</c:v>
                </c:pt>
                <c:pt idx="8344">
                  <c:v>36495</c:v>
                </c:pt>
                <c:pt idx="8345">
                  <c:v>40195</c:v>
                </c:pt>
                <c:pt idx="8346">
                  <c:v>38795</c:v>
                </c:pt>
                <c:pt idx="8347">
                  <c:v>35095</c:v>
                </c:pt>
                <c:pt idx="8348">
                  <c:v>36670</c:v>
                </c:pt>
                <c:pt idx="8349">
                  <c:v>36870</c:v>
                </c:pt>
                <c:pt idx="8350">
                  <c:v>41870</c:v>
                </c:pt>
                <c:pt idx="8351">
                  <c:v>39070</c:v>
                </c:pt>
                <c:pt idx="8352">
                  <c:v>35370</c:v>
                </c:pt>
                <c:pt idx="8353">
                  <c:v>38170</c:v>
                </c:pt>
                <c:pt idx="8354">
                  <c:v>40370</c:v>
                </c:pt>
                <c:pt idx="8355">
                  <c:v>42020</c:v>
                </c:pt>
                <c:pt idx="8356">
                  <c:v>40570</c:v>
                </c:pt>
                <c:pt idx="8357">
                  <c:v>43520</c:v>
                </c:pt>
                <c:pt idx="8358">
                  <c:v>38370</c:v>
                </c:pt>
                <c:pt idx="8359">
                  <c:v>39270</c:v>
                </c:pt>
                <c:pt idx="8360">
                  <c:v>42220</c:v>
                </c:pt>
                <c:pt idx="8361">
                  <c:v>42070</c:v>
                </c:pt>
                <c:pt idx="8362">
                  <c:v>36870</c:v>
                </c:pt>
                <c:pt idx="8363">
                  <c:v>37070</c:v>
                </c:pt>
                <c:pt idx="8364">
                  <c:v>43720</c:v>
                </c:pt>
                <c:pt idx="8365">
                  <c:v>40770</c:v>
                </c:pt>
                <c:pt idx="8366">
                  <c:v>40570</c:v>
                </c:pt>
                <c:pt idx="8367">
                  <c:v>35570</c:v>
                </c:pt>
                <c:pt idx="8368">
                  <c:v>2000</c:v>
                </c:pt>
                <c:pt idx="8369">
                  <c:v>2000</c:v>
                </c:pt>
                <c:pt idx="8370">
                  <c:v>2000</c:v>
                </c:pt>
                <c:pt idx="8371">
                  <c:v>2000</c:v>
                </c:pt>
                <c:pt idx="8372">
                  <c:v>28565</c:v>
                </c:pt>
                <c:pt idx="8373">
                  <c:v>34065</c:v>
                </c:pt>
                <c:pt idx="8374">
                  <c:v>31565</c:v>
                </c:pt>
                <c:pt idx="8375">
                  <c:v>28990</c:v>
                </c:pt>
                <c:pt idx="8376">
                  <c:v>36490</c:v>
                </c:pt>
                <c:pt idx="8377">
                  <c:v>31415</c:v>
                </c:pt>
                <c:pt idx="8378">
                  <c:v>33990</c:v>
                </c:pt>
                <c:pt idx="8379">
                  <c:v>27065</c:v>
                </c:pt>
                <c:pt idx="8380">
                  <c:v>34325</c:v>
                </c:pt>
                <c:pt idx="8381">
                  <c:v>31900</c:v>
                </c:pt>
                <c:pt idx="8382">
                  <c:v>31615</c:v>
                </c:pt>
                <c:pt idx="8383">
                  <c:v>36540</c:v>
                </c:pt>
                <c:pt idx="8384">
                  <c:v>34115</c:v>
                </c:pt>
                <c:pt idx="8385">
                  <c:v>34040</c:v>
                </c:pt>
                <c:pt idx="8386">
                  <c:v>28615</c:v>
                </c:pt>
                <c:pt idx="8387">
                  <c:v>27065</c:v>
                </c:pt>
                <c:pt idx="8388">
                  <c:v>31465</c:v>
                </c:pt>
                <c:pt idx="8389">
                  <c:v>2000</c:v>
                </c:pt>
                <c:pt idx="8390">
                  <c:v>2084</c:v>
                </c:pt>
                <c:pt idx="8391">
                  <c:v>29970</c:v>
                </c:pt>
                <c:pt idx="8392">
                  <c:v>26780</c:v>
                </c:pt>
                <c:pt idx="8393">
                  <c:v>24280</c:v>
                </c:pt>
                <c:pt idx="8394">
                  <c:v>27780</c:v>
                </c:pt>
                <c:pt idx="8395">
                  <c:v>28765</c:v>
                </c:pt>
                <c:pt idx="8396">
                  <c:v>25190</c:v>
                </c:pt>
                <c:pt idx="8397">
                  <c:v>15399</c:v>
                </c:pt>
                <c:pt idx="8398">
                  <c:v>16299</c:v>
                </c:pt>
                <c:pt idx="8399">
                  <c:v>14249</c:v>
                </c:pt>
                <c:pt idx="8400">
                  <c:v>13299</c:v>
                </c:pt>
                <c:pt idx="8401">
                  <c:v>15149</c:v>
                </c:pt>
                <c:pt idx="8402">
                  <c:v>14199</c:v>
                </c:pt>
                <c:pt idx="8403">
                  <c:v>14699</c:v>
                </c:pt>
                <c:pt idx="8404">
                  <c:v>15049</c:v>
                </c:pt>
                <c:pt idx="8405">
                  <c:v>15199</c:v>
                </c:pt>
                <c:pt idx="8406">
                  <c:v>13599</c:v>
                </c:pt>
                <c:pt idx="8407">
                  <c:v>14099</c:v>
                </c:pt>
                <c:pt idx="8408">
                  <c:v>13839</c:v>
                </c:pt>
                <c:pt idx="8409">
                  <c:v>14339</c:v>
                </c:pt>
                <c:pt idx="8410">
                  <c:v>15349</c:v>
                </c:pt>
                <c:pt idx="8411">
                  <c:v>14939</c:v>
                </c:pt>
                <c:pt idx="8412">
                  <c:v>1500000</c:v>
                </c:pt>
                <c:pt idx="8413">
                  <c:v>37380</c:v>
                </c:pt>
                <c:pt idx="8414">
                  <c:v>30195</c:v>
                </c:pt>
                <c:pt idx="8415">
                  <c:v>32155</c:v>
                </c:pt>
                <c:pt idx="8416">
                  <c:v>35030</c:v>
                </c:pt>
                <c:pt idx="8417">
                  <c:v>29450</c:v>
                </c:pt>
                <c:pt idx="8418">
                  <c:v>37505</c:v>
                </c:pt>
                <c:pt idx="8419">
                  <c:v>37505</c:v>
                </c:pt>
                <c:pt idx="8420">
                  <c:v>30720</c:v>
                </c:pt>
                <c:pt idx="8421">
                  <c:v>35155</c:v>
                </c:pt>
                <c:pt idx="8422">
                  <c:v>29575</c:v>
                </c:pt>
                <c:pt idx="8423">
                  <c:v>32380</c:v>
                </c:pt>
                <c:pt idx="8424">
                  <c:v>37730</c:v>
                </c:pt>
                <c:pt idx="8425">
                  <c:v>42870</c:v>
                </c:pt>
                <c:pt idx="8426">
                  <c:v>33315</c:v>
                </c:pt>
                <c:pt idx="8427">
                  <c:v>35930</c:v>
                </c:pt>
                <c:pt idx="8428">
                  <c:v>33015</c:v>
                </c:pt>
                <c:pt idx="8429">
                  <c:v>31515</c:v>
                </c:pt>
                <c:pt idx="8430">
                  <c:v>33780</c:v>
                </c:pt>
                <c:pt idx="8431">
                  <c:v>29475</c:v>
                </c:pt>
                <c:pt idx="8432">
                  <c:v>35580</c:v>
                </c:pt>
                <c:pt idx="8433">
                  <c:v>31275</c:v>
                </c:pt>
                <c:pt idx="8434">
                  <c:v>41370</c:v>
                </c:pt>
                <c:pt idx="8435">
                  <c:v>34815</c:v>
                </c:pt>
                <c:pt idx="8436">
                  <c:v>15190</c:v>
                </c:pt>
                <c:pt idx="8437">
                  <c:v>18290</c:v>
                </c:pt>
                <c:pt idx="8438">
                  <c:v>13990</c:v>
                </c:pt>
                <c:pt idx="8439">
                  <c:v>18090</c:v>
                </c:pt>
                <c:pt idx="8440">
                  <c:v>17190</c:v>
                </c:pt>
                <c:pt idx="8441">
                  <c:v>16990</c:v>
                </c:pt>
                <c:pt idx="8442">
                  <c:v>15290</c:v>
                </c:pt>
                <c:pt idx="8443">
                  <c:v>13990</c:v>
                </c:pt>
                <c:pt idx="8444">
                  <c:v>20755</c:v>
                </c:pt>
                <c:pt idx="8445">
                  <c:v>15395</c:v>
                </c:pt>
                <c:pt idx="8446">
                  <c:v>14165</c:v>
                </c:pt>
                <c:pt idx="8447">
                  <c:v>17755</c:v>
                </c:pt>
                <c:pt idx="8448">
                  <c:v>17905</c:v>
                </c:pt>
                <c:pt idx="8449">
                  <c:v>15495</c:v>
                </c:pt>
                <c:pt idx="8450">
                  <c:v>20905</c:v>
                </c:pt>
                <c:pt idx="8451">
                  <c:v>17755</c:v>
                </c:pt>
                <c:pt idx="8452">
                  <c:v>15495</c:v>
                </c:pt>
                <c:pt idx="8453">
                  <c:v>17905</c:v>
                </c:pt>
                <c:pt idx="8454">
                  <c:v>14165</c:v>
                </c:pt>
                <c:pt idx="8455">
                  <c:v>20905</c:v>
                </c:pt>
                <c:pt idx="8456">
                  <c:v>15395</c:v>
                </c:pt>
                <c:pt idx="8457">
                  <c:v>2000</c:v>
                </c:pt>
                <c:pt idx="8458">
                  <c:v>2000</c:v>
                </c:pt>
                <c:pt idx="8459">
                  <c:v>2155</c:v>
                </c:pt>
                <c:pt idx="8460">
                  <c:v>2379</c:v>
                </c:pt>
                <c:pt idx="8461">
                  <c:v>54250</c:v>
                </c:pt>
                <c:pt idx="8462">
                  <c:v>50450</c:v>
                </c:pt>
                <c:pt idx="8463">
                  <c:v>50450</c:v>
                </c:pt>
                <c:pt idx="8464">
                  <c:v>46830</c:v>
                </c:pt>
                <c:pt idx="8465">
                  <c:v>51350</c:v>
                </c:pt>
                <c:pt idx="8466">
                  <c:v>51350</c:v>
                </c:pt>
                <c:pt idx="8467">
                  <c:v>55150</c:v>
                </c:pt>
                <c:pt idx="8468">
                  <c:v>47200</c:v>
                </c:pt>
                <c:pt idx="8469">
                  <c:v>48200</c:v>
                </c:pt>
                <c:pt idx="8470">
                  <c:v>52350</c:v>
                </c:pt>
                <c:pt idx="8471">
                  <c:v>56150</c:v>
                </c:pt>
                <c:pt idx="8472">
                  <c:v>52350</c:v>
                </c:pt>
                <c:pt idx="8473">
                  <c:v>50950</c:v>
                </c:pt>
                <c:pt idx="8474">
                  <c:v>60450</c:v>
                </c:pt>
                <c:pt idx="8475">
                  <c:v>48450</c:v>
                </c:pt>
                <c:pt idx="8476">
                  <c:v>54450</c:v>
                </c:pt>
                <c:pt idx="8477">
                  <c:v>56950</c:v>
                </c:pt>
                <c:pt idx="8478">
                  <c:v>54450</c:v>
                </c:pt>
                <c:pt idx="8479">
                  <c:v>59950</c:v>
                </c:pt>
                <c:pt idx="8480">
                  <c:v>60450</c:v>
                </c:pt>
                <c:pt idx="8481">
                  <c:v>65950</c:v>
                </c:pt>
                <c:pt idx="8482">
                  <c:v>50950</c:v>
                </c:pt>
                <c:pt idx="8483">
                  <c:v>54450</c:v>
                </c:pt>
                <c:pt idx="8484">
                  <c:v>60450</c:v>
                </c:pt>
                <c:pt idx="8485">
                  <c:v>2000</c:v>
                </c:pt>
                <c:pt idx="8486">
                  <c:v>2000</c:v>
                </c:pt>
                <c:pt idx="8487">
                  <c:v>2000</c:v>
                </c:pt>
                <c:pt idx="8488">
                  <c:v>2000</c:v>
                </c:pt>
                <c:pt idx="8489">
                  <c:v>2000</c:v>
                </c:pt>
                <c:pt idx="8490">
                  <c:v>2000</c:v>
                </c:pt>
                <c:pt idx="8491">
                  <c:v>2190</c:v>
                </c:pt>
                <c:pt idx="8492">
                  <c:v>2000</c:v>
                </c:pt>
                <c:pt idx="8493">
                  <c:v>2212</c:v>
                </c:pt>
                <c:pt idx="8494">
                  <c:v>20150</c:v>
                </c:pt>
                <c:pt idx="8495">
                  <c:v>21500</c:v>
                </c:pt>
                <c:pt idx="8496">
                  <c:v>21500</c:v>
                </c:pt>
                <c:pt idx="8497">
                  <c:v>20150</c:v>
                </c:pt>
                <c:pt idx="8498">
                  <c:v>24140</c:v>
                </c:pt>
                <c:pt idx="8499">
                  <c:v>29630</c:v>
                </c:pt>
                <c:pt idx="8500">
                  <c:v>24390</c:v>
                </c:pt>
                <c:pt idx="8501">
                  <c:v>28280</c:v>
                </c:pt>
                <c:pt idx="8502">
                  <c:v>24490</c:v>
                </c:pt>
                <c:pt idx="8503">
                  <c:v>22790</c:v>
                </c:pt>
                <c:pt idx="8504">
                  <c:v>25840</c:v>
                </c:pt>
                <c:pt idx="8505">
                  <c:v>23040</c:v>
                </c:pt>
                <c:pt idx="8506">
                  <c:v>30080</c:v>
                </c:pt>
                <c:pt idx="8507">
                  <c:v>24680</c:v>
                </c:pt>
                <c:pt idx="8508">
                  <c:v>26130</c:v>
                </c:pt>
                <c:pt idx="8509">
                  <c:v>28730</c:v>
                </c:pt>
                <c:pt idx="8510">
                  <c:v>24780</c:v>
                </c:pt>
                <c:pt idx="8511">
                  <c:v>23330</c:v>
                </c:pt>
                <c:pt idx="8512">
                  <c:v>23820</c:v>
                </c:pt>
                <c:pt idx="8513">
                  <c:v>26590</c:v>
                </c:pt>
                <c:pt idx="8514">
                  <c:v>25240</c:v>
                </c:pt>
                <c:pt idx="8515">
                  <c:v>25170</c:v>
                </c:pt>
                <c:pt idx="8516">
                  <c:v>31310</c:v>
                </c:pt>
                <c:pt idx="8517">
                  <c:v>29960</c:v>
                </c:pt>
                <c:pt idx="8518">
                  <c:v>19195</c:v>
                </c:pt>
                <c:pt idx="8519">
                  <c:v>20195</c:v>
                </c:pt>
                <c:pt idx="8520">
                  <c:v>16395</c:v>
                </c:pt>
                <c:pt idx="8521">
                  <c:v>18895</c:v>
                </c:pt>
                <c:pt idx="8522">
                  <c:v>17895</c:v>
                </c:pt>
                <c:pt idx="8523">
                  <c:v>16395</c:v>
                </c:pt>
                <c:pt idx="8524">
                  <c:v>18895</c:v>
                </c:pt>
                <c:pt idx="8525">
                  <c:v>19195</c:v>
                </c:pt>
                <c:pt idx="8526">
                  <c:v>20195</c:v>
                </c:pt>
                <c:pt idx="8527">
                  <c:v>17895</c:v>
                </c:pt>
                <c:pt idx="8528">
                  <c:v>19495</c:v>
                </c:pt>
                <c:pt idx="8529">
                  <c:v>21295</c:v>
                </c:pt>
                <c:pt idx="8530">
                  <c:v>22295</c:v>
                </c:pt>
                <c:pt idx="8531">
                  <c:v>18495</c:v>
                </c:pt>
                <c:pt idx="8532">
                  <c:v>17495</c:v>
                </c:pt>
                <c:pt idx="8533">
                  <c:v>33600</c:v>
                </c:pt>
                <c:pt idx="8534">
                  <c:v>42500</c:v>
                </c:pt>
                <c:pt idx="8535">
                  <c:v>38600</c:v>
                </c:pt>
                <c:pt idx="8536">
                  <c:v>25900</c:v>
                </c:pt>
                <c:pt idx="8537">
                  <c:v>30600</c:v>
                </c:pt>
                <c:pt idx="8538">
                  <c:v>32600</c:v>
                </c:pt>
                <c:pt idx="8539">
                  <c:v>38600</c:v>
                </c:pt>
                <c:pt idx="8540">
                  <c:v>36600</c:v>
                </c:pt>
                <c:pt idx="8541">
                  <c:v>42500</c:v>
                </c:pt>
                <c:pt idx="8542">
                  <c:v>36600</c:v>
                </c:pt>
                <c:pt idx="8543">
                  <c:v>43240</c:v>
                </c:pt>
                <c:pt idx="8544">
                  <c:v>34750</c:v>
                </c:pt>
                <c:pt idx="8545">
                  <c:v>37390</c:v>
                </c:pt>
                <c:pt idx="8546">
                  <c:v>33790</c:v>
                </c:pt>
                <c:pt idx="8547">
                  <c:v>26930</c:v>
                </c:pt>
                <c:pt idx="8548">
                  <c:v>39390</c:v>
                </c:pt>
                <c:pt idx="8549">
                  <c:v>31770</c:v>
                </c:pt>
                <c:pt idx="8550">
                  <c:v>34490</c:v>
                </c:pt>
                <c:pt idx="8551">
                  <c:v>39890</c:v>
                </c:pt>
                <c:pt idx="8552">
                  <c:v>32010</c:v>
                </c:pt>
                <c:pt idx="8553">
                  <c:v>33490</c:v>
                </c:pt>
                <c:pt idx="8554">
                  <c:v>37890</c:v>
                </c:pt>
                <c:pt idx="8555">
                  <c:v>44280</c:v>
                </c:pt>
                <c:pt idx="8556">
                  <c:v>27020</c:v>
                </c:pt>
                <c:pt idx="8557">
                  <c:v>66000</c:v>
                </c:pt>
                <c:pt idx="8558">
                  <c:v>81900</c:v>
                </c:pt>
                <c:pt idx="8559">
                  <c:v>66910</c:v>
                </c:pt>
                <c:pt idx="8560">
                  <c:v>77900</c:v>
                </c:pt>
                <c:pt idx="8561">
                  <c:v>68900</c:v>
                </c:pt>
                <c:pt idx="8562">
                  <c:v>69600</c:v>
                </c:pt>
                <c:pt idx="8563">
                  <c:v>77900</c:v>
                </c:pt>
                <c:pt idx="8564">
                  <c:v>79200</c:v>
                </c:pt>
                <c:pt idx="8565">
                  <c:v>70900</c:v>
                </c:pt>
                <c:pt idx="8566">
                  <c:v>82700</c:v>
                </c:pt>
                <c:pt idx="8567">
                  <c:v>106500</c:v>
                </c:pt>
                <c:pt idx="8568">
                  <c:v>108900</c:v>
                </c:pt>
                <c:pt idx="8569">
                  <c:v>110700</c:v>
                </c:pt>
                <c:pt idx="8570">
                  <c:v>21100</c:v>
                </c:pt>
                <c:pt idx="8571">
                  <c:v>20025</c:v>
                </c:pt>
                <c:pt idx="8572">
                  <c:v>22000</c:v>
                </c:pt>
                <c:pt idx="8573">
                  <c:v>20925</c:v>
                </c:pt>
                <c:pt idx="8574">
                  <c:v>23320</c:v>
                </c:pt>
                <c:pt idx="8575">
                  <c:v>20275</c:v>
                </c:pt>
                <c:pt idx="8576">
                  <c:v>22250</c:v>
                </c:pt>
                <c:pt idx="8577">
                  <c:v>21175</c:v>
                </c:pt>
                <c:pt idx="8578">
                  <c:v>21350</c:v>
                </c:pt>
                <c:pt idx="8579">
                  <c:v>23670</c:v>
                </c:pt>
                <c:pt idx="8580">
                  <c:v>20325</c:v>
                </c:pt>
                <c:pt idx="8581">
                  <c:v>21475</c:v>
                </c:pt>
                <c:pt idx="8582">
                  <c:v>23845</c:v>
                </c:pt>
                <c:pt idx="8583">
                  <c:v>21225</c:v>
                </c:pt>
                <c:pt idx="8584">
                  <c:v>22375</c:v>
                </c:pt>
                <c:pt idx="8585">
                  <c:v>33955</c:v>
                </c:pt>
                <c:pt idx="8586">
                  <c:v>35705</c:v>
                </c:pt>
                <c:pt idx="8587">
                  <c:v>35705</c:v>
                </c:pt>
                <c:pt idx="8588">
                  <c:v>33955</c:v>
                </c:pt>
                <c:pt idx="8589">
                  <c:v>36925</c:v>
                </c:pt>
                <c:pt idx="8590">
                  <c:v>35125</c:v>
                </c:pt>
                <c:pt idx="8591">
                  <c:v>35275</c:v>
                </c:pt>
                <c:pt idx="8592">
                  <c:v>36675</c:v>
                </c:pt>
                <c:pt idx="8593">
                  <c:v>36025</c:v>
                </c:pt>
                <c:pt idx="8594">
                  <c:v>37425</c:v>
                </c:pt>
                <c:pt idx="8595">
                  <c:v>36370</c:v>
                </c:pt>
                <c:pt idx="8596">
                  <c:v>37770</c:v>
                </c:pt>
                <c:pt idx="8597">
                  <c:v>40970</c:v>
                </c:pt>
                <c:pt idx="8598">
                  <c:v>50220</c:v>
                </c:pt>
                <c:pt idx="8599">
                  <c:v>48710</c:v>
                </c:pt>
                <c:pt idx="8600">
                  <c:v>42370</c:v>
                </c:pt>
                <c:pt idx="8601">
                  <c:v>49125</c:v>
                </c:pt>
                <c:pt idx="8602">
                  <c:v>41900</c:v>
                </c:pt>
                <c:pt idx="8603">
                  <c:v>43300</c:v>
                </c:pt>
                <c:pt idx="8604">
                  <c:v>50320</c:v>
                </c:pt>
                <c:pt idx="8605">
                  <c:v>48920</c:v>
                </c:pt>
                <c:pt idx="8606">
                  <c:v>43020</c:v>
                </c:pt>
                <c:pt idx="8607">
                  <c:v>44420</c:v>
                </c:pt>
                <c:pt idx="8608">
                  <c:v>46060</c:v>
                </c:pt>
                <c:pt idx="8609">
                  <c:v>44660</c:v>
                </c:pt>
                <c:pt idx="8610">
                  <c:v>41180</c:v>
                </c:pt>
                <c:pt idx="8611">
                  <c:v>42580</c:v>
                </c:pt>
                <c:pt idx="8612">
                  <c:v>42080</c:v>
                </c:pt>
                <c:pt idx="8613">
                  <c:v>43480</c:v>
                </c:pt>
                <c:pt idx="8614">
                  <c:v>47620</c:v>
                </c:pt>
                <c:pt idx="8615">
                  <c:v>49020</c:v>
                </c:pt>
                <c:pt idx="8616">
                  <c:v>57045</c:v>
                </c:pt>
                <c:pt idx="8617">
                  <c:v>53635</c:v>
                </c:pt>
                <c:pt idx="8618">
                  <c:v>52235</c:v>
                </c:pt>
                <c:pt idx="8619">
                  <c:v>53035</c:v>
                </c:pt>
                <c:pt idx="8620">
                  <c:v>56495</c:v>
                </c:pt>
                <c:pt idx="8621">
                  <c:v>2000</c:v>
                </c:pt>
                <c:pt idx="8622">
                  <c:v>2000</c:v>
                </c:pt>
                <c:pt idx="8623">
                  <c:v>2000</c:v>
                </c:pt>
                <c:pt idx="8624">
                  <c:v>2000</c:v>
                </c:pt>
                <c:pt idx="8625">
                  <c:v>2000</c:v>
                </c:pt>
                <c:pt idx="8626">
                  <c:v>2000</c:v>
                </c:pt>
                <c:pt idx="8627">
                  <c:v>2000</c:v>
                </c:pt>
                <c:pt idx="8628">
                  <c:v>2000</c:v>
                </c:pt>
                <c:pt idx="8629">
                  <c:v>2000</c:v>
                </c:pt>
                <c:pt idx="8630">
                  <c:v>2000</c:v>
                </c:pt>
                <c:pt idx="8631">
                  <c:v>2000</c:v>
                </c:pt>
                <c:pt idx="8632">
                  <c:v>2000</c:v>
                </c:pt>
                <c:pt idx="8633">
                  <c:v>2000</c:v>
                </c:pt>
                <c:pt idx="8634">
                  <c:v>2000</c:v>
                </c:pt>
                <c:pt idx="8635">
                  <c:v>2000</c:v>
                </c:pt>
                <c:pt idx="8636">
                  <c:v>2000</c:v>
                </c:pt>
                <c:pt idx="8637">
                  <c:v>2000</c:v>
                </c:pt>
                <c:pt idx="8638">
                  <c:v>2000</c:v>
                </c:pt>
                <c:pt idx="8639">
                  <c:v>2000</c:v>
                </c:pt>
                <c:pt idx="8640">
                  <c:v>2000</c:v>
                </c:pt>
                <c:pt idx="8641">
                  <c:v>2000</c:v>
                </c:pt>
                <c:pt idx="8642">
                  <c:v>2000</c:v>
                </c:pt>
                <c:pt idx="8643">
                  <c:v>2000</c:v>
                </c:pt>
                <c:pt idx="8644">
                  <c:v>2000</c:v>
                </c:pt>
                <c:pt idx="8645">
                  <c:v>2000</c:v>
                </c:pt>
                <c:pt idx="8646">
                  <c:v>2000</c:v>
                </c:pt>
                <c:pt idx="8647">
                  <c:v>2000</c:v>
                </c:pt>
                <c:pt idx="8648">
                  <c:v>2000</c:v>
                </c:pt>
                <c:pt idx="8649">
                  <c:v>2000</c:v>
                </c:pt>
                <c:pt idx="8650">
                  <c:v>2000</c:v>
                </c:pt>
                <c:pt idx="8651">
                  <c:v>2000</c:v>
                </c:pt>
                <c:pt idx="8652">
                  <c:v>20984</c:v>
                </c:pt>
                <c:pt idx="8653">
                  <c:v>15406</c:v>
                </c:pt>
                <c:pt idx="8654">
                  <c:v>21474</c:v>
                </c:pt>
                <c:pt idx="8655">
                  <c:v>19757</c:v>
                </c:pt>
                <c:pt idx="8656">
                  <c:v>23539</c:v>
                </c:pt>
                <c:pt idx="8657">
                  <c:v>15943</c:v>
                </c:pt>
                <c:pt idx="8658">
                  <c:v>17284</c:v>
                </c:pt>
                <c:pt idx="8659">
                  <c:v>18169</c:v>
                </c:pt>
                <c:pt idx="8660">
                  <c:v>19434</c:v>
                </c:pt>
                <c:pt idx="8661">
                  <c:v>13961</c:v>
                </c:pt>
                <c:pt idx="8662">
                  <c:v>24063</c:v>
                </c:pt>
                <c:pt idx="8663">
                  <c:v>18519</c:v>
                </c:pt>
                <c:pt idx="8664">
                  <c:v>24462</c:v>
                </c:pt>
                <c:pt idx="8665">
                  <c:v>25990</c:v>
                </c:pt>
                <c:pt idx="8666">
                  <c:v>17169</c:v>
                </c:pt>
                <c:pt idx="8667">
                  <c:v>20209</c:v>
                </c:pt>
                <c:pt idx="8668">
                  <c:v>19209</c:v>
                </c:pt>
                <c:pt idx="8669">
                  <c:v>21499</c:v>
                </c:pt>
                <c:pt idx="8670">
                  <c:v>14961</c:v>
                </c:pt>
                <c:pt idx="8671">
                  <c:v>18944</c:v>
                </c:pt>
                <c:pt idx="8672">
                  <c:v>20780</c:v>
                </c:pt>
                <c:pt idx="8673">
                  <c:v>20270</c:v>
                </c:pt>
                <c:pt idx="8674">
                  <c:v>16905</c:v>
                </c:pt>
                <c:pt idx="8675">
                  <c:v>18780</c:v>
                </c:pt>
                <c:pt idx="8676">
                  <c:v>24370</c:v>
                </c:pt>
                <c:pt idx="8677">
                  <c:v>17570</c:v>
                </c:pt>
                <c:pt idx="8678">
                  <c:v>16570</c:v>
                </c:pt>
                <c:pt idx="8679">
                  <c:v>23985</c:v>
                </c:pt>
                <c:pt idx="8680">
                  <c:v>16220</c:v>
                </c:pt>
                <c:pt idx="8681">
                  <c:v>18905</c:v>
                </c:pt>
                <c:pt idx="8682">
                  <c:v>16120</c:v>
                </c:pt>
                <c:pt idx="8683">
                  <c:v>21820</c:v>
                </c:pt>
                <c:pt idx="8684">
                  <c:v>14770</c:v>
                </c:pt>
                <c:pt idx="8685">
                  <c:v>18120</c:v>
                </c:pt>
                <c:pt idx="8686">
                  <c:v>24660</c:v>
                </c:pt>
                <c:pt idx="8687">
                  <c:v>2000</c:v>
                </c:pt>
                <c:pt idx="8688">
                  <c:v>2000</c:v>
                </c:pt>
                <c:pt idx="8689">
                  <c:v>2000</c:v>
                </c:pt>
                <c:pt idx="8690">
                  <c:v>2000</c:v>
                </c:pt>
                <c:pt idx="8691">
                  <c:v>2000</c:v>
                </c:pt>
                <c:pt idx="8692">
                  <c:v>2000</c:v>
                </c:pt>
                <c:pt idx="8693">
                  <c:v>2000</c:v>
                </c:pt>
                <c:pt idx="8694">
                  <c:v>2000</c:v>
                </c:pt>
                <c:pt idx="8695">
                  <c:v>2000</c:v>
                </c:pt>
                <c:pt idx="8696">
                  <c:v>2000</c:v>
                </c:pt>
                <c:pt idx="8697">
                  <c:v>2000</c:v>
                </c:pt>
                <c:pt idx="8698">
                  <c:v>2000</c:v>
                </c:pt>
                <c:pt idx="8699">
                  <c:v>2000</c:v>
                </c:pt>
                <c:pt idx="8700">
                  <c:v>2000</c:v>
                </c:pt>
                <c:pt idx="8701">
                  <c:v>2000</c:v>
                </c:pt>
                <c:pt idx="8702">
                  <c:v>2000</c:v>
                </c:pt>
                <c:pt idx="8703">
                  <c:v>2000</c:v>
                </c:pt>
                <c:pt idx="8704">
                  <c:v>2000</c:v>
                </c:pt>
                <c:pt idx="8705">
                  <c:v>2000</c:v>
                </c:pt>
                <c:pt idx="8706">
                  <c:v>2000</c:v>
                </c:pt>
                <c:pt idx="8707">
                  <c:v>2000</c:v>
                </c:pt>
                <c:pt idx="8708">
                  <c:v>2000</c:v>
                </c:pt>
                <c:pt idx="8709">
                  <c:v>2000</c:v>
                </c:pt>
                <c:pt idx="8710">
                  <c:v>2000</c:v>
                </c:pt>
                <c:pt idx="8711">
                  <c:v>2000</c:v>
                </c:pt>
                <c:pt idx="8712">
                  <c:v>2000</c:v>
                </c:pt>
                <c:pt idx="8713">
                  <c:v>2000</c:v>
                </c:pt>
                <c:pt idx="8714">
                  <c:v>2000</c:v>
                </c:pt>
                <c:pt idx="8715">
                  <c:v>2000</c:v>
                </c:pt>
                <c:pt idx="8716">
                  <c:v>2000</c:v>
                </c:pt>
                <c:pt idx="8717">
                  <c:v>2000</c:v>
                </c:pt>
                <c:pt idx="8718">
                  <c:v>2000</c:v>
                </c:pt>
                <c:pt idx="8719">
                  <c:v>2000</c:v>
                </c:pt>
                <c:pt idx="8720">
                  <c:v>2000</c:v>
                </c:pt>
                <c:pt idx="8721">
                  <c:v>2000</c:v>
                </c:pt>
                <c:pt idx="8722">
                  <c:v>2000</c:v>
                </c:pt>
                <c:pt idx="8723">
                  <c:v>2000</c:v>
                </c:pt>
                <c:pt idx="8724">
                  <c:v>94400</c:v>
                </c:pt>
                <c:pt idx="8725">
                  <c:v>141450</c:v>
                </c:pt>
                <c:pt idx="8726">
                  <c:v>97400</c:v>
                </c:pt>
                <c:pt idx="8727">
                  <c:v>160900</c:v>
                </c:pt>
                <c:pt idx="8728">
                  <c:v>222000</c:v>
                </c:pt>
                <c:pt idx="8729">
                  <c:v>230900</c:v>
                </c:pt>
                <c:pt idx="8730">
                  <c:v>166900</c:v>
                </c:pt>
                <c:pt idx="8731">
                  <c:v>119900</c:v>
                </c:pt>
                <c:pt idx="8732">
                  <c:v>234050</c:v>
                </c:pt>
                <c:pt idx="8733">
                  <c:v>121550</c:v>
                </c:pt>
                <c:pt idx="8734">
                  <c:v>143250</c:v>
                </c:pt>
                <c:pt idx="8735">
                  <c:v>95650</c:v>
                </c:pt>
                <c:pt idx="8736">
                  <c:v>169050</c:v>
                </c:pt>
                <c:pt idx="8737">
                  <c:v>98650</c:v>
                </c:pt>
                <c:pt idx="8738">
                  <c:v>163150</c:v>
                </c:pt>
                <c:pt idx="8739">
                  <c:v>224650</c:v>
                </c:pt>
                <c:pt idx="8740">
                  <c:v>144700</c:v>
                </c:pt>
                <c:pt idx="8741">
                  <c:v>99600</c:v>
                </c:pt>
                <c:pt idx="8742">
                  <c:v>131400</c:v>
                </c:pt>
                <c:pt idx="8743">
                  <c:v>170750</c:v>
                </c:pt>
                <c:pt idx="8744">
                  <c:v>176400</c:v>
                </c:pt>
                <c:pt idx="8745">
                  <c:v>226900</c:v>
                </c:pt>
                <c:pt idx="8746">
                  <c:v>247900</c:v>
                </c:pt>
                <c:pt idx="8747">
                  <c:v>96600</c:v>
                </c:pt>
                <c:pt idx="8748">
                  <c:v>34250</c:v>
                </c:pt>
                <c:pt idx="8749">
                  <c:v>37300</c:v>
                </c:pt>
                <c:pt idx="8750">
                  <c:v>36300</c:v>
                </c:pt>
                <c:pt idx="8751">
                  <c:v>34300</c:v>
                </c:pt>
                <c:pt idx="8752">
                  <c:v>36995</c:v>
                </c:pt>
                <c:pt idx="8753">
                  <c:v>34995</c:v>
                </c:pt>
                <c:pt idx="8754">
                  <c:v>37995</c:v>
                </c:pt>
                <c:pt idx="8755">
                  <c:v>41100</c:v>
                </c:pt>
                <c:pt idx="8756">
                  <c:v>47000</c:v>
                </c:pt>
                <c:pt idx="8757">
                  <c:v>42500</c:v>
                </c:pt>
                <c:pt idx="8758">
                  <c:v>48650</c:v>
                </c:pt>
                <c:pt idx="8759">
                  <c:v>48400</c:v>
                </c:pt>
                <c:pt idx="8760">
                  <c:v>42900</c:v>
                </c:pt>
                <c:pt idx="8761">
                  <c:v>33800</c:v>
                </c:pt>
                <c:pt idx="8762">
                  <c:v>32350</c:v>
                </c:pt>
                <c:pt idx="8763">
                  <c:v>28550</c:v>
                </c:pt>
                <c:pt idx="8764">
                  <c:v>31350</c:v>
                </c:pt>
                <c:pt idx="8765">
                  <c:v>26200</c:v>
                </c:pt>
                <c:pt idx="8766">
                  <c:v>31150</c:v>
                </c:pt>
                <c:pt idx="8767">
                  <c:v>27750</c:v>
                </c:pt>
                <c:pt idx="8768">
                  <c:v>31150</c:v>
                </c:pt>
                <c:pt idx="8769">
                  <c:v>49500</c:v>
                </c:pt>
                <c:pt idx="8770">
                  <c:v>54000</c:v>
                </c:pt>
                <c:pt idx="8771">
                  <c:v>48100</c:v>
                </c:pt>
                <c:pt idx="8772">
                  <c:v>55400</c:v>
                </c:pt>
                <c:pt idx="8773">
                  <c:v>48400</c:v>
                </c:pt>
                <c:pt idx="8774">
                  <c:v>54300</c:v>
                </c:pt>
                <c:pt idx="8775">
                  <c:v>55700</c:v>
                </c:pt>
                <c:pt idx="8776">
                  <c:v>49800</c:v>
                </c:pt>
                <c:pt idx="8777">
                  <c:v>56100</c:v>
                </c:pt>
                <c:pt idx="8778">
                  <c:v>55100</c:v>
                </c:pt>
                <c:pt idx="8779">
                  <c:v>50200</c:v>
                </c:pt>
                <c:pt idx="8780">
                  <c:v>49200</c:v>
                </c:pt>
                <c:pt idx="8781">
                  <c:v>67350</c:v>
                </c:pt>
                <c:pt idx="8782">
                  <c:v>59350</c:v>
                </c:pt>
                <c:pt idx="8783">
                  <c:v>61100</c:v>
                </c:pt>
                <c:pt idx="8784">
                  <c:v>54100</c:v>
                </c:pt>
                <c:pt idx="8785">
                  <c:v>60350</c:v>
                </c:pt>
                <c:pt idx="8786">
                  <c:v>53100</c:v>
                </c:pt>
                <c:pt idx="8787">
                  <c:v>53100</c:v>
                </c:pt>
                <c:pt idx="8788">
                  <c:v>61100</c:v>
                </c:pt>
                <c:pt idx="8789">
                  <c:v>54100</c:v>
                </c:pt>
                <c:pt idx="8790">
                  <c:v>44200</c:v>
                </c:pt>
                <c:pt idx="8791">
                  <c:v>35450</c:v>
                </c:pt>
                <c:pt idx="8792">
                  <c:v>39250</c:v>
                </c:pt>
                <c:pt idx="8793">
                  <c:v>34800</c:v>
                </c:pt>
                <c:pt idx="8794">
                  <c:v>43800</c:v>
                </c:pt>
                <c:pt idx="8795">
                  <c:v>42700</c:v>
                </c:pt>
                <c:pt idx="8796">
                  <c:v>33950</c:v>
                </c:pt>
                <c:pt idx="8797">
                  <c:v>33300</c:v>
                </c:pt>
                <c:pt idx="8798">
                  <c:v>38150</c:v>
                </c:pt>
                <c:pt idx="8799">
                  <c:v>38900</c:v>
                </c:pt>
                <c:pt idx="8800">
                  <c:v>39450</c:v>
                </c:pt>
                <c:pt idx="8801">
                  <c:v>59700</c:v>
                </c:pt>
                <c:pt idx="8802">
                  <c:v>44400</c:v>
                </c:pt>
                <c:pt idx="8803">
                  <c:v>35650</c:v>
                </c:pt>
                <c:pt idx="8804">
                  <c:v>40400</c:v>
                </c:pt>
                <c:pt idx="8805">
                  <c:v>47900</c:v>
                </c:pt>
                <c:pt idx="8806">
                  <c:v>34150</c:v>
                </c:pt>
                <c:pt idx="8807">
                  <c:v>38300</c:v>
                </c:pt>
                <c:pt idx="8808">
                  <c:v>36800</c:v>
                </c:pt>
                <c:pt idx="8809">
                  <c:v>43700</c:v>
                </c:pt>
                <c:pt idx="8810">
                  <c:v>43300</c:v>
                </c:pt>
                <c:pt idx="8811">
                  <c:v>43400</c:v>
                </c:pt>
                <c:pt idx="8812">
                  <c:v>41900</c:v>
                </c:pt>
                <c:pt idx="8813">
                  <c:v>44200</c:v>
                </c:pt>
                <c:pt idx="8814">
                  <c:v>47700</c:v>
                </c:pt>
                <c:pt idx="8815">
                  <c:v>33950</c:v>
                </c:pt>
                <c:pt idx="8816">
                  <c:v>40800</c:v>
                </c:pt>
                <c:pt idx="8817">
                  <c:v>36800</c:v>
                </c:pt>
                <c:pt idx="8818">
                  <c:v>47400</c:v>
                </c:pt>
                <c:pt idx="8819">
                  <c:v>75500</c:v>
                </c:pt>
                <c:pt idx="8820">
                  <c:v>70900</c:v>
                </c:pt>
                <c:pt idx="8821">
                  <c:v>75300</c:v>
                </c:pt>
                <c:pt idx="8822">
                  <c:v>74100</c:v>
                </c:pt>
                <c:pt idx="8823">
                  <c:v>70900</c:v>
                </c:pt>
                <c:pt idx="8824">
                  <c:v>2000</c:v>
                </c:pt>
                <c:pt idx="8825">
                  <c:v>2000</c:v>
                </c:pt>
                <c:pt idx="8826">
                  <c:v>2112</c:v>
                </c:pt>
                <c:pt idx="8827">
                  <c:v>2232</c:v>
                </c:pt>
                <c:pt idx="8828">
                  <c:v>2172</c:v>
                </c:pt>
                <c:pt idx="8829">
                  <c:v>2286</c:v>
                </c:pt>
                <c:pt idx="8830">
                  <c:v>2382</c:v>
                </c:pt>
                <c:pt idx="8831">
                  <c:v>2384</c:v>
                </c:pt>
                <c:pt idx="8832">
                  <c:v>2430</c:v>
                </c:pt>
                <c:pt idx="8833">
                  <c:v>2637</c:v>
                </c:pt>
                <c:pt idx="8834">
                  <c:v>2305</c:v>
                </c:pt>
                <c:pt idx="8835">
                  <c:v>2500</c:v>
                </c:pt>
                <c:pt idx="8836">
                  <c:v>2403</c:v>
                </c:pt>
                <c:pt idx="8837">
                  <c:v>2608</c:v>
                </c:pt>
                <c:pt idx="8838">
                  <c:v>82500</c:v>
                </c:pt>
                <c:pt idx="8839">
                  <c:v>82900</c:v>
                </c:pt>
                <c:pt idx="8840">
                  <c:v>82900</c:v>
                </c:pt>
                <c:pt idx="8841">
                  <c:v>79900</c:v>
                </c:pt>
                <c:pt idx="8842">
                  <c:v>39900</c:v>
                </c:pt>
                <c:pt idx="8843">
                  <c:v>43950</c:v>
                </c:pt>
                <c:pt idx="8844">
                  <c:v>45100</c:v>
                </c:pt>
                <c:pt idx="8845">
                  <c:v>43950</c:v>
                </c:pt>
                <c:pt idx="8846">
                  <c:v>41700</c:v>
                </c:pt>
                <c:pt idx="8847">
                  <c:v>40500</c:v>
                </c:pt>
                <c:pt idx="8848">
                  <c:v>48375</c:v>
                </c:pt>
                <c:pt idx="8849">
                  <c:v>43450</c:v>
                </c:pt>
                <c:pt idx="8850">
                  <c:v>114900</c:v>
                </c:pt>
                <c:pt idx="8851">
                  <c:v>114900</c:v>
                </c:pt>
                <c:pt idx="8852">
                  <c:v>114900</c:v>
                </c:pt>
                <c:pt idx="8853">
                  <c:v>115900</c:v>
                </c:pt>
                <c:pt idx="8854">
                  <c:v>2269</c:v>
                </c:pt>
                <c:pt idx="8855">
                  <c:v>46950</c:v>
                </c:pt>
                <c:pt idx="8856">
                  <c:v>52950</c:v>
                </c:pt>
                <c:pt idx="8857">
                  <c:v>50450</c:v>
                </c:pt>
                <c:pt idx="8858">
                  <c:v>56250</c:v>
                </c:pt>
                <c:pt idx="8859">
                  <c:v>24450</c:v>
                </c:pt>
                <c:pt idx="8860">
                  <c:v>22050</c:v>
                </c:pt>
                <c:pt idx="8861">
                  <c:v>22695</c:v>
                </c:pt>
                <c:pt idx="8862">
                  <c:v>25195</c:v>
                </c:pt>
                <c:pt idx="8863">
                  <c:v>22930</c:v>
                </c:pt>
                <c:pt idx="8864">
                  <c:v>25430</c:v>
                </c:pt>
                <c:pt idx="8865">
                  <c:v>23690</c:v>
                </c:pt>
                <c:pt idx="8866">
                  <c:v>25690</c:v>
                </c:pt>
                <c:pt idx="8867">
                  <c:v>24195</c:v>
                </c:pt>
                <c:pt idx="8868">
                  <c:v>26195</c:v>
                </c:pt>
                <c:pt idx="8869">
                  <c:v>24430</c:v>
                </c:pt>
                <c:pt idx="8870">
                  <c:v>26430</c:v>
                </c:pt>
                <c:pt idx="8871">
                  <c:v>2000</c:v>
                </c:pt>
                <c:pt idx="8872">
                  <c:v>2000</c:v>
                </c:pt>
                <c:pt idx="8873">
                  <c:v>2000</c:v>
                </c:pt>
                <c:pt idx="8874">
                  <c:v>2000</c:v>
                </c:pt>
                <c:pt idx="8875">
                  <c:v>33000</c:v>
                </c:pt>
                <c:pt idx="8876">
                  <c:v>31250</c:v>
                </c:pt>
                <c:pt idx="8877">
                  <c:v>24950</c:v>
                </c:pt>
                <c:pt idx="8878">
                  <c:v>26700</c:v>
                </c:pt>
                <c:pt idx="8879">
                  <c:v>33000</c:v>
                </c:pt>
                <c:pt idx="8880">
                  <c:v>31250</c:v>
                </c:pt>
                <c:pt idx="8881">
                  <c:v>33000</c:v>
                </c:pt>
                <c:pt idx="8882">
                  <c:v>24950</c:v>
                </c:pt>
                <c:pt idx="8883">
                  <c:v>26700</c:v>
                </c:pt>
                <c:pt idx="8884">
                  <c:v>31250</c:v>
                </c:pt>
                <c:pt idx="8885">
                  <c:v>33450</c:v>
                </c:pt>
                <c:pt idx="8886">
                  <c:v>31700</c:v>
                </c:pt>
                <c:pt idx="8887">
                  <c:v>38250</c:v>
                </c:pt>
                <c:pt idx="8888">
                  <c:v>25350</c:v>
                </c:pt>
                <c:pt idx="8889">
                  <c:v>27100</c:v>
                </c:pt>
                <c:pt idx="8890">
                  <c:v>36500</c:v>
                </c:pt>
                <c:pt idx="8891">
                  <c:v>30150</c:v>
                </c:pt>
                <c:pt idx="8892">
                  <c:v>36000</c:v>
                </c:pt>
                <c:pt idx="8893">
                  <c:v>31900</c:v>
                </c:pt>
                <c:pt idx="8894">
                  <c:v>34250</c:v>
                </c:pt>
                <c:pt idx="8895">
                  <c:v>34250</c:v>
                </c:pt>
                <c:pt idx="8896">
                  <c:v>36000</c:v>
                </c:pt>
                <c:pt idx="8897">
                  <c:v>32150</c:v>
                </c:pt>
                <c:pt idx="8898">
                  <c:v>30400</c:v>
                </c:pt>
                <c:pt idx="8899">
                  <c:v>36250</c:v>
                </c:pt>
                <c:pt idx="8900">
                  <c:v>34500</c:v>
                </c:pt>
                <c:pt idx="8901">
                  <c:v>36700</c:v>
                </c:pt>
                <c:pt idx="8902">
                  <c:v>38700</c:v>
                </c:pt>
                <c:pt idx="8903">
                  <c:v>40450</c:v>
                </c:pt>
                <c:pt idx="8904">
                  <c:v>34950</c:v>
                </c:pt>
                <c:pt idx="8905">
                  <c:v>41150</c:v>
                </c:pt>
                <c:pt idx="8906">
                  <c:v>30800</c:v>
                </c:pt>
                <c:pt idx="8907">
                  <c:v>32550</c:v>
                </c:pt>
                <c:pt idx="8908">
                  <c:v>39400</c:v>
                </c:pt>
                <c:pt idx="8909">
                  <c:v>29215</c:v>
                </c:pt>
                <c:pt idx="8910">
                  <c:v>32760</c:v>
                </c:pt>
                <c:pt idx="8911">
                  <c:v>33420</c:v>
                </c:pt>
                <c:pt idx="8912">
                  <c:v>27710</c:v>
                </c:pt>
                <c:pt idx="8913">
                  <c:v>32535</c:v>
                </c:pt>
                <c:pt idx="8914">
                  <c:v>31075</c:v>
                </c:pt>
                <c:pt idx="8915">
                  <c:v>32875</c:v>
                </c:pt>
                <c:pt idx="8916">
                  <c:v>31415</c:v>
                </c:pt>
                <c:pt idx="8917">
                  <c:v>29555</c:v>
                </c:pt>
                <c:pt idx="8918">
                  <c:v>33760</c:v>
                </c:pt>
                <c:pt idx="8919">
                  <c:v>32455</c:v>
                </c:pt>
                <c:pt idx="8920">
                  <c:v>33915</c:v>
                </c:pt>
                <c:pt idx="8921">
                  <c:v>34800</c:v>
                </c:pt>
                <c:pt idx="8922">
                  <c:v>30595</c:v>
                </c:pt>
                <c:pt idx="8923">
                  <c:v>30970</c:v>
                </c:pt>
                <c:pt idx="8924">
                  <c:v>36030</c:v>
                </c:pt>
                <c:pt idx="8925">
                  <c:v>31865</c:v>
                </c:pt>
                <c:pt idx="8926">
                  <c:v>34525</c:v>
                </c:pt>
                <c:pt idx="8927">
                  <c:v>34160</c:v>
                </c:pt>
                <c:pt idx="8928">
                  <c:v>36355</c:v>
                </c:pt>
                <c:pt idx="8929">
                  <c:v>34015</c:v>
                </c:pt>
                <c:pt idx="8930">
                  <c:v>35915</c:v>
                </c:pt>
                <c:pt idx="8931">
                  <c:v>36700</c:v>
                </c:pt>
                <c:pt idx="8932">
                  <c:v>32190</c:v>
                </c:pt>
                <c:pt idx="8933">
                  <c:v>34485</c:v>
                </c:pt>
                <c:pt idx="8934">
                  <c:v>32990</c:v>
                </c:pt>
                <c:pt idx="8935">
                  <c:v>37155</c:v>
                </c:pt>
                <c:pt idx="8936">
                  <c:v>37500</c:v>
                </c:pt>
                <c:pt idx="8937">
                  <c:v>35285</c:v>
                </c:pt>
                <c:pt idx="8938">
                  <c:v>36715</c:v>
                </c:pt>
                <c:pt idx="8939">
                  <c:v>34815</c:v>
                </c:pt>
                <c:pt idx="8940">
                  <c:v>3211</c:v>
                </c:pt>
                <c:pt idx="8941">
                  <c:v>3665</c:v>
                </c:pt>
                <c:pt idx="8942">
                  <c:v>4024</c:v>
                </c:pt>
                <c:pt idx="8943">
                  <c:v>3442</c:v>
                </c:pt>
                <c:pt idx="8944">
                  <c:v>4031</c:v>
                </c:pt>
                <c:pt idx="8945">
                  <c:v>4404</c:v>
                </c:pt>
                <c:pt idx="8946">
                  <c:v>66355</c:v>
                </c:pt>
                <c:pt idx="8947">
                  <c:v>66805</c:v>
                </c:pt>
                <c:pt idx="8948">
                  <c:v>68405</c:v>
                </c:pt>
                <c:pt idx="8949">
                  <c:v>2000</c:v>
                </c:pt>
                <c:pt idx="8950">
                  <c:v>2000</c:v>
                </c:pt>
                <c:pt idx="8951">
                  <c:v>2000</c:v>
                </c:pt>
                <c:pt idx="8952">
                  <c:v>2000</c:v>
                </c:pt>
                <c:pt idx="8953">
                  <c:v>2000</c:v>
                </c:pt>
                <c:pt idx="8954">
                  <c:v>2000</c:v>
                </c:pt>
                <c:pt idx="8955">
                  <c:v>2000</c:v>
                </c:pt>
                <c:pt idx="8956">
                  <c:v>2000</c:v>
                </c:pt>
                <c:pt idx="8957">
                  <c:v>2000</c:v>
                </c:pt>
                <c:pt idx="8958">
                  <c:v>32715</c:v>
                </c:pt>
                <c:pt idx="8959">
                  <c:v>26600</c:v>
                </c:pt>
                <c:pt idx="8960">
                  <c:v>24415</c:v>
                </c:pt>
                <c:pt idx="8961">
                  <c:v>20865</c:v>
                </c:pt>
                <c:pt idx="8962">
                  <c:v>19840</c:v>
                </c:pt>
                <c:pt idx="8963">
                  <c:v>28415</c:v>
                </c:pt>
                <c:pt idx="8964">
                  <c:v>29275</c:v>
                </c:pt>
                <c:pt idx="8965">
                  <c:v>25920</c:v>
                </c:pt>
                <c:pt idx="8966">
                  <c:v>20915</c:v>
                </c:pt>
                <c:pt idx="8967">
                  <c:v>30270</c:v>
                </c:pt>
                <c:pt idx="8968">
                  <c:v>35125</c:v>
                </c:pt>
                <c:pt idx="8969">
                  <c:v>20515</c:v>
                </c:pt>
                <c:pt idx="8970">
                  <c:v>27790</c:v>
                </c:pt>
                <c:pt idx="8971">
                  <c:v>21810</c:v>
                </c:pt>
                <c:pt idx="8972">
                  <c:v>23040</c:v>
                </c:pt>
                <c:pt idx="8973">
                  <c:v>32710</c:v>
                </c:pt>
                <c:pt idx="8974">
                  <c:v>22115</c:v>
                </c:pt>
                <c:pt idx="8975">
                  <c:v>29210</c:v>
                </c:pt>
                <c:pt idx="8976">
                  <c:v>27850</c:v>
                </c:pt>
                <c:pt idx="8977">
                  <c:v>20120</c:v>
                </c:pt>
                <c:pt idx="8978">
                  <c:v>36300</c:v>
                </c:pt>
                <c:pt idx="8979">
                  <c:v>26100</c:v>
                </c:pt>
                <c:pt idx="8980">
                  <c:v>32300</c:v>
                </c:pt>
                <c:pt idx="8981">
                  <c:v>39700</c:v>
                </c:pt>
                <c:pt idx="8982">
                  <c:v>28300</c:v>
                </c:pt>
                <c:pt idx="8983">
                  <c:v>28500</c:v>
                </c:pt>
                <c:pt idx="8984">
                  <c:v>26400</c:v>
                </c:pt>
                <c:pt idx="8985">
                  <c:v>39900</c:v>
                </c:pt>
                <c:pt idx="8986">
                  <c:v>32700</c:v>
                </c:pt>
                <c:pt idx="8987">
                  <c:v>36400</c:v>
                </c:pt>
                <c:pt idx="8988">
                  <c:v>41900</c:v>
                </c:pt>
                <c:pt idx="8989">
                  <c:v>28850</c:v>
                </c:pt>
                <c:pt idx="8990">
                  <c:v>33600</c:v>
                </c:pt>
                <c:pt idx="8991">
                  <c:v>36900</c:v>
                </c:pt>
                <c:pt idx="8992">
                  <c:v>26800</c:v>
                </c:pt>
                <c:pt idx="8993">
                  <c:v>20720</c:v>
                </c:pt>
                <c:pt idx="8994">
                  <c:v>17780</c:v>
                </c:pt>
                <c:pt idx="8995">
                  <c:v>18350</c:v>
                </c:pt>
                <c:pt idx="8996">
                  <c:v>16530</c:v>
                </c:pt>
                <c:pt idx="8997">
                  <c:v>17380</c:v>
                </c:pt>
                <c:pt idx="8998">
                  <c:v>19960</c:v>
                </c:pt>
                <c:pt idx="8999">
                  <c:v>22170</c:v>
                </c:pt>
                <c:pt idx="9000">
                  <c:v>20410</c:v>
                </c:pt>
                <c:pt idx="9001">
                  <c:v>16780</c:v>
                </c:pt>
                <c:pt idx="9002">
                  <c:v>18550</c:v>
                </c:pt>
                <c:pt idx="9003">
                  <c:v>18160</c:v>
                </c:pt>
                <c:pt idx="9004">
                  <c:v>17760</c:v>
                </c:pt>
                <c:pt idx="9005">
                  <c:v>21500</c:v>
                </c:pt>
                <c:pt idx="9006">
                  <c:v>21990</c:v>
                </c:pt>
                <c:pt idx="9007">
                  <c:v>18790</c:v>
                </c:pt>
                <c:pt idx="9008">
                  <c:v>16990</c:v>
                </c:pt>
                <c:pt idx="9009">
                  <c:v>19990</c:v>
                </c:pt>
                <c:pt idx="9010">
                  <c:v>17990</c:v>
                </c:pt>
                <c:pt idx="9011">
                  <c:v>21990</c:v>
                </c:pt>
                <c:pt idx="9012">
                  <c:v>2000</c:v>
                </c:pt>
                <c:pt idx="9013">
                  <c:v>2000</c:v>
                </c:pt>
                <c:pt idx="9014">
                  <c:v>2000</c:v>
                </c:pt>
                <c:pt idx="9015">
                  <c:v>2000</c:v>
                </c:pt>
                <c:pt idx="9016">
                  <c:v>10845</c:v>
                </c:pt>
                <c:pt idx="9017">
                  <c:v>12445</c:v>
                </c:pt>
                <c:pt idx="9018">
                  <c:v>11820</c:v>
                </c:pt>
                <c:pt idx="9019">
                  <c:v>13420</c:v>
                </c:pt>
                <c:pt idx="9020">
                  <c:v>64320</c:v>
                </c:pt>
                <c:pt idx="9021">
                  <c:v>47620</c:v>
                </c:pt>
                <c:pt idx="9022">
                  <c:v>56580</c:v>
                </c:pt>
                <c:pt idx="9023">
                  <c:v>61095</c:v>
                </c:pt>
                <c:pt idx="9024">
                  <c:v>47620</c:v>
                </c:pt>
                <c:pt idx="9025">
                  <c:v>53355</c:v>
                </c:pt>
                <c:pt idx="9026">
                  <c:v>56580</c:v>
                </c:pt>
                <c:pt idx="9027">
                  <c:v>64320</c:v>
                </c:pt>
                <c:pt idx="9028">
                  <c:v>44395</c:v>
                </c:pt>
                <c:pt idx="9029">
                  <c:v>61855</c:v>
                </c:pt>
                <c:pt idx="9030">
                  <c:v>57340</c:v>
                </c:pt>
                <c:pt idx="9031">
                  <c:v>45325</c:v>
                </c:pt>
                <c:pt idx="9032">
                  <c:v>65080</c:v>
                </c:pt>
                <c:pt idx="9033">
                  <c:v>65080</c:v>
                </c:pt>
                <c:pt idx="9034">
                  <c:v>57340</c:v>
                </c:pt>
                <c:pt idx="9035">
                  <c:v>48550</c:v>
                </c:pt>
                <c:pt idx="9036">
                  <c:v>54115</c:v>
                </c:pt>
                <c:pt idx="9037">
                  <c:v>48550</c:v>
                </c:pt>
                <c:pt idx="9038">
                  <c:v>48685</c:v>
                </c:pt>
                <c:pt idx="9039">
                  <c:v>65215</c:v>
                </c:pt>
                <c:pt idx="9040">
                  <c:v>45460</c:v>
                </c:pt>
                <c:pt idx="9041">
                  <c:v>57475</c:v>
                </c:pt>
                <c:pt idx="9042">
                  <c:v>57475</c:v>
                </c:pt>
                <c:pt idx="9043">
                  <c:v>54250</c:v>
                </c:pt>
                <c:pt idx="9044">
                  <c:v>48685</c:v>
                </c:pt>
                <c:pt idx="9045">
                  <c:v>65215</c:v>
                </c:pt>
                <c:pt idx="9046">
                  <c:v>61990</c:v>
                </c:pt>
                <c:pt idx="9047">
                  <c:v>44399</c:v>
                </c:pt>
                <c:pt idx="9048">
                  <c:v>49705</c:v>
                </c:pt>
                <c:pt idx="9049">
                  <c:v>51650</c:v>
                </c:pt>
                <c:pt idx="9050">
                  <c:v>45535</c:v>
                </c:pt>
                <c:pt idx="9051">
                  <c:v>45975</c:v>
                </c:pt>
                <c:pt idx="9052">
                  <c:v>2000</c:v>
                </c:pt>
                <c:pt idx="9053">
                  <c:v>2000</c:v>
                </c:pt>
                <c:pt idx="9054">
                  <c:v>2000</c:v>
                </c:pt>
                <c:pt idx="9055">
                  <c:v>2000</c:v>
                </c:pt>
                <c:pt idx="9056">
                  <c:v>2000</c:v>
                </c:pt>
                <c:pt idx="9057">
                  <c:v>2000</c:v>
                </c:pt>
                <c:pt idx="9058">
                  <c:v>2000</c:v>
                </c:pt>
                <c:pt idx="9059">
                  <c:v>2000</c:v>
                </c:pt>
                <c:pt idx="9060">
                  <c:v>2000</c:v>
                </c:pt>
                <c:pt idx="9061">
                  <c:v>2000</c:v>
                </c:pt>
                <c:pt idx="9062">
                  <c:v>2000</c:v>
                </c:pt>
                <c:pt idx="9063">
                  <c:v>2000</c:v>
                </c:pt>
                <c:pt idx="9064">
                  <c:v>2000</c:v>
                </c:pt>
                <c:pt idx="9065">
                  <c:v>2000</c:v>
                </c:pt>
                <c:pt idx="9066">
                  <c:v>2000</c:v>
                </c:pt>
                <c:pt idx="9067">
                  <c:v>2000</c:v>
                </c:pt>
                <c:pt idx="9068">
                  <c:v>2000</c:v>
                </c:pt>
                <c:pt idx="9069">
                  <c:v>2000</c:v>
                </c:pt>
                <c:pt idx="9070">
                  <c:v>2000</c:v>
                </c:pt>
                <c:pt idx="9071">
                  <c:v>2000</c:v>
                </c:pt>
                <c:pt idx="9072">
                  <c:v>2000</c:v>
                </c:pt>
                <c:pt idx="9073">
                  <c:v>2000</c:v>
                </c:pt>
                <c:pt idx="9074">
                  <c:v>61295</c:v>
                </c:pt>
                <c:pt idx="9075">
                  <c:v>47795</c:v>
                </c:pt>
                <c:pt idx="9076">
                  <c:v>61295</c:v>
                </c:pt>
                <c:pt idx="9077">
                  <c:v>47795</c:v>
                </c:pt>
                <c:pt idx="9078">
                  <c:v>61795</c:v>
                </c:pt>
                <c:pt idx="9079">
                  <c:v>54295</c:v>
                </c:pt>
                <c:pt idx="9080">
                  <c:v>48810</c:v>
                </c:pt>
                <c:pt idx="9081">
                  <c:v>59200</c:v>
                </c:pt>
                <c:pt idx="9082">
                  <c:v>54200</c:v>
                </c:pt>
                <c:pt idx="9083">
                  <c:v>55110</c:v>
                </c:pt>
                <c:pt idx="9084">
                  <c:v>60110</c:v>
                </c:pt>
                <c:pt idx="9085">
                  <c:v>2000</c:v>
                </c:pt>
                <c:pt idx="9086">
                  <c:v>2000</c:v>
                </c:pt>
                <c:pt idx="9087">
                  <c:v>2000</c:v>
                </c:pt>
                <c:pt idx="9088">
                  <c:v>2000</c:v>
                </c:pt>
                <c:pt idx="9089">
                  <c:v>2000</c:v>
                </c:pt>
                <c:pt idx="9090">
                  <c:v>2000</c:v>
                </c:pt>
                <c:pt idx="9091">
                  <c:v>2000</c:v>
                </c:pt>
                <c:pt idx="9092">
                  <c:v>2000</c:v>
                </c:pt>
                <c:pt idx="9093">
                  <c:v>2000</c:v>
                </c:pt>
                <c:pt idx="9094">
                  <c:v>2002</c:v>
                </c:pt>
                <c:pt idx="9095">
                  <c:v>2000</c:v>
                </c:pt>
                <c:pt idx="9096">
                  <c:v>2000</c:v>
                </c:pt>
                <c:pt idx="9097">
                  <c:v>2000</c:v>
                </c:pt>
                <c:pt idx="9098">
                  <c:v>2000</c:v>
                </c:pt>
                <c:pt idx="9099">
                  <c:v>2000</c:v>
                </c:pt>
                <c:pt idx="9100">
                  <c:v>2107</c:v>
                </c:pt>
                <c:pt idx="9101">
                  <c:v>2125</c:v>
                </c:pt>
                <c:pt idx="9102">
                  <c:v>2078</c:v>
                </c:pt>
                <c:pt idx="9103">
                  <c:v>2000</c:v>
                </c:pt>
                <c:pt idx="9104">
                  <c:v>2019</c:v>
                </c:pt>
                <c:pt idx="9105">
                  <c:v>2000</c:v>
                </c:pt>
                <c:pt idx="9106">
                  <c:v>2027</c:v>
                </c:pt>
                <c:pt idx="9107">
                  <c:v>2153</c:v>
                </c:pt>
                <c:pt idx="9108">
                  <c:v>42880</c:v>
                </c:pt>
                <c:pt idx="9109">
                  <c:v>37400</c:v>
                </c:pt>
                <c:pt idx="9110">
                  <c:v>40655</c:v>
                </c:pt>
                <c:pt idx="9111">
                  <c:v>37445</c:v>
                </c:pt>
                <c:pt idx="9112">
                  <c:v>35200</c:v>
                </c:pt>
                <c:pt idx="9113">
                  <c:v>41035</c:v>
                </c:pt>
                <c:pt idx="9114">
                  <c:v>35000</c:v>
                </c:pt>
                <c:pt idx="9115">
                  <c:v>33960</c:v>
                </c:pt>
                <c:pt idx="9116">
                  <c:v>46250</c:v>
                </c:pt>
                <c:pt idx="9117">
                  <c:v>41750</c:v>
                </c:pt>
                <c:pt idx="9118">
                  <c:v>28700</c:v>
                </c:pt>
                <c:pt idx="9119">
                  <c:v>45120</c:v>
                </c:pt>
                <c:pt idx="9120">
                  <c:v>31630</c:v>
                </c:pt>
                <c:pt idx="9121">
                  <c:v>31430</c:v>
                </c:pt>
                <c:pt idx="9122">
                  <c:v>38455</c:v>
                </c:pt>
                <c:pt idx="9123">
                  <c:v>39780</c:v>
                </c:pt>
                <c:pt idx="9124">
                  <c:v>26595</c:v>
                </c:pt>
                <c:pt idx="9125">
                  <c:v>34180</c:v>
                </c:pt>
                <c:pt idx="9126">
                  <c:v>38605</c:v>
                </c:pt>
                <c:pt idx="9127">
                  <c:v>35410</c:v>
                </c:pt>
                <c:pt idx="9128">
                  <c:v>31840</c:v>
                </c:pt>
                <c:pt idx="9129">
                  <c:v>37620</c:v>
                </c:pt>
                <c:pt idx="9130">
                  <c:v>31640</c:v>
                </c:pt>
                <c:pt idx="9131">
                  <c:v>41245</c:v>
                </c:pt>
                <c:pt idx="9132">
                  <c:v>40815</c:v>
                </c:pt>
                <c:pt idx="9133">
                  <c:v>28850</c:v>
                </c:pt>
                <c:pt idx="9134">
                  <c:v>41900</c:v>
                </c:pt>
                <c:pt idx="9135">
                  <c:v>43040</c:v>
                </c:pt>
                <c:pt idx="9136">
                  <c:v>39930</c:v>
                </c:pt>
                <c:pt idx="9137">
                  <c:v>46410</c:v>
                </c:pt>
                <c:pt idx="9138">
                  <c:v>37655</c:v>
                </c:pt>
                <c:pt idx="9139">
                  <c:v>35210</c:v>
                </c:pt>
                <c:pt idx="9140">
                  <c:v>45270</c:v>
                </c:pt>
                <c:pt idx="9141">
                  <c:v>26745</c:v>
                </c:pt>
                <c:pt idx="9142">
                  <c:v>29750</c:v>
                </c:pt>
                <c:pt idx="9143">
                  <c:v>32740</c:v>
                </c:pt>
                <c:pt idx="9144">
                  <c:v>35080</c:v>
                </c:pt>
                <c:pt idx="9145">
                  <c:v>43940</c:v>
                </c:pt>
                <c:pt idx="9146">
                  <c:v>42800</c:v>
                </c:pt>
                <c:pt idx="9147">
                  <c:v>41715</c:v>
                </c:pt>
                <c:pt idx="9148">
                  <c:v>38555</c:v>
                </c:pt>
                <c:pt idx="9149">
                  <c:v>32540</c:v>
                </c:pt>
                <c:pt idx="9150">
                  <c:v>42145</c:v>
                </c:pt>
                <c:pt idx="9151">
                  <c:v>39505</c:v>
                </c:pt>
                <c:pt idx="9152">
                  <c:v>36310</c:v>
                </c:pt>
                <c:pt idx="9153">
                  <c:v>36110</c:v>
                </c:pt>
                <c:pt idx="9154">
                  <c:v>40830</c:v>
                </c:pt>
                <c:pt idx="9155">
                  <c:v>27645</c:v>
                </c:pt>
                <c:pt idx="9156">
                  <c:v>38520</c:v>
                </c:pt>
                <c:pt idx="9157">
                  <c:v>46170</c:v>
                </c:pt>
                <c:pt idx="9158">
                  <c:v>47310</c:v>
                </c:pt>
                <c:pt idx="9159">
                  <c:v>30930</c:v>
                </c:pt>
                <c:pt idx="9160">
                  <c:v>24515</c:v>
                </c:pt>
                <c:pt idx="9161">
                  <c:v>30550</c:v>
                </c:pt>
                <c:pt idx="9162">
                  <c:v>33935</c:v>
                </c:pt>
                <c:pt idx="9163">
                  <c:v>32025</c:v>
                </c:pt>
                <c:pt idx="9164">
                  <c:v>31735</c:v>
                </c:pt>
                <c:pt idx="9165">
                  <c:v>20310</c:v>
                </c:pt>
                <c:pt idx="9166">
                  <c:v>23850</c:v>
                </c:pt>
                <c:pt idx="9167">
                  <c:v>29355</c:v>
                </c:pt>
                <c:pt idx="9168">
                  <c:v>20960</c:v>
                </c:pt>
                <c:pt idx="9169">
                  <c:v>31965</c:v>
                </c:pt>
                <c:pt idx="9170">
                  <c:v>27730</c:v>
                </c:pt>
                <c:pt idx="9171">
                  <c:v>25215</c:v>
                </c:pt>
                <c:pt idx="9172">
                  <c:v>15840</c:v>
                </c:pt>
                <c:pt idx="9173">
                  <c:v>27060</c:v>
                </c:pt>
                <c:pt idx="9174">
                  <c:v>32690</c:v>
                </c:pt>
                <c:pt idx="9175">
                  <c:v>29380</c:v>
                </c:pt>
                <c:pt idx="9176">
                  <c:v>26820</c:v>
                </c:pt>
                <c:pt idx="9177">
                  <c:v>30825</c:v>
                </c:pt>
                <c:pt idx="9178">
                  <c:v>21465</c:v>
                </c:pt>
                <c:pt idx="9179">
                  <c:v>28790</c:v>
                </c:pt>
                <c:pt idx="9180">
                  <c:v>26555</c:v>
                </c:pt>
                <c:pt idx="9181">
                  <c:v>28915</c:v>
                </c:pt>
                <c:pt idx="9182">
                  <c:v>30675</c:v>
                </c:pt>
                <c:pt idx="9183">
                  <c:v>16115</c:v>
                </c:pt>
                <c:pt idx="9184">
                  <c:v>27850</c:v>
                </c:pt>
                <c:pt idx="9185">
                  <c:v>29065</c:v>
                </c:pt>
                <c:pt idx="9186">
                  <c:v>35520</c:v>
                </c:pt>
                <c:pt idx="9187">
                  <c:v>24140</c:v>
                </c:pt>
                <c:pt idx="9188">
                  <c:v>25325</c:v>
                </c:pt>
                <c:pt idx="9189">
                  <c:v>30255</c:v>
                </c:pt>
                <c:pt idx="9190">
                  <c:v>29015</c:v>
                </c:pt>
                <c:pt idx="9191">
                  <c:v>33755</c:v>
                </c:pt>
                <c:pt idx="9192">
                  <c:v>20715</c:v>
                </c:pt>
                <c:pt idx="9193">
                  <c:v>33495</c:v>
                </c:pt>
                <c:pt idx="9194">
                  <c:v>27580</c:v>
                </c:pt>
                <c:pt idx="9195">
                  <c:v>20750</c:v>
                </c:pt>
                <c:pt idx="9196">
                  <c:v>25845</c:v>
                </c:pt>
                <c:pt idx="9197">
                  <c:v>28845</c:v>
                </c:pt>
                <c:pt idx="9198">
                  <c:v>27430</c:v>
                </c:pt>
                <c:pt idx="9199">
                  <c:v>31115</c:v>
                </c:pt>
                <c:pt idx="9200">
                  <c:v>33785</c:v>
                </c:pt>
                <c:pt idx="9201">
                  <c:v>26245</c:v>
                </c:pt>
                <c:pt idx="9202">
                  <c:v>30340</c:v>
                </c:pt>
                <c:pt idx="9203">
                  <c:v>27560</c:v>
                </c:pt>
                <c:pt idx="9204">
                  <c:v>26295</c:v>
                </c:pt>
                <c:pt idx="9205">
                  <c:v>25850</c:v>
                </c:pt>
                <c:pt idx="9206">
                  <c:v>39125</c:v>
                </c:pt>
                <c:pt idx="9207">
                  <c:v>32170</c:v>
                </c:pt>
                <c:pt idx="9208">
                  <c:v>45425</c:v>
                </c:pt>
                <c:pt idx="9209">
                  <c:v>48575</c:v>
                </c:pt>
                <c:pt idx="9210">
                  <c:v>39095</c:v>
                </c:pt>
                <c:pt idx="9211">
                  <c:v>42245</c:v>
                </c:pt>
                <c:pt idx="9212">
                  <c:v>46790</c:v>
                </c:pt>
                <c:pt idx="9213">
                  <c:v>40010</c:v>
                </c:pt>
                <c:pt idx="9214">
                  <c:v>43210</c:v>
                </c:pt>
                <c:pt idx="9215">
                  <c:v>49990</c:v>
                </c:pt>
                <c:pt idx="9216">
                  <c:v>51935</c:v>
                </c:pt>
                <c:pt idx="9217">
                  <c:v>48335</c:v>
                </c:pt>
                <c:pt idx="9218">
                  <c:v>41555</c:v>
                </c:pt>
                <c:pt idx="9219">
                  <c:v>45155</c:v>
                </c:pt>
                <c:pt idx="9220">
                  <c:v>43360</c:v>
                </c:pt>
                <c:pt idx="9221">
                  <c:v>38540</c:v>
                </c:pt>
                <c:pt idx="9222">
                  <c:v>49965</c:v>
                </c:pt>
                <c:pt idx="9223">
                  <c:v>36200</c:v>
                </c:pt>
                <c:pt idx="9224">
                  <c:v>38840</c:v>
                </c:pt>
                <c:pt idx="9225">
                  <c:v>42635</c:v>
                </c:pt>
                <c:pt idx="9226">
                  <c:v>43660</c:v>
                </c:pt>
                <c:pt idx="9227">
                  <c:v>30610</c:v>
                </c:pt>
                <c:pt idx="9228">
                  <c:v>35390</c:v>
                </c:pt>
                <c:pt idx="9229">
                  <c:v>46510</c:v>
                </c:pt>
                <c:pt idx="9230">
                  <c:v>53115</c:v>
                </c:pt>
                <c:pt idx="9231">
                  <c:v>40045</c:v>
                </c:pt>
                <c:pt idx="9232">
                  <c:v>27060</c:v>
                </c:pt>
                <c:pt idx="9233">
                  <c:v>26670</c:v>
                </c:pt>
                <c:pt idx="9234">
                  <c:v>38665</c:v>
                </c:pt>
                <c:pt idx="9235">
                  <c:v>30695</c:v>
                </c:pt>
                <c:pt idx="9236">
                  <c:v>38965</c:v>
                </c:pt>
                <c:pt idx="9237">
                  <c:v>37800</c:v>
                </c:pt>
                <c:pt idx="9238">
                  <c:v>42935</c:v>
                </c:pt>
                <c:pt idx="9239">
                  <c:v>33595</c:v>
                </c:pt>
                <c:pt idx="9240">
                  <c:v>34675</c:v>
                </c:pt>
                <c:pt idx="9241">
                  <c:v>40900</c:v>
                </c:pt>
                <c:pt idx="9242">
                  <c:v>44150</c:v>
                </c:pt>
                <c:pt idx="9243">
                  <c:v>35690</c:v>
                </c:pt>
                <c:pt idx="9244">
                  <c:v>46810</c:v>
                </c:pt>
                <c:pt idx="9245">
                  <c:v>30910</c:v>
                </c:pt>
                <c:pt idx="9246">
                  <c:v>37500</c:v>
                </c:pt>
                <c:pt idx="9247">
                  <c:v>52815</c:v>
                </c:pt>
                <c:pt idx="9248">
                  <c:v>49665</c:v>
                </c:pt>
                <c:pt idx="9249">
                  <c:v>33720</c:v>
                </c:pt>
                <c:pt idx="9250">
                  <c:v>54240</c:v>
                </c:pt>
                <c:pt idx="9251">
                  <c:v>36230</c:v>
                </c:pt>
                <c:pt idx="9252">
                  <c:v>47570</c:v>
                </c:pt>
                <c:pt idx="9253">
                  <c:v>34590</c:v>
                </c:pt>
                <c:pt idx="9254">
                  <c:v>51390</c:v>
                </c:pt>
                <c:pt idx="9255">
                  <c:v>44910</c:v>
                </c:pt>
                <c:pt idx="9256">
                  <c:v>34465</c:v>
                </c:pt>
                <c:pt idx="9257">
                  <c:v>27715</c:v>
                </c:pt>
                <c:pt idx="9258">
                  <c:v>43505</c:v>
                </c:pt>
                <c:pt idx="9259">
                  <c:v>47270</c:v>
                </c:pt>
                <c:pt idx="9260">
                  <c:v>41660</c:v>
                </c:pt>
                <c:pt idx="9261">
                  <c:v>39380</c:v>
                </c:pt>
                <c:pt idx="9262">
                  <c:v>31955</c:v>
                </c:pt>
                <c:pt idx="9263">
                  <c:v>44900</c:v>
                </c:pt>
                <c:pt idx="9264">
                  <c:v>39535</c:v>
                </c:pt>
                <c:pt idx="9265">
                  <c:v>28105</c:v>
                </c:pt>
                <c:pt idx="9266">
                  <c:v>37070</c:v>
                </c:pt>
                <c:pt idx="9267">
                  <c:v>40930</c:v>
                </c:pt>
                <c:pt idx="9268">
                  <c:v>54540</c:v>
                </c:pt>
                <c:pt idx="9269">
                  <c:v>44420</c:v>
                </c:pt>
                <c:pt idx="9270">
                  <c:v>31390</c:v>
                </c:pt>
                <c:pt idx="9271">
                  <c:v>40915</c:v>
                </c:pt>
                <c:pt idx="9272">
                  <c:v>40775</c:v>
                </c:pt>
                <c:pt idx="9273">
                  <c:v>31655</c:v>
                </c:pt>
                <c:pt idx="9274">
                  <c:v>51090</c:v>
                </c:pt>
                <c:pt idx="9275">
                  <c:v>38370</c:v>
                </c:pt>
                <c:pt idx="9276">
                  <c:v>38670</c:v>
                </c:pt>
                <c:pt idx="9277">
                  <c:v>35370</c:v>
                </c:pt>
                <c:pt idx="9278">
                  <c:v>37625</c:v>
                </c:pt>
                <c:pt idx="9279">
                  <c:v>44120</c:v>
                </c:pt>
                <c:pt idx="9280">
                  <c:v>44840</c:v>
                </c:pt>
                <c:pt idx="9281">
                  <c:v>52155</c:v>
                </c:pt>
                <c:pt idx="9282">
                  <c:v>45330</c:v>
                </c:pt>
                <c:pt idx="9283">
                  <c:v>32230</c:v>
                </c:pt>
                <c:pt idx="9284">
                  <c:v>28205</c:v>
                </c:pt>
                <c:pt idx="9285">
                  <c:v>45390</c:v>
                </c:pt>
                <c:pt idx="9286">
                  <c:v>39160</c:v>
                </c:pt>
                <c:pt idx="9287">
                  <c:v>41420</c:v>
                </c:pt>
                <c:pt idx="9288">
                  <c:v>41405</c:v>
                </c:pt>
                <c:pt idx="9289">
                  <c:v>44540</c:v>
                </c:pt>
                <c:pt idx="9290">
                  <c:v>38115</c:v>
                </c:pt>
                <c:pt idx="9291">
                  <c:v>32145</c:v>
                </c:pt>
                <c:pt idx="9292">
                  <c:v>43995</c:v>
                </c:pt>
                <c:pt idx="9293">
                  <c:v>52455</c:v>
                </c:pt>
                <c:pt idx="9294">
                  <c:v>37560</c:v>
                </c:pt>
                <c:pt idx="9295">
                  <c:v>47690</c:v>
                </c:pt>
                <c:pt idx="9296">
                  <c:v>28595</c:v>
                </c:pt>
                <c:pt idx="9297">
                  <c:v>55605</c:v>
                </c:pt>
                <c:pt idx="9298">
                  <c:v>36210</c:v>
                </c:pt>
                <c:pt idx="9299">
                  <c:v>34955</c:v>
                </c:pt>
                <c:pt idx="9300">
                  <c:v>36720</c:v>
                </c:pt>
                <c:pt idx="9301">
                  <c:v>40025</c:v>
                </c:pt>
                <c:pt idx="9302">
                  <c:v>38860</c:v>
                </c:pt>
                <c:pt idx="9303">
                  <c:v>41265</c:v>
                </c:pt>
                <c:pt idx="9304">
                  <c:v>55305</c:v>
                </c:pt>
                <c:pt idx="9305">
                  <c:v>47990</c:v>
                </c:pt>
                <c:pt idx="9306">
                  <c:v>32445</c:v>
                </c:pt>
                <c:pt idx="9307">
                  <c:v>42080</c:v>
                </c:pt>
                <c:pt idx="9308">
                  <c:v>39870</c:v>
                </c:pt>
                <c:pt idx="9309">
                  <c:v>35080</c:v>
                </c:pt>
                <c:pt idx="9310">
                  <c:v>34640</c:v>
                </c:pt>
                <c:pt idx="9311">
                  <c:v>31405</c:v>
                </c:pt>
                <c:pt idx="9312">
                  <c:v>33330</c:v>
                </c:pt>
                <c:pt idx="9313">
                  <c:v>36525</c:v>
                </c:pt>
                <c:pt idx="9314">
                  <c:v>33115</c:v>
                </c:pt>
                <c:pt idx="9315">
                  <c:v>29745</c:v>
                </c:pt>
                <c:pt idx="9316">
                  <c:v>38370</c:v>
                </c:pt>
                <c:pt idx="9317">
                  <c:v>4439</c:v>
                </c:pt>
                <c:pt idx="9318">
                  <c:v>4827</c:v>
                </c:pt>
                <c:pt idx="9319">
                  <c:v>4715</c:v>
                </c:pt>
                <c:pt idx="9320">
                  <c:v>4287</c:v>
                </c:pt>
                <c:pt idx="9321">
                  <c:v>2000</c:v>
                </c:pt>
                <c:pt idx="9322">
                  <c:v>35970</c:v>
                </c:pt>
                <c:pt idx="9323">
                  <c:v>26995</c:v>
                </c:pt>
                <c:pt idx="9324">
                  <c:v>33925</c:v>
                </c:pt>
                <c:pt idx="9325">
                  <c:v>31355</c:v>
                </c:pt>
                <c:pt idx="9326">
                  <c:v>33400</c:v>
                </c:pt>
                <c:pt idx="9327">
                  <c:v>33740</c:v>
                </c:pt>
                <c:pt idx="9328">
                  <c:v>28040</c:v>
                </c:pt>
                <c:pt idx="9329">
                  <c:v>36340</c:v>
                </c:pt>
                <c:pt idx="9330">
                  <c:v>31690</c:v>
                </c:pt>
                <c:pt idx="9331">
                  <c:v>34290</c:v>
                </c:pt>
                <c:pt idx="9332">
                  <c:v>36795</c:v>
                </c:pt>
                <c:pt idx="9333">
                  <c:v>34740</c:v>
                </c:pt>
                <c:pt idx="9334">
                  <c:v>32125</c:v>
                </c:pt>
                <c:pt idx="9335">
                  <c:v>34185</c:v>
                </c:pt>
                <c:pt idx="9336">
                  <c:v>28465</c:v>
                </c:pt>
                <c:pt idx="9337">
                  <c:v>219900</c:v>
                </c:pt>
                <c:pt idx="9338">
                  <c:v>229990</c:v>
                </c:pt>
                <c:pt idx="9339">
                  <c:v>26685</c:v>
                </c:pt>
                <c:pt idx="9340">
                  <c:v>23350</c:v>
                </c:pt>
                <c:pt idx="9341">
                  <c:v>26930</c:v>
                </c:pt>
                <c:pt idx="9342">
                  <c:v>27135</c:v>
                </c:pt>
                <c:pt idx="9343">
                  <c:v>25845</c:v>
                </c:pt>
                <c:pt idx="9344">
                  <c:v>31375</c:v>
                </c:pt>
                <c:pt idx="9345">
                  <c:v>24020</c:v>
                </c:pt>
                <c:pt idx="9346">
                  <c:v>28515</c:v>
                </c:pt>
                <c:pt idx="9347">
                  <c:v>31810</c:v>
                </c:pt>
                <c:pt idx="9348">
                  <c:v>29580</c:v>
                </c:pt>
                <c:pt idx="9349">
                  <c:v>31465</c:v>
                </c:pt>
                <c:pt idx="9350">
                  <c:v>20515</c:v>
                </c:pt>
                <c:pt idx="9351">
                  <c:v>19865</c:v>
                </c:pt>
                <c:pt idx="9352">
                  <c:v>29380</c:v>
                </c:pt>
                <c:pt idx="9353">
                  <c:v>26975</c:v>
                </c:pt>
                <c:pt idx="9354">
                  <c:v>23940</c:v>
                </c:pt>
                <c:pt idx="9355">
                  <c:v>25960</c:v>
                </c:pt>
                <c:pt idx="9356">
                  <c:v>30755</c:v>
                </c:pt>
                <c:pt idx="9357">
                  <c:v>26460</c:v>
                </c:pt>
                <c:pt idx="9358">
                  <c:v>20075</c:v>
                </c:pt>
                <c:pt idx="9359">
                  <c:v>32330</c:v>
                </c:pt>
                <c:pt idx="9360">
                  <c:v>24965</c:v>
                </c:pt>
                <c:pt idx="9361">
                  <c:v>27060</c:v>
                </c:pt>
                <c:pt idx="9362">
                  <c:v>24515</c:v>
                </c:pt>
                <c:pt idx="9363">
                  <c:v>23575</c:v>
                </c:pt>
                <c:pt idx="9364">
                  <c:v>33425</c:v>
                </c:pt>
                <c:pt idx="9365">
                  <c:v>33395</c:v>
                </c:pt>
                <c:pt idx="9366">
                  <c:v>15840</c:v>
                </c:pt>
                <c:pt idx="9367">
                  <c:v>33135</c:v>
                </c:pt>
                <c:pt idx="9368">
                  <c:v>28410</c:v>
                </c:pt>
                <c:pt idx="9369">
                  <c:v>28705</c:v>
                </c:pt>
                <c:pt idx="9370">
                  <c:v>23640</c:v>
                </c:pt>
                <c:pt idx="9371">
                  <c:v>16115</c:v>
                </c:pt>
                <c:pt idx="9372">
                  <c:v>28460</c:v>
                </c:pt>
                <c:pt idx="9373">
                  <c:v>30570</c:v>
                </c:pt>
                <c:pt idx="9374">
                  <c:v>25915</c:v>
                </c:pt>
                <c:pt idx="9375">
                  <c:v>28995</c:v>
                </c:pt>
                <c:pt idx="9376">
                  <c:v>30315</c:v>
                </c:pt>
                <c:pt idx="9377">
                  <c:v>30465</c:v>
                </c:pt>
                <c:pt idx="9378">
                  <c:v>33280</c:v>
                </c:pt>
                <c:pt idx="9379">
                  <c:v>21465</c:v>
                </c:pt>
                <c:pt idx="9380">
                  <c:v>31665</c:v>
                </c:pt>
                <c:pt idx="9381">
                  <c:v>29980</c:v>
                </c:pt>
                <c:pt idx="9382">
                  <c:v>19620</c:v>
                </c:pt>
                <c:pt idx="9383">
                  <c:v>33575</c:v>
                </c:pt>
                <c:pt idx="9384">
                  <c:v>27250</c:v>
                </c:pt>
                <c:pt idx="9385">
                  <c:v>28485</c:v>
                </c:pt>
                <c:pt idx="9386">
                  <c:v>35160</c:v>
                </c:pt>
                <c:pt idx="9387">
                  <c:v>28555</c:v>
                </c:pt>
                <c:pt idx="9388">
                  <c:v>48205</c:v>
                </c:pt>
                <c:pt idx="9389">
                  <c:v>45055</c:v>
                </c:pt>
                <c:pt idx="9390">
                  <c:v>38725</c:v>
                </c:pt>
                <c:pt idx="9391">
                  <c:v>41875</c:v>
                </c:pt>
                <c:pt idx="9392">
                  <c:v>42840</c:v>
                </c:pt>
                <c:pt idx="9393">
                  <c:v>49620</c:v>
                </c:pt>
                <c:pt idx="9394">
                  <c:v>39640</c:v>
                </c:pt>
                <c:pt idx="9395">
                  <c:v>46420</c:v>
                </c:pt>
                <c:pt idx="9396">
                  <c:v>51490</c:v>
                </c:pt>
                <c:pt idx="9397">
                  <c:v>47915</c:v>
                </c:pt>
                <c:pt idx="9398">
                  <c:v>41135</c:v>
                </c:pt>
                <c:pt idx="9399">
                  <c:v>44710</c:v>
                </c:pt>
                <c:pt idx="9400">
                  <c:v>46110</c:v>
                </c:pt>
                <c:pt idx="9401">
                  <c:v>35920</c:v>
                </c:pt>
                <c:pt idx="9402">
                  <c:v>28545</c:v>
                </c:pt>
                <c:pt idx="9403">
                  <c:v>43450</c:v>
                </c:pt>
                <c:pt idx="9404">
                  <c:v>37680</c:v>
                </c:pt>
                <c:pt idx="9405">
                  <c:v>35435</c:v>
                </c:pt>
                <c:pt idx="9406">
                  <c:v>33340</c:v>
                </c:pt>
                <c:pt idx="9407">
                  <c:v>42010</c:v>
                </c:pt>
                <c:pt idx="9408">
                  <c:v>42310</c:v>
                </c:pt>
                <c:pt idx="9409">
                  <c:v>47875</c:v>
                </c:pt>
                <c:pt idx="9410">
                  <c:v>42270</c:v>
                </c:pt>
                <c:pt idx="9411">
                  <c:v>51150</c:v>
                </c:pt>
                <c:pt idx="9412">
                  <c:v>34110</c:v>
                </c:pt>
                <c:pt idx="9413">
                  <c:v>35135</c:v>
                </c:pt>
                <c:pt idx="9414">
                  <c:v>30345</c:v>
                </c:pt>
                <c:pt idx="9415">
                  <c:v>32095</c:v>
                </c:pt>
                <c:pt idx="9416">
                  <c:v>30130</c:v>
                </c:pt>
                <c:pt idx="9417">
                  <c:v>41970</c:v>
                </c:pt>
                <c:pt idx="9418">
                  <c:v>34530</c:v>
                </c:pt>
                <c:pt idx="9419">
                  <c:v>45420</c:v>
                </c:pt>
                <c:pt idx="9420">
                  <c:v>42760</c:v>
                </c:pt>
                <c:pt idx="9421">
                  <c:v>40620</c:v>
                </c:pt>
                <c:pt idx="9422">
                  <c:v>36090</c:v>
                </c:pt>
                <c:pt idx="9423">
                  <c:v>26495</c:v>
                </c:pt>
                <c:pt idx="9424">
                  <c:v>40320</c:v>
                </c:pt>
                <c:pt idx="9425">
                  <c:v>31625</c:v>
                </c:pt>
                <c:pt idx="9426">
                  <c:v>30045</c:v>
                </c:pt>
                <c:pt idx="9427">
                  <c:v>37730</c:v>
                </c:pt>
                <c:pt idx="9428">
                  <c:v>34230</c:v>
                </c:pt>
                <c:pt idx="9429">
                  <c:v>45810</c:v>
                </c:pt>
                <c:pt idx="9430">
                  <c:v>38635</c:v>
                </c:pt>
                <c:pt idx="9431">
                  <c:v>50850</c:v>
                </c:pt>
                <c:pt idx="9432">
                  <c:v>39420</c:v>
                </c:pt>
                <c:pt idx="9433">
                  <c:v>37380</c:v>
                </c:pt>
                <c:pt idx="9434">
                  <c:v>40100</c:v>
                </c:pt>
                <c:pt idx="9435">
                  <c:v>42560</c:v>
                </c:pt>
                <c:pt idx="9436">
                  <c:v>42860</c:v>
                </c:pt>
                <c:pt idx="9437">
                  <c:v>45120</c:v>
                </c:pt>
                <c:pt idx="9438">
                  <c:v>47575</c:v>
                </c:pt>
                <c:pt idx="9439">
                  <c:v>31940</c:v>
                </c:pt>
                <c:pt idx="9440">
                  <c:v>38335</c:v>
                </c:pt>
                <c:pt idx="9441">
                  <c:v>35870</c:v>
                </c:pt>
                <c:pt idx="9442">
                  <c:v>28155</c:v>
                </c:pt>
                <c:pt idx="9443">
                  <c:v>36825</c:v>
                </c:pt>
                <c:pt idx="9444">
                  <c:v>26105</c:v>
                </c:pt>
                <c:pt idx="9445">
                  <c:v>37125</c:v>
                </c:pt>
                <c:pt idx="9446">
                  <c:v>33215</c:v>
                </c:pt>
                <c:pt idx="9447">
                  <c:v>39510</c:v>
                </c:pt>
                <c:pt idx="9448">
                  <c:v>36390</c:v>
                </c:pt>
                <c:pt idx="9449">
                  <c:v>36745</c:v>
                </c:pt>
                <c:pt idx="9450">
                  <c:v>34280</c:v>
                </c:pt>
                <c:pt idx="9451">
                  <c:v>32395</c:v>
                </c:pt>
                <c:pt idx="9452">
                  <c:v>31750</c:v>
                </c:pt>
                <c:pt idx="9453">
                  <c:v>37045</c:v>
                </c:pt>
                <c:pt idx="9454">
                  <c:v>39540</c:v>
                </c:pt>
                <c:pt idx="9455">
                  <c:v>39240</c:v>
                </c:pt>
                <c:pt idx="9456">
                  <c:v>35825</c:v>
                </c:pt>
                <c:pt idx="9457">
                  <c:v>39685</c:v>
                </c:pt>
                <c:pt idx="9458">
                  <c:v>31035</c:v>
                </c:pt>
                <c:pt idx="9459">
                  <c:v>32870</c:v>
                </c:pt>
                <c:pt idx="9460">
                  <c:v>43775</c:v>
                </c:pt>
                <c:pt idx="9461">
                  <c:v>35545</c:v>
                </c:pt>
                <c:pt idx="9462">
                  <c:v>36935</c:v>
                </c:pt>
                <c:pt idx="9463">
                  <c:v>38590</c:v>
                </c:pt>
                <c:pt idx="9464">
                  <c:v>41250</c:v>
                </c:pt>
                <c:pt idx="9465">
                  <c:v>31120</c:v>
                </c:pt>
                <c:pt idx="9466">
                  <c:v>47135</c:v>
                </c:pt>
                <c:pt idx="9467">
                  <c:v>48500</c:v>
                </c:pt>
                <c:pt idx="9468">
                  <c:v>44475</c:v>
                </c:pt>
                <c:pt idx="9469">
                  <c:v>33170</c:v>
                </c:pt>
                <c:pt idx="9470">
                  <c:v>46835</c:v>
                </c:pt>
                <c:pt idx="9471">
                  <c:v>33060</c:v>
                </c:pt>
                <c:pt idx="9472">
                  <c:v>53315</c:v>
                </c:pt>
                <c:pt idx="9473">
                  <c:v>38290</c:v>
                </c:pt>
                <c:pt idx="9474">
                  <c:v>31335</c:v>
                </c:pt>
                <c:pt idx="9475">
                  <c:v>33295</c:v>
                </c:pt>
                <c:pt idx="9476">
                  <c:v>38740</c:v>
                </c:pt>
                <c:pt idx="9477">
                  <c:v>41185</c:v>
                </c:pt>
                <c:pt idx="9478">
                  <c:v>43710</c:v>
                </c:pt>
                <c:pt idx="9479">
                  <c:v>27485</c:v>
                </c:pt>
                <c:pt idx="9480">
                  <c:v>36980</c:v>
                </c:pt>
                <c:pt idx="9481">
                  <c:v>44010</c:v>
                </c:pt>
                <c:pt idx="9482">
                  <c:v>33360</c:v>
                </c:pt>
                <c:pt idx="9483">
                  <c:v>45640</c:v>
                </c:pt>
                <c:pt idx="9484">
                  <c:v>45170</c:v>
                </c:pt>
                <c:pt idx="9485">
                  <c:v>35100</c:v>
                </c:pt>
                <c:pt idx="9486">
                  <c:v>39275</c:v>
                </c:pt>
                <c:pt idx="9487">
                  <c:v>49740</c:v>
                </c:pt>
                <c:pt idx="9488">
                  <c:v>50040</c:v>
                </c:pt>
                <c:pt idx="9489">
                  <c:v>29510</c:v>
                </c:pt>
                <c:pt idx="9490">
                  <c:v>36850</c:v>
                </c:pt>
                <c:pt idx="9491">
                  <c:v>48200</c:v>
                </c:pt>
                <c:pt idx="9492">
                  <c:v>38890</c:v>
                </c:pt>
                <c:pt idx="9493">
                  <c:v>38695</c:v>
                </c:pt>
                <c:pt idx="9494">
                  <c:v>40090</c:v>
                </c:pt>
                <c:pt idx="9495">
                  <c:v>41890</c:v>
                </c:pt>
                <c:pt idx="9496">
                  <c:v>43260</c:v>
                </c:pt>
                <c:pt idx="9497">
                  <c:v>41865</c:v>
                </c:pt>
                <c:pt idx="9498">
                  <c:v>53015</c:v>
                </c:pt>
                <c:pt idx="9499">
                  <c:v>36680</c:v>
                </c:pt>
                <c:pt idx="9500">
                  <c:v>36940</c:v>
                </c:pt>
                <c:pt idx="9501">
                  <c:v>32955</c:v>
                </c:pt>
                <c:pt idx="9502">
                  <c:v>29120</c:v>
                </c:pt>
                <c:pt idx="9503">
                  <c:v>37345</c:v>
                </c:pt>
                <c:pt idx="9504">
                  <c:v>27095</c:v>
                </c:pt>
                <c:pt idx="9505">
                  <c:v>40495</c:v>
                </c:pt>
                <c:pt idx="9506">
                  <c:v>36035</c:v>
                </c:pt>
                <c:pt idx="9507">
                  <c:v>37835</c:v>
                </c:pt>
                <c:pt idx="9508">
                  <c:v>39230</c:v>
                </c:pt>
                <c:pt idx="9509">
                  <c:v>38980</c:v>
                </c:pt>
                <c:pt idx="9510">
                  <c:v>36515</c:v>
                </c:pt>
                <c:pt idx="9511">
                  <c:v>43950</c:v>
                </c:pt>
                <c:pt idx="9512">
                  <c:v>31525</c:v>
                </c:pt>
                <c:pt idx="9513">
                  <c:v>33850</c:v>
                </c:pt>
                <c:pt idx="9514">
                  <c:v>44350</c:v>
                </c:pt>
                <c:pt idx="9515">
                  <c:v>47175</c:v>
                </c:pt>
                <c:pt idx="9516">
                  <c:v>44465</c:v>
                </c:pt>
                <c:pt idx="9517">
                  <c:v>42075</c:v>
                </c:pt>
                <c:pt idx="9518">
                  <c:v>47475</c:v>
                </c:pt>
                <c:pt idx="9519">
                  <c:v>46180</c:v>
                </c:pt>
                <c:pt idx="9520">
                  <c:v>33550</c:v>
                </c:pt>
                <c:pt idx="9521">
                  <c:v>39965</c:v>
                </c:pt>
                <c:pt idx="9522">
                  <c:v>35590</c:v>
                </c:pt>
                <c:pt idx="9523">
                  <c:v>27975</c:v>
                </c:pt>
                <c:pt idx="9524">
                  <c:v>41590</c:v>
                </c:pt>
                <c:pt idx="9525">
                  <c:v>44050</c:v>
                </c:pt>
                <c:pt idx="9526">
                  <c:v>37370</c:v>
                </c:pt>
                <c:pt idx="9527">
                  <c:v>54925</c:v>
                </c:pt>
                <c:pt idx="9528">
                  <c:v>27585</c:v>
                </c:pt>
                <c:pt idx="9529">
                  <c:v>33860</c:v>
                </c:pt>
                <c:pt idx="9530">
                  <c:v>33445</c:v>
                </c:pt>
                <c:pt idx="9531">
                  <c:v>48740</c:v>
                </c:pt>
                <c:pt idx="9532">
                  <c:v>45860</c:v>
                </c:pt>
                <c:pt idx="9533">
                  <c:v>40375</c:v>
                </c:pt>
                <c:pt idx="9534">
                  <c:v>54625</c:v>
                </c:pt>
                <c:pt idx="9535">
                  <c:v>42380</c:v>
                </c:pt>
                <c:pt idx="9536">
                  <c:v>29610</c:v>
                </c:pt>
                <c:pt idx="9537">
                  <c:v>51350</c:v>
                </c:pt>
                <c:pt idx="9538">
                  <c:v>30000</c:v>
                </c:pt>
                <c:pt idx="9539">
                  <c:v>37430</c:v>
                </c:pt>
                <c:pt idx="9540">
                  <c:v>40985</c:v>
                </c:pt>
                <c:pt idx="9541">
                  <c:v>39185</c:v>
                </c:pt>
                <c:pt idx="9542">
                  <c:v>37670</c:v>
                </c:pt>
                <c:pt idx="9543">
                  <c:v>44815</c:v>
                </c:pt>
                <c:pt idx="9544">
                  <c:v>31825</c:v>
                </c:pt>
                <c:pt idx="9545">
                  <c:v>37425</c:v>
                </c:pt>
                <c:pt idx="9546">
                  <c:v>51650</c:v>
                </c:pt>
                <c:pt idx="9547">
                  <c:v>49040</c:v>
                </c:pt>
                <c:pt idx="9548">
                  <c:v>37340</c:v>
                </c:pt>
                <c:pt idx="9549">
                  <c:v>39280</c:v>
                </c:pt>
                <c:pt idx="9550">
                  <c:v>33985</c:v>
                </c:pt>
                <c:pt idx="9551">
                  <c:v>40580</c:v>
                </c:pt>
                <c:pt idx="9552">
                  <c:v>31610</c:v>
                </c:pt>
                <c:pt idx="9553">
                  <c:v>39580</c:v>
                </c:pt>
                <c:pt idx="9554">
                  <c:v>42555</c:v>
                </c:pt>
                <c:pt idx="9555">
                  <c:v>33360</c:v>
                </c:pt>
                <c:pt idx="9556">
                  <c:v>2000</c:v>
                </c:pt>
                <c:pt idx="9557">
                  <c:v>2000</c:v>
                </c:pt>
                <c:pt idx="9558">
                  <c:v>2000</c:v>
                </c:pt>
                <c:pt idx="9559">
                  <c:v>2000</c:v>
                </c:pt>
                <c:pt idx="9560">
                  <c:v>2000</c:v>
                </c:pt>
                <c:pt idx="9561">
                  <c:v>2000</c:v>
                </c:pt>
                <c:pt idx="9562">
                  <c:v>2000</c:v>
                </c:pt>
                <c:pt idx="9563">
                  <c:v>2000</c:v>
                </c:pt>
                <c:pt idx="9564">
                  <c:v>2000</c:v>
                </c:pt>
                <c:pt idx="9565">
                  <c:v>84000</c:v>
                </c:pt>
                <c:pt idx="9566">
                  <c:v>106700</c:v>
                </c:pt>
                <c:pt idx="9567">
                  <c:v>214500</c:v>
                </c:pt>
                <c:pt idx="9568">
                  <c:v>147300</c:v>
                </c:pt>
                <c:pt idx="9569">
                  <c:v>108050</c:v>
                </c:pt>
                <c:pt idx="9570">
                  <c:v>85050</c:v>
                </c:pt>
                <c:pt idx="9571">
                  <c:v>217550</c:v>
                </c:pt>
                <c:pt idx="9572">
                  <c:v>149700</c:v>
                </c:pt>
                <c:pt idx="9573">
                  <c:v>110800</c:v>
                </c:pt>
                <c:pt idx="9574">
                  <c:v>151350</c:v>
                </c:pt>
                <c:pt idx="9575">
                  <c:v>219850</c:v>
                </c:pt>
                <c:pt idx="9576">
                  <c:v>86950</c:v>
                </c:pt>
                <c:pt idx="9577">
                  <c:v>60300</c:v>
                </c:pt>
                <c:pt idx="9578">
                  <c:v>47950</c:v>
                </c:pt>
                <c:pt idx="9579">
                  <c:v>56225</c:v>
                </c:pt>
                <c:pt idx="9580">
                  <c:v>68925</c:v>
                </c:pt>
                <c:pt idx="9581">
                  <c:v>43525</c:v>
                </c:pt>
                <c:pt idx="9582">
                  <c:v>43950</c:v>
                </c:pt>
                <c:pt idx="9583">
                  <c:v>57650</c:v>
                </c:pt>
                <c:pt idx="9584">
                  <c:v>70850</c:v>
                </c:pt>
                <c:pt idx="9585">
                  <c:v>59200</c:v>
                </c:pt>
                <c:pt idx="9586">
                  <c:v>47000</c:v>
                </c:pt>
                <c:pt idx="9587">
                  <c:v>72600</c:v>
                </c:pt>
                <c:pt idx="9588">
                  <c:v>480000</c:v>
                </c:pt>
                <c:pt idx="9589">
                  <c:v>495000</c:v>
                </c:pt>
                <c:pt idx="9590">
                  <c:v>495000</c:v>
                </c:pt>
                <c:pt idx="9591">
                  <c:v>221580</c:v>
                </c:pt>
                <c:pt idx="9592">
                  <c:v>228080</c:v>
                </c:pt>
                <c:pt idx="9593">
                  <c:v>199500</c:v>
                </c:pt>
                <c:pt idx="9594">
                  <c:v>206000</c:v>
                </c:pt>
                <c:pt idx="9595">
                  <c:v>275000</c:v>
                </c:pt>
                <c:pt idx="9596">
                  <c:v>201500</c:v>
                </c:pt>
                <c:pt idx="9597">
                  <c:v>208000</c:v>
                </c:pt>
                <c:pt idx="9598">
                  <c:v>183000</c:v>
                </c:pt>
                <c:pt idx="9599">
                  <c:v>189600</c:v>
                </c:pt>
                <c:pt idx="9600">
                  <c:v>196100</c:v>
                </c:pt>
                <c:pt idx="9601">
                  <c:v>2397</c:v>
                </c:pt>
                <c:pt idx="9602">
                  <c:v>2488</c:v>
                </c:pt>
                <c:pt idx="9603">
                  <c:v>2816</c:v>
                </c:pt>
                <c:pt idx="9604">
                  <c:v>2934</c:v>
                </c:pt>
                <c:pt idx="9605">
                  <c:v>21515</c:v>
                </c:pt>
                <c:pt idx="9606">
                  <c:v>26515</c:v>
                </c:pt>
                <c:pt idx="9607">
                  <c:v>22455</c:v>
                </c:pt>
                <c:pt idx="9608">
                  <c:v>28135</c:v>
                </c:pt>
                <c:pt idx="9609">
                  <c:v>31750</c:v>
                </c:pt>
                <c:pt idx="9610">
                  <c:v>28400</c:v>
                </c:pt>
                <c:pt idx="9611">
                  <c:v>24275</c:v>
                </c:pt>
                <c:pt idx="9612">
                  <c:v>30375</c:v>
                </c:pt>
                <c:pt idx="9613">
                  <c:v>29410</c:v>
                </c:pt>
                <c:pt idx="9614">
                  <c:v>26225</c:v>
                </c:pt>
                <c:pt idx="9615">
                  <c:v>29485</c:v>
                </c:pt>
                <c:pt idx="9616">
                  <c:v>26000</c:v>
                </c:pt>
                <c:pt idx="9617">
                  <c:v>29500</c:v>
                </c:pt>
                <c:pt idx="9618">
                  <c:v>26000</c:v>
                </c:pt>
                <c:pt idx="9619">
                  <c:v>30100</c:v>
                </c:pt>
                <c:pt idx="9620">
                  <c:v>30100</c:v>
                </c:pt>
                <c:pt idx="9621">
                  <c:v>26000</c:v>
                </c:pt>
                <c:pt idx="9622">
                  <c:v>30100</c:v>
                </c:pt>
                <c:pt idx="9623">
                  <c:v>30100</c:v>
                </c:pt>
                <c:pt idx="9624">
                  <c:v>23175</c:v>
                </c:pt>
                <c:pt idx="9625">
                  <c:v>26525</c:v>
                </c:pt>
                <c:pt idx="9626">
                  <c:v>28575</c:v>
                </c:pt>
                <c:pt idx="9627">
                  <c:v>23175</c:v>
                </c:pt>
                <c:pt idx="9628">
                  <c:v>26525</c:v>
                </c:pt>
                <c:pt idx="9629">
                  <c:v>26525</c:v>
                </c:pt>
                <c:pt idx="9630">
                  <c:v>33525</c:v>
                </c:pt>
                <c:pt idx="9631">
                  <c:v>21150</c:v>
                </c:pt>
                <c:pt idx="9632">
                  <c:v>33525</c:v>
                </c:pt>
                <c:pt idx="9633">
                  <c:v>28575</c:v>
                </c:pt>
                <c:pt idx="9634">
                  <c:v>21150</c:v>
                </c:pt>
                <c:pt idx="9635">
                  <c:v>26525</c:v>
                </c:pt>
                <c:pt idx="9636">
                  <c:v>23275</c:v>
                </c:pt>
                <c:pt idx="9637">
                  <c:v>28925</c:v>
                </c:pt>
                <c:pt idx="9638">
                  <c:v>27350</c:v>
                </c:pt>
                <c:pt idx="9639">
                  <c:v>27350</c:v>
                </c:pt>
                <c:pt idx="9640">
                  <c:v>21750</c:v>
                </c:pt>
                <c:pt idx="9641">
                  <c:v>23400</c:v>
                </c:pt>
                <c:pt idx="9642">
                  <c:v>34075</c:v>
                </c:pt>
                <c:pt idx="9643">
                  <c:v>28925</c:v>
                </c:pt>
                <c:pt idx="9644">
                  <c:v>23725</c:v>
                </c:pt>
                <c:pt idx="9645">
                  <c:v>23400</c:v>
                </c:pt>
                <c:pt idx="9646">
                  <c:v>21750</c:v>
                </c:pt>
                <c:pt idx="9647">
                  <c:v>23725</c:v>
                </c:pt>
                <c:pt idx="9648">
                  <c:v>21600</c:v>
                </c:pt>
                <c:pt idx="9649">
                  <c:v>27150</c:v>
                </c:pt>
                <c:pt idx="9650">
                  <c:v>23400</c:v>
                </c:pt>
                <c:pt idx="9651">
                  <c:v>26600</c:v>
                </c:pt>
                <c:pt idx="9652">
                  <c:v>23400</c:v>
                </c:pt>
                <c:pt idx="9653">
                  <c:v>23125</c:v>
                </c:pt>
                <c:pt idx="9654">
                  <c:v>21600</c:v>
                </c:pt>
                <c:pt idx="9655">
                  <c:v>21950</c:v>
                </c:pt>
                <c:pt idx="9656">
                  <c:v>34350</c:v>
                </c:pt>
                <c:pt idx="9657">
                  <c:v>26600</c:v>
                </c:pt>
                <c:pt idx="9658">
                  <c:v>21950</c:v>
                </c:pt>
                <c:pt idx="9659">
                  <c:v>27150</c:v>
                </c:pt>
                <c:pt idx="9660">
                  <c:v>15495</c:v>
                </c:pt>
                <c:pt idx="9661">
                  <c:v>21945</c:v>
                </c:pt>
                <c:pt idx="9662">
                  <c:v>16095</c:v>
                </c:pt>
                <c:pt idx="9663">
                  <c:v>18835</c:v>
                </c:pt>
                <c:pt idx="9664">
                  <c:v>21345</c:v>
                </c:pt>
                <c:pt idx="9665">
                  <c:v>14845</c:v>
                </c:pt>
                <c:pt idx="9666">
                  <c:v>18235</c:v>
                </c:pt>
                <c:pt idx="9667">
                  <c:v>17845</c:v>
                </c:pt>
                <c:pt idx="9668">
                  <c:v>17245</c:v>
                </c:pt>
                <c:pt idx="9669">
                  <c:v>19680</c:v>
                </c:pt>
                <c:pt idx="9670">
                  <c:v>20545</c:v>
                </c:pt>
                <c:pt idx="9671">
                  <c:v>14245</c:v>
                </c:pt>
                <c:pt idx="9672">
                  <c:v>20245</c:v>
                </c:pt>
                <c:pt idx="9673">
                  <c:v>19945</c:v>
                </c:pt>
                <c:pt idx="9674">
                  <c:v>16455</c:v>
                </c:pt>
                <c:pt idx="9675">
                  <c:v>15855</c:v>
                </c:pt>
                <c:pt idx="9676">
                  <c:v>16155</c:v>
                </c:pt>
                <c:pt idx="9677">
                  <c:v>20095</c:v>
                </c:pt>
                <c:pt idx="9678">
                  <c:v>18145</c:v>
                </c:pt>
                <c:pt idx="9679">
                  <c:v>15595</c:v>
                </c:pt>
                <c:pt idx="9680">
                  <c:v>20345</c:v>
                </c:pt>
                <c:pt idx="9681">
                  <c:v>16755</c:v>
                </c:pt>
                <c:pt idx="9682">
                  <c:v>19780</c:v>
                </c:pt>
                <c:pt idx="9683">
                  <c:v>20095</c:v>
                </c:pt>
                <c:pt idx="9684">
                  <c:v>21495</c:v>
                </c:pt>
                <c:pt idx="9685">
                  <c:v>14345</c:v>
                </c:pt>
                <c:pt idx="9686">
                  <c:v>17545</c:v>
                </c:pt>
                <c:pt idx="9687">
                  <c:v>14945</c:v>
                </c:pt>
                <c:pt idx="9688">
                  <c:v>16195</c:v>
                </c:pt>
                <c:pt idx="9689">
                  <c:v>21495</c:v>
                </c:pt>
                <c:pt idx="9690">
                  <c:v>18170</c:v>
                </c:pt>
                <c:pt idx="9691">
                  <c:v>21215</c:v>
                </c:pt>
                <c:pt idx="9692">
                  <c:v>17580</c:v>
                </c:pt>
                <c:pt idx="9693">
                  <c:v>18970</c:v>
                </c:pt>
                <c:pt idx="9694">
                  <c:v>16395</c:v>
                </c:pt>
                <c:pt idx="9695">
                  <c:v>20415</c:v>
                </c:pt>
                <c:pt idx="9696">
                  <c:v>19720</c:v>
                </c:pt>
                <c:pt idx="9697">
                  <c:v>17530</c:v>
                </c:pt>
                <c:pt idx="9698">
                  <c:v>19720</c:v>
                </c:pt>
                <c:pt idx="9699">
                  <c:v>15145</c:v>
                </c:pt>
                <c:pt idx="9700">
                  <c:v>16538</c:v>
                </c:pt>
                <c:pt idx="9701">
                  <c:v>13975</c:v>
                </c:pt>
                <c:pt idx="9702">
                  <c:v>20793</c:v>
                </c:pt>
                <c:pt idx="9703">
                  <c:v>17093</c:v>
                </c:pt>
                <c:pt idx="9704">
                  <c:v>15957</c:v>
                </c:pt>
                <c:pt idx="9705">
                  <c:v>24492</c:v>
                </c:pt>
                <c:pt idx="9706">
                  <c:v>15093</c:v>
                </c:pt>
                <c:pt idx="9707">
                  <c:v>15420</c:v>
                </c:pt>
                <c:pt idx="9708">
                  <c:v>19675</c:v>
                </c:pt>
                <c:pt idx="9709">
                  <c:v>14770</c:v>
                </c:pt>
                <c:pt idx="9710">
                  <c:v>16570</c:v>
                </c:pt>
                <c:pt idx="9711">
                  <c:v>24670</c:v>
                </c:pt>
                <c:pt idx="9712">
                  <c:v>21970</c:v>
                </c:pt>
                <c:pt idx="9713">
                  <c:v>16270</c:v>
                </c:pt>
                <c:pt idx="9714">
                  <c:v>16220</c:v>
                </c:pt>
                <c:pt idx="9715">
                  <c:v>20320</c:v>
                </c:pt>
                <c:pt idx="9716">
                  <c:v>17670</c:v>
                </c:pt>
                <c:pt idx="9717">
                  <c:v>18270</c:v>
                </c:pt>
                <c:pt idx="9718">
                  <c:v>38500</c:v>
                </c:pt>
                <c:pt idx="9719">
                  <c:v>24300</c:v>
                </c:pt>
                <c:pt idx="9720">
                  <c:v>26700</c:v>
                </c:pt>
                <c:pt idx="9721">
                  <c:v>36700</c:v>
                </c:pt>
                <c:pt idx="9722">
                  <c:v>41700</c:v>
                </c:pt>
                <c:pt idx="9723">
                  <c:v>31700</c:v>
                </c:pt>
                <c:pt idx="9724">
                  <c:v>33500</c:v>
                </c:pt>
                <c:pt idx="9725">
                  <c:v>26100</c:v>
                </c:pt>
                <c:pt idx="9726">
                  <c:v>39900</c:v>
                </c:pt>
                <c:pt idx="9727">
                  <c:v>28500</c:v>
                </c:pt>
                <c:pt idx="9728">
                  <c:v>38300</c:v>
                </c:pt>
                <c:pt idx="9729">
                  <c:v>28200</c:v>
                </c:pt>
                <c:pt idx="9730">
                  <c:v>33900</c:v>
                </c:pt>
                <c:pt idx="9731">
                  <c:v>28700</c:v>
                </c:pt>
                <c:pt idx="9732">
                  <c:v>40100</c:v>
                </c:pt>
                <c:pt idx="9733">
                  <c:v>32900</c:v>
                </c:pt>
                <c:pt idx="9734">
                  <c:v>25100</c:v>
                </c:pt>
                <c:pt idx="9735">
                  <c:v>43300</c:v>
                </c:pt>
                <c:pt idx="9736">
                  <c:v>32100</c:v>
                </c:pt>
                <c:pt idx="9737">
                  <c:v>26400</c:v>
                </c:pt>
                <c:pt idx="9738">
                  <c:v>41500</c:v>
                </c:pt>
                <c:pt idx="9739">
                  <c:v>31100</c:v>
                </c:pt>
                <c:pt idx="9740">
                  <c:v>30500</c:v>
                </c:pt>
                <c:pt idx="9741">
                  <c:v>39900</c:v>
                </c:pt>
                <c:pt idx="9742">
                  <c:v>41700</c:v>
                </c:pt>
                <c:pt idx="9743">
                  <c:v>28500</c:v>
                </c:pt>
                <c:pt idx="9744">
                  <c:v>28990</c:v>
                </c:pt>
                <c:pt idx="9745">
                  <c:v>33100</c:v>
                </c:pt>
                <c:pt idx="9746">
                  <c:v>40400</c:v>
                </c:pt>
                <c:pt idx="9747">
                  <c:v>31500</c:v>
                </c:pt>
                <c:pt idx="9748">
                  <c:v>38600</c:v>
                </c:pt>
                <c:pt idx="9749">
                  <c:v>45700</c:v>
                </c:pt>
                <c:pt idx="9750">
                  <c:v>43900</c:v>
                </c:pt>
                <c:pt idx="9751">
                  <c:v>30790</c:v>
                </c:pt>
                <c:pt idx="9752">
                  <c:v>25400</c:v>
                </c:pt>
                <c:pt idx="9753">
                  <c:v>34900</c:v>
                </c:pt>
                <c:pt idx="9754">
                  <c:v>26700</c:v>
                </c:pt>
                <c:pt idx="9755">
                  <c:v>33300</c:v>
                </c:pt>
                <c:pt idx="9756">
                  <c:v>16900</c:v>
                </c:pt>
                <c:pt idx="9757">
                  <c:v>20500</c:v>
                </c:pt>
                <c:pt idx="9758">
                  <c:v>18400</c:v>
                </c:pt>
                <c:pt idx="9759">
                  <c:v>14900</c:v>
                </c:pt>
                <c:pt idx="9760">
                  <c:v>15190</c:v>
                </c:pt>
                <c:pt idx="9761">
                  <c:v>17190</c:v>
                </c:pt>
                <c:pt idx="9762">
                  <c:v>20790</c:v>
                </c:pt>
                <c:pt idx="9763">
                  <c:v>18690</c:v>
                </c:pt>
                <c:pt idx="9764">
                  <c:v>17400</c:v>
                </c:pt>
                <c:pt idx="9765">
                  <c:v>15900</c:v>
                </c:pt>
                <c:pt idx="9766">
                  <c:v>21300</c:v>
                </c:pt>
                <c:pt idx="9767">
                  <c:v>19400</c:v>
                </c:pt>
                <c:pt idx="9768">
                  <c:v>26685</c:v>
                </c:pt>
                <c:pt idx="9769">
                  <c:v>27010</c:v>
                </c:pt>
                <c:pt idx="9770">
                  <c:v>25170</c:v>
                </c:pt>
                <c:pt idx="9771">
                  <c:v>25560</c:v>
                </c:pt>
                <c:pt idx="9772">
                  <c:v>25510</c:v>
                </c:pt>
                <c:pt idx="9773">
                  <c:v>25120</c:v>
                </c:pt>
                <c:pt idx="9774">
                  <c:v>14040</c:v>
                </c:pt>
                <c:pt idx="9775">
                  <c:v>15095</c:v>
                </c:pt>
                <c:pt idx="9776">
                  <c:v>15440</c:v>
                </c:pt>
                <c:pt idx="9777">
                  <c:v>12270</c:v>
                </c:pt>
                <c:pt idx="9778">
                  <c:v>13580</c:v>
                </c:pt>
                <c:pt idx="9779">
                  <c:v>16535</c:v>
                </c:pt>
                <c:pt idx="9780">
                  <c:v>14685</c:v>
                </c:pt>
                <c:pt idx="9781">
                  <c:v>17285</c:v>
                </c:pt>
                <c:pt idx="9782">
                  <c:v>15785</c:v>
                </c:pt>
                <c:pt idx="9783">
                  <c:v>13760</c:v>
                </c:pt>
                <c:pt idx="9784">
                  <c:v>12660</c:v>
                </c:pt>
                <c:pt idx="9785">
                  <c:v>16185</c:v>
                </c:pt>
                <c:pt idx="9786">
                  <c:v>16325</c:v>
                </c:pt>
                <c:pt idx="9787">
                  <c:v>13000</c:v>
                </c:pt>
                <c:pt idx="9788">
                  <c:v>14100</c:v>
                </c:pt>
                <c:pt idx="9789">
                  <c:v>15925</c:v>
                </c:pt>
                <c:pt idx="9790">
                  <c:v>14825</c:v>
                </c:pt>
                <c:pt idx="9791">
                  <c:v>17425</c:v>
                </c:pt>
                <c:pt idx="9792">
                  <c:v>12895</c:v>
                </c:pt>
                <c:pt idx="9793">
                  <c:v>15995</c:v>
                </c:pt>
                <c:pt idx="9794">
                  <c:v>15895</c:v>
                </c:pt>
                <c:pt idx="9795">
                  <c:v>15995</c:v>
                </c:pt>
                <c:pt idx="9796">
                  <c:v>14895</c:v>
                </c:pt>
                <c:pt idx="9797">
                  <c:v>16995</c:v>
                </c:pt>
                <c:pt idx="9798">
                  <c:v>16995</c:v>
                </c:pt>
                <c:pt idx="9799">
                  <c:v>15895</c:v>
                </c:pt>
                <c:pt idx="9800">
                  <c:v>16995</c:v>
                </c:pt>
                <c:pt idx="9801">
                  <c:v>15995</c:v>
                </c:pt>
                <c:pt idx="9802">
                  <c:v>14895</c:v>
                </c:pt>
                <c:pt idx="9803">
                  <c:v>15995</c:v>
                </c:pt>
                <c:pt idx="9804">
                  <c:v>16995</c:v>
                </c:pt>
                <c:pt idx="9805">
                  <c:v>13895</c:v>
                </c:pt>
                <c:pt idx="9806">
                  <c:v>12895</c:v>
                </c:pt>
                <c:pt idx="9807">
                  <c:v>13550</c:v>
                </c:pt>
                <c:pt idx="9808">
                  <c:v>15550</c:v>
                </c:pt>
                <c:pt idx="9809">
                  <c:v>17450</c:v>
                </c:pt>
                <c:pt idx="9810">
                  <c:v>16695</c:v>
                </c:pt>
                <c:pt idx="9811">
                  <c:v>16550</c:v>
                </c:pt>
                <c:pt idx="9812">
                  <c:v>16450</c:v>
                </c:pt>
                <c:pt idx="9813">
                  <c:v>17695</c:v>
                </c:pt>
                <c:pt idx="9814">
                  <c:v>14550</c:v>
                </c:pt>
                <c:pt idx="9815">
                  <c:v>2000</c:v>
                </c:pt>
                <c:pt idx="9816">
                  <c:v>2000</c:v>
                </c:pt>
                <c:pt idx="9817">
                  <c:v>2000</c:v>
                </c:pt>
                <c:pt idx="9818">
                  <c:v>2000</c:v>
                </c:pt>
                <c:pt idx="9819">
                  <c:v>21900</c:v>
                </c:pt>
                <c:pt idx="9820">
                  <c:v>28100</c:v>
                </c:pt>
                <c:pt idx="9821">
                  <c:v>25300</c:v>
                </c:pt>
                <c:pt idx="9822">
                  <c:v>26800</c:v>
                </c:pt>
                <c:pt idx="9823">
                  <c:v>29600</c:v>
                </c:pt>
                <c:pt idx="9824">
                  <c:v>23400</c:v>
                </c:pt>
                <c:pt idx="9825">
                  <c:v>23650</c:v>
                </c:pt>
                <c:pt idx="9826">
                  <c:v>22150</c:v>
                </c:pt>
                <c:pt idx="9827">
                  <c:v>31490</c:v>
                </c:pt>
                <c:pt idx="9828">
                  <c:v>25350</c:v>
                </c:pt>
                <c:pt idx="9829">
                  <c:v>29990</c:v>
                </c:pt>
                <c:pt idx="9830">
                  <c:v>26850</c:v>
                </c:pt>
                <c:pt idx="9831">
                  <c:v>27000</c:v>
                </c:pt>
                <c:pt idx="9832">
                  <c:v>32500</c:v>
                </c:pt>
                <c:pt idx="9833">
                  <c:v>22990</c:v>
                </c:pt>
                <c:pt idx="9834">
                  <c:v>34000</c:v>
                </c:pt>
                <c:pt idx="9835">
                  <c:v>25500</c:v>
                </c:pt>
                <c:pt idx="9836">
                  <c:v>24490</c:v>
                </c:pt>
                <c:pt idx="9837">
                  <c:v>2000</c:v>
                </c:pt>
                <c:pt idx="9838">
                  <c:v>2000</c:v>
                </c:pt>
                <c:pt idx="9839">
                  <c:v>2000</c:v>
                </c:pt>
                <c:pt idx="9840">
                  <c:v>2000</c:v>
                </c:pt>
                <c:pt idx="9841">
                  <c:v>2000</c:v>
                </c:pt>
                <c:pt idx="9842">
                  <c:v>2000</c:v>
                </c:pt>
                <c:pt idx="9843">
                  <c:v>2000</c:v>
                </c:pt>
                <c:pt idx="9844">
                  <c:v>2000</c:v>
                </c:pt>
                <c:pt idx="9845">
                  <c:v>85542</c:v>
                </c:pt>
                <c:pt idx="9846">
                  <c:v>89622</c:v>
                </c:pt>
                <c:pt idx="9847">
                  <c:v>89622</c:v>
                </c:pt>
                <c:pt idx="9848">
                  <c:v>85542</c:v>
                </c:pt>
                <c:pt idx="9849">
                  <c:v>87252</c:v>
                </c:pt>
                <c:pt idx="9850">
                  <c:v>91415</c:v>
                </c:pt>
                <c:pt idx="9851">
                  <c:v>52700</c:v>
                </c:pt>
                <c:pt idx="9852">
                  <c:v>60200</c:v>
                </c:pt>
                <c:pt idx="9853">
                  <c:v>53300</c:v>
                </c:pt>
                <c:pt idx="9854">
                  <c:v>60800</c:v>
                </c:pt>
                <c:pt idx="9855">
                  <c:v>60800</c:v>
                </c:pt>
                <c:pt idx="9856">
                  <c:v>53300</c:v>
                </c:pt>
                <c:pt idx="9857">
                  <c:v>97395</c:v>
                </c:pt>
                <c:pt idx="9858">
                  <c:v>120395</c:v>
                </c:pt>
                <c:pt idx="9859">
                  <c:v>107385</c:v>
                </c:pt>
                <c:pt idx="9860">
                  <c:v>84885</c:v>
                </c:pt>
                <c:pt idx="9861">
                  <c:v>48065</c:v>
                </c:pt>
                <c:pt idx="9862">
                  <c:v>50955</c:v>
                </c:pt>
                <c:pt idx="9863">
                  <c:v>42880</c:v>
                </c:pt>
                <c:pt idx="9864">
                  <c:v>48145</c:v>
                </c:pt>
                <c:pt idx="9865">
                  <c:v>37505</c:v>
                </c:pt>
                <c:pt idx="9866">
                  <c:v>45375</c:v>
                </c:pt>
                <c:pt idx="9867">
                  <c:v>45255</c:v>
                </c:pt>
                <c:pt idx="9868">
                  <c:v>48920</c:v>
                </c:pt>
                <c:pt idx="9869">
                  <c:v>48840</c:v>
                </c:pt>
                <c:pt idx="9870">
                  <c:v>46030</c:v>
                </c:pt>
                <c:pt idx="9871">
                  <c:v>51730</c:v>
                </c:pt>
                <c:pt idx="9872">
                  <c:v>43640</c:v>
                </c:pt>
                <c:pt idx="9873">
                  <c:v>46135</c:v>
                </c:pt>
                <c:pt idx="9874">
                  <c:v>37605</c:v>
                </c:pt>
                <c:pt idx="9875">
                  <c:v>37605</c:v>
                </c:pt>
                <c:pt idx="9876">
                  <c:v>48840</c:v>
                </c:pt>
                <c:pt idx="9877">
                  <c:v>51730</c:v>
                </c:pt>
                <c:pt idx="9878">
                  <c:v>48920</c:v>
                </c:pt>
                <c:pt idx="9879">
                  <c:v>46135</c:v>
                </c:pt>
                <c:pt idx="9880">
                  <c:v>43640</c:v>
                </c:pt>
                <c:pt idx="9881">
                  <c:v>46030</c:v>
                </c:pt>
                <c:pt idx="9882">
                  <c:v>43475</c:v>
                </c:pt>
                <c:pt idx="9883">
                  <c:v>45745</c:v>
                </c:pt>
                <c:pt idx="9884">
                  <c:v>46575</c:v>
                </c:pt>
                <c:pt idx="9885">
                  <c:v>41620</c:v>
                </c:pt>
                <c:pt idx="9886">
                  <c:v>42555</c:v>
                </c:pt>
                <c:pt idx="9887">
                  <c:v>39240</c:v>
                </c:pt>
                <c:pt idx="9888">
                  <c:v>2000</c:v>
                </c:pt>
                <c:pt idx="9889">
                  <c:v>2000</c:v>
                </c:pt>
                <c:pt idx="9890">
                  <c:v>2000</c:v>
                </c:pt>
                <c:pt idx="9891">
                  <c:v>2000</c:v>
                </c:pt>
                <c:pt idx="9892">
                  <c:v>2000</c:v>
                </c:pt>
                <c:pt idx="9893">
                  <c:v>2000</c:v>
                </c:pt>
                <c:pt idx="9894">
                  <c:v>2000</c:v>
                </c:pt>
                <c:pt idx="9895">
                  <c:v>2823</c:v>
                </c:pt>
                <c:pt idx="9896">
                  <c:v>2350</c:v>
                </c:pt>
                <c:pt idx="9897">
                  <c:v>2203</c:v>
                </c:pt>
                <c:pt idx="9898">
                  <c:v>2000</c:v>
                </c:pt>
                <c:pt idx="9899">
                  <c:v>2575</c:v>
                </c:pt>
                <c:pt idx="9900">
                  <c:v>3219</c:v>
                </c:pt>
                <c:pt idx="9901">
                  <c:v>2000</c:v>
                </c:pt>
                <c:pt idx="9902">
                  <c:v>3044</c:v>
                </c:pt>
                <c:pt idx="9903">
                  <c:v>2231</c:v>
                </c:pt>
                <c:pt idx="9904">
                  <c:v>3732</c:v>
                </c:pt>
                <c:pt idx="9905">
                  <c:v>21975</c:v>
                </c:pt>
                <c:pt idx="9906">
                  <c:v>21450</c:v>
                </c:pt>
                <c:pt idx="9907">
                  <c:v>22695</c:v>
                </c:pt>
                <c:pt idx="9908">
                  <c:v>23520</c:v>
                </c:pt>
                <c:pt idx="9909">
                  <c:v>19690</c:v>
                </c:pt>
                <c:pt idx="9910">
                  <c:v>19970</c:v>
                </c:pt>
                <c:pt idx="9911">
                  <c:v>20820</c:v>
                </c:pt>
                <c:pt idx="9912">
                  <c:v>22370</c:v>
                </c:pt>
                <c:pt idx="9913">
                  <c:v>19850</c:v>
                </c:pt>
                <c:pt idx="9914">
                  <c:v>20675</c:v>
                </c:pt>
                <c:pt idx="9915">
                  <c:v>21735</c:v>
                </c:pt>
                <c:pt idx="9916">
                  <c:v>23335</c:v>
                </c:pt>
                <c:pt idx="9917">
                  <c:v>22980</c:v>
                </c:pt>
                <c:pt idx="9918">
                  <c:v>20255</c:v>
                </c:pt>
                <c:pt idx="9919">
                  <c:v>20135</c:v>
                </c:pt>
                <c:pt idx="9920">
                  <c:v>23755</c:v>
                </c:pt>
                <c:pt idx="9921">
                  <c:v>20825</c:v>
                </c:pt>
                <c:pt idx="9922">
                  <c:v>75010</c:v>
                </c:pt>
                <c:pt idx="9923">
                  <c:v>78775</c:v>
                </c:pt>
                <c:pt idx="9924">
                  <c:v>81795</c:v>
                </c:pt>
                <c:pt idx="9925">
                  <c:v>56345</c:v>
                </c:pt>
                <c:pt idx="9926">
                  <c:v>46845</c:v>
                </c:pt>
                <c:pt idx="9927">
                  <c:v>55945</c:v>
                </c:pt>
                <c:pt idx="9928">
                  <c:v>68785</c:v>
                </c:pt>
                <c:pt idx="9929">
                  <c:v>50385</c:v>
                </c:pt>
                <c:pt idx="9930">
                  <c:v>46845</c:v>
                </c:pt>
                <c:pt idx="9931">
                  <c:v>56345</c:v>
                </c:pt>
                <c:pt idx="9932">
                  <c:v>47280</c:v>
                </c:pt>
                <c:pt idx="9933">
                  <c:v>50820</c:v>
                </c:pt>
                <c:pt idx="9934">
                  <c:v>56380</c:v>
                </c:pt>
                <c:pt idx="9935">
                  <c:v>54205</c:v>
                </c:pt>
                <c:pt idx="9936">
                  <c:v>63785</c:v>
                </c:pt>
                <c:pt idx="9937">
                  <c:v>57205</c:v>
                </c:pt>
                <c:pt idx="9938">
                  <c:v>66785</c:v>
                </c:pt>
                <c:pt idx="9939">
                  <c:v>52000</c:v>
                </c:pt>
                <c:pt idx="9940">
                  <c:v>49000</c:v>
                </c:pt>
                <c:pt idx="9941">
                  <c:v>54730</c:v>
                </c:pt>
                <c:pt idx="9942">
                  <c:v>57730</c:v>
                </c:pt>
                <c:pt idx="9943">
                  <c:v>64440</c:v>
                </c:pt>
                <c:pt idx="9944">
                  <c:v>52700</c:v>
                </c:pt>
                <c:pt idx="9945">
                  <c:v>49700</c:v>
                </c:pt>
                <c:pt idx="9946">
                  <c:v>67440</c:v>
                </c:pt>
                <c:pt idx="9947">
                  <c:v>58045</c:v>
                </c:pt>
                <c:pt idx="9948">
                  <c:v>49915</c:v>
                </c:pt>
                <c:pt idx="9949">
                  <c:v>67730</c:v>
                </c:pt>
                <c:pt idx="9950">
                  <c:v>52915</c:v>
                </c:pt>
                <c:pt idx="9951">
                  <c:v>55045</c:v>
                </c:pt>
                <c:pt idx="9952">
                  <c:v>64730</c:v>
                </c:pt>
                <c:pt idx="9953">
                  <c:v>2468</c:v>
                </c:pt>
                <c:pt idx="9954">
                  <c:v>2585</c:v>
                </c:pt>
                <c:pt idx="9955">
                  <c:v>2790</c:v>
                </c:pt>
                <c:pt idx="9956">
                  <c:v>3420</c:v>
                </c:pt>
                <c:pt idx="9957">
                  <c:v>3051</c:v>
                </c:pt>
                <c:pt idx="9958">
                  <c:v>3372</c:v>
                </c:pt>
                <c:pt idx="9959">
                  <c:v>2000</c:v>
                </c:pt>
                <c:pt idx="9960">
                  <c:v>2000</c:v>
                </c:pt>
                <c:pt idx="9961">
                  <c:v>2000</c:v>
                </c:pt>
                <c:pt idx="9962">
                  <c:v>2000</c:v>
                </c:pt>
                <c:pt idx="9963">
                  <c:v>2000</c:v>
                </c:pt>
                <c:pt idx="9964">
                  <c:v>2000</c:v>
                </c:pt>
                <c:pt idx="9965">
                  <c:v>2000</c:v>
                </c:pt>
                <c:pt idx="9966">
                  <c:v>2000</c:v>
                </c:pt>
                <c:pt idx="9967">
                  <c:v>2000</c:v>
                </c:pt>
                <c:pt idx="9968">
                  <c:v>2000</c:v>
                </c:pt>
                <c:pt idx="9969">
                  <c:v>2000</c:v>
                </c:pt>
                <c:pt idx="9970">
                  <c:v>2000</c:v>
                </c:pt>
                <c:pt idx="9971">
                  <c:v>2000</c:v>
                </c:pt>
                <c:pt idx="9972">
                  <c:v>2000</c:v>
                </c:pt>
                <c:pt idx="9973">
                  <c:v>2000</c:v>
                </c:pt>
                <c:pt idx="9974">
                  <c:v>2000</c:v>
                </c:pt>
                <c:pt idx="9975">
                  <c:v>2000</c:v>
                </c:pt>
                <c:pt idx="9976">
                  <c:v>2000</c:v>
                </c:pt>
                <c:pt idx="9977">
                  <c:v>2000</c:v>
                </c:pt>
                <c:pt idx="9978">
                  <c:v>2000</c:v>
                </c:pt>
                <c:pt idx="9979">
                  <c:v>2000</c:v>
                </c:pt>
                <c:pt idx="9980">
                  <c:v>2000</c:v>
                </c:pt>
                <c:pt idx="9981">
                  <c:v>2000</c:v>
                </c:pt>
                <c:pt idx="9982">
                  <c:v>2000</c:v>
                </c:pt>
                <c:pt idx="9983">
                  <c:v>2000</c:v>
                </c:pt>
                <c:pt idx="9984">
                  <c:v>2000</c:v>
                </c:pt>
                <c:pt idx="9985">
                  <c:v>2000</c:v>
                </c:pt>
                <c:pt idx="9986">
                  <c:v>2000</c:v>
                </c:pt>
                <c:pt idx="9987">
                  <c:v>2000</c:v>
                </c:pt>
                <c:pt idx="9988">
                  <c:v>2000</c:v>
                </c:pt>
                <c:pt idx="9989">
                  <c:v>14930</c:v>
                </c:pt>
                <c:pt idx="9990">
                  <c:v>10895</c:v>
                </c:pt>
                <c:pt idx="9991">
                  <c:v>14930</c:v>
                </c:pt>
                <c:pt idx="9992">
                  <c:v>15205</c:v>
                </c:pt>
                <c:pt idx="9993">
                  <c:v>10895</c:v>
                </c:pt>
                <c:pt idx="9994">
                  <c:v>281170</c:v>
                </c:pt>
                <c:pt idx="9995">
                  <c:v>294080</c:v>
                </c:pt>
                <c:pt idx="9996">
                  <c:v>291900</c:v>
                </c:pt>
                <c:pt idx="9997">
                  <c:v>18255</c:v>
                </c:pt>
                <c:pt idx="9998">
                  <c:v>14977</c:v>
                </c:pt>
                <c:pt idx="9999">
                  <c:v>22001</c:v>
                </c:pt>
                <c:pt idx="10000">
                  <c:v>17320</c:v>
                </c:pt>
                <c:pt idx="10001">
                  <c:v>20596</c:v>
                </c:pt>
                <c:pt idx="10002">
                  <c:v>25279</c:v>
                </c:pt>
                <c:pt idx="10003">
                  <c:v>2000</c:v>
                </c:pt>
                <c:pt idx="10004">
                  <c:v>2000</c:v>
                </c:pt>
                <c:pt idx="10005">
                  <c:v>2230</c:v>
                </c:pt>
                <c:pt idx="10006">
                  <c:v>2000</c:v>
                </c:pt>
                <c:pt idx="10007">
                  <c:v>2472</c:v>
                </c:pt>
                <c:pt idx="10008">
                  <c:v>2283</c:v>
                </c:pt>
                <c:pt idx="10009">
                  <c:v>2749</c:v>
                </c:pt>
                <c:pt idx="10010">
                  <c:v>2512</c:v>
                </c:pt>
                <c:pt idx="10011">
                  <c:v>2000</c:v>
                </c:pt>
                <c:pt idx="10012">
                  <c:v>2000</c:v>
                </c:pt>
                <c:pt idx="10013">
                  <c:v>2000</c:v>
                </c:pt>
                <c:pt idx="10014">
                  <c:v>9949</c:v>
                </c:pt>
                <c:pt idx="10015">
                  <c:v>10949</c:v>
                </c:pt>
                <c:pt idx="10016">
                  <c:v>9299</c:v>
                </c:pt>
                <c:pt idx="10017">
                  <c:v>10299</c:v>
                </c:pt>
                <c:pt idx="10018">
                  <c:v>16599</c:v>
                </c:pt>
                <c:pt idx="10019">
                  <c:v>19349</c:v>
                </c:pt>
                <c:pt idx="10020">
                  <c:v>17099</c:v>
                </c:pt>
                <c:pt idx="10021">
                  <c:v>16999</c:v>
                </c:pt>
                <c:pt idx="10022">
                  <c:v>17849</c:v>
                </c:pt>
                <c:pt idx="10023">
                  <c:v>16479</c:v>
                </c:pt>
                <c:pt idx="10024">
                  <c:v>18999</c:v>
                </c:pt>
                <c:pt idx="10025">
                  <c:v>18249</c:v>
                </c:pt>
                <c:pt idx="10026">
                  <c:v>13499</c:v>
                </c:pt>
                <c:pt idx="10027">
                  <c:v>17799</c:v>
                </c:pt>
                <c:pt idx="10028">
                  <c:v>15195</c:v>
                </c:pt>
                <c:pt idx="10029">
                  <c:v>18299</c:v>
                </c:pt>
                <c:pt idx="10030">
                  <c:v>17099</c:v>
                </c:pt>
                <c:pt idx="10031">
                  <c:v>18599</c:v>
                </c:pt>
                <c:pt idx="10032">
                  <c:v>16799</c:v>
                </c:pt>
                <c:pt idx="10033">
                  <c:v>18875</c:v>
                </c:pt>
                <c:pt idx="10034">
                  <c:v>19649</c:v>
                </c:pt>
                <c:pt idx="10035">
                  <c:v>17999</c:v>
                </c:pt>
                <c:pt idx="10036">
                  <c:v>18199</c:v>
                </c:pt>
                <c:pt idx="10037">
                  <c:v>17399</c:v>
                </c:pt>
                <c:pt idx="10038">
                  <c:v>13699</c:v>
                </c:pt>
                <c:pt idx="10039">
                  <c:v>18499</c:v>
                </c:pt>
                <c:pt idx="10040">
                  <c:v>15495</c:v>
                </c:pt>
                <c:pt idx="10041">
                  <c:v>18549</c:v>
                </c:pt>
                <c:pt idx="10042">
                  <c:v>16999</c:v>
                </c:pt>
                <c:pt idx="10043">
                  <c:v>19349</c:v>
                </c:pt>
                <c:pt idx="10044">
                  <c:v>16999</c:v>
                </c:pt>
                <c:pt idx="10045">
                  <c:v>19175</c:v>
                </c:pt>
                <c:pt idx="10046">
                  <c:v>17849</c:v>
                </c:pt>
                <c:pt idx="10047">
                  <c:v>18349</c:v>
                </c:pt>
                <c:pt idx="10048">
                  <c:v>18799</c:v>
                </c:pt>
                <c:pt idx="10049">
                  <c:v>20449</c:v>
                </c:pt>
                <c:pt idx="10050">
                  <c:v>15845</c:v>
                </c:pt>
                <c:pt idx="10051">
                  <c:v>5667</c:v>
                </c:pt>
                <c:pt idx="10052">
                  <c:v>2563</c:v>
                </c:pt>
                <c:pt idx="10053">
                  <c:v>2922</c:v>
                </c:pt>
                <c:pt idx="10054">
                  <c:v>2506</c:v>
                </c:pt>
                <c:pt idx="10055">
                  <c:v>2141</c:v>
                </c:pt>
                <c:pt idx="10056">
                  <c:v>2802</c:v>
                </c:pt>
                <c:pt idx="10057">
                  <c:v>3143</c:v>
                </c:pt>
                <c:pt idx="10058">
                  <c:v>2806</c:v>
                </c:pt>
                <c:pt idx="10059">
                  <c:v>2348</c:v>
                </c:pt>
                <c:pt idx="10060">
                  <c:v>3042</c:v>
                </c:pt>
                <c:pt idx="10061">
                  <c:v>2767</c:v>
                </c:pt>
                <c:pt idx="10062">
                  <c:v>2540</c:v>
                </c:pt>
                <c:pt idx="10063">
                  <c:v>3058</c:v>
                </c:pt>
                <c:pt idx="10064">
                  <c:v>3586</c:v>
                </c:pt>
                <c:pt idx="10065">
                  <c:v>3480</c:v>
                </c:pt>
                <c:pt idx="10066">
                  <c:v>3214</c:v>
                </c:pt>
                <c:pt idx="10067">
                  <c:v>27355</c:v>
                </c:pt>
                <c:pt idx="10068">
                  <c:v>23075</c:v>
                </c:pt>
                <c:pt idx="10069">
                  <c:v>27235</c:v>
                </c:pt>
                <c:pt idx="10070">
                  <c:v>24800</c:v>
                </c:pt>
                <c:pt idx="10071">
                  <c:v>21865</c:v>
                </c:pt>
                <c:pt idx="10072">
                  <c:v>35725</c:v>
                </c:pt>
                <c:pt idx="10073">
                  <c:v>20965</c:v>
                </c:pt>
                <c:pt idx="10074">
                  <c:v>23625</c:v>
                </c:pt>
                <c:pt idx="10075">
                  <c:v>37615</c:v>
                </c:pt>
                <c:pt idx="10076">
                  <c:v>25060</c:v>
                </c:pt>
                <c:pt idx="10077">
                  <c:v>23960</c:v>
                </c:pt>
                <c:pt idx="10078">
                  <c:v>26355</c:v>
                </c:pt>
                <c:pt idx="10079">
                  <c:v>36705</c:v>
                </c:pt>
                <c:pt idx="10080">
                  <c:v>36635</c:v>
                </c:pt>
                <c:pt idx="10081">
                  <c:v>28235</c:v>
                </c:pt>
                <c:pt idx="10082">
                  <c:v>28735</c:v>
                </c:pt>
                <c:pt idx="10083">
                  <c:v>22525</c:v>
                </c:pt>
                <c:pt idx="10084">
                  <c:v>25560</c:v>
                </c:pt>
                <c:pt idx="10085">
                  <c:v>25700</c:v>
                </c:pt>
                <c:pt idx="10086">
                  <c:v>25185</c:v>
                </c:pt>
                <c:pt idx="10087">
                  <c:v>29275</c:v>
                </c:pt>
                <c:pt idx="10088">
                  <c:v>23660</c:v>
                </c:pt>
                <c:pt idx="10089">
                  <c:v>34700</c:v>
                </c:pt>
                <c:pt idx="10090">
                  <c:v>31420</c:v>
                </c:pt>
                <c:pt idx="10091">
                  <c:v>34090</c:v>
                </c:pt>
                <c:pt idx="10092">
                  <c:v>30025</c:v>
                </c:pt>
                <c:pt idx="10093">
                  <c:v>33310</c:v>
                </c:pt>
                <c:pt idx="10094">
                  <c:v>26635</c:v>
                </c:pt>
                <c:pt idx="10095">
                  <c:v>31680</c:v>
                </c:pt>
                <c:pt idx="10096">
                  <c:v>32460</c:v>
                </c:pt>
                <c:pt idx="10097">
                  <c:v>34090</c:v>
                </c:pt>
                <c:pt idx="10098">
                  <c:v>27355</c:v>
                </c:pt>
                <c:pt idx="10099">
                  <c:v>33310</c:v>
                </c:pt>
                <c:pt idx="10100">
                  <c:v>35105</c:v>
                </c:pt>
                <c:pt idx="10101">
                  <c:v>31920</c:v>
                </c:pt>
                <c:pt idx="10102">
                  <c:v>38180</c:v>
                </c:pt>
                <c:pt idx="10103">
                  <c:v>28345</c:v>
                </c:pt>
                <c:pt idx="10104">
                  <c:v>31125</c:v>
                </c:pt>
                <c:pt idx="10105">
                  <c:v>26735</c:v>
                </c:pt>
                <c:pt idx="10106">
                  <c:v>31625</c:v>
                </c:pt>
                <c:pt idx="10107">
                  <c:v>28820</c:v>
                </c:pt>
                <c:pt idx="10108">
                  <c:v>32460</c:v>
                </c:pt>
                <c:pt idx="10109">
                  <c:v>28845</c:v>
                </c:pt>
                <c:pt idx="10110">
                  <c:v>30530</c:v>
                </c:pt>
                <c:pt idx="10111">
                  <c:v>31125</c:v>
                </c:pt>
                <c:pt idx="10112">
                  <c:v>25745</c:v>
                </c:pt>
                <c:pt idx="10113">
                  <c:v>24490</c:v>
                </c:pt>
                <c:pt idx="10114">
                  <c:v>34700</c:v>
                </c:pt>
                <c:pt idx="10115">
                  <c:v>35315</c:v>
                </c:pt>
                <c:pt idx="10116">
                  <c:v>33075</c:v>
                </c:pt>
                <c:pt idx="10117">
                  <c:v>40760</c:v>
                </c:pt>
                <c:pt idx="10118">
                  <c:v>25645</c:v>
                </c:pt>
                <c:pt idx="10119">
                  <c:v>35720</c:v>
                </c:pt>
                <c:pt idx="10120">
                  <c:v>33770</c:v>
                </c:pt>
                <c:pt idx="10121">
                  <c:v>32765</c:v>
                </c:pt>
                <c:pt idx="10122">
                  <c:v>34705</c:v>
                </c:pt>
                <c:pt idx="10123">
                  <c:v>27095</c:v>
                </c:pt>
                <c:pt idx="10124">
                  <c:v>35315</c:v>
                </c:pt>
                <c:pt idx="10125">
                  <c:v>42760</c:v>
                </c:pt>
                <c:pt idx="10126">
                  <c:v>34705</c:v>
                </c:pt>
                <c:pt idx="10127">
                  <c:v>24950</c:v>
                </c:pt>
                <c:pt idx="10128">
                  <c:v>29690</c:v>
                </c:pt>
                <c:pt idx="10129">
                  <c:v>25730</c:v>
                </c:pt>
                <c:pt idx="10130">
                  <c:v>33075</c:v>
                </c:pt>
                <c:pt idx="10131">
                  <c:v>26205</c:v>
                </c:pt>
                <c:pt idx="10132">
                  <c:v>31740</c:v>
                </c:pt>
                <c:pt idx="10133">
                  <c:v>29735</c:v>
                </c:pt>
                <c:pt idx="10134">
                  <c:v>29280</c:v>
                </c:pt>
                <c:pt idx="10135">
                  <c:v>33770</c:v>
                </c:pt>
                <c:pt idx="10136">
                  <c:v>30485</c:v>
                </c:pt>
                <c:pt idx="10137">
                  <c:v>28700</c:v>
                </c:pt>
                <c:pt idx="10138">
                  <c:v>24120</c:v>
                </c:pt>
                <c:pt idx="10139">
                  <c:v>32390</c:v>
                </c:pt>
                <c:pt idx="10140">
                  <c:v>27195</c:v>
                </c:pt>
                <c:pt idx="10141">
                  <c:v>33265</c:v>
                </c:pt>
                <c:pt idx="10142">
                  <c:v>31740</c:v>
                </c:pt>
                <c:pt idx="10143">
                  <c:v>38795</c:v>
                </c:pt>
                <c:pt idx="10144">
                  <c:v>31875</c:v>
                </c:pt>
                <c:pt idx="10145">
                  <c:v>32240</c:v>
                </c:pt>
                <c:pt idx="10146">
                  <c:v>30190</c:v>
                </c:pt>
                <c:pt idx="10147">
                  <c:v>51145</c:v>
                </c:pt>
                <c:pt idx="10148">
                  <c:v>53950</c:v>
                </c:pt>
                <c:pt idx="10149">
                  <c:v>54775</c:v>
                </c:pt>
                <c:pt idx="10150">
                  <c:v>51970</c:v>
                </c:pt>
                <c:pt idx="10151">
                  <c:v>56425</c:v>
                </c:pt>
                <c:pt idx="10152">
                  <c:v>53620</c:v>
                </c:pt>
                <c:pt idx="10153">
                  <c:v>3465</c:v>
                </c:pt>
                <c:pt idx="10154">
                  <c:v>3413</c:v>
                </c:pt>
                <c:pt idx="10155">
                  <c:v>54505</c:v>
                </c:pt>
                <c:pt idx="10156">
                  <c:v>61085</c:v>
                </c:pt>
                <c:pt idx="10157">
                  <c:v>49300</c:v>
                </c:pt>
                <c:pt idx="10158">
                  <c:v>46300</c:v>
                </c:pt>
                <c:pt idx="10159">
                  <c:v>51505</c:v>
                </c:pt>
                <c:pt idx="10160">
                  <c:v>64085</c:v>
                </c:pt>
                <c:pt idx="10161">
                  <c:v>64740</c:v>
                </c:pt>
                <c:pt idx="10162">
                  <c:v>47000</c:v>
                </c:pt>
                <c:pt idx="10163">
                  <c:v>55030</c:v>
                </c:pt>
                <c:pt idx="10164">
                  <c:v>52030</c:v>
                </c:pt>
                <c:pt idx="10165">
                  <c:v>50000</c:v>
                </c:pt>
                <c:pt idx="10166">
                  <c:v>61740</c:v>
                </c:pt>
                <c:pt idx="10167">
                  <c:v>50215</c:v>
                </c:pt>
                <c:pt idx="10168">
                  <c:v>55345</c:v>
                </c:pt>
                <c:pt idx="10169">
                  <c:v>47215</c:v>
                </c:pt>
                <c:pt idx="10170">
                  <c:v>62030</c:v>
                </c:pt>
                <c:pt idx="10171">
                  <c:v>52345</c:v>
                </c:pt>
                <c:pt idx="10172">
                  <c:v>65030</c:v>
                </c:pt>
                <c:pt idx="10173">
                  <c:v>31620</c:v>
                </c:pt>
                <c:pt idx="10174">
                  <c:v>28880</c:v>
                </c:pt>
                <c:pt idx="10175">
                  <c:v>29770</c:v>
                </c:pt>
                <c:pt idx="10176">
                  <c:v>27030</c:v>
                </c:pt>
                <c:pt idx="10177">
                  <c:v>32600</c:v>
                </c:pt>
                <c:pt idx="10178">
                  <c:v>30750</c:v>
                </c:pt>
                <c:pt idx="10179">
                  <c:v>32325</c:v>
                </c:pt>
                <c:pt idx="10180">
                  <c:v>33180</c:v>
                </c:pt>
                <c:pt idx="10181">
                  <c:v>34175</c:v>
                </c:pt>
                <c:pt idx="10182">
                  <c:v>31330</c:v>
                </c:pt>
                <c:pt idx="10183">
                  <c:v>30120</c:v>
                </c:pt>
                <c:pt idx="10184">
                  <c:v>28270</c:v>
                </c:pt>
                <c:pt idx="10185">
                  <c:v>29485</c:v>
                </c:pt>
                <c:pt idx="10186">
                  <c:v>27055</c:v>
                </c:pt>
                <c:pt idx="10187">
                  <c:v>40220</c:v>
                </c:pt>
                <c:pt idx="10188">
                  <c:v>31335</c:v>
                </c:pt>
                <c:pt idx="10189">
                  <c:v>36255</c:v>
                </c:pt>
                <c:pt idx="10190">
                  <c:v>34405</c:v>
                </c:pt>
                <c:pt idx="10191">
                  <c:v>29540</c:v>
                </c:pt>
                <c:pt idx="10192">
                  <c:v>34460</c:v>
                </c:pt>
                <c:pt idx="10193">
                  <c:v>27110</c:v>
                </c:pt>
                <c:pt idx="10194">
                  <c:v>31390</c:v>
                </c:pt>
                <c:pt idx="10195">
                  <c:v>40275</c:v>
                </c:pt>
                <c:pt idx="10196">
                  <c:v>36310</c:v>
                </c:pt>
                <c:pt idx="10197">
                  <c:v>36855</c:v>
                </c:pt>
                <c:pt idx="10198">
                  <c:v>29775</c:v>
                </c:pt>
                <c:pt idx="10199">
                  <c:v>42520</c:v>
                </c:pt>
                <c:pt idx="10200">
                  <c:v>31625</c:v>
                </c:pt>
                <c:pt idx="10201">
                  <c:v>38705</c:v>
                </c:pt>
                <c:pt idx="10202">
                  <c:v>27345</c:v>
                </c:pt>
                <c:pt idx="10203">
                  <c:v>2000</c:v>
                </c:pt>
                <c:pt idx="10204">
                  <c:v>2000</c:v>
                </c:pt>
                <c:pt idx="10205">
                  <c:v>2000</c:v>
                </c:pt>
                <c:pt idx="10206">
                  <c:v>21400</c:v>
                </c:pt>
                <c:pt idx="10207">
                  <c:v>21440</c:v>
                </c:pt>
                <c:pt idx="10208">
                  <c:v>22440</c:v>
                </c:pt>
                <c:pt idx="10209">
                  <c:v>22400</c:v>
                </c:pt>
                <c:pt idx="10210">
                  <c:v>20210</c:v>
                </c:pt>
                <c:pt idx="10211">
                  <c:v>19210</c:v>
                </c:pt>
                <c:pt idx="10212">
                  <c:v>19210</c:v>
                </c:pt>
                <c:pt idx="10213">
                  <c:v>20360</c:v>
                </c:pt>
                <c:pt idx="10214">
                  <c:v>24340</c:v>
                </c:pt>
                <c:pt idx="10215">
                  <c:v>23190</c:v>
                </c:pt>
                <c:pt idx="10216">
                  <c:v>19385</c:v>
                </c:pt>
                <c:pt idx="10217">
                  <c:v>23190</c:v>
                </c:pt>
                <c:pt idx="10218">
                  <c:v>24340</c:v>
                </c:pt>
                <c:pt idx="10219">
                  <c:v>20535</c:v>
                </c:pt>
                <c:pt idx="10220">
                  <c:v>2000</c:v>
                </c:pt>
                <c:pt idx="10221">
                  <c:v>2000</c:v>
                </c:pt>
                <c:pt idx="10222">
                  <c:v>2000</c:v>
                </c:pt>
                <c:pt idx="10223">
                  <c:v>2000</c:v>
                </c:pt>
                <c:pt idx="10224">
                  <c:v>2000</c:v>
                </c:pt>
                <c:pt idx="10225">
                  <c:v>2000</c:v>
                </c:pt>
                <c:pt idx="10226">
                  <c:v>2000</c:v>
                </c:pt>
                <c:pt idx="10227">
                  <c:v>2000</c:v>
                </c:pt>
                <c:pt idx="10228">
                  <c:v>2000</c:v>
                </c:pt>
                <c:pt idx="10229">
                  <c:v>2000</c:v>
                </c:pt>
                <c:pt idx="10230">
                  <c:v>2000</c:v>
                </c:pt>
                <c:pt idx="10231">
                  <c:v>2000</c:v>
                </c:pt>
                <c:pt idx="10232">
                  <c:v>2000</c:v>
                </c:pt>
                <c:pt idx="10233">
                  <c:v>2000</c:v>
                </c:pt>
                <c:pt idx="10234">
                  <c:v>2012</c:v>
                </c:pt>
                <c:pt idx="10235">
                  <c:v>2041</c:v>
                </c:pt>
                <c:pt idx="10236">
                  <c:v>2000</c:v>
                </c:pt>
                <c:pt idx="10237">
                  <c:v>2148</c:v>
                </c:pt>
                <c:pt idx="10238">
                  <c:v>24070</c:v>
                </c:pt>
                <c:pt idx="10239">
                  <c:v>37240</c:v>
                </c:pt>
                <c:pt idx="10240">
                  <c:v>33065</c:v>
                </c:pt>
                <c:pt idx="10241">
                  <c:v>29820</c:v>
                </c:pt>
                <c:pt idx="10242">
                  <c:v>28310</c:v>
                </c:pt>
                <c:pt idx="10243">
                  <c:v>26560</c:v>
                </c:pt>
                <c:pt idx="10244">
                  <c:v>34815</c:v>
                </c:pt>
                <c:pt idx="10245">
                  <c:v>35490</c:v>
                </c:pt>
                <c:pt idx="10246">
                  <c:v>29810</c:v>
                </c:pt>
                <c:pt idx="10247">
                  <c:v>28060</c:v>
                </c:pt>
                <c:pt idx="10248">
                  <c:v>31570</c:v>
                </c:pt>
                <c:pt idx="10249">
                  <c:v>28300</c:v>
                </c:pt>
                <c:pt idx="10250">
                  <c:v>33975</c:v>
                </c:pt>
                <c:pt idx="10251">
                  <c:v>23975</c:v>
                </c:pt>
                <c:pt idx="10252">
                  <c:v>28550</c:v>
                </c:pt>
                <c:pt idx="10253">
                  <c:v>30620</c:v>
                </c:pt>
                <c:pt idx="10254">
                  <c:v>35725</c:v>
                </c:pt>
                <c:pt idx="10255">
                  <c:v>26800</c:v>
                </c:pt>
                <c:pt idx="10256">
                  <c:v>32370</c:v>
                </c:pt>
                <c:pt idx="10257">
                  <c:v>30050</c:v>
                </c:pt>
                <c:pt idx="10258">
                  <c:v>29050</c:v>
                </c:pt>
                <c:pt idx="10259">
                  <c:v>28800</c:v>
                </c:pt>
                <c:pt idx="10260">
                  <c:v>36025</c:v>
                </c:pt>
                <c:pt idx="10261">
                  <c:v>34275</c:v>
                </c:pt>
                <c:pt idx="10262">
                  <c:v>27300</c:v>
                </c:pt>
                <c:pt idx="10263">
                  <c:v>30550</c:v>
                </c:pt>
                <c:pt idx="10264">
                  <c:v>30920</c:v>
                </c:pt>
                <c:pt idx="10265">
                  <c:v>24070</c:v>
                </c:pt>
                <c:pt idx="10266">
                  <c:v>32670</c:v>
                </c:pt>
                <c:pt idx="10267">
                  <c:v>30990</c:v>
                </c:pt>
                <c:pt idx="10268">
                  <c:v>31170</c:v>
                </c:pt>
                <c:pt idx="10269">
                  <c:v>28110</c:v>
                </c:pt>
                <c:pt idx="10270">
                  <c:v>33855</c:v>
                </c:pt>
                <c:pt idx="10271">
                  <c:v>33250</c:v>
                </c:pt>
                <c:pt idx="10272">
                  <c:v>27250</c:v>
                </c:pt>
                <c:pt idx="10273">
                  <c:v>29750</c:v>
                </c:pt>
                <c:pt idx="10274">
                  <c:v>30250</c:v>
                </c:pt>
                <c:pt idx="10275">
                  <c:v>30780</c:v>
                </c:pt>
                <c:pt idx="10276">
                  <c:v>28000</c:v>
                </c:pt>
                <c:pt idx="10277">
                  <c:v>26660</c:v>
                </c:pt>
                <c:pt idx="10278">
                  <c:v>40355</c:v>
                </c:pt>
                <c:pt idx="10279">
                  <c:v>36815</c:v>
                </c:pt>
                <c:pt idx="10280">
                  <c:v>37855</c:v>
                </c:pt>
                <c:pt idx="10281">
                  <c:v>39310</c:v>
                </c:pt>
                <c:pt idx="10282">
                  <c:v>37435</c:v>
                </c:pt>
                <c:pt idx="10283">
                  <c:v>38480</c:v>
                </c:pt>
                <c:pt idx="10284">
                  <c:v>38355</c:v>
                </c:pt>
                <c:pt idx="10285">
                  <c:v>39415</c:v>
                </c:pt>
                <c:pt idx="10286">
                  <c:v>17095</c:v>
                </c:pt>
                <c:pt idx="10287">
                  <c:v>18595</c:v>
                </c:pt>
                <c:pt idx="10288">
                  <c:v>20595</c:v>
                </c:pt>
                <c:pt idx="10289">
                  <c:v>16095</c:v>
                </c:pt>
                <c:pt idx="10290">
                  <c:v>21595</c:v>
                </c:pt>
                <c:pt idx="10291">
                  <c:v>19595</c:v>
                </c:pt>
                <c:pt idx="10292">
                  <c:v>21195</c:v>
                </c:pt>
                <c:pt idx="10293">
                  <c:v>22095</c:v>
                </c:pt>
                <c:pt idx="10294">
                  <c:v>19395</c:v>
                </c:pt>
                <c:pt idx="10295">
                  <c:v>17795</c:v>
                </c:pt>
                <c:pt idx="10296">
                  <c:v>21695</c:v>
                </c:pt>
                <c:pt idx="10297">
                  <c:v>22795</c:v>
                </c:pt>
                <c:pt idx="10298">
                  <c:v>16695</c:v>
                </c:pt>
                <c:pt idx="10299">
                  <c:v>20495</c:v>
                </c:pt>
                <c:pt idx="10300">
                  <c:v>18370</c:v>
                </c:pt>
                <c:pt idx="10301">
                  <c:v>21270</c:v>
                </c:pt>
                <c:pt idx="10302">
                  <c:v>22620</c:v>
                </c:pt>
                <c:pt idx="10303">
                  <c:v>20170</c:v>
                </c:pt>
                <c:pt idx="10304">
                  <c:v>17270</c:v>
                </c:pt>
                <c:pt idx="10305">
                  <c:v>22770</c:v>
                </c:pt>
                <c:pt idx="10306">
                  <c:v>30225</c:v>
                </c:pt>
                <c:pt idx="10307">
                  <c:v>28230</c:v>
                </c:pt>
                <c:pt idx="10308">
                  <c:v>33235</c:v>
                </c:pt>
                <c:pt idx="10309">
                  <c:v>37650</c:v>
                </c:pt>
                <c:pt idx="10310">
                  <c:v>39625</c:v>
                </c:pt>
                <c:pt idx="10311">
                  <c:v>26255</c:v>
                </c:pt>
                <c:pt idx="10312">
                  <c:v>35565</c:v>
                </c:pt>
                <c:pt idx="10313">
                  <c:v>33590</c:v>
                </c:pt>
                <c:pt idx="10314">
                  <c:v>31260</c:v>
                </c:pt>
                <c:pt idx="10315">
                  <c:v>28250</c:v>
                </c:pt>
                <c:pt idx="10316">
                  <c:v>24890</c:v>
                </c:pt>
                <c:pt idx="10317">
                  <c:v>36420</c:v>
                </c:pt>
                <c:pt idx="10318">
                  <c:v>33365</c:v>
                </c:pt>
                <c:pt idx="10319">
                  <c:v>28700</c:v>
                </c:pt>
                <c:pt idx="10320">
                  <c:v>26865</c:v>
                </c:pt>
                <c:pt idx="10321">
                  <c:v>31390</c:v>
                </c:pt>
                <c:pt idx="10322">
                  <c:v>34445</c:v>
                </c:pt>
                <c:pt idx="10323">
                  <c:v>30675</c:v>
                </c:pt>
                <c:pt idx="10324">
                  <c:v>30095</c:v>
                </c:pt>
                <c:pt idx="10325">
                  <c:v>32070</c:v>
                </c:pt>
                <c:pt idx="10326">
                  <c:v>26970</c:v>
                </c:pt>
                <c:pt idx="10327">
                  <c:v>34580</c:v>
                </c:pt>
                <c:pt idx="10328">
                  <c:v>24995</c:v>
                </c:pt>
                <c:pt idx="10329">
                  <c:v>36475</c:v>
                </c:pt>
                <c:pt idx="10330">
                  <c:v>34500</c:v>
                </c:pt>
                <c:pt idx="10331">
                  <c:v>32605</c:v>
                </c:pt>
                <c:pt idx="10332">
                  <c:v>39780</c:v>
                </c:pt>
                <c:pt idx="10333">
                  <c:v>34440</c:v>
                </c:pt>
                <c:pt idx="10334">
                  <c:v>37580</c:v>
                </c:pt>
                <c:pt idx="10335">
                  <c:v>31910</c:v>
                </c:pt>
                <c:pt idx="10336">
                  <c:v>34760</c:v>
                </c:pt>
                <c:pt idx="10337">
                  <c:v>29360</c:v>
                </c:pt>
                <c:pt idx="10338">
                  <c:v>33990</c:v>
                </c:pt>
                <c:pt idx="10339">
                  <c:v>37320</c:v>
                </c:pt>
                <c:pt idx="10340">
                  <c:v>43280</c:v>
                </c:pt>
                <c:pt idx="10341">
                  <c:v>34640</c:v>
                </c:pt>
                <c:pt idx="10342">
                  <c:v>40580</c:v>
                </c:pt>
                <c:pt idx="10343">
                  <c:v>32210</c:v>
                </c:pt>
                <c:pt idx="10344">
                  <c:v>31790</c:v>
                </c:pt>
                <c:pt idx="10345">
                  <c:v>36840</c:v>
                </c:pt>
                <c:pt idx="10346">
                  <c:v>41160</c:v>
                </c:pt>
                <c:pt idx="10347">
                  <c:v>32490</c:v>
                </c:pt>
                <c:pt idx="10348">
                  <c:v>32060</c:v>
                </c:pt>
                <c:pt idx="10349">
                  <c:v>34910</c:v>
                </c:pt>
                <c:pt idx="10350">
                  <c:v>31940</c:v>
                </c:pt>
                <c:pt idx="10351">
                  <c:v>38170</c:v>
                </c:pt>
                <c:pt idx="10352">
                  <c:v>34140</c:v>
                </c:pt>
                <c:pt idx="10353">
                  <c:v>34790</c:v>
                </c:pt>
                <c:pt idx="10354">
                  <c:v>40370</c:v>
                </c:pt>
                <c:pt idx="10355">
                  <c:v>43860</c:v>
                </c:pt>
                <c:pt idx="10356">
                  <c:v>29640</c:v>
                </c:pt>
                <c:pt idx="10357">
                  <c:v>36990</c:v>
                </c:pt>
                <c:pt idx="10358">
                  <c:v>37670</c:v>
                </c:pt>
                <c:pt idx="10359">
                  <c:v>40700</c:v>
                </c:pt>
                <c:pt idx="10360">
                  <c:v>37810</c:v>
                </c:pt>
                <c:pt idx="10361">
                  <c:v>45020</c:v>
                </c:pt>
                <c:pt idx="10362">
                  <c:v>49460</c:v>
                </c:pt>
                <c:pt idx="10363">
                  <c:v>55400</c:v>
                </c:pt>
                <c:pt idx="10364">
                  <c:v>46380</c:v>
                </c:pt>
                <c:pt idx="10365">
                  <c:v>52310</c:v>
                </c:pt>
                <c:pt idx="10366">
                  <c:v>34780</c:v>
                </c:pt>
                <c:pt idx="10367">
                  <c:v>42985</c:v>
                </c:pt>
                <c:pt idx="10368">
                  <c:v>41635</c:v>
                </c:pt>
                <c:pt idx="10369">
                  <c:v>39255</c:v>
                </c:pt>
                <c:pt idx="10370">
                  <c:v>45185</c:v>
                </c:pt>
                <c:pt idx="10371">
                  <c:v>35705</c:v>
                </c:pt>
                <c:pt idx="10372">
                  <c:v>42985</c:v>
                </c:pt>
                <c:pt idx="10373">
                  <c:v>39435</c:v>
                </c:pt>
                <c:pt idx="10374">
                  <c:v>39635</c:v>
                </c:pt>
                <c:pt idx="10375">
                  <c:v>45385</c:v>
                </c:pt>
                <c:pt idx="10376">
                  <c:v>39455</c:v>
                </c:pt>
                <c:pt idx="10377">
                  <c:v>43185</c:v>
                </c:pt>
                <c:pt idx="10378">
                  <c:v>41835</c:v>
                </c:pt>
                <c:pt idx="10379">
                  <c:v>43185</c:v>
                </c:pt>
                <c:pt idx="10380">
                  <c:v>35905</c:v>
                </c:pt>
                <c:pt idx="10381">
                  <c:v>37405</c:v>
                </c:pt>
                <c:pt idx="10382">
                  <c:v>37530</c:v>
                </c:pt>
                <c:pt idx="10383">
                  <c:v>36030</c:v>
                </c:pt>
                <c:pt idx="10384">
                  <c:v>43310</c:v>
                </c:pt>
                <c:pt idx="10385">
                  <c:v>39580</c:v>
                </c:pt>
                <c:pt idx="10386">
                  <c:v>39760</c:v>
                </c:pt>
                <c:pt idx="10387">
                  <c:v>45510</c:v>
                </c:pt>
                <c:pt idx="10388">
                  <c:v>43310</c:v>
                </c:pt>
                <c:pt idx="10389">
                  <c:v>41960</c:v>
                </c:pt>
                <c:pt idx="10390">
                  <c:v>41575</c:v>
                </c:pt>
                <c:pt idx="10391">
                  <c:v>35500</c:v>
                </c:pt>
                <c:pt idx="10392">
                  <c:v>42600</c:v>
                </c:pt>
                <c:pt idx="10393">
                  <c:v>39375</c:v>
                </c:pt>
                <c:pt idx="10394">
                  <c:v>44800</c:v>
                </c:pt>
                <c:pt idx="10395">
                  <c:v>31445</c:v>
                </c:pt>
                <c:pt idx="10396">
                  <c:v>35320</c:v>
                </c:pt>
                <c:pt idx="10397">
                  <c:v>41575</c:v>
                </c:pt>
                <c:pt idx="10398">
                  <c:v>35320</c:v>
                </c:pt>
                <c:pt idx="10399">
                  <c:v>42600</c:v>
                </c:pt>
                <c:pt idx="10400">
                  <c:v>35750</c:v>
                </c:pt>
                <c:pt idx="10401">
                  <c:v>44800</c:v>
                </c:pt>
                <c:pt idx="10402">
                  <c:v>39375</c:v>
                </c:pt>
                <c:pt idx="10403">
                  <c:v>31695</c:v>
                </c:pt>
                <c:pt idx="10404">
                  <c:v>42600</c:v>
                </c:pt>
                <c:pt idx="10405">
                  <c:v>35950</c:v>
                </c:pt>
                <c:pt idx="10406">
                  <c:v>44800</c:v>
                </c:pt>
                <c:pt idx="10407">
                  <c:v>31900</c:v>
                </c:pt>
                <c:pt idx="10408">
                  <c:v>41600</c:v>
                </c:pt>
                <c:pt idx="10409">
                  <c:v>39400</c:v>
                </c:pt>
                <c:pt idx="10410">
                  <c:v>35350</c:v>
                </c:pt>
                <c:pt idx="10411">
                  <c:v>2000</c:v>
                </c:pt>
                <c:pt idx="10412">
                  <c:v>2000</c:v>
                </c:pt>
                <c:pt idx="10413">
                  <c:v>2000</c:v>
                </c:pt>
                <c:pt idx="10414">
                  <c:v>2000</c:v>
                </c:pt>
                <c:pt idx="10415">
                  <c:v>2000</c:v>
                </c:pt>
                <c:pt idx="10416">
                  <c:v>2000</c:v>
                </c:pt>
                <c:pt idx="10417">
                  <c:v>23965</c:v>
                </c:pt>
                <c:pt idx="10418">
                  <c:v>22455</c:v>
                </c:pt>
                <c:pt idx="10419">
                  <c:v>29745</c:v>
                </c:pt>
                <c:pt idx="10420">
                  <c:v>25145</c:v>
                </c:pt>
                <c:pt idx="10421">
                  <c:v>23520</c:v>
                </c:pt>
                <c:pt idx="10422">
                  <c:v>28120</c:v>
                </c:pt>
                <c:pt idx="10423">
                  <c:v>24820</c:v>
                </c:pt>
                <c:pt idx="10424">
                  <c:v>26815</c:v>
                </c:pt>
                <c:pt idx="10425">
                  <c:v>31415</c:v>
                </c:pt>
                <c:pt idx="10426">
                  <c:v>29420</c:v>
                </c:pt>
                <c:pt idx="10427">
                  <c:v>48390</c:v>
                </c:pt>
                <c:pt idx="10428">
                  <c:v>39300</c:v>
                </c:pt>
                <c:pt idx="10429">
                  <c:v>68340</c:v>
                </c:pt>
                <c:pt idx="10430">
                  <c:v>42800</c:v>
                </c:pt>
                <c:pt idx="10431">
                  <c:v>39300</c:v>
                </c:pt>
                <c:pt idx="10432">
                  <c:v>48900</c:v>
                </c:pt>
                <c:pt idx="10433">
                  <c:v>62200</c:v>
                </c:pt>
                <c:pt idx="10434">
                  <c:v>56670</c:v>
                </c:pt>
                <c:pt idx="10435">
                  <c:v>53170</c:v>
                </c:pt>
                <c:pt idx="10436">
                  <c:v>48745</c:v>
                </c:pt>
                <c:pt idx="10437">
                  <c:v>44705</c:v>
                </c:pt>
                <c:pt idx="10438">
                  <c:v>58700</c:v>
                </c:pt>
                <c:pt idx="10439">
                  <c:v>66995</c:v>
                </c:pt>
                <c:pt idx="10440">
                  <c:v>52245</c:v>
                </c:pt>
                <c:pt idx="10441">
                  <c:v>51450</c:v>
                </c:pt>
                <c:pt idx="10442">
                  <c:v>46745</c:v>
                </c:pt>
                <c:pt idx="10443">
                  <c:v>54950</c:v>
                </c:pt>
                <c:pt idx="10444">
                  <c:v>42705</c:v>
                </c:pt>
                <c:pt idx="10445">
                  <c:v>63245</c:v>
                </c:pt>
                <c:pt idx="10446">
                  <c:v>59745</c:v>
                </c:pt>
                <c:pt idx="10447">
                  <c:v>50245</c:v>
                </c:pt>
                <c:pt idx="10448">
                  <c:v>49495</c:v>
                </c:pt>
                <c:pt idx="10449">
                  <c:v>52795</c:v>
                </c:pt>
                <c:pt idx="10450">
                  <c:v>60195</c:v>
                </c:pt>
                <c:pt idx="10451">
                  <c:v>32995</c:v>
                </c:pt>
                <c:pt idx="10452">
                  <c:v>30765</c:v>
                </c:pt>
                <c:pt idx="10453">
                  <c:v>41995</c:v>
                </c:pt>
                <c:pt idx="10454">
                  <c:v>34465</c:v>
                </c:pt>
                <c:pt idx="10455">
                  <c:v>29995</c:v>
                </c:pt>
                <c:pt idx="10456">
                  <c:v>37945</c:v>
                </c:pt>
                <c:pt idx="10457">
                  <c:v>35315</c:v>
                </c:pt>
                <c:pt idx="10458">
                  <c:v>33695</c:v>
                </c:pt>
                <c:pt idx="10459">
                  <c:v>40295</c:v>
                </c:pt>
                <c:pt idx="10460">
                  <c:v>31465</c:v>
                </c:pt>
                <c:pt idx="10461">
                  <c:v>35845</c:v>
                </c:pt>
                <c:pt idx="10462">
                  <c:v>34145</c:v>
                </c:pt>
                <c:pt idx="10463">
                  <c:v>40645</c:v>
                </c:pt>
                <c:pt idx="10464">
                  <c:v>29995</c:v>
                </c:pt>
                <c:pt idx="10465">
                  <c:v>38445</c:v>
                </c:pt>
                <c:pt idx="10466">
                  <c:v>37345</c:v>
                </c:pt>
                <c:pt idx="10467">
                  <c:v>31875</c:v>
                </c:pt>
                <c:pt idx="10468">
                  <c:v>52055</c:v>
                </c:pt>
                <c:pt idx="10469">
                  <c:v>46385</c:v>
                </c:pt>
                <c:pt idx="10470">
                  <c:v>52595</c:v>
                </c:pt>
                <c:pt idx="10471">
                  <c:v>46925</c:v>
                </c:pt>
                <c:pt idx="10472">
                  <c:v>47225</c:v>
                </c:pt>
                <c:pt idx="10473">
                  <c:v>47000</c:v>
                </c:pt>
                <c:pt idx="10474">
                  <c:v>52895</c:v>
                </c:pt>
                <c:pt idx="10475">
                  <c:v>52670</c:v>
                </c:pt>
                <c:pt idx="10476">
                  <c:v>19060</c:v>
                </c:pt>
                <c:pt idx="10477">
                  <c:v>16790</c:v>
                </c:pt>
                <c:pt idx="10478">
                  <c:v>17890</c:v>
                </c:pt>
                <c:pt idx="10479">
                  <c:v>21510</c:v>
                </c:pt>
                <c:pt idx="10480">
                  <c:v>17200</c:v>
                </c:pt>
                <c:pt idx="10481">
                  <c:v>21935</c:v>
                </c:pt>
                <c:pt idx="10482">
                  <c:v>16100</c:v>
                </c:pt>
                <c:pt idx="10483">
                  <c:v>20835</c:v>
                </c:pt>
                <c:pt idx="10484">
                  <c:v>22530</c:v>
                </c:pt>
                <c:pt idx="10485">
                  <c:v>21430</c:v>
                </c:pt>
                <c:pt idx="10486">
                  <c:v>17730</c:v>
                </c:pt>
                <c:pt idx="10487">
                  <c:v>16630</c:v>
                </c:pt>
                <c:pt idx="10488">
                  <c:v>17330</c:v>
                </c:pt>
                <c:pt idx="10489">
                  <c:v>18430</c:v>
                </c:pt>
                <c:pt idx="10490">
                  <c:v>22130</c:v>
                </c:pt>
                <c:pt idx="10491">
                  <c:v>19580</c:v>
                </c:pt>
                <c:pt idx="10492">
                  <c:v>22315</c:v>
                </c:pt>
                <c:pt idx="10493">
                  <c:v>22715</c:v>
                </c:pt>
                <c:pt idx="10494">
                  <c:v>21615</c:v>
                </c:pt>
                <c:pt idx="10495">
                  <c:v>19865</c:v>
                </c:pt>
                <c:pt idx="10496">
                  <c:v>20965</c:v>
                </c:pt>
                <c:pt idx="10497">
                  <c:v>32320</c:v>
                </c:pt>
                <c:pt idx="10498">
                  <c:v>34220</c:v>
                </c:pt>
                <c:pt idx="10499">
                  <c:v>30070</c:v>
                </c:pt>
                <c:pt idx="10500">
                  <c:v>31970</c:v>
                </c:pt>
                <c:pt idx="10501">
                  <c:v>32515</c:v>
                </c:pt>
                <c:pt idx="10502">
                  <c:v>30265</c:v>
                </c:pt>
                <c:pt idx="10503">
                  <c:v>30335</c:v>
                </c:pt>
                <c:pt idx="10504">
                  <c:v>28085</c:v>
                </c:pt>
                <c:pt idx="10505">
                  <c:v>27980</c:v>
                </c:pt>
                <c:pt idx="10506">
                  <c:v>30230</c:v>
                </c:pt>
                <c:pt idx="10507">
                  <c:v>28130</c:v>
                </c:pt>
                <c:pt idx="10508">
                  <c:v>25880</c:v>
                </c:pt>
                <c:pt idx="10509">
                  <c:v>25045</c:v>
                </c:pt>
                <c:pt idx="10510">
                  <c:v>34885</c:v>
                </c:pt>
                <c:pt idx="10511">
                  <c:v>33620</c:v>
                </c:pt>
                <c:pt idx="10512">
                  <c:v>27340</c:v>
                </c:pt>
                <c:pt idx="10513">
                  <c:v>37125</c:v>
                </c:pt>
                <c:pt idx="10514">
                  <c:v>31320</c:v>
                </c:pt>
                <c:pt idx="10515">
                  <c:v>27970</c:v>
                </c:pt>
                <c:pt idx="10516">
                  <c:v>30210</c:v>
                </c:pt>
                <c:pt idx="10517">
                  <c:v>26390</c:v>
                </c:pt>
                <c:pt idx="10518">
                  <c:v>28525</c:v>
                </c:pt>
                <c:pt idx="10519">
                  <c:v>29880</c:v>
                </c:pt>
                <c:pt idx="10520">
                  <c:v>29535</c:v>
                </c:pt>
                <c:pt idx="10521">
                  <c:v>27745</c:v>
                </c:pt>
                <c:pt idx="10522">
                  <c:v>31910</c:v>
                </c:pt>
                <c:pt idx="10523">
                  <c:v>32155</c:v>
                </c:pt>
                <c:pt idx="10524">
                  <c:v>31810</c:v>
                </c:pt>
                <c:pt idx="10525">
                  <c:v>34290</c:v>
                </c:pt>
                <c:pt idx="10526">
                  <c:v>37725</c:v>
                </c:pt>
                <c:pt idx="10527">
                  <c:v>27400</c:v>
                </c:pt>
                <c:pt idx="10528">
                  <c:v>35590</c:v>
                </c:pt>
                <c:pt idx="10529">
                  <c:v>33945</c:v>
                </c:pt>
                <c:pt idx="10530">
                  <c:v>29780</c:v>
                </c:pt>
                <c:pt idx="10531">
                  <c:v>35770</c:v>
                </c:pt>
                <c:pt idx="10532">
                  <c:v>31330</c:v>
                </c:pt>
                <c:pt idx="10533">
                  <c:v>39330</c:v>
                </c:pt>
                <c:pt idx="10534">
                  <c:v>31275</c:v>
                </c:pt>
                <c:pt idx="10535">
                  <c:v>33595</c:v>
                </c:pt>
                <c:pt idx="10536">
                  <c:v>37195</c:v>
                </c:pt>
                <c:pt idx="10537">
                  <c:v>33445</c:v>
                </c:pt>
                <c:pt idx="10538">
                  <c:v>29155</c:v>
                </c:pt>
                <c:pt idx="10539">
                  <c:v>2000</c:v>
                </c:pt>
                <c:pt idx="10540">
                  <c:v>2000</c:v>
                </c:pt>
                <c:pt idx="10541">
                  <c:v>2000</c:v>
                </c:pt>
                <c:pt idx="10542">
                  <c:v>2000</c:v>
                </c:pt>
                <c:pt idx="10543">
                  <c:v>2000</c:v>
                </c:pt>
                <c:pt idx="10544">
                  <c:v>2038</c:v>
                </c:pt>
                <c:pt idx="10545">
                  <c:v>2104</c:v>
                </c:pt>
                <c:pt idx="10546">
                  <c:v>26710</c:v>
                </c:pt>
                <c:pt idx="10547">
                  <c:v>23330</c:v>
                </c:pt>
                <c:pt idx="10548">
                  <c:v>25185</c:v>
                </c:pt>
                <c:pt idx="10549">
                  <c:v>22330</c:v>
                </c:pt>
                <c:pt idx="10550">
                  <c:v>24710</c:v>
                </c:pt>
                <c:pt idx="10551">
                  <c:v>22330</c:v>
                </c:pt>
                <c:pt idx="10552">
                  <c:v>23855</c:v>
                </c:pt>
                <c:pt idx="10553">
                  <c:v>24855</c:v>
                </c:pt>
                <c:pt idx="10554">
                  <c:v>26710</c:v>
                </c:pt>
                <c:pt idx="10555">
                  <c:v>29185</c:v>
                </c:pt>
                <c:pt idx="10556">
                  <c:v>25185</c:v>
                </c:pt>
                <c:pt idx="10557">
                  <c:v>24855</c:v>
                </c:pt>
                <c:pt idx="10558">
                  <c:v>23330</c:v>
                </c:pt>
                <c:pt idx="10559">
                  <c:v>24710</c:v>
                </c:pt>
                <c:pt idx="10560">
                  <c:v>23855</c:v>
                </c:pt>
                <c:pt idx="10561">
                  <c:v>22675</c:v>
                </c:pt>
                <c:pt idx="10562">
                  <c:v>25300</c:v>
                </c:pt>
                <c:pt idx="10563">
                  <c:v>24825</c:v>
                </c:pt>
                <c:pt idx="10564">
                  <c:v>26825</c:v>
                </c:pt>
                <c:pt idx="10565">
                  <c:v>24825</c:v>
                </c:pt>
                <c:pt idx="10566">
                  <c:v>24200</c:v>
                </c:pt>
                <c:pt idx="10567">
                  <c:v>26825</c:v>
                </c:pt>
                <c:pt idx="10568">
                  <c:v>22675</c:v>
                </c:pt>
                <c:pt idx="10569">
                  <c:v>29300</c:v>
                </c:pt>
                <c:pt idx="10570">
                  <c:v>23675</c:v>
                </c:pt>
                <c:pt idx="10571">
                  <c:v>25300</c:v>
                </c:pt>
                <c:pt idx="10572">
                  <c:v>24200</c:v>
                </c:pt>
                <c:pt idx="10573">
                  <c:v>25200</c:v>
                </c:pt>
                <c:pt idx="10574">
                  <c:v>25200</c:v>
                </c:pt>
                <c:pt idx="10575">
                  <c:v>23675</c:v>
                </c:pt>
                <c:pt idx="10576">
                  <c:v>23900</c:v>
                </c:pt>
                <c:pt idx="10577">
                  <c:v>25585</c:v>
                </c:pt>
                <c:pt idx="10578">
                  <c:v>27590</c:v>
                </c:pt>
                <c:pt idx="10579">
                  <c:v>24425</c:v>
                </c:pt>
                <c:pt idx="10580">
                  <c:v>30215</c:v>
                </c:pt>
                <c:pt idx="10581">
                  <c:v>25585</c:v>
                </c:pt>
                <c:pt idx="10582">
                  <c:v>25425</c:v>
                </c:pt>
                <c:pt idx="10583">
                  <c:v>28215</c:v>
                </c:pt>
                <c:pt idx="10584">
                  <c:v>25590</c:v>
                </c:pt>
                <c:pt idx="10585">
                  <c:v>27590</c:v>
                </c:pt>
                <c:pt idx="10586">
                  <c:v>22900</c:v>
                </c:pt>
                <c:pt idx="10587">
                  <c:v>25425</c:v>
                </c:pt>
                <c:pt idx="10588">
                  <c:v>24425</c:v>
                </c:pt>
                <c:pt idx="10589">
                  <c:v>25590</c:v>
                </c:pt>
                <c:pt idx="10590">
                  <c:v>23900</c:v>
                </c:pt>
                <c:pt idx="10591">
                  <c:v>22900</c:v>
                </c:pt>
                <c:pt idx="10592">
                  <c:v>35430</c:v>
                </c:pt>
                <c:pt idx="10593">
                  <c:v>40830</c:v>
                </c:pt>
                <c:pt idx="10594">
                  <c:v>36070</c:v>
                </c:pt>
                <c:pt idx="10595">
                  <c:v>33920</c:v>
                </c:pt>
                <c:pt idx="10596">
                  <c:v>39080</c:v>
                </c:pt>
                <c:pt idx="10597">
                  <c:v>33770</c:v>
                </c:pt>
                <c:pt idx="10598">
                  <c:v>43795</c:v>
                </c:pt>
                <c:pt idx="10599">
                  <c:v>42295</c:v>
                </c:pt>
                <c:pt idx="10600">
                  <c:v>32270</c:v>
                </c:pt>
                <c:pt idx="10601">
                  <c:v>37420</c:v>
                </c:pt>
                <c:pt idx="10602">
                  <c:v>37580</c:v>
                </c:pt>
                <c:pt idx="10603">
                  <c:v>37570</c:v>
                </c:pt>
                <c:pt idx="10604">
                  <c:v>33930</c:v>
                </c:pt>
                <c:pt idx="10605">
                  <c:v>32420</c:v>
                </c:pt>
                <c:pt idx="10606">
                  <c:v>35920</c:v>
                </c:pt>
                <c:pt idx="10607">
                  <c:v>39330</c:v>
                </c:pt>
                <c:pt idx="10608">
                  <c:v>36825</c:v>
                </c:pt>
                <c:pt idx="10609">
                  <c:v>39580</c:v>
                </c:pt>
                <c:pt idx="10610">
                  <c:v>34635</c:v>
                </c:pt>
                <c:pt idx="10611">
                  <c:v>39735</c:v>
                </c:pt>
                <c:pt idx="10612">
                  <c:v>36975</c:v>
                </c:pt>
                <c:pt idx="10613">
                  <c:v>34470</c:v>
                </c:pt>
                <c:pt idx="10614">
                  <c:v>41030</c:v>
                </c:pt>
                <c:pt idx="10615">
                  <c:v>34620</c:v>
                </c:pt>
                <c:pt idx="10616">
                  <c:v>38270</c:v>
                </c:pt>
                <c:pt idx="10617">
                  <c:v>33325</c:v>
                </c:pt>
                <c:pt idx="10618">
                  <c:v>38285</c:v>
                </c:pt>
                <c:pt idx="10619">
                  <c:v>33175</c:v>
                </c:pt>
                <c:pt idx="10620">
                  <c:v>43995</c:v>
                </c:pt>
                <c:pt idx="10621">
                  <c:v>35930</c:v>
                </c:pt>
                <c:pt idx="10622">
                  <c:v>38120</c:v>
                </c:pt>
                <c:pt idx="10623">
                  <c:v>42700</c:v>
                </c:pt>
                <c:pt idx="10624">
                  <c:v>34515</c:v>
                </c:pt>
                <c:pt idx="10625">
                  <c:v>38015</c:v>
                </c:pt>
                <c:pt idx="10626">
                  <c:v>34365</c:v>
                </c:pt>
                <c:pt idx="10627">
                  <c:v>35810</c:v>
                </c:pt>
                <c:pt idx="10628">
                  <c:v>39310</c:v>
                </c:pt>
                <c:pt idx="10629">
                  <c:v>40770</c:v>
                </c:pt>
                <c:pt idx="10630">
                  <c:v>42075</c:v>
                </c:pt>
                <c:pt idx="10631">
                  <c:v>43370</c:v>
                </c:pt>
                <c:pt idx="10632">
                  <c:v>37120</c:v>
                </c:pt>
                <c:pt idx="10633">
                  <c:v>39475</c:v>
                </c:pt>
                <c:pt idx="10634">
                  <c:v>35660</c:v>
                </c:pt>
                <c:pt idx="10635">
                  <c:v>35825</c:v>
                </c:pt>
                <c:pt idx="10636">
                  <c:v>42220</c:v>
                </c:pt>
                <c:pt idx="10637">
                  <c:v>39460</c:v>
                </c:pt>
                <c:pt idx="10638">
                  <c:v>38165</c:v>
                </c:pt>
                <c:pt idx="10639">
                  <c:v>40925</c:v>
                </c:pt>
                <c:pt idx="10640">
                  <c:v>43935</c:v>
                </c:pt>
                <c:pt idx="10641">
                  <c:v>30995</c:v>
                </c:pt>
                <c:pt idx="10642">
                  <c:v>38295</c:v>
                </c:pt>
                <c:pt idx="10643">
                  <c:v>32995</c:v>
                </c:pt>
                <c:pt idx="10644">
                  <c:v>33795</c:v>
                </c:pt>
                <c:pt idx="10645">
                  <c:v>35795</c:v>
                </c:pt>
                <c:pt idx="10646">
                  <c:v>36295</c:v>
                </c:pt>
                <c:pt idx="10647">
                  <c:v>41935</c:v>
                </c:pt>
                <c:pt idx="10648">
                  <c:v>44145</c:v>
                </c:pt>
                <c:pt idx="10649">
                  <c:v>34005</c:v>
                </c:pt>
                <c:pt idx="10650">
                  <c:v>42145</c:v>
                </c:pt>
                <c:pt idx="10651">
                  <c:v>28700</c:v>
                </c:pt>
                <c:pt idx="10652">
                  <c:v>36505</c:v>
                </c:pt>
                <c:pt idx="10653">
                  <c:v>38505</c:v>
                </c:pt>
                <c:pt idx="10654">
                  <c:v>31205</c:v>
                </c:pt>
                <c:pt idx="10655">
                  <c:v>36005</c:v>
                </c:pt>
                <c:pt idx="10656">
                  <c:v>33205</c:v>
                </c:pt>
                <c:pt idx="10657">
                  <c:v>38650</c:v>
                </c:pt>
                <c:pt idx="10658">
                  <c:v>28700</c:v>
                </c:pt>
                <c:pt idx="10659">
                  <c:v>34100</c:v>
                </c:pt>
                <c:pt idx="10660">
                  <c:v>31300</c:v>
                </c:pt>
                <c:pt idx="10661">
                  <c:v>44045</c:v>
                </c:pt>
                <c:pt idx="10662">
                  <c:v>33300</c:v>
                </c:pt>
                <c:pt idx="10663">
                  <c:v>36100</c:v>
                </c:pt>
                <c:pt idx="10664">
                  <c:v>36650</c:v>
                </c:pt>
                <c:pt idx="10665">
                  <c:v>42045</c:v>
                </c:pt>
                <c:pt idx="10666">
                  <c:v>25030</c:v>
                </c:pt>
                <c:pt idx="10667">
                  <c:v>26530</c:v>
                </c:pt>
                <c:pt idx="10668">
                  <c:v>23945</c:v>
                </c:pt>
                <c:pt idx="10669">
                  <c:v>20120</c:v>
                </c:pt>
                <c:pt idx="10670">
                  <c:v>21620</c:v>
                </c:pt>
                <c:pt idx="10671">
                  <c:v>22445</c:v>
                </c:pt>
                <c:pt idx="10672">
                  <c:v>20040</c:v>
                </c:pt>
                <c:pt idx="10673">
                  <c:v>21540</c:v>
                </c:pt>
                <c:pt idx="10674">
                  <c:v>24145</c:v>
                </c:pt>
                <c:pt idx="10675">
                  <c:v>21800</c:v>
                </c:pt>
                <c:pt idx="10676">
                  <c:v>25230</c:v>
                </c:pt>
                <c:pt idx="10677">
                  <c:v>26730</c:v>
                </c:pt>
                <c:pt idx="10678">
                  <c:v>20300</c:v>
                </c:pt>
                <c:pt idx="10679">
                  <c:v>22645</c:v>
                </c:pt>
                <c:pt idx="10680">
                  <c:v>21800</c:v>
                </c:pt>
                <c:pt idx="10681">
                  <c:v>20300</c:v>
                </c:pt>
                <c:pt idx="10682">
                  <c:v>24400</c:v>
                </c:pt>
                <c:pt idx="10683">
                  <c:v>26100</c:v>
                </c:pt>
                <c:pt idx="10684">
                  <c:v>27600</c:v>
                </c:pt>
                <c:pt idx="10685">
                  <c:v>22900</c:v>
                </c:pt>
                <c:pt idx="10686">
                  <c:v>22500</c:v>
                </c:pt>
                <c:pt idx="10687">
                  <c:v>21000</c:v>
                </c:pt>
                <c:pt idx="10688">
                  <c:v>35895</c:v>
                </c:pt>
                <c:pt idx="10689">
                  <c:v>30595</c:v>
                </c:pt>
                <c:pt idx="10690">
                  <c:v>32595</c:v>
                </c:pt>
                <c:pt idx="10691">
                  <c:v>32595</c:v>
                </c:pt>
                <c:pt idx="10692">
                  <c:v>34095</c:v>
                </c:pt>
                <c:pt idx="10693">
                  <c:v>27995</c:v>
                </c:pt>
                <c:pt idx="10694">
                  <c:v>27235</c:v>
                </c:pt>
                <c:pt idx="10695">
                  <c:v>29745</c:v>
                </c:pt>
                <c:pt idx="10696">
                  <c:v>25485</c:v>
                </c:pt>
                <c:pt idx="10697">
                  <c:v>29175</c:v>
                </c:pt>
                <c:pt idx="10698">
                  <c:v>31695</c:v>
                </c:pt>
                <c:pt idx="10699">
                  <c:v>30925</c:v>
                </c:pt>
                <c:pt idx="10700">
                  <c:v>33445</c:v>
                </c:pt>
                <c:pt idx="10701">
                  <c:v>23545</c:v>
                </c:pt>
                <c:pt idx="10702">
                  <c:v>19730</c:v>
                </c:pt>
                <c:pt idx="10703">
                  <c:v>25885</c:v>
                </c:pt>
                <c:pt idx="10704">
                  <c:v>24620</c:v>
                </c:pt>
                <c:pt idx="10705">
                  <c:v>24805</c:v>
                </c:pt>
                <c:pt idx="10706">
                  <c:v>24690</c:v>
                </c:pt>
                <c:pt idx="10707">
                  <c:v>26375</c:v>
                </c:pt>
                <c:pt idx="10708">
                  <c:v>25950</c:v>
                </c:pt>
                <c:pt idx="10709">
                  <c:v>22935</c:v>
                </c:pt>
                <c:pt idx="10710">
                  <c:v>21790</c:v>
                </c:pt>
                <c:pt idx="10711">
                  <c:v>24200</c:v>
                </c:pt>
                <c:pt idx="10712">
                  <c:v>23055</c:v>
                </c:pt>
                <c:pt idx="10713">
                  <c:v>27635</c:v>
                </c:pt>
                <c:pt idx="10714">
                  <c:v>24200</c:v>
                </c:pt>
                <c:pt idx="10715">
                  <c:v>27305</c:v>
                </c:pt>
                <c:pt idx="10716">
                  <c:v>23590</c:v>
                </c:pt>
                <c:pt idx="10717">
                  <c:v>25550</c:v>
                </c:pt>
                <c:pt idx="10718">
                  <c:v>20405</c:v>
                </c:pt>
                <c:pt idx="10719">
                  <c:v>22445</c:v>
                </c:pt>
                <c:pt idx="10720">
                  <c:v>27165</c:v>
                </c:pt>
                <c:pt idx="10721">
                  <c:v>28915</c:v>
                </c:pt>
                <c:pt idx="10722">
                  <c:v>25345</c:v>
                </c:pt>
                <c:pt idx="10723">
                  <c:v>25700</c:v>
                </c:pt>
                <c:pt idx="10724">
                  <c:v>25495</c:v>
                </c:pt>
                <c:pt idx="10725">
                  <c:v>23740</c:v>
                </c:pt>
                <c:pt idx="10726">
                  <c:v>29065</c:v>
                </c:pt>
                <c:pt idx="10727">
                  <c:v>22595</c:v>
                </c:pt>
                <c:pt idx="10728">
                  <c:v>24350</c:v>
                </c:pt>
                <c:pt idx="10729">
                  <c:v>20555</c:v>
                </c:pt>
                <c:pt idx="10730">
                  <c:v>27455</c:v>
                </c:pt>
                <c:pt idx="10731">
                  <c:v>27315</c:v>
                </c:pt>
                <c:pt idx="10732">
                  <c:v>12840</c:v>
                </c:pt>
                <c:pt idx="10733">
                  <c:v>19885</c:v>
                </c:pt>
                <c:pt idx="10734">
                  <c:v>18090</c:v>
                </c:pt>
                <c:pt idx="10735">
                  <c:v>22630</c:v>
                </c:pt>
                <c:pt idx="10736">
                  <c:v>15670</c:v>
                </c:pt>
                <c:pt idx="10737">
                  <c:v>20575</c:v>
                </c:pt>
                <c:pt idx="10738">
                  <c:v>21410</c:v>
                </c:pt>
                <c:pt idx="10739">
                  <c:v>23150</c:v>
                </c:pt>
                <c:pt idx="10740">
                  <c:v>16975</c:v>
                </c:pt>
                <c:pt idx="10741">
                  <c:v>19215</c:v>
                </c:pt>
                <c:pt idx="10742">
                  <c:v>13930</c:v>
                </c:pt>
                <c:pt idx="10743">
                  <c:v>20880</c:v>
                </c:pt>
                <c:pt idx="10744">
                  <c:v>18885</c:v>
                </c:pt>
                <c:pt idx="10745">
                  <c:v>18050</c:v>
                </c:pt>
                <c:pt idx="10746">
                  <c:v>19975</c:v>
                </c:pt>
                <c:pt idx="10747">
                  <c:v>2000</c:v>
                </c:pt>
                <c:pt idx="10748">
                  <c:v>2121</c:v>
                </c:pt>
                <c:pt idx="10749">
                  <c:v>2000</c:v>
                </c:pt>
                <c:pt idx="10750">
                  <c:v>2000</c:v>
                </c:pt>
                <c:pt idx="10751">
                  <c:v>2000</c:v>
                </c:pt>
                <c:pt idx="10752">
                  <c:v>2281</c:v>
                </c:pt>
                <c:pt idx="10753">
                  <c:v>2436</c:v>
                </c:pt>
                <c:pt idx="10754">
                  <c:v>2494</c:v>
                </c:pt>
                <c:pt idx="10755">
                  <c:v>2130</c:v>
                </c:pt>
                <c:pt idx="10756">
                  <c:v>2000</c:v>
                </c:pt>
                <c:pt idx="10757">
                  <c:v>2122</c:v>
                </c:pt>
                <c:pt idx="10758">
                  <c:v>2762</c:v>
                </c:pt>
                <c:pt idx="10759">
                  <c:v>2354</c:v>
                </c:pt>
                <c:pt idx="10760">
                  <c:v>2647</c:v>
                </c:pt>
                <c:pt idx="10761">
                  <c:v>2547</c:v>
                </c:pt>
                <c:pt idx="10762">
                  <c:v>2326</c:v>
                </c:pt>
                <c:pt idx="10763">
                  <c:v>2918</c:v>
                </c:pt>
                <c:pt idx="10764">
                  <c:v>2391</c:v>
                </c:pt>
                <c:pt idx="10765">
                  <c:v>3140</c:v>
                </c:pt>
                <c:pt idx="10766">
                  <c:v>2550</c:v>
                </c:pt>
                <c:pt idx="10767">
                  <c:v>2676</c:v>
                </c:pt>
                <c:pt idx="10768">
                  <c:v>2241</c:v>
                </c:pt>
                <c:pt idx="10769">
                  <c:v>2837</c:v>
                </c:pt>
                <c:pt idx="10770">
                  <c:v>35010</c:v>
                </c:pt>
                <c:pt idx="10771">
                  <c:v>31360</c:v>
                </c:pt>
                <c:pt idx="10772">
                  <c:v>35510</c:v>
                </c:pt>
                <c:pt idx="10773">
                  <c:v>31860</c:v>
                </c:pt>
                <c:pt idx="10774">
                  <c:v>35635</c:v>
                </c:pt>
                <c:pt idx="10775">
                  <c:v>31985</c:v>
                </c:pt>
                <c:pt idx="10776">
                  <c:v>30010</c:v>
                </c:pt>
                <c:pt idx="10777">
                  <c:v>35550</c:v>
                </c:pt>
                <c:pt idx="10778">
                  <c:v>38650</c:v>
                </c:pt>
                <c:pt idx="10779">
                  <c:v>33110</c:v>
                </c:pt>
                <c:pt idx="10780">
                  <c:v>31010</c:v>
                </c:pt>
                <c:pt idx="10781">
                  <c:v>31010</c:v>
                </c:pt>
                <c:pt idx="10782">
                  <c:v>30510</c:v>
                </c:pt>
                <c:pt idx="10783">
                  <c:v>31510</c:v>
                </c:pt>
                <c:pt idx="10784">
                  <c:v>31510</c:v>
                </c:pt>
                <c:pt idx="10785">
                  <c:v>33610</c:v>
                </c:pt>
                <c:pt idx="10786">
                  <c:v>39150</c:v>
                </c:pt>
                <c:pt idx="10787">
                  <c:v>31635</c:v>
                </c:pt>
                <c:pt idx="10788">
                  <c:v>30635</c:v>
                </c:pt>
                <c:pt idx="10789">
                  <c:v>39275</c:v>
                </c:pt>
                <c:pt idx="10790">
                  <c:v>33735</c:v>
                </c:pt>
                <c:pt idx="10791">
                  <c:v>31635</c:v>
                </c:pt>
                <c:pt idx="10792">
                  <c:v>56850</c:v>
                </c:pt>
                <c:pt idx="10793">
                  <c:v>57200</c:v>
                </c:pt>
                <c:pt idx="10794">
                  <c:v>43350</c:v>
                </c:pt>
                <c:pt idx="10795">
                  <c:v>40350</c:v>
                </c:pt>
                <c:pt idx="10796">
                  <c:v>42900</c:v>
                </c:pt>
                <c:pt idx="10797">
                  <c:v>46400</c:v>
                </c:pt>
                <c:pt idx="10798">
                  <c:v>47000</c:v>
                </c:pt>
                <c:pt idx="10799">
                  <c:v>43500</c:v>
                </c:pt>
                <c:pt idx="10800">
                  <c:v>51700</c:v>
                </c:pt>
                <c:pt idx="10801">
                  <c:v>48700</c:v>
                </c:pt>
                <c:pt idx="10802">
                  <c:v>51900</c:v>
                </c:pt>
                <c:pt idx="10803">
                  <c:v>52500</c:v>
                </c:pt>
                <c:pt idx="10804">
                  <c:v>26450</c:v>
                </c:pt>
                <c:pt idx="10805">
                  <c:v>21650</c:v>
                </c:pt>
                <c:pt idx="10806">
                  <c:v>27950</c:v>
                </c:pt>
                <c:pt idx="10807">
                  <c:v>23700</c:v>
                </c:pt>
                <c:pt idx="10808">
                  <c:v>25200</c:v>
                </c:pt>
                <c:pt idx="10809">
                  <c:v>23150</c:v>
                </c:pt>
                <c:pt idx="10810">
                  <c:v>25200</c:v>
                </c:pt>
                <c:pt idx="10811">
                  <c:v>27950</c:v>
                </c:pt>
                <c:pt idx="10812">
                  <c:v>24150</c:v>
                </c:pt>
                <c:pt idx="10813">
                  <c:v>25550</c:v>
                </c:pt>
                <c:pt idx="10814">
                  <c:v>29900</c:v>
                </c:pt>
                <c:pt idx="10815">
                  <c:v>24100</c:v>
                </c:pt>
                <c:pt idx="10816">
                  <c:v>31300</c:v>
                </c:pt>
                <c:pt idx="10817">
                  <c:v>27550</c:v>
                </c:pt>
                <c:pt idx="10818">
                  <c:v>26150</c:v>
                </c:pt>
                <c:pt idx="10819">
                  <c:v>22700</c:v>
                </c:pt>
                <c:pt idx="10820">
                  <c:v>22700</c:v>
                </c:pt>
                <c:pt idx="10821">
                  <c:v>24100</c:v>
                </c:pt>
                <c:pt idx="10822">
                  <c:v>29775</c:v>
                </c:pt>
                <c:pt idx="10823">
                  <c:v>25900</c:v>
                </c:pt>
                <c:pt idx="10824">
                  <c:v>31175</c:v>
                </c:pt>
                <c:pt idx="10825">
                  <c:v>27300</c:v>
                </c:pt>
                <c:pt idx="10826">
                  <c:v>24150</c:v>
                </c:pt>
                <c:pt idx="10827">
                  <c:v>25550</c:v>
                </c:pt>
                <c:pt idx="10828">
                  <c:v>33210</c:v>
                </c:pt>
                <c:pt idx="10829">
                  <c:v>29120</c:v>
                </c:pt>
                <c:pt idx="10830">
                  <c:v>44925</c:v>
                </c:pt>
                <c:pt idx="10831">
                  <c:v>40685</c:v>
                </c:pt>
                <c:pt idx="10832">
                  <c:v>44925</c:v>
                </c:pt>
                <c:pt idx="10833">
                  <c:v>44000</c:v>
                </c:pt>
                <c:pt idx="10834">
                  <c:v>33390</c:v>
                </c:pt>
                <c:pt idx="10835">
                  <c:v>33060</c:v>
                </c:pt>
                <c:pt idx="10836">
                  <c:v>47975</c:v>
                </c:pt>
                <c:pt idx="10837">
                  <c:v>34710</c:v>
                </c:pt>
                <c:pt idx="10838">
                  <c:v>30160</c:v>
                </c:pt>
                <c:pt idx="10839">
                  <c:v>34710</c:v>
                </c:pt>
                <c:pt idx="10840">
                  <c:v>40685</c:v>
                </c:pt>
                <c:pt idx="10841">
                  <c:v>31560</c:v>
                </c:pt>
                <c:pt idx="10842">
                  <c:v>44000</c:v>
                </c:pt>
                <c:pt idx="10843">
                  <c:v>35040</c:v>
                </c:pt>
                <c:pt idx="10844">
                  <c:v>37030</c:v>
                </c:pt>
                <c:pt idx="10845">
                  <c:v>42550</c:v>
                </c:pt>
                <c:pt idx="10846">
                  <c:v>42550</c:v>
                </c:pt>
                <c:pt idx="10847">
                  <c:v>35530</c:v>
                </c:pt>
                <c:pt idx="10848">
                  <c:v>33060</c:v>
                </c:pt>
                <c:pt idx="10849">
                  <c:v>37030</c:v>
                </c:pt>
                <c:pt idx="10850">
                  <c:v>32170</c:v>
                </c:pt>
                <c:pt idx="10851">
                  <c:v>41385</c:v>
                </c:pt>
                <c:pt idx="10852">
                  <c:v>39500</c:v>
                </c:pt>
                <c:pt idx="10853">
                  <c:v>35040</c:v>
                </c:pt>
                <c:pt idx="10854">
                  <c:v>33390</c:v>
                </c:pt>
                <c:pt idx="10855">
                  <c:v>41385</c:v>
                </c:pt>
                <c:pt idx="10856">
                  <c:v>47975</c:v>
                </c:pt>
                <c:pt idx="10857">
                  <c:v>32480</c:v>
                </c:pt>
                <c:pt idx="10858">
                  <c:v>37635</c:v>
                </c:pt>
                <c:pt idx="10859">
                  <c:v>28510</c:v>
                </c:pt>
                <c:pt idx="10860">
                  <c:v>47975</c:v>
                </c:pt>
                <c:pt idx="10861">
                  <c:v>33980</c:v>
                </c:pt>
                <c:pt idx="10862">
                  <c:v>30010</c:v>
                </c:pt>
                <c:pt idx="10863">
                  <c:v>31660</c:v>
                </c:pt>
                <c:pt idx="10864">
                  <c:v>47975</c:v>
                </c:pt>
                <c:pt idx="10865">
                  <c:v>31990</c:v>
                </c:pt>
                <c:pt idx="10866">
                  <c:v>32170</c:v>
                </c:pt>
                <c:pt idx="10867">
                  <c:v>30340</c:v>
                </c:pt>
                <c:pt idx="10868">
                  <c:v>34220</c:v>
                </c:pt>
                <c:pt idx="10869">
                  <c:v>30840</c:v>
                </c:pt>
                <c:pt idx="10870">
                  <c:v>34000</c:v>
                </c:pt>
                <c:pt idx="10871">
                  <c:v>45560</c:v>
                </c:pt>
                <c:pt idx="10872">
                  <c:v>32980</c:v>
                </c:pt>
                <c:pt idx="10873">
                  <c:v>38670</c:v>
                </c:pt>
                <c:pt idx="10874">
                  <c:v>36320</c:v>
                </c:pt>
                <c:pt idx="10875">
                  <c:v>34970</c:v>
                </c:pt>
                <c:pt idx="10876">
                  <c:v>46530</c:v>
                </c:pt>
                <c:pt idx="10877">
                  <c:v>43585</c:v>
                </c:pt>
                <c:pt idx="10878">
                  <c:v>42945</c:v>
                </c:pt>
                <c:pt idx="10879">
                  <c:v>42945</c:v>
                </c:pt>
                <c:pt idx="10880">
                  <c:v>46530</c:v>
                </c:pt>
                <c:pt idx="10881">
                  <c:v>30840</c:v>
                </c:pt>
                <c:pt idx="10882">
                  <c:v>41720</c:v>
                </c:pt>
                <c:pt idx="10883">
                  <c:v>49580</c:v>
                </c:pt>
                <c:pt idx="10884">
                  <c:v>46530</c:v>
                </c:pt>
                <c:pt idx="10885">
                  <c:v>40535</c:v>
                </c:pt>
                <c:pt idx="10886">
                  <c:v>38020</c:v>
                </c:pt>
                <c:pt idx="10887">
                  <c:v>49580</c:v>
                </c:pt>
                <c:pt idx="10888">
                  <c:v>29140</c:v>
                </c:pt>
                <c:pt idx="10889">
                  <c:v>29950</c:v>
                </c:pt>
                <c:pt idx="10890">
                  <c:v>33270</c:v>
                </c:pt>
                <c:pt idx="10891">
                  <c:v>32650</c:v>
                </c:pt>
                <c:pt idx="10892">
                  <c:v>49580</c:v>
                </c:pt>
                <c:pt idx="10893">
                  <c:v>49580</c:v>
                </c:pt>
                <c:pt idx="10894">
                  <c:v>32190</c:v>
                </c:pt>
                <c:pt idx="10895">
                  <c:v>36030</c:v>
                </c:pt>
                <c:pt idx="10896">
                  <c:v>33000</c:v>
                </c:pt>
                <c:pt idx="10897">
                  <c:v>31170</c:v>
                </c:pt>
                <c:pt idx="10898">
                  <c:v>34220</c:v>
                </c:pt>
                <c:pt idx="10899">
                  <c:v>35700</c:v>
                </c:pt>
                <c:pt idx="10900">
                  <c:v>32980</c:v>
                </c:pt>
                <c:pt idx="10901">
                  <c:v>29950</c:v>
                </c:pt>
                <c:pt idx="10902">
                  <c:v>38670</c:v>
                </c:pt>
                <c:pt idx="10903">
                  <c:v>41720</c:v>
                </c:pt>
                <c:pt idx="10904">
                  <c:v>34970</c:v>
                </c:pt>
                <c:pt idx="10905">
                  <c:v>46530</c:v>
                </c:pt>
                <c:pt idx="10906">
                  <c:v>30950</c:v>
                </c:pt>
                <c:pt idx="10907">
                  <c:v>45560</c:v>
                </c:pt>
                <c:pt idx="10908">
                  <c:v>43585</c:v>
                </c:pt>
                <c:pt idx="10909">
                  <c:v>32650</c:v>
                </c:pt>
                <c:pt idx="10910">
                  <c:v>33890</c:v>
                </c:pt>
                <c:pt idx="10911">
                  <c:v>40535</c:v>
                </c:pt>
                <c:pt idx="10912">
                  <c:v>36030</c:v>
                </c:pt>
                <c:pt idx="10913">
                  <c:v>35700</c:v>
                </c:pt>
                <c:pt idx="10914">
                  <c:v>33000</c:v>
                </c:pt>
                <c:pt idx="10915">
                  <c:v>33890</c:v>
                </c:pt>
                <c:pt idx="10916">
                  <c:v>31170</c:v>
                </c:pt>
                <c:pt idx="10917">
                  <c:v>38020</c:v>
                </c:pt>
                <c:pt idx="10918">
                  <c:v>33450</c:v>
                </c:pt>
                <c:pt idx="10919">
                  <c:v>50030</c:v>
                </c:pt>
                <c:pt idx="10920">
                  <c:v>35420</c:v>
                </c:pt>
                <c:pt idx="10921">
                  <c:v>42330</c:v>
                </c:pt>
                <c:pt idx="10922">
                  <c:v>31830</c:v>
                </c:pt>
                <c:pt idx="10923">
                  <c:v>46980</c:v>
                </c:pt>
                <c:pt idx="10924">
                  <c:v>42330</c:v>
                </c:pt>
                <c:pt idx="10925">
                  <c:v>46980</c:v>
                </c:pt>
                <c:pt idx="10926">
                  <c:v>44195</c:v>
                </c:pt>
                <c:pt idx="10927">
                  <c:v>39280</c:v>
                </c:pt>
                <c:pt idx="10928">
                  <c:v>34880</c:v>
                </c:pt>
                <c:pt idx="10929">
                  <c:v>46010</c:v>
                </c:pt>
                <c:pt idx="10930">
                  <c:v>30400</c:v>
                </c:pt>
                <c:pt idx="10931">
                  <c:v>38470</c:v>
                </c:pt>
                <c:pt idx="10932">
                  <c:v>33430</c:v>
                </c:pt>
                <c:pt idx="10933">
                  <c:v>41145</c:v>
                </c:pt>
                <c:pt idx="10934">
                  <c:v>43395</c:v>
                </c:pt>
                <c:pt idx="10935">
                  <c:v>50030</c:v>
                </c:pt>
                <c:pt idx="10936">
                  <c:v>34150</c:v>
                </c:pt>
                <c:pt idx="10937">
                  <c:v>30400</c:v>
                </c:pt>
                <c:pt idx="10938">
                  <c:v>31620</c:v>
                </c:pt>
                <c:pt idx="10939">
                  <c:v>50030</c:v>
                </c:pt>
                <c:pt idx="10940">
                  <c:v>33100</c:v>
                </c:pt>
                <c:pt idx="10941">
                  <c:v>43395</c:v>
                </c:pt>
                <c:pt idx="10942">
                  <c:v>31620</c:v>
                </c:pt>
                <c:pt idx="10943">
                  <c:v>36480</c:v>
                </c:pt>
                <c:pt idx="10944">
                  <c:v>31290</c:v>
                </c:pt>
                <c:pt idx="10945">
                  <c:v>33430</c:v>
                </c:pt>
                <c:pt idx="10946">
                  <c:v>34340</c:v>
                </c:pt>
                <c:pt idx="10947">
                  <c:v>37200</c:v>
                </c:pt>
                <c:pt idx="10948">
                  <c:v>46980</c:v>
                </c:pt>
                <c:pt idx="10949">
                  <c:v>44195</c:v>
                </c:pt>
                <c:pt idx="10950">
                  <c:v>31290</c:v>
                </c:pt>
                <c:pt idx="10951">
                  <c:v>34340</c:v>
                </c:pt>
                <c:pt idx="10952">
                  <c:v>46980</c:v>
                </c:pt>
                <c:pt idx="10953">
                  <c:v>36150</c:v>
                </c:pt>
                <c:pt idx="10954">
                  <c:v>34670</c:v>
                </c:pt>
                <c:pt idx="10955">
                  <c:v>33100</c:v>
                </c:pt>
                <c:pt idx="10956">
                  <c:v>30020</c:v>
                </c:pt>
                <c:pt idx="10957">
                  <c:v>33070</c:v>
                </c:pt>
                <c:pt idx="10958">
                  <c:v>35420</c:v>
                </c:pt>
                <c:pt idx="10959">
                  <c:v>36480</c:v>
                </c:pt>
                <c:pt idx="10960">
                  <c:v>39280</c:v>
                </c:pt>
                <c:pt idx="10961">
                  <c:v>36150</c:v>
                </c:pt>
                <c:pt idx="10962">
                  <c:v>46010</c:v>
                </c:pt>
                <c:pt idx="10963">
                  <c:v>41145</c:v>
                </c:pt>
                <c:pt idx="10964">
                  <c:v>33450</c:v>
                </c:pt>
                <c:pt idx="10965">
                  <c:v>38470</c:v>
                </c:pt>
                <c:pt idx="10966">
                  <c:v>34670</c:v>
                </c:pt>
                <c:pt idx="10967">
                  <c:v>50030</c:v>
                </c:pt>
                <c:pt idx="10968">
                  <c:v>5895</c:v>
                </c:pt>
                <c:pt idx="10969">
                  <c:v>6890</c:v>
                </c:pt>
                <c:pt idx="10970">
                  <c:v>22750</c:v>
                </c:pt>
                <c:pt idx="10971">
                  <c:v>22750</c:v>
                </c:pt>
                <c:pt idx="10972">
                  <c:v>28250</c:v>
                </c:pt>
                <c:pt idx="10973">
                  <c:v>26250</c:v>
                </c:pt>
                <c:pt idx="10974">
                  <c:v>19250</c:v>
                </c:pt>
                <c:pt idx="10975">
                  <c:v>19250</c:v>
                </c:pt>
                <c:pt idx="10976">
                  <c:v>21150</c:v>
                </c:pt>
                <c:pt idx="10977">
                  <c:v>30250</c:v>
                </c:pt>
                <c:pt idx="10978">
                  <c:v>33250</c:v>
                </c:pt>
                <c:pt idx="10979">
                  <c:v>20205</c:v>
                </c:pt>
                <c:pt idx="10980">
                  <c:v>22105</c:v>
                </c:pt>
                <c:pt idx="10981">
                  <c:v>23280</c:v>
                </c:pt>
                <c:pt idx="10982">
                  <c:v>23280</c:v>
                </c:pt>
                <c:pt idx="10983">
                  <c:v>27405</c:v>
                </c:pt>
                <c:pt idx="10984">
                  <c:v>33050</c:v>
                </c:pt>
                <c:pt idx="10985">
                  <c:v>29350</c:v>
                </c:pt>
                <c:pt idx="10986">
                  <c:v>20205</c:v>
                </c:pt>
                <c:pt idx="10987">
                  <c:v>21540</c:v>
                </c:pt>
                <c:pt idx="10988">
                  <c:v>21540</c:v>
                </c:pt>
                <c:pt idx="10989">
                  <c:v>24250</c:v>
                </c:pt>
                <c:pt idx="10990">
                  <c:v>23080</c:v>
                </c:pt>
                <c:pt idx="10991">
                  <c:v>29330</c:v>
                </c:pt>
                <c:pt idx="10992">
                  <c:v>24250</c:v>
                </c:pt>
                <c:pt idx="10993">
                  <c:v>234260</c:v>
                </c:pt>
                <c:pt idx="10994">
                  <c:v>234260</c:v>
                </c:pt>
                <c:pt idx="10995">
                  <c:v>255000</c:v>
                </c:pt>
                <c:pt idx="10996">
                  <c:v>260000</c:v>
                </c:pt>
                <c:pt idx="10997">
                  <c:v>182395</c:v>
                </c:pt>
                <c:pt idx="10998">
                  <c:v>198195</c:v>
                </c:pt>
                <c:pt idx="10999">
                  <c:v>183695</c:v>
                </c:pt>
                <c:pt idx="11000">
                  <c:v>191995</c:v>
                </c:pt>
                <c:pt idx="11001">
                  <c:v>180535</c:v>
                </c:pt>
                <c:pt idx="11002">
                  <c:v>180535</c:v>
                </c:pt>
                <c:pt idx="11003">
                  <c:v>195895</c:v>
                </c:pt>
                <c:pt idx="11004">
                  <c:v>180535</c:v>
                </c:pt>
                <c:pt idx="11005">
                  <c:v>195895</c:v>
                </c:pt>
                <c:pt idx="11006">
                  <c:v>24900</c:v>
                </c:pt>
                <c:pt idx="11007">
                  <c:v>24900</c:v>
                </c:pt>
                <c:pt idx="11008">
                  <c:v>25700</c:v>
                </c:pt>
                <c:pt idx="11009">
                  <c:v>29845</c:v>
                </c:pt>
                <c:pt idx="11010">
                  <c:v>29800</c:v>
                </c:pt>
                <c:pt idx="11011">
                  <c:v>35500</c:v>
                </c:pt>
                <c:pt idx="11012">
                  <c:v>33050</c:v>
                </c:pt>
                <c:pt idx="11013">
                  <c:v>28700</c:v>
                </c:pt>
                <c:pt idx="11014">
                  <c:v>32850</c:v>
                </c:pt>
                <c:pt idx="11015">
                  <c:v>29000</c:v>
                </c:pt>
                <c:pt idx="11016">
                  <c:v>41000</c:v>
                </c:pt>
                <c:pt idx="11017">
                  <c:v>44650</c:v>
                </c:pt>
                <c:pt idx="11018">
                  <c:v>41200</c:v>
                </c:pt>
                <c:pt idx="11019">
                  <c:v>44850</c:v>
                </c:pt>
                <c:pt idx="11020">
                  <c:v>41700</c:v>
                </c:pt>
                <c:pt idx="11021">
                  <c:v>45350</c:v>
                </c:pt>
                <c:pt idx="11022">
                  <c:v>45400</c:v>
                </c:pt>
                <c:pt idx="11023">
                  <c:v>37450</c:v>
                </c:pt>
                <c:pt idx="11024">
                  <c:v>35750</c:v>
                </c:pt>
                <c:pt idx="11025">
                  <c:v>45150</c:v>
                </c:pt>
                <c:pt idx="11026">
                  <c:v>37250</c:v>
                </c:pt>
                <c:pt idx="11027">
                  <c:v>35950</c:v>
                </c:pt>
                <c:pt idx="11028">
                  <c:v>46050</c:v>
                </c:pt>
                <c:pt idx="11029">
                  <c:v>43520</c:v>
                </c:pt>
                <c:pt idx="11030">
                  <c:v>61300</c:v>
                </c:pt>
                <c:pt idx="11031">
                  <c:v>39600</c:v>
                </c:pt>
                <c:pt idx="11032">
                  <c:v>49450</c:v>
                </c:pt>
                <c:pt idx="11033">
                  <c:v>36150</c:v>
                </c:pt>
                <c:pt idx="11034">
                  <c:v>41750</c:v>
                </c:pt>
                <c:pt idx="11035">
                  <c:v>49200</c:v>
                </c:pt>
                <c:pt idx="11036">
                  <c:v>45800</c:v>
                </c:pt>
                <c:pt idx="11037">
                  <c:v>38100</c:v>
                </c:pt>
                <c:pt idx="11038">
                  <c:v>37650</c:v>
                </c:pt>
                <c:pt idx="11039">
                  <c:v>48950</c:v>
                </c:pt>
                <c:pt idx="11040">
                  <c:v>36150</c:v>
                </c:pt>
                <c:pt idx="11041">
                  <c:v>41750</c:v>
                </c:pt>
                <c:pt idx="11042">
                  <c:v>38100</c:v>
                </c:pt>
                <c:pt idx="11043">
                  <c:v>32465</c:v>
                </c:pt>
                <c:pt idx="11044">
                  <c:v>32900</c:v>
                </c:pt>
                <c:pt idx="11045">
                  <c:v>33550</c:v>
                </c:pt>
                <c:pt idx="11046">
                  <c:v>38000</c:v>
                </c:pt>
                <c:pt idx="11047">
                  <c:v>145200</c:v>
                </c:pt>
                <c:pt idx="11048">
                  <c:v>131200</c:v>
                </c:pt>
                <c:pt idx="11049">
                  <c:v>130700</c:v>
                </c:pt>
                <c:pt idx="11050">
                  <c:v>122400</c:v>
                </c:pt>
                <c:pt idx="11051">
                  <c:v>116700</c:v>
                </c:pt>
                <c:pt idx="11052">
                  <c:v>136900</c:v>
                </c:pt>
                <c:pt idx="11053">
                  <c:v>136400</c:v>
                </c:pt>
                <c:pt idx="11054">
                  <c:v>150900</c:v>
                </c:pt>
                <c:pt idx="11055">
                  <c:v>147495</c:v>
                </c:pt>
                <c:pt idx="11056">
                  <c:v>132995</c:v>
                </c:pt>
                <c:pt idx="11057">
                  <c:v>98200</c:v>
                </c:pt>
                <c:pt idx="11058">
                  <c:v>117995</c:v>
                </c:pt>
                <c:pt idx="11059">
                  <c:v>103900</c:v>
                </c:pt>
                <c:pt idx="11060">
                  <c:v>153195</c:v>
                </c:pt>
                <c:pt idx="11061">
                  <c:v>138695</c:v>
                </c:pt>
                <c:pt idx="11062">
                  <c:v>112700</c:v>
                </c:pt>
                <c:pt idx="11063">
                  <c:v>123695</c:v>
                </c:pt>
                <c:pt idx="11064">
                  <c:v>138195</c:v>
                </c:pt>
                <c:pt idx="11065">
                  <c:v>118400</c:v>
                </c:pt>
                <c:pt idx="11066">
                  <c:v>132495</c:v>
                </c:pt>
                <c:pt idx="11067">
                  <c:v>148795</c:v>
                </c:pt>
                <c:pt idx="11068">
                  <c:v>134295</c:v>
                </c:pt>
                <c:pt idx="11069">
                  <c:v>103300</c:v>
                </c:pt>
                <c:pt idx="11070">
                  <c:v>126995</c:v>
                </c:pt>
                <c:pt idx="11071">
                  <c:v>117800</c:v>
                </c:pt>
                <c:pt idx="11072">
                  <c:v>141495</c:v>
                </c:pt>
                <c:pt idx="11073">
                  <c:v>135795</c:v>
                </c:pt>
                <c:pt idx="11074">
                  <c:v>154495</c:v>
                </c:pt>
                <c:pt idx="11075">
                  <c:v>139995</c:v>
                </c:pt>
                <c:pt idx="11076">
                  <c:v>109000</c:v>
                </c:pt>
                <c:pt idx="11077">
                  <c:v>121295</c:v>
                </c:pt>
                <c:pt idx="11078">
                  <c:v>123500</c:v>
                </c:pt>
                <c:pt idx="11079">
                  <c:v>2000</c:v>
                </c:pt>
                <c:pt idx="11080">
                  <c:v>2149</c:v>
                </c:pt>
                <c:pt idx="11081">
                  <c:v>2239</c:v>
                </c:pt>
                <c:pt idx="11082">
                  <c:v>2200</c:v>
                </c:pt>
                <c:pt idx="11083">
                  <c:v>2000</c:v>
                </c:pt>
                <c:pt idx="11084">
                  <c:v>2000</c:v>
                </c:pt>
                <c:pt idx="11085">
                  <c:v>2000</c:v>
                </c:pt>
                <c:pt idx="11086">
                  <c:v>2000</c:v>
                </c:pt>
                <c:pt idx="11087">
                  <c:v>2000</c:v>
                </c:pt>
                <c:pt idx="11088">
                  <c:v>2000</c:v>
                </c:pt>
                <c:pt idx="11089">
                  <c:v>2000</c:v>
                </c:pt>
                <c:pt idx="11090">
                  <c:v>2000</c:v>
                </c:pt>
                <c:pt idx="11091">
                  <c:v>2000</c:v>
                </c:pt>
                <c:pt idx="11092">
                  <c:v>2000</c:v>
                </c:pt>
                <c:pt idx="11093">
                  <c:v>2000</c:v>
                </c:pt>
                <c:pt idx="11094">
                  <c:v>2000</c:v>
                </c:pt>
                <c:pt idx="11095">
                  <c:v>2000</c:v>
                </c:pt>
                <c:pt idx="11096">
                  <c:v>2000</c:v>
                </c:pt>
                <c:pt idx="11097">
                  <c:v>2000</c:v>
                </c:pt>
                <c:pt idx="11098">
                  <c:v>2000</c:v>
                </c:pt>
                <c:pt idx="11099">
                  <c:v>2000</c:v>
                </c:pt>
                <c:pt idx="11100">
                  <c:v>2000</c:v>
                </c:pt>
                <c:pt idx="11101">
                  <c:v>2000</c:v>
                </c:pt>
                <c:pt idx="11102">
                  <c:v>2000</c:v>
                </c:pt>
                <c:pt idx="11103">
                  <c:v>2000</c:v>
                </c:pt>
                <c:pt idx="11104">
                  <c:v>2000</c:v>
                </c:pt>
                <c:pt idx="11105">
                  <c:v>2000</c:v>
                </c:pt>
                <c:pt idx="11106">
                  <c:v>2000</c:v>
                </c:pt>
                <c:pt idx="11107">
                  <c:v>296295</c:v>
                </c:pt>
                <c:pt idx="11108">
                  <c:v>278295</c:v>
                </c:pt>
                <c:pt idx="11109">
                  <c:v>301695</c:v>
                </c:pt>
                <c:pt idx="11110">
                  <c:v>283695</c:v>
                </c:pt>
                <c:pt idx="11111">
                  <c:v>287650</c:v>
                </c:pt>
                <c:pt idx="11112">
                  <c:v>305650</c:v>
                </c:pt>
                <c:pt idx="11113">
                  <c:v>302695</c:v>
                </c:pt>
                <c:pt idx="11114">
                  <c:v>320695</c:v>
                </c:pt>
                <c:pt idx="11115">
                  <c:v>2000</c:v>
                </c:pt>
                <c:pt idx="11116">
                  <c:v>2000</c:v>
                </c:pt>
                <c:pt idx="11117">
                  <c:v>23300</c:v>
                </c:pt>
                <c:pt idx="11118">
                  <c:v>19050</c:v>
                </c:pt>
                <c:pt idx="11119">
                  <c:v>21650</c:v>
                </c:pt>
                <c:pt idx="11120">
                  <c:v>21650</c:v>
                </c:pt>
                <c:pt idx="11121">
                  <c:v>22300</c:v>
                </c:pt>
                <c:pt idx="11122">
                  <c:v>22300</c:v>
                </c:pt>
                <c:pt idx="11123">
                  <c:v>17800</c:v>
                </c:pt>
                <c:pt idx="11124">
                  <c:v>17800</c:v>
                </c:pt>
                <c:pt idx="11125">
                  <c:v>19050</c:v>
                </c:pt>
                <c:pt idx="11126">
                  <c:v>17800</c:v>
                </c:pt>
                <c:pt idx="11127">
                  <c:v>21300</c:v>
                </c:pt>
                <c:pt idx="11128">
                  <c:v>23300</c:v>
                </c:pt>
                <c:pt idx="11129">
                  <c:v>19050</c:v>
                </c:pt>
                <c:pt idx="11130">
                  <c:v>19250</c:v>
                </c:pt>
                <c:pt idx="11131">
                  <c:v>23600</c:v>
                </c:pt>
                <c:pt idx="11132">
                  <c:v>21950</c:v>
                </c:pt>
                <c:pt idx="11133">
                  <c:v>21950</c:v>
                </c:pt>
                <c:pt idx="11134">
                  <c:v>18000</c:v>
                </c:pt>
                <c:pt idx="11135">
                  <c:v>22600</c:v>
                </c:pt>
                <c:pt idx="11136">
                  <c:v>21600</c:v>
                </c:pt>
                <c:pt idx="11137">
                  <c:v>19100</c:v>
                </c:pt>
                <c:pt idx="11138">
                  <c:v>18000</c:v>
                </c:pt>
                <c:pt idx="11139">
                  <c:v>23950</c:v>
                </c:pt>
                <c:pt idx="11140">
                  <c:v>21600</c:v>
                </c:pt>
                <c:pt idx="11141">
                  <c:v>19100</c:v>
                </c:pt>
                <c:pt idx="11142">
                  <c:v>18000</c:v>
                </c:pt>
                <c:pt idx="11143">
                  <c:v>23800</c:v>
                </c:pt>
                <c:pt idx="11144">
                  <c:v>22600</c:v>
                </c:pt>
                <c:pt idx="11145">
                  <c:v>23800</c:v>
                </c:pt>
                <c:pt idx="11146">
                  <c:v>22600</c:v>
                </c:pt>
                <c:pt idx="11147">
                  <c:v>31790</c:v>
                </c:pt>
                <c:pt idx="11148">
                  <c:v>33790</c:v>
                </c:pt>
                <c:pt idx="11149">
                  <c:v>24040</c:v>
                </c:pt>
                <c:pt idx="11150">
                  <c:v>26340</c:v>
                </c:pt>
                <c:pt idx="11151">
                  <c:v>22440</c:v>
                </c:pt>
                <c:pt idx="11152">
                  <c:v>29740</c:v>
                </c:pt>
                <c:pt idx="11153">
                  <c:v>21365</c:v>
                </c:pt>
                <c:pt idx="11154">
                  <c:v>22465</c:v>
                </c:pt>
                <c:pt idx="11155">
                  <c:v>31490</c:v>
                </c:pt>
                <c:pt idx="11156">
                  <c:v>25165</c:v>
                </c:pt>
                <c:pt idx="11157">
                  <c:v>29240</c:v>
                </c:pt>
                <c:pt idx="11158">
                  <c:v>30240</c:v>
                </c:pt>
                <c:pt idx="11159">
                  <c:v>30575</c:v>
                </c:pt>
                <c:pt idx="11160">
                  <c:v>33625</c:v>
                </c:pt>
                <c:pt idx="11161">
                  <c:v>26675</c:v>
                </c:pt>
                <c:pt idx="11162">
                  <c:v>22600</c:v>
                </c:pt>
                <c:pt idx="11163">
                  <c:v>21475</c:v>
                </c:pt>
                <c:pt idx="11164">
                  <c:v>23225</c:v>
                </c:pt>
                <c:pt idx="11165">
                  <c:v>30760</c:v>
                </c:pt>
                <c:pt idx="11166">
                  <c:v>23165</c:v>
                </c:pt>
                <c:pt idx="11167">
                  <c:v>26835</c:v>
                </c:pt>
                <c:pt idx="11168">
                  <c:v>23365</c:v>
                </c:pt>
                <c:pt idx="11169">
                  <c:v>31510</c:v>
                </c:pt>
                <c:pt idx="11170">
                  <c:v>39020</c:v>
                </c:pt>
                <c:pt idx="11171">
                  <c:v>31120</c:v>
                </c:pt>
                <c:pt idx="11172">
                  <c:v>37570</c:v>
                </c:pt>
                <c:pt idx="11173">
                  <c:v>29670</c:v>
                </c:pt>
                <c:pt idx="11174">
                  <c:v>33330</c:v>
                </c:pt>
                <c:pt idx="11175">
                  <c:v>27850</c:v>
                </c:pt>
                <c:pt idx="11176">
                  <c:v>32960</c:v>
                </c:pt>
                <c:pt idx="11177">
                  <c:v>34780</c:v>
                </c:pt>
                <c:pt idx="11178">
                  <c:v>29300</c:v>
                </c:pt>
                <c:pt idx="11179">
                  <c:v>29770</c:v>
                </c:pt>
                <c:pt idx="11180">
                  <c:v>39570</c:v>
                </c:pt>
                <c:pt idx="11181">
                  <c:v>29400</c:v>
                </c:pt>
                <c:pt idx="11182">
                  <c:v>33630</c:v>
                </c:pt>
                <c:pt idx="11183">
                  <c:v>35080</c:v>
                </c:pt>
                <c:pt idx="11184">
                  <c:v>31220</c:v>
                </c:pt>
                <c:pt idx="11185">
                  <c:v>27950</c:v>
                </c:pt>
                <c:pt idx="11186">
                  <c:v>38120</c:v>
                </c:pt>
                <c:pt idx="11187">
                  <c:v>31810</c:v>
                </c:pt>
                <c:pt idx="11188">
                  <c:v>33260</c:v>
                </c:pt>
                <c:pt idx="11189">
                  <c:v>35600</c:v>
                </c:pt>
                <c:pt idx="11190">
                  <c:v>33560</c:v>
                </c:pt>
                <c:pt idx="11191">
                  <c:v>39940</c:v>
                </c:pt>
                <c:pt idx="11192">
                  <c:v>29065</c:v>
                </c:pt>
                <c:pt idx="11193">
                  <c:v>32110</c:v>
                </c:pt>
                <c:pt idx="11194">
                  <c:v>34150</c:v>
                </c:pt>
                <c:pt idx="11195">
                  <c:v>30515</c:v>
                </c:pt>
                <c:pt idx="11196">
                  <c:v>35895</c:v>
                </c:pt>
                <c:pt idx="11197">
                  <c:v>28145</c:v>
                </c:pt>
                <c:pt idx="11198">
                  <c:v>34195</c:v>
                </c:pt>
                <c:pt idx="11199">
                  <c:v>30045</c:v>
                </c:pt>
                <c:pt idx="11200">
                  <c:v>28345</c:v>
                </c:pt>
                <c:pt idx="11201">
                  <c:v>34395</c:v>
                </c:pt>
                <c:pt idx="11202">
                  <c:v>36095</c:v>
                </c:pt>
                <c:pt idx="11203">
                  <c:v>30245</c:v>
                </c:pt>
                <c:pt idx="11204">
                  <c:v>30245</c:v>
                </c:pt>
                <c:pt idx="11205">
                  <c:v>36195</c:v>
                </c:pt>
                <c:pt idx="11206">
                  <c:v>34495</c:v>
                </c:pt>
                <c:pt idx="11207">
                  <c:v>28345</c:v>
                </c:pt>
                <c:pt idx="11208">
                  <c:v>21065</c:v>
                </c:pt>
                <c:pt idx="11209">
                  <c:v>29215</c:v>
                </c:pt>
                <c:pt idx="11210">
                  <c:v>27050</c:v>
                </c:pt>
                <c:pt idx="11211">
                  <c:v>25020</c:v>
                </c:pt>
                <c:pt idx="11212">
                  <c:v>23380</c:v>
                </c:pt>
                <c:pt idx="11213">
                  <c:v>23480</c:v>
                </c:pt>
                <c:pt idx="11214">
                  <c:v>24475</c:v>
                </c:pt>
                <c:pt idx="11215">
                  <c:v>24065</c:v>
                </c:pt>
                <c:pt idx="11216">
                  <c:v>21065</c:v>
                </c:pt>
                <c:pt idx="11217">
                  <c:v>26505</c:v>
                </c:pt>
                <c:pt idx="11218">
                  <c:v>28670</c:v>
                </c:pt>
                <c:pt idx="11219">
                  <c:v>21065</c:v>
                </c:pt>
                <c:pt idx="11220">
                  <c:v>26555</c:v>
                </c:pt>
                <c:pt idx="11221">
                  <c:v>24115</c:v>
                </c:pt>
                <c:pt idx="11222">
                  <c:v>19349</c:v>
                </c:pt>
                <c:pt idx="11223">
                  <c:v>21049</c:v>
                </c:pt>
                <c:pt idx="11224">
                  <c:v>17549</c:v>
                </c:pt>
                <c:pt idx="11225">
                  <c:v>20549</c:v>
                </c:pt>
                <c:pt idx="11226">
                  <c:v>20299</c:v>
                </c:pt>
                <c:pt idx="11227">
                  <c:v>18299</c:v>
                </c:pt>
                <c:pt idx="11228">
                  <c:v>17930</c:v>
                </c:pt>
                <c:pt idx="11229">
                  <c:v>18660</c:v>
                </c:pt>
                <c:pt idx="11230">
                  <c:v>17960</c:v>
                </c:pt>
                <c:pt idx="11231">
                  <c:v>16330</c:v>
                </c:pt>
                <c:pt idx="11232">
                  <c:v>15430</c:v>
                </c:pt>
                <c:pt idx="11233">
                  <c:v>14180</c:v>
                </c:pt>
                <c:pt idx="11234">
                  <c:v>17530</c:v>
                </c:pt>
                <c:pt idx="11235">
                  <c:v>16380</c:v>
                </c:pt>
                <c:pt idx="11236">
                  <c:v>14230</c:v>
                </c:pt>
                <c:pt idx="11237">
                  <c:v>17980</c:v>
                </c:pt>
                <c:pt idx="11238">
                  <c:v>18710</c:v>
                </c:pt>
                <c:pt idx="11239">
                  <c:v>15480</c:v>
                </c:pt>
                <c:pt idx="11240">
                  <c:v>15480</c:v>
                </c:pt>
                <c:pt idx="11241">
                  <c:v>17980</c:v>
                </c:pt>
                <c:pt idx="11242">
                  <c:v>16380</c:v>
                </c:pt>
                <c:pt idx="11243">
                  <c:v>18710</c:v>
                </c:pt>
                <c:pt idx="11244">
                  <c:v>13990</c:v>
                </c:pt>
                <c:pt idx="11245">
                  <c:v>15530</c:v>
                </c:pt>
                <c:pt idx="11246">
                  <c:v>16890</c:v>
                </c:pt>
                <c:pt idx="11247">
                  <c:v>11990</c:v>
                </c:pt>
                <c:pt idx="11248">
                  <c:v>17590</c:v>
                </c:pt>
                <c:pt idx="11249">
                  <c:v>13490</c:v>
                </c:pt>
                <c:pt idx="11250">
                  <c:v>14040</c:v>
                </c:pt>
                <c:pt idx="11251">
                  <c:v>13540</c:v>
                </c:pt>
                <c:pt idx="11252">
                  <c:v>15580</c:v>
                </c:pt>
                <c:pt idx="11253">
                  <c:v>17140</c:v>
                </c:pt>
                <c:pt idx="11254">
                  <c:v>11990</c:v>
                </c:pt>
                <c:pt idx="11255">
                  <c:v>17280</c:v>
                </c:pt>
                <c:pt idx="11256">
                  <c:v>13680</c:v>
                </c:pt>
                <c:pt idx="11257">
                  <c:v>11990</c:v>
                </c:pt>
                <c:pt idx="11258">
                  <c:v>14130</c:v>
                </c:pt>
                <c:pt idx="11259">
                  <c:v>15720</c:v>
                </c:pt>
                <c:pt idx="11260">
                  <c:v>2065902</c:v>
                </c:pt>
                <c:pt idx="11261">
                  <c:v>1500000</c:v>
                </c:pt>
                <c:pt idx="11262">
                  <c:v>1705769</c:v>
                </c:pt>
                <c:pt idx="11263">
                  <c:v>16855</c:v>
                </c:pt>
                <c:pt idx="11264">
                  <c:v>16100</c:v>
                </c:pt>
                <c:pt idx="11265">
                  <c:v>16495</c:v>
                </c:pt>
                <c:pt idx="11266">
                  <c:v>20875</c:v>
                </c:pt>
                <c:pt idx="11267">
                  <c:v>20475</c:v>
                </c:pt>
                <c:pt idx="11268">
                  <c:v>20275</c:v>
                </c:pt>
                <c:pt idx="11269">
                  <c:v>16100</c:v>
                </c:pt>
                <c:pt idx="11270">
                  <c:v>20875</c:v>
                </c:pt>
                <c:pt idx="11271">
                  <c:v>17445</c:v>
                </c:pt>
                <c:pt idx="11272">
                  <c:v>2000</c:v>
                </c:pt>
                <c:pt idx="11273">
                  <c:v>2000</c:v>
                </c:pt>
                <c:pt idx="11274">
                  <c:v>2000</c:v>
                </c:pt>
                <c:pt idx="11275">
                  <c:v>2000</c:v>
                </c:pt>
                <c:pt idx="11276">
                  <c:v>2000</c:v>
                </c:pt>
                <c:pt idx="11277">
                  <c:v>2000</c:v>
                </c:pt>
                <c:pt idx="11278">
                  <c:v>107995</c:v>
                </c:pt>
                <c:pt idx="11279">
                  <c:v>94995</c:v>
                </c:pt>
                <c:pt idx="11280">
                  <c:v>84995</c:v>
                </c:pt>
                <c:pt idx="11281">
                  <c:v>94995</c:v>
                </c:pt>
                <c:pt idx="11282">
                  <c:v>95895</c:v>
                </c:pt>
                <c:pt idx="11283">
                  <c:v>87895</c:v>
                </c:pt>
                <c:pt idx="11284">
                  <c:v>118795</c:v>
                </c:pt>
                <c:pt idx="11285">
                  <c:v>107995</c:v>
                </c:pt>
                <c:pt idx="11286">
                  <c:v>95895</c:v>
                </c:pt>
                <c:pt idx="11287">
                  <c:v>95895</c:v>
                </c:pt>
                <c:pt idx="11288">
                  <c:v>87895</c:v>
                </c:pt>
                <c:pt idx="11289">
                  <c:v>118795</c:v>
                </c:pt>
                <c:pt idx="11290">
                  <c:v>95895</c:v>
                </c:pt>
                <c:pt idx="11291">
                  <c:v>107995</c:v>
                </c:pt>
                <c:pt idx="11292">
                  <c:v>208295</c:v>
                </c:pt>
                <c:pt idx="11293">
                  <c:v>223295</c:v>
                </c:pt>
                <c:pt idx="11294">
                  <c:v>16599</c:v>
                </c:pt>
                <c:pt idx="11295">
                  <c:v>17999</c:v>
                </c:pt>
                <c:pt idx="11296">
                  <c:v>17799</c:v>
                </c:pt>
                <c:pt idx="11297">
                  <c:v>16999</c:v>
                </c:pt>
                <c:pt idx="11298">
                  <c:v>15999</c:v>
                </c:pt>
                <c:pt idx="11299">
                  <c:v>18199</c:v>
                </c:pt>
                <c:pt idx="11300">
                  <c:v>19199</c:v>
                </c:pt>
                <c:pt idx="11301">
                  <c:v>16799</c:v>
                </c:pt>
                <c:pt idx="11302">
                  <c:v>18199</c:v>
                </c:pt>
                <c:pt idx="11303">
                  <c:v>16999</c:v>
                </c:pt>
                <c:pt idx="11304">
                  <c:v>15599</c:v>
                </c:pt>
                <c:pt idx="11305">
                  <c:v>16799</c:v>
                </c:pt>
                <c:pt idx="11306">
                  <c:v>19199</c:v>
                </c:pt>
                <c:pt idx="11307">
                  <c:v>17999</c:v>
                </c:pt>
                <c:pt idx="11308">
                  <c:v>18199</c:v>
                </c:pt>
                <c:pt idx="11309">
                  <c:v>16999</c:v>
                </c:pt>
                <c:pt idx="11310">
                  <c:v>23525</c:v>
                </c:pt>
                <c:pt idx="11311">
                  <c:v>19160</c:v>
                </c:pt>
                <c:pt idx="11312">
                  <c:v>23640</c:v>
                </c:pt>
                <c:pt idx="11313">
                  <c:v>16430</c:v>
                </c:pt>
                <c:pt idx="11314">
                  <c:v>19155</c:v>
                </c:pt>
                <c:pt idx="11315">
                  <c:v>20960</c:v>
                </c:pt>
                <c:pt idx="11316">
                  <c:v>23790</c:v>
                </c:pt>
                <c:pt idx="11317">
                  <c:v>2000</c:v>
                </c:pt>
                <c:pt idx="11318">
                  <c:v>2000</c:v>
                </c:pt>
                <c:pt idx="11319">
                  <c:v>2000</c:v>
                </c:pt>
                <c:pt idx="11320">
                  <c:v>2166</c:v>
                </c:pt>
                <c:pt idx="11321">
                  <c:v>2110</c:v>
                </c:pt>
                <c:pt idx="11322">
                  <c:v>2000</c:v>
                </c:pt>
                <c:pt idx="11323">
                  <c:v>2317</c:v>
                </c:pt>
                <c:pt idx="11324">
                  <c:v>2008</c:v>
                </c:pt>
                <c:pt idx="11325">
                  <c:v>20220</c:v>
                </c:pt>
                <c:pt idx="11326">
                  <c:v>20585</c:v>
                </c:pt>
                <c:pt idx="11327">
                  <c:v>21075</c:v>
                </c:pt>
                <c:pt idx="11328">
                  <c:v>31115</c:v>
                </c:pt>
                <c:pt idx="11329">
                  <c:v>25000</c:v>
                </c:pt>
                <c:pt idx="11330">
                  <c:v>27435</c:v>
                </c:pt>
                <c:pt idx="11331">
                  <c:v>22185</c:v>
                </c:pt>
                <c:pt idx="11332">
                  <c:v>28595</c:v>
                </c:pt>
                <c:pt idx="11333">
                  <c:v>33765</c:v>
                </c:pt>
                <c:pt idx="11334">
                  <c:v>28900</c:v>
                </c:pt>
                <c:pt idx="11335">
                  <c:v>27460</c:v>
                </c:pt>
                <c:pt idx="11336">
                  <c:v>26375</c:v>
                </c:pt>
                <c:pt idx="11337">
                  <c:v>31630</c:v>
                </c:pt>
                <c:pt idx="11338">
                  <c:v>34040</c:v>
                </c:pt>
                <c:pt idx="11339">
                  <c:v>22340</c:v>
                </c:pt>
                <c:pt idx="11340">
                  <c:v>27870</c:v>
                </c:pt>
                <c:pt idx="11341">
                  <c:v>23070</c:v>
                </c:pt>
                <c:pt idx="11342">
                  <c:v>26315</c:v>
                </c:pt>
                <c:pt idx="11343">
                  <c:v>29230</c:v>
                </c:pt>
                <c:pt idx="11344">
                  <c:v>34825</c:v>
                </c:pt>
                <c:pt idx="11345">
                  <c:v>31835</c:v>
                </c:pt>
                <c:pt idx="11346">
                  <c:v>284900</c:v>
                </c:pt>
                <c:pt idx="11347">
                  <c:v>294025</c:v>
                </c:pt>
                <c:pt idx="11348">
                  <c:v>304350</c:v>
                </c:pt>
                <c:pt idx="11349">
                  <c:v>37395</c:v>
                </c:pt>
                <c:pt idx="11350">
                  <c:v>31195</c:v>
                </c:pt>
                <c:pt idx="11351">
                  <c:v>38495</c:v>
                </c:pt>
                <c:pt idx="11352">
                  <c:v>34495</c:v>
                </c:pt>
                <c:pt idx="11353">
                  <c:v>29995</c:v>
                </c:pt>
                <c:pt idx="11354">
                  <c:v>29695</c:v>
                </c:pt>
                <c:pt idx="11355">
                  <c:v>26295</c:v>
                </c:pt>
                <c:pt idx="11356">
                  <c:v>28495</c:v>
                </c:pt>
                <c:pt idx="11357">
                  <c:v>34695</c:v>
                </c:pt>
                <c:pt idx="11358">
                  <c:v>39995</c:v>
                </c:pt>
                <c:pt idx="11359">
                  <c:v>28895</c:v>
                </c:pt>
                <c:pt idx="11360">
                  <c:v>38995</c:v>
                </c:pt>
                <c:pt idx="11361">
                  <c:v>30395</c:v>
                </c:pt>
                <c:pt idx="11362">
                  <c:v>39995</c:v>
                </c:pt>
                <c:pt idx="11363">
                  <c:v>31595</c:v>
                </c:pt>
                <c:pt idx="11364">
                  <c:v>30095</c:v>
                </c:pt>
                <c:pt idx="11365">
                  <c:v>26595</c:v>
                </c:pt>
                <c:pt idx="11366">
                  <c:v>39995</c:v>
                </c:pt>
                <c:pt idx="11367">
                  <c:v>26695</c:v>
                </c:pt>
                <c:pt idx="11368">
                  <c:v>30195</c:v>
                </c:pt>
                <c:pt idx="11369">
                  <c:v>39995</c:v>
                </c:pt>
                <c:pt idx="11370">
                  <c:v>30995</c:v>
                </c:pt>
                <c:pt idx="11371">
                  <c:v>32195</c:v>
                </c:pt>
                <c:pt idx="11372">
                  <c:v>28995</c:v>
                </c:pt>
                <c:pt idx="11373">
                  <c:v>35195</c:v>
                </c:pt>
                <c:pt idx="11374">
                  <c:v>2000</c:v>
                </c:pt>
                <c:pt idx="11375">
                  <c:v>2000</c:v>
                </c:pt>
                <c:pt idx="11376">
                  <c:v>2000</c:v>
                </c:pt>
                <c:pt idx="11377">
                  <c:v>2000</c:v>
                </c:pt>
                <c:pt idx="11378">
                  <c:v>2000</c:v>
                </c:pt>
                <c:pt idx="11379">
                  <c:v>2000</c:v>
                </c:pt>
                <c:pt idx="11380">
                  <c:v>2000</c:v>
                </c:pt>
                <c:pt idx="11381">
                  <c:v>31200</c:v>
                </c:pt>
                <c:pt idx="11382">
                  <c:v>33000</c:v>
                </c:pt>
                <c:pt idx="11383">
                  <c:v>39100</c:v>
                </c:pt>
                <c:pt idx="11384">
                  <c:v>34800</c:v>
                </c:pt>
                <c:pt idx="11385">
                  <c:v>33100</c:v>
                </c:pt>
                <c:pt idx="11386">
                  <c:v>35100</c:v>
                </c:pt>
                <c:pt idx="11387">
                  <c:v>45500</c:v>
                </c:pt>
                <c:pt idx="11388">
                  <c:v>40500</c:v>
                </c:pt>
                <c:pt idx="11389">
                  <c:v>42000</c:v>
                </c:pt>
                <c:pt idx="11390">
                  <c:v>38500</c:v>
                </c:pt>
                <c:pt idx="11391">
                  <c:v>38950</c:v>
                </c:pt>
                <c:pt idx="11392">
                  <c:v>46800</c:v>
                </c:pt>
                <c:pt idx="11393">
                  <c:v>40950</c:v>
                </c:pt>
                <c:pt idx="11394">
                  <c:v>42450</c:v>
                </c:pt>
                <c:pt idx="11395">
                  <c:v>42750</c:v>
                </c:pt>
                <c:pt idx="11396">
                  <c:v>47950</c:v>
                </c:pt>
                <c:pt idx="11397">
                  <c:v>41250</c:v>
                </c:pt>
                <c:pt idx="11398">
                  <c:v>39250</c:v>
                </c:pt>
                <c:pt idx="11399">
                  <c:v>44700</c:v>
                </c:pt>
                <c:pt idx="11400">
                  <c:v>48000</c:v>
                </c:pt>
                <c:pt idx="11401">
                  <c:v>57800</c:v>
                </c:pt>
                <c:pt idx="11402">
                  <c:v>45250</c:v>
                </c:pt>
                <c:pt idx="11403">
                  <c:v>49700</c:v>
                </c:pt>
                <c:pt idx="11404">
                  <c:v>58100</c:v>
                </c:pt>
                <c:pt idx="11405">
                  <c:v>45550</c:v>
                </c:pt>
                <c:pt idx="11406">
                  <c:v>98700</c:v>
                </c:pt>
                <c:pt idx="11407">
                  <c:v>98800</c:v>
                </c:pt>
                <c:pt idx="11408">
                  <c:v>98800</c:v>
                </c:pt>
                <c:pt idx="11409">
                  <c:v>57700</c:v>
                </c:pt>
                <c:pt idx="11410">
                  <c:v>53900</c:v>
                </c:pt>
                <c:pt idx="11411">
                  <c:v>56200</c:v>
                </c:pt>
                <c:pt idx="11412">
                  <c:v>70100</c:v>
                </c:pt>
                <c:pt idx="11413">
                  <c:v>57000</c:v>
                </c:pt>
                <c:pt idx="11414">
                  <c:v>71500</c:v>
                </c:pt>
                <c:pt idx="11415">
                  <c:v>57700</c:v>
                </c:pt>
                <c:pt idx="11416">
                  <c:v>54700</c:v>
                </c:pt>
                <c:pt idx="11417">
                  <c:v>57800</c:v>
                </c:pt>
                <c:pt idx="11418">
                  <c:v>55500</c:v>
                </c:pt>
                <c:pt idx="11419">
                  <c:v>59300</c:v>
                </c:pt>
                <c:pt idx="11420">
                  <c:v>72300</c:v>
                </c:pt>
                <c:pt idx="11421">
                  <c:v>102100</c:v>
                </c:pt>
                <c:pt idx="11422">
                  <c:v>102200</c:v>
                </c:pt>
                <c:pt idx="11423">
                  <c:v>102200</c:v>
                </c:pt>
                <c:pt idx="11424">
                  <c:v>61900</c:v>
                </c:pt>
                <c:pt idx="11425">
                  <c:v>72900</c:v>
                </c:pt>
                <c:pt idx="11426">
                  <c:v>59600</c:v>
                </c:pt>
                <c:pt idx="11427">
                  <c:v>62900</c:v>
                </c:pt>
                <c:pt idx="11428">
                  <c:v>60600</c:v>
                </c:pt>
                <c:pt idx="11429">
                  <c:v>75300</c:v>
                </c:pt>
                <c:pt idx="11430">
                  <c:v>61400</c:v>
                </c:pt>
                <c:pt idx="11431">
                  <c:v>76100</c:v>
                </c:pt>
                <c:pt idx="11432">
                  <c:v>63700</c:v>
                </c:pt>
                <c:pt idx="11433">
                  <c:v>12480</c:v>
                </c:pt>
                <c:pt idx="11434">
                  <c:v>13280</c:v>
                </c:pt>
                <c:pt idx="11435">
                  <c:v>13330</c:v>
                </c:pt>
                <c:pt idx="11436">
                  <c:v>12530</c:v>
                </c:pt>
                <c:pt idx="11437">
                  <c:v>13580</c:v>
                </c:pt>
                <c:pt idx="11438">
                  <c:v>12780</c:v>
                </c:pt>
                <c:pt idx="11439">
                  <c:v>16970</c:v>
                </c:pt>
                <c:pt idx="11440">
                  <c:v>19210</c:v>
                </c:pt>
                <c:pt idx="11441">
                  <c:v>17920</c:v>
                </c:pt>
                <c:pt idx="11442">
                  <c:v>20160</c:v>
                </c:pt>
                <c:pt idx="11443">
                  <c:v>16970</c:v>
                </c:pt>
                <c:pt idx="11444">
                  <c:v>20420</c:v>
                </c:pt>
                <c:pt idx="11445">
                  <c:v>17920</c:v>
                </c:pt>
                <c:pt idx="11446">
                  <c:v>18070</c:v>
                </c:pt>
                <c:pt idx="11447">
                  <c:v>19685</c:v>
                </c:pt>
                <c:pt idx="11448">
                  <c:v>17120</c:v>
                </c:pt>
                <c:pt idx="11449">
                  <c:v>51050</c:v>
                </c:pt>
                <c:pt idx="11450">
                  <c:v>45550</c:v>
                </c:pt>
                <c:pt idx="11451">
                  <c:v>46750</c:v>
                </c:pt>
                <c:pt idx="11452">
                  <c:v>48250</c:v>
                </c:pt>
                <c:pt idx="11453">
                  <c:v>41550</c:v>
                </c:pt>
                <c:pt idx="11454">
                  <c:v>42650</c:v>
                </c:pt>
                <c:pt idx="11455">
                  <c:v>38850</c:v>
                </c:pt>
                <c:pt idx="11456">
                  <c:v>39650</c:v>
                </c:pt>
                <c:pt idx="11457">
                  <c:v>42950</c:v>
                </c:pt>
                <c:pt idx="11458">
                  <c:v>43850</c:v>
                </c:pt>
                <c:pt idx="11459">
                  <c:v>43900</c:v>
                </c:pt>
                <c:pt idx="11460">
                  <c:v>37250</c:v>
                </c:pt>
                <c:pt idx="11461">
                  <c:v>45550</c:v>
                </c:pt>
                <c:pt idx="11462">
                  <c:v>41450</c:v>
                </c:pt>
                <c:pt idx="11463">
                  <c:v>35750</c:v>
                </c:pt>
                <c:pt idx="11464">
                  <c:v>45800</c:v>
                </c:pt>
                <c:pt idx="11465">
                  <c:v>42850</c:v>
                </c:pt>
                <c:pt idx="11466">
                  <c:v>40250</c:v>
                </c:pt>
                <c:pt idx="11467">
                  <c:v>47200</c:v>
                </c:pt>
                <c:pt idx="11468">
                  <c:v>41750</c:v>
                </c:pt>
                <c:pt idx="11469">
                  <c:v>40350</c:v>
                </c:pt>
                <c:pt idx="11470">
                  <c:v>44050</c:v>
                </c:pt>
                <c:pt idx="11471">
                  <c:v>36400</c:v>
                </c:pt>
                <c:pt idx="11472">
                  <c:v>49800</c:v>
                </c:pt>
                <c:pt idx="11473">
                  <c:v>47050</c:v>
                </c:pt>
                <c:pt idx="11474">
                  <c:v>45400</c:v>
                </c:pt>
                <c:pt idx="11475">
                  <c:v>42350</c:v>
                </c:pt>
                <c:pt idx="11476">
                  <c:v>41150</c:v>
                </c:pt>
                <c:pt idx="11477">
                  <c:v>40050</c:v>
                </c:pt>
                <c:pt idx="11478">
                  <c:v>37900</c:v>
                </c:pt>
                <c:pt idx="11479">
                  <c:v>46950</c:v>
                </c:pt>
                <c:pt idx="11480">
                  <c:v>41150</c:v>
                </c:pt>
                <c:pt idx="11481">
                  <c:v>44350</c:v>
                </c:pt>
                <c:pt idx="11482">
                  <c:v>41350</c:v>
                </c:pt>
                <c:pt idx="11483">
                  <c:v>38100</c:v>
                </c:pt>
                <c:pt idx="11484">
                  <c:v>41350</c:v>
                </c:pt>
                <c:pt idx="11485">
                  <c:v>46950</c:v>
                </c:pt>
                <c:pt idx="11486">
                  <c:v>42650</c:v>
                </c:pt>
                <c:pt idx="11487">
                  <c:v>47200</c:v>
                </c:pt>
                <c:pt idx="11488">
                  <c:v>47050</c:v>
                </c:pt>
                <c:pt idx="11489">
                  <c:v>36600</c:v>
                </c:pt>
                <c:pt idx="11490">
                  <c:v>44150</c:v>
                </c:pt>
                <c:pt idx="11491">
                  <c:v>47750</c:v>
                </c:pt>
                <c:pt idx="11492">
                  <c:v>51050</c:v>
                </c:pt>
                <c:pt idx="11493">
                  <c:v>45650</c:v>
                </c:pt>
                <c:pt idx="11494">
                  <c:v>43350</c:v>
                </c:pt>
                <c:pt idx="11495">
                  <c:v>51300</c:v>
                </c:pt>
                <c:pt idx="11496">
                  <c:v>45750</c:v>
                </c:pt>
                <c:pt idx="11497">
                  <c:v>39850</c:v>
                </c:pt>
                <c:pt idx="11498">
                  <c:v>40950</c:v>
                </c:pt>
                <c:pt idx="11499">
                  <c:v>46350</c:v>
                </c:pt>
                <c:pt idx="11500">
                  <c:v>51000</c:v>
                </c:pt>
                <c:pt idx="11501">
                  <c:v>46350</c:v>
                </c:pt>
                <c:pt idx="11502">
                  <c:v>40950</c:v>
                </c:pt>
                <c:pt idx="11503">
                  <c:v>34500</c:v>
                </c:pt>
                <c:pt idx="11504">
                  <c:v>40950</c:v>
                </c:pt>
                <c:pt idx="11505">
                  <c:v>42050</c:v>
                </c:pt>
                <c:pt idx="11506">
                  <c:v>36900</c:v>
                </c:pt>
                <c:pt idx="11507">
                  <c:v>36050</c:v>
                </c:pt>
                <c:pt idx="11508">
                  <c:v>41800</c:v>
                </c:pt>
                <c:pt idx="11509">
                  <c:v>37550</c:v>
                </c:pt>
                <c:pt idx="11510">
                  <c:v>35400</c:v>
                </c:pt>
                <c:pt idx="11511">
                  <c:v>46675</c:v>
                </c:pt>
                <c:pt idx="11512">
                  <c:v>43050</c:v>
                </c:pt>
                <c:pt idx="11513">
                  <c:v>48175</c:v>
                </c:pt>
                <c:pt idx="11514">
                  <c:v>41550</c:v>
                </c:pt>
                <c:pt idx="11515">
                  <c:v>47175</c:v>
                </c:pt>
                <c:pt idx="11516">
                  <c:v>38600</c:v>
                </c:pt>
                <c:pt idx="11517">
                  <c:v>37100</c:v>
                </c:pt>
                <c:pt idx="11518">
                  <c:v>45675</c:v>
                </c:pt>
                <c:pt idx="11519">
                  <c:v>42050</c:v>
                </c:pt>
                <c:pt idx="11520">
                  <c:v>40550</c:v>
                </c:pt>
                <c:pt idx="11521">
                  <c:v>39700</c:v>
                </c:pt>
                <c:pt idx="11522">
                  <c:v>42700</c:v>
                </c:pt>
                <c:pt idx="11523">
                  <c:v>53250</c:v>
                </c:pt>
                <c:pt idx="11524">
                  <c:v>49800</c:v>
                </c:pt>
                <c:pt idx="11525">
                  <c:v>43950</c:v>
                </c:pt>
                <c:pt idx="11526">
                  <c:v>55400</c:v>
                </c:pt>
                <c:pt idx="11527">
                  <c:v>53800</c:v>
                </c:pt>
                <c:pt idx="11528">
                  <c:v>51250</c:v>
                </c:pt>
                <c:pt idx="11529">
                  <c:v>65700</c:v>
                </c:pt>
                <c:pt idx="11530">
                  <c:v>51350</c:v>
                </c:pt>
                <c:pt idx="11531">
                  <c:v>45950</c:v>
                </c:pt>
                <c:pt idx="11532">
                  <c:v>49350</c:v>
                </c:pt>
                <c:pt idx="11533">
                  <c:v>51150</c:v>
                </c:pt>
                <c:pt idx="11534">
                  <c:v>57200</c:v>
                </c:pt>
                <c:pt idx="11535">
                  <c:v>51600</c:v>
                </c:pt>
                <c:pt idx="11536">
                  <c:v>45750</c:v>
                </c:pt>
                <c:pt idx="11537">
                  <c:v>55600</c:v>
                </c:pt>
                <c:pt idx="11538">
                  <c:v>36500</c:v>
                </c:pt>
                <c:pt idx="11539">
                  <c:v>15345</c:v>
                </c:pt>
                <c:pt idx="11540">
                  <c:v>16145</c:v>
                </c:pt>
                <c:pt idx="11541">
                  <c:v>16250</c:v>
                </c:pt>
                <c:pt idx="11542">
                  <c:v>17050</c:v>
                </c:pt>
                <c:pt idx="11543">
                  <c:v>18955</c:v>
                </c:pt>
                <c:pt idx="11544">
                  <c:v>16545</c:v>
                </c:pt>
                <c:pt idx="11545">
                  <c:v>18155</c:v>
                </c:pt>
                <c:pt idx="11546">
                  <c:v>15745</c:v>
                </c:pt>
                <c:pt idx="11547">
                  <c:v>15920</c:v>
                </c:pt>
                <c:pt idx="11548">
                  <c:v>16720</c:v>
                </c:pt>
                <c:pt idx="11549">
                  <c:v>24999</c:v>
                </c:pt>
                <c:pt idx="11550">
                  <c:v>23499</c:v>
                </c:pt>
                <c:pt idx="11551">
                  <c:v>23999</c:v>
                </c:pt>
                <c:pt idx="11552">
                  <c:v>25599</c:v>
                </c:pt>
                <c:pt idx="11553">
                  <c:v>25599</c:v>
                </c:pt>
                <c:pt idx="11554">
                  <c:v>23999</c:v>
                </c:pt>
                <c:pt idx="11555">
                  <c:v>24899</c:v>
                </c:pt>
                <c:pt idx="11556">
                  <c:v>26499</c:v>
                </c:pt>
                <c:pt idx="11557">
                  <c:v>25799</c:v>
                </c:pt>
                <c:pt idx="11558">
                  <c:v>27499</c:v>
                </c:pt>
                <c:pt idx="11559">
                  <c:v>21999</c:v>
                </c:pt>
                <c:pt idx="11560">
                  <c:v>23799</c:v>
                </c:pt>
                <c:pt idx="11561">
                  <c:v>22599</c:v>
                </c:pt>
                <c:pt idx="11562">
                  <c:v>22999</c:v>
                </c:pt>
                <c:pt idx="11563">
                  <c:v>25499</c:v>
                </c:pt>
                <c:pt idx="11564">
                  <c:v>24499</c:v>
                </c:pt>
                <c:pt idx="11565">
                  <c:v>20099</c:v>
                </c:pt>
                <c:pt idx="11566">
                  <c:v>21099</c:v>
                </c:pt>
                <c:pt idx="11567">
                  <c:v>22299</c:v>
                </c:pt>
                <c:pt idx="11568">
                  <c:v>24799</c:v>
                </c:pt>
                <c:pt idx="11569">
                  <c:v>20899</c:v>
                </c:pt>
                <c:pt idx="11570">
                  <c:v>21899</c:v>
                </c:pt>
                <c:pt idx="11571">
                  <c:v>27799</c:v>
                </c:pt>
                <c:pt idx="11572">
                  <c:v>23299</c:v>
                </c:pt>
                <c:pt idx="11573">
                  <c:v>21399</c:v>
                </c:pt>
                <c:pt idx="11574">
                  <c:v>25799</c:v>
                </c:pt>
                <c:pt idx="11575">
                  <c:v>22899</c:v>
                </c:pt>
                <c:pt idx="11576">
                  <c:v>23399</c:v>
                </c:pt>
                <c:pt idx="11577">
                  <c:v>24099</c:v>
                </c:pt>
                <c:pt idx="11578">
                  <c:v>20399</c:v>
                </c:pt>
                <c:pt idx="11579">
                  <c:v>26099</c:v>
                </c:pt>
                <c:pt idx="11580">
                  <c:v>24899</c:v>
                </c:pt>
                <c:pt idx="11581">
                  <c:v>26699</c:v>
                </c:pt>
                <c:pt idx="11582">
                  <c:v>23199</c:v>
                </c:pt>
                <c:pt idx="11583">
                  <c:v>23699</c:v>
                </c:pt>
                <c:pt idx="11584">
                  <c:v>25499</c:v>
                </c:pt>
                <c:pt idx="11585">
                  <c:v>21999</c:v>
                </c:pt>
                <c:pt idx="11586">
                  <c:v>24599</c:v>
                </c:pt>
                <c:pt idx="11587">
                  <c:v>29549</c:v>
                </c:pt>
                <c:pt idx="11588">
                  <c:v>27949</c:v>
                </c:pt>
                <c:pt idx="11589">
                  <c:v>28349</c:v>
                </c:pt>
                <c:pt idx="11590">
                  <c:v>25949</c:v>
                </c:pt>
                <c:pt idx="11591">
                  <c:v>24599</c:v>
                </c:pt>
                <c:pt idx="11592">
                  <c:v>31749</c:v>
                </c:pt>
                <c:pt idx="11593">
                  <c:v>26999</c:v>
                </c:pt>
                <c:pt idx="11594">
                  <c:v>27549</c:v>
                </c:pt>
                <c:pt idx="11595">
                  <c:v>24349</c:v>
                </c:pt>
                <c:pt idx="11596">
                  <c:v>25949</c:v>
                </c:pt>
                <c:pt idx="11597">
                  <c:v>26199</c:v>
                </c:pt>
                <c:pt idx="11598">
                  <c:v>25399</c:v>
                </c:pt>
                <c:pt idx="11599">
                  <c:v>28649</c:v>
                </c:pt>
                <c:pt idx="11600">
                  <c:v>27049</c:v>
                </c:pt>
                <c:pt idx="11601">
                  <c:v>22999</c:v>
                </c:pt>
                <c:pt idx="11602">
                  <c:v>30149</c:v>
                </c:pt>
                <c:pt idx="11603">
                  <c:v>26749</c:v>
                </c:pt>
                <c:pt idx="11604">
                  <c:v>25199</c:v>
                </c:pt>
                <c:pt idx="11605">
                  <c:v>29149</c:v>
                </c:pt>
                <c:pt idx="11606">
                  <c:v>29149</c:v>
                </c:pt>
                <c:pt idx="11607">
                  <c:v>27499</c:v>
                </c:pt>
                <c:pt idx="11608">
                  <c:v>26599</c:v>
                </c:pt>
                <c:pt idx="11609">
                  <c:v>23549</c:v>
                </c:pt>
                <c:pt idx="11610">
                  <c:v>25099</c:v>
                </c:pt>
                <c:pt idx="11611">
                  <c:v>21599</c:v>
                </c:pt>
                <c:pt idx="11612">
                  <c:v>25049</c:v>
                </c:pt>
                <c:pt idx="11613">
                  <c:v>26699</c:v>
                </c:pt>
                <c:pt idx="11614">
                  <c:v>26749</c:v>
                </c:pt>
                <c:pt idx="11615">
                  <c:v>27499</c:v>
                </c:pt>
                <c:pt idx="11616">
                  <c:v>28249</c:v>
                </c:pt>
                <c:pt idx="11617">
                  <c:v>28280</c:v>
                </c:pt>
                <c:pt idx="11618">
                  <c:v>29930</c:v>
                </c:pt>
                <c:pt idx="11619">
                  <c:v>28580</c:v>
                </c:pt>
                <c:pt idx="11620">
                  <c:v>29079</c:v>
                </c:pt>
                <c:pt idx="11621">
                  <c:v>27429</c:v>
                </c:pt>
                <c:pt idx="11622">
                  <c:v>25745</c:v>
                </c:pt>
                <c:pt idx="11623">
                  <c:v>27395</c:v>
                </c:pt>
                <c:pt idx="11624">
                  <c:v>30230</c:v>
                </c:pt>
                <c:pt idx="11625">
                  <c:v>97460</c:v>
                </c:pt>
                <c:pt idx="11626">
                  <c:v>99160</c:v>
                </c:pt>
                <c:pt idx="11627">
                  <c:v>100660</c:v>
                </c:pt>
                <c:pt idx="11628">
                  <c:v>104215</c:v>
                </c:pt>
                <c:pt idx="11629">
                  <c:v>80655</c:v>
                </c:pt>
                <c:pt idx="11630">
                  <c:v>84160</c:v>
                </c:pt>
                <c:pt idx="11631">
                  <c:v>78335</c:v>
                </c:pt>
                <c:pt idx="11632">
                  <c:v>80650</c:v>
                </c:pt>
                <c:pt idx="11633">
                  <c:v>81855</c:v>
                </c:pt>
                <c:pt idx="11634">
                  <c:v>85650</c:v>
                </c:pt>
                <c:pt idx="11635">
                  <c:v>86215</c:v>
                </c:pt>
                <c:pt idx="11636">
                  <c:v>62500</c:v>
                </c:pt>
                <c:pt idx="11637">
                  <c:v>51895</c:v>
                </c:pt>
                <c:pt idx="11638">
                  <c:v>38995</c:v>
                </c:pt>
                <c:pt idx="11639">
                  <c:v>47390</c:v>
                </c:pt>
                <c:pt idx="11640">
                  <c:v>44895</c:v>
                </c:pt>
                <c:pt idx="11641">
                  <c:v>54390</c:v>
                </c:pt>
                <c:pt idx="11642">
                  <c:v>26900</c:v>
                </c:pt>
                <c:pt idx="11643">
                  <c:v>29440</c:v>
                </c:pt>
                <c:pt idx="11644">
                  <c:v>25850</c:v>
                </c:pt>
                <c:pt idx="11645">
                  <c:v>30490</c:v>
                </c:pt>
                <c:pt idx="11646">
                  <c:v>24850</c:v>
                </c:pt>
                <c:pt idx="11647">
                  <c:v>24990</c:v>
                </c:pt>
                <c:pt idx="11648">
                  <c:v>22940</c:v>
                </c:pt>
                <c:pt idx="11649">
                  <c:v>31370</c:v>
                </c:pt>
                <c:pt idx="11650">
                  <c:v>25300</c:v>
                </c:pt>
                <c:pt idx="11651">
                  <c:v>27350</c:v>
                </c:pt>
                <c:pt idx="11652">
                  <c:v>25440</c:v>
                </c:pt>
                <c:pt idx="11653">
                  <c:v>26300</c:v>
                </c:pt>
                <c:pt idx="11654">
                  <c:v>23390</c:v>
                </c:pt>
                <c:pt idx="11655">
                  <c:v>30320</c:v>
                </c:pt>
                <c:pt idx="11656">
                  <c:v>26670</c:v>
                </c:pt>
                <c:pt idx="11657">
                  <c:v>27720</c:v>
                </c:pt>
                <c:pt idx="11658">
                  <c:v>25710</c:v>
                </c:pt>
                <c:pt idx="11659">
                  <c:v>30590</c:v>
                </c:pt>
                <c:pt idx="11660">
                  <c:v>23660</c:v>
                </c:pt>
                <c:pt idx="11661">
                  <c:v>31640</c:v>
                </c:pt>
                <c:pt idx="11662">
                  <c:v>25670</c:v>
                </c:pt>
                <c:pt idx="11663">
                  <c:v>64245</c:v>
                </c:pt>
                <c:pt idx="11664">
                  <c:v>44660</c:v>
                </c:pt>
                <c:pt idx="11665">
                  <c:v>54670</c:v>
                </c:pt>
                <c:pt idx="11666">
                  <c:v>62735</c:v>
                </c:pt>
                <c:pt idx="11667">
                  <c:v>56900</c:v>
                </c:pt>
                <c:pt idx="11668">
                  <c:v>51000</c:v>
                </c:pt>
                <c:pt idx="11669">
                  <c:v>49000</c:v>
                </c:pt>
                <c:pt idx="11670">
                  <c:v>69785</c:v>
                </c:pt>
                <c:pt idx="11671">
                  <c:v>62015</c:v>
                </c:pt>
                <c:pt idx="11672">
                  <c:v>45295</c:v>
                </c:pt>
                <c:pt idx="11673">
                  <c:v>49250</c:v>
                </c:pt>
                <c:pt idx="11674">
                  <c:v>55705</c:v>
                </c:pt>
                <c:pt idx="11675">
                  <c:v>66780</c:v>
                </c:pt>
                <c:pt idx="11676">
                  <c:v>72320</c:v>
                </c:pt>
                <c:pt idx="11677">
                  <c:v>51250</c:v>
                </c:pt>
                <c:pt idx="11678">
                  <c:v>63770</c:v>
                </c:pt>
                <c:pt idx="11679">
                  <c:v>64550</c:v>
                </c:pt>
                <c:pt idx="11680">
                  <c:v>57935</c:v>
                </c:pt>
                <c:pt idx="11681">
                  <c:v>45295</c:v>
                </c:pt>
                <c:pt idx="11682">
                  <c:v>66795</c:v>
                </c:pt>
                <c:pt idx="11683">
                  <c:v>49295</c:v>
                </c:pt>
                <c:pt idx="11684">
                  <c:v>57995</c:v>
                </c:pt>
                <c:pt idx="11685">
                  <c:v>51295</c:v>
                </c:pt>
                <c:pt idx="11686">
                  <c:v>63795</c:v>
                </c:pt>
                <c:pt idx="11687">
                  <c:v>72395</c:v>
                </c:pt>
                <c:pt idx="11688">
                  <c:v>64595</c:v>
                </c:pt>
                <c:pt idx="11689">
                  <c:v>55795</c:v>
                </c:pt>
                <c:pt idx="11690">
                  <c:v>2000</c:v>
                </c:pt>
                <c:pt idx="11691">
                  <c:v>2000</c:v>
                </c:pt>
                <c:pt idx="11692">
                  <c:v>2000</c:v>
                </c:pt>
                <c:pt idx="11693">
                  <c:v>21995</c:v>
                </c:pt>
                <c:pt idx="11694">
                  <c:v>24495</c:v>
                </c:pt>
                <c:pt idx="11695">
                  <c:v>22995</c:v>
                </c:pt>
                <c:pt idx="11696">
                  <c:v>25995</c:v>
                </c:pt>
                <c:pt idx="11697">
                  <c:v>29295</c:v>
                </c:pt>
                <c:pt idx="11698">
                  <c:v>22995</c:v>
                </c:pt>
                <c:pt idx="11699">
                  <c:v>24495</c:v>
                </c:pt>
                <c:pt idx="11700">
                  <c:v>21995</c:v>
                </c:pt>
                <c:pt idx="11701">
                  <c:v>24795</c:v>
                </c:pt>
                <c:pt idx="11702">
                  <c:v>29295</c:v>
                </c:pt>
                <c:pt idx="11703">
                  <c:v>25995</c:v>
                </c:pt>
                <c:pt idx="11704">
                  <c:v>22295</c:v>
                </c:pt>
                <c:pt idx="11705">
                  <c:v>21595</c:v>
                </c:pt>
                <c:pt idx="11706">
                  <c:v>23295</c:v>
                </c:pt>
                <c:pt idx="11707">
                  <c:v>15950</c:v>
                </c:pt>
                <c:pt idx="11708">
                  <c:v>17050</c:v>
                </c:pt>
                <c:pt idx="11709">
                  <c:v>16820</c:v>
                </c:pt>
                <c:pt idx="11710">
                  <c:v>16880</c:v>
                </c:pt>
                <c:pt idx="11711">
                  <c:v>16505</c:v>
                </c:pt>
                <c:pt idx="11712">
                  <c:v>15945</c:v>
                </c:pt>
                <c:pt idx="11713">
                  <c:v>14845</c:v>
                </c:pt>
                <c:pt idx="11714">
                  <c:v>15570</c:v>
                </c:pt>
                <c:pt idx="11715">
                  <c:v>17620</c:v>
                </c:pt>
                <c:pt idx="11716">
                  <c:v>17670</c:v>
                </c:pt>
                <c:pt idx="11717">
                  <c:v>16870</c:v>
                </c:pt>
                <c:pt idx="11718">
                  <c:v>16555</c:v>
                </c:pt>
                <c:pt idx="11719">
                  <c:v>16930</c:v>
                </c:pt>
                <c:pt idx="11720">
                  <c:v>14895</c:v>
                </c:pt>
                <c:pt idx="11721">
                  <c:v>15620</c:v>
                </c:pt>
                <c:pt idx="11722">
                  <c:v>15995</c:v>
                </c:pt>
                <c:pt idx="11723">
                  <c:v>16000</c:v>
                </c:pt>
                <c:pt idx="11724">
                  <c:v>16910</c:v>
                </c:pt>
                <c:pt idx="11725">
                  <c:v>15250</c:v>
                </c:pt>
                <c:pt idx="11726">
                  <c:v>16375</c:v>
                </c:pt>
                <c:pt idx="11727">
                  <c:v>17285</c:v>
                </c:pt>
                <c:pt idx="11728">
                  <c:v>18000</c:v>
                </c:pt>
                <c:pt idx="11729">
                  <c:v>17200</c:v>
                </c:pt>
                <c:pt idx="11730">
                  <c:v>3949</c:v>
                </c:pt>
                <c:pt idx="11731">
                  <c:v>54420</c:v>
                </c:pt>
                <c:pt idx="11732">
                  <c:v>51610</c:v>
                </c:pt>
                <c:pt idx="11733">
                  <c:v>61770</c:v>
                </c:pt>
                <c:pt idx="11734">
                  <c:v>58925</c:v>
                </c:pt>
                <c:pt idx="11735">
                  <c:v>55280</c:v>
                </c:pt>
                <c:pt idx="11736">
                  <c:v>63130</c:v>
                </c:pt>
                <c:pt idx="11737">
                  <c:v>52470</c:v>
                </c:pt>
                <c:pt idx="11738">
                  <c:v>60285</c:v>
                </c:pt>
                <c:pt idx="11739">
                  <c:v>54145</c:v>
                </c:pt>
                <c:pt idx="11740">
                  <c:v>64805</c:v>
                </c:pt>
                <c:pt idx="11741">
                  <c:v>56955</c:v>
                </c:pt>
                <c:pt idx="11742">
                  <c:v>61960</c:v>
                </c:pt>
                <c:pt idx="11743">
                  <c:v>61925</c:v>
                </c:pt>
                <c:pt idx="11744">
                  <c:v>58925</c:v>
                </c:pt>
                <c:pt idx="11745">
                  <c:v>53440</c:v>
                </c:pt>
                <c:pt idx="11746">
                  <c:v>67220</c:v>
                </c:pt>
                <c:pt idx="11747">
                  <c:v>70220</c:v>
                </c:pt>
                <c:pt idx="11748">
                  <c:v>50440</c:v>
                </c:pt>
                <c:pt idx="11749">
                  <c:v>51015</c:v>
                </c:pt>
                <c:pt idx="11750">
                  <c:v>59700</c:v>
                </c:pt>
                <c:pt idx="11751">
                  <c:v>54015</c:v>
                </c:pt>
                <c:pt idx="11752">
                  <c:v>68025</c:v>
                </c:pt>
                <c:pt idx="11753">
                  <c:v>62700</c:v>
                </c:pt>
                <c:pt idx="11754">
                  <c:v>71025</c:v>
                </c:pt>
                <c:pt idx="11755">
                  <c:v>54230</c:v>
                </c:pt>
                <c:pt idx="11756">
                  <c:v>68665</c:v>
                </c:pt>
                <c:pt idx="11757">
                  <c:v>71665</c:v>
                </c:pt>
                <c:pt idx="11758">
                  <c:v>63015</c:v>
                </c:pt>
                <c:pt idx="11759">
                  <c:v>51230</c:v>
                </c:pt>
                <c:pt idx="11760">
                  <c:v>60015</c:v>
                </c:pt>
                <c:pt idx="11761">
                  <c:v>50740</c:v>
                </c:pt>
                <c:pt idx="11762">
                  <c:v>47740</c:v>
                </c:pt>
                <c:pt idx="11763">
                  <c:v>59225</c:v>
                </c:pt>
                <c:pt idx="11764">
                  <c:v>56225</c:v>
                </c:pt>
                <c:pt idx="11765">
                  <c:v>64520</c:v>
                </c:pt>
                <c:pt idx="11766">
                  <c:v>67520</c:v>
                </c:pt>
                <c:pt idx="11767">
                  <c:v>65325</c:v>
                </c:pt>
                <c:pt idx="11768">
                  <c:v>51315</c:v>
                </c:pt>
                <c:pt idx="11769">
                  <c:v>68325</c:v>
                </c:pt>
                <c:pt idx="11770">
                  <c:v>57000</c:v>
                </c:pt>
                <c:pt idx="11771">
                  <c:v>48315</c:v>
                </c:pt>
                <c:pt idx="11772">
                  <c:v>60000</c:v>
                </c:pt>
                <c:pt idx="11773">
                  <c:v>68965</c:v>
                </c:pt>
                <c:pt idx="11774">
                  <c:v>57315</c:v>
                </c:pt>
                <c:pt idx="11775">
                  <c:v>51530</c:v>
                </c:pt>
                <c:pt idx="11776">
                  <c:v>65965</c:v>
                </c:pt>
                <c:pt idx="11777">
                  <c:v>60315</c:v>
                </c:pt>
                <c:pt idx="11778">
                  <c:v>48530</c:v>
                </c:pt>
                <c:pt idx="11779">
                  <c:v>4976</c:v>
                </c:pt>
                <c:pt idx="11780">
                  <c:v>4697</c:v>
                </c:pt>
                <c:pt idx="11781">
                  <c:v>4755</c:v>
                </c:pt>
                <c:pt idx="11782">
                  <c:v>37900</c:v>
                </c:pt>
                <c:pt idx="11783">
                  <c:v>31300</c:v>
                </c:pt>
                <c:pt idx="11784">
                  <c:v>37700</c:v>
                </c:pt>
                <c:pt idx="11785">
                  <c:v>37900</c:v>
                </c:pt>
                <c:pt idx="11786">
                  <c:v>31300</c:v>
                </c:pt>
                <c:pt idx="11787">
                  <c:v>37700</c:v>
                </c:pt>
                <c:pt idx="11788">
                  <c:v>50100</c:v>
                </c:pt>
                <c:pt idx="11789">
                  <c:v>52100</c:v>
                </c:pt>
                <c:pt idx="11790">
                  <c:v>50400</c:v>
                </c:pt>
                <c:pt idx="11791">
                  <c:v>52400</c:v>
                </c:pt>
                <c:pt idx="11792">
                  <c:v>48950</c:v>
                </c:pt>
                <c:pt idx="11793">
                  <c:v>56950</c:v>
                </c:pt>
                <c:pt idx="11794">
                  <c:v>65800</c:v>
                </c:pt>
                <c:pt idx="11795">
                  <c:v>48950</c:v>
                </c:pt>
                <c:pt idx="11796">
                  <c:v>56950</c:v>
                </c:pt>
                <c:pt idx="11797">
                  <c:v>65800</c:v>
                </c:pt>
                <c:pt idx="11798">
                  <c:v>57500</c:v>
                </c:pt>
                <c:pt idx="11799">
                  <c:v>49700</c:v>
                </c:pt>
                <c:pt idx="11800">
                  <c:v>66350</c:v>
                </c:pt>
                <c:pt idx="11801">
                  <c:v>128000</c:v>
                </c:pt>
                <c:pt idx="11802">
                  <c:v>130000</c:v>
                </c:pt>
                <c:pt idx="11803">
                  <c:v>131500</c:v>
                </c:pt>
                <c:pt idx="11804">
                  <c:v>46020</c:v>
                </c:pt>
                <c:pt idx="11805">
                  <c:v>56570</c:v>
                </c:pt>
                <c:pt idx="11806">
                  <c:v>50520</c:v>
                </c:pt>
                <c:pt idx="11807">
                  <c:v>46120</c:v>
                </c:pt>
                <c:pt idx="11808">
                  <c:v>56670</c:v>
                </c:pt>
                <c:pt idx="11809">
                  <c:v>50620</c:v>
                </c:pt>
                <c:pt idx="11810">
                  <c:v>50920</c:v>
                </c:pt>
                <c:pt idx="11811">
                  <c:v>28995</c:v>
                </c:pt>
              </c:numCache>
            </c:numRef>
          </c:yVal>
          <c:smooth val="0"/>
          <c:extLst>
            <c:ext xmlns:c16="http://schemas.microsoft.com/office/drawing/2014/chart" uri="{C3380CC4-5D6E-409C-BE32-E72D297353CC}">
              <c16:uniqueId val="{00000004-745C-40C8-AFB3-A9E175FF6C6D}"/>
            </c:ext>
          </c:extLst>
        </c:ser>
        <c:dLbls>
          <c:showLegendKey val="0"/>
          <c:showVal val="0"/>
          <c:showCatName val="0"/>
          <c:showSerName val="0"/>
          <c:showPercent val="0"/>
          <c:showBubbleSize val="0"/>
        </c:dLbls>
        <c:axId val="1223910224"/>
        <c:axId val="1223912520"/>
      </c:scatterChart>
      <c:valAx>
        <c:axId val="122391022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CAR'S POWER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3912520"/>
        <c:crosses val="autoZero"/>
        <c:crossBetween val="midCat"/>
      </c:valAx>
      <c:valAx>
        <c:axId val="1223912520"/>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PRICE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409]#,##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391022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ysClr val="window" lastClr="FFFFFF"/>
    </a:solidFill>
    <a:ln w="9525" cap="flat" cmpd="sng" algn="ctr">
      <a:solidFill>
        <a:schemeClr val="accent1"/>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1"/>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4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sz="1400"/>
              <a:t>COEFFICIENT</a:t>
            </a:r>
            <a:r>
              <a:rPr lang="en-IN" sz="1400" baseline="0"/>
              <a:t> OF VARIABLE</a:t>
            </a:r>
            <a:endParaRPr lang="en-IN" sz="1400"/>
          </a:p>
        </c:rich>
      </c:tx>
      <c:overlay val="0"/>
      <c:spPr>
        <a:noFill/>
        <a:ln>
          <a:noFill/>
        </a:ln>
        <a:effectLst/>
      </c:spPr>
      <c:txPr>
        <a:bodyPr rot="0" spcFirstLastPara="1" vertOverflow="ellipsis" vert="horz" wrap="square" anchor="ctr" anchorCtr="1"/>
        <a:lstStyle/>
        <a:p>
          <a:pPr>
            <a:defRPr sz="14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spPr>
            <a:gradFill rotWithShape="1">
              <a:gsLst>
                <a:gs pos="0">
                  <a:schemeClr val="accent3">
                    <a:tint val="97000"/>
                    <a:satMod val="100000"/>
                    <a:lumMod val="102000"/>
                  </a:schemeClr>
                </a:gs>
                <a:gs pos="50000">
                  <a:schemeClr val="accent3">
                    <a:shade val="100000"/>
                    <a:satMod val="103000"/>
                    <a:lumMod val="100000"/>
                  </a:schemeClr>
                </a:gs>
                <a:gs pos="100000">
                  <a:schemeClr val="accent3">
                    <a:shade val="93000"/>
                    <a:satMod val="110000"/>
                    <a:lumMod val="99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'Regression Analysis'!$H$18:$H$22</c:f>
              <c:strCache>
                <c:ptCount val="5"/>
                <c:pt idx="0">
                  <c:v>Engine HP</c:v>
                </c:pt>
                <c:pt idx="1">
                  <c:v>Engine Cylinders</c:v>
                </c:pt>
                <c:pt idx="2">
                  <c:v>Number of Doors</c:v>
                </c:pt>
                <c:pt idx="3">
                  <c:v>Highway MPG</c:v>
                </c:pt>
                <c:pt idx="4">
                  <c:v>City MPG</c:v>
                </c:pt>
              </c:strCache>
            </c:strRef>
          </c:cat>
          <c:val>
            <c:numRef>
              <c:f>'Regression Analysis'!$I$18:$I$22</c:f>
              <c:numCache>
                <c:formatCode>General</c:formatCode>
                <c:ptCount val="5"/>
                <c:pt idx="0">
                  <c:v>322.74655737297843</c:v>
                </c:pt>
                <c:pt idx="1">
                  <c:v>6989.1776618574559</c:v>
                </c:pt>
                <c:pt idx="2">
                  <c:v>-4472.1581246253572</c:v>
                </c:pt>
                <c:pt idx="3">
                  <c:v>570.18080876220176</c:v>
                </c:pt>
                <c:pt idx="4">
                  <c:v>1163.755457221331</c:v>
                </c:pt>
              </c:numCache>
            </c:numRef>
          </c:val>
          <c:extLst>
            <c:ext xmlns:c16="http://schemas.microsoft.com/office/drawing/2014/chart" uri="{C3380CC4-5D6E-409C-BE32-E72D297353CC}">
              <c16:uniqueId val="{00000000-2098-41FE-8D28-8D2332AA852B}"/>
            </c:ext>
          </c:extLst>
        </c:ser>
        <c:dLbls>
          <c:dLblPos val="outEnd"/>
          <c:showLegendKey val="0"/>
          <c:showVal val="1"/>
          <c:showCatName val="0"/>
          <c:showSerName val="0"/>
          <c:showPercent val="0"/>
          <c:showBubbleSize val="0"/>
        </c:dLbls>
        <c:gapWidth val="100"/>
        <c:overlap val="-24"/>
        <c:axId val="1223879064"/>
        <c:axId val="1223874472"/>
      </c:barChart>
      <c:catAx>
        <c:axId val="1223879064"/>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223874472"/>
        <c:crosses val="autoZero"/>
        <c:auto val="1"/>
        <c:lblAlgn val="ctr"/>
        <c:lblOffset val="100"/>
        <c:noMultiLvlLbl val="0"/>
      </c:catAx>
      <c:valAx>
        <c:axId val="122387447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2238790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solidFill>
        <a:schemeClr val="accent1"/>
      </a:solid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1"/>
  <mc:AlternateContent xmlns:mc="http://schemas.openxmlformats.org/markup-compatibility/2006">
    <mc:Choice xmlns:c14="http://schemas.microsoft.com/office/drawing/2007/8/2/chart" Requires="c14">
      <c14:style val="102"/>
    </mc:Choice>
    <mc:Fallback>
      <c:style val="2"/>
    </mc:Fallback>
  </mc:AlternateContent>
  <c:pivotSource>
    <c:name>[Book1.xlsx]Avg Price of Car(Manufacturer)!Avg Price of Car(Manufacturer)</c:name>
    <c:fmtId val="12"/>
  </c:pivotSource>
  <c:chart>
    <c:title>
      <c:tx>
        <c:rich>
          <a:bodyPr rot="0" spcFirstLastPara="1" vertOverflow="ellipsis" vert="horz" wrap="square" anchor="ctr" anchorCtr="1"/>
          <a:lstStyle/>
          <a:p>
            <a:pPr>
              <a:defRPr sz="14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400"/>
              <a:t>AVERAGE PRICE OF CAR ACROSS DIFFERENT MANUFACTURERS</a:t>
            </a:r>
          </a:p>
        </c:rich>
      </c:tx>
      <c:overlay val="0"/>
      <c:spPr>
        <a:noFill/>
        <a:ln>
          <a:noFill/>
        </a:ln>
        <a:effectLst/>
      </c:spPr>
      <c:txPr>
        <a:bodyPr rot="0" spcFirstLastPara="1" vertOverflow="ellipsis" vert="horz" wrap="square" anchor="ctr" anchorCtr="1"/>
        <a:lstStyle/>
        <a:p>
          <a:pPr>
            <a:defRPr sz="14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2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2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2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2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2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2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2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2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2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2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3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3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3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3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3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3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3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3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3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3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4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4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4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4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4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4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4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4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4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4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stacked"/>
        <c:varyColors val="0"/>
        <c:ser>
          <c:idx val="0"/>
          <c:order val="0"/>
          <c:tx>
            <c:strRef>
              <c:f>'Avg Price of Car(Manufacturer)'!$C$2</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invertIfNegative val="0"/>
          <c:cat>
            <c:strRef>
              <c:f>'Avg Price of Car(Manufacturer)'!$B$3:$B$50</c:f>
              <c:strCache>
                <c:ptCount val="47"/>
                <c:pt idx="0">
                  <c:v>Bugatti</c:v>
                </c:pt>
                <c:pt idx="1">
                  <c:v>Maybach</c:v>
                </c:pt>
                <c:pt idx="2">
                  <c:v>Rolls-Royce</c:v>
                </c:pt>
                <c:pt idx="3">
                  <c:v>Lamborghini</c:v>
                </c:pt>
                <c:pt idx="4">
                  <c:v>Bentley</c:v>
                </c:pt>
                <c:pt idx="5">
                  <c:v>McLaren</c:v>
                </c:pt>
                <c:pt idx="6">
                  <c:v>Ferrari</c:v>
                </c:pt>
                <c:pt idx="7">
                  <c:v>Spyker</c:v>
                </c:pt>
                <c:pt idx="8">
                  <c:v>Aston Martin</c:v>
                </c:pt>
                <c:pt idx="9">
                  <c:v>Maserati</c:v>
                </c:pt>
                <c:pt idx="10">
                  <c:v>Porsche</c:v>
                </c:pt>
                <c:pt idx="11">
                  <c:v>Mercedes-Benz</c:v>
                </c:pt>
                <c:pt idx="12">
                  <c:v>Lotus</c:v>
                </c:pt>
                <c:pt idx="13">
                  <c:v>Land Rover</c:v>
                </c:pt>
                <c:pt idx="14">
                  <c:v>Alfa Romeo</c:v>
                </c:pt>
                <c:pt idx="15">
                  <c:v>BMW</c:v>
                </c:pt>
                <c:pt idx="16">
                  <c:v>Cadillac</c:v>
                </c:pt>
                <c:pt idx="17">
                  <c:v>Audi</c:v>
                </c:pt>
                <c:pt idx="18">
                  <c:v>Lexus</c:v>
                </c:pt>
                <c:pt idx="19">
                  <c:v>Genesis</c:v>
                </c:pt>
                <c:pt idx="20">
                  <c:v>Lincoln</c:v>
                </c:pt>
                <c:pt idx="21">
                  <c:v>Infiniti</c:v>
                </c:pt>
                <c:pt idx="22">
                  <c:v>HUMMER</c:v>
                </c:pt>
                <c:pt idx="23">
                  <c:v>Acura</c:v>
                </c:pt>
                <c:pt idx="24">
                  <c:v>GMC</c:v>
                </c:pt>
                <c:pt idx="25">
                  <c:v>Toyota</c:v>
                </c:pt>
                <c:pt idx="26">
                  <c:v>Volvo</c:v>
                </c:pt>
                <c:pt idx="27">
                  <c:v>Nissan</c:v>
                </c:pt>
                <c:pt idx="28">
                  <c:v>Chevrolet</c:v>
                </c:pt>
                <c:pt idx="29">
                  <c:v>Buick</c:v>
                </c:pt>
                <c:pt idx="30">
                  <c:v>Volkswagen</c:v>
                </c:pt>
                <c:pt idx="31">
                  <c:v>Saab</c:v>
                </c:pt>
                <c:pt idx="32">
                  <c:v>Ford</c:v>
                </c:pt>
                <c:pt idx="33">
                  <c:v>Chrysler</c:v>
                </c:pt>
                <c:pt idx="34">
                  <c:v>Honda</c:v>
                </c:pt>
                <c:pt idx="35">
                  <c:v>Kia</c:v>
                </c:pt>
                <c:pt idx="36">
                  <c:v>Subaru</c:v>
                </c:pt>
                <c:pt idx="37">
                  <c:v>Hyundai</c:v>
                </c:pt>
                <c:pt idx="38">
                  <c:v>Dodge</c:v>
                </c:pt>
                <c:pt idx="39">
                  <c:v>FIAT</c:v>
                </c:pt>
                <c:pt idx="40">
                  <c:v>Mitsubishi</c:v>
                </c:pt>
                <c:pt idx="41">
                  <c:v>Scion</c:v>
                </c:pt>
                <c:pt idx="42">
                  <c:v>Mazda</c:v>
                </c:pt>
                <c:pt idx="43">
                  <c:v>Pontiac</c:v>
                </c:pt>
                <c:pt idx="44">
                  <c:v>Suzuki</c:v>
                </c:pt>
                <c:pt idx="45">
                  <c:v>Oldsmobile</c:v>
                </c:pt>
                <c:pt idx="46">
                  <c:v>Plymouth</c:v>
                </c:pt>
              </c:strCache>
            </c:strRef>
          </c:cat>
          <c:val>
            <c:numRef>
              <c:f>'Avg Price of Car(Manufacturer)'!$C$3:$C$50</c:f>
              <c:numCache>
                <c:formatCode>_-[$$-409]* #,##0_ ;_-[$$-409]* \-#,##0\ ;_-[$$-409]* "-"??_ ;_-@_ </c:formatCode>
                <c:ptCount val="47"/>
                <c:pt idx="0">
                  <c:v>1757223.6666666667</c:v>
                </c:pt>
                <c:pt idx="1">
                  <c:v>546221.875</c:v>
                </c:pt>
                <c:pt idx="2">
                  <c:v>351130.6451612903</c:v>
                </c:pt>
                <c:pt idx="3">
                  <c:v>331567.30769230769</c:v>
                </c:pt>
                <c:pt idx="4">
                  <c:v>247169.32432432432</c:v>
                </c:pt>
                <c:pt idx="5">
                  <c:v>239805</c:v>
                </c:pt>
                <c:pt idx="6">
                  <c:v>237383.82352941178</c:v>
                </c:pt>
                <c:pt idx="7">
                  <c:v>213323.33333333334</c:v>
                </c:pt>
                <c:pt idx="8">
                  <c:v>197910.37634408602</c:v>
                </c:pt>
                <c:pt idx="9">
                  <c:v>114207.70689655172</c:v>
                </c:pt>
                <c:pt idx="10">
                  <c:v>101622.39705882352</c:v>
                </c:pt>
                <c:pt idx="11">
                  <c:v>71537.809659090912</c:v>
                </c:pt>
                <c:pt idx="12">
                  <c:v>69188.275862068971</c:v>
                </c:pt>
                <c:pt idx="13">
                  <c:v>67823.216783216776</c:v>
                </c:pt>
                <c:pt idx="14">
                  <c:v>61600</c:v>
                </c:pt>
                <c:pt idx="15">
                  <c:v>61546.763473053892</c:v>
                </c:pt>
                <c:pt idx="16">
                  <c:v>56231.317380352644</c:v>
                </c:pt>
                <c:pt idx="17">
                  <c:v>53452.112804878052</c:v>
                </c:pt>
                <c:pt idx="18">
                  <c:v>47549.069306930694</c:v>
                </c:pt>
                <c:pt idx="19">
                  <c:v>46616.666666666664</c:v>
                </c:pt>
                <c:pt idx="20">
                  <c:v>42494.371794871797</c:v>
                </c:pt>
                <c:pt idx="21">
                  <c:v>42394.21212121212</c:v>
                </c:pt>
                <c:pt idx="22">
                  <c:v>36464.411764705881</c:v>
                </c:pt>
                <c:pt idx="23">
                  <c:v>34887.5873015873</c:v>
                </c:pt>
                <c:pt idx="24">
                  <c:v>30493.299029126214</c:v>
                </c:pt>
                <c:pt idx="25">
                  <c:v>28946.153432032301</c:v>
                </c:pt>
                <c:pt idx="26">
                  <c:v>28541.160142348755</c:v>
                </c:pt>
                <c:pt idx="27">
                  <c:v>28513.366788321167</c:v>
                </c:pt>
                <c:pt idx="28">
                  <c:v>28273.356950672645</c:v>
                </c:pt>
                <c:pt idx="29">
                  <c:v>28206.612244897959</c:v>
                </c:pt>
                <c:pt idx="30">
                  <c:v>28076.2</c:v>
                </c:pt>
                <c:pt idx="31">
                  <c:v>27413.504504504504</c:v>
                </c:pt>
                <c:pt idx="32">
                  <c:v>27393.420506912444</c:v>
                </c:pt>
                <c:pt idx="33">
                  <c:v>26722.962566844919</c:v>
                </c:pt>
                <c:pt idx="34">
                  <c:v>26629.818791946309</c:v>
                </c:pt>
                <c:pt idx="35">
                  <c:v>25112.389380530974</c:v>
                </c:pt>
                <c:pt idx="36">
                  <c:v>24827.50390625</c:v>
                </c:pt>
                <c:pt idx="37">
                  <c:v>24597.036303630364</c:v>
                </c:pt>
                <c:pt idx="38">
                  <c:v>22390.059105431308</c:v>
                </c:pt>
                <c:pt idx="39">
                  <c:v>22206.016949152541</c:v>
                </c:pt>
                <c:pt idx="40">
                  <c:v>21215.471428571429</c:v>
                </c:pt>
                <c:pt idx="41">
                  <c:v>19932.5</c:v>
                </c:pt>
                <c:pt idx="42">
                  <c:v>19719.057071960298</c:v>
                </c:pt>
                <c:pt idx="43">
                  <c:v>19321.548387096773</c:v>
                </c:pt>
                <c:pt idx="44">
                  <c:v>17900.956896551725</c:v>
                </c:pt>
                <c:pt idx="45">
                  <c:v>11542.54</c:v>
                </c:pt>
                <c:pt idx="46">
                  <c:v>3122.9024390243903</c:v>
                </c:pt>
              </c:numCache>
            </c:numRef>
          </c:val>
          <c:extLst>
            <c:ext xmlns:c16="http://schemas.microsoft.com/office/drawing/2014/chart" uri="{C3380CC4-5D6E-409C-BE32-E72D297353CC}">
              <c16:uniqueId val="{00000000-2C67-4F7F-978D-CC3C610B9121}"/>
            </c:ext>
          </c:extLst>
        </c:ser>
        <c:dLbls>
          <c:showLegendKey val="0"/>
          <c:showVal val="0"/>
          <c:showCatName val="0"/>
          <c:showSerName val="0"/>
          <c:showPercent val="0"/>
          <c:showBubbleSize val="0"/>
        </c:dLbls>
        <c:gapWidth val="150"/>
        <c:overlap val="100"/>
        <c:axId val="1217755032"/>
        <c:axId val="1217752080"/>
      </c:barChart>
      <c:catAx>
        <c:axId val="1217755032"/>
        <c:scaling>
          <c:orientation val="minMax"/>
        </c:scaling>
        <c:delete val="0"/>
        <c:axPos val="l"/>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a:t>MANUFACTURER</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217752080"/>
        <c:crosses val="autoZero"/>
        <c:auto val="1"/>
        <c:lblAlgn val="ctr"/>
        <c:lblOffset val="100"/>
        <c:noMultiLvlLbl val="0"/>
      </c:catAx>
      <c:valAx>
        <c:axId val="1217752080"/>
        <c:scaling>
          <c:orientation val="minMax"/>
          <c:max val="1800000"/>
        </c:scaling>
        <c:delete val="0"/>
        <c:axPos val="b"/>
        <c:majorGridlines>
          <c:spPr>
            <a:ln w="9525" cap="flat" cmpd="sng" algn="ctr">
              <a:solidFill>
                <a:schemeClr val="lt1">
                  <a:lumMod val="95000"/>
                  <a:alpha val="10000"/>
                </a:schemeClr>
              </a:solidFill>
              <a:round/>
            </a:ln>
            <a:effectLst/>
          </c:spPr>
        </c:majorGridlines>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a:t>AVG PRICE OF CAR</a:t>
                </a:r>
              </a:p>
            </c:rich>
          </c:tx>
          <c:layout>
            <c:manualLayout>
              <c:xMode val="edge"/>
              <c:yMode val="edge"/>
              <c:x val="0.47912601965216783"/>
              <c:y val="0.94325656056195706"/>
            </c:manualLayout>
          </c:layout>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_-[$$-409]* #,##0_ ;_-[$$-409]* \-#,##0\ ;_-[$$-409]* &quot;-&quot;_ ;_-@_ "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217755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US"/>
              <a:t>FUEL</a:t>
            </a:r>
            <a:r>
              <a:rPr lang="en-US" baseline="0"/>
              <a:t> EFFICIENCY</a:t>
            </a:r>
            <a:endParaRPr lang="en-US"/>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lotArea>
      <c:layout/>
      <c:scatterChart>
        <c:scatterStyle val="lineMarker"/>
        <c:varyColors val="0"/>
        <c:ser>
          <c:idx val="0"/>
          <c:order val="0"/>
          <c:tx>
            <c:strRef>
              <c:f>'Fuel efficiency Vs Cylinders'!$B$1</c:f>
              <c:strCache>
                <c:ptCount val="1"/>
                <c:pt idx="0">
                  <c:v>Highway MPG</c:v>
                </c:pt>
              </c:strCache>
            </c:strRef>
          </c:tx>
          <c:spPr>
            <a:ln w="25400" cap="rnd">
              <a:noFill/>
              <a:round/>
            </a:ln>
            <a:effectLst/>
          </c:spPr>
          <c:marker>
            <c:symbol val="circle"/>
            <c:size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c:spPr>
          </c:marker>
          <c:trendline>
            <c:spPr>
              <a:ln w="9525" cap="rnd">
                <a:solidFill>
                  <a:schemeClr val="accent1"/>
                </a:solidFill>
              </a:ln>
              <a:effectLst/>
            </c:spPr>
            <c:trendlineType val="linear"/>
            <c:dispRSqr val="0"/>
            <c:dispEq val="0"/>
          </c:trendline>
          <c:xVal>
            <c:numRef>
              <c:f>'Fuel efficiency Vs Cylinders'!$A$2:$A$11813</c:f>
              <c:numCache>
                <c:formatCode>General</c:formatCode>
                <c:ptCount val="11812"/>
                <c:pt idx="0">
                  <c:v>6</c:v>
                </c:pt>
                <c:pt idx="1">
                  <c:v>6</c:v>
                </c:pt>
                <c:pt idx="2">
                  <c:v>6</c:v>
                </c:pt>
                <c:pt idx="3">
                  <c:v>6</c:v>
                </c:pt>
                <c:pt idx="4">
                  <c:v>6</c:v>
                </c:pt>
                <c:pt idx="5">
                  <c:v>6</c:v>
                </c:pt>
                <c:pt idx="6">
                  <c:v>6</c:v>
                </c:pt>
                <c:pt idx="7">
                  <c:v>6</c:v>
                </c:pt>
                <c:pt idx="8">
                  <c:v>6</c:v>
                </c:pt>
                <c:pt idx="9">
                  <c:v>6</c:v>
                </c:pt>
                <c:pt idx="10">
                  <c:v>6</c:v>
                </c:pt>
                <c:pt idx="11">
                  <c:v>6</c:v>
                </c:pt>
                <c:pt idx="12">
                  <c:v>6</c:v>
                </c:pt>
                <c:pt idx="13">
                  <c:v>6</c:v>
                </c:pt>
                <c:pt idx="14">
                  <c:v>6</c:v>
                </c:pt>
                <c:pt idx="15">
                  <c:v>6</c:v>
                </c:pt>
                <c:pt idx="16">
                  <c:v>6</c:v>
                </c:pt>
                <c:pt idx="17">
                  <c:v>6</c:v>
                </c:pt>
                <c:pt idx="18">
                  <c:v>6</c:v>
                </c:pt>
                <c:pt idx="19">
                  <c:v>6</c:v>
                </c:pt>
                <c:pt idx="20">
                  <c:v>6</c:v>
                </c:pt>
                <c:pt idx="21">
                  <c:v>6</c:v>
                </c:pt>
                <c:pt idx="22">
                  <c:v>6</c:v>
                </c:pt>
                <c:pt idx="23">
                  <c:v>6</c:v>
                </c:pt>
                <c:pt idx="24">
                  <c:v>6</c:v>
                </c:pt>
                <c:pt idx="25">
                  <c:v>6</c:v>
                </c:pt>
                <c:pt idx="26">
                  <c:v>6</c:v>
                </c:pt>
                <c:pt idx="27">
                  <c:v>6</c:v>
                </c:pt>
                <c:pt idx="28">
                  <c:v>6</c:v>
                </c:pt>
                <c:pt idx="29">
                  <c:v>6</c:v>
                </c:pt>
                <c:pt idx="30">
                  <c:v>6</c:v>
                </c:pt>
                <c:pt idx="31">
                  <c:v>6</c:v>
                </c:pt>
                <c:pt idx="32">
                  <c:v>4</c:v>
                </c:pt>
                <c:pt idx="33">
                  <c:v>4</c:v>
                </c:pt>
                <c:pt idx="34">
                  <c:v>4</c:v>
                </c:pt>
                <c:pt idx="35">
                  <c:v>4</c:v>
                </c:pt>
                <c:pt idx="36">
                  <c:v>6</c:v>
                </c:pt>
                <c:pt idx="37">
                  <c:v>6</c:v>
                </c:pt>
                <c:pt idx="38">
                  <c:v>4</c:v>
                </c:pt>
                <c:pt idx="39">
                  <c:v>4</c:v>
                </c:pt>
                <c:pt idx="40">
                  <c:v>6</c:v>
                </c:pt>
                <c:pt idx="41">
                  <c:v>4</c:v>
                </c:pt>
                <c:pt idx="42">
                  <c:v>4</c:v>
                </c:pt>
                <c:pt idx="43">
                  <c:v>6</c:v>
                </c:pt>
                <c:pt idx="44">
                  <c:v>4</c:v>
                </c:pt>
                <c:pt idx="45">
                  <c:v>4</c:v>
                </c:pt>
                <c:pt idx="46">
                  <c:v>6</c:v>
                </c:pt>
                <c:pt idx="47">
                  <c:v>4</c:v>
                </c:pt>
                <c:pt idx="48">
                  <c:v>6</c:v>
                </c:pt>
                <c:pt idx="49">
                  <c:v>6</c:v>
                </c:pt>
                <c:pt idx="50">
                  <c:v>6</c:v>
                </c:pt>
                <c:pt idx="51">
                  <c:v>6</c:v>
                </c:pt>
                <c:pt idx="52">
                  <c:v>6</c:v>
                </c:pt>
                <c:pt idx="53">
                  <c:v>6</c:v>
                </c:pt>
                <c:pt idx="54">
                  <c:v>4</c:v>
                </c:pt>
                <c:pt idx="55">
                  <c:v>4</c:v>
                </c:pt>
                <c:pt idx="56">
                  <c:v>4</c:v>
                </c:pt>
                <c:pt idx="57">
                  <c:v>4</c:v>
                </c:pt>
                <c:pt idx="58">
                  <c:v>5</c:v>
                </c:pt>
                <c:pt idx="59">
                  <c:v>5</c:v>
                </c:pt>
                <c:pt idx="60">
                  <c:v>5</c:v>
                </c:pt>
                <c:pt idx="61">
                  <c:v>5</c:v>
                </c:pt>
                <c:pt idx="62">
                  <c:v>5</c:v>
                </c:pt>
                <c:pt idx="63">
                  <c:v>5</c:v>
                </c:pt>
                <c:pt idx="64">
                  <c:v>4</c:v>
                </c:pt>
                <c:pt idx="65">
                  <c:v>4</c:v>
                </c:pt>
                <c:pt idx="66">
                  <c:v>6</c:v>
                </c:pt>
                <c:pt idx="67">
                  <c:v>4</c:v>
                </c:pt>
                <c:pt idx="68">
                  <c:v>4</c:v>
                </c:pt>
                <c:pt idx="69">
                  <c:v>6</c:v>
                </c:pt>
                <c:pt idx="70">
                  <c:v>4</c:v>
                </c:pt>
                <c:pt idx="71">
                  <c:v>4</c:v>
                </c:pt>
                <c:pt idx="72">
                  <c:v>6</c:v>
                </c:pt>
                <c:pt idx="73">
                  <c:v>6</c:v>
                </c:pt>
                <c:pt idx="74">
                  <c:v>4</c:v>
                </c:pt>
                <c:pt idx="75">
                  <c:v>4</c:v>
                </c:pt>
                <c:pt idx="76">
                  <c:v>4</c:v>
                </c:pt>
                <c:pt idx="77">
                  <c:v>4</c:v>
                </c:pt>
                <c:pt idx="78">
                  <c:v>6</c:v>
                </c:pt>
                <c:pt idx="79">
                  <c:v>6</c:v>
                </c:pt>
                <c:pt idx="80">
                  <c:v>4</c:v>
                </c:pt>
                <c:pt idx="81">
                  <c:v>4</c:v>
                </c:pt>
                <c:pt idx="82">
                  <c:v>4</c:v>
                </c:pt>
                <c:pt idx="83">
                  <c:v>6</c:v>
                </c:pt>
                <c:pt idx="84">
                  <c:v>4</c:v>
                </c:pt>
                <c:pt idx="85">
                  <c:v>4</c:v>
                </c:pt>
                <c:pt idx="86">
                  <c:v>4</c:v>
                </c:pt>
                <c:pt idx="87">
                  <c:v>4</c:v>
                </c:pt>
                <c:pt idx="88">
                  <c:v>4</c:v>
                </c:pt>
                <c:pt idx="89">
                  <c:v>4</c:v>
                </c:pt>
                <c:pt idx="90">
                  <c:v>4</c:v>
                </c:pt>
                <c:pt idx="91">
                  <c:v>4</c:v>
                </c:pt>
                <c:pt idx="92">
                  <c:v>4</c:v>
                </c:pt>
                <c:pt idx="93">
                  <c:v>4</c:v>
                </c:pt>
                <c:pt idx="94">
                  <c:v>4</c:v>
                </c:pt>
                <c:pt idx="95">
                  <c:v>4</c:v>
                </c:pt>
                <c:pt idx="96">
                  <c:v>4</c:v>
                </c:pt>
                <c:pt idx="97">
                  <c:v>4</c:v>
                </c:pt>
                <c:pt idx="98">
                  <c:v>4</c:v>
                </c:pt>
                <c:pt idx="99">
                  <c:v>4</c:v>
                </c:pt>
                <c:pt idx="100">
                  <c:v>4</c:v>
                </c:pt>
                <c:pt idx="101">
                  <c:v>4</c:v>
                </c:pt>
                <c:pt idx="102">
                  <c:v>4</c:v>
                </c:pt>
                <c:pt idx="103">
                  <c:v>4</c:v>
                </c:pt>
                <c:pt idx="104">
                  <c:v>4</c:v>
                </c:pt>
                <c:pt idx="105">
                  <c:v>4</c:v>
                </c:pt>
                <c:pt idx="106">
                  <c:v>4</c:v>
                </c:pt>
                <c:pt idx="107">
                  <c:v>4</c:v>
                </c:pt>
                <c:pt idx="108">
                  <c:v>4</c:v>
                </c:pt>
                <c:pt idx="109">
                  <c:v>4</c:v>
                </c:pt>
                <c:pt idx="110">
                  <c:v>4</c:v>
                </c:pt>
                <c:pt idx="111">
                  <c:v>4</c:v>
                </c:pt>
                <c:pt idx="112">
                  <c:v>4</c:v>
                </c:pt>
                <c:pt idx="113">
                  <c:v>4</c:v>
                </c:pt>
                <c:pt idx="114">
                  <c:v>4</c:v>
                </c:pt>
                <c:pt idx="115">
                  <c:v>4</c:v>
                </c:pt>
                <c:pt idx="116">
                  <c:v>4</c:v>
                </c:pt>
                <c:pt idx="117">
                  <c:v>4</c:v>
                </c:pt>
                <c:pt idx="118">
                  <c:v>4</c:v>
                </c:pt>
                <c:pt idx="119">
                  <c:v>4</c:v>
                </c:pt>
                <c:pt idx="120">
                  <c:v>4</c:v>
                </c:pt>
                <c:pt idx="121">
                  <c:v>4</c:v>
                </c:pt>
                <c:pt idx="122">
                  <c:v>4</c:v>
                </c:pt>
                <c:pt idx="123">
                  <c:v>4</c:v>
                </c:pt>
                <c:pt idx="124">
                  <c:v>6</c:v>
                </c:pt>
                <c:pt idx="125">
                  <c:v>4</c:v>
                </c:pt>
                <c:pt idx="126">
                  <c:v>4</c:v>
                </c:pt>
                <c:pt idx="127">
                  <c:v>4</c:v>
                </c:pt>
                <c:pt idx="128">
                  <c:v>6</c:v>
                </c:pt>
                <c:pt idx="129">
                  <c:v>6</c:v>
                </c:pt>
                <c:pt idx="130">
                  <c:v>4</c:v>
                </c:pt>
                <c:pt idx="131">
                  <c:v>4</c:v>
                </c:pt>
                <c:pt idx="132">
                  <c:v>6</c:v>
                </c:pt>
                <c:pt idx="133">
                  <c:v>4</c:v>
                </c:pt>
                <c:pt idx="134">
                  <c:v>6</c:v>
                </c:pt>
                <c:pt idx="135">
                  <c:v>4</c:v>
                </c:pt>
                <c:pt idx="136">
                  <c:v>4</c:v>
                </c:pt>
                <c:pt idx="137">
                  <c:v>4</c:v>
                </c:pt>
                <c:pt idx="138">
                  <c:v>4</c:v>
                </c:pt>
                <c:pt idx="139">
                  <c:v>6</c:v>
                </c:pt>
                <c:pt idx="140">
                  <c:v>4</c:v>
                </c:pt>
                <c:pt idx="141">
                  <c:v>4</c:v>
                </c:pt>
                <c:pt idx="142">
                  <c:v>4</c:v>
                </c:pt>
                <c:pt idx="143">
                  <c:v>4</c:v>
                </c:pt>
                <c:pt idx="144">
                  <c:v>4</c:v>
                </c:pt>
                <c:pt idx="145">
                  <c:v>6</c:v>
                </c:pt>
                <c:pt idx="146">
                  <c:v>4</c:v>
                </c:pt>
                <c:pt idx="147">
                  <c:v>4</c:v>
                </c:pt>
                <c:pt idx="148">
                  <c:v>4</c:v>
                </c:pt>
                <c:pt idx="149">
                  <c:v>4</c:v>
                </c:pt>
                <c:pt idx="150">
                  <c:v>4</c:v>
                </c:pt>
                <c:pt idx="151">
                  <c:v>4</c:v>
                </c:pt>
                <c:pt idx="152">
                  <c:v>4</c:v>
                </c:pt>
                <c:pt idx="153">
                  <c:v>4</c:v>
                </c:pt>
                <c:pt idx="154">
                  <c:v>6</c:v>
                </c:pt>
                <c:pt idx="155">
                  <c:v>4</c:v>
                </c:pt>
                <c:pt idx="156">
                  <c:v>4</c:v>
                </c:pt>
                <c:pt idx="157">
                  <c:v>4</c:v>
                </c:pt>
                <c:pt idx="158">
                  <c:v>4</c:v>
                </c:pt>
                <c:pt idx="159">
                  <c:v>4</c:v>
                </c:pt>
                <c:pt idx="160">
                  <c:v>4</c:v>
                </c:pt>
                <c:pt idx="161">
                  <c:v>4</c:v>
                </c:pt>
                <c:pt idx="162">
                  <c:v>6</c:v>
                </c:pt>
                <c:pt idx="163">
                  <c:v>6</c:v>
                </c:pt>
                <c:pt idx="164">
                  <c:v>4</c:v>
                </c:pt>
                <c:pt idx="165">
                  <c:v>6</c:v>
                </c:pt>
                <c:pt idx="166">
                  <c:v>6</c:v>
                </c:pt>
                <c:pt idx="167">
                  <c:v>6</c:v>
                </c:pt>
                <c:pt idx="168">
                  <c:v>6</c:v>
                </c:pt>
                <c:pt idx="169">
                  <c:v>6</c:v>
                </c:pt>
                <c:pt idx="170">
                  <c:v>6</c:v>
                </c:pt>
                <c:pt idx="171">
                  <c:v>6</c:v>
                </c:pt>
                <c:pt idx="172">
                  <c:v>6</c:v>
                </c:pt>
                <c:pt idx="173">
                  <c:v>6</c:v>
                </c:pt>
                <c:pt idx="174">
                  <c:v>5</c:v>
                </c:pt>
                <c:pt idx="175">
                  <c:v>5</c:v>
                </c:pt>
                <c:pt idx="176">
                  <c:v>6</c:v>
                </c:pt>
                <c:pt idx="177">
                  <c:v>6</c:v>
                </c:pt>
                <c:pt idx="178">
                  <c:v>6</c:v>
                </c:pt>
                <c:pt idx="179">
                  <c:v>6</c:v>
                </c:pt>
                <c:pt idx="180">
                  <c:v>6</c:v>
                </c:pt>
                <c:pt idx="181">
                  <c:v>6</c:v>
                </c:pt>
                <c:pt idx="182">
                  <c:v>6</c:v>
                </c:pt>
                <c:pt idx="183">
                  <c:v>6</c:v>
                </c:pt>
                <c:pt idx="184">
                  <c:v>6</c:v>
                </c:pt>
                <c:pt idx="185">
                  <c:v>6</c:v>
                </c:pt>
                <c:pt idx="186">
                  <c:v>6</c:v>
                </c:pt>
                <c:pt idx="187">
                  <c:v>5</c:v>
                </c:pt>
                <c:pt idx="188">
                  <c:v>6</c:v>
                </c:pt>
                <c:pt idx="189">
                  <c:v>6</c:v>
                </c:pt>
                <c:pt idx="190">
                  <c:v>6</c:v>
                </c:pt>
                <c:pt idx="191">
                  <c:v>6</c:v>
                </c:pt>
                <c:pt idx="192">
                  <c:v>6</c:v>
                </c:pt>
                <c:pt idx="193">
                  <c:v>6</c:v>
                </c:pt>
                <c:pt idx="194">
                  <c:v>6</c:v>
                </c:pt>
                <c:pt idx="195">
                  <c:v>6</c:v>
                </c:pt>
                <c:pt idx="196">
                  <c:v>6</c:v>
                </c:pt>
                <c:pt idx="197">
                  <c:v>6</c:v>
                </c:pt>
                <c:pt idx="198">
                  <c:v>6</c:v>
                </c:pt>
                <c:pt idx="199">
                  <c:v>6</c:v>
                </c:pt>
                <c:pt idx="200">
                  <c:v>6</c:v>
                </c:pt>
                <c:pt idx="201">
                  <c:v>6</c:v>
                </c:pt>
                <c:pt idx="202">
                  <c:v>6</c:v>
                </c:pt>
                <c:pt idx="203">
                  <c:v>6</c:v>
                </c:pt>
                <c:pt idx="204">
                  <c:v>6</c:v>
                </c:pt>
                <c:pt idx="205">
                  <c:v>6</c:v>
                </c:pt>
                <c:pt idx="206">
                  <c:v>6</c:v>
                </c:pt>
                <c:pt idx="207">
                  <c:v>6</c:v>
                </c:pt>
                <c:pt idx="208">
                  <c:v>6</c:v>
                </c:pt>
                <c:pt idx="209">
                  <c:v>6</c:v>
                </c:pt>
                <c:pt idx="210">
                  <c:v>6</c:v>
                </c:pt>
                <c:pt idx="211">
                  <c:v>6</c:v>
                </c:pt>
                <c:pt idx="212">
                  <c:v>6</c:v>
                </c:pt>
                <c:pt idx="213">
                  <c:v>6</c:v>
                </c:pt>
                <c:pt idx="214">
                  <c:v>6</c:v>
                </c:pt>
                <c:pt idx="215">
                  <c:v>6</c:v>
                </c:pt>
                <c:pt idx="216">
                  <c:v>6</c:v>
                </c:pt>
                <c:pt idx="217">
                  <c:v>6</c:v>
                </c:pt>
                <c:pt idx="218">
                  <c:v>6</c:v>
                </c:pt>
                <c:pt idx="219">
                  <c:v>6</c:v>
                </c:pt>
                <c:pt idx="220">
                  <c:v>6</c:v>
                </c:pt>
                <c:pt idx="221">
                  <c:v>6</c:v>
                </c:pt>
                <c:pt idx="222">
                  <c:v>6</c:v>
                </c:pt>
                <c:pt idx="223">
                  <c:v>6</c:v>
                </c:pt>
                <c:pt idx="224">
                  <c:v>6</c:v>
                </c:pt>
                <c:pt idx="225">
                  <c:v>6</c:v>
                </c:pt>
                <c:pt idx="226">
                  <c:v>6</c:v>
                </c:pt>
                <c:pt idx="227">
                  <c:v>6</c:v>
                </c:pt>
                <c:pt idx="228">
                  <c:v>6</c:v>
                </c:pt>
                <c:pt idx="229">
                  <c:v>6</c:v>
                </c:pt>
                <c:pt idx="230">
                  <c:v>6</c:v>
                </c:pt>
                <c:pt idx="231">
                  <c:v>6</c:v>
                </c:pt>
                <c:pt idx="232">
                  <c:v>6</c:v>
                </c:pt>
                <c:pt idx="233">
                  <c:v>6</c:v>
                </c:pt>
                <c:pt idx="234">
                  <c:v>6</c:v>
                </c:pt>
                <c:pt idx="235">
                  <c:v>6</c:v>
                </c:pt>
                <c:pt idx="236">
                  <c:v>6</c:v>
                </c:pt>
                <c:pt idx="237">
                  <c:v>6</c:v>
                </c:pt>
                <c:pt idx="238">
                  <c:v>6</c:v>
                </c:pt>
                <c:pt idx="239">
                  <c:v>6</c:v>
                </c:pt>
                <c:pt idx="240">
                  <c:v>6</c:v>
                </c:pt>
                <c:pt idx="241">
                  <c:v>6</c:v>
                </c:pt>
                <c:pt idx="242">
                  <c:v>6</c:v>
                </c:pt>
                <c:pt idx="243">
                  <c:v>6</c:v>
                </c:pt>
                <c:pt idx="244">
                  <c:v>6</c:v>
                </c:pt>
                <c:pt idx="245">
                  <c:v>6</c:v>
                </c:pt>
                <c:pt idx="246">
                  <c:v>6</c:v>
                </c:pt>
                <c:pt idx="247">
                  <c:v>6</c:v>
                </c:pt>
                <c:pt idx="248">
                  <c:v>6</c:v>
                </c:pt>
                <c:pt idx="249">
                  <c:v>6</c:v>
                </c:pt>
                <c:pt idx="250">
                  <c:v>6</c:v>
                </c:pt>
                <c:pt idx="251">
                  <c:v>4</c:v>
                </c:pt>
                <c:pt idx="252">
                  <c:v>4</c:v>
                </c:pt>
                <c:pt idx="253">
                  <c:v>4</c:v>
                </c:pt>
                <c:pt idx="254">
                  <c:v>4</c:v>
                </c:pt>
                <c:pt idx="255">
                  <c:v>4</c:v>
                </c:pt>
                <c:pt idx="256">
                  <c:v>6</c:v>
                </c:pt>
                <c:pt idx="257">
                  <c:v>6</c:v>
                </c:pt>
                <c:pt idx="258">
                  <c:v>6</c:v>
                </c:pt>
                <c:pt idx="259">
                  <c:v>6</c:v>
                </c:pt>
                <c:pt idx="260">
                  <c:v>6</c:v>
                </c:pt>
                <c:pt idx="261">
                  <c:v>6</c:v>
                </c:pt>
                <c:pt idx="262">
                  <c:v>6</c:v>
                </c:pt>
                <c:pt idx="263">
                  <c:v>6</c:v>
                </c:pt>
                <c:pt idx="264">
                  <c:v>6</c:v>
                </c:pt>
                <c:pt idx="265">
                  <c:v>6</c:v>
                </c:pt>
                <c:pt idx="266">
                  <c:v>6</c:v>
                </c:pt>
                <c:pt idx="267">
                  <c:v>6</c:v>
                </c:pt>
                <c:pt idx="268">
                  <c:v>6</c:v>
                </c:pt>
                <c:pt idx="269">
                  <c:v>6</c:v>
                </c:pt>
                <c:pt idx="270">
                  <c:v>6</c:v>
                </c:pt>
                <c:pt idx="271">
                  <c:v>6</c:v>
                </c:pt>
                <c:pt idx="272">
                  <c:v>6</c:v>
                </c:pt>
                <c:pt idx="273">
                  <c:v>6</c:v>
                </c:pt>
                <c:pt idx="274">
                  <c:v>6</c:v>
                </c:pt>
                <c:pt idx="275">
                  <c:v>6</c:v>
                </c:pt>
                <c:pt idx="276">
                  <c:v>6</c:v>
                </c:pt>
                <c:pt idx="277">
                  <c:v>6</c:v>
                </c:pt>
                <c:pt idx="278">
                  <c:v>6</c:v>
                </c:pt>
                <c:pt idx="279">
                  <c:v>6</c:v>
                </c:pt>
                <c:pt idx="280">
                  <c:v>6</c:v>
                </c:pt>
                <c:pt idx="281">
                  <c:v>6</c:v>
                </c:pt>
                <c:pt idx="282">
                  <c:v>6</c:v>
                </c:pt>
                <c:pt idx="283">
                  <c:v>6</c:v>
                </c:pt>
                <c:pt idx="284">
                  <c:v>6</c:v>
                </c:pt>
                <c:pt idx="285">
                  <c:v>6</c:v>
                </c:pt>
                <c:pt idx="286">
                  <c:v>6</c:v>
                </c:pt>
                <c:pt idx="287">
                  <c:v>6</c:v>
                </c:pt>
                <c:pt idx="288">
                  <c:v>6</c:v>
                </c:pt>
                <c:pt idx="289">
                  <c:v>6</c:v>
                </c:pt>
                <c:pt idx="290">
                  <c:v>6</c:v>
                </c:pt>
                <c:pt idx="291">
                  <c:v>6</c:v>
                </c:pt>
                <c:pt idx="292">
                  <c:v>6</c:v>
                </c:pt>
                <c:pt idx="293">
                  <c:v>6</c:v>
                </c:pt>
                <c:pt idx="294">
                  <c:v>8</c:v>
                </c:pt>
                <c:pt idx="295">
                  <c:v>8</c:v>
                </c:pt>
                <c:pt idx="296">
                  <c:v>8</c:v>
                </c:pt>
                <c:pt idx="297">
                  <c:v>8</c:v>
                </c:pt>
                <c:pt idx="298">
                  <c:v>8</c:v>
                </c:pt>
                <c:pt idx="299">
                  <c:v>8</c:v>
                </c:pt>
                <c:pt idx="300">
                  <c:v>8</c:v>
                </c:pt>
                <c:pt idx="301">
                  <c:v>8</c:v>
                </c:pt>
                <c:pt idx="302">
                  <c:v>8</c:v>
                </c:pt>
                <c:pt idx="303">
                  <c:v>8</c:v>
                </c:pt>
                <c:pt idx="304">
                  <c:v>8</c:v>
                </c:pt>
                <c:pt idx="305">
                  <c:v>8</c:v>
                </c:pt>
                <c:pt idx="306">
                  <c:v>8</c:v>
                </c:pt>
                <c:pt idx="307">
                  <c:v>6</c:v>
                </c:pt>
                <c:pt idx="308">
                  <c:v>6</c:v>
                </c:pt>
                <c:pt idx="309">
                  <c:v>6</c:v>
                </c:pt>
                <c:pt idx="310">
                  <c:v>6</c:v>
                </c:pt>
                <c:pt idx="311">
                  <c:v>6</c:v>
                </c:pt>
                <c:pt idx="312">
                  <c:v>6</c:v>
                </c:pt>
                <c:pt idx="313">
                  <c:v>6</c:v>
                </c:pt>
                <c:pt idx="314">
                  <c:v>6</c:v>
                </c:pt>
                <c:pt idx="315">
                  <c:v>6</c:v>
                </c:pt>
                <c:pt idx="316">
                  <c:v>6</c:v>
                </c:pt>
                <c:pt idx="317">
                  <c:v>6</c:v>
                </c:pt>
                <c:pt idx="318">
                  <c:v>6</c:v>
                </c:pt>
                <c:pt idx="319">
                  <c:v>6</c:v>
                </c:pt>
                <c:pt idx="320">
                  <c:v>6</c:v>
                </c:pt>
                <c:pt idx="321">
                  <c:v>6</c:v>
                </c:pt>
                <c:pt idx="322">
                  <c:v>6</c:v>
                </c:pt>
                <c:pt idx="323">
                  <c:v>6</c:v>
                </c:pt>
                <c:pt idx="324">
                  <c:v>6</c:v>
                </c:pt>
                <c:pt idx="325">
                  <c:v>6</c:v>
                </c:pt>
                <c:pt idx="326">
                  <c:v>6</c:v>
                </c:pt>
                <c:pt idx="327">
                  <c:v>6</c:v>
                </c:pt>
                <c:pt idx="328">
                  <c:v>6</c:v>
                </c:pt>
                <c:pt idx="329">
                  <c:v>6</c:v>
                </c:pt>
                <c:pt idx="330">
                  <c:v>6</c:v>
                </c:pt>
                <c:pt idx="331">
                  <c:v>6</c:v>
                </c:pt>
                <c:pt idx="332">
                  <c:v>6</c:v>
                </c:pt>
                <c:pt idx="333">
                  <c:v>6</c:v>
                </c:pt>
                <c:pt idx="334">
                  <c:v>6</c:v>
                </c:pt>
                <c:pt idx="335">
                  <c:v>6</c:v>
                </c:pt>
                <c:pt idx="336">
                  <c:v>6</c:v>
                </c:pt>
                <c:pt idx="337">
                  <c:v>6</c:v>
                </c:pt>
                <c:pt idx="338">
                  <c:v>6</c:v>
                </c:pt>
                <c:pt idx="339">
                  <c:v>6</c:v>
                </c:pt>
                <c:pt idx="340">
                  <c:v>6</c:v>
                </c:pt>
                <c:pt idx="341">
                  <c:v>6</c:v>
                </c:pt>
                <c:pt idx="342">
                  <c:v>6</c:v>
                </c:pt>
                <c:pt idx="343">
                  <c:v>6</c:v>
                </c:pt>
                <c:pt idx="344">
                  <c:v>6</c:v>
                </c:pt>
                <c:pt idx="345">
                  <c:v>6</c:v>
                </c:pt>
                <c:pt idx="346">
                  <c:v>6</c:v>
                </c:pt>
                <c:pt idx="347">
                  <c:v>6</c:v>
                </c:pt>
                <c:pt idx="348">
                  <c:v>6</c:v>
                </c:pt>
                <c:pt idx="349">
                  <c:v>6</c:v>
                </c:pt>
                <c:pt idx="350">
                  <c:v>6</c:v>
                </c:pt>
                <c:pt idx="351">
                  <c:v>6</c:v>
                </c:pt>
                <c:pt idx="352">
                  <c:v>6</c:v>
                </c:pt>
                <c:pt idx="353">
                  <c:v>6</c:v>
                </c:pt>
                <c:pt idx="354">
                  <c:v>6</c:v>
                </c:pt>
                <c:pt idx="355">
                  <c:v>6</c:v>
                </c:pt>
                <c:pt idx="356">
                  <c:v>6</c:v>
                </c:pt>
                <c:pt idx="357">
                  <c:v>6</c:v>
                </c:pt>
                <c:pt idx="358">
                  <c:v>4</c:v>
                </c:pt>
                <c:pt idx="359">
                  <c:v>4</c:v>
                </c:pt>
                <c:pt idx="360">
                  <c:v>4</c:v>
                </c:pt>
                <c:pt idx="361">
                  <c:v>4</c:v>
                </c:pt>
                <c:pt idx="362">
                  <c:v>4</c:v>
                </c:pt>
                <c:pt idx="363">
                  <c:v>4</c:v>
                </c:pt>
                <c:pt idx="364">
                  <c:v>4</c:v>
                </c:pt>
                <c:pt idx="365">
                  <c:v>4</c:v>
                </c:pt>
                <c:pt idx="366">
                  <c:v>4</c:v>
                </c:pt>
                <c:pt idx="367">
                  <c:v>4</c:v>
                </c:pt>
                <c:pt idx="368">
                  <c:v>4</c:v>
                </c:pt>
                <c:pt idx="369">
                  <c:v>4</c:v>
                </c:pt>
                <c:pt idx="370">
                  <c:v>4</c:v>
                </c:pt>
                <c:pt idx="371">
                  <c:v>4</c:v>
                </c:pt>
                <c:pt idx="372">
                  <c:v>4</c:v>
                </c:pt>
                <c:pt idx="373">
                  <c:v>4</c:v>
                </c:pt>
                <c:pt idx="374">
                  <c:v>4</c:v>
                </c:pt>
                <c:pt idx="375">
                  <c:v>4</c:v>
                </c:pt>
                <c:pt idx="376">
                  <c:v>4</c:v>
                </c:pt>
                <c:pt idx="377">
                  <c:v>4</c:v>
                </c:pt>
                <c:pt idx="378">
                  <c:v>4</c:v>
                </c:pt>
                <c:pt idx="379">
                  <c:v>4</c:v>
                </c:pt>
                <c:pt idx="380">
                  <c:v>4</c:v>
                </c:pt>
                <c:pt idx="381">
                  <c:v>4</c:v>
                </c:pt>
                <c:pt idx="382">
                  <c:v>4</c:v>
                </c:pt>
                <c:pt idx="383">
                  <c:v>4</c:v>
                </c:pt>
                <c:pt idx="384">
                  <c:v>4</c:v>
                </c:pt>
                <c:pt idx="385">
                  <c:v>4</c:v>
                </c:pt>
                <c:pt idx="386">
                  <c:v>4</c:v>
                </c:pt>
                <c:pt idx="387">
                  <c:v>4</c:v>
                </c:pt>
                <c:pt idx="388">
                  <c:v>4</c:v>
                </c:pt>
                <c:pt idx="389">
                  <c:v>4</c:v>
                </c:pt>
                <c:pt idx="390">
                  <c:v>4</c:v>
                </c:pt>
                <c:pt idx="391">
                  <c:v>4</c:v>
                </c:pt>
                <c:pt idx="392">
                  <c:v>4</c:v>
                </c:pt>
                <c:pt idx="393">
                  <c:v>4</c:v>
                </c:pt>
                <c:pt idx="394">
                  <c:v>4</c:v>
                </c:pt>
                <c:pt idx="395">
                  <c:v>4</c:v>
                </c:pt>
                <c:pt idx="396">
                  <c:v>4</c:v>
                </c:pt>
                <c:pt idx="397">
                  <c:v>4</c:v>
                </c:pt>
                <c:pt idx="398">
                  <c:v>4</c:v>
                </c:pt>
                <c:pt idx="399">
                  <c:v>4</c:v>
                </c:pt>
                <c:pt idx="400">
                  <c:v>4</c:v>
                </c:pt>
                <c:pt idx="401">
                  <c:v>4</c:v>
                </c:pt>
                <c:pt idx="402">
                  <c:v>4</c:v>
                </c:pt>
                <c:pt idx="403">
                  <c:v>4</c:v>
                </c:pt>
                <c:pt idx="404">
                  <c:v>4</c:v>
                </c:pt>
                <c:pt idx="405">
                  <c:v>4</c:v>
                </c:pt>
                <c:pt idx="406">
                  <c:v>4</c:v>
                </c:pt>
                <c:pt idx="407">
                  <c:v>4</c:v>
                </c:pt>
                <c:pt idx="408">
                  <c:v>4</c:v>
                </c:pt>
                <c:pt idx="409">
                  <c:v>4</c:v>
                </c:pt>
                <c:pt idx="410">
                  <c:v>4</c:v>
                </c:pt>
                <c:pt idx="411">
                  <c:v>4</c:v>
                </c:pt>
                <c:pt idx="412">
                  <c:v>4</c:v>
                </c:pt>
                <c:pt idx="413">
                  <c:v>4</c:v>
                </c:pt>
                <c:pt idx="414">
                  <c:v>4</c:v>
                </c:pt>
                <c:pt idx="415">
                  <c:v>6</c:v>
                </c:pt>
                <c:pt idx="416">
                  <c:v>6</c:v>
                </c:pt>
                <c:pt idx="417">
                  <c:v>4</c:v>
                </c:pt>
                <c:pt idx="418">
                  <c:v>6</c:v>
                </c:pt>
                <c:pt idx="419">
                  <c:v>6</c:v>
                </c:pt>
                <c:pt idx="420">
                  <c:v>4</c:v>
                </c:pt>
                <c:pt idx="421">
                  <c:v>6</c:v>
                </c:pt>
                <c:pt idx="422">
                  <c:v>6</c:v>
                </c:pt>
                <c:pt idx="423">
                  <c:v>4</c:v>
                </c:pt>
                <c:pt idx="424">
                  <c:v>4</c:v>
                </c:pt>
                <c:pt idx="425">
                  <c:v>6</c:v>
                </c:pt>
                <c:pt idx="426">
                  <c:v>6</c:v>
                </c:pt>
                <c:pt idx="427">
                  <c:v>4</c:v>
                </c:pt>
                <c:pt idx="428">
                  <c:v>4</c:v>
                </c:pt>
                <c:pt idx="429">
                  <c:v>4</c:v>
                </c:pt>
                <c:pt idx="430">
                  <c:v>6</c:v>
                </c:pt>
                <c:pt idx="431">
                  <c:v>4</c:v>
                </c:pt>
                <c:pt idx="432">
                  <c:v>4</c:v>
                </c:pt>
                <c:pt idx="433">
                  <c:v>4</c:v>
                </c:pt>
                <c:pt idx="434">
                  <c:v>6</c:v>
                </c:pt>
                <c:pt idx="435">
                  <c:v>4</c:v>
                </c:pt>
                <c:pt idx="436">
                  <c:v>4</c:v>
                </c:pt>
                <c:pt idx="437">
                  <c:v>4</c:v>
                </c:pt>
                <c:pt idx="438">
                  <c:v>4</c:v>
                </c:pt>
                <c:pt idx="439">
                  <c:v>4</c:v>
                </c:pt>
                <c:pt idx="440">
                  <c:v>6</c:v>
                </c:pt>
                <c:pt idx="441">
                  <c:v>4</c:v>
                </c:pt>
                <c:pt idx="442">
                  <c:v>6</c:v>
                </c:pt>
                <c:pt idx="443">
                  <c:v>4</c:v>
                </c:pt>
                <c:pt idx="444">
                  <c:v>6</c:v>
                </c:pt>
                <c:pt idx="445">
                  <c:v>6</c:v>
                </c:pt>
                <c:pt idx="446">
                  <c:v>4</c:v>
                </c:pt>
                <c:pt idx="447">
                  <c:v>4</c:v>
                </c:pt>
                <c:pt idx="448">
                  <c:v>6</c:v>
                </c:pt>
                <c:pt idx="449">
                  <c:v>4</c:v>
                </c:pt>
                <c:pt idx="450">
                  <c:v>4</c:v>
                </c:pt>
                <c:pt idx="451">
                  <c:v>6</c:v>
                </c:pt>
                <c:pt idx="452">
                  <c:v>6</c:v>
                </c:pt>
                <c:pt idx="453">
                  <c:v>6</c:v>
                </c:pt>
                <c:pt idx="454">
                  <c:v>8</c:v>
                </c:pt>
                <c:pt idx="455">
                  <c:v>8</c:v>
                </c:pt>
                <c:pt idx="456">
                  <c:v>8</c:v>
                </c:pt>
                <c:pt idx="457">
                  <c:v>8</c:v>
                </c:pt>
                <c:pt idx="458">
                  <c:v>8</c:v>
                </c:pt>
                <c:pt idx="459">
                  <c:v>8</c:v>
                </c:pt>
                <c:pt idx="460">
                  <c:v>12</c:v>
                </c:pt>
                <c:pt idx="461">
                  <c:v>12</c:v>
                </c:pt>
                <c:pt idx="462">
                  <c:v>12</c:v>
                </c:pt>
                <c:pt idx="463">
                  <c:v>12</c:v>
                </c:pt>
                <c:pt idx="464">
                  <c:v>12</c:v>
                </c:pt>
                <c:pt idx="465">
                  <c:v>12</c:v>
                </c:pt>
                <c:pt idx="466">
                  <c:v>8</c:v>
                </c:pt>
                <c:pt idx="467">
                  <c:v>8</c:v>
                </c:pt>
                <c:pt idx="468">
                  <c:v>8</c:v>
                </c:pt>
                <c:pt idx="469">
                  <c:v>8</c:v>
                </c:pt>
                <c:pt idx="470">
                  <c:v>8</c:v>
                </c:pt>
                <c:pt idx="471">
                  <c:v>8</c:v>
                </c:pt>
                <c:pt idx="472">
                  <c:v>8</c:v>
                </c:pt>
                <c:pt idx="473">
                  <c:v>8</c:v>
                </c:pt>
                <c:pt idx="474">
                  <c:v>4</c:v>
                </c:pt>
                <c:pt idx="475">
                  <c:v>4</c:v>
                </c:pt>
                <c:pt idx="476">
                  <c:v>4</c:v>
                </c:pt>
                <c:pt idx="477">
                  <c:v>4</c:v>
                </c:pt>
                <c:pt idx="478">
                  <c:v>4</c:v>
                </c:pt>
                <c:pt idx="479">
                  <c:v>6</c:v>
                </c:pt>
                <c:pt idx="480">
                  <c:v>6</c:v>
                </c:pt>
                <c:pt idx="481">
                  <c:v>6</c:v>
                </c:pt>
                <c:pt idx="482">
                  <c:v>6</c:v>
                </c:pt>
                <c:pt idx="483">
                  <c:v>6</c:v>
                </c:pt>
                <c:pt idx="484">
                  <c:v>6</c:v>
                </c:pt>
                <c:pt idx="485">
                  <c:v>6</c:v>
                </c:pt>
                <c:pt idx="486">
                  <c:v>6</c:v>
                </c:pt>
                <c:pt idx="487">
                  <c:v>6</c:v>
                </c:pt>
                <c:pt idx="488">
                  <c:v>6</c:v>
                </c:pt>
                <c:pt idx="489">
                  <c:v>6</c:v>
                </c:pt>
                <c:pt idx="490">
                  <c:v>6</c:v>
                </c:pt>
                <c:pt idx="491">
                  <c:v>6</c:v>
                </c:pt>
                <c:pt idx="492">
                  <c:v>6</c:v>
                </c:pt>
                <c:pt idx="493">
                  <c:v>6</c:v>
                </c:pt>
                <c:pt idx="494">
                  <c:v>6</c:v>
                </c:pt>
                <c:pt idx="495">
                  <c:v>6</c:v>
                </c:pt>
                <c:pt idx="496">
                  <c:v>6</c:v>
                </c:pt>
                <c:pt idx="497">
                  <c:v>6</c:v>
                </c:pt>
                <c:pt idx="498">
                  <c:v>6</c:v>
                </c:pt>
                <c:pt idx="499">
                  <c:v>6</c:v>
                </c:pt>
                <c:pt idx="500">
                  <c:v>6</c:v>
                </c:pt>
                <c:pt idx="501">
                  <c:v>6</c:v>
                </c:pt>
                <c:pt idx="502">
                  <c:v>6</c:v>
                </c:pt>
                <c:pt idx="503">
                  <c:v>6</c:v>
                </c:pt>
                <c:pt idx="504">
                  <c:v>6</c:v>
                </c:pt>
                <c:pt idx="505">
                  <c:v>6</c:v>
                </c:pt>
                <c:pt idx="506">
                  <c:v>8</c:v>
                </c:pt>
                <c:pt idx="507">
                  <c:v>6</c:v>
                </c:pt>
                <c:pt idx="508">
                  <c:v>8</c:v>
                </c:pt>
                <c:pt idx="509">
                  <c:v>6</c:v>
                </c:pt>
                <c:pt idx="510">
                  <c:v>8</c:v>
                </c:pt>
                <c:pt idx="511">
                  <c:v>6</c:v>
                </c:pt>
                <c:pt idx="512">
                  <c:v>6</c:v>
                </c:pt>
                <c:pt idx="513">
                  <c:v>6</c:v>
                </c:pt>
                <c:pt idx="514">
                  <c:v>8</c:v>
                </c:pt>
                <c:pt idx="515">
                  <c:v>8</c:v>
                </c:pt>
                <c:pt idx="516">
                  <c:v>6</c:v>
                </c:pt>
                <c:pt idx="517">
                  <c:v>6</c:v>
                </c:pt>
                <c:pt idx="518">
                  <c:v>4</c:v>
                </c:pt>
                <c:pt idx="519">
                  <c:v>6</c:v>
                </c:pt>
                <c:pt idx="520">
                  <c:v>8</c:v>
                </c:pt>
                <c:pt idx="521">
                  <c:v>4</c:v>
                </c:pt>
                <c:pt idx="522">
                  <c:v>6</c:v>
                </c:pt>
                <c:pt idx="523">
                  <c:v>6</c:v>
                </c:pt>
                <c:pt idx="524">
                  <c:v>6</c:v>
                </c:pt>
                <c:pt idx="525">
                  <c:v>6</c:v>
                </c:pt>
                <c:pt idx="526">
                  <c:v>4</c:v>
                </c:pt>
                <c:pt idx="527">
                  <c:v>4</c:v>
                </c:pt>
                <c:pt idx="528">
                  <c:v>8</c:v>
                </c:pt>
                <c:pt idx="529">
                  <c:v>8</c:v>
                </c:pt>
                <c:pt idx="530">
                  <c:v>6</c:v>
                </c:pt>
                <c:pt idx="531">
                  <c:v>8</c:v>
                </c:pt>
                <c:pt idx="532">
                  <c:v>8</c:v>
                </c:pt>
                <c:pt idx="533">
                  <c:v>8</c:v>
                </c:pt>
                <c:pt idx="534">
                  <c:v>8</c:v>
                </c:pt>
                <c:pt idx="535">
                  <c:v>8</c:v>
                </c:pt>
                <c:pt idx="536">
                  <c:v>8</c:v>
                </c:pt>
                <c:pt idx="537">
                  <c:v>8</c:v>
                </c:pt>
                <c:pt idx="538">
                  <c:v>8</c:v>
                </c:pt>
                <c:pt idx="539">
                  <c:v>4</c:v>
                </c:pt>
                <c:pt idx="540">
                  <c:v>4</c:v>
                </c:pt>
                <c:pt idx="541">
                  <c:v>4</c:v>
                </c:pt>
                <c:pt idx="542">
                  <c:v>4</c:v>
                </c:pt>
                <c:pt idx="543">
                  <c:v>4</c:v>
                </c:pt>
                <c:pt idx="544">
                  <c:v>4</c:v>
                </c:pt>
                <c:pt idx="545">
                  <c:v>4</c:v>
                </c:pt>
                <c:pt idx="546">
                  <c:v>4</c:v>
                </c:pt>
                <c:pt idx="547">
                  <c:v>4</c:v>
                </c:pt>
                <c:pt idx="548">
                  <c:v>4</c:v>
                </c:pt>
                <c:pt idx="549">
                  <c:v>4</c:v>
                </c:pt>
                <c:pt idx="550">
                  <c:v>4</c:v>
                </c:pt>
                <c:pt idx="551">
                  <c:v>4</c:v>
                </c:pt>
                <c:pt idx="552">
                  <c:v>4</c:v>
                </c:pt>
                <c:pt idx="553">
                  <c:v>4</c:v>
                </c:pt>
                <c:pt idx="554">
                  <c:v>4</c:v>
                </c:pt>
                <c:pt idx="555">
                  <c:v>4</c:v>
                </c:pt>
                <c:pt idx="556">
                  <c:v>4</c:v>
                </c:pt>
                <c:pt idx="557">
                  <c:v>4</c:v>
                </c:pt>
                <c:pt idx="558">
                  <c:v>4</c:v>
                </c:pt>
                <c:pt idx="559">
                  <c:v>4</c:v>
                </c:pt>
                <c:pt idx="560">
                  <c:v>4</c:v>
                </c:pt>
                <c:pt idx="561">
                  <c:v>4</c:v>
                </c:pt>
                <c:pt idx="562">
                  <c:v>4</c:v>
                </c:pt>
                <c:pt idx="563">
                  <c:v>4</c:v>
                </c:pt>
                <c:pt idx="564">
                  <c:v>4</c:v>
                </c:pt>
                <c:pt idx="565">
                  <c:v>4</c:v>
                </c:pt>
                <c:pt idx="566">
                  <c:v>4</c:v>
                </c:pt>
                <c:pt idx="567">
                  <c:v>4</c:v>
                </c:pt>
                <c:pt idx="568">
                  <c:v>4</c:v>
                </c:pt>
                <c:pt idx="569">
                  <c:v>4</c:v>
                </c:pt>
                <c:pt idx="570">
                  <c:v>4</c:v>
                </c:pt>
                <c:pt idx="571">
                  <c:v>4</c:v>
                </c:pt>
                <c:pt idx="572">
                  <c:v>4</c:v>
                </c:pt>
                <c:pt idx="573">
                  <c:v>4</c:v>
                </c:pt>
                <c:pt idx="574">
                  <c:v>4</c:v>
                </c:pt>
                <c:pt idx="575">
                  <c:v>4</c:v>
                </c:pt>
                <c:pt idx="576">
                  <c:v>4</c:v>
                </c:pt>
                <c:pt idx="577">
                  <c:v>4</c:v>
                </c:pt>
                <c:pt idx="578">
                  <c:v>4</c:v>
                </c:pt>
                <c:pt idx="579">
                  <c:v>4</c:v>
                </c:pt>
                <c:pt idx="580">
                  <c:v>4</c:v>
                </c:pt>
                <c:pt idx="581">
                  <c:v>4</c:v>
                </c:pt>
                <c:pt idx="582">
                  <c:v>4</c:v>
                </c:pt>
                <c:pt idx="583">
                  <c:v>4</c:v>
                </c:pt>
                <c:pt idx="584">
                  <c:v>4</c:v>
                </c:pt>
                <c:pt idx="585">
                  <c:v>4</c:v>
                </c:pt>
                <c:pt idx="586">
                  <c:v>4</c:v>
                </c:pt>
                <c:pt idx="587">
                  <c:v>4</c:v>
                </c:pt>
                <c:pt idx="588">
                  <c:v>4</c:v>
                </c:pt>
                <c:pt idx="589">
                  <c:v>4</c:v>
                </c:pt>
                <c:pt idx="590">
                  <c:v>4</c:v>
                </c:pt>
                <c:pt idx="591">
                  <c:v>4</c:v>
                </c:pt>
                <c:pt idx="592">
                  <c:v>4</c:v>
                </c:pt>
                <c:pt idx="593">
                  <c:v>4</c:v>
                </c:pt>
                <c:pt idx="594">
                  <c:v>4</c:v>
                </c:pt>
                <c:pt idx="595">
                  <c:v>12</c:v>
                </c:pt>
                <c:pt idx="596">
                  <c:v>12</c:v>
                </c:pt>
                <c:pt idx="597">
                  <c:v>8</c:v>
                </c:pt>
                <c:pt idx="598">
                  <c:v>8</c:v>
                </c:pt>
                <c:pt idx="599">
                  <c:v>8</c:v>
                </c:pt>
                <c:pt idx="600">
                  <c:v>8</c:v>
                </c:pt>
                <c:pt idx="601">
                  <c:v>8</c:v>
                </c:pt>
                <c:pt idx="602">
                  <c:v>12</c:v>
                </c:pt>
                <c:pt idx="603">
                  <c:v>12</c:v>
                </c:pt>
                <c:pt idx="604">
                  <c:v>12</c:v>
                </c:pt>
                <c:pt idx="605">
                  <c:v>12</c:v>
                </c:pt>
                <c:pt idx="606">
                  <c:v>12</c:v>
                </c:pt>
                <c:pt idx="607">
                  <c:v>12</c:v>
                </c:pt>
                <c:pt idx="608">
                  <c:v>12</c:v>
                </c:pt>
                <c:pt idx="609">
                  <c:v>12</c:v>
                </c:pt>
                <c:pt idx="610">
                  <c:v>12</c:v>
                </c:pt>
                <c:pt idx="611">
                  <c:v>12</c:v>
                </c:pt>
                <c:pt idx="612">
                  <c:v>12</c:v>
                </c:pt>
                <c:pt idx="613">
                  <c:v>12</c:v>
                </c:pt>
                <c:pt idx="614">
                  <c:v>12</c:v>
                </c:pt>
                <c:pt idx="615">
                  <c:v>12</c:v>
                </c:pt>
                <c:pt idx="616">
                  <c:v>12</c:v>
                </c:pt>
                <c:pt idx="617">
                  <c:v>12</c:v>
                </c:pt>
                <c:pt idx="618">
                  <c:v>12</c:v>
                </c:pt>
                <c:pt idx="619">
                  <c:v>12</c:v>
                </c:pt>
                <c:pt idx="620">
                  <c:v>4</c:v>
                </c:pt>
                <c:pt idx="621">
                  <c:v>4</c:v>
                </c:pt>
                <c:pt idx="622">
                  <c:v>4</c:v>
                </c:pt>
                <c:pt idx="623">
                  <c:v>4</c:v>
                </c:pt>
                <c:pt idx="624">
                  <c:v>4</c:v>
                </c:pt>
                <c:pt idx="625">
                  <c:v>4</c:v>
                </c:pt>
                <c:pt idx="626">
                  <c:v>4</c:v>
                </c:pt>
                <c:pt idx="627">
                  <c:v>4</c:v>
                </c:pt>
                <c:pt idx="628">
                  <c:v>4</c:v>
                </c:pt>
                <c:pt idx="629">
                  <c:v>4</c:v>
                </c:pt>
                <c:pt idx="630">
                  <c:v>4</c:v>
                </c:pt>
                <c:pt idx="631">
                  <c:v>8</c:v>
                </c:pt>
                <c:pt idx="632">
                  <c:v>6</c:v>
                </c:pt>
                <c:pt idx="633">
                  <c:v>6</c:v>
                </c:pt>
                <c:pt idx="634">
                  <c:v>8</c:v>
                </c:pt>
                <c:pt idx="635">
                  <c:v>8</c:v>
                </c:pt>
                <c:pt idx="636">
                  <c:v>6</c:v>
                </c:pt>
                <c:pt idx="637">
                  <c:v>8</c:v>
                </c:pt>
                <c:pt idx="638">
                  <c:v>6</c:v>
                </c:pt>
                <c:pt idx="639">
                  <c:v>8</c:v>
                </c:pt>
                <c:pt idx="640">
                  <c:v>6</c:v>
                </c:pt>
                <c:pt idx="641">
                  <c:v>8</c:v>
                </c:pt>
                <c:pt idx="642">
                  <c:v>6</c:v>
                </c:pt>
                <c:pt idx="643">
                  <c:v>8</c:v>
                </c:pt>
                <c:pt idx="644">
                  <c:v>6</c:v>
                </c:pt>
                <c:pt idx="645">
                  <c:v>6</c:v>
                </c:pt>
                <c:pt idx="646">
                  <c:v>6</c:v>
                </c:pt>
                <c:pt idx="647">
                  <c:v>8</c:v>
                </c:pt>
                <c:pt idx="648">
                  <c:v>6</c:v>
                </c:pt>
                <c:pt idx="649">
                  <c:v>8</c:v>
                </c:pt>
                <c:pt idx="650">
                  <c:v>8</c:v>
                </c:pt>
                <c:pt idx="651">
                  <c:v>6</c:v>
                </c:pt>
                <c:pt idx="652">
                  <c:v>6</c:v>
                </c:pt>
                <c:pt idx="653">
                  <c:v>8</c:v>
                </c:pt>
                <c:pt idx="654">
                  <c:v>8</c:v>
                </c:pt>
                <c:pt idx="655">
                  <c:v>6</c:v>
                </c:pt>
                <c:pt idx="656">
                  <c:v>6</c:v>
                </c:pt>
                <c:pt idx="657">
                  <c:v>8</c:v>
                </c:pt>
                <c:pt idx="658">
                  <c:v>8</c:v>
                </c:pt>
                <c:pt idx="659">
                  <c:v>8</c:v>
                </c:pt>
                <c:pt idx="660">
                  <c:v>6</c:v>
                </c:pt>
                <c:pt idx="661">
                  <c:v>8</c:v>
                </c:pt>
                <c:pt idx="662">
                  <c:v>6</c:v>
                </c:pt>
                <c:pt idx="663">
                  <c:v>6</c:v>
                </c:pt>
                <c:pt idx="664">
                  <c:v>6</c:v>
                </c:pt>
                <c:pt idx="665">
                  <c:v>8</c:v>
                </c:pt>
                <c:pt idx="666">
                  <c:v>8</c:v>
                </c:pt>
                <c:pt idx="667">
                  <c:v>12</c:v>
                </c:pt>
                <c:pt idx="668">
                  <c:v>12</c:v>
                </c:pt>
                <c:pt idx="669">
                  <c:v>12</c:v>
                </c:pt>
                <c:pt idx="670">
                  <c:v>12</c:v>
                </c:pt>
                <c:pt idx="671">
                  <c:v>6</c:v>
                </c:pt>
                <c:pt idx="672">
                  <c:v>4</c:v>
                </c:pt>
                <c:pt idx="673">
                  <c:v>6</c:v>
                </c:pt>
                <c:pt idx="674">
                  <c:v>6</c:v>
                </c:pt>
                <c:pt idx="675">
                  <c:v>6</c:v>
                </c:pt>
                <c:pt idx="676">
                  <c:v>6</c:v>
                </c:pt>
                <c:pt idx="677">
                  <c:v>6</c:v>
                </c:pt>
                <c:pt idx="678">
                  <c:v>4</c:v>
                </c:pt>
                <c:pt idx="679">
                  <c:v>12</c:v>
                </c:pt>
                <c:pt idx="680">
                  <c:v>12</c:v>
                </c:pt>
                <c:pt idx="681">
                  <c:v>12</c:v>
                </c:pt>
                <c:pt idx="682">
                  <c:v>6</c:v>
                </c:pt>
                <c:pt idx="683">
                  <c:v>6</c:v>
                </c:pt>
                <c:pt idx="684">
                  <c:v>4</c:v>
                </c:pt>
                <c:pt idx="685">
                  <c:v>4</c:v>
                </c:pt>
                <c:pt idx="686">
                  <c:v>6</c:v>
                </c:pt>
                <c:pt idx="687">
                  <c:v>6</c:v>
                </c:pt>
                <c:pt idx="688">
                  <c:v>4</c:v>
                </c:pt>
                <c:pt idx="689">
                  <c:v>4</c:v>
                </c:pt>
                <c:pt idx="690">
                  <c:v>6</c:v>
                </c:pt>
                <c:pt idx="691">
                  <c:v>4</c:v>
                </c:pt>
                <c:pt idx="692">
                  <c:v>6</c:v>
                </c:pt>
                <c:pt idx="693">
                  <c:v>12</c:v>
                </c:pt>
                <c:pt idx="694">
                  <c:v>12</c:v>
                </c:pt>
                <c:pt idx="695">
                  <c:v>12</c:v>
                </c:pt>
                <c:pt idx="696">
                  <c:v>12</c:v>
                </c:pt>
                <c:pt idx="697">
                  <c:v>12</c:v>
                </c:pt>
                <c:pt idx="698">
                  <c:v>12</c:v>
                </c:pt>
                <c:pt idx="699">
                  <c:v>12</c:v>
                </c:pt>
                <c:pt idx="700">
                  <c:v>8</c:v>
                </c:pt>
                <c:pt idx="701">
                  <c:v>8</c:v>
                </c:pt>
                <c:pt idx="702">
                  <c:v>4</c:v>
                </c:pt>
                <c:pt idx="703">
                  <c:v>4</c:v>
                </c:pt>
                <c:pt idx="704">
                  <c:v>4</c:v>
                </c:pt>
                <c:pt idx="705">
                  <c:v>4</c:v>
                </c:pt>
                <c:pt idx="706">
                  <c:v>4</c:v>
                </c:pt>
                <c:pt idx="707">
                  <c:v>4</c:v>
                </c:pt>
                <c:pt idx="708">
                  <c:v>4</c:v>
                </c:pt>
                <c:pt idx="709">
                  <c:v>4</c:v>
                </c:pt>
                <c:pt idx="710">
                  <c:v>4</c:v>
                </c:pt>
                <c:pt idx="711">
                  <c:v>4</c:v>
                </c:pt>
                <c:pt idx="712">
                  <c:v>4</c:v>
                </c:pt>
                <c:pt idx="713">
                  <c:v>4</c:v>
                </c:pt>
                <c:pt idx="714">
                  <c:v>4</c:v>
                </c:pt>
                <c:pt idx="715">
                  <c:v>4</c:v>
                </c:pt>
                <c:pt idx="716">
                  <c:v>4</c:v>
                </c:pt>
                <c:pt idx="717">
                  <c:v>12</c:v>
                </c:pt>
                <c:pt idx="718">
                  <c:v>6</c:v>
                </c:pt>
                <c:pt idx="719">
                  <c:v>8</c:v>
                </c:pt>
                <c:pt idx="720">
                  <c:v>8</c:v>
                </c:pt>
                <c:pt idx="721">
                  <c:v>6</c:v>
                </c:pt>
                <c:pt idx="722">
                  <c:v>6</c:v>
                </c:pt>
                <c:pt idx="723">
                  <c:v>8</c:v>
                </c:pt>
                <c:pt idx="724">
                  <c:v>8</c:v>
                </c:pt>
                <c:pt idx="725">
                  <c:v>6</c:v>
                </c:pt>
                <c:pt idx="726">
                  <c:v>8</c:v>
                </c:pt>
                <c:pt idx="727">
                  <c:v>6</c:v>
                </c:pt>
                <c:pt idx="728">
                  <c:v>8</c:v>
                </c:pt>
                <c:pt idx="729">
                  <c:v>8</c:v>
                </c:pt>
                <c:pt idx="730">
                  <c:v>8</c:v>
                </c:pt>
                <c:pt idx="731">
                  <c:v>6</c:v>
                </c:pt>
                <c:pt idx="732">
                  <c:v>6</c:v>
                </c:pt>
                <c:pt idx="733">
                  <c:v>4</c:v>
                </c:pt>
                <c:pt idx="734">
                  <c:v>4</c:v>
                </c:pt>
                <c:pt idx="735">
                  <c:v>4</c:v>
                </c:pt>
                <c:pt idx="736">
                  <c:v>4</c:v>
                </c:pt>
                <c:pt idx="737">
                  <c:v>4</c:v>
                </c:pt>
                <c:pt idx="738">
                  <c:v>4</c:v>
                </c:pt>
                <c:pt idx="739">
                  <c:v>4</c:v>
                </c:pt>
                <c:pt idx="740">
                  <c:v>4</c:v>
                </c:pt>
                <c:pt idx="741">
                  <c:v>4</c:v>
                </c:pt>
                <c:pt idx="742">
                  <c:v>4</c:v>
                </c:pt>
                <c:pt idx="743">
                  <c:v>4</c:v>
                </c:pt>
                <c:pt idx="744">
                  <c:v>4</c:v>
                </c:pt>
                <c:pt idx="745">
                  <c:v>4</c:v>
                </c:pt>
                <c:pt idx="746">
                  <c:v>4</c:v>
                </c:pt>
                <c:pt idx="747">
                  <c:v>4</c:v>
                </c:pt>
                <c:pt idx="748">
                  <c:v>4</c:v>
                </c:pt>
                <c:pt idx="749">
                  <c:v>4</c:v>
                </c:pt>
                <c:pt idx="750">
                  <c:v>4</c:v>
                </c:pt>
                <c:pt idx="751">
                  <c:v>6</c:v>
                </c:pt>
                <c:pt idx="752">
                  <c:v>4</c:v>
                </c:pt>
                <c:pt idx="753">
                  <c:v>4</c:v>
                </c:pt>
                <c:pt idx="754">
                  <c:v>4</c:v>
                </c:pt>
                <c:pt idx="755">
                  <c:v>6</c:v>
                </c:pt>
                <c:pt idx="756">
                  <c:v>8</c:v>
                </c:pt>
                <c:pt idx="757">
                  <c:v>12</c:v>
                </c:pt>
                <c:pt idx="758">
                  <c:v>12</c:v>
                </c:pt>
                <c:pt idx="759">
                  <c:v>12</c:v>
                </c:pt>
                <c:pt idx="760">
                  <c:v>8</c:v>
                </c:pt>
                <c:pt idx="761">
                  <c:v>12</c:v>
                </c:pt>
                <c:pt idx="762">
                  <c:v>8</c:v>
                </c:pt>
                <c:pt idx="763">
                  <c:v>4</c:v>
                </c:pt>
                <c:pt idx="764">
                  <c:v>5</c:v>
                </c:pt>
                <c:pt idx="765">
                  <c:v>5</c:v>
                </c:pt>
                <c:pt idx="766">
                  <c:v>5</c:v>
                </c:pt>
                <c:pt idx="767">
                  <c:v>5</c:v>
                </c:pt>
                <c:pt idx="768">
                  <c:v>5</c:v>
                </c:pt>
                <c:pt idx="769">
                  <c:v>5</c:v>
                </c:pt>
                <c:pt idx="770">
                  <c:v>5</c:v>
                </c:pt>
                <c:pt idx="771">
                  <c:v>5</c:v>
                </c:pt>
                <c:pt idx="772">
                  <c:v>5</c:v>
                </c:pt>
                <c:pt idx="773">
                  <c:v>5</c:v>
                </c:pt>
                <c:pt idx="774">
                  <c:v>5</c:v>
                </c:pt>
                <c:pt idx="775">
                  <c:v>5</c:v>
                </c:pt>
                <c:pt idx="776">
                  <c:v>5</c:v>
                </c:pt>
                <c:pt idx="777">
                  <c:v>5</c:v>
                </c:pt>
                <c:pt idx="778">
                  <c:v>5</c:v>
                </c:pt>
                <c:pt idx="779">
                  <c:v>5</c:v>
                </c:pt>
                <c:pt idx="780">
                  <c:v>5</c:v>
                </c:pt>
                <c:pt idx="781">
                  <c:v>5</c:v>
                </c:pt>
                <c:pt idx="782">
                  <c:v>5</c:v>
                </c:pt>
                <c:pt idx="783">
                  <c:v>5</c:v>
                </c:pt>
                <c:pt idx="784">
                  <c:v>5</c:v>
                </c:pt>
                <c:pt idx="785">
                  <c:v>5</c:v>
                </c:pt>
                <c:pt idx="786">
                  <c:v>5</c:v>
                </c:pt>
                <c:pt idx="787">
                  <c:v>5</c:v>
                </c:pt>
                <c:pt idx="788">
                  <c:v>5</c:v>
                </c:pt>
                <c:pt idx="789">
                  <c:v>5</c:v>
                </c:pt>
                <c:pt idx="790">
                  <c:v>5</c:v>
                </c:pt>
                <c:pt idx="791">
                  <c:v>5</c:v>
                </c:pt>
                <c:pt idx="792">
                  <c:v>5</c:v>
                </c:pt>
                <c:pt idx="793">
                  <c:v>5</c:v>
                </c:pt>
                <c:pt idx="794">
                  <c:v>5</c:v>
                </c:pt>
                <c:pt idx="795">
                  <c:v>4</c:v>
                </c:pt>
                <c:pt idx="796">
                  <c:v>4</c:v>
                </c:pt>
                <c:pt idx="797">
                  <c:v>4</c:v>
                </c:pt>
                <c:pt idx="798">
                  <c:v>4</c:v>
                </c:pt>
                <c:pt idx="799">
                  <c:v>4</c:v>
                </c:pt>
                <c:pt idx="800">
                  <c:v>4</c:v>
                </c:pt>
                <c:pt idx="801">
                  <c:v>4</c:v>
                </c:pt>
                <c:pt idx="802">
                  <c:v>4</c:v>
                </c:pt>
                <c:pt idx="803">
                  <c:v>4</c:v>
                </c:pt>
                <c:pt idx="804">
                  <c:v>4</c:v>
                </c:pt>
                <c:pt idx="805">
                  <c:v>4</c:v>
                </c:pt>
                <c:pt idx="806">
                  <c:v>4</c:v>
                </c:pt>
                <c:pt idx="807">
                  <c:v>4</c:v>
                </c:pt>
                <c:pt idx="808">
                  <c:v>4</c:v>
                </c:pt>
                <c:pt idx="809">
                  <c:v>4</c:v>
                </c:pt>
                <c:pt idx="810">
                  <c:v>4</c:v>
                </c:pt>
                <c:pt idx="811">
                  <c:v>4</c:v>
                </c:pt>
                <c:pt idx="812">
                  <c:v>4</c:v>
                </c:pt>
                <c:pt idx="813">
                  <c:v>4</c:v>
                </c:pt>
                <c:pt idx="814">
                  <c:v>4</c:v>
                </c:pt>
                <c:pt idx="815">
                  <c:v>4</c:v>
                </c:pt>
                <c:pt idx="816">
                  <c:v>4</c:v>
                </c:pt>
                <c:pt idx="817">
                  <c:v>4</c:v>
                </c:pt>
                <c:pt idx="818">
                  <c:v>4</c:v>
                </c:pt>
                <c:pt idx="819">
                  <c:v>4</c:v>
                </c:pt>
                <c:pt idx="820">
                  <c:v>6</c:v>
                </c:pt>
                <c:pt idx="821">
                  <c:v>4</c:v>
                </c:pt>
                <c:pt idx="822">
                  <c:v>6</c:v>
                </c:pt>
                <c:pt idx="823">
                  <c:v>4</c:v>
                </c:pt>
                <c:pt idx="824">
                  <c:v>4</c:v>
                </c:pt>
                <c:pt idx="825">
                  <c:v>6</c:v>
                </c:pt>
                <c:pt idx="826">
                  <c:v>4</c:v>
                </c:pt>
                <c:pt idx="827">
                  <c:v>4</c:v>
                </c:pt>
                <c:pt idx="828">
                  <c:v>4</c:v>
                </c:pt>
                <c:pt idx="829">
                  <c:v>4</c:v>
                </c:pt>
                <c:pt idx="830">
                  <c:v>4</c:v>
                </c:pt>
                <c:pt idx="831">
                  <c:v>4</c:v>
                </c:pt>
                <c:pt idx="832">
                  <c:v>4</c:v>
                </c:pt>
                <c:pt idx="833">
                  <c:v>4</c:v>
                </c:pt>
                <c:pt idx="834">
                  <c:v>4</c:v>
                </c:pt>
                <c:pt idx="835">
                  <c:v>4</c:v>
                </c:pt>
                <c:pt idx="836">
                  <c:v>4</c:v>
                </c:pt>
                <c:pt idx="837">
                  <c:v>4</c:v>
                </c:pt>
                <c:pt idx="838">
                  <c:v>4</c:v>
                </c:pt>
                <c:pt idx="839">
                  <c:v>4</c:v>
                </c:pt>
                <c:pt idx="840">
                  <c:v>4</c:v>
                </c:pt>
                <c:pt idx="841">
                  <c:v>4</c:v>
                </c:pt>
                <c:pt idx="842">
                  <c:v>4</c:v>
                </c:pt>
                <c:pt idx="843">
                  <c:v>4</c:v>
                </c:pt>
                <c:pt idx="844">
                  <c:v>4</c:v>
                </c:pt>
                <c:pt idx="845">
                  <c:v>4</c:v>
                </c:pt>
                <c:pt idx="846">
                  <c:v>4</c:v>
                </c:pt>
                <c:pt idx="847">
                  <c:v>4</c:v>
                </c:pt>
                <c:pt idx="848">
                  <c:v>4</c:v>
                </c:pt>
                <c:pt idx="849">
                  <c:v>4</c:v>
                </c:pt>
                <c:pt idx="850">
                  <c:v>4</c:v>
                </c:pt>
                <c:pt idx="851">
                  <c:v>6</c:v>
                </c:pt>
                <c:pt idx="852">
                  <c:v>6</c:v>
                </c:pt>
                <c:pt idx="853">
                  <c:v>6</c:v>
                </c:pt>
                <c:pt idx="854">
                  <c:v>6</c:v>
                </c:pt>
                <c:pt idx="855">
                  <c:v>6</c:v>
                </c:pt>
                <c:pt idx="856">
                  <c:v>4</c:v>
                </c:pt>
                <c:pt idx="857">
                  <c:v>4</c:v>
                </c:pt>
                <c:pt idx="858">
                  <c:v>4</c:v>
                </c:pt>
                <c:pt idx="859">
                  <c:v>4</c:v>
                </c:pt>
                <c:pt idx="860">
                  <c:v>4</c:v>
                </c:pt>
                <c:pt idx="861">
                  <c:v>4</c:v>
                </c:pt>
                <c:pt idx="862">
                  <c:v>6</c:v>
                </c:pt>
                <c:pt idx="863">
                  <c:v>4</c:v>
                </c:pt>
                <c:pt idx="864">
                  <c:v>6</c:v>
                </c:pt>
                <c:pt idx="865">
                  <c:v>4</c:v>
                </c:pt>
                <c:pt idx="866">
                  <c:v>6</c:v>
                </c:pt>
                <c:pt idx="867">
                  <c:v>6</c:v>
                </c:pt>
                <c:pt idx="868">
                  <c:v>8</c:v>
                </c:pt>
                <c:pt idx="869">
                  <c:v>8</c:v>
                </c:pt>
                <c:pt idx="870">
                  <c:v>6</c:v>
                </c:pt>
                <c:pt idx="871">
                  <c:v>8</c:v>
                </c:pt>
                <c:pt idx="872">
                  <c:v>8</c:v>
                </c:pt>
                <c:pt idx="873">
                  <c:v>6</c:v>
                </c:pt>
                <c:pt idx="874">
                  <c:v>8</c:v>
                </c:pt>
                <c:pt idx="875">
                  <c:v>4</c:v>
                </c:pt>
                <c:pt idx="876">
                  <c:v>6</c:v>
                </c:pt>
                <c:pt idx="877">
                  <c:v>4</c:v>
                </c:pt>
                <c:pt idx="878">
                  <c:v>4</c:v>
                </c:pt>
                <c:pt idx="879">
                  <c:v>6</c:v>
                </c:pt>
                <c:pt idx="880">
                  <c:v>4</c:v>
                </c:pt>
                <c:pt idx="881">
                  <c:v>4</c:v>
                </c:pt>
                <c:pt idx="882">
                  <c:v>4</c:v>
                </c:pt>
                <c:pt idx="883">
                  <c:v>4</c:v>
                </c:pt>
                <c:pt idx="884">
                  <c:v>4</c:v>
                </c:pt>
                <c:pt idx="885">
                  <c:v>4</c:v>
                </c:pt>
                <c:pt idx="886">
                  <c:v>4</c:v>
                </c:pt>
                <c:pt idx="887">
                  <c:v>4</c:v>
                </c:pt>
                <c:pt idx="888">
                  <c:v>6</c:v>
                </c:pt>
                <c:pt idx="889">
                  <c:v>4</c:v>
                </c:pt>
                <c:pt idx="890">
                  <c:v>6</c:v>
                </c:pt>
                <c:pt idx="891">
                  <c:v>4</c:v>
                </c:pt>
                <c:pt idx="892">
                  <c:v>4</c:v>
                </c:pt>
                <c:pt idx="893">
                  <c:v>4</c:v>
                </c:pt>
                <c:pt idx="894">
                  <c:v>6</c:v>
                </c:pt>
                <c:pt idx="895">
                  <c:v>4</c:v>
                </c:pt>
                <c:pt idx="896">
                  <c:v>4</c:v>
                </c:pt>
                <c:pt idx="897">
                  <c:v>4</c:v>
                </c:pt>
                <c:pt idx="898">
                  <c:v>4</c:v>
                </c:pt>
                <c:pt idx="899">
                  <c:v>4</c:v>
                </c:pt>
                <c:pt idx="900">
                  <c:v>4</c:v>
                </c:pt>
                <c:pt idx="901">
                  <c:v>6</c:v>
                </c:pt>
                <c:pt idx="902">
                  <c:v>4</c:v>
                </c:pt>
                <c:pt idx="903">
                  <c:v>4</c:v>
                </c:pt>
                <c:pt idx="904">
                  <c:v>4</c:v>
                </c:pt>
                <c:pt idx="905">
                  <c:v>4</c:v>
                </c:pt>
                <c:pt idx="906">
                  <c:v>4</c:v>
                </c:pt>
                <c:pt idx="907">
                  <c:v>4</c:v>
                </c:pt>
                <c:pt idx="908">
                  <c:v>6</c:v>
                </c:pt>
                <c:pt idx="909">
                  <c:v>6</c:v>
                </c:pt>
                <c:pt idx="910">
                  <c:v>6</c:v>
                </c:pt>
                <c:pt idx="911">
                  <c:v>6</c:v>
                </c:pt>
                <c:pt idx="912">
                  <c:v>6</c:v>
                </c:pt>
                <c:pt idx="913">
                  <c:v>6</c:v>
                </c:pt>
                <c:pt idx="914">
                  <c:v>6</c:v>
                </c:pt>
                <c:pt idx="915">
                  <c:v>6</c:v>
                </c:pt>
                <c:pt idx="916">
                  <c:v>6</c:v>
                </c:pt>
                <c:pt idx="917">
                  <c:v>6</c:v>
                </c:pt>
                <c:pt idx="918">
                  <c:v>6</c:v>
                </c:pt>
                <c:pt idx="919">
                  <c:v>6</c:v>
                </c:pt>
                <c:pt idx="920">
                  <c:v>6</c:v>
                </c:pt>
                <c:pt idx="921">
                  <c:v>6</c:v>
                </c:pt>
                <c:pt idx="922">
                  <c:v>6</c:v>
                </c:pt>
                <c:pt idx="923">
                  <c:v>6</c:v>
                </c:pt>
                <c:pt idx="924">
                  <c:v>6</c:v>
                </c:pt>
                <c:pt idx="925">
                  <c:v>6</c:v>
                </c:pt>
                <c:pt idx="926">
                  <c:v>6</c:v>
                </c:pt>
                <c:pt idx="927">
                  <c:v>6</c:v>
                </c:pt>
                <c:pt idx="928">
                  <c:v>6</c:v>
                </c:pt>
                <c:pt idx="929">
                  <c:v>6</c:v>
                </c:pt>
                <c:pt idx="930">
                  <c:v>6</c:v>
                </c:pt>
                <c:pt idx="931">
                  <c:v>6</c:v>
                </c:pt>
                <c:pt idx="932">
                  <c:v>6</c:v>
                </c:pt>
                <c:pt idx="933">
                  <c:v>6</c:v>
                </c:pt>
                <c:pt idx="934">
                  <c:v>6</c:v>
                </c:pt>
                <c:pt idx="935">
                  <c:v>6</c:v>
                </c:pt>
                <c:pt idx="936">
                  <c:v>6</c:v>
                </c:pt>
                <c:pt idx="937">
                  <c:v>6</c:v>
                </c:pt>
                <c:pt idx="938">
                  <c:v>6</c:v>
                </c:pt>
                <c:pt idx="939">
                  <c:v>6</c:v>
                </c:pt>
                <c:pt idx="940">
                  <c:v>6</c:v>
                </c:pt>
                <c:pt idx="941">
                  <c:v>6</c:v>
                </c:pt>
                <c:pt idx="942">
                  <c:v>6</c:v>
                </c:pt>
                <c:pt idx="943">
                  <c:v>6</c:v>
                </c:pt>
                <c:pt idx="944">
                  <c:v>6</c:v>
                </c:pt>
                <c:pt idx="945">
                  <c:v>6</c:v>
                </c:pt>
                <c:pt idx="946">
                  <c:v>6</c:v>
                </c:pt>
                <c:pt idx="947">
                  <c:v>6</c:v>
                </c:pt>
                <c:pt idx="948">
                  <c:v>6</c:v>
                </c:pt>
                <c:pt idx="949">
                  <c:v>6</c:v>
                </c:pt>
                <c:pt idx="950">
                  <c:v>6</c:v>
                </c:pt>
                <c:pt idx="951">
                  <c:v>6</c:v>
                </c:pt>
                <c:pt idx="952">
                  <c:v>6</c:v>
                </c:pt>
                <c:pt idx="953">
                  <c:v>6</c:v>
                </c:pt>
                <c:pt idx="954">
                  <c:v>6</c:v>
                </c:pt>
                <c:pt idx="955">
                  <c:v>6</c:v>
                </c:pt>
                <c:pt idx="956">
                  <c:v>6</c:v>
                </c:pt>
                <c:pt idx="957">
                  <c:v>6</c:v>
                </c:pt>
                <c:pt idx="958">
                  <c:v>6</c:v>
                </c:pt>
                <c:pt idx="959">
                  <c:v>6</c:v>
                </c:pt>
                <c:pt idx="960">
                  <c:v>6</c:v>
                </c:pt>
                <c:pt idx="961">
                  <c:v>6</c:v>
                </c:pt>
                <c:pt idx="962">
                  <c:v>6</c:v>
                </c:pt>
                <c:pt idx="963">
                  <c:v>6</c:v>
                </c:pt>
                <c:pt idx="964">
                  <c:v>6</c:v>
                </c:pt>
                <c:pt idx="965">
                  <c:v>6</c:v>
                </c:pt>
                <c:pt idx="966">
                  <c:v>6</c:v>
                </c:pt>
                <c:pt idx="967">
                  <c:v>6</c:v>
                </c:pt>
                <c:pt idx="968">
                  <c:v>6</c:v>
                </c:pt>
                <c:pt idx="969">
                  <c:v>6</c:v>
                </c:pt>
                <c:pt idx="970">
                  <c:v>6</c:v>
                </c:pt>
                <c:pt idx="971">
                  <c:v>6</c:v>
                </c:pt>
                <c:pt idx="972">
                  <c:v>6</c:v>
                </c:pt>
                <c:pt idx="973">
                  <c:v>6</c:v>
                </c:pt>
                <c:pt idx="974">
                  <c:v>6</c:v>
                </c:pt>
                <c:pt idx="975">
                  <c:v>8</c:v>
                </c:pt>
                <c:pt idx="976">
                  <c:v>8</c:v>
                </c:pt>
                <c:pt idx="977">
                  <c:v>8</c:v>
                </c:pt>
                <c:pt idx="978">
                  <c:v>6</c:v>
                </c:pt>
                <c:pt idx="979">
                  <c:v>6</c:v>
                </c:pt>
                <c:pt idx="980">
                  <c:v>6</c:v>
                </c:pt>
                <c:pt idx="981">
                  <c:v>4</c:v>
                </c:pt>
                <c:pt idx="982">
                  <c:v>4</c:v>
                </c:pt>
                <c:pt idx="983">
                  <c:v>4</c:v>
                </c:pt>
                <c:pt idx="984">
                  <c:v>4</c:v>
                </c:pt>
                <c:pt idx="985">
                  <c:v>4</c:v>
                </c:pt>
                <c:pt idx="986">
                  <c:v>4</c:v>
                </c:pt>
                <c:pt idx="987">
                  <c:v>4</c:v>
                </c:pt>
                <c:pt idx="988">
                  <c:v>4</c:v>
                </c:pt>
                <c:pt idx="989">
                  <c:v>4</c:v>
                </c:pt>
                <c:pt idx="990">
                  <c:v>4</c:v>
                </c:pt>
                <c:pt idx="991">
                  <c:v>4</c:v>
                </c:pt>
                <c:pt idx="992">
                  <c:v>4</c:v>
                </c:pt>
                <c:pt idx="993">
                  <c:v>4</c:v>
                </c:pt>
                <c:pt idx="994">
                  <c:v>4</c:v>
                </c:pt>
                <c:pt idx="995">
                  <c:v>4</c:v>
                </c:pt>
                <c:pt idx="996">
                  <c:v>4</c:v>
                </c:pt>
                <c:pt idx="997">
                  <c:v>4</c:v>
                </c:pt>
                <c:pt idx="998">
                  <c:v>4</c:v>
                </c:pt>
                <c:pt idx="999">
                  <c:v>6</c:v>
                </c:pt>
                <c:pt idx="1000">
                  <c:v>6</c:v>
                </c:pt>
                <c:pt idx="1001">
                  <c:v>6</c:v>
                </c:pt>
                <c:pt idx="1002">
                  <c:v>6</c:v>
                </c:pt>
                <c:pt idx="1003">
                  <c:v>6</c:v>
                </c:pt>
                <c:pt idx="1004">
                  <c:v>6</c:v>
                </c:pt>
                <c:pt idx="1005">
                  <c:v>4</c:v>
                </c:pt>
                <c:pt idx="1006">
                  <c:v>4</c:v>
                </c:pt>
                <c:pt idx="1007">
                  <c:v>4</c:v>
                </c:pt>
                <c:pt idx="1008">
                  <c:v>4</c:v>
                </c:pt>
                <c:pt idx="1009">
                  <c:v>4</c:v>
                </c:pt>
                <c:pt idx="1010">
                  <c:v>4</c:v>
                </c:pt>
                <c:pt idx="1011">
                  <c:v>4</c:v>
                </c:pt>
                <c:pt idx="1012">
                  <c:v>4</c:v>
                </c:pt>
                <c:pt idx="1013">
                  <c:v>4</c:v>
                </c:pt>
                <c:pt idx="1014">
                  <c:v>4</c:v>
                </c:pt>
                <c:pt idx="1015">
                  <c:v>4</c:v>
                </c:pt>
                <c:pt idx="1016">
                  <c:v>4</c:v>
                </c:pt>
                <c:pt idx="1017">
                  <c:v>4</c:v>
                </c:pt>
                <c:pt idx="1018">
                  <c:v>4</c:v>
                </c:pt>
                <c:pt idx="1019">
                  <c:v>4</c:v>
                </c:pt>
                <c:pt idx="1020">
                  <c:v>4</c:v>
                </c:pt>
                <c:pt idx="1021">
                  <c:v>4</c:v>
                </c:pt>
                <c:pt idx="1022">
                  <c:v>4</c:v>
                </c:pt>
                <c:pt idx="1023">
                  <c:v>4</c:v>
                </c:pt>
                <c:pt idx="1024">
                  <c:v>4</c:v>
                </c:pt>
                <c:pt idx="1025">
                  <c:v>4</c:v>
                </c:pt>
                <c:pt idx="1026">
                  <c:v>4</c:v>
                </c:pt>
                <c:pt idx="1027">
                  <c:v>4</c:v>
                </c:pt>
                <c:pt idx="1028">
                  <c:v>4</c:v>
                </c:pt>
                <c:pt idx="1029">
                  <c:v>4</c:v>
                </c:pt>
                <c:pt idx="1030">
                  <c:v>4</c:v>
                </c:pt>
                <c:pt idx="1031">
                  <c:v>4</c:v>
                </c:pt>
                <c:pt idx="1032">
                  <c:v>4</c:v>
                </c:pt>
                <c:pt idx="1033">
                  <c:v>4</c:v>
                </c:pt>
                <c:pt idx="1034">
                  <c:v>4</c:v>
                </c:pt>
                <c:pt idx="1035">
                  <c:v>4</c:v>
                </c:pt>
                <c:pt idx="1036">
                  <c:v>4</c:v>
                </c:pt>
                <c:pt idx="1037">
                  <c:v>4</c:v>
                </c:pt>
                <c:pt idx="1038">
                  <c:v>4</c:v>
                </c:pt>
                <c:pt idx="1039">
                  <c:v>4</c:v>
                </c:pt>
                <c:pt idx="1040">
                  <c:v>4</c:v>
                </c:pt>
                <c:pt idx="1041">
                  <c:v>4</c:v>
                </c:pt>
                <c:pt idx="1042">
                  <c:v>4</c:v>
                </c:pt>
                <c:pt idx="1043">
                  <c:v>4</c:v>
                </c:pt>
                <c:pt idx="1044">
                  <c:v>4</c:v>
                </c:pt>
                <c:pt idx="1045">
                  <c:v>4</c:v>
                </c:pt>
                <c:pt idx="1046">
                  <c:v>4</c:v>
                </c:pt>
                <c:pt idx="1047">
                  <c:v>4</c:v>
                </c:pt>
                <c:pt idx="1048">
                  <c:v>4</c:v>
                </c:pt>
                <c:pt idx="1049">
                  <c:v>4</c:v>
                </c:pt>
                <c:pt idx="1050">
                  <c:v>4</c:v>
                </c:pt>
                <c:pt idx="1051">
                  <c:v>4</c:v>
                </c:pt>
                <c:pt idx="1052">
                  <c:v>4</c:v>
                </c:pt>
                <c:pt idx="1053">
                  <c:v>4</c:v>
                </c:pt>
                <c:pt idx="1054">
                  <c:v>4</c:v>
                </c:pt>
                <c:pt idx="1055">
                  <c:v>4</c:v>
                </c:pt>
                <c:pt idx="1056">
                  <c:v>4</c:v>
                </c:pt>
                <c:pt idx="1057">
                  <c:v>4</c:v>
                </c:pt>
                <c:pt idx="1058">
                  <c:v>4</c:v>
                </c:pt>
                <c:pt idx="1059">
                  <c:v>4</c:v>
                </c:pt>
                <c:pt idx="1060">
                  <c:v>4</c:v>
                </c:pt>
                <c:pt idx="1061">
                  <c:v>4</c:v>
                </c:pt>
                <c:pt idx="1062">
                  <c:v>4</c:v>
                </c:pt>
                <c:pt idx="1063">
                  <c:v>4</c:v>
                </c:pt>
                <c:pt idx="1064">
                  <c:v>4</c:v>
                </c:pt>
                <c:pt idx="1065">
                  <c:v>4</c:v>
                </c:pt>
                <c:pt idx="1066">
                  <c:v>4</c:v>
                </c:pt>
                <c:pt idx="1067">
                  <c:v>4</c:v>
                </c:pt>
                <c:pt idx="1068">
                  <c:v>4</c:v>
                </c:pt>
                <c:pt idx="1069">
                  <c:v>4</c:v>
                </c:pt>
                <c:pt idx="1070">
                  <c:v>4</c:v>
                </c:pt>
                <c:pt idx="1071">
                  <c:v>4</c:v>
                </c:pt>
                <c:pt idx="1072">
                  <c:v>4</c:v>
                </c:pt>
                <c:pt idx="1073">
                  <c:v>4</c:v>
                </c:pt>
                <c:pt idx="1074">
                  <c:v>4</c:v>
                </c:pt>
                <c:pt idx="1075">
                  <c:v>4</c:v>
                </c:pt>
                <c:pt idx="1076">
                  <c:v>4</c:v>
                </c:pt>
                <c:pt idx="1077">
                  <c:v>4</c:v>
                </c:pt>
                <c:pt idx="1078">
                  <c:v>4</c:v>
                </c:pt>
                <c:pt idx="1079">
                  <c:v>4</c:v>
                </c:pt>
                <c:pt idx="1080">
                  <c:v>4</c:v>
                </c:pt>
                <c:pt idx="1081">
                  <c:v>4</c:v>
                </c:pt>
                <c:pt idx="1082">
                  <c:v>4</c:v>
                </c:pt>
                <c:pt idx="1083">
                  <c:v>4</c:v>
                </c:pt>
                <c:pt idx="1084">
                  <c:v>4</c:v>
                </c:pt>
                <c:pt idx="1085">
                  <c:v>4</c:v>
                </c:pt>
                <c:pt idx="1086">
                  <c:v>4</c:v>
                </c:pt>
                <c:pt idx="1087">
                  <c:v>4</c:v>
                </c:pt>
                <c:pt idx="1088">
                  <c:v>4</c:v>
                </c:pt>
                <c:pt idx="1089">
                  <c:v>4</c:v>
                </c:pt>
                <c:pt idx="1090">
                  <c:v>4</c:v>
                </c:pt>
                <c:pt idx="1091">
                  <c:v>4</c:v>
                </c:pt>
                <c:pt idx="1092">
                  <c:v>4</c:v>
                </c:pt>
                <c:pt idx="1093">
                  <c:v>4</c:v>
                </c:pt>
                <c:pt idx="1094">
                  <c:v>4</c:v>
                </c:pt>
                <c:pt idx="1095">
                  <c:v>6</c:v>
                </c:pt>
                <c:pt idx="1096">
                  <c:v>4</c:v>
                </c:pt>
                <c:pt idx="1097">
                  <c:v>4</c:v>
                </c:pt>
                <c:pt idx="1098">
                  <c:v>6</c:v>
                </c:pt>
                <c:pt idx="1099">
                  <c:v>4</c:v>
                </c:pt>
                <c:pt idx="1100">
                  <c:v>6</c:v>
                </c:pt>
                <c:pt idx="1101">
                  <c:v>4</c:v>
                </c:pt>
                <c:pt idx="1102">
                  <c:v>6</c:v>
                </c:pt>
                <c:pt idx="1103">
                  <c:v>4</c:v>
                </c:pt>
                <c:pt idx="1104">
                  <c:v>4</c:v>
                </c:pt>
                <c:pt idx="1105">
                  <c:v>4</c:v>
                </c:pt>
                <c:pt idx="1106">
                  <c:v>6</c:v>
                </c:pt>
                <c:pt idx="1107">
                  <c:v>6</c:v>
                </c:pt>
                <c:pt idx="1108">
                  <c:v>6</c:v>
                </c:pt>
                <c:pt idx="1109">
                  <c:v>6</c:v>
                </c:pt>
                <c:pt idx="1110">
                  <c:v>4</c:v>
                </c:pt>
                <c:pt idx="1111">
                  <c:v>4</c:v>
                </c:pt>
                <c:pt idx="1112">
                  <c:v>6</c:v>
                </c:pt>
                <c:pt idx="1113">
                  <c:v>6</c:v>
                </c:pt>
                <c:pt idx="1114">
                  <c:v>6</c:v>
                </c:pt>
                <c:pt idx="1115">
                  <c:v>4</c:v>
                </c:pt>
                <c:pt idx="1116">
                  <c:v>4</c:v>
                </c:pt>
                <c:pt idx="1117">
                  <c:v>4</c:v>
                </c:pt>
                <c:pt idx="1118">
                  <c:v>6</c:v>
                </c:pt>
                <c:pt idx="1119">
                  <c:v>6</c:v>
                </c:pt>
                <c:pt idx="1120">
                  <c:v>6</c:v>
                </c:pt>
                <c:pt idx="1121">
                  <c:v>6</c:v>
                </c:pt>
                <c:pt idx="1122">
                  <c:v>6</c:v>
                </c:pt>
                <c:pt idx="1123">
                  <c:v>6</c:v>
                </c:pt>
                <c:pt idx="1124">
                  <c:v>6</c:v>
                </c:pt>
                <c:pt idx="1125">
                  <c:v>6</c:v>
                </c:pt>
                <c:pt idx="1126">
                  <c:v>6</c:v>
                </c:pt>
                <c:pt idx="1127">
                  <c:v>6</c:v>
                </c:pt>
                <c:pt idx="1128">
                  <c:v>6</c:v>
                </c:pt>
                <c:pt idx="1129">
                  <c:v>12</c:v>
                </c:pt>
                <c:pt idx="1130">
                  <c:v>8</c:v>
                </c:pt>
                <c:pt idx="1131">
                  <c:v>6</c:v>
                </c:pt>
                <c:pt idx="1132">
                  <c:v>8</c:v>
                </c:pt>
                <c:pt idx="1133">
                  <c:v>6</c:v>
                </c:pt>
                <c:pt idx="1134">
                  <c:v>6</c:v>
                </c:pt>
                <c:pt idx="1135">
                  <c:v>6</c:v>
                </c:pt>
                <c:pt idx="1136">
                  <c:v>6</c:v>
                </c:pt>
                <c:pt idx="1137">
                  <c:v>6</c:v>
                </c:pt>
                <c:pt idx="1138">
                  <c:v>6</c:v>
                </c:pt>
                <c:pt idx="1139">
                  <c:v>6</c:v>
                </c:pt>
                <c:pt idx="1140">
                  <c:v>6</c:v>
                </c:pt>
                <c:pt idx="1141">
                  <c:v>6</c:v>
                </c:pt>
                <c:pt idx="1142">
                  <c:v>6</c:v>
                </c:pt>
                <c:pt idx="1143">
                  <c:v>6</c:v>
                </c:pt>
                <c:pt idx="1144">
                  <c:v>6</c:v>
                </c:pt>
                <c:pt idx="1145">
                  <c:v>6</c:v>
                </c:pt>
                <c:pt idx="1146">
                  <c:v>6</c:v>
                </c:pt>
                <c:pt idx="1147">
                  <c:v>6</c:v>
                </c:pt>
                <c:pt idx="1148">
                  <c:v>6</c:v>
                </c:pt>
                <c:pt idx="1149">
                  <c:v>6</c:v>
                </c:pt>
                <c:pt idx="1150">
                  <c:v>6</c:v>
                </c:pt>
                <c:pt idx="1151">
                  <c:v>6</c:v>
                </c:pt>
                <c:pt idx="1152">
                  <c:v>6</c:v>
                </c:pt>
                <c:pt idx="1153">
                  <c:v>6</c:v>
                </c:pt>
                <c:pt idx="1154">
                  <c:v>6</c:v>
                </c:pt>
                <c:pt idx="1155">
                  <c:v>6</c:v>
                </c:pt>
                <c:pt idx="1156">
                  <c:v>6</c:v>
                </c:pt>
                <c:pt idx="1157">
                  <c:v>4</c:v>
                </c:pt>
                <c:pt idx="1158">
                  <c:v>6</c:v>
                </c:pt>
                <c:pt idx="1159">
                  <c:v>4</c:v>
                </c:pt>
                <c:pt idx="1160">
                  <c:v>4</c:v>
                </c:pt>
                <c:pt idx="1161">
                  <c:v>4</c:v>
                </c:pt>
                <c:pt idx="1162">
                  <c:v>6</c:v>
                </c:pt>
                <c:pt idx="1163">
                  <c:v>4</c:v>
                </c:pt>
                <c:pt idx="1164">
                  <c:v>4</c:v>
                </c:pt>
                <c:pt idx="1165">
                  <c:v>6</c:v>
                </c:pt>
                <c:pt idx="1166">
                  <c:v>6</c:v>
                </c:pt>
                <c:pt idx="1167">
                  <c:v>6</c:v>
                </c:pt>
                <c:pt idx="1168">
                  <c:v>4</c:v>
                </c:pt>
                <c:pt idx="1169">
                  <c:v>4</c:v>
                </c:pt>
                <c:pt idx="1170">
                  <c:v>4</c:v>
                </c:pt>
                <c:pt idx="1171">
                  <c:v>4</c:v>
                </c:pt>
                <c:pt idx="1172">
                  <c:v>4</c:v>
                </c:pt>
                <c:pt idx="1173">
                  <c:v>4</c:v>
                </c:pt>
                <c:pt idx="1174">
                  <c:v>4</c:v>
                </c:pt>
                <c:pt idx="1175">
                  <c:v>4</c:v>
                </c:pt>
                <c:pt idx="1176">
                  <c:v>4</c:v>
                </c:pt>
                <c:pt idx="1177">
                  <c:v>4</c:v>
                </c:pt>
                <c:pt idx="1178">
                  <c:v>4</c:v>
                </c:pt>
                <c:pt idx="1179">
                  <c:v>4</c:v>
                </c:pt>
                <c:pt idx="1180">
                  <c:v>4</c:v>
                </c:pt>
                <c:pt idx="1181">
                  <c:v>4</c:v>
                </c:pt>
                <c:pt idx="1182">
                  <c:v>4</c:v>
                </c:pt>
                <c:pt idx="1183">
                  <c:v>4</c:v>
                </c:pt>
                <c:pt idx="1184">
                  <c:v>4</c:v>
                </c:pt>
                <c:pt idx="1185">
                  <c:v>4</c:v>
                </c:pt>
                <c:pt idx="1186">
                  <c:v>4</c:v>
                </c:pt>
                <c:pt idx="1187">
                  <c:v>4</c:v>
                </c:pt>
                <c:pt idx="1188">
                  <c:v>4</c:v>
                </c:pt>
                <c:pt idx="1189">
                  <c:v>6</c:v>
                </c:pt>
                <c:pt idx="1190">
                  <c:v>6</c:v>
                </c:pt>
                <c:pt idx="1191">
                  <c:v>6</c:v>
                </c:pt>
                <c:pt idx="1192">
                  <c:v>6</c:v>
                </c:pt>
                <c:pt idx="1193">
                  <c:v>6</c:v>
                </c:pt>
                <c:pt idx="1194">
                  <c:v>6</c:v>
                </c:pt>
                <c:pt idx="1195">
                  <c:v>6</c:v>
                </c:pt>
                <c:pt idx="1196">
                  <c:v>6</c:v>
                </c:pt>
                <c:pt idx="1197">
                  <c:v>6</c:v>
                </c:pt>
                <c:pt idx="1198">
                  <c:v>6</c:v>
                </c:pt>
                <c:pt idx="1199">
                  <c:v>4</c:v>
                </c:pt>
                <c:pt idx="1200">
                  <c:v>4</c:v>
                </c:pt>
                <c:pt idx="1201">
                  <c:v>4</c:v>
                </c:pt>
                <c:pt idx="1202">
                  <c:v>4</c:v>
                </c:pt>
                <c:pt idx="1203">
                  <c:v>4</c:v>
                </c:pt>
                <c:pt idx="1204">
                  <c:v>4</c:v>
                </c:pt>
                <c:pt idx="1205">
                  <c:v>4</c:v>
                </c:pt>
                <c:pt idx="1206">
                  <c:v>4</c:v>
                </c:pt>
                <c:pt idx="1207">
                  <c:v>4</c:v>
                </c:pt>
                <c:pt idx="1208">
                  <c:v>4</c:v>
                </c:pt>
                <c:pt idx="1209">
                  <c:v>6</c:v>
                </c:pt>
                <c:pt idx="1210">
                  <c:v>6</c:v>
                </c:pt>
                <c:pt idx="1211">
                  <c:v>6</c:v>
                </c:pt>
                <c:pt idx="1212">
                  <c:v>4</c:v>
                </c:pt>
                <c:pt idx="1213">
                  <c:v>4</c:v>
                </c:pt>
                <c:pt idx="1214">
                  <c:v>4</c:v>
                </c:pt>
                <c:pt idx="1215">
                  <c:v>4</c:v>
                </c:pt>
                <c:pt idx="1216">
                  <c:v>6</c:v>
                </c:pt>
                <c:pt idx="1217">
                  <c:v>4</c:v>
                </c:pt>
                <c:pt idx="1218">
                  <c:v>4</c:v>
                </c:pt>
                <c:pt idx="1219">
                  <c:v>4</c:v>
                </c:pt>
                <c:pt idx="1220">
                  <c:v>4</c:v>
                </c:pt>
                <c:pt idx="1221">
                  <c:v>4</c:v>
                </c:pt>
                <c:pt idx="1222">
                  <c:v>6</c:v>
                </c:pt>
                <c:pt idx="1223">
                  <c:v>6</c:v>
                </c:pt>
                <c:pt idx="1224">
                  <c:v>4</c:v>
                </c:pt>
                <c:pt idx="1225">
                  <c:v>4</c:v>
                </c:pt>
                <c:pt idx="1226">
                  <c:v>6</c:v>
                </c:pt>
                <c:pt idx="1227">
                  <c:v>4</c:v>
                </c:pt>
                <c:pt idx="1228">
                  <c:v>4</c:v>
                </c:pt>
                <c:pt idx="1229">
                  <c:v>4</c:v>
                </c:pt>
                <c:pt idx="1230">
                  <c:v>6</c:v>
                </c:pt>
                <c:pt idx="1231">
                  <c:v>4</c:v>
                </c:pt>
                <c:pt idx="1232">
                  <c:v>4</c:v>
                </c:pt>
                <c:pt idx="1233">
                  <c:v>4</c:v>
                </c:pt>
                <c:pt idx="1234">
                  <c:v>6</c:v>
                </c:pt>
                <c:pt idx="1235">
                  <c:v>4</c:v>
                </c:pt>
                <c:pt idx="1236">
                  <c:v>6</c:v>
                </c:pt>
                <c:pt idx="1237">
                  <c:v>4</c:v>
                </c:pt>
                <c:pt idx="1238">
                  <c:v>4</c:v>
                </c:pt>
                <c:pt idx="1239">
                  <c:v>4</c:v>
                </c:pt>
                <c:pt idx="1240">
                  <c:v>4</c:v>
                </c:pt>
                <c:pt idx="1241">
                  <c:v>4</c:v>
                </c:pt>
                <c:pt idx="1242">
                  <c:v>4</c:v>
                </c:pt>
                <c:pt idx="1243">
                  <c:v>4</c:v>
                </c:pt>
                <c:pt idx="1244">
                  <c:v>4</c:v>
                </c:pt>
                <c:pt idx="1245">
                  <c:v>4</c:v>
                </c:pt>
                <c:pt idx="1246">
                  <c:v>4</c:v>
                </c:pt>
                <c:pt idx="1247">
                  <c:v>4</c:v>
                </c:pt>
                <c:pt idx="1248">
                  <c:v>4</c:v>
                </c:pt>
                <c:pt idx="1249">
                  <c:v>4</c:v>
                </c:pt>
                <c:pt idx="1250">
                  <c:v>6</c:v>
                </c:pt>
                <c:pt idx="1251">
                  <c:v>6</c:v>
                </c:pt>
                <c:pt idx="1252">
                  <c:v>6</c:v>
                </c:pt>
                <c:pt idx="1253">
                  <c:v>4</c:v>
                </c:pt>
                <c:pt idx="1254">
                  <c:v>6</c:v>
                </c:pt>
                <c:pt idx="1255">
                  <c:v>4</c:v>
                </c:pt>
                <c:pt idx="1256">
                  <c:v>4</c:v>
                </c:pt>
                <c:pt idx="1257">
                  <c:v>4</c:v>
                </c:pt>
                <c:pt idx="1258">
                  <c:v>4</c:v>
                </c:pt>
                <c:pt idx="1259">
                  <c:v>4</c:v>
                </c:pt>
                <c:pt idx="1260">
                  <c:v>6</c:v>
                </c:pt>
                <c:pt idx="1261">
                  <c:v>4</c:v>
                </c:pt>
                <c:pt idx="1262">
                  <c:v>6</c:v>
                </c:pt>
                <c:pt idx="1263">
                  <c:v>4</c:v>
                </c:pt>
                <c:pt idx="1264">
                  <c:v>4</c:v>
                </c:pt>
                <c:pt idx="1265">
                  <c:v>4</c:v>
                </c:pt>
                <c:pt idx="1266">
                  <c:v>4</c:v>
                </c:pt>
                <c:pt idx="1267">
                  <c:v>6</c:v>
                </c:pt>
                <c:pt idx="1268">
                  <c:v>6</c:v>
                </c:pt>
                <c:pt idx="1269">
                  <c:v>6</c:v>
                </c:pt>
                <c:pt idx="1270">
                  <c:v>6</c:v>
                </c:pt>
                <c:pt idx="1271">
                  <c:v>4</c:v>
                </c:pt>
                <c:pt idx="1272">
                  <c:v>4</c:v>
                </c:pt>
                <c:pt idx="1273">
                  <c:v>4</c:v>
                </c:pt>
                <c:pt idx="1274">
                  <c:v>4</c:v>
                </c:pt>
                <c:pt idx="1275">
                  <c:v>4</c:v>
                </c:pt>
                <c:pt idx="1276">
                  <c:v>6</c:v>
                </c:pt>
                <c:pt idx="1277">
                  <c:v>4</c:v>
                </c:pt>
                <c:pt idx="1278">
                  <c:v>4</c:v>
                </c:pt>
                <c:pt idx="1279">
                  <c:v>4</c:v>
                </c:pt>
                <c:pt idx="1280">
                  <c:v>4</c:v>
                </c:pt>
                <c:pt idx="1281">
                  <c:v>4</c:v>
                </c:pt>
                <c:pt idx="1282">
                  <c:v>4</c:v>
                </c:pt>
                <c:pt idx="1283">
                  <c:v>4</c:v>
                </c:pt>
                <c:pt idx="1284">
                  <c:v>4</c:v>
                </c:pt>
                <c:pt idx="1285">
                  <c:v>4</c:v>
                </c:pt>
                <c:pt idx="1286">
                  <c:v>4</c:v>
                </c:pt>
                <c:pt idx="1287">
                  <c:v>4</c:v>
                </c:pt>
                <c:pt idx="1288">
                  <c:v>6</c:v>
                </c:pt>
                <c:pt idx="1289">
                  <c:v>6</c:v>
                </c:pt>
                <c:pt idx="1290">
                  <c:v>6</c:v>
                </c:pt>
                <c:pt idx="1291">
                  <c:v>6</c:v>
                </c:pt>
                <c:pt idx="1292">
                  <c:v>6</c:v>
                </c:pt>
                <c:pt idx="1293">
                  <c:v>6</c:v>
                </c:pt>
                <c:pt idx="1294">
                  <c:v>6</c:v>
                </c:pt>
                <c:pt idx="1295">
                  <c:v>8</c:v>
                </c:pt>
                <c:pt idx="1296">
                  <c:v>8</c:v>
                </c:pt>
                <c:pt idx="1297">
                  <c:v>4</c:v>
                </c:pt>
                <c:pt idx="1298">
                  <c:v>4</c:v>
                </c:pt>
                <c:pt idx="1299">
                  <c:v>4</c:v>
                </c:pt>
                <c:pt idx="1300">
                  <c:v>4</c:v>
                </c:pt>
                <c:pt idx="1301">
                  <c:v>4</c:v>
                </c:pt>
                <c:pt idx="1302">
                  <c:v>4</c:v>
                </c:pt>
                <c:pt idx="1303">
                  <c:v>4</c:v>
                </c:pt>
                <c:pt idx="1304">
                  <c:v>4</c:v>
                </c:pt>
                <c:pt idx="1305">
                  <c:v>4</c:v>
                </c:pt>
                <c:pt idx="1306">
                  <c:v>4</c:v>
                </c:pt>
                <c:pt idx="1307">
                  <c:v>4</c:v>
                </c:pt>
                <c:pt idx="1308">
                  <c:v>4</c:v>
                </c:pt>
                <c:pt idx="1309">
                  <c:v>4</c:v>
                </c:pt>
                <c:pt idx="1310">
                  <c:v>4</c:v>
                </c:pt>
                <c:pt idx="1311">
                  <c:v>4</c:v>
                </c:pt>
                <c:pt idx="1312">
                  <c:v>4</c:v>
                </c:pt>
                <c:pt idx="1313">
                  <c:v>4</c:v>
                </c:pt>
                <c:pt idx="1314">
                  <c:v>4</c:v>
                </c:pt>
                <c:pt idx="1315">
                  <c:v>4</c:v>
                </c:pt>
                <c:pt idx="1316">
                  <c:v>4</c:v>
                </c:pt>
                <c:pt idx="1317">
                  <c:v>4</c:v>
                </c:pt>
                <c:pt idx="1318">
                  <c:v>4</c:v>
                </c:pt>
                <c:pt idx="1319">
                  <c:v>4</c:v>
                </c:pt>
                <c:pt idx="1320">
                  <c:v>4</c:v>
                </c:pt>
                <c:pt idx="1321">
                  <c:v>4</c:v>
                </c:pt>
                <c:pt idx="1322">
                  <c:v>4</c:v>
                </c:pt>
                <c:pt idx="1323">
                  <c:v>4</c:v>
                </c:pt>
                <c:pt idx="1324">
                  <c:v>4</c:v>
                </c:pt>
                <c:pt idx="1325">
                  <c:v>4</c:v>
                </c:pt>
                <c:pt idx="1326">
                  <c:v>4</c:v>
                </c:pt>
                <c:pt idx="1327">
                  <c:v>4</c:v>
                </c:pt>
                <c:pt idx="1328">
                  <c:v>6</c:v>
                </c:pt>
                <c:pt idx="1329">
                  <c:v>6</c:v>
                </c:pt>
                <c:pt idx="1330">
                  <c:v>6</c:v>
                </c:pt>
                <c:pt idx="1331">
                  <c:v>6</c:v>
                </c:pt>
                <c:pt idx="1332">
                  <c:v>6</c:v>
                </c:pt>
                <c:pt idx="1333">
                  <c:v>6</c:v>
                </c:pt>
                <c:pt idx="1334">
                  <c:v>6</c:v>
                </c:pt>
                <c:pt idx="1335">
                  <c:v>6</c:v>
                </c:pt>
                <c:pt idx="1336">
                  <c:v>6</c:v>
                </c:pt>
                <c:pt idx="1337">
                  <c:v>6</c:v>
                </c:pt>
                <c:pt idx="1338">
                  <c:v>6</c:v>
                </c:pt>
                <c:pt idx="1339">
                  <c:v>6</c:v>
                </c:pt>
                <c:pt idx="1340">
                  <c:v>6</c:v>
                </c:pt>
                <c:pt idx="1341">
                  <c:v>6</c:v>
                </c:pt>
                <c:pt idx="1342">
                  <c:v>4</c:v>
                </c:pt>
                <c:pt idx="1343">
                  <c:v>6</c:v>
                </c:pt>
                <c:pt idx="1344">
                  <c:v>4</c:v>
                </c:pt>
                <c:pt idx="1345">
                  <c:v>4</c:v>
                </c:pt>
                <c:pt idx="1346">
                  <c:v>4</c:v>
                </c:pt>
                <c:pt idx="1347">
                  <c:v>6</c:v>
                </c:pt>
                <c:pt idx="1348">
                  <c:v>6</c:v>
                </c:pt>
                <c:pt idx="1349">
                  <c:v>4</c:v>
                </c:pt>
                <c:pt idx="1350">
                  <c:v>6</c:v>
                </c:pt>
                <c:pt idx="1351">
                  <c:v>4</c:v>
                </c:pt>
                <c:pt idx="1352">
                  <c:v>6</c:v>
                </c:pt>
                <c:pt idx="1353">
                  <c:v>6</c:v>
                </c:pt>
                <c:pt idx="1354">
                  <c:v>4</c:v>
                </c:pt>
                <c:pt idx="1355">
                  <c:v>4</c:v>
                </c:pt>
                <c:pt idx="1356">
                  <c:v>6</c:v>
                </c:pt>
                <c:pt idx="1357">
                  <c:v>4</c:v>
                </c:pt>
                <c:pt idx="1358">
                  <c:v>6</c:v>
                </c:pt>
                <c:pt idx="1359">
                  <c:v>4</c:v>
                </c:pt>
                <c:pt idx="1360">
                  <c:v>4</c:v>
                </c:pt>
                <c:pt idx="1361">
                  <c:v>4</c:v>
                </c:pt>
                <c:pt idx="1362">
                  <c:v>6</c:v>
                </c:pt>
                <c:pt idx="1363">
                  <c:v>6</c:v>
                </c:pt>
                <c:pt idx="1364">
                  <c:v>8</c:v>
                </c:pt>
                <c:pt idx="1365">
                  <c:v>8</c:v>
                </c:pt>
                <c:pt idx="1366">
                  <c:v>8</c:v>
                </c:pt>
                <c:pt idx="1367">
                  <c:v>6</c:v>
                </c:pt>
                <c:pt idx="1368">
                  <c:v>6</c:v>
                </c:pt>
                <c:pt idx="1369">
                  <c:v>8</c:v>
                </c:pt>
                <c:pt idx="1370">
                  <c:v>6</c:v>
                </c:pt>
                <c:pt idx="1371">
                  <c:v>6</c:v>
                </c:pt>
                <c:pt idx="1372">
                  <c:v>6</c:v>
                </c:pt>
                <c:pt idx="1373">
                  <c:v>8</c:v>
                </c:pt>
                <c:pt idx="1374">
                  <c:v>6</c:v>
                </c:pt>
                <c:pt idx="1375">
                  <c:v>4</c:v>
                </c:pt>
                <c:pt idx="1376">
                  <c:v>4</c:v>
                </c:pt>
                <c:pt idx="1377">
                  <c:v>4</c:v>
                </c:pt>
                <c:pt idx="1378">
                  <c:v>4</c:v>
                </c:pt>
                <c:pt idx="1379">
                  <c:v>4</c:v>
                </c:pt>
                <c:pt idx="1380">
                  <c:v>4</c:v>
                </c:pt>
                <c:pt idx="1381">
                  <c:v>4</c:v>
                </c:pt>
                <c:pt idx="1382">
                  <c:v>4</c:v>
                </c:pt>
                <c:pt idx="1383">
                  <c:v>8</c:v>
                </c:pt>
                <c:pt idx="1384">
                  <c:v>8</c:v>
                </c:pt>
                <c:pt idx="1385">
                  <c:v>8</c:v>
                </c:pt>
                <c:pt idx="1386">
                  <c:v>8</c:v>
                </c:pt>
                <c:pt idx="1387">
                  <c:v>8</c:v>
                </c:pt>
                <c:pt idx="1388">
                  <c:v>8</c:v>
                </c:pt>
                <c:pt idx="1389">
                  <c:v>8</c:v>
                </c:pt>
                <c:pt idx="1390">
                  <c:v>8</c:v>
                </c:pt>
                <c:pt idx="1391">
                  <c:v>8</c:v>
                </c:pt>
                <c:pt idx="1392">
                  <c:v>8</c:v>
                </c:pt>
                <c:pt idx="1393">
                  <c:v>8</c:v>
                </c:pt>
                <c:pt idx="1394">
                  <c:v>8</c:v>
                </c:pt>
                <c:pt idx="1395">
                  <c:v>8</c:v>
                </c:pt>
                <c:pt idx="1396">
                  <c:v>4</c:v>
                </c:pt>
                <c:pt idx="1397">
                  <c:v>4</c:v>
                </c:pt>
                <c:pt idx="1398">
                  <c:v>4</c:v>
                </c:pt>
                <c:pt idx="1399">
                  <c:v>4</c:v>
                </c:pt>
                <c:pt idx="1400">
                  <c:v>4</c:v>
                </c:pt>
                <c:pt idx="1401">
                  <c:v>6</c:v>
                </c:pt>
                <c:pt idx="1402">
                  <c:v>4</c:v>
                </c:pt>
                <c:pt idx="1403">
                  <c:v>6</c:v>
                </c:pt>
                <c:pt idx="1404">
                  <c:v>6</c:v>
                </c:pt>
                <c:pt idx="1405">
                  <c:v>6</c:v>
                </c:pt>
                <c:pt idx="1406">
                  <c:v>4</c:v>
                </c:pt>
                <c:pt idx="1407">
                  <c:v>6</c:v>
                </c:pt>
                <c:pt idx="1408">
                  <c:v>6</c:v>
                </c:pt>
                <c:pt idx="1409">
                  <c:v>4</c:v>
                </c:pt>
                <c:pt idx="1410">
                  <c:v>4</c:v>
                </c:pt>
                <c:pt idx="1411">
                  <c:v>4</c:v>
                </c:pt>
                <c:pt idx="1412">
                  <c:v>4</c:v>
                </c:pt>
                <c:pt idx="1413">
                  <c:v>4</c:v>
                </c:pt>
                <c:pt idx="1414">
                  <c:v>6</c:v>
                </c:pt>
                <c:pt idx="1415">
                  <c:v>6</c:v>
                </c:pt>
                <c:pt idx="1416">
                  <c:v>4</c:v>
                </c:pt>
                <c:pt idx="1417">
                  <c:v>4</c:v>
                </c:pt>
                <c:pt idx="1418">
                  <c:v>6</c:v>
                </c:pt>
                <c:pt idx="1419">
                  <c:v>4</c:v>
                </c:pt>
                <c:pt idx="1420">
                  <c:v>6</c:v>
                </c:pt>
                <c:pt idx="1421">
                  <c:v>4</c:v>
                </c:pt>
                <c:pt idx="1422">
                  <c:v>4</c:v>
                </c:pt>
                <c:pt idx="1423">
                  <c:v>6</c:v>
                </c:pt>
                <c:pt idx="1424">
                  <c:v>6</c:v>
                </c:pt>
                <c:pt idx="1425">
                  <c:v>6</c:v>
                </c:pt>
                <c:pt idx="1426">
                  <c:v>8</c:v>
                </c:pt>
                <c:pt idx="1427">
                  <c:v>8</c:v>
                </c:pt>
                <c:pt idx="1428">
                  <c:v>8</c:v>
                </c:pt>
                <c:pt idx="1429">
                  <c:v>8</c:v>
                </c:pt>
                <c:pt idx="1430">
                  <c:v>8</c:v>
                </c:pt>
                <c:pt idx="1431">
                  <c:v>8</c:v>
                </c:pt>
                <c:pt idx="1432">
                  <c:v>8</c:v>
                </c:pt>
                <c:pt idx="1433">
                  <c:v>8</c:v>
                </c:pt>
                <c:pt idx="1434">
                  <c:v>8</c:v>
                </c:pt>
                <c:pt idx="1435">
                  <c:v>8</c:v>
                </c:pt>
                <c:pt idx="1436">
                  <c:v>8</c:v>
                </c:pt>
                <c:pt idx="1437">
                  <c:v>8</c:v>
                </c:pt>
                <c:pt idx="1438">
                  <c:v>8</c:v>
                </c:pt>
                <c:pt idx="1439">
                  <c:v>8</c:v>
                </c:pt>
                <c:pt idx="1440">
                  <c:v>8</c:v>
                </c:pt>
                <c:pt idx="1441">
                  <c:v>8</c:v>
                </c:pt>
                <c:pt idx="1442">
                  <c:v>8</c:v>
                </c:pt>
                <c:pt idx="1443">
                  <c:v>8</c:v>
                </c:pt>
                <c:pt idx="1444">
                  <c:v>8</c:v>
                </c:pt>
                <c:pt idx="1445">
                  <c:v>8</c:v>
                </c:pt>
                <c:pt idx="1446">
                  <c:v>8</c:v>
                </c:pt>
                <c:pt idx="1447">
                  <c:v>8</c:v>
                </c:pt>
                <c:pt idx="1448">
                  <c:v>8</c:v>
                </c:pt>
                <c:pt idx="1449">
                  <c:v>8</c:v>
                </c:pt>
                <c:pt idx="1450">
                  <c:v>8</c:v>
                </c:pt>
                <c:pt idx="1451">
                  <c:v>8</c:v>
                </c:pt>
                <c:pt idx="1452">
                  <c:v>8</c:v>
                </c:pt>
                <c:pt idx="1453">
                  <c:v>8</c:v>
                </c:pt>
                <c:pt idx="1454">
                  <c:v>8</c:v>
                </c:pt>
                <c:pt idx="1455">
                  <c:v>8</c:v>
                </c:pt>
                <c:pt idx="1456">
                  <c:v>8</c:v>
                </c:pt>
                <c:pt idx="1457">
                  <c:v>8</c:v>
                </c:pt>
                <c:pt idx="1458">
                  <c:v>8</c:v>
                </c:pt>
                <c:pt idx="1459">
                  <c:v>8</c:v>
                </c:pt>
                <c:pt idx="1460">
                  <c:v>8</c:v>
                </c:pt>
                <c:pt idx="1461">
                  <c:v>8</c:v>
                </c:pt>
                <c:pt idx="1462">
                  <c:v>8</c:v>
                </c:pt>
                <c:pt idx="1463">
                  <c:v>8</c:v>
                </c:pt>
                <c:pt idx="1464">
                  <c:v>8</c:v>
                </c:pt>
                <c:pt idx="1465">
                  <c:v>8</c:v>
                </c:pt>
                <c:pt idx="1466">
                  <c:v>4</c:v>
                </c:pt>
                <c:pt idx="1467">
                  <c:v>4</c:v>
                </c:pt>
                <c:pt idx="1468">
                  <c:v>4</c:v>
                </c:pt>
                <c:pt idx="1469">
                  <c:v>4</c:v>
                </c:pt>
                <c:pt idx="1470">
                  <c:v>4</c:v>
                </c:pt>
                <c:pt idx="1471">
                  <c:v>4</c:v>
                </c:pt>
                <c:pt idx="1472">
                  <c:v>4</c:v>
                </c:pt>
                <c:pt idx="1473">
                  <c:v>6</c:v>
                </c:pt>
                <c:pt idx="1474">
                  <c:v>6</c:v>
                </c:pt>
                <c:pt idx="1475">
                  <c:v>6</c:v>
                </c:pt>
                <c:pt idx="1476">
                  <c:v>6</c:v>
                </c:pt>
                <c:pt idx="1477">
                  <c:v>6</c:v>
                </c:pt>
                <c:pt idx="1478">
                  <c:v>6</c:v>
                </c:pt>
                <c:pt idx="1479">
                  <c:v>6</c:v>
                </c:pt>
                <c:pt idx="1480">
                  <c:v>6</c:v>
                </c:pt>
                <c:pt idx="1481">
                  <c:v>6</c:v>
                </c:pt>
                <c:pt idx="1482">
                  <c:v>6</c:v>
                </c:pt>
                <c:pt idx="1483">
                  <c:v>6</c:v>
                </c:pt>
                <c:pt idx="1484">
                  <c:v>6</c:v>
                </c:pt>
                <c:pt idx="1485">
                  <c:v>6</c:v>
                </c:pt>
                <c:pt idx="1486">
                  <c:v>6</c:v>
                </c:pt>
                <c:pt idx="1487">
                  <c:v>4</c:v>
                </c:pt>
                <c:pt idx="1488">
                  <c:v>4</c:v>
                </c:pt>
                <c:pt idx="1489">
                  <c:v>4</c:v>
                </c:pt>
                <c:pt idx="1490">
                  <c:v>6</c:v>
                </c:pt>
                <c:pt idx="1491">
                  <c:v>6</c:v>
                </c:pt>
                <c:pt idx="1492">
                  <c:v>4</c:v>
                </c:pt>
                <c:pt idx="1493">
                  <c:v>4</c:v>
                </c:pt>
                <c:pt idx="1494">
                  <c:v>6</c:v>
                </c:pt>
                <c:pt idx="1495">
                  <c:v>6</c:v>
                </c:pt>
                <c:pt idx="1496">
                  <c:v>4</c:v>
                </c:pt>
                <c:pt idx="1497">
                  <c:v>4</c:v>
                </c:pt>
                <c:pt idx="1498">
                  <c:v>4</c:v>
                </c:pt>
                <c:pt idx="1499">
                  <c:v>4</c:v>
                </c:pt>
                <c:pt idx="1500">
                  <c:v>4</c:v>
                </c:pt>
                <c:pt idx="1501">
                  <c:v>6</c:v>
                </c:pt>
                <c:pt idx="1502">
                  <c:v>4</c:v>
                </c:pt>
                <c:pt idx="1503">
                  <c:v>4</c:v>
                </c:pt>
                <c:pt idx="1504">
                  <c:v>6</c:v>
                </c:pt>
                <c:pt idx="1505">
                  <c:v>4</c:v>
                </c:pt>
                <c:pt idx="1506">
                  <c:v>6</c:v>
                </c:pt>
                <c:pt idx="1507">
                  <c:v>4</c:v>
                </c:pt>
                <c:pt idx="1508">
                  <c:v>6</c:v>
                </c:pt>
                <c:pt idx="1509">
                  <c:v>4</c:v>
                </c:pt>
                <c:pt idx="1510">
                  <c:v>6</c:v>
                </c:pt>
                <c:pt idx="1511">
                  <c:v>4</c:v>
                </c:pt>
                <c:pt idx="1512">
                  <c:v>6</c:v>
                </c:pt>
                <c:pt idx="1513">
                  <c:v>4</c:v>
                </c:pt>
                <c:pt idx="1514">
                  <c:v>4</c:v>
                </c:pt>
                <c:pt idx="1515">
                  <c:v>4</c:v>
                </c:pt>
                <c:pt idx="1516">
                  <c:v>6</c:v>
                </c:pt>
                <c:pt idx="1517">
                  <c:v>4</c:v>
                </c:pt>
                <c:pt idx="1518">
                  <c:v>6</c:v>
                </c:pt>
                <c:pt idx="1519">
                  <c:v>6</c:v>
                </c:pt>
                <c:pt idx="1520">
                  <c:v>6</c:v>
                </c:pt>
                <c:pt idx="1521">
                  <c:v>6</c:v>
                </c:pt>
                <c:pt idx="1522">
                  <c:v>6</c:v>
                </c:pt>
                <c:pt idx="1523">
                  <c:v>6</c:v>
                </c:pt>
                <c:pt idx="1524">
                  <c:v>4</c:v>
                </c:pt>
                <c:pt idx="1525">
                  <c:v>4</c:v>
                </c:pt>
                <c:pt idx="1526">
                  <c:v>4</c:v>
                </c:pt>
                <c:pt idx="1527">
                  <c:v>4</c:v>
                </c:pt>
                <c:pt idx="1528">
                  <c:v>6</c:v>
                </c:pt>
                <c:pt idx="1529">
                  <c:v>6</c:v>
                </c:pt>
                <c:pt idx="1530">
                  <c:v>4</c:v>
                </c:pt>
                <c:pt idx="1531">
                  <c:v>4</c:v>
                </c:pt>
                <c:pt idx="1532">
                  <c:v>6</c:v>
                </c:pt>
                <c:pt idx="1533">
                  <c:v>6</c:v>
                </c:pt>
                <c:pt idx="1534">
                  <c:v>6</c:v>
                </c:pt>
                <c:pt idx="1535">
                  <c:v>4</c:v>
                </c:pt>
                <c:pt idx="1536">
                  <c:v>4</c:v>
                </c:pt>
                <c:pt idx="1537">
                  <c:v>4</c:v>
                </c:pt>
                <c:pt idx="1538">
                  <c:v>4</c:v>
                </c:pt>
                <c:pt idx="1539">
                  <c:v>6</c:v>
                </c:pt>
                <c:pt idx="1540">
                  <c:v>6</c:v>
                </c:pt>
                <c:pt idx="1541">
                  <c:v>4</c:v>
                </c:pt>
                <c:pt idx="1542">
                  <c:v>6</c:v>
                </c:pt>
                <c:pt idx="1543">
                  <c:v>4</c:v>
                </c:pt>
                <c:pt idx="1544">
                  <c:v>6</c:v>
                </c:pt>
                <c:pt idx="1545">
                  <c:v>4</c:v>
                </c:pt>
                <c:pt idx="1546">
                  <c:v>4</c:v>
                </c:pt>
                <c:pt idx="1547">
                  <c:v>6</c:v>
                </c:pt>
                <c:pt idx="1548">
                  <c:v>4</c:v>
                </c:pt>
                <c:pt idx="1549">
                  <c:v>4</c:v>
                </c:pt>
                <c:pt idx="1550">
                  <c:v>6</c:v>
                </c:pt>
                <c:pt idx="1551">
                  <c:v>4</c:v>
                </c:pt>
                <c:pt idx="1552">
                  <c:v>4</c:v>
                </c:pt>
                <c:pt idx="1553">
                  <c:v>4</c:v>
                </c:pt>
                <c:pt idx="1554">
                  <c:v>4</c:v>
                </c:pt>
                <c:pt idx="1555">
                  <c:v>6</c:v>
                </c:pt>
                <c:pt idx="1556">
                  <c:v>6</c:v>
                </c:pt>
                <c:pt idx="1557">
                  <c:v>4</c:v>
                </c:pt>
                <c:pt idx="1558">
                  <c:v>6</c:v>
                </c:pt>
                <c:pt idx="1559">
                  <c:v>6</c:v>
                </c:pt>
                <c:pt idx="1560">
                  <c:v>4</c:v>
                </c:pt>
                <c:pt idx="1561">
                  <c:v>4</c:v>
                </c:pt>
                <c:pt idx="1562">
                  <c:v>4</c:v>
                </c:pt>
                <c:pt idx="1563">
                  <c:v>8</c:v>
                </c:pt>
                <c:pt idx="1564">
                  <c:v>6</c:v>
                </c:pt>
                <c:pt idx="1565">
                  <c:v>6</c:v>
                </c:pt>
                <c:pt idx="1566">
                  <c:v>8</c:v>
                </c:pt>
                <c:pt idx="1567">
                  <c:v>8</c:v>
                </c:pt>
                <c:pt idx="1568">
                  <c:v>8</c:v>
                </c:pt>
                <c:pt idx="1569">
                  <c:v>8</c:v>
                </c:pt>
                <c:pt idx="1570">
                  <c:v>8</c:v>
                </c:pt>
                <c:pt idx="1571">
                  <c:v>8</c:v>
                </c:pt>
                <c:pt idx="1572">
                  <c:v>8</c:v>
                </c:pt>
                <c:pt idx="1573">
                  <c:v>8</c:v>
                </c:pt>
                <c:pt idx="1574">
                  <c:v>8</c:v>
                </c:pt>
                <c:pt idx="1575">
                  <c:v>8</c:v>
                </c:pt>
                <c:pt idx="1576">
                  <c:v>8</c:v>
                </c:pt>
                <c:pt idx="1577">
                  <c:v>8</c:v>
                </c:pt>
                <c:pt idx="1578">
                  <c:v>8</c:v>
                </c:pt>
                <c:pt idx="1579">
                  <c:v>8</c:v>
                </c:pt>
                <c:pt idx="1580">
                  <c:v>8</c:v>
                </c:pt>
                <c:pt idx="1581">
                  <c:v>8</c:v>
                </c:pt>
                <c:pt idx="1582">
                  <c:v>8</c:v>
                </c:pt>
                <c:pt idx="1583">
                  <c:v>4</c:v>
                </c:pt>
                <c:pt idx="1584">
                  <c:v>4</c:v>
                </c:pt>
                <c:pt idx="1585">
                  <c:v>4</c:v>
                </c:pt>
                <c:pt idx="1586">
                  <c:v>4</c:v>
                </c:pt>
                <c:pt idx="1587">
                  <c:v>4</c:v>
                </c:pt>
                <c:pt idx="1588">
                  <c:v>4</c:v>
                </c:pt>
                <c:pt idx="1589">
                  <c:v>4</c:v>
                </c:pt>
                <c:pt idx="1590">
                  <c:v>4</c:v>
                </c:pt>
                <c:pt idx="1591">
                  <c:v>4</c:v>
                </c:pt>
                <c:pt idx="1592">
                  <c:v>6</c:v>
                </c:pt>
                <c:pt idx="1593">
                  <c:v>6</c:v>
                </c:pt>
                <c:pt idx="1594">
                  <c:v>6</c:v>
                </c:pt>
                <c:pt idx="1595">
                  <c:v>6</c:v>
                </c:pt>
                <c:pt idx="1596">
                  <c:v>6</c:v>
                </c:pt>
                <c:pt idx="1597">
                  <c:v>6</c:v>
                </c:pt>
                <c:pt idx="1598">
                  <c:v>6</c:v>
                </c:pt>
                <c:pt idx="1599">
                  <c:v>6</c:v>
                </c:pt>
                <c:pt idx="1600">
                  <c:v>6</c:v>
                </c:pt>
                <c:pt idx="1601">
                  <c:v>6</c:v>
                </c:pt>
                <c:pt idx="1602">
                  <c:v>6</c:v>
                </c:pt>
                <c:pt idx="1603">
                  <c:v>6</c:v>
                </c:pt>
                <c:pt idx="1604">
                  <c:v>6</c:v>
                </c:pt>
                <c:pt idx="1605">
                  <c:v>6</c:v>
                </c:pt>
                <c:pt idx="1606">
                  <c:v>6</c:v>
                </c:pt>
                <c:pt idx="1607">
                  <c:v>6</c:v>
                </c:pt>
                <c:pt idx="1608">
                  <c:v>4</c:v>
                </c:pt>
                <c:pt idx="1609">
                  <c:v>6</c:v>
                </c:pt>
                <c:pt idx="1610">
                  <c:v>4</c:v>
                </c:pt>
                <c:pt idx="1611">
                  <c:v>6</c:v>
                </c:pt>
                <c:pt idx="1612">
                  <c:v>4</c:v>
                </c:pt>
                <c:pt idx="1613">
                  <c:v>4</c:v>
                </c:pt>
                <c:pt idx="1614">
                  <c:v>4</c:v>
                </c:pt>
                <c:pt idx="1615">
                  <c:v>6</c:v>
                </c:pt>
                <c:pt idx="1616">
                  <c:v>4</c:v>
                </c:pt>
                <c:pt idx="1617">
                  <c:v>12</c:v>
                </c:pt>
                <c:pt idx="1618">
                  <c:v>12</c:v>
                </c:pt>
                <c:pt idx="1619">
                  <c:v>12</c:v>
                </c:pt>
                <c:pt idx="1620">
                  <c:v>12</c:v>
                </c:pt>
                <c:pt idx="1621">
                  <c:v>12</c:v>
                </c:pt>
                <c:pt idx="1622">
                  <c:v>12</c:v>
                </c:pt>
                <c:pt idx="1623">
                  <c:v>12</c:v>
                </c:pt>
                <c:pt idx="1624">
                  <c:v>12</c:v>
                </c:pt>
                <c:pt idx="1625">
                  <c:v>12</c:v>
                </c:pt>
                <c:pt idx="1626">
                  <c:v>12</c:v>
                </c:pt>
                <c:pt idx="1627">
                  <c:v>12</c:v>
                </c:pt>
                <c:pt idx="1628">
                  <c:v>12</c:v>
                </c:pt>
                <c:pt idx="1629">
                  <c:v>4</c:v>
                </c:pt>
                <c:pt idx="1630">
                  <c:v>4</c:v>
                </c:pt>
                <c:pt idx="1631">
                  <c:v>4</c:v>
                </c:pt>
                <c:pt idx="1632">
                  <c:v>4</c:v>
                </c:pt>
                <c:pt idx="1633">
                  <c:v>4</c:v>
                </c:pt>
                <c:pt idx="1634">
                  <c:v>4</c:v>
                </c:pt>
                <c:pt idx="1635">
                  <c:v>4</c:v>
                </c:pt>
                <c:pt idx="1636">
                  <c:v>4</c:v>
                </c:pt>
                <c:pt idx="1637">
                  <c:v>4</c:v>
                </c:pt>
                <c:pt idx="1638">
                  <c:v>4</c:v>
                </c:pt>
                <c:pt idx="1639">
                  <c:v>4</c:v>
                </c:pt>
                <c:pt idx="1640">
                  <c:v>4</c:v>
                </c:pt>
                <c:pt idx="1641">
                  <c:v>4</c:v>
                </c:pt>
                <c:pt idx="1642">
                  <c:v>4</c:v>
                </c:pt>
                <c:pt idx="1643">
                  <c:v>4</c:v>
                </c:pt>
                <c:pt idx="1644">
                  <c:v>4</c:v>
                </c:pt>
                <c:pt idx="1645">
                  <c:v>4</c:v>
                </c:pt>
                <c:pt idx="1646">
                  <c:v>4</c:v>
                </c:pt>
                <c:pt idx="1647">
                  <c:v>8</c:v>
                </c:pt>
                <c:pt idx="1648">
                  <c:v>8</c:v>
                </c:pt>
                <c:pt idx="1649">
                  <c:v>8</c:v>
                </c:pt>
                <c:pt idx="1650">
                  <c:v>8</c:v>
                </c:pt>
                <c:pt idx="1651">
                  <c:v>8</c:v>
                </c:pt>
                <c:pt idx="1652">
                  <c:v>8</c:v>
                </c:pt>
                <c:pt idx="1653">
                  <c:v>8</c:v>
                </c:pt>
                <c:pt idx="1654">
                  <c:v>8</c:v>
                </c:pt>
                <c:pt idx="1655">
                  <c:v>8</c:v>
                </c:pt>
                <c:pt idx="1656">
                  <c:v>8</c:v>
                </c:pt>
                <c:pt idx="1657">
                  <c:v>4</c:v>
                </c:pt>
                <c:pt idx="1658">
                  <c:v>4</c:v>
                </c:pt>
                <c:pt idx="1659">
                  <c:v>4</c:v>
                </c:pt>
                <c:pt idx="1660">
                  <c:v>4</c:v>
                </c:pt>
                <c:pt idx="1661">
                  <c:v>6</c:v>
                </c:pt>
                <c:pt idx="1662">
                  <c:v>6</c:v>
                </c:pt>
                <c:pt idx="1663">
                  <c:v>6</c:v>
                </c:pt>
                <c:pt idx="1664">
                  <c:v>6</c:v>
                </c:pt>
                <c:pt idx="1665">
                  <c:v>6</c:v>
                </c:pt>
                <c:pt idx="1666">
                  <c:v>6</c:v>
                </c:pt>
                <c:pt idx="1667">
                  <c:v>6</c:v>
                </c:pt>
                <c:pt idx="1668">
                  <c:v>6</c:v>
                </c:pt>
                <c:pt idx="1669">
                  <c:v>6</c:v>
                </c:pt>
                <c:pt idx="1670">
                  <c:v>6</c:v>
                </c:pt>
                <c:pt idx="1671">
                  <c:v>6</c:v>
                </c:pt>
                <c:pt idx="1672">
                  <c:v>6</c:v>
                </c:pt>
                <c:pt idx="1673">
                  <c:v>8</c:v>
                </c:pt>
                <c:pt idx="1674">
                  <c:v>8</c:v>
                </c:pt>
                <c:pt idx="1675">
                  <c:v>8</c:v>
                </c:pt>
                <c:pt idx="1676">
                  <c:v>8</c:v>
                </c:pt>
                <c:pt idx="1677">
                  <c:v>0</c:v>
                </c:pt>
                <c:pt idx="1678">
                  <c:v>0</c:v>
                </c:pt>
                <c:pt idx="1679">
                  <c:v>0</c:v>
                </c:pt>
                <c:pt idx="1680">
                  <c:v>4</c:v>
                </c:pt>
                <c:pt idx="1681">
                  <c:v>6</c:v>
                </c:pt>
                <c:pt idx="1682">
                  <c:v>6</c:v>
                </c:pt>
                <c:pt idx="1683">
                  <c:v>6</c:v>
                </c:pt>
                <c:pt idx="1684">
                  <c:v>4</c:v>
                </c:pt>
                <c:pt idx="1685">
                  <c:v>6</c:v>
                </c:pt>
                <c:pt idx="1686">
                  <c:v>4</c:v>
                </c:pt>
                <c:pt idx="1687">
                  <c:v>6</c:v>
                </c:pt>
                <c:pt idx="1688">
                  <c:v>6</c:v>
                </c:pt>
                <c:pt idx="1689">
                  <c:v>4</c:v>
                </c:pt>
                <c:pt idx="1690">
                  <c:v>6</c:v>
                </c:pt>
                <c:pt idx="1691">
                  <c:v>6</c:v>
                </c:pt>
                <c:pt idx="1692">
                  <c:v>4</c:v>
                </c:pt>
                <c:pt idx="1693">
                  <c:v>6</c:v>
                </c:pt>
                <c:pt idx="1694">
                  <c:v>6</c:v>
                </c:pt>
                <c:pt idx="1695">
                  <c:v>4</c:v>
                </c:pt>
                <c:pt idx="1696">
                  <c:v>6</c:v>
                </c:pt>
                <c:pt idx="1697">
                  <c:v>6</c:v>
                </c:pt>
                <c:pt idx="1698">
                  <c:v>6</c:v>
                </c:pt>
                <c:pt idx="1699">
                  <c:v>6</c:v>
                </c:pt>
                <c:pt idx="1700">
                  <c:v>6</c:v>
                </c:pt>
                <c:pt idx="1701">
                  <c:v>4</c:v>
                </c:pt>
                <c:pt idx="1702">
                  <c:v>6</c:v>
                </c:pt>
                <c:pt idx="1703">
                  <c:v>6</c:v>
                </c:pt>
                <c:pt idx="1704">
                  <c:v>4</c:v>
                </c:pt>
                <c:pt idx="1705">
                  <c:v>6</c:v>
                </c:pt>
                <c:pt idx="1706">
                  <c:v>4</c:v>
                </c:pt>
                <c:pt idx="1707">
                  <c:v>4</c:v>
                </c:pt>
                <c:pt idx="1708">
                  <c:v>4</c:v>
                </c:pt>
                <c:pt idx="1709">
                  <c:v>6</c:v>
                </c:pt>
                <c:pt idx="1710">
                  <c:v>6</c:v>
                </c:pt>
                <c:pt idx="1711">
                  <c:v>6</c:v>
                </c:pt>
                <c:pt idx="1712">
                  <c:v>6</c:v>
                </c:pt>
                <c:pt idx="1713">
                  <c:v>4</c:v>
                </c:pt>
                <c:pt idx="1714">
                  <c:v>6</c:v>
                </c:pt>
                <c:pt idx="1715">
                  <c:v>6</c:v>
                </c:pt>
                <c:pt idx="1716">
                  <c:v>6</c:v>
                </c:pt>
                <c:pt idx="1717">
                  <c:v>6</c:v>
                </c:pt>
                <c:pt idx="1718">
                  <c:v>6</c:v>
                </c:pt>
                <c:pt idx="1719">
                  <c:v>6</c:v>
                </c:pt>
                <c:pt idx="1720">
                  <c:v>6</c:v>
                </c:pt>
                <c:pt idx="1721">
                  <c:v>6</c:v>
                </c:pt>
                <c:pt idx="1722">
                  <c:v>4</c:v>
                </c:pt>
                <c:pt idx="1723">
                  <c:v>6</c:v>
                </c:pt>
                <c:pt idx="1724">
                  <c:v>6</c:v>
                </c:pt>
                <c:pt idx="1725">
                  <c:v>6</c:v>
                </c:pt>
                <c:pt idx="1726">
                  <c:v>6</c:v>
                </c:pt>
                <c:pt idx="1727">
                  <c:v>6</c:v>
                </c:pt>
                <c:pt idx="1728">
                  <c:v>4</c:v>
                </c:pt>
                <c:pt idx="1729">
                  <c:v>4</c:v>
                </c:pt>
                <c:pt idx="1730">
                  <c:v>6</c:v>
                </c:pt>
                <c:pt idx="1731">
                  <c:v>6</c:v>
                </c:pt>
                <c:pt idx="1732">
                  <c:v>6</c:v>
                </c:pt>
                <c:pt idx="1733">
                  <c:v>6</c:v>
                </c:pt>
                <c:pt idx="1734">
                  <c:v>6</c:v>
                </c:pt>
                <c:pt idx="1735">
                  <c:v>4</c:v>
                </c:pt>
                <c:pt idx="1736">
                  <c:v>4</c:v>
                </c:pt>
                <c:pt idx="1737">
                  <c:v>6</c:v>
                </c:pt>
                <c:pt idx="1738">
                  <c:v>6</c:v>
                </c:pt>
                <c:pt idx="1739">
                  <c:v>6</c:v>
                </c:pt>
                <c:pt idx="1740">
                  <c:v>4</c:v>
                </c:pt>
                <c:pt idx="1741">
                  <c:v>6</c:v>
                </c:pt>
                <c:pt idx="1742">
                  <c:v>4</c:v>
                </c:pt>
                <c:pt idx="1743">
                  <c:v>6</c:v>
                </c:pt>
                <c:pt idx="1744">
                  <c:v>6</c:v>
                </c:pt>
                <c:pt idx="1745">
                  <c:v>6</c:v>
                </c:pt>
                <c:pt idx="1746">
                  <c:v>6</c:v>
                </c:pt>
                <c:pt idx="1747">
                  <c:v>6</c:v>
                </c:pt>
                <c:pt idx="1748">
                  <c:v>6</c:v>
                </c:pt>
                <c:pt idx="1749">
                  <c:v>6</c:v>
                </c:pt>
                <c:pt idx="1750">
                  <c:v>6</c:v>
                </c:pt>
                <c:pt idx="1751">
                  <c:v>6</c:v>
                </c:pt>
                <c:pt idx="1752">
                  <c:v>6</c:v>
                </c:pt>
                <c:pt idx="1753">
                  <c:v>6</c:v>
                </c:pt>
                <c:pt idx="1754">
                  <c:v>6</c:v>
                </c:pt>
                <c:pt idx="1755">
                  <c:v>6</c:v>
                </c:pt>
                <c:pt idx="1756">
                  <c:v>6</c:v>
                </c:pt>
                <c:pt idx="1757">
                  <c:v>6</c:v>
                </c:pt>
                <c:pt idx="1758">
                  <c:v>6</c:v>
                </c:pt>
                <c:pt idx="1759">
                  <c:v>6</c:v>
                </c:pt>
                <c:pt idx="1760">
                  <c:v>6</c:v>
                </c:pt>
                <c:pt idx="1761">
                  <c:v>6</c:v>
                </c:pt>
                <c:pt idx="1762">
                  <c:v>6</c:v>
                </c:pt>
                <c:pt idx="1763">
                  <c:v>6</c:v>
                </c:pt>
                <c:pt idx="1764">
                  <c:v>6</c:v>
                </c:pt>
                <c:pt idx="1765">
                  <c:v>6</c:v>
                </c:pt>
                <c:pt idx="1766">
                  <c:v>6</c:v>
                </c:pt>
                <c:pt idx="1767">
                  <c:v>6</c:v>
                </c:pt>
                <c:pt idx="1768">
                  <c:v>6</c:v>
                </c:pt>
                <c:pt idx="1769">
                  <c:v>6</c:v>
                </c:pt>
                <c:pt idx="1770">
                  <c:v>6</c:v>
                </c:pt>
                <c:pt idx="1771">
                  <c:v>6</c:v>
                </c:pt>
                <c:pt idx="1772">
                  <c:v>6</c:v>
                </c:pt>
                <c:pt idx="1773">
                  <c:v>6</c:v>
                </c:pt>
                <c:pt idx="1774">
                  <c:v>4</c:v>
                </c:pt>
                <c:pt idx="1775">
                  <c:v>4</c:v>
                </c:pt>
                <c:pt idx="1776">
                  <c:v>4</c:v>
                </c:pt>
                <c:pt idx="1777">
                  <c:v>4</c:v>
                </c:pt>
                <c:pt idx="1778">
                  <c:v>4</c:v>
                </c:pt>
                <c:pt idx="1779">
                  <c:v>4</c:v>
                </c:pt>
                <c:pt idx="1780">
                  <c:v>4</c:v>
                </c:pt>
                <c:pt idx="1781">
                  <c:v>4</c:v>
                </c:pt>
                <c:pt idx="1782">
                  <c:v>4</c:v>
                </c:pt>
                <c:pt idx="1783">
                  <c:v>4</c:v>
                </c:pt>
                <c:pt idx="1784">
                  <c:v>4</c:v>
                </c:pt>
                <c:pt idx="1785">
                  <c:v>4</c:v>
                </c:pt>
                <c:pt idx="1786">
                  <c:v>4</c:v>
                </c:pt>
                <c:pt idx="1787">
                  <c:v>4</c:v>
                </c:pt>
                <c:pt idx="1788">
                  <c:v>4</c:v>
                </c:pt>
                <c:pt idx="1789">
                  <c:v>4</c:v>
                </c:pt>
                <c:pt idx="1790">
                  <c:v>4</c:v>
                </c:pt>
                <c:pt idx="1791">
                  <c:v>4</c:v>
                </c:pt>
                <c:pt idx="1792">
                  <c:v>5</c:v>
                </c:pt>
                <c:pt idx="1793">
                  <c:v>4</c:v>
                </c:pt>
                <c:pt idx="1794">
                  <c:v>4</c:v>
                </c:pt>
                <c:pt idx="1795">
                  <c:v>4</c:v>
                </c:pt>
                <c:pt idx="1796">
                  <c:v>4</c:v>
                </c:pt>
                <c:pt idx="1797">
                  <c:v>4</c:v>
                </c:pt>
                <c:pt idx="1798">
                  <c:v>4</c:v>
                </c:pt>
                <c:pt idx="1799">
                  <c:v>4</c:v>
                </c:pt>
                <c:pt idx="1800">
                  <c:v>4</c:v>
                </c:pt>
                <c:pt idx="1801">
                  <c:v>4</c:v>
                </c:pt>
                <c:pt idx="1802">
                  <c:v>4</c:v>
                </c:pt>
                <c:pt idx="1803">
                  <c:v>4</c:v>
                </c:pt>
                <c:pt idx="1804">
                  <c:v>4</c:v>
                </c:pt>
                <c:pt idx="1805">
                  <c:v>4</c:v>
                </c:pt>
                <c:pt idx="1806">
                  <c:v>4</c:v>
                </c:pt>
                <c:pt idx="1807">
                  <c:v>4</c:v>
                </c:pt>
                <c:pt idx="1808">
                  <c:v>5</c:v>
                </c:pt>
                <c:pt idx="1809">
                  <c:v>4</c:v>
                </c:pt>
                <c:pt idx="1810">
                  <c:v>4</c:v>
                </c:pt>
                <c:pt idx="1811">
                  <c:v>5</c:v>
                </c:pt>
                <c:pt idx="1812">
                  <c:v>4</c:v>
                </c:pt>
                <c:pt idx="1813">
                  <c:v>4</c:v>
                </c:pt>
                <c:pt idx="1814">
                  <c:v>5</c:v>
                </c:pt>
                <c:pt idx="1815">
                  <c:v>4</c:v>
                </c:pt>
                <c:pt idx="1816">
                  <c:v>5</c:v>
                </c:pt>
                <c:pt idx="1817">
                  <c:v>5</c:v>
                </c:pt>
                <c:pt idx="1818">
                  <c:v>4</c:v>
                </c:pt>
                <c:pt idx="1819">
                  <c:v>4</c:v>
                </c:pt>
                <c:pt idx="1820">
                  <c:v>4</c:v>
                </c:pt>
                <c:pt idx="1821">
                  <c:v>4</c:v>
                </c:pt>
                <c:pt idx="1822">
                  <c:v>4</c:v>
                </c:pt>
                <c:pt idx="1823">
                  <c:v>4</c:v>
                </c:pt>
                <c:pt idx="1824">
                  <c:v>4</c:v>
                </c:pt>
                <c:pt idx="1825">
                  <c:v>4</c:v>
                </c:pt>
                <c:pt idx="1826">
                  <c:v>4</c:v>
                </c:pt>
                <c:pt idx="1827">
                  <c:v>4</c:v>
                </c:pt>
                <c:pt idx="1828">
                  <c:v>4</c:v>
                </c:pt>
                <c:pt idx="1829">
                  <c:v>4</c:v>
                </c:pt>
                <c:pt idx="1830">
                  <c:v>4</c:v>
                </c:pt>
                <c:pt idx="1831">
                  <c:v>4</c:v>
                </c:pt>
                <c:pt idx="1832">
                  <c:v>4</c:v>
                </c:pt>
                <c:pt idx="1833">
                  <c:v>4</c:v>
                </c:pt>
                <c:pt idx="1834">
                  <c:v>4</c:v>
                </c:pt>
                <c:pt idx="1835">
                  <c:v>4</c:v>
                </c:pt>
                <c:pt idx="1836">
                  <c:v>4</c:v>
                </c:pt>
                <c:pt idx="1837">
                  <c:v>4</c:v>
                </c:pt>
                <c:pt idx="1838">
                  <c:v>4</c:v>
                </c:pt>
                <c:pt idx="1839">
                  <c:v>4</c:v>
                </c:pt>
                <c:pt idx="1840">
                  <c:v>4</c:v>
                </c:pt>
                <c:pt idx="1841">
                  <c:v>4</c:v>
                </c:pt>
                <c:pt idx="1842">
                  <c:v>4</c:v>
                </c:pt>
                <c:pt idx="1843">
                  <c:v>4</c:v>
                </c:pt>
                <c:pt idx="1844">
                  <c:v>4</c:v>
                </c:pt>
                <c:pt idx="1845">
                  <c:v>4</c:v>
                </c:pt>
                <c:pt idx="1846">
                  <c:v>4</c:v>
                </c:pt>
                <c:pt idx="1847">
                  <c:v>4</c:v>
                </c:pt>
                <c:pt idx="1848">
                  <c:v>4</c:v>
                </c:pt>
                <c:pt idx="1849">
                  <c:v>4</c:v>
                </c:pt>
                <c:pt idx="1850">
                  <c:v>4</c:v>
                </c:pt>
                <c:pt idx="1851">
                  <c:v>4</c:v>
                </c:pt>
                <c:pt idx="1852">
                  <c:v>4</c:v>
                </c:pt>
                <c:pt idx="1853">
                  <c:v>4</c:v>
                </c:pt>
                <c:pt idx="1854">
                  <c:v>4</c:v>
                </c:pt>
                <c:pt idx="1855">
                  <c:v>4</c:v>
                </c:pt>
                <c:pt idx="1856">
                  <c:v>4</c:v>
                </c:pt>
                <c:pt idx="1857">
                  <c:v>4</c:v>
                </c:pt>
                <c:pt idx="1858">
                  <c:v>4</c:v>
                </c:pt>
                <c:pt idx="1859">
                  <c:v>4</c:v>
                </c:pt>
                <c:pt idx="1860">
                  <c:v>4</c:v>
                </c:pt>
                <c:pt idx="1861">
                  <c:v>4</c:v>
                </c:pt>
                <c:pt idx="1862">
                  <c:v>4</c:v>
                </c:pt>
                <c:pt idx="1863">
                  <c:v>4</c:v>
                </c:pt>
                <c:pt idx="1864">
                  <c:v>4</c:v>
                </c:pt>
                <c:pt idx="1865">
                  <c:v>4</c:v>
                </c:pt>
                <c:pt idx="1866">
                  <c:v>4</c:v>
                </c:pt>
                <c:pt idx="1867">
                  <c:v>4</c:v>
                </c:pt>
                <c:pt idx="1868">
                  <c:v>4</c:v>
                </c:pt>
                <c:pt idx="1869">
                  <c:v>4</c:v>
                </c:pt>
                <c:pt idx="1870">
                  <c:v>4</c:v>
                </c:pt>
                <c:pt idx="1871">
                  <c:v>4</c:v>
                </c:pt>
                <c:pt idx="1872">
                  <c:v>4</c:v>
                </c:pt>
                <c:pt idx="1873">
                  <c:v>4</c:v>
                </c:pt>
                <c:pt idx="1874">
                  <c:v>4</c:v>
                </c:pt>
                <c:pt idx="1875">
                  <c:v>4</c:v>
                </c:pt>
                <c:pt idx="1876">
                  <c:v>4</c:v>
                </c:pt>
                <c:pt idx="1877">
                  <c:v>4</c:v>
                </c:pt>
                <c:pt idx="1878">
                  <c:v>4</c:v>
                </c:pt>
                <c:pt idx="1879">
                  <c:v>4</c:v>
                </c:pt>
                <c:pt idx="1880">
                  <c:v>4</c:v>
                </c:pt>
                <c:pt idx="1881">
                  <c:v>4</c:v>
                </c:pt>
                <c:pt idx="1882">
                  <c:v>4</c:v>
                </c:pt>
                <c:pt idx="1883">
                  <c:v>4</c:v>
                </c:pt>
                <c:pt idx="1884">
                  <c:v>4</c:v>
                </c:pt>
                <c:pt idx="1885">
                  <c:v>4</c:v>
                </c:pt>
                <c:pt idx="1886">
                  <c:v>4</c:v>
                </c:pt>
                <c:pt idx="1887">
                  <c:v>4</c:v>
                </c:pt>
                <c:pt idx="1888">
                  <c:v>4</c:v>
                </c:pt>
                <c:pt idx="1889">
                  <c:v>4</c:v>
                </c:pt>
                <c:pt idx="1890">
                  <c:v>4</c:v>
                </c:pt>
                <c:pt idx="1891">
                  <c:v>4</c:v>
                </c:pt>
                <c:pt idx="1892">
                  <c:v>4</c:v>
                </c:pt>
                <c:pt idx="1893">
                  <c:v>4</c:v>
                </c:pt>
                <c:pt idx="1894">
                  <c:v>4</c:v>
                </c:pt>
                <c:pt idx="1895">
                  <c:v>4</c:v>
                </c:pt>
                <c:pt idx="1896">
                  <c:v>4</c:v>
                </c:pt>
                <c:pt idx="1897">
                  <c:v>4</c:v>
                </c:pt>
                <c:pt idx="1898">
                  <c:v>4</c:v>
                </c:pt>
                <c:pt idx="1899">
                  <c:v>4</c:v>
                </c:pt>
                <c:pt idx="1900">
                  <c:v>4</c:v>
                </c:pt>
                <c:pt idx="1901">
                  <c:v>4</c:v>
                </c:pt>
                <c:pt idx="1902">
                  <c:v>4</c:v>
                </c:pt>
                <c:pt idx="1903">
                  <c:v>4</c:v>
                </c:pt>
                <c:pt idx="1904">
                  <c:v>4</c:v>
                </c:pt>
                <c:pt idx="1905">
                  <c:v>4</c:v>
                </c:pt>
                <c:pt idx="1906">
                  <c:v>4</c:v>
                </c:pt>
                <c:pt idx="1907">
                  <c:v>4</c:v>
                </c:pt>
                <c:pt idx="1908">
                  <c:v>4</c:v>
                </c:pt>
                <c:pt idx="1909">
                  <c:v>4</c:v>
                </c:pt>
                <c:pt idx="1910">
                  <c:v>4</c:v>
                </c:pt>
                <c:pt idx="1911">
                  <c:v>4</c:v>
                </c:pt>
                <c:pt idx="1912">
                  <c:v>4</c:v>
                </c:pt>
                <c:pt idx="1913">
                  <c:v>4</c:v>
                </c:pt>
                <c:pt idx="1914">
                  <c:v>4</c:v>
                </c:pt>
                <c:pt idx="1915">
                  <c:v>4</c:v>
                </c:pt>
                <c:pt idx="1916">
                  <c:v>4</c:v>
                </c:pt>
                <c:pt idx="1917">
                  <c:v>4</c:v>
                </c:pt>
                <c:pt idx="1918">
                  <c:v>4</c:v>
                </c:pt>
                <c:pt idx="1919">
                  <c:v>4</c:v>
                </c:pt>
                <c:pt idx="1920">
                  <c:v>4</c:v>
                </c:pt>
                <c:pt idx="1921">
                  <c:v>4</c:v>
                </c:pt>
                <c:pt idx="1922">
                  <c:v>4</c:v>
                </c:pt>
                <c:pt idx="1923">
                  <c:v>4</c:v>
                </c:pt>
                <c:pt idx="1924">
                  <c:v>4</c:v>
                </c:pt>
                <c:pt idx="1925">
                  <c:v>4</c:v>
                </c:pt>
                <c:pt idx="1926">
                  <c:v>4</c:v>
                </c:pt>
                <c:pt idx="1927">
                  <c:v>4</c:v>
                </c:pt>
                <c:pt idx="1928">
                  <c:v>4</c:v>
                </c:pt>
                <c:pt idx="1929">
                  <c:v>4</c:v>
                </c:pt>
                <c:pt idx="1930">
                  <c:v>4</c:v>
                </c:pt>
                <c:pt idx="1931">
                  <c:v>4</c:v>
                </c:pt>
                <c:pt idx="1932">
                  <c:v>4</c:v>
                </c:pt>
                <c:pt idx="1933">
                  <c:v>4</c:v>
                </c:pt>
                <c:pt idx="1934">
                  <c:v>4</c:v>
                </c:pt>
                <c:pt idx="1935">
                  <c:v>4</c:v>
                </c:pt>
                <c:pt idx="1936">
                  <c:v>4</c:v>
                </c:pt>
                <c:pt idx="1937">
                  <c:v>4</c:v>
                </c:pt>
                <c:pt idx="1938">
                  <c:v>4</c:v>
                </c:pt>
                <c:pt idx="1939">
                  <c:v>4</c:v>
                </c:pt>
                <c:pt idx="1940">
                  <c:v>4</c:v>
                </c:pt>
                <c:pt idx="1941">
                  <c:v>4</c:v>
                </c:pt>
                <c:pt idx="1942">
                  <c:v>4</c:v>
                </c:pt>
                <c:pt idx="1943">
                  <c:v>4</c:v>
                </c:pt>
                <c:pt idx="1944">
                  <c:v>4</c:v>
                </c:pt>
                <c:pt idx="1945">
                  <c:v>4</c:v>
                </c:pt>
                <c:pt idx="1946">
                  <c:v>4</c:v>
                </c:pt>
                <c:pt idx="1947">
                  <c:v>4</c:v>
                </c:pt>
                <c:pt idx="1948">
                  <c:v>4</c:v>
                </c:pt>
                <c:pt idx="1949">
                  <c:v>4</c:v>
                </c:pt>
                <c:pt idx="1950">
                  <c:v>4</c:v>
                </c:pt>
                <c:pt idx="1951">
                  <c:v>4</c:v>
                </c:pt>
                <c:pt idx="1952">
                  <c:v>4</c:v>
                </c:pt>
                <c:pt idx="1953">
                  <c:v>4</c:v>
                </c:pt>
                <c:pt idx="1954">
                  <c:v>4</c:v>
                </c:pt>
                <c:pt idx="1955">
                  <c:v>4</c:v>
                </c:pt>
                <c:pt idx="1956">
                  <c:v>6</c:v>
                </c:pt>
                <c:pt idx="1957">
                  <c:v>4</c:v>
                </c:pt>
                <c:pt idx="1958">
                  <c:v>6</c:v>
                </c:pt>
                <c:pt idx="1959">
                  <c:v>8</c:v>
                </c:pt>
                <c:pt idx="1960">
                  <c:v>8</c:v>
                </c:pt>
                <c:pt idx="1961">
                  <c:v>8</c:v>
                </c:pt>
                <c:pt idx="1962">
                  <c:v>8</c:v>
                </c:pt>
                <c:pt idx="1963">
                  <c:v>8</c:v>
                </c:pt>
                <c:pt idx="1964">
                  <c:v>8</c:v>
                </c:pt>
                <c:pt idx="1965">
                  <c:v>8</c:v>
                </c:pt>
                <c:pt idx="1966">
                  <c:v>6</c:v>
                </c:pt>
                <c:pt idx="1967">
                  <c:v>6</c:v>
                </c:pt>
                <c:pt idx="1968">
                  <c:v>6</c:v>
                </c:pt>
                <c:pt idx="1969">
                  <c:v>6</c:v>
                </c:pt>
                <c:pt idx="1970">
                  <c:v>6</c:v>
                </c:pt>
                <c:pt idx="1971">
                  <c:v>6</c:v>
                </c:pt>
                <c:pt idx="1972">
                  <c:v>6</c:v>
                </c:pt>
                <c:pt idx="1973">
                  <c:v>6</c:v>
                </c:pt>
                <c:pt idx="1974">
                  <c:v>6</c:v>
                </c:pt>
                <c:pt idx="1975">
                  <c:v>6</c:v>
                </c:pt>
                <c:pt idx="1976">
                  <c:v>6</c:v>
                </c:pt>
                <c:pt idx="1977">
                  <c:v>6</c:v>
                </c:pt>
                <c:pt idx="1978">
                  <c:v>6</c:v>
                </c:pt>
                <c:pt idx="1979">
                  <c:v>6</c:v>
                </c:pt>
                <c:pt idx="1980">
                  <c:v>6</c:v>
                </c:pt>
                <c:pt idx="1981">
                  <c:v>6</c:v>
                </c:pt>
                <c:pt idx="1982">
                  <c:v>6</c:v>
                </c:pt>
                <c:pt idx="1983">
                  <c:v>6</c:v>
                </c:pt>
                <c:pt idx="1984">
                  <c:v>8</c:v>
                </c:pt>
                <c:pt idx="1985">
                  <c:v>6</c:v>
                </c:pt>
                <c:pt idx="1986">
                  <c:v>8</c:v>
                </c:pt>
                <c:pt idx="1987">
                  <c:v>6</c:v>
                </c:pt>
                <c:pt idx="1988">
                  <c:v>6</c:v>
                </c:pt>
                <c:pt idx="1989">
                  <c:v>8</c:v>
                </c:pt>
                <c:pt idx="1990">
                  <c:v>6</c:v>
                </c:pt>
                <c:pt idx="1991">
                  <c:v>6</c:v>
                </c:pt>
                <c:pt idx="1992">
                  <c:v>6</c:v>
                </c:pt>
                <c:pt idx="1993">
                  <c:v>8</c:v>
                </c:pt>
                <c:pt idx="1994">
                  <c:v>8</c:v>
                </c:pt>
                <c:pt idx="1995">
                  <c:v>8</c:v>
                </c:pt>
                <c:pt idx="1996">
                  <c:v>8</c:v>
                </c:pt>
                <c:pt idx="1997">
                  <c:v>6</c:v>
                </c:pt>
                <c:pt idx="1998">
                  <c:v>6</c:v>
                </c:pt>
                <c:pt idx="1999">
                  <c:v>6</c:v>
                </c:pt>
                <c:pt idx="2000">
                  <c:v>6</c:v>
                </c:pt>
                <c:pt idx="2001">
                  <c:v>6</c:v>
                </c:pt>
                <c:pt idx="2002">
                  <c:v>6</c:v>
                </c:pt>
                <c:pt idx="2003">
                  <c:v>6</c:v>
                </c:pt>
                <c:pt idx="2004">
                  <c:v>6</c:v>
                </c:pt>
                <c:pt idx="2005">
                  <c:v>6</c:v>
                </c:pt>
                <c:pt idx="2006">
                  <c:v>6</c:v>
                </c:pt>
                <c:pt idx="2007">
                  <c:v>6</c:v>
                </c:pt>
                <c:pt idx="2008">
                  <c:v>6</c:v>
                </c:pt>
                <c:pt idx="2009">
                  <c:v>6</c:v>
                </c:pt>
                <c:pt idx="2010">
                  <c:v>6</c:v>
                </c:pt>
                <c:pt idx="2011">
                  <c:v>6</c:v>
                </c:pt>
                <c:pt idx="2012">
                  <c:v>6</c:v>
                </c:pt>
                <c:pt idx="2013">
                  <c:v>4</c:v>
                </c:pt>
                <c:pt idx="2014">
                  <c:v>4</c:v>
                </c:pt>
                <c:pt idx="2015">
                  <c:v>4</c:v>
                </c:pt>
                <c:pt idx="2016">
                  <c:v>4</c:v>
                </c:pt>
                <c:pt idx="2017">
                  <c:v>4</c:v>
                </c:pt>
                <c:pt idx="2018">
                  <c:v>6</c:v>
                </c:pt>
                <c:pt idx="2019">
                  <c:v>6</c:v>
                </c:pt>
                <c:pt idx="2020">
                  <c:v>6</c:v>
                </c:pt>
                <c:pt idx="2021">
                  <c:v>6</c:v>
                </c:pt>
                <c:pt idx="2022">
                  <c:v>6</c:v>
                </c:pt>
                <c:pt idx="2023">
                  <c:v>6</c:v>
                </c:pt>
                <c:pt idx="2024">
                  <c:v>6</c:v>
                </c:pt>
                <c:pt idx="2025">
                  <c:v>6</c:v>
                </c:pt>
                <c:pt idx="2026">
                  <c:v>8</c:v>
                </c:pt>
                <c:pt idx="2027">
                  <c:v>8</c:v>
                </c:pt>
                <c:pt idx="2028">
                  <c:v>8</c:v>
                </c:pt>
                <c:pt idx="2029">
                  <c:v>8</c:v>
                </c:pt>
                <c:pt idx="2030">
                  <c:v>8</c:v>
                </c:pt>
                <c:pt idx="2031">
                  <c:v>8</c:v>
                </c:pt>
                <c:pt idx="2032">
                  <c:v>8</c:v>
                </c:pt>
                <c:pt idx="2033">
                  <c:v>8</c:v>
                </c:pt>
                <c:pt idx="2034">
                  <c:v>8</c:v>
                </c:pt>
                <c:pt idx="2035">
                  <c:v>8</c:v>
                </c:pt>
                <c:pt idx="2036">
                  <c:v>8</c:v>
                </c:pt>
                <c:pt idx="2037">
                  <c:v>8</c:v>
                </c:pt>
                <c:pt idx="2038">
                  <c:v>8</c:v>
                </c:pt>
                <c:pt idx="2039">
                  <c:v>8</c:v>
                </c:pt>
                <c:pt idx="2040">
                  <c:v>8</c:v>
                </c:pt>
                <c:pt idx="2041">
                  <c:v>4</c:v>
                </c:pt>
                <c:pt idx="2042">
                  <c:v>4</c:v>
                </c:pt>
                <c:pt idx="2043">
                  <c:v>4</c:v>
                </c:pt>
                <c:pt idx="2044">
                  <c:v>4</c:v>
                </c:pt>
                <c:pt idx="2045">
                  <c:v>4</c:v>
                </c:pt>
                <c:pt idx="2046">
                  <c:v>4</c:v>
                </c:pt>
                <c:pt idx="2047">
                  <c:v>4</c:v>
                </c:pt>
                <c:pt idx="2048">
                  <c:v>4</c:v>
                </c:pt>
                <c:pt idx="2049">
                  <c:v>4</c:v>
                </c:pt>
                <c:pt idx="2050">
                  <c:v>4</c:v>
                </c:pt>
                <c:pt idx="2051">
                  <c:v>4</c:v>
                </c:pt>
                <c:pt idx="2052">
                  <c:v>4</c:v>
                </c:pt>
                <c:pt idx="2053">
                  <c:v>4</c:v>
                </c:pt>
                <c:pt idx="2054">
                  <c:v>6</c:v>
                </c:pt>
                <c:pt idx="2055">
                  <c:v>4</c:v>
                </c:pt>
                <c:pt idx="2056">
                  <c:v>8</c:v>
                </c:pt>
                <c:pt idx="2057">
                  <c:v>4</c:v>
                </c:pt>
                <c:pt idx="2058">
                  <c:v>6</c:v>
                </c:pt>
                <c:pt idx="2059">
                  <c:v>4</c:v>
                </c:pt>
                <c:pt idx="2060">
                  <c:v>6</c:v>
                </c:pt>
                <c:pt idx="2061">
                  <c:v>4</c:v>
                </c:pt>
                <c:pt idx="2062">
                  <c:v>8</c:v>
                </c:pt>
                <c:pt idx="2063">
                  <c:v>4</c:v>
                </c:pt>
                <c:pt idx="2064">
                  <c:v>8</c:v>
                </c:pt>
                <c:pt idx="2065">
                  <c:v>4</c:v>
                </c:pt>
                <c:pt idx="2066">
                  <c:v>4</c:v>
                </c:pt>
                <c:pt idx="2067">
                  <c:v>6</c:v>
                </c:pt>
                <c:pt idx="2068">
                  <c:v>4</c:v>
                </c:pt>
                <c:pt idx="2069">
                  <c:v>4</c:v>
                </c:pt>
                <c:pt idx="2070">
                  <c:v>8</c:v>
                </c:pt>
                <c:pt idx="2071">
                  <c:v>8</c:v>
                </c:pt>
                <c:pt idx="2072">
                  <c:v>4</c:v>
                </c:pt>
                <c:pt idx="2073">
                  <c:v>4</c:v>
                </c:pt>
                <c:pt idx="2074">
                  <c:v>4</c:v>
                </c:pt>
                <c:pt idx="2075">
                  <c:v>4</c:v>
                </c:pt>
                <c:pt idx="2076">
                  <c:v>4</c:v>
                </c:pt>
                <c:pt idx="2077">
                  <c:v>6</c:v>
                </c:pt>
                <c:pt idx="2078">
                  <c:v>8</c:v>
                </c:pt>
                <c:pt idx="2079">
                  <c:v>8</c:v>
                </c:pt>
                <c:pt idx="2080">
                  <c:v>4</c:v>
                </c:pt>
                <c:pt idx="2081">
                  <c:v>4</c:v>
                </c:pt>
                <c:pt idx="2082">
                  <c:v>4</c:v>
                </c:pt>
                <c:pt idx="2083">
                  <c:v>4</c:v>
                </c:pt>
                <c:pt idx="2084">
                  <c:v>8</c:v>
                </c:pt>
                <c:pt idx="2085">
                  <c:v>4</c:v>
                </c:pt>
                <c:pt idx="2086">
                  <c:v>4</c:v>
                </c:pt>
                <c:pt idx="2087">
                  <c:v>8</c:v>
                </c:pt>
                <c:pt idx="2088">
                  <c:v>4</c:v>
                </c:pt>
                <c:pt idx="2089">
                  <c:v>4</c:v>
                </c:pt>
                <c:pt idx="2090">
                  <c:v>4</c:v>
                </c:pt>
                <c:pt idx="2091">
                  <c:v>4</c:v>
                </c:pt>
                <c:pt idx="2092">
                  <c:v>4</c:v>
                </c:pt>
                <c:pt idx="2093">
                  <c:v>4</c:v>
                </c:pt>
                <c:pt idx="2094">
                  <c:v>4</c:v>
                </c:pt>
                <c:pt idx="2095">
                  <c:v>4</c:v>
                </c:pt>
                <c:pt idx="2096">
                  <c:v>5</c:v>
                </c:pt>
                <c:pt idx="2097">
                  <c:v>5</c:v>
                </c:pt>
                <c:pt idx="2098">
                  <c:v>5</c:v>
                </c:pt>
                <c:pt idx="2099">
                  <c:v>5</c:v>
                </c:pt>
                <c:pt idx="2100">
                  <c:v>5</c:v>
                </c:pt>
                <c:pt idx="2101">
                  <c:v>5</c:v>
                </c:pt>
                <c:pt idx="2102">
                  <c:v>6</c:v>
                </c:pt>
                <c:pt idx="2103">
                  <c:v>6</c:v>
                </c:pt>
                <c:pt idx="2104">
                  <c:v>6</c:v>
                </c:pt>
                <c:pt idx="2105">
                  <c:v>8</c:v>
                </c:pt>
                <c:pt idx="2106">
                  <c:v>8</c:v>
                </c:pt>
                <c:pt idx="2107">
                  <c:v>8</c:v>
                </c:pt>
                <c:pt idx="2108">
                  <c:v>5</c:v>
                </c:pt>
                <c:pt idx="2109">
                  <c:v>5</c:v>
                </c:pt>
                <c:pt idx="2110">
                  <c:v>5</c:v>
                </c:pt>
                <c:pt idx="2111">
                  <c:v>8</c:v>
                </c:pt>
                <c:pt idx="2112">
                  <c:v>8</c:v>
                </c:pt>
                <c:pt idx="2113">
                  <c:v>8</c:v>
                </c:pt>
                <c:pt idx="2114">
                  <c:v>6</c:v>
                </c:pt>
                <c:pt idx="2115">
                  <c:v>6</c:v>
                </c:pt>
                <c:pt idx="2116">
                  <c:v>6</c:v>
                </c:pt>
                <c:pt idx="2117">
                  <c:v>4</c:v>
                </c:pt>
                <c:pt idx="2118">
                  <c:v>4</c:v>
                </c:pt>
                <c:pt idx="2119">
                  <c:v>4</c:v>
                </c:pt>
                <c:pt idx="2120">
                  <c:v>4</c:v>
                </c:pt>
                <c:pt idx="2121">
                  <c:v>4</c:v>
                </c:pt>
                <c:pt idx="2122">
                  <c:v>4</c:v>
                </c:pt>
                <c:pt idx="2123">
                  <c:v>4</c:v>
                </c:pt>
                <c:pt idx="2124">
                  <c:v>4</c:v>
                </c:pt>
                <c:pt idx="2125">
                  <c:v>4</c:v>
                </c:pt>
                <c:pt idx="2126">
                  <c:v>4</c:v>
                </c:pt>
                <c:pt idx="2127">
                  <c:v>4</c:v>
                </c:pt>
                <c:pt idx="2128">
                  <c:v>4</c:v>
                </c:pt>
                <c:pt idx="2129">
                  <c:v>4</c:v>
                </c:pt>
                <c:pt idx="2130">
                  <c:v>4</c:v>
                </c:pt>
                <c:pt idx="2131">
                  <c:v>4</c:v>
                </c:pt>
                <c:pt idx="2132">
                  <c:v>4</c:v>
                </c:pt>
                <c:pt idx="2133">
                  <c:v>4</c:v>
                </c:pt>
                <c:pt idx="2134">
                  <c:v>4</c:v>
                </c:pt>
                <c:pt idx="2135">
                  <c:v>4</c:v>
                </c:pt>
                <c:pt idx="2136">
                  <c:v>4</c:v>
                </c:pt>
                <c:pt idx="2137">
                  <c:v>6</c:v>
                </c:pt>
                <c:pt idx="2138">
                  <c:v>6</c:v>
                </c:pt>
                <c:pt idx="2139">
                  <c:v>6</c:v>
                </c:pt>
                <c:pt idx="2140">
                  <c:v>6</c:v>
                </c:pt>
                <c:pt idx="2141">
                  <c:v>6</c:v>
                </c:pt>
                <c:pt idx="2142">
                  <c:v>6</c:v>
                </c:pt>
                <c:pt idx="2143">
                  <c:v>6</c:v>
                </c:pt>
                <c:pt idx="2144">
                  <c:v>6</c:v>
                </c:pt>
                <c:pt idx="2145">
                  <c:v>4</c:v>
                </c:pt>
                <c:pt idx="2146">
                  <c:v>4</c:v>
                </c:pt>
                <c:pt idx="2147">
                  <c:v>4</c:v>
                </c:pt>
                <c:pt idx="2148">
                  <c:v>4</c:v>
                </c:pt>
                <c:pt idx="2149">
                  <c:v>4</c:v>
                </c:pt>
                <c:pt idx="2150">
                  <c:v>4</c:v>
                </c:pt>
                <c:pt idx="2151">
                  <c:v>4</c:v>
                </c:pt>
                <c:pt idx="2152">
                  <c:v>4</c:v>
                </c:pt>
                <c:pt idx="2153">
                  <c:v>4</c:v>
                </c:pt>
                <c:pt idx="2154">
                  <c:v>4</c:v>
                </c:pt>
                <c:pt idx="2155">
                  <c:v>4</c:v>
                </c:pt>
                <c:pt idx="2156">
                  <c:v>4</c:v>
                </c:pt>
                <c:pt idx="2157">
                  <c:v>4</c:v>
                </c:pt>
                <c:pt idx="2158">
                  <c:v>4</c:v>
                </c:pt>
                <c:pt idx="2159">
                  <c:v>4</c:v>
                </c:pt>
                <c:pt idx="2160">
                  <c:v>4</c:v>
                </c:pt>
                <c:pt idx="2161">
                  <c:v>8</c:v>
                </c:pt>
                <c:pt idx="2162">
                  <c:v>8</c:v>
                </c:pt>
                <c:pt idx="2163">
                  <c:v>8</c:v>
                </c:pt>
                <c:pt idx="2164">
                  <c:v>8</c:v>
                </c:pt>
                <c:pt idx="2165">
                  <c:v>6</c:v>
                </c:pt>
                <c:pt idx="2166">
                  <c:v>6</c:v>
                </c:pt>
                <c:pt idx="2167">
                  <c:v>8</c:v>
                </c:pt>
                <c:pt idx="2168">
                  <c:v>8</c:v>
                </c:pt>
                <c:pt idx="2169">
                  <c:v>8</c:v>
                </c:pt>
                <c:pt idx="2170">
                  <c:v>8</c:v>
                </c:pt>
                <c:pt idx="2171">
                  <c:v>8</c:v>
                </c:pt>
                <c:pt idx="2172">
                  <c:v>6</c:v>
                </c:pt>
                <c:pt idx="2173">
                  <c:v>6</c:v>
                </c:pt>
                <c:pt idx="2174">
                  <c:v>8</c:v>
                </c:pt>
                <c:pt idx="2175">
                  <c:v>6</c:v>
                </c:pt>
                <c:pt idx="2176">
                  <c:v>6</c:v>
                </c:pt>
                <c:pt idx="2177">
                  <c:v>8</c:v>
                </c:pt>
                <c:pt idx="2178">
                  <c:v>8</c:v>
                </c:pt>
                <c:pt idx="2179">
                  <c:v>4</c:v>
                </c:pt>
                <c:pt idx="2180">
                  <c:v>8</c:v>
                </c:pt>
                <c:pt idx="2181">
                  <c:v>4</c:v>
                </c:pt>
                <c:pt idx="2182">
                  <c:v>4</c:v>
                </c:pt>
                <c:pt idx="2183">
                  <c:v>4</c:v>
                </c:pt>
                <c:pt idx="2184">
                  <c:v>8</c:v>
                </c:pt>
                <c:pt idx="2185">
                  <c:v>8</c:v>
                </c:pt>
                <c:pt idx="2186">
                  <c:v>8</c:v>
                </c:pt>
                <c:pt idx="2187">
                  <c:v>8</c:v>
                </c:pt>
                <c:pt idx="2188">
                  <c:v>4</c:v>
                </c:pt>
                <c:pt idx="2189">
                  <c:v>4</c:v>
                </c:pt>
                <c:pt idx="2190">
                  <c:v>8</c:v>
                </c:pt>
                <c:pt idx="2191">
                  <c:v>8</c:v>
                </c:pt>
                <c:pt idx="2192">
                  <c:v>4</c:v>
                </c:pt>
                <c:pt idx="2193">
                  <c:v>4</c:v>
                </c:pt>
                <c:pt idx="2194">
                  <c:v>4</c:v>
                </c:pt>
                <c:pt idx="2195">
                  <c:v>8</c:v>
                </c:pt>
                <c:pt idx="2196">
                  <c:v>4</c:v>
                </c:pt>
                <c:pt idx="2197">
                  <c:v>8</c:v>
                </c:pt>
                <c:pt idx="2198">
                  <c:v>4</c:v>
                </c:pt>
                <c:pt idx="2199">
                  <c:v>4</c:v>
                </c:pt>
                <c:pt idx="2200">
                  <c:v>4</c:v>
                </c:pt>
                <c:pt idx="2201">
                  <c:v>4</c:v>
                </c:pt>
                <c:pt idx="2202">
                  <c:v>4</c:v>
                </c:pt>
                <c:pt idx="2203">
                  <c:v>4</c:v>
                </c:pt>
                <c:pt idx="2204">
                  <c:v>4</c:v>
                </c:pt>
                <c:pt idx="2205">
                  <c:v>4</c:v>
                </c:pt>
                <c:pt idx="2206">
                  <c:v>4</c:v>
                </c:pt>
                <c:pt idx="2207">
                  <c:v>4</c:v>
                </c:pt>
                <c:pt idx="2208">
                  <c:v>6</c:v>
                </c:pt>
                <c:pt idx="2209">
                  <c:v>6</c:v>
                </c:pt>
                <c:pt idx="2210">
                  <c:v>6</c:v>
                </c:pt>
                <c:pt idx="2211">
                  <c:v>4</c:v>
                </c:pt>
                <c:pt idx="2212">
                  <c:v>6</c:v>
                </c:pt>
                <c:pt idx="2213">
                  <c:v>4</c:v>
                </c:pt>
                <c:pt idx="2214">
                  <c:v>4</c:v>
                </c:pt>
                <c:pt idx="2215">
                  <c:v>6</c:v>
                </c:pt>
                <c:pt idx="2216">
                  <c:v>4</c:v>
                </c:pt>
                <c:pt idx="2217">
                  <c:v>4</c:v>
                </c:pt>
                <c:pt idx="2218">
                  <c:v>6</c:v>
                </c:pt>
                <c:pt idx="2219">
                  <c:v>6</c:v>
                </c:pt>
                <c:pt idx="2220">
                  <c:v>4</c:v>
                </c:pt>
                <c:pt idx="2221">
                  <c:v>4</c:v>
                </c:pt>
                <c:pt idx="2222">
                  <c:v>6</c:v>
                </c:pt>
                <c:pt idx="2223">
                  <c:v>4</c:v>
                </c:pt>
                <c:pt idx="2224">
                  <c:v>6</c:v>
                </c:pt>
                <c:pt idx="2225">
                  <c:v>6</c:v>
                </c:pt>
                <c:pt idx="2226">
                  <c:v>6</c:v>
                </c:pt>
                <c:pt idx="2227">
                  <c:v>4</c:v>
                </c:pt>
                <c:pt idx="2228">
                  <c:v>6</c:v>
                </c:pt>
                <c:pt idx="2229">
                  <c:v>4</c:v>
                </c:pt>
                <c:pt idx="2230">
                  <c:v>4</c:v>
                </c:pt>
                <c:pt idx="2231">
                  <c:v>6</c:v>
                </c:pt>
                <c:pt idx="2232">
                  <c:v>6</c:v>
                </c:pt>
                <c:pt idx="2233">
                  <c:v>6</c:v>
                </c:pt>
                <c:pt idx="2234">
                  <c:v>4</c:v>
                </c:pt>
                <c:pt idx="2235">
                  <c:v>6</c:v>
                </c:pt>
                <c:pt idx="2236">
                  <c:v>4</c:v>
                </c:pt>
                <c:pt idx="2237">
                  <c:v>6</c:v>
                </c:pt>
                <c:pt idx="2238">
                  <c:v>4</c:v>
                </c:pt>
                <c:pt idx="2239">
                  <c:v>4</c:v>
                </c:pt>
                <c:pt idx="2240">
                  <c:v>4</c:v>
                </c:pt>
                <c:pt idx="2241">
                  <c:v>6</c:v>
                </c:pt>
                <c:pt idx="2242">
                  <c:v>6</c:v>
                </c:pt>
                <c:pt idx="2243">
                  <c:v>4</c:v>
                </c:pt>
                <c:pt idx="2244">
                  <c:v>4</c:v>
                </c:pt>
                <c:pt idx="2245">
                  <c:v>4</c:v>
                </c:pt>
                <c:pt idx="2246">
                  <c:v>4</c:v>
                </c:pt>
                <c:pt idx="2247">
                  <c:v>4</c:v>
                </c:pt>
                <c:pt idx="2248">
                  <c:v>4</c:v>
                </c:pt>
                <c:pt idx="2249">
                  <c:v>4</c:v>
                </c:pt>
                <c:pt idx="2250">
                  <c:v>6</c:v>
                </c:pt>
                <c:pt idx="2251">
                  <c:v>6</c:v>
                </c:pt>
                <c:pt idx="2252">
                  <c:v>4</c:v>
                </c:pt>
                <c:pt idx="2253">
                  <c:v>4</c:v>
                </c:pt>
                <c:pt idx="2254">
                  <c:v>4</c:v>
                </c:pt>
                <c:pt idx="2255">
                  <c:v>6</c:v>
                </c:pt>
                <c:pt idx="2256">
                  <c:v>6</c:v>
                </c:pt>
                <c:pt idx="2257">
                  <c:v>4</c:v>
                </c:pt>
                <c:pt idx="2258">
                  <c:v>4</c:v>
                </c:pt>
                <c:pt idx="2259">
                  <c:v>4</c:v>
                </c:pt>
                <c:pt idx="2260">
                  <c:v>4</c:v>
                </c:pt>
                <c:pt idx="2261">
                  <c:v>5</c:v>
                </c:pt>
                <c:pt idx="2262">
                  <c:v>5</c:v>
                </c:pt>
                <c:pt idx="2263">
                  <c:v>4</c:v>
                </c:pt>
                <c:pt idx="2264">
                  <c:v>4</c:v>
                </c:pt>
                <c:pt idx="2265">
                  <c:v>5</c:v>
                </c:pt>
                <c:pt idx="2266">
                  <c:v>5</c:v>
                </c:pt>
                <c:pt idx="2267">
                  <c:v>4</c:v>
                </c:pt>
                <c:pt idx="2268">
                  <c:v>4</c:v>
                </c:pt>
                <c:pt idx="2269">
                  <c:v>5</c:v>
                </c:pt>
                <c:pt idx="2270">
                  <c:v>4</c:v>
                </c:pt>
                <c:pt idx="2271">
                  <c:v>5</c:v>
                </c:pt>
                <c:pt idx="2272">
                  <c:v>4</c:v>
                </c:pt>
                <c:pt idx="2273">
                  <c:v>4</c:v>
                </c:pt>
                <c:pt idx="2274">
                  <c:v>6</c:v>
                </c:pt>
                <c:pt idx="2275">
                  <c:v>4</c:v>
                </c:pt>
                <c:pt idx="2276">
                  <c:v>4</c:v>
                </c:pt>
                <c:pt idx="2277">
                  <c:v>4</c:v>
                </c:pt>
                <c:pt idx="2278">
                  <c:v>6</c:v>
                </c:pt>
                <c:pt idx="2279">
                  <c:v>4</c:v>
                </c:pt>
                <c:pt idx="2280">
                  <c:v>4</c:v>
                </c:pt>
                <c:pt idx="2281">
                  <c:v>4</c:v>
                </c:pt>
                <c:pt idx="2282">
                  <c:v>6</c:v>
                </c:pt>
                <c:pt idx="2283">
                  <c:v>4</c:v>
                </c:pt>
                <c:pt idx="2284">
                  <c:v>6</c:v>
                </c:pt>
                <c:pt idx="2285">
                  <c:v>6</c:v>
                </c:pt>
                <c:pt idx="2286">
                  <c:v>4</c:v>
                </c:pt>
                <c:pt idx="2287">
                  <c:v>6</c:v>
                </c:pt>
                <c:pt idx="2288">
                  <c:v>6</c:v>
                </c:pt>
                <c:pt idx="2289">
                  <c:v>6</c:v>
                </c:pt>
                <c:pt idx="2290">
                  <c:v>6</c:v>
                </c:pt>
                <c:pt idx="2291">
                  <c:v>6</c:v>
                </c:pt>
                <c:pt idx="2292">
                  <c:v>6</c:v>
                </c:pt>
                <c:pt idx="2293">
                  <c:v>6</c:v>
                </c:pt>
                <c:pt idx="2294">
                  <c:v>6</c:v>
                </c:pt>
                <c:pt idx="2295">
                  <c:v>4</c:v>
                </c:pt>
                <c:pt idx="2296">
                  <c:v>4</c:v>
                </c:pt>
                <c:pt idx="2297">
                  <c:v>6</c:v>
                </c:pt>
                <c:pt idx="2298">
                  <c:v>4</c:v>
                </c:pt>
                <c:pt idx="2299">
                  <c:v>4</c:v>
                </c:pt>
                <c:pt idx="2300">
                  <c:v>4</c:v>
                </c:pt>
                <c:pt idx="2301">
                  <c:v>6</c:v>
                </c:pt>
                <c:pt idx="2302">
                  <c:v>4</c:v>
                </c:pt>
                <c:pt idx="2303">
                  <c:v>6</c:v>
                </c:pt>
                <c:pt idx="2304">
                  <c:v>6</c:v>
                </c:pt>
                <c:pt idx="2305">
                  <c:v>4</c:v>
                </c:pt>
                <c:pt idx="2306">
                  <c:v>8</c:v>
                </c:pt>
                <c:pt idx="2307">
                  <c:v>8</c:v>
                </c:pt>
                <c:pt idx="2308">
                  <c:v>8</c:v>
                </c:pt>
                <c:pt idx="2309">
                  <c:v>8</c:v>
                </c:pt>
                <c:pt idx="2310">
                  <c:v>8</c:v>
                </c:pt>
                <c:pt idx="2311">
                  <c:v>8</c:v>
                </c:pt>
                <c:pt idx="2312">
                  <c:v>8</c:v>
                </c:pt>
                <c:pt idx="2313">
                  <c:v>4</c:v>
                </c:pt>
                <c:pt idx="2314">
                  <c:v>4</c:v>
                </c:pt>
                <c:pt idx="2315">
                  <c:v>4</c:v>
                </c:pt>
                <c:pt idx="2316">
                  <c:v>4</c:v>
                </c:pt>
                <c:pt idx="2317">
                  <c:v>4</c:v>
                </c:pt>
                <c:pt idx="2318">
                  <c:v>4</c:v>
                </c:pt>
                <c:pt idx="2319">
                  <c:v>4</c:v>
                </c:pt>
                <c:pt idx="2320">
                  <c:v>4</c:v>
                </c:pt>
                <c:pt idx="2321">
                  <c:v>4</c:v>
                </c:pt>
                <c:pt idx="2322">
                  <c:v>4</c:v>
                </c:pt>
                <c:pt idx="2323">
                  <c:v>4</c:v>
                </c:pt>
                <c:pt idx="2324">
                  <c:v>4</c:v>
                </c:pt>
                <c:pt idx="2325">
                  <c:v>4</c:v>
                </c:pt>
                <c:pt idx="2326">
                  <c:v>6</c:v>
                </c:pt>
                <c:pt idx="2327">
                  <c:v>6</c:v>
                </c:pt>
                <c:pt idx="2328">
                  <c:v>6</c:v>
                </c:pt>
                <c:pt idx="2329">
                  <c:v>4</c:v>
                </c:pt>
                <c:pt idx="2330">
                  <c:v>6</c:v>
                </c:pt>
                <c:pt idx="2331">
                  <c:v>6</c:v>
                </c:pt>
                <c:pt idx="2332">
                  <c:v>6</c:v>
                </c:pt>
                <c:pt idx="2333">
                  <c:v>4</c:v>
                </c:pt>
                <c:pt idx="2334">
                  <c:v>10</c:v>
                </c:pt>
                <c:pt idx="2335">
                  <c:v>10</c:v>
                </c:pt>
                <c:pt idx="2336">
                  <c:v>4</c:v>
                </c:pt>
                <c:pt idx="2337">
                  <c:v>4</c:v>
                </c:pt>
                <c:pt idx="2338">
                  <c:v>4</c:v>
                </c:pt>
                <c:pt idx="2339">
                  <c:v>4</c:v>
                </c:pt>
                <c:pt idx="2340">
                  <c:v>4</c:v>
                </c:pt>
                <c:pt idx="2341">
                  <c:v>6</c:v>
                </c:pt>
                <c:pt idx="2342">
                  <c:v>6</c:v>
                </c:pt>
                <c:pt idx="2343">
                  <c:v>6</c:v>
                </c:pt>
                <c:pt idx="2344">
                  <c:v>6</c:v>
                </c:pt>
                <c:pt idx="2345">
                  <c:v>4</c:v>
                </c:pt>
                <c:pt idx="2346">
                  <c:v>4</c:v>
                </c:pt>
                <c:pt idx="2347">
                  <c:v>4</c:v>
                </c:pt>
                <c:pt idx="2348">
                  <c:v>4</c:v>
                </c:pt>
                <c:pt idx="2349">
                  <c:v>4</c:v>
                </c:pt>
                <c:pt idx="2350">
                  <c:v>4</c:v>
                </c:pt>
                <c:pt idx="2351">
                  <c:v>4</c:v>
                </c:pt>
                <c:pt idx="2352">
                  <c:v>4</c:v>
                </c:pt>
                <c:pt idx="2353">
                  <c:v>4</c:v>
                </c:pt>
                <c:pt idx="2354">
                  <c:v>4</c:v>
                </c:pt>
                <c:pt idx="2355">
                  <c:v>4</c:v>
                </c:pt>
                <c:pt idx="2356">
                  <c:v>4</c:v>
                </c:pt>
                <c:pt idx="2357">
                  <c:v>4</c:v>
                </c:pt>
                <c:pt idx="2358">
                  <c:v>4</c:v>
                </c:pt>
                <c:pt idx="2359">
                  <c:v>4</c:v>
                </c:pt>
                <c:pt idx="2360">
                  <c:v>4</c:v>
                </c:pt>
                <c:pt idx="2361">
                  <c:v>4</c:v>
                </c:pt>
                <c:pt idx="2362">
                  <c:v>4</c:v>
                </c:pt>
                <c:pt idx="2363">
                  <c:v>4</c:v>
                </c:pt>
                <c:pt idx="2364">
                  <c:v>4</c:v>
                </c:pt>
                <c:pt idx="2365">
                  <c:v>6</c:v>
                </c:pt>
                <c:pt idx="2366">
                  <c:v>8</c:v>
                </c:pt>
                <c:pt idx="2367">
                  <c:v>6</c:v>
                </c:pt>
                <c:pt idx="2368">
                  <c:v>6</c:v>
                </c:pt>
                <c:pt idx="2369">
                  <c:v>6</c:v>
                </c:pt>
                <c:pt idx="2370">
                  <c:v>8</c:v>
                </c:pt>
                <c:pt idx="2371">
                  <c:v>6</c:v>
                </c:pt>
                <c:pt idx="2372">
                  <c:v>8</c:v>
                </c:pt>
                <c:pt idx="2373">
                  <c:v>6</c:v>
                </c:pt>
                <c:pt idx="2374">
                  <c:v>8</c:v>
                </c:pt>
                <c:pt idx="2375">
                  <c:v>6</c:v>
                </c:pt>
                <c:pt idx="2376">
                  <c:v>6</c:v>
                </c:pt>
                <c:pt idx="2377">
                  <c:v>8</c:v>
                </c:pt>
                <c:pt idx="2378">
                  <c:v>6</c:v>
                </c:pt>
                <c:pt idx="2379">
                  <c:v>6</c:v>
                </c:pt>
                <c:pt idx="2380">
                  <c:v>6</c:v>
                </c:pt>
                <c:pt idx="2381">
                  <c:v>6</c:v>
                </c:pt>
                <c:pt idx="2382">
                  <c:v>6</c:v>
                </c:pt>
                <c:pt idx="2383">
                  <c:v>6</c:v>
                </c:pt>
                <c:pt idx="2384">
                  <c:v>6</c:v>
                </c:pt>
                <c:pt idx="2385">
                  <c:v>6</c:v>
                </c:pt>
                <c:pt idx="2386">
                  <c:v>6</c:v>
                </c:pt>
                <c:pt idx="2387">
                  <c:v>6</c:v>
                </c:pt>
                <c:pt idx="2388">
                  <c:v>4</c:v>
                </c:pt>
                <c:pt idx="2389">
                  <c:v>4</c:v>
                </c:pt>
                <c:pt idx="2390">
                  <c:v>4</c:v>
                </c:pt>
                <c:pt idx="2391">
                  <c:v>6</c:v>
                </c:pt>
                <c:pt idx="2392">
                  <c:v>4</c:v>
                </c:pt>
                <c:pt idx="2393">
                  <c:v>4</c:v>
                </c:pt>
                <c:pt idx="2394">
                  <c:v>4</c:v>
                </c:pt>
                <c:pt idx="2395">
                  <c:v>4</c:v>
                </c:pt>
                <c:pt idx="2396">
                  <c:v>4</c:v>
                </c:pt>
                <c:pt idx="2397">
                  <c:v>4</c:v>
                </c:pt>
                <c:pt idx="2398">
                  <c:v>4</c:v>
                </c:pt>
                <c:pt idx="2399">
                  <c:v>4</c:v>
                </c:pt>
                <c:pt idx="2400">
                  <c:v>4</c:v>
                </c:pt>
                <c:pt idx="2401">
                  <c:v>4</c:v>
                </c:pt>
                <c:pt idx="2402">
                  <c:v>4</c:v>
                </c:pt>
                <c:pt idx="2403">
                  <c:v>6</c:v>
                </c:pt>
                <c:pt idx="2404">
                  <c:v>4</c:v>
                </c:pt>
                <c:pt idx="2405">
                  <c:v>4</c:v>
                </c:pt>
                <c:pt idx="2406">
                  <c:v>4</c:v>
                </c:pt>
                <c:pt idx="2407">
                  <c:v>4</c:v>
                </c:pt>
                <c:pt idx="2408">
                  <c:v>4</c:v>
                </c:pt>
                <c:pt idx="2409">
                  <c:v>4</c:v>
                </c:pt>
                <c:pt idx="2410">
                  <c:v>4</c:v>
                </c:pt>
                <c:pt idx="2411">
                  <c:v>4</c:v>
                </c:pt>
                <c:pt idx="2412">
                  <c:v>4</c:v>
                </c:pt>
                <c:pt idx="2413">
                  <c:v>4</c:v>
                </c:pt>
                <c:pt idx="2414">
                  <c:v>4</c:v>
                </c:pt>
                <c:pt idx="2415">
                  <c:v>4</c:v>
                </c:pt>
                <c:pt idx="2416">
                  <c:v>4</c:v>
                </c:pt>
                <c:pt idx="2417">
                  <c:v>4</c:v>
                </c:pt>
                <c:pt idx="2418">
                  <c:v>4</c:v>
                </c:pt>
                <c:pt idx="2419">
                  <c:v>4</c:v>
                </c:pt>
                <c:pt idx="2420">
                  <c:v>6</c:v>
                </c:pt>
                <c:pt idx="2421">
                  <c:v>4</c:v>
                </c:pt>
                <c:pt idx="2422">
                  <c:v>4</c:v>
                </c:pt>
                <c:pt idx="2423">
                  <c:v>4</c:v>
                </c:pt>
                <c:pt idx="2424">
                  <c:v>4</c:v>
                </c:pt>
                <c:pt idx="2425">
                  <c:v>4</c:v>
                </c:pt>
                <c:pt idx="2426">
                  <c:v>4</c:v>
                </c:pt>
                <c:pt idx="2427">
                  <c:v>4</c:v>
                </c:pt>
                <c:pt idx="2428">
                  <c:v>4</c:v>
                </c:pt>
                <c:pt idx="2429">
                  <c:v>4</c:v>
                </c:pt>
                <c:pt idx="2430">
                  <c:v>4</c:v>
                </c:pt>
                <c:pt idx="2431">
                  <c:v>4</c:v>
                </c:pt>
                <c:pt idx="2432">
                  <c:v>4</c:v>
                </c:pt>
                <c:pt idx="2433">
                  <c:v>4</c:v>
                </c:pt>
                <c:pt idx="2434">
                  <c:v>4</c:v>
                </c:pt>
                <c:pt idx="2435">
                  <c:v>4</c:v>
                </c:pt>
                <c:pt idx="2436">
                  <c:v>4</c:v>
                </c:pt>
                <c:pt idx="2437">
                  <c:v>4</c:v>
                </c:pt>
                <c:pt idx="2438">
                  <c:v>6</c:v>
                </c:pt>
                <c:pt idx="2439">
                  <c:v>6</c:v>
                </c:pt>
                <c:pt idx="2440">
                  <c:v>6</c:v>
                </c:pt>
                <c:pt idx="2441">
                  <c:v>8</c:v>
                </c:pt>
                <c:pt idx="2442">
                  <c:v>8</c:v>
                </c:pt>
                <c:pt idx="2443">
                  <c:v>8</c:v>
                </c:pt>
                <c:pt idx="2444">
                  <c:v>8</c:v>
                </c:pt>
                <c:pt idx="2445">
                  <c:v>6</c:v>
                </c:pt>
                <c:pt idx="2446">
                  <c:v>8</c:v>
                </c:pt>
                <c:pt idx="2447">
                  <c:v>8</c:v>
                </c:pt>
                <c:pt idx="2448">
                  <c:v>8</c:v>
                </c:pt>
                <c:pt idx="2449">
                  <c:v>8</c:v>
                </c:pt>
                <c:pt idx="2450">
                  <c:v>6</c:v>
                </c:pt>
                <c:pt idx="2451">
                  <c:v>8</c:v>
                </c:pt>
                <c:pt idx="2452">
                  <c:v>8</c:v>
                </c:pt>
                <c:pt idx="2453">
                  <c:v>6</c:v>
                </c:pt>
                <c:pt idx="2454">
                  <c:v>8</c:v>
                </c:pt>
                <c:pt idx="2455">
                  <c:v>8</c:v>
                </c:pt>
                <c:pt idx="2456">
                  <c:v>8</c:v>
                </c:pt>
                <c:pt idx="2457">
                  <c:v>6</c:v>
                </c:pt>
                <c:pt idx="2458">
                  <c:v>8</c:v>
                </c:pt>
                <c:pt idx="2459">
                  <c:v>8</c:v>
                </c:pt>
                <c:pt idx="2460">
                  <c:v>8</c:v>
                </c:pt>
                <c:pt idx="2461">
                  <c:v>8</c:v>
                </c:pt>
                <c:pt idx="2462">
                  <c:v>8</c:v>
                </c:pt>
                <c:pt idx="2463">
                  <c:v>8</c:v>
                </c:pt>
                <c:pt idx="2464">
                  <c:v>8</c:v>
                </c:pt>
                <c:pt idx="2465">
                  <c:v>8</c:v>
                </c:pt>
                <c:pt idx="2466">
                  <c:v>8</c:v>
                </c:pt>
                <c:pt idx="2467">
                  <c:v>6</c:v>
                </c:pt>
                <c:pt idx="2468">
                  <c:v>8</c:v>
                </c:pt>
                <c:pt idx="2469">
                  <c:v>8</c:v>
                </c:pt>
                <c:pt idx="2470">
                  <c:v>6</c:v>
                </c:pt>
                <c:pt idx="2471">
                  <c:v>8</c:v>
                </c:pt>
                <c:pt idx="2472">
                  <c:v>8</c:v>
                </c:pt>
                <c:pt idx="2473">
                  <c:v>8</c:v>
                </c:pt>
                <c:pt idx="2474">
                  <c:v>8</c:v>
                </c:pt>
                <c:pt idx="2475">
                  <c:v>8</c:v>
                </c:pt>
                <c:pt idx="2476">
                  <c:v>8</c:v>
                </c:pt>
                <c:pt idx="2477">
                  <c:v>8</c:v>
                </c:pt>
                <c:pt idx="2478">
                  <c:v>6</c:v>
                </c:pt>
                <c:pt idx="2479">
                  <c:v>8</c:v>
                </c:pt>
                <c:pt idx="2480">
                  <c:v>6</c:v>
                </c:pt>
                <c:pt idx="2481">
                  <c:v>6</c:v>
                </c:pt>
                <c:pt idx="2482">
                  <c:v>6</c:v>
                </c:pt>
                <c:pt idx="2483">
                  <c:v>6</c:v>
                </c:pt>
                <c:pt idx="2484">
                  <c:v>8</c:v>
                </c:pt>
                <c:pt idx="2485">
                  <c:v>6</c:v>
                </c:pt>
                <c:pt idx="2486">
                  <c:v>8</c:v>
                </c:pt>
                <c:pt idx="2487">
                  <c:v>8</c:v>
                </c:pt>
                <c:pt idx="2488">
                  <c:v>8</c:v>
                </c:pt>
                <c:pt idx="2489">
                  <c:v>6</c:v>
                </c:pt>
                <c:pt idx="2490">
                  <c:v>8</c:v>
                </c:pt>
                <c:pt idx="2491">
                  <c:v>6</c:v>
                </c:pt>
                <c:pt idx="2492">
                  <c:v>6</c:v>
                </c:pt>
                <c:pt idx="2493">
                  <c:v>8</c:v>
                </c:pt>
                <c:pt idx="2494">
                  <c:v>8</c:v>
                </c:pt>
                <c:pt idx="2495">
                  <c:v>8</c:v>
                </c:pt>
                <c:pt idx="2496">
                  <c:v>6</c:v>
                </c:pt>
                <c:pt idx="2497">
                  <c:v>6</c:v>
                </c:pt>
                <c:pt idx="2498">
                  <c:v>8</c:v>
                </c:pt>
                <c:pt idx="2499">
                  <c:v>8</c:v>
                </c:pt>
                <c:pt idx="2500">
                  <c:v>6</c:v>
                </c:pt>
                <c:pt idx="2501">
                  <c:v>8</c:v>
                </c:pt>
                <c:pt idx="2502">
                  <c:v>6</c:v>
                </c:pt>
                <c:pt idx="2503">
                  <c:v>6</c:v>
                </c:pt>
                <c:pt idx="2504">
                  <c:v>6</c:v>
                </c:pt>
                <c:pt idx="2505">
                  <c:v>6</c:v>
                </c:pt>
                <c:pt idx="2506">
                  <c:v>6</c:v>
                </c:pt>
                <c:pt idx="2507">
                  <c:v>6</c:v>
                </c:pt>
                <c:pt idx="2508">
                  <c:v>6</c:v>
                </c:pt>
                <c:pt idx="2509">
                  <c:v>6</c:v>
                </c:pt>
                <c:pt idx="2510">
                  <c:v>6</c:v>
                </c:pt>
                <c:pt idx="2511">
                  <c:v>6</c:v>
                </c:pt>
                <c:pt idx="2512">
                  <c:v>4</c:v>
                </c:pt>
                <c:pt idx="2513">
                  <c:v>6</c:v>
                </c:pt>
                <c:pt idx="2514">
                  <c:v>6</c:v>
                </c:pt>
                <c:pt idx="2515">
                  <c:v>6</c:v>
                </c:pt>
                <c:pt idx="2516">
                  <c:v>6</c:v>
                </c:pt>
                <c:pt idx="2517">
                  <c:v>4</c:v>
                </c:pt>
                <c:pt idx="2518">
                  <c:v>4</c:v>
                </c:pt>
                <c:pt idx="2519">
                  <c:v>4</c:v>
                </c:pt>
                <c:pt idx="2520">
                  <c:v>4</c:v>
                </c:pt>
                <c:pt idx="2521">
                  <c:v>4</c:v>
                </c:pt>
                <c:pt idx="2522">
                  <c:v>4</c:v>
                </c:pt>
                <c:pt idx="2523">
                  <c:v>4</c:v>
                </c:pt>
                <c:pt idx="2524">
                  <c:v>4</c:v>
                </c:pt>
                <c:pt idx="2525">
                  <c:v>4</c:v>
                </c:pt>
                <c:pt idx="2526">
                  <c:v>4</c:v>
                </c:pt>
                <c:pt idx="2527">
                  <c:v>4</c:v>
                </c:pt>
                <c:pt idx="2528">
                  <c:v>4</c:v>
                </c:pt>
                <c:pt idx="2529">
                  <c:v>4</c:v>
                </c:pt>
                <c:pt idx="2530">
                  <c:v>4</c:v>
                </c:pt>
                <c:pt idx="2531">
                  <c:v>4</c:v>
                </c:pt>
                <c:pt idx="2532">
                  <c:v>4</c:v>
                </c:pt>
                <c:pt idx="2533">
                  <c:v>4</c:v>
                </c:pt>
                <c:pt idx="2534">
                  <c:v>4</c:v>
                </c:pt>
                <c:pt idx="2535">
                  <c:v>4</c:v>
                </c:pt>
                <c:pt idx="2536">
                  <c:v>4</c:v>
                </c:pt>
                <c:pt idx="2537">
                  <c:v>4</c:v>
                </c:pt>
                <c:pt idx="2538">
                  <c:v>4</c:v>
                </c:pt>
                <c:pt idx="2539">
                  <c:v>4</c:v>
                </c:pt>
                <c:pt idx="2540">
                  <c:v>4</c:v>
                </c:pt>
                <c:pt idx="2541">
                  <c:v>4</c:v>
                </c:pt>
                <c:pt idx="2542">
                  <c:v>4</c:v>
                </c:pt>
                <c:pt idx="2543">
                  <c:v>4</c:v>
                </c:pt>
                <c:pt idx="2544">
                  <c:v>4</c:v>
                </c:pt>
                <c:pt idx="2545">
                  <c:v>4</c:v>
                </c:pt>
                <c:pt idx="2546">
                  <c:v>4</c:v>
                </c:pt>
                <c:pt idx="2547">
                  <c:v>4</c:v>
                </c:pt>
                <c:pt idx="2548">
                  <c:v>4</c:v>
                </c:pt>
                <c:pt idx="2549">
                  <c:v>4</c:v>
                </c:pt>
                <c:pt idx="2550">
                  <c:v>4</c:v>
                </c:pt>
                <c:pt idx="2551">
                  <c:v>4</c:v>
                </c:pt>
                <c:pt idx="2552">
                  <c:v>4</c:v>
                </c:pt>
                <c:pt idx="2553">
                  <c:v>4</c:v>
                </c:pt>
                <c:pt idx="2554">
                  <c:v>4</c:v>
                </c:pt>
                <c:pt idx="2555">
                  <c:v>4</c:v>
                </c:pt>
                <c:pt idx="2556">
                  <c:v>4</c:v>
                </c:pt>
                <c:pt idx="2557">
                  <c:v>4</c:v>
                </c:pt>
                <c:pt idx="2558">
                  <c:v>4</c:v>
                </c:pt>
                <c:pt idx="2559">
                  <c:v>4</c:v>
                </c:pt>
                <c:pt idx="2560">
                  <c:v>4</c:v>
                </c:pt>
                <c:pt idx="2561">
                  <c:v>4</c:v>
                </c:pt>
                <c:pt idx="2562">
                  <c:v>4</c:v>
                </c:pt>
                <c:pt idx="2563">
                  <c:v>4</c:v>
                </c:pt>
                <c:pt idx="2564">
                  <c:v>4</c:v>
                </c:pt>
                <c:pt idx="2565">
                  <c:v>4</c:v>
                </c:pt>
                <c:pt idx="2566">
                  <c:v>4</c:v>
                </c:pt>
                <c:pt idx="2567">
                  <c:v>4</c:v>
                </c:pt>
                <c:pt idx="2568">
                  <c:v>4</c:v>
                </c:pt>
                <c:pt idx="2569">
                  <c:v>4</c:v>
                </c:pt>
                <c:pt idx="2570">
                  <c:v>4</c:v>
                </c:pt>
                <c:pt idx="2571">
                  <c:v>4</c:v>
                </c:pt>
                <c:pt idx="2572">
                  <c:v>4</c:v>
                </c:pt>
                <c:pt idx="2573">
                  <c:v>4</c:v>
                </c:pt>
                <c:pt idx="2574">
                  <c:v>4</c:v>
                </c:pt>
                <c:pt idx="2575">
                  <c:v>4</c:v>
                </c:pt>
                <c:pt idx="2576">
                  <c:v>4</c:v>
                </c:pt>
                <c:pt idx="2577">
                  <c:v>4</c:v>
                </c:pt>
                <c:pt idx="2578">
                  <c:v>4</c:v>
                </c:pt>
                <c:pt idx="2579">
                  <c:v>4</c:v>
                </c:pt>
                <c:pt idx="2580">
                  <c:v>4</c:v>
                </c:pt>
                <c:pt idx="2581">
                  <c:v>4</c:v>
                </c:pt>
                <c:pt idx="2582">
                  <c:v>4</c:v>
                </c:pt>
                <c:pt idx="2583">
                  <c:v>4</c:v>
                </c:pt>
                <c:pt idx="2584">
                  <c:v>4</c:v>
                </c:pt>
                <c:pt idx="2585">
                  <c:v>4</c:v>
                </c:pt>
                <c:pt idx="2586">
                  <c:v>4</c:v>
                </c:pt>
                <c:pt idx="2587">
                  <c:v>4</c:v>
                </c:pt>
                <c:pt idx="2588">
                  <c:v>4</c:v>
                </c:pt>
                <c:pt idx="2589">
                  <c:v>4</c:v>
                </c:pt>
                <c:pt idx="2590">
                  <c:v>4</c:v>
                </c:pt>
                <c:pt idx="2591">
                  <c:v>4</c:v>
                </c:pt>
                <c:pt idx="2592">
                  <c:v>4</c:v>
                </c:pt>
                <c:pt idx="2593">
                  <c:v>4</c:v>
                </c:pt>
                <c:pt idx="2594">
                  <c:v>4</c:v>
                </c:pt>
                <c:pt idx="2595">
                  <c:v>4</c:v>
                </c:pt>
                <c:pt idx="2596">
                  <c:v>4</c:v>
                </c:pt>
                <c:pt idx="2597">
                  <c:v>4</c:v>
                </c:pt>
                <c:pt idx="2598">
                  <c:v>4</c:v>
                </c:pt>
                <c:pt idx="2599">
                  <c:v>4</c:v>
                </c:pt>
                <c:pt idx="2600">
                  <c:v>4</c:v>
                </c:pt>
                <c:pt idx="2601">
                  <c:v>4</c:v>
                </c:pt>
                <c:pt idx="2602">
                  <c:v>4</c:v>
                </c:pt>
                <c:pt idx="2603">
                  <c:v>4</c:v>
                </c:pt>
                <c:pt idx="2604">
                  <c:v>4</c:v>
                </c:pt>
                <c:pt idx="2605">
                  <c:v>4</c:v>
                </c:pt>
                <c:pt idx="2606">
                  <c:v>6</c:v>
                </c:pt>
                <c:pt idx="2607">
                  <c:v>6</c:v>
                </c:pt>
                <c:pt idx="2608">
                  <c:v>6</c:v>
                </c:pt>
                <c:pt idx="2609">
                  <c:v>6</c:v>
                </c:pt>
                <c:pt idx="2610">
                  <c:v>8</c:v>
                </c:pt>
                <c:pt idx="2611">
                  <c:v>6</c:v>
                </c:pt>
                <c:pt idx="2612">
                  <c:v>6</c:v>
                </c:pt>
                <c:pt idx="2613">
                  <c:v>6</c:v>
                </c:pt>
                <c:pt idx="2614">
                  <c:v>8</c:v>
                </c:pt>
                <c:pt idx="2615">
                  <c:v>6</c:v>
                </c:pt>
                <c:pt idx="2616">
                  <c:v>6</c:v>
                </c:pt>
                <c:pt idx="2617">
                  <c:v>6</c:v>
                </c:pt>
                <c:pt idx="2618">
                  <c:v>8</c:v>
                </c:pt>
                <c:pt idx="2619">
                  <c:v>6</c:v>
                </c:pt>
                <c:pt idx="2620">
                  <c:v>8</c:v>
                </c:pt>
                <c:pt idx="2621">
                  <c:v>6</c:v>
                </c:pt>
                <c:pt idx="2622">
                  <c:v>6</c:v>
                </c:pt>
                <c:pt idx="2623">
                  <c:v>6</c:v>
                </c:pt>
                <c:pt idx="2624">
                  <c:v>6</c:v>
                </c:pt>
                <c:pt idx="2625">
                  <c:v>6</c:v>
                </c:pt>
                <c:pt idx="2626">
                  <c:v>6</c:v>
                </c:pt>
                <c:pt idx="2627">
                  <c:v>6</c:v>
                </c:pt>
                <c:pt idx="2628">
                  <c:v>6</c:v>
                </c:pt>
                <c:pt idx="2629">
                  <c:v>6</c:v>
                </c:pt>
                <c:pt idx="2630">
                  <c:v>6</c:v>
                </c:pt>
                <c:pt idx="2631">
                  <c:v>6</c:v>
                </c:pt>
                <c:pt idx="2632">
                  <c:v>6</c:v>
                </c:pt>
                <c:pt idx="2633">
                  <c:v>6</c:v>
                </c:pt>
                <c:pt idx="2634">
                  <c:v>6</c:v>
                </c:pt>
                <c:pt idx="2635">
                  <c:v>8</c:v>
                </c:pt>
                <c:pt idx="2636">
                  <c:v>6</c:v>
                </c:pt>
                <c:pt idx="2637">
                  <c:v>8</c:v>
                </c:pt>
                <c:pt idx="2638">
                  <c:v>6</c:v>
                </c:pt>
                <c:pt idx="2639">
                  <c:v>6</c:v>
                </c:pt>
                <c:pt idx="2640">
                  <c:v>6</c:v>
                </c:pt>
                <c:pt idx="2641">
                  <c:v>8</c:v>
                </c:pt>
                <c:pt idx="2642">
                  <c:v>6</c:v>
                </c:pt>
                <c:pt idx="2643">
                  <c:v>6</c:v>
                </c:pt>
                <c:pt idx="2644">
                  <c:v>6</c:v>
                </c:pt>
                <c:pt idx="2645">
                  <c:v>6</c:v>
                </c:pt>
                <c:pt idx="2646">
                  <c:v>8</c:v>
                </c:pt>
                <c:pt idx="2647">
                  <c:v>6</c:v>
                </c:pt>
                <c:pt idx="2648">
                  <c:v>6</c:v>
                </c:pt>
                <c:pt idx="2649">
                  <c:v>6</c:v>
                </c:pt>
                <c:pt idx="2650">
                  <c:v>8</c:v>
                </c:pt>
                <c:pt idx="2651">
                  <c:v>6</c:v>
                </c:pt>
                <c:pt idx="2652">
                  <c:v>6</c:v>
                </c:pt>
                <c:pt idx="2653">
                  <c:v>6</c:v>
                </c:pt>
                <c:pt idx="2654">
                  <c:v>6</c:v>
                </c:pt>
                <c:pt idx="2655">
                  <c:v>6</c:v>
                </c:pt>
                <c:pt idx="2656">
                  <c:v>6</c:v>
                </c:pt>
                <c:pt idx="2657">
                  <c:v>6</c:v>
                </c:pt>
                <c:pt idx="2658">
                  <c:v>6</c:v>
                </c:pt>
                <c:pt idx="2659">
                  <c:v>6</c:v>
                </c:pt>
                <c:pt idx="2660">
                  <c:v>8</c:v>
                </c:pt>
                <c:pt idx="2661">
                  <c:v>8</c:v>
                </c:pt>
                <c:pt idx="2662">
                  <c:v>8</c:v>
                </c:pt>
                <c:pt idx="2663">
                  <c:v>8</c:v>
                </c:pt>
                <c:pt idx="2664">
                  <c:v>8</c:v>
                </c:pt>
                <c:pt idx="2665">
                  <c:v>8</c:v>
                </c:pt>
                <c:pt idx="2666">
                  <c:v>8</c:v>
                </c:pt>
                <c:pt idx="2667">
                  <c:v>8</c:v>
                </c:pt>
                <c:pt idx="2668">
                  <c:v>8</c:v>
                </c:pt>
                <c:pt idx="2669">
                  <c:v>8</c:v>
                </c:pt>
                <c:pt idx="2670">
                  <c:v>12</c:v>
                </c:pt>
                <c:pt idx="2671">
                  <c:v>12</c:v>
                </c:pt>
                <c:pt idx="2672">
                  <c:v>8</c:v>
                </c:pt>
                <c:pt idx="2673">
                  <c:v>8</c:v>
                </c:pt>
                <c:pt idx="2674">
                  <c:v>12</c:v>
                </c:pt>
                <c:pt idx="2675">
                  <c:v>8</c:v>
                </c:pt>
                <c:pt idx="2676">
                  <c:v>8</c:v>
                </c:pt>
                <c:pt idx="2677">
                  <c:v>12</c:v>
                </c:pt>
                <c:pt idx="2678">
                  <c:v>12</c:v>
                </c:pt>
                <c:pt idx="2679">
                  <c:v>8</c:v>
                </c:pt>
                <c:pt idx="2680">
                  <c:v>12</c:v>
                </c:pt>
                <c:pt idx="2681">
                  <c:v>8</c:v>
                </c:pt>
                <c:pt idx="2682">
                  <c:v>4</c:v>
                </c:pt>
                <c:pt idx="2683">
                  <c:v>4</c:v>
                </c:pt>
                <c:pt idx="2684">
                  <c:v>4</c:v>
                </c:pt>
                <c:pt idx="2685">
                  <c:v>4</c:v>
                </c:pt>
                <c:pt idx="2686">
                  <c:v>4</c:v>
                </c:pt>
                <c:pt idx="2687">
                  <c:v>4</c:v>
                </c:pt>
                <c:pt idx="2688">
                  <c:v>4</c:v>
                </c:pt>
                <c:pt idx="2689">
                  <c:v>4</c:v>
                </c:pt>
                <c:pt idx="2690">
                  <c:v>4</c:v>
                </c:pt>
                <c:pt idx="2691">
                  <c:v>6</c:v>
                </c:pt>
                <c:pt idx="2692">
                  <c:v>6</c:v>
                </c:pt>
                <c:pt idx="2693">
                  <c:v>6</c:v>
                </c:pt>
                <c:pt idx="2694">
                  <c:v>6</c:v>
                </c:pt>
                <c:pt idx="2695">
                  <c:v>6</c:v>
                </c:pt>
                <c:pt idx="2696">
                  <c:v>6</c:v>
                </c:pt>
                <c:pt idx="2697">
                  <c:v>6</c:v>
                </c:pt>
                <c:pt idx="2698">
                  <c:v>6</c:v>
                </c:pt>
                <c:pt idx="2699">
                  <c:v>6</c:v>
                </c:pt>
                <c:pt idx="2700">
                  <c:v>4</c:v>
                </c:pt>
                <c:pt idx="2701">
                  <c:v>4</c:v>
                </c:pt>
                <c:pt idx="2702">
                  <c:v>6</c:v>
                </c:pt>
                <c:pt idx="2703">
                  <c:v>8</c:v>
                </c:pt>
                <c:pt idx="2704">
                  <c:v>6</c:v>
                </c:pt>
                <c:pt idx="2705">
                  <c:v>8</c:v>
                </c:pt>
                <c:pt idx="2706">
                  <c:v>8</c:v>
                </c:pt>
                <c:pt idx="2707">
                  <c:v>6</c:v>
                </c:pt>
                <c:pt idx="2708">
                  <c:v>8</c:v>
                </c:pt>
                <c:pt idx="2709">
                  <c:v>8</c:v>
                </c:pt>
                <c:pt idx="2710">
                  <c:v>8</c:v>
                </c:pt>
                <c:pt idx="2711">
                  <c:v>8</c:v>
                </c:pt>
                <c:pt idx="2712">
                  <c:v>6</c:v>
                </c:pt>
                <c:pt idx="2713">
                  <c:v>6</c:v>
                </c:pt>
                <c:pt idx="2714">
                  <c:v>8</c:v>
                </c:pt>
                <c:pt idx="2715">
                  <c:v>8</c:v>
                </c:pt>
                <c:pt idx="2716">
                  <c:v>6</c:v>
                </c:pt>
                <c:pt idx="2717">
                  <c:v>8</c:v>
                </c:pt>
                <c:pt idx="2718">
                  <c:v>8</c:v>
                </c:pt>
                <c:pt idx="2719">
                  <c:v>6</c:v>
                </c:pt>
                <c:pt idx="2720">
                  <c:v>6</c:v>
                </c:pt>
                <c:pt idx="2721">
                  <c:v>8</c:v>
                </c:pt>
                <c:pt idx="2722">
                  <c:v>6</c:v>
                </c:pt>
                <c:pt idx="2723">
                  <c:v>6</c:v>
                </c:pt>
                <c:pt idx="2724">
                  <c:v>8</c:v>
                </c:pt>
                <c:pt idx="2725">
                  <c:v>8</c:v>
                </c:pt>
                <c:pt idx="2726">
                  <c:v>8</c:v>
                </c:pt>
                <c:pt idx="2727">
                  <c:v>8</c:v>
                </c:pt>
                <c:pt idx="2728">
                  <c:v>8</c:v>
                </c:pt>
                <c:pt idx="2729">
                  <c:v>8</c:v>
                </c:pt>
                <c:pt idx="2730">
                  <c:v>4</c:v>
                </c:pt>
                <c:pt idx="2731">
                  <c:v>4</c:v>
                </c:pt>
                <c:pt idx="2732">
                  <c:v>4</c:v>
                </c:pt>
                <c:pt idx="2733">
                  <c:v>4</c:v>
                </c:pt>
                <c:pt idx="2734">
                  <c:v>4</c:v>
                </c:pt>
                <c:pt idx="2735">
                  <c:v>4</c:v>
                </c:pt>
                <c:pt idx="2736">
                  <c:v>4</c:v>
                </c:pt>
                <c:pt idx="2737">
                  <c:v>4</c:v>
                </c:pt>
                <c:pt idx="2738">
                  <c:v>4</c:v>
                </c:pt>
                <c:pt idx="2739">
                  <c:v>4</c:v>
                </c:pt>
                <c:pt idx="2740">
                  <c:v>4</c:v>
                </c:pt>
                <c:pt idx="2741">
                  <c:v>4</c:v>
                </c:pt>
                <c:pt idx="2742">
                  <c:v>4</c:v>
                </c:pt>
                <c:pt idx="2743">
                  <c:v>4</c:v>
                </c:pt>
                <c:pt idx="2744">
                  <c:v>4</c:v>
                </c:pt>
                <c:pt idx="2745">
                  <c:v>4</c:v>
                </c:pt>
                <c:pt idx="2746">
                  <c:v>4</c:v>
                </c:pt>
                <c:pt idx="2747">
                  <c:v>4</c:v>
                </c:pt>
                <c:pt idx="2748">
                  <c:v>4</c:v>
                </c:pt>
                <c:pt idx="2749">
                  <c:v>4</c:v>
                </c:pt>
                <c:pt idx="2750">
                  <c:v>4</c:v>
                </c:pt>
                <c:pt idx="2751">
                  <c:v>4</c:v>
                </c:pt>
                <c:pt idx="2752">
                  <c:v>8</c:v>
                </c:pt>
                <c:pt idx="2753">
                  <c:v>5</c:v>
                </c:pt>
                <c:pt idx="2754">
                  <c:v>4</c:v>
                </c:pt>
                <c:pt idx="2755">
                  <c:v>4</c:v>
                </c:pt>
                <c:pt idx="2756">
                  <c:v>5</c:v>
                </c:pt>
                <c:pt idx="2757">
                  <c:v>5</c:v>
                </c:pt>
                <c:pt idx="2758">
                  <c:v>5</c:v>
                </c:pt>
                <c:pt idx="2759">
                  <c:v>4</c:v>
                </c:pt>
                <c:pt idx="2760">
                  <c:v>4</c:v>
                </c:pt>
                <c:pt idx="2761">
                  <c:v>4</c:v>
                </c:pt>
                <c:pt idx="2762">
                  <c:v>4</c:v>
                </c:pt>
                <c:pt idx="2763">
                  <c:v>4</c:v>
                </c:pt>
                <c:pt idx="2764">
                  <c:v>4</c:v>
                </c:pt>
                <c:pt idx="2765">
                  <c:v>4</c:v>
                </c:pt>
                <c:pt idx="2766">
                  <c:v>8</c:v>
                </c:pt>
                <c:pt idx="2767">
                  <c:v>5</c:v>
                </c:pt>
                <c:pt idx="2768">
                  <c:v>4</c:v>
                </c:pt>
                <c:pt idx="2769">
                  <c:v>4</c:v>
                </c:pt>
                <c:pt idx="2770">
                  <c:v>6</c:v>
                </c:pt>
                <c:pt idx="2771">
                  <c:v>6</c:v>
                </c:pt>
                <c:pt idx="2772">
                  <c:v>4</c:v>
                </c:pt>
                <c:pt idx="2773">
                  <c:v>4</c:v>
                </c:pt>
                <c:pt idx="2774">
                  <c:v>4</c:v>
                </c:pt>
                <c:pt idx="2775">
                  <c:v>6</c:v>
                </c:pt>
                <c:pt idx="2776">
                  <c:v>6</c:v>
                </c:pt>
                <c:pt idx="2777">
                  <c:v>4</c:v>
                </c:pt>
                <c:pt idx="2778">
                  <c:v>6</c:v>
                </c:pt>
                <c:pt idx="2779">
                  <c:v>6</c:v>
                </c:pt>
                <c:pt idx="2780">
                  <c:v>6</c:v>
                </c:pt>
                <c:pt idx="2781">
                  <c:v>6</c:v>
                </c:pt>
                <c:pt idx="2782">
                  <c:v>4</c:v>
                </c:pt>
                <c:pt idx="2783">
                  <c:v>4</c:v>
                </c:pt>
                <c:pt idx="2784">
                  <c:v>4</c:v>
                </c:pt>
                <c:pt idx="2785">
                  <c:v>6</c:v>
                </c:pt>
                <c:pt idx="2786">
                  <c:v>4</c:v>
                </c:pt>
                <c:pt idx="2787">
                  <c:v>6</c:v>
                </c:pt>
                <c:pt idx="2788">
                  <c:v>6</c:v>
                </c:pt>
                <c:pt idx="2789">
                  <c:v>6</c:v>
                </c:pt>
                <c:pt idx="2790">
                  <c:v>6</c:v>
                </c:pt>
                <c:pt idx="2791">
                  <c:v>4</c:v>
                </c:pt>
                <c:pt idx="2792">
                  <c:v>6</c:v>
                </c:pt>
                <c:pt idx="2793">
                  <c:v>4</c:v>
                </c:pt>
                <c:pt idx="2794">
                  <c:v>4</c:v>
                </c:pt>
                <c:pt idx="2795">
                  <c:v>4</c:v>
                </c:pt>
                <c:pt idx="2796">
                  <c:v>6</c:v>
                </c:pt>
                <c:pt idx="2797">
                  <c:v>6</c:v>
                </c:pt>
                <c:pt idx="2798">
                  <c:v>4</c:v>
                </c:pt>
                <c:pt idx="2799">
                  <c:v>4</c:v>
                </c:pt>
                <c:pt idx="2800">
                  <c:v>4</c:v>
                </c:pt>
                <c:pt idx="2801">
                  <c:v>6</c:v>
                </c:pt>
                <c:pt idx="2802">
                  <c:v>4</c:v>
                </c:pt>
                <c:pt idx="2803">
                  <c:v>4</c:v>
                </c:pt>
                <c:pt idx="2804">
                  <c:v>4</c:v>
                </c:pt>
                <c:pt idx="2805">
                  <c:v>6</c:v>
                </c:pt>
                <c:pt idx="2806">
                  <c:v>4</c:v>
                </c:pt>
                <c:pt idx="2807">
                  <c:v>4</c:v>
                </c:pt>
                <c:pt idx="2808">
                  <c:v>4</c:v>
                </c:pt>
                <c:pt idx="2809">
                  <c:v>4</c:v>
                </c:pt>
                <c:pt idx="2810">
                  <c:v>4</c:v>
                </c:pt>
                <c:pt idx="2811">
                  <c:v>4</c:v>
                </c:pt>
                <c:pt idx="2812">
                  <c:v>4</c:v>
                </c:pt>
                <c:pt idx="2813">
                  <c:v>4</c:v>
                </c:pt>
                <c:pt idx="2814">
                  <c:v>4</c:v>
                </c:pt>
                <c:pt idx="2815">
                  <c:v>4</c:v>
                </c:pt>
                <c:pt idx="2816">
                  <c:v>4</c:v>
                </c:pt>
                <c:pt idx="2817">
                  <c:v>4</c:v>
                </c:pt>
                <c:pt idx="2818">
                  <c:v>4</c:v>
                </c:pt>
                <c:pt idx="2819">
                  <c:v>4</c:v>
                </c:pt>
                <c:pt idx="2820">
                  <c:v>4</c:v>
                </c:pt>
                <c:pt idx="2821">
                  <c:v>4</c:v>
                </c:pt>
                <c:pt idx="2822">
                  <c:v>4</c:v>
                </c:pt>
                <c:pt idx="2823">
                  <c:v>4</c:v>
                </c:pt>
                <c:pt idx="2824">
                  <c:v>4</c:v>
                </c:pt>
                <c:pt idx="2825">
                  <c:v>4</c:v>
                </c:pt>
                <c:pt idx="2826">
                  <c:v>4</c:v>
                </c:pt>
                <c:pt idx="2827">
                  <c:v>4</c:v>
                </c:pt>
                <c:pt idx="2828">
                  <c:v>4</c:v>
                </c:pt>
                <c:pt idx="2829">
                  <c:v>4</c:v>
                </c:pt>
                <c:pt idx="2830">
                  <c:v>4</c:v>
                </c:pt>
                <c:pt idx="2831">
                  <c:v>4</c:v>
                </c:pt>
                <c:pt idx="2832">
                  <c:v>4</c:v>
                </c:pt>
                <c:pt idx="2833">
                  <c:v>4</c:v>
                </c:pt>
                <c:pt idx="2834">
                  <c:v>4</c:v>
                </c:pt>
                <c:pt idx="2835">
                  <c:v>6</c:v>
                </c:pt>
                <c:pt idx="2836">
                  <c:v>6</c:v>
                </c:pt>
                <c:pt idx="2837">
                  <c:v>6</c:v>
                </c:pt>
                <c:pt idx="2838">
                  <c:v>6</c:v>
                </c:pt>
                <c:pt idx="2839">
                  <c:v>6</c:v>
                </c:pt>
                <c:pt idx="2840">
                  <c:v>6</c:v>
                </c:pt>
                <c:pt idx="2841">
                  <c:v>6</c:v>
                </c:pt>
                <c:pt idx="2842">
                  <c:v>6</c:v>
                </c:pt>
                <c:pt idx="2843">
                  <c:v>6</c:v>
                </c:pt>
                <c:pt idx="2844">
                  <c:v>12</c:v>
                </c:pt>
                <c:pt idx="2845">
                  <c:v>12</c:v>
                </c:pt>
                <c:pt idx="2846">
                  <c:v>12</c:v>
                </c:pt>
                <c:pt idx="2847">
                  <c:v>12</c:v>
                </c:pt>
                <c:pt idx="2848">
                  <c:v>12</c:v>
                </c:pt>
                <c:pt idx="2849">
                  <c:v>12</c:v>
                </c:pt>
                <c:pt idx="2850">
                  <c:v>12</c:v>
                </c:pt>
                <c:pt idx="2851">
                  <c:v>12</c:v>
                </c:pt>
                <c:pt idx="2852">
                  <c:v>12</c:v>
                </c:pt>
                <c:pt idx="2853">
                  <c:v>8</c:v>
                </c:pt>
                <c:pt idx="2854">
                  <c:v>8</c:v>
                </c:pt>
                <c:pt idx="2855">
                  <c:v>8</c:v>
                </c:pt>
                <c:pt idx="2856">
                  <c:v>12</c:v>
                </c:pt>
                <c:pt idx="2857">
                  <c:v>12</c:v>
                </c:pt>
                <c:pt idx="2858">
                  <c:v>12</c:v>
                </c:pt>
                <c:pt idx="2859">
                  <c:v>12</c:v>
                </c:pt>
                <c:pt idx="2860">
                  <c:v>8</c:v>
                </c:pt>
                <c:pt idx="2861">
                  <c:v>8</c:v>
                </c:pt>
                <c:pt idx="2862">
                  <c:v>8</c:v>
                </c:pt>
                <c:pt idx="2863">
                  <c:v>12</c:v>
                </c:pt>
                <c:pt idx="2864">
                  <c:v>8</c:v>
                </c:pt>
                <c:pt idx="2865">
                  <c:v>8</c:v>
                </c:pt>
                <c:pt idx="2866">
                  <c:v>8</c:v>
                </c:pt>
                <c:pt idx="2867">
                  <c:v>8</c:v>
                </c:pt>
                <c:pt idx="2868">
                  <c:v>12</c:v>
                </c:pt>
                <c:pt idx="2869">
                  <c:v>12</c:v>
                </c:pt>
                <c:pt idx="2870">
                  <c:v>12</c:v>
                </c:pt>
                <c:pt idx="2871">
                  <c:v>8</c:v>
                </c:pt>
                <c:pt idx="2872">
                  <c:v>12</c:v>
                </c:pt>
                <c:pt idx="2873">
                  <c:v>12</c:v>
                </c:pt>
                <c:pt idx="2874">
                  <c:v>12</c:v>
                </c:pt>
                <c:pt idx="2875">
                  <c:v>12</c:v>
                </c:pt>
                <c:pt idx="2876">
                  <c:v>12</c:v>
                </c:pt>
                <c:pt idx="2877">
                  <c:v>8</c:v>
                </c:pt>
                <c:pt idx="2878">
                  <c:v>8</c:v>
                </c:pt>
                <c:pt idx="2879">
                  <c:v>12</c:v>
                </c:pt>
                <c:pt idx="2880">
                  <c:v>8</c:v>
                </c:pt>
                <c:pt idx="2881">
                  <c:v>12</c:v>
                </c:pt>
                <c:pt idx="2882">
                  <c:v>12</c:v>
                </c:pt>
                <c:pt idx="2883">
                  <c:v>12</c:v>
                </c:pt>
                <c:pt idx="2884">
                  <c:v>12</c:v>
                </c:pt>
                <c:pt idx="2885">
                  <c:v>12</c:v>
                </c:pt>
                <c:pt idx="2886">
                  <c:v>8</c:v>
                </c:pt>
                <c:pt idx="2887">
                  <c:v>8</c:v>
                </c:pt>
                <c:pt idx="2888">
                  <c:v>8</c:v>
                </c:pt>
                <c:pt idx="2889">
                  <c:v>8</c:v>
                </c:pt>
                <c:pt idx="2890">
                  <c:v>8</c:v>
                </c:pt>
                <c:pt idx="2891">
                  <c:v>8</c:v>
                </c:pt>
                <c:pt idx="2892">
                  <c:v>8</c:v>
                </c:pt>
                <c:pt idx="2893">
                  <c:v>8</c:v>
                </c:pt>
                <c:pt idx="2894">
                  <c:v>8</c:v>
                </c:pt>
                <c:pt idx="2895">
                  <c:v>8</c:v>
                </c:pt>
                <c:pt idx="2896">
                  <c:v>8</c:v>
                </c:pt>
                <c:pt idx="2897">
                  <c:v>6</c:v>
                </c:pt>
                <c:pt idx="2898">
                  <c:v>6</c:v>
                </c:pt>
                <c:pt idx="2899">
                  <c:v>6</c:v>
                </c:pt>
                <c:pt idx="2900">
                  <c:v>6</c:v>
                </c:pt>
                <c:pt idx="2901">
                  <c:v>6</c:v>
                </c:pt>
                <c:pt idx="2902">
                  <c:v>6</c:v>
                </c:pt>
                <c:pt idx="2903">
                  <c:v>6</c:v>
                </c:pt>
                <c:pt idx="2904">
                  <c:v>4</c:v>
                </c:pt>
                <c:pt idx="2905">
                  <c:v>4</c:v>
                </c:pt>
                <c:pt idx="2906">
                  <c:v>4</c:v>
                </c:pt>
                <c:pt idx="2907">
                  <c:v>4</c:v>
                </c:pt>
                <c:pt idx="2908">
                  <c:v>4</c:v>
                </c:pt>
                <c:pt idx="2909">
                  <c:v>4</c:v>
                </c:pt>
                <c:pt idx="2910">
                  <c:v>6</c:v>
                </c:pt>
                <c:pt idx="2911">
                  <c:v>4</c:v>
                </c:pt>
                <c:pt idx="2912">
                  <c:v>8</c:v>
                </c:pt>
                <c:pt idx="2913">
                  <c:v>4</c:v>
                </c:pt>
                <c:pt idx="2914">
                  <c:v>4</c:v>
                </c:pt>
                <c:pt idx="2915">
                  <c:v>4</c:v>
                </c:pt>
                <c:pt idx="2916">
                  <c:v>4</c:v>
                </c:pt>
                <c:pt idx="2917">
                  <c:v>4</c:v>
                </c:pt>
                <c:pt idx="2918">
                  <c:v>4</c:v>
                </c:pt>
                <c:pt idx="2919">
                  <c:v>4</c:v>
                </c:pt>
                <c:pt idx="2920">
                  <c:v>4</c:v>
                </c:pt>
                <c:pt idx="2921">
                  <c:v>4</c:v>
                </c:pt>
                <c:pt idx="2922">
                  <c:v>4</c:v>
                </c:pt>
                <c:pt idx="2923">
                  <c:v>4</c:v>
                </c:pt>
                <c:pt idx="2924">
                  <c:v>4</c:v>
                </c:pt>
                <c:pt idx="2925">
                  <c:v>4</c:v>
                </c:pt>
                <c:pt idx="2926">
                  <c:v>4</c:v>
                </c:pt>
                <c:pt idx="2927">
                  <c:v>4</c:v>
                </c:pt>
                <c:pt idx="2928">
                  <c:v>4</c:v>
                </c:pt>
                <c:pt idx="2929">
                  <c:v>4</c:v>
                </c:pt>
                <c:pt idx="2930">
                  <c:v>4</c:v>
                </c:pt>
                <c:pt idx="2931">
                  <c:v>4</c:v>
                </c:pt>
                <c:pt idx="2932">
                  <c:v>4</c:v>
                </c:pt>
                <c:pt idx="2933">
                  <c:v>4</c:v>
                </c:pt>
                <c:pt idx="2934">
                  <c:v>4</c:v>
                </c:pt>
                <c:pt idx="2935">
                  <c:v>4</c:v>
                </c:pt>
                <c:pt idx="2936">
                  <c:v>4</c:v>
                </c:pt>
                <c:pt idx="2937">
                  <c:v>4</c:v>
                </c:pt>
                <c:pt idx="2938">
                  <c:v>4</c:v>
                </c:pt>
                <c:pt idx="2939">
                  <c:v>4</c:v>
                </c:pt>
                <c:pt idx="2940">
                  <c:v>4</c:v>
                </c:pt>
                <c:pt idx="2941">
                  <c:v>4</c:v>
                </c:pt>
                <c:pt idx="2942">
                  <c:v>4</c:v>
                </c:pt>
                <c:pt idx="2943">
                  <c:v>4</c:v>
                </c:pt>
                <c:pt idx="2944">
                  <c:v>4</c:v>
                </c:pt>
                <c:pt idx="2945">
                  <c:v>4</c:v>
                </c:pt>
                <c:pt idx="2946">
                  <c:v>4</c:v>
                </c:pt>
                <c:pt idx="2947">
                  <c:v>4</c:v>
                </c:pt>
                <c:pt idx="2948">
                  <c:v>4</c:v>
                </c:pt>
                <c:pt idx="2949">
                  <c:v>4</c:v>
                </c:pt>
                <c:pt idx="2950">
                  <c:v>6</c:v>
                </c:pt>
                <c:pt idx="2951">
                  <c:v>6</c:v>
                </c:pt>
                <c:pt idx="2952">
                  <c:v>6</c:v>
                </c:pt>
                <c:pt idx="2953">
                  <c:v>4</c:v>
                </c:pt>
                <c:pt idx="2954">
                  <c:v>4</c:v>
                </c:pt>
                <c:pt idx="2955">
                  <c:v>8</c:v>
                </c:pt>
                <c:pt idx="2956">
                  <c:v>8</c:v>
                </c:pt>
                <c:pt idx="2957">
                  <c:v>8</c:v>
                </c:pt>
                <c:pt idx="2958">
                  <c:v>8</c:v>
                </c:pt>
                <c:pt idx="2959">
                  <c:v>8</c:v>
                </c:pt>
                <c:pt idx="2960">
                  <c:v>8</c:v>
                </c:pt>
                <c:pt idx="2961">
                  <c:v>8</c:v>
                </c:pt>
                <c:pt idx="2962">
                  <c:v>8</c:v>
                </c:pt>
                <c:pt idx="2963">
                  <c:v>8</c:v>
                </c:pt>
                <c:pt idx="2964">
                  <c:v>8</c:v>
                </c:pt>
                <c:pt idx="2965">
                  <c:v>8</c:v>
                </c:pt>
                <c:pt idx="2966">
                  <c:v>8</c:v>
                </c:pt>
                <c:pt idx="2967">
                  <c:v>8</c:v>
                </c:pt>
                <c:pt idx="2968">
                  <c:v>8</c:v>
                </c:pt>
                <c:pt idx="2969">
                  <c:v>8</c:v>
                </c:pt>
                <c:pt idx="2970">
                  <c:v>8</c:v>
                </c:pt>
                <c:pt idx="2971">
                  <c:v>8</c:v>
                </c:pt>
                <c:pt idx="2972">
                  <c:v>8</c:v>
                </c:pt>
                <c:pt idx="2973">
                  <c:v>8</c:v>
                </c:pt>
                <c:pt idx="2974">
                  <c:v>8</c:v>
                </c:pt>
                <c:pt idx="2975">
                  <c:v>8</c:v>
                </c:pt>
                <c:pt idx="2976">
                  <c:v>8</c:v>
                </c:pt>
                <c:pt idx="2977">
                  <c:v>8</c:v>
                </c:pt>
                <c:pt idx="2978">
                  <c:v>8</c:v>
                </c:pt>
                <c:pt idx="2979">
                  <c:v>8</c:v>
                </c:pt>
                <c:pt idx="2980">
                  <c:v>8</c:v>
                </c:pt>
                <c:pt idx="2981">
                  <c:v>8</c:v>
                </c:pt>
                <c:pt idx="2982">
                  <c:v>8</c:v>
                </c:pt>
                <c:pt idx="2983">
                  <c:v>8</c:v>
                </c:pt>
                <c:pt idx="2984">
                  <c:v>8</c:v>
                </c:pt>
                <c:pt idx="2985">
                  <c:v>8</c:v>
                </c:pt>
                <c:pt idx="2986">
                  <c:v>8</c:v>
                </c:pt>
                <c:pt idx="2987">
                  <c:v>8</c:v>
                </c:pt>
                <c:pt idx="2988">
                  <c:v>8</c:v>
                </c:pt>
                <c:pt idx="2989">
                  <c:v>8</c:v>
                </c:pt>
                <c:pt idx="2990">
                  <c:v>8</c:v>
                </c:pt>
                <c:pt idx="2991">
                  <c:v>8</c:v>
                </c:pt>
                <c:pt idx="2992">
                  <c:v>8</c:v>
                </c:pt>
                <c:pt idx="2993">
                  <c:v>8</c:v>
                </c:pt>
                <c:pt idx="2994">
                  <c:v>8</c:v>
                </c:pt>
                <c:pt idx="2995">
                  <c:v>8</c:v>
                </c:pt>
                <c:pt idx="2996">
                  <c:v>8</c:v>
                </c:pt>
                <c:pt idx="2997">
                  <c:v>8</c:v>
                </c:pt>
                <c:pt idx="2998">
                  <c:v>8</c:v>
                </c:pt>
                <c:pt idx="2999">
                  <c:v>8</c:v>
                </c:pt>
                <c:pt idx="3000">
                  <c:v>8</c:v>
                </c:pt>
                <c:pt idx="3001">
                  <c:v>8</c:v>
                </c:pt>
                <c:pt idx="3002">
                  <c:v>8</c:v>
                </c:pt>
                <c:pt idx="3003">
                  <c:v>8</c:v>
                </c:pt>
                <c:pt idx="3004">
                  <c:v>8</c:v>
                </c:pt>
                <c:pt idx="3005">
                  <c:v>8</c:v>
                </c:pt>
                <c:pt idx="3006">
                  <c:v>8</c:v>
                </c:pt>
                <c:pt idx="3007">
                  <c:v>8</c:v>
                </c:pt>
                <c:pt idx="3008">
                  <c:v>8</c:v>
                </c:pt>
                <c:pt idx="3009">
                  <c:v>8</c:v>
                </c:pt>
                <c:pt idx="3010">
                  <c:v>8</c:v>
                </c:pt>
                <c:pt idx="3011">
                  <c:v>8</c:v>
                </c:pt>
                <c:pt idx="3012">
                  <c:v>8</c:v>
                </c:pt>
                <c:pt idx="3013">
                  <c:v>8</c:v>
                </c:pt>
                <c:pt idx="3014">
                  <c:v>8</c:v>
                </c:pt>
                <c:pt idx="3015">
                  <c:v>8</c:v>
                </c:pt>
                <c:pt idx="3016">
                  <c:v>8</c:v>
                </c:pt>
                <c:pt idx="3017">
                  <c:v>8</c:v>
                </c:pt>
                <c:pt idx="3018">
                  <c:v>8</c:v>
                </c:pt>
                <c:pt idx="3019">
                  <c:v>5</c:v>
                </c:pt>
                <c:pt idx="3020">
                  <c:v>5</c:v>
                </c:pt>
                <c:pt idx="3021">
                  <c:v>8</c:v>
                </c:pt>
                <c:pt idx="3022">
                  <c:v>8</c:v>
                </c:pt>
                <c:pt idx="3023">
                  <c:v>8</c:v>
                </c:pt>
                <c:pt idx="3024">
                  <c:v>8</c:v>
                </c:pt>
                <c:pt idx="3025">
                  <c:v>8</c:v>
                </c:pt>
                <c:pt idx="3026">
                  <c:v>8</c:v>
                </c:pt>
                <c:pt idx="3027">
                  <c:v>4</c:v>
                </c:pt>
                <c:pt idx="3028">
                  <c:v>4</c:v>
                </c:pt>
                <c:pt idx="3029">
                  <c:v>4</c:v>
                </c:pt>
                <c:pt idx="3030">
                  <c:v>4</c:v>
                </c:pt>
                <c:pt idx="3031">
                  <c:v>4</c:v>
                </c:pt>
                <c:pt idx="3032">
                  <c:v>4</c:v>
                </c:pt>
                <c:pt idx="3033">
                  <c:v>4</c:v>
                </c:pt>
                <c:pt idx="3034">
                  <c:v>4</c:v>
                </c:pt>
                <c:pt idx="3035">
                  <c:v>4</c:v>
                </c:pt>
                <c:pt idx="3036">
                  <c:v>4</c:v>
                </c:pt>
                <c:pt idx="3037">
                  <c:v>4</c:v>
                </c:pt>
                <c:pt idx="3038">
                  <c:v>4</c:v>
                </c:pt>
                <c:pt idx="3039">
                  <c:v>4</c:v>
                </c:pt>
                <c:pt idx="3040">
                  <c:v>4</c:v>
                </c:pt>
                <c:pt idx="3041">
                  <c:v>4</c:v>
                </c:pt>
                <c:pt idx="3042">
                  <c:v>4</c:v>
                </c:pt>
                <c:pt idx="3043">
                  <c:v>4</c:v>
                </c:pt>
                <c:pt idx="3044">
                  <c:v>4</c:v>
                </c:pt>
                <c:pt idx="3045">
                  <c:v>4</c:v>
                </c:pt>
                <c:pt idx="3046">
                  <c:v>4</c:v>
                </c:pt>
                <c:pt idx="3047">
                  <c:v>4</c:v>
                </c:pt>
                <c:pt idx="3048">
                  <c:v>4</c:v>
                </c:pt>
                <c:pt idx="3049">
                  <c:v>4</c:v>
                </c:pt>
                <c:pt idx="3050">
                  <c:v>4</c:v>
                </c:pt>
                <c:pt idx="3051">
                  <c:v>4</c:v>
                </c:pt>
                <c:pt idx="3052">
                  <c:v>4</c:v>
                </c:pt>
                <c:pt idx="3053">
                  <c:v>4</c:v>
                </c:pt>
                <c:pt idx="3054">
                  <c:v>4</c:v>
                </c:pt>
                <c:pt idx="3055">
                  <c:v>4</c:v>
                </c:pt>
                <c:pt idx="3056">
                  <c:v>4</c:v>
                </c:pt>
                <c:pt idx="3057">
                  <c:v>4</c:v>
                </c:pt>
                <c:pt idx="3058">
                  <c:v>4</c:v>
                </c:pt>
                <c:pt idx="3059">
                  <c:v>4</c:v>
                </c:pt>
                <c:pt idx="3060">
                  <c:v>4</c:v>
                </c:pt>
                <c:pt idx="3061">
                  <c:v>4</c:v>
                </c:pt>
                <c:pt idx="3062">
                  <c:v>4</c:v>
                </c:pt>
                <c:pt idx="3063">
                  <c:v>4</c:v>
                </c:pt>
                <c:pt idx="3064">
                  <c:v>4</c:v>
                </c:pt>
                <c:pt idx="3065">
                  <c:v>4</c:v>
                </c:pt>
                <c:pt idx="3066">
                  <c:v>4</c:v>
                </c:pt>
                <c:pt idx="3067">
                  <c:v>4</c:v>
                </c:pt>
                <c:pt idx="3068">
                  <c:v>4</c:v>
                </c:pt>
                <c:pt idx="3069">
                  <c:v>4</c:v>
                </c:pt>
                <c:pt idx="3070">
                  <c:v>4</c:v>
                </c:pt>
                <c:pt idx="3071">
                  <c:v>4</c:v>
                </c:pt>
                <c:pt idx="3072">
                  <c:v>4</c:v>
                </c:pt>
                <c:pt idx="3073">
                  <c:v>4</c:v>
                </c:pt>
                <c:pt idx="3074">
                  <c:v>4</c:v>
                </c:pt>
                <c:pt idx="3075">
                  <c:v>4</c:v>
                </c:pt>
                <c:pt idx="3076">
                  <c:v>4</c:v>
                </c:pt>
                <c:pt idx="3077">
                  <c:v>4</c:v>
                </c:pt>
                <c:pt idx="3078">
                  <c:v>6</c:v>
                </c:pt>
                <c:pt idx="3079">
                  <c:v>6</c:v>
                </c:pt>
                <c:pt idx="3080">
                  <c:v>6</c:v>
                </c:pt>
                <c:pt idx="3081">
                  <c:v>6</c:v>
                </c:pt>
                <c:pt idx="3082">
                  <c:v>6</c:v>
                </c:pt>
                <c:pt idx="3083">
                  <c:v>6</c:v>
                </c:pt>
                <c:pt idx="3084">
                  <c:v>6</c:v>
                </c:pt>
                <c:pt idx="3085">
                  <c:v>6</c:v>
                </c:pt>
                <c:pt idx="3086">
                  <c:v>6</c:v>
                </c:pt>
                <c:pt idx="3087">
                  <c:v>6</c:v>
                </c:pt>
                <c:pt idx="3088">
                  <c:v>6</c:v>
                </c:pt>
                <c:pt idx="3089">
                  <c:v>6</c:v>
                </c:pt>
                <c:pt idx="3090">
                  <c:v>6</c:v>
                </c:pt>
                <c:pt idx="3091">
                  <c:v>6</c:v>
                </c:pt>
                <c:pt idx="3092">
                  <c:v>6</c:v>
                </c:pt>
                <c:pt idx="3093">
                  <c:v>6</c:v>
                </c:pt>
                <c:pt idx="3094">
                  <c:v>6</c:v>
                </c:pt>
                <c:pt idx="3095">
                  <c:v>6</c:v>
                </c:pt>
                <c:pt idx="3096">
                  <c:v>4</c:v>
                </c:pt>
                <c:pt idx="3097">
                  <c:v>6</c:v>
                </c:pt>
                <c:pt idx="3098">
                  <c:v>4</c:v>
                </c:pt>
                <c:pt idx="3099">
                  <c:v>6</c:v>
                </c:pt>
                <c:pt idx="3100">
                  <c:v>4</c:v>
                </c:pt>
                <c:pt idx="3101">
                  <c:v>6</c:v>
                </c:pt>
                <c:pt idx="3102">
                  <c:v>4</c:v>
                </c:pt>
                <c:pt idx="3103">
                  <c:v>4</c:v>
                </c:pt>
                <c:pt idx="3104">
                  <c:v>4</c:v>
                </c:pt>
                <c:pt idx="3105">
                  <c:v>6</c:v>
                </c:pt>
                <c:pt idx="3106">
                  <c:v>6</c:v>
                </c:pt>
                <c:pt idx="3107">
                  <c:v>6</c:v>
                </c:pt>
                <c:pt idx="3108">
                  <c:v>6</c:v>
                </c:pt>
                <c:pt idx="3109">
                  <c:v>4</c:v>
                </c:pt>
                <c:pt idx="3110">
                  <c:v>6</c:v>
                </c:pt>
                <c:pt idx="3111">
                  <c:v>6</c:v>
                </c:pt>
                <c:pt idx="3112">
                  <c:v>6</c:v>
                </c:pt>
                <c:pt idx="3113">
                  <c:v>4</c:v>
                </c:pt>
                <c:pt idx="3114">
                  <c:v>6</c:v>
                </c:pt>
                <c:pt idx="3115">
                  <c:v>4</c:v>
                </c:pt>
                <c:pt idx="3116">
                  <c:v>6</c:v>
                </c:pt>
                <c:pt idx="3117">
                  <c:v>4</c:v>
                </c:pt>
                <c:pt idx="3118">
                  <c:v>4</c:v>
                </c:pt>
                <c:pt idx="3119">
                  <c:v>4</c:v>
                </c:pt>
                <c:pt idx="3120">
                  <c:v>4</c:v>
                </c:pt>
                <c:pt idx="3121">
                  <c:v>4</c:v>
                </c:pt>
                <c:pt idx="3122">
                  <c:v>4</c:v>
                </c:pt>
                <c:pt idx="3123">
                  <c:v>4</c:v>
                </c:pt>
                <c:pt idx="3124">
                  <c:v>4</c:v>
                </c:pt>
                <c:pt idx="3125">
                  <c:v>4</c:v>
                </c:pt>
                <c:pt idx="3126">
                  <c:v>4</c:v>
                </c:pt>
                <c:pt idx="3127">
                  <c:v>8</c:v>
                </c:pt>
                <c:pt idx="3128">
                  <c:v>8</c:v>
                </c:pt>
                <c:pt idx="3129">
                  <c:v>8</c:v>
                </c:pt>
                <c:pt idx="3130">
                  <c:v>4</c:v>
                </c:pt>
                <c:pt idx="3131">
                  <c:v>4</c:v>
                </c:pt>
                <c:pt idx="3132">
                  <c:v>4</c:v>
                </c:pt>
                <c:pt idx="3133">
                  <c:v>4</c:v>
                </c:pt>
                <c:pt idx="3134">
                  <c:v>4</c:v>
                </c:pt>
                <c:pt idx="3135">
                  <c:v>4</c:v>
                </c:pt>
                <c:pt idx="3136">
                  <c:v>4</c:v>
                </c:pt>
                <c:pt idx="3137">
                  <c:v>4</c:v>
                </c:pt>
                <c:pt idx="3138">
                  <c:v>4</c:v>
                </c:pt>
                <c:pt idx="3139">
                  <c:v>4</c:v>
                </c:pt>
                <c:pt idx="3140">
                  <c:v>4</c:v>
                </c:pt>
                <c:pt idx="3141">
                  <c:v>4</c:v>
                </c:pt>
                <c:pt idx="3142">
                  <c:v>4</c:v>
                </c:pt>
                <c:pt idx="3143">
                  <c:v>4</c:v>
                </c:pt>
                <c:pt idx="3144">
                  <c:v>4</c:v>
                </c:pt>
                <c:pt idx="3145">
                  <c:v>4</c:v>
                </c:pt>
                <c:pt idx="3146">
                  <c:v>4</c:v>
                </c:pt>
                <c:pt idx="3147">
                  <c:v>4</c:v>
                </c:pt>
                <c:pt idx="3148">
                  <c:v>4</c:v>
                </c:pt>
                <c:pt idx="3149">
                  <c:v>4</c:v>
                </c:pt>
                <c:pt idx="3150">
                  <c:v>4</c:v>
                </c:pt>
                <c:pt idx="3151">
                  <c:v>4</c:v>
                </c:pt>
                <c:pt idx="3152">
                  <c:v>4</c:v>
                </c:pt>
                <c:pt idx="3153">
                  <c:v>4</c:v>
                </c:pt>
                <c:pt idx="3154">
                  <c:v>4</c:v>
                </c:pt>
                <c:pt idx="3155">
                  <c:v>4</c:v>
                </c:pt>
                <c:pt idx="3156">
                  <c:v>4</c:v>
                </c:pt>
                <c:pt idx="3157">
                  <c:v>4</c:v>
                </c:pt>
                <c:pt idx="3158">
                  <c:v>4</c:v>
                </c:pt>
                <c:pt idx="3159">
                  <c:v>4</c:v>
                </c:pt>
                <c:pt idx="3160">
                  <c:v>4</c:v>
                </c:pt>
                <c:pt idx="3161">
                  <c:v>4</c:v>
                </c:pt>
                <c:pt idx="3162">
                  <c:v>4</c:v>
                </c:pt>
                <c:pt idx="3163">
                  <c:v>4</c:v>
                </c:pt>
                <c:pt idx="3164">
                  <c:v>4</c:v>
                </c:pt>
                <c:pt idx="3165">
                  <c:v>4</c:v>
                </c:pt>
                <c:pt idx="3166">
                  <c:v>4</c:v>
                </c:pt>
                <c:pt idx="3167">
                  <c:v>4</c:v>
                </c:pt>
                <c:pt idx="3168">
                  <c:v>6</c:v>
                </c:pt>
                <c:pt idx="3169">
                  <c:v>6</c:v>
                </c:pt>
                <c:pt idx="3170">
                  <c:v>6</c:v>
                </c:pt>
                <c:pt idx="3171">
                  <c:v>6</c:v>
                </c:pt>
                <c:pt idx="3172">
                  <c:v>4</c:v>
                </c:pt>
                <c:pt idx="3173">
                  <c:v>6</c:v>
                </c:pt>
                <c:pt idx="3174">
                  <c:v>6</c:v>
                </c:pt>
                <c:pt idx="3175">
                  <c:v>6</c:v>
                </c:pt>
                <c:pt idx="3176">
                  <c:v>6</c:v>
                </c:pt>
                <c:pt idx="3177">
                  <c:v>6</c:v>
                </c:pt>
                <c:pt idx="3178">
                  <c:v>6</c:v>
                </c:pt>
                <c:pt idx="3179">
                  <c:v>4</c:v>
                </c:pt>
                <c:pt idx="3180">
                  <c:v>6</c:v>
                </c:pt>
                <c:pt idx="3181">
                  <c:v>4</c:v>
                </c:pt>
                <c:pt idx="3182">
                  <c:v>6</c:v>
                </c:pt>
                <c:pt idx="3183">
                  <c:v>6</c:v>
                </c:pt>
                <c:pt idx="3184">
                  <c:v>6</c:v>
                </c:pt>
                <c:pt idx="3185">
                  <c:v>6</c:v>
                </c:pt>
                <c:pt idx="3186">
                  <c:v>6</c:v>
                </c:pt>
                <c:pt idx="3187">
                  <c:v>6</c:v>
                </c:pt>
                <c:pt idx="3188">
                  <c:v>6</c:v>
                </c:pt>
                <c:pt idx="3189">
                  <c:v>6</c:v>
                </c:pt>
                <c:pt idx="3190">
                  <c:v>6</c:v>
                </c:pt>
                <c:pt idx="3191">
                  <c:v>6</c:v>
                </c:pt>
                <c:pt idx="3192">
                  <c:v>6</c:v>
                </c:pt>
                <c:pt idx="3193">
                  <c:v>6</c:v>
                </c:pt>
                <c:pt idx="3194">
                  <c:v>6</c:v>
                </c:pt>
                <c:pt idx="3195">
                  <c:v>6</c:v>
                </c:pt>
                <c:pt idx="3196">
                  <c:v>6</c:v>
                </c:pt>
                <c:pt idx="3197">
                  <c:v>6</c:v>
                </c:pt>
                <c:pt idx="3198">
                  <c:v>6</c:v>
                </c:pt>
                <c:pt idx="3199">
                  <c:v>6</c:v>
                </c:pt>
                <c:pt idx="3200">
                  <c:v>6</c:v>
                </c:pt>
                <c:pt idx="3201">
                  <c:v>6</c:v>
                </c:pt>
                <c:pt idx="3202">
                  <c:v>6</c:v>
                </c:pt>
                <c:pt idx="3203">
                  <c:v>8</c:v>
                </c:pt>
                <c:pt idx="3204">
                  <c:v>8</c:v>
                </c:pt>
                <c:pt idx="3205">
                  <c:v>8</c:v>
                </c:pt>
                <c:pt idx="3206">
                  <c:v>8</c:v>
                </c:pt>
                <c:pt idx="3207">
                  <c:v>8</c:v>
                </c:pt>
                <c:pt idx="3208">
                  <c:v>8</c:v>
                </c:pt>
                <c:pt idx="3209">
                  <c:v>8</c:v>
                </c:pt>
                <c:pt idx="3210">
                  <c:v>8</c:v>
                </c:pt>
                <c:pt idx="3211">
                  <c:v>8</c:v>
                </c:pt>
                <c:pt idx="3212">
                  <c:v>6</c:v>
                </c:pt>
                <c:pt idx="3213">
                  <c:v>6</c:v>
                </c:pt>
                <c:pt idx="3214">
                  <c:v>6</c:v>
                </c:pt>
                <c:pt idx="3215">
                  <c:v>6</c:v>
                </c:pt>
                <c:pt idx="3216">
                  <c:v>6</c:v>
                </c:pt>
                <c:pt idx="3217">
                  <c:v>6</c:v>
                </c:pt>
                <c:pt idx="3218">
                  <c:v>6</c:v>
                </c:pt>
                <c:pt idx="3219">
                  <c:v>6</c:v>
                </c:pt>
                <c:pt idx="3220">
                  <c:v>6</c:v>
                </c:pt>
                <c:pt idx="3221">
                  <c:v>6</c:v>
                </c:pt>
                <c:pt idx="3222">
                  <c:v>6</c:v>
                </c:pt>
                <c:pt idx="3223">
                  <c:v>6</c:v>
                </c:pt>
                <c:pt idx="3224">
                  <c:v>6</c:v>
                </c:pt>
                <c:pt idx="3225">
                  <c:v>6</c:v>
                </c:pt>
                <c:pt idx="3226">
                  <c:v>6</c:v>
                </c:pt>
                <c:pt idx="3227">
                  <c:v>6</c:v>
                </c:pt>
                <c:pt idx="3228">
                  <c:v>6</c:v>
                </c:pt>
                <c:pt idx="3229">
                  <c:v>6</c:v>
                </c:pt>
                <c:pt idx="3230">
                  <c:v>6</c:v>
                </c:pt>
                <c:pt idx="3231">
                  <c:v>6</c:v>
                </c:pt>
                <c:pt idx="3232">
                  <c:v>6</c:v>
                </c:pt>
                <c:pt idx="3233">
                  <c:v>6</c:v>
                </c:pt>
                <c:pt idx="3234">
                  <c:v>6</c:v>
                </c:pt>
                <c:pt idx="3235">
                  <c:v>4</c:v>
                </c:pt>
                <c:pt idx="3236">
                  <c:v>4</c:v>
                </c:pt>
                <c:pt idx="3237">
                  <c:v>4</c:v>
                </c:pt>
                <c:pt idx="3238">
                  <c:v>6</c:v>
                </c:pt>
                <c:pt idx="3239">
                  <c:v>6</c:v>
                </c:pt>
                <c:pt idx="3240">
                  <c:v>6</c:v>
                </c:pt>
                <c:pt idx="3241">
                  <c:v>4</c:v>
                </c:pt>
                <c:pt idx="3242">
                  <c:v>6</c:v>
                </c:pt>
                <c:pt idx="3243">
                  <c:v>4</c:v>
                </c:pt>
                <c:pt idx="3244">
                  <c:v>4</c:v>
                </c:pt>
                <c:pt idx="3245">
                  <c:v>4</c:v>
                </c:pt>
                <c:pt idx="3246">
                  <c:v>4</c:v>
                </c:pt>
                <c:pt idx="3247">
                  <c:v>6</c:v>
                </c:pt>
                <c:pt idx="3248">
                  <c:v>6</c:v>
                </c:pt>
                <c:pt idx="3249">
                  <c:v>6</c:v>
                </c:pt>
                <c:pt idx="3250">
                  <c:v>6</c:v>
                </c:pt>
                <c:pt idx="3251">
                  <c:v>4</c:v>
                </c:pt>
                <c:pt idx="3252">
                  <c:v>4</c:v>
                </c:pt>
                <c:pt idx="3253">
                  <c:v>6</c:v>
                </c:pt>
                <c:pt idx="3254">
                  <c:v>4</c:v>
                </c:pt>
                <c:pt idx="3255">
                  <c:v>6</c:v>
                </c:pt>
                <c:pt idx="3256">
                  <c:v>4</c:v>
                </c:pt>
                <c:pt idx="3257">
                  <c:v>6</c:v>
                </c:pt>
                <c:pt idx="3258">
                  <c:v>6</c:v>
                </c:pt>
                <c:pt idx="3259">
                  <c:v>6</c:v>
                </c:pt>
                <c:pt idx="3260">
                  <c:v>4</c:v>
                </c:pt>
                <c:pt idx="3261">
                  <c:v>6</c:v>
                </c:pt>
                <c:pt idx="3262">
                  <c:v>4</c:v>
                </c:pt>
                <c:pt idx="3263">
                  <c:v>4</c:v>
                </c:pt>
                <c:pt idx="3264">
                  <c:v>6</c:v>
                </c:pt>
                <c:pt idx="3265">
                  <c:v>4</c:v>
                </c:pt>
                <c:pt idx="3266">
                  <c:v>6</c:v>
                </c:pt>
                <c:pt idx="3267">
                  <c:v>4</c:v>
                </c:pt>
                <c:pt idx="3268">
                  <c:v>6</c:v>
                </c:pt>
                <c:pt idx="3269">
                  <c:v>4</c:v>
                </c:pt>
                <c:pt idx="3270">
                  <c:v>6</c:v>
                </c:pt>
                <c:pt idx="3271">
                  <c:v>6</c:v>
                </c:pt>
                <c:pt idx="3272">
                  <c:v>6</c:v>
                </c:pt>
                <c:pt idx="3273">
                  <c:v>4</c:v>
                </c:pt>
                <c:pt idx="3274">
                  <c:v>6</c:v>
                </c:pt>
                <c:pt idx="3275">
                  <c:v>4</c:v>
                </c:pt>
                <c:pt idx="3276">
                  <c:v>4</c:v>
                </c:pt>
                <c:pt idx="3277">
                  <c:v>4</c:v>
                </c:pt>
                <c:pt idx="3278">
                  <c:v>4</c:v>
                </c:pt>
                <c:pt idx="3279">
                  <c:v>4</c:v>
                </c:pt>
                <c:pt idx="3280">
                  <c:v>4</c:v>
                </c:pt>
                <c:pt idx="3281">
                  <c:v>4</c:v>
                </c:pt>
                <c:pt idx="3282">
                  <c:v>4</c:v>
                </c:pt>
                <c:pt idx="3283">
                  <c:v>4</c:v>
                </c:pt>
                <c:pt idx="3284">
                  <c:v>4</c:v>
                </c:pt>
                <c:pt idx="3285">
                  <c:v>4</c:v>
                </c:pt>
                <c:pt idx="3286">
                  <c:v>8</c:v>
                </c:pt>
                <c:pt idx="3287">
                  <c:v>8</c:v>
                </c:pt>
                <c:pt idx="3288">
                  <c:v>8</c:v>
                </c:pt>
                <c:pt idx="3289">
                  <c:v>4</c:v>
                </c:pt>
                <c:pt idx="3290">
                  <c:v>4</c:v>
                </c:pt>
                <c:pt idx="3291">
                  <c:v>4</c:v>
                </c:pt>
                <c:pt idx="3292">
                  <c:v>4</c:v>
                </c:pt>
                <c:pt idx="3293">
                  <c:v>4</c:v>
                </c:pt>
                <c:pt idx="3294">
                  <c:v>4</c:v>
                </c:pt>
                <c:pt idx="3295">
                  <c:v>4</c:v>
                </c:pt>
                <c:pt idx="3296">
                  <c:v>4</c:v>
                </c:pt>
                <c:pt idx="3297">
                  <c:v>4</c:v>
                </c:pt>
                <c:pt idx="3298">
                  <c:v>4</c:v>
                </c:pt>
                <c:pt idx="3299">
                  <c:v>4</c:v>
                </c:pt>
                <c:pt idx="3300">
                  <c:v>4</c:v>
                </c:pt>
                <c:pt idx="3301">
                  <c:v>4</c:v>
                </c:pt>
                <c:pt idx="3302">
                  <c:v>4</c:v>
                </c:pt>
                <c:pt idx="3303">
                  <c:v>4</c:v>
                </c:pt>
                <c:pt idx="3304">
                  <c:v>4</c:v>
                </c:pt>
                <c:pt idx="3305">
                  <c:v>6</c:v>
                </c:pt>
                <c:pt idx="3306">
                  <c:v>6</c:v>
                </c:pt>
                <c:pt idx="3307">
                  <c:v>4</c:v>
                </c:pt>
                <c:pt idx="3308">
                  <c:v>4</c:v>
                </c:pt>
                <c:pt idx="3309">
                  <c:v>4</c:v>
                </c:pt>
                <c:pt idx="3310">
                  <c:v>6</c:v>
                </c:pt>
                <c:pt idx="3311">
                  <c:v>4</c:v>
                </c:pt>
                <c:pt idx="3312">
                  <c:v>6</c:v>
                </c:pt>
                <c:pt idx="3313">
                  <c:v>4</c:v>
                </c:pt>
                <c:pt idx="3314">
                  <c:v>6</c:v>
                </c:pt>
                <c:pt idx="3315">
                  <c:v>6</c:v>
                </c:pt>
                <c:pt idx="3316">
                  <c:v>6</c:v>
                </c:pt>
                <c:pt idx="3317">
                  <c:v>6</c:v>
                </c:pt>
                <c:pt idx="3318">
                  <c:v>6</c:v>
                </c:pt>
                <c:pt idx="3319">
                  <c:v>6</c:v>
                </c:pt>
                <c:pt idx="3320">
                  <c:v>6</c:v>
                </c:pt>
                <c:pt idx="3321">
                  <c:v>6</c:v>
                </c:pt>
                <c:pt idx="3322">
                  <c:v>6</c:v>
                </c:pt>
                <c:pt idx="3323">
                  <c:v>6</c:v>
                </c:pt>
                <c:pt idx="3324">
                  <c:v>6</c:v>
                </c:pt>
                <c:pt idx="3325">
                  <c:v>6</c:v>
                </c:pt>
                <c:pt idx="3326">
                  <c:v>6</c:v>
                </c:pt>
                <c:pt idx="3327">
                  <c:v>6</c:v>
                </c:pt>
                <c:pt idx="3328">
                  <c:v>6</c:v>
                </c:pt>
                <c:pt idx="3329">
                  <c:v>6</c:v>
                </c:pt>
                <c:pt idx="3330">
                  <c:v>4</c:v>
                </c:pt>
                <c:pt idx="3331">
                  <c:v>4</c:v>
                </c:pt>
                <c:pt idx="3332">
                  <c:v>4</c:v>
                </c:pt>
                <c:pt idx="3333">
                  <c:v>4</c:v>
                </c:pt>
                <c:pt idx="3334">
                  <c:v>4</c:v>
                </c:pt>
                <c:pt idx="3335">
                  <c:v>4</c:v>
                </c:pt>
                <c:pt idx="3336">
                  <c:v>4</c:v>
                </c:pt>
                <c:pt idx="3337">
                  <c:v>4</c:v>
                </c:pt>
                <c:pt idx="3338">
                  <c:v>4</c:v>
                </c:pt>
                <c:pt idx="3339">
                  <c:v>4</c:v>
                </c:pt>
                <c:pt idx="3340">
                  <c:v>4</c:v>
                </c:pt>
                <c:pt idx="3341">
                  <c:v>4</c:v>
                </c:pt>
                <c:pt idx="3342">
                  <c:v>4</c:v>
                </c:pt>
                <c:pt idx="3343">
                  <c:v>4</c:v>
                </c:pt>
                <c:pt idx="3344">
                  <c:v>4</c:v>
                </c:pt>
                <c:pt idx="3345">
                  <c:v>4</c:v>
                </c:pt>
                <c:pt idx="3346">
                  <c:v>4</c:v>
                </c:pt>
                <c:pt idx="3347">
                  <c:v>4</c:v>
                </c:pt>
                <c:pt idx="3348">
                  <c:v>4</c:v>
                </c:pt>
                <c:pt idx="3349">
                  <c:v>4</c:v>
                </c:pt>
                <c:pt idx="3350">
                  <c:v>4</c:v>
                </c:pt>
                <c:pt idx="3351">
                  <c:v>4</c:v>
                </c:pt>
                <c:pt idx="3352">
                  <c:v>4</c:v>
                </c:pt>
                <c:pt idx="3353">
                  <c:v>4</c:v>
                </c:pt>
                <c:pt idx="3354">
                  <c:v>4</c:v>
                </c:pt>
                <c:pt idx="3355">
                  <c:v>4</c:v>
                </c:pt>
                <c:pt idx="3356">
                  <c:v>4</c:v>
                </c:pt>
                <c:pt idx="3357">
                  <c:v>4</c:v>
                </c:pt>
                <c:pt idx="3358">
                  <c:v>4</c:v>
                </c:pt>
                <c:pt idx="3359">
                  <c:v>4</c:v>
                </c:pt>
                <c:pt idx="3360">
                  <c:v>4</c:v>
                </c:pt>
                <c:pt idx="3361">
                  <c:v>4</c:v>
                </c:pt>
                <c:pt idx="3362">
                  <c:v>4</c:v>
                </c:pt>
                <c:pt idx="3363">
                  <c:v>4</c:v>
                </c:pt>
                <c:pt idx="3364">
                  <c:v>4</c:v>
                </c:pt>
                <c:pt idx="3365">
                  <c:v>4</c:v>
                </c:pt>
                <c:pt idx="3366">
                  <c:v>4</c:v>
                </c:pt>
                <c:pt idx="3367">
                  <c:v>4</c:v>
                </c:pt>
                <c:pt idx="3368">
                  <c:v>4</c:v>
                </c:pt>
                <c:pt idx="3369">
                  <c:v>4</c:v>
                </c:pt>
                <c:pt idx="3370">
                  <c:v>4</c:v>
                </c:pt>
                <c:pt idx="3371">
                  <c:v>4</c:v>
                </c:pt>
                <c:pt idx="3372">
                  <c:v>4</c:v>
                </c:pt>
                <c:pt idx="3373">
                  <c:v>4</c:v>
                </c:pt>
                <c:pt idx="3374">
                  <c:v>4</c:v>
                </c:pt>
                <c:pt idx="3375">
                  <c:v>4</c:v>
                </c:pt>
                <c:pt idx="3376">
                  <c:v>4</c:v>
                </c:pt>
                <c:pt idx="3377">
                  <c:v>4</c:v>
                </c:pt>
                <c:pt idx="3378">
                  <c:v>4</c:v>
                </c:pt>
                <c:pt idx="3379">
                  <c:v>4</c:v>
                </c:pt>
                <c:pt idx="3380">
                  <c:v>4</c:v>
                </c:pt>
                <c:pt idx="3381">
                  <c:v>4</c:v>
                </c:pt>
                <c:pt idx="3382">
                  <c:v>4</c:v>
                </c:pt>
                <c:pt idx="3383">
                  <c:v>4</c:v>
                </c:pt>
                <c:pt idx="3384">
                  <c:v>4</c:v>
                </c:pt>
                <c:pt idx="3385">
                  <c:v>4</c:v>
                </c:pt>
                <c:pt idx="3386">
                  <c:v>4</c:v>
                </c:pt>
                <c:pt idx="3387">
                  <c:v>4</c:v>
                </c:pt>
                <c:pt idx="3388">
                  <c:v>4</c:v>
                </c:pt>
                <c:pt idx="3389">
                  <c:v>4</c:v>
                </c:pt>
                <c:pt idx="3390">
                  <c:v>4</c:v>
                </c:pt>
                <c:pt idx="3391">
                  <c:v>6</c:v>
                </c:pt>
                <c:pt idx="3392">
                  <c:v>6</c:v>
                </c:pt>
                <c:pt idx="3393">
                  <c:v>6</c:v>
                </c:pt>
                <c:pt idx="3394">
                  <c:v>6</c:v>
                </c:pt>
                <c:pt idx="3395">
                  <c:v>6</c:v>
                </c:pt>
                <c:pt idx="3396">
                  <c:v>6</c:v>
                </c:pt>
                <c:pt idx="3397">
                  <c:v>6</c:v>
                </c:pt>
                <c:pt idx="3398">
                  <c:v>6</c:v>
                </c:pt>
                <c:pt idx="3399">
                  <c:v>6</c:v>
                </c:pt>
                <c:pt idx="3400">
                  <c:v>6</c:v>
                </c:pt>
                <c:pt idx="3401">
                  <c:v>6</c:v>
                </c:pt>
                <c:pt idx="3402">
                  <c:v>6</c:v>
                </c:pt>
                <c:pt idx="3403">
                  <c:v>4</c:v>
                </c:pt>
                <c:pt idx="3404">
                  <c:v>4</c:v>
                </c:pt>
                <c:pt idx="3405">
                  <c:v>4</c:v>
                </c:pt>
                <c:pt idx="3406">
                  <c:v>4</c:v>
                </c:pt>
                <c:pt idx="3407">
                  <c:v>4</c:v>
                </c:pt>
                <c:pt idx="3408">
                  <c:v>4</c:v>
                </c:pt>
                <c:pt idx="3409">
                  <c:v>4</c:v>
                </c:pt>
                <c:pt idx="3410">
                  <c:v>6</c:v>
                </c:pt>
                <c:pt idx="3411">
                  <c:v>8</c:v>
                </c:pt>
                <c:pt idx="3412">
                  <c:v>6</c:v>
                </c:pt>
                <c:pt idx="3413">
                  <c:v>6</c:v>
                </c:pt>
                <c:pt idx="3414">
                  <c:v>6</c:v>
                </c:pt>
                <c:pt idx="3415">
                  <c:v>6</c:v>
                </c:pt>
                <c:pt idx="3416">
                  <c:v>6</c:v>
                </c:pt>
                <c:pt idx="3417">
                  <c:v>6</c:v>
                </c:pt>
                <c:pt idx="3418">
                  <c:v>6</c:v>
                </c:pt>
                <c:pt idx="3419">
                  <c:v>6</c:v>
                </c:pt>
                <c:pt idx="3420">
                  <c:v>6</c:v>
                </c:pt>
                <c:pt idx="3421">
                  <c:v>6</c:v>
                </c:pt>
                <c:pt idx="3422">
                  <c:v>6</c:v>
                </c:pt>
                <c:pt idx="3423">
                  <c:v>6</c:v>
                </c:pt>
                <c:pt idx="3424">
                  <c:v>6</c:v>
                </c:pt>
                <c:pt idx="3425">
                  <c:v>6</c:v>
                </c:pt>
                <c:pt idx="3426">
                  <c:v>6</c:v>
                </c:pt>
                <c:pt idx="3427">
                  <c:v>6</c:v>
                </c:pt>
                <c:pt idx="3428">
                  <c:v>6</c:v>
                </c:pt>
                <c:pt idx="3429">
                  <c:v>6</c:v>
                </c:pt>
                <c:pt idx="3430">
                  <c:v>8</c:v>
                </c:pt>
                <c:pt idx="3431">
                  <c:v>6</c:v>
                </c:pt>
                <c:pt idx="3432">
                  <c:v>6</c:v>
                </c:pt>
                <c:pt idx="3433">
                  <c:v>6</c:v>
                </c:pt>
                <c:pt idx="3434">
                  <c:v>6</c:v>
                </c:pt>
                <c:pt idx="3435">
                  <c:v>6</c:v>
                </c:pt>
                <c:pt idx="3436">
                  <c:v>6</c:v>
                </c:pt>
                <c:pt idx="3437">
                  <c:v>8</c:v>
                </c:pt>
                <c:pt idx="3438">
                  <c:v>8</c:v>
                </c:pt>
                <c:pt idx="3439">
                  <c:v>6</c:v>
                </c:pt>
                <c:pt idx="3440">
                  <c:v>6</c:v>
                </c:pt>
                <c:pt idx="3441">
                  <c:v>6</c:v>
                </c:pt>
                <c:pt idx="3442">
                  <c:v>6</c:v>
                </c:pt>
                <c:pt idx="3443">
                  <c:v>6</c:v>
                </c:pt>
                <c:pt idx="3444">
                  <c:v>6</c:v>
                </c:pt>
                <c:pt idx="3445">
                  <c:v>6</c:v>
                </c:pt>
                <c:pt idx="3446">
                  <c:v>6</c:v>
                </c:pt>
                <c:pt idx="3447">
                  <c:v>6</c:v>
                </c:pt>
                <c:pt idx="3448">
                  <c:v>6</c:v>
                </c:pt>
                <c:pt idx="3449">
                  <c:v>6</c:v>
                </c:pt>
                <c:pt idx="3450">
                  <c:v>6</c:v>
                </c:pt>
                <c:pt idx="3451">
                  <c:v>6</c:v>
                </c:pt>
                <c:pt idx="3452">
                  <c:v>6</c:v>
                </c:pt>
                <c:pt idx="3453">
                  <c:v>6</c:v>
                </c:pt>
                <c:pt idx="3454">
                  <c:v>6</c:v>
                </c:pt>
                <c:pt idx="3455">
                  <c:v>6</c:v>
                </c:pt>
                <c:pt idx="3456">
                  <c:v>6</c:v>
                </c:pt>
                <c:pt idx="3457">
                  <c:v>6</c:v>
                </c:pt>
                <c:pt idx="3458">
                  <c:v>6</c:v>
                </c:pt>
                <c:pt idx="3459">
                  <c:v>6</c:v>
                </c:pt>
                <c:pt idx="3460">
                  <c:v>6</c:v>
                </c:pt>
                <c:pt idx="3461">
                  <c:v>6</c:v>
                </c:pt>
                <c:pt idx="3462">
                  <c:v>6</c:v>
                </c:pt>
                <c:pt idx="3463">
                  <c:v>6</c:v>
                </c:pt>
                <c:pt idx="3464">
                  <c:v>6</c:v>
                </c:pt>
                <c:pt idx="3465">
                  <c:v>6</c:v>
                </c:pt>
                <c:pt idx="3466">
                  <c:v>6</c:v>
                </c:pt>
                <c:pt idx="3467">
                  <c:v>6</c:v>
                </c:pt>
                <c:pt idx="3468">
                  <c:v>6</c:v>
                </c:pt>
                <c:pt idx="3469">
                  <c:v>6</c:v>
                </c:pt>
                <c:pt idx="3470">
                  <c:v>6</c:v>
                </c:pt>
                <c:pt idx="3471">
                  <c:v>6</c:v>
                </c:pt>
                <c:pt idx="3472">
                  <c:v>8</c:v>
                </c:pt>
                <c:pt idx="3473">
                  <c:v>6</c:v>
                </c:pt>
                <c:pt idx="3474">
                  <c:v>6</c:v>
                </c:pt>
                <c:pt idx="3475">
                  <c:v>4</c:v>
                </c:pt>
                <c:pt idx="3476">
                  <c:v>4</c:v>
                </c:pt>
                <c:pt idx="3477">
                  <c:v>4</c:v>
                </c:pt>
                <c:pt idx="3478">
                  <c:v>4</c:v>
                </c:pt>
                <c:pt idx="3479">
                  <c:v>4</c:v>
                </c:pt>
                <c:pt idx="3480">
                  <c:v>4</c:v>
                </c:pt>
                <c:pt idx="3481">
                  <c:v>4</c:v>
                </c:pt>
                <c:pt idx="3482">
                  <c:v>4</c:v>
                </c:pt>
                <c:pt idx="3483">
                  <c:v>4</c:v>
                </c:pt>
                <c:pt idx="3484">
                  <c:v>4</c:v>
                </c:pt>
                <c:pt idx="3485">
                  <c:v>4</c:v>
                </c:pt>
                <c:pt idx="3486">
                  <c:v>4</c:v>
                </c:pt>
                <c:pt idx="3487">
                  <c:v>4</c:v>
                </c:pt>
                <c:pt idx="3488">
                  <c:v>4</c:v>
                </c:pt>
                <c:pt idx="3489">
                  <c:v>4</c:v>
                </c:pt>
                <c:pt idx="3490">
                  <c:v>4</c:v>
                </c:pt>
                <c:pt idx="3491">
                  <c:v>4</c:v>
                </c:pt>
                <c:pt idx="3492">
                  <c:v>4</c:v>
                </c:pt>
                <c:pt idx="3493">
                  <c:v>4</c:v>
                </c:pt>
                <c:pt idx="3494">
                  <c:v>4</c:v>
                </c:pt>
                <c:pt idx="3495">
                  <c:v>4</c:v>
                </c:pt>
                <c:pt idx="3496">
                  <c:v>12</c:v>
                </c:pt>
                <c:pt idx="3497">
                  <c:v>4</c:v>
                </c:pt>
                <c:pt idx="3498">
                  <c:v>4</c:v>
                </c:pt>
                <c:pt idx="3499">
                  <c:v>4</c:v>
                </c:pt>
                <c:pt idx="3500">
                  <c:v>4</c:v>
                </c:pt>
                <c:pt idx="3501">
                  <c:v>6</c:v>
                </c:pt>
                <c:pt idx="3502">
                  <c:v>4</c:v>
                </c:pt>
                <c:pt idx="3503">
                  <c:v>4</c:v>
                </c:pt>
                <c:pt idx="3504">
                  <c:v>6</c:v>
                </c:pt>
                <c:pt idx="3505">
                  <c:v>4</c:v>
                </c:pt>
                <c:pt idx="3506">
                  <c:v>4</c:v>
                </c:pt>
                <c:pt idx="3507">
                  <c:v>4</c:v>
                </c:pt>
                <c:pt idx="3508">
                  <c:v>4</c:v>
                </c:pt>
                <c:pt idx="3509">
                  <c:v>6</c:v>
                </c:pt>
                <c:pt idx="3510">
                  <c:v>4</c:v>
                </c:pt>
                <c:pt idx="3511">
                  <c:v>12</c:v>
                </c:pt>
                <c:pt idx="3512">
                  <c:v>12</c:v>
                </c:pt>
                <c:pt idx="3513">
                  <c:v>12</c:v>
                </c:pt>
                <c:pt idx="3514">
                  <c:v>12</c:v>
                </c:pt>
                <c:pt idx="3515">
                  <c:v>12</c:v>
                </c:pt>
                <c:pt idx="3516">
                  <c:v>12</c:v>
                </c:pt>
                <c:pt idx="3517">
                  <c:v>12</c:v>
                </c:pt>
                <c:pt idx="3518">
                  <c:v>12</c:v>
                </c:pt>
                <c:pt idx="3519">
                  <c:v>12</c:v>
                </c:pt>
                <c:pt idx="3520">
                  <c:v>12</c:v>
                </c:pt>
                <c:pt idx="3521">
                  <c:v>12</c:v>
                </c:pt>
                <c:pt idx="3522">
                  <c:v>12</c:v>
                </c:pt>
                <c:pt idx="3523">
                  <c:v>12</c:v>
                </c:pt>
                <c:pt idx="3524">
                  <c:v>12</c:v>
                </c:pt>
                <c:pt idx="3525">
                  <c:v>12</c:v>
                </c:pt>
                <c:pt idx="3526">
                  <c:v>12</c:v>
                </c:pt>
                <c:pt idx="3527">
                  <c:v>12</c:v>
                </c:pt>
                <c:pt idx="3528">
                  <c:v>12</c:v>
                </c:pt>
                <c:pt idx="3529">
                  <c:v>12</c:v>
                </c:pt>
                <c:pt idx="3530">
                  <c:v>12</c:v>
                </c:pt>
                <c:pt idx="3531">
                  <c:v>12</c:v>
                </c:pt>
                <c:pt idx="3532">
                  <c:v>12</c:v>
                </c:pt>
                <c:pt idx="3533">
                  <c:v>12</c:v>
                </c:pt>
                <c:pt idx="3534">
                  <c:v>12</c:v>
                </c:pt>
                <c:pt idx="3535">
                  <c:v>12</c:v>
                </c:pt>
                <c:pt idx="3536">
                  <c:v>12</c:v>
                </c:pt>
                <c:pt idx="3537">
                  <c:v>12</c:v>
                </c:pt>
                <c:pt idx="3538">
                  <c:v>12</c:v>
                </c:pt>
                <c:pt idx="3539">
                  <c:v>12</c:v>
                </c:pt>
                <c:pt idx="3540">
                  <c:v>12</c:v>
                </c:pt>
                <c:pt idx="3541">
                  <c:v>12</c:v>
                </c:pt>
                <c:pt idx="3542">
                  <c:v>8</c:v>
                </c:pt>
                <c:pt idx="3543">
                  <c:v>8</c:v>
                </c:pt>
                <c:pt idx="3544">
                  <c:v>8</c:v>
                </c:pt>
                <c:pt idx="3545">
                  <c:v>8</c:v>
                </c:pt>
                <c:pt idx="3546">
                  <c:v>8</c:v>
                </c:pt>
                <c:pt idx="3547">
                  <c:v>8</c:v>
                </c:pt>
                <c:pt idx="3548">
                  <c:v>8</c:v>
                </c:pt>
                <c:pt idx="3549">
                  <c:v>8</c:v>
                </c:pt>
                <c:pt idx="3550">
                  <c:v>8</c:v>
                </c:pt>
                <c:pt idx="3551">
                  <c:v>8</c:v>
                </c:pt>
                <c:pt idx="3552">
                  <c:v>8</c:v>
                </c:pt>
                <c:pt idx="3553">
                  <c:v>8</c:v>
                </c:pt>
                <c:pt idx="3554">
                  <c:v>8</c:v>
                </c:pt>
                <c:pt idx="3555">
                  <c:v>8</c:v>
                </c:pt>
                <c:pt idx="3556">
                  <c:v>12</c:v>
                </c:pt>
                <c:pt idx="3557">
                  <c:v>6</c:v>
                </c:pt>
                <c:pt idx="3558">
                  <c:v>6</c:v>
                </c:pt>
                <c:pt idx="3559">
                  <c:v>6</c:v>
                </c:pt>
                <c:pt idx="3560">
                  <c:v>6</c:v>
                </c:pt>
                <c:pt idx="3561">
                  <c:v>6</c:v>
                </c:pt>
                <c:pt idx="3562">
                  <c:v>6</c:v>
                </c:pt>
                <c:pt idx="3563">
                  <c:v>6</c:v>
                </c:pt>
                <c:pt idx="3564">
                  <c:v>6</c:v>
                </c:pt>
                <c:pt idx="3565">
                  <c:v>6</c:v>
                </c:pt>
                <c:pt idx="3566">
                  <c:v>8</c:v>
                </c:pt>
                <c:pt idx="3567">
                  <c:v>8</c:v>
                </c:pt>
                <c:pt idx="3568">
                  <c:v>8</c:v>
                </c:pt>
                <c:pt idx="3569">
                  <c:v>8</c:v>
                </c:pt>
                <c:pt idx="3570">
                  <c:v>8</c:v>
                </c:pt>
                <c:pt idx="3571">
                  <c:v>8</c:v>
                </c:pt>
                <c:pt idx="3572">
                  <c:v>4</c:v>
                </c:pt>
                <c:pt idx="3573">
                  <c:v>4</c:v>
                </c:pt>
                <c:pt idx="3574">
                  <c:v>4</c:v>
                </c:pt>
                <c:pt idx="3575">
                  <c:v>4</c:v>
                </c:pt>
                <c:pt idx="3576">
                  <c:v>4</c:v>
                </c:pt>
                <c:pt idx="3577">
                  <c:v>4</c:v>
                </c:pt>
                <c:pt idx="3578">
                  <c:v>4</c:v>
                </c:pt>
                <c:pt idx="3579">
                  <c:v>4</c:v>
                </c:pt>
                <c:pt idx="3580">
                  <c:v>4</c:v>
                </c:pt>
                <c:pt idx="3581">
                  <c:v>8</c:v>
                </c:pt>
                <c:pt idx="3582">
                  <c:v>8</c:v>
                </c:pt>
                <c:pt idx="3583">
                  <c:v>8</c:v>
                </c:pt>
                <c:pt idx="3584">
                  <c:v>8</c:v>
                </c:pt>
                <c:pt idx="3585">
                  <c:v>8</c:v>
                </c:pt>
                <c:pt idx="3586">
                  <c:v>8</c:v>
                </c:pt>
                <c:pt idx="3587">
                  <c:v>8</c:v>
                </c:pt>
                <c:pt idx="3588">
                  <c:v>8</c:v>
                </c:pt>
                <c:pt idx="3589">
                  <c:v>8</c:v>
                </c:pt>
                <c:pt idx="3590">
                  <c:v>8</c:v>
                </c:pt>
                <c:pt idx="3591">
                  <c:v>8</c:v>
                </c:pt>
                <c:pt idx="3592">
                  <c:v>8</c:v>
                </c:pt>
                <c:pt idx="3593">
                  <c:v>8</c:v>
                </c:pt>
                <c:pt idx="3594">
                  <c:v>8</c:v>
                </c:pt>
                <c:pt idx="3595">
                  <c:v>8</c:v>
                </c:pt>
                <c:pt idx="3596">
                  <c:v>8</c:v>
                </c:pt>
                <c:pt idx="3597">
                  <c:v>8</c:v>
                </c:pt>
                <c:pt idx="3598">
                  <c:v>8</c:v>
                </c:pt>
                <c:pt idx="3599">
                  <c:v>8</c:v>
                </c:pt>
                <c:pt idx="3600">
                  <c:v>8</c:v>
                </c:pt>
                <c:pt idx="3601">
                  <c:v>6</c:v>
                </c:pt>
                <c:pt idx="3602">
                  <c:v>8</c:v>
                </c:pt>
                <c:pt idx="3603">
                  <c:v>6</c:v>
                </c:pt>
                <c:pt idx="3604">
                  <c:v>6</c:v>
                </c:pt>
                <c:pt idx="3605">
                  <c:v>6</c:v>
                </c:pt>
                <c:pt idx="3606">
                  <c:v>6</c:v>
                </c:pt>
                <c:pt idx="3607">
                  <c:v>8</c:v>
                </c:pt>
                <c:pt idx="3608">
                  <c:v>6</c:v>
                </c:pt>
                <c:pt idx="3609">
                  <c:v>8</c:v>
                </c:pt>
                <c:pt idx="3610">
                  <c:v>6</c:v>
                </c:pt>
                <c:pt idx="3611">
                  <c:v>6</c:v>
                </c:pt>
                <c:pt idx="3612">
                  <c:v>6</c:v>
                </c:pt>
                <c:pt idx="3613">
                  <c:v>6</c:v>
                </c:pt>
                <c:pt idx="3614">
                  <c:v>8</c:v>
                </c:pt>
                <c:pt idx="3615">
                  <c:v>6</c:v>
                </c:pt>
                <c:pt idx="3616">
                  <c:v>6</c:v>
                </c:pt>
                <c:pt idx="3617">
                  <c:v>6</c:v>
                </c:pt>
                <c:pt idx="3618">
                  <c:v>6</c:v>
                </c:pt>
                <c:pt idx="3619">
                  <c:v>6</c:v>
                </c:pt>
                <c:pt idx="3620">
                  <c:v>6</c:v>
                </c:pt>
                <c:pt idx="3621">
                  <c:v>6</c:v>
                </c:pt>
                <c:pt idx="3622">
                  <c:v>8</c:v>
                </c:pt>
                <c:pt idx="3623">
                  <c:v>6</c:v>
                </c:pt>
                <c:pt idx="3624">
                  <c:v>8</c:v>
                </c:pt>
                <c:pt idx="3625">
                  <c:v>6</c:v>
                </c:pt>
                <c:pt idx="3626">
                  <c:v>6</c:v>
                </c:pt>
                <c:pt idx="3627">
                  <c:v>6</c:v>
                </c:pt>
                <c:pt idx="3628">
                  <c:v>6</c:v>
                </c:pt>
                <c:pt idx="3629">
                  <c:v>4</c:v>
                </c:pt>
                <c:pt idx="3630">
                  <c:v>6</c:v>
                </c:pt>
                <c:pt idx="3631">
                  <c:v>4</c:v>
                </c:pt>
                <c:pt idx="3632">
                  <c:v>6</c:v>
                </c:pt>
                <c:pt idx="3633">
                  <c:v>6</c:v>
                </c:pt>
                <c:pt idx="3634">
                  <c:v>4</c:v>
                </c:pt>
                <c:pt idx="3635">
                  <c:v>6</c:v>
                </c:pt>
                <c:pt idx="3636">
                  <c:v>6</c:v>
                </c:pt>
                <c:pt idx="3637">
                  <c:v>6</c:v>
                </c:pt>
                <c:pt idx="3638">
                  <c:v>6</c:v>
                </c:pt>
                <c:pt idx="3639">
                  <c:v>6</c:v>
                </c:pt>
                <c:pt idx="3640">
                  <c:v>6</c:v>
                </c:pt>
                <c:pt idx="3641">
                  <c:v>6</c:v>
                </c:pt>
                <c:pt idx="3642">
                  <c:v>6</c:v>
                </c:pt>
                <c:pt idx="3643">
                  <c:v>6</c:v>
                </c:pt>
                <c:pt idx="3644">
                  <c:v>6</c:v>
                </c:pt>
                <c:pt idx="3645">
                  <c:v>6</c:v>
                </c:pt>
                <c:pt idx="3646">
                  <c:v>6</c:v>
                </c:pt>
                <c:pt idx="3647">
                  <c:v>6</c:v>
                </c:pt>
                <c:pt idx="3648">
                  <c:v>6</c:v>
                </c:pt>
                <c:pt idx="3649">
                  <c:v>6</c:v>
                </c:pt>
                <c:pt idx="3650">
                  <c:v>6</c:v>
                </c:pt>
                <c:pt idx="3651">
                  <c:v>6</c:v>
                </c:pt>
                <c:pt idx="3652">
                  <c:v>6</c:v>
                </c:pt>
                <c:pt idx="3653">
                  <c:v>6</c:v>
                </c:pt>
                <c:pt idx="3654">
                  <c:v>6</c:v>
                </c:pt>
                <c:pt idx="3655">
                  <c:v>6</c:v>
                </c:pt>
                <c:pt idx="3656">
                  <c:v>6</c:v>
                </c:pt>
                <c:pt idx="3657">
                  <c:v>6</c:v>
                </c:pt>
                <c:pt idx="3658">
                  <c:v>6</c:v>
                </c:pt>
                <c:pt idx="3659">
                  <c:v>8</c:v>
                </c:pt>
                <c:pt idx="3660">
                  <c:v>6</c:v>
                </c:pt>
                <c:pt idx="3661">
                  <c:v>6</c:v>
                </c:pt>
                <c:pt idx="3662">
                  <c:v>6</c:v>
                </c:pt>
                <c:pt idx="3663">
                  <c:v>6</c:v>
                </c:pt>
                <c:pt idx="3664">
                  <c:v>4</c:v>
                </c:pt>
                <c:pt idx="3665">
                  <c:v>8</c:v>
                </c:pt>
                <c:pt idx="3666">
                  <c:v>6</c:v>
                </c:pt>
                <c:pt idx="3667">
                  <c:v>8</c:v>
                </c:pt>
                <c:pt idx="3668">
                  <c:v>8</c:v>
                </c:pt>
                <c:pt idx="3669">
                  <c:v>6</c:v>
                </c:pt>
                <c:pt idx="3670">
                  <c:v>6</c:v>
                </c:pt>
                <c:pt idx="3671">
                  <c:v>4</c:v>
                </c:pt>
                <c:pt idx="3672">
                  <c:v>8</c:v>
                </c:pt>
                <c:pt idx="3673">
                  <c:v>6</c:v>
                </c:pt>
                <c:pt idx="3674">
                  <c:v>4</c:v>
                </c:pt>
                <c:pt idx="3675">
                  <c:v>6</c:v>
                </c:pt>
                <c:pt idx="3676">
                  <c:v>6</c:v>
                </c:pt>
                <c:pt idx="3677">
                  <c:v>4</c:v>
                </c:pt>
                <c:pt idx="3678">
                  <c:v>6</c:v>
                </c:pt>
                <c:pt idx="3679">
                  <c:v>6</c:v>
                </c:pt>
                <c:pt idx="3680">
                  <c:v>6</c:v>
                </c:pt>
                <c:pt idx="3681">
                  <c:v>6</c:v>
                </c:pt>
                <c:pt idx="3682">
                  <c:v>4</c:v>
                </c:pt>
                <c:pt idx="3683">
                  <c:v>6</c:v>
                </c:pt>
                <c:pt idx="3684">
                  <c:v>6</c:v>
                </c:pt>
                <c:pt idx="3685">
                  <c:v>8</c:v>
                </c:pt>
                <c:pt idx="3686">
                  <c:v>6</c:v>
                </c:pt>
                <c:pt idx="3687">
                  <c:v>6</c:v>
                </c:pt>
                <c:pt idx="3688">
                  <c:v>6</c:v>
                </c:pt>
                <c:pt idx="3689">
                  <c:v>8</c:v>
                </c:pt>
                <c:pt idx="3690">
                  <c:v>6</c:v>
                </c:pt>
                <c:pt idx="3691">
                  <c:v>4</c:v>
                </c:pt>
                <c:pt idx="3692">
                  <c:v>6</c:v>
                </c:pt>
                <c:pt idx="3693">
                  <c:v>8</c:v>
                </c:pt>
                <c:pt idx="3694">
                  <c:v>8</c:v>
                </c:pt>
                <c:pt idx="3695">
                  <c:v>4</c:v>
                </c:pt>
                <c:pt idx="3696">
                  <c:v>4</c:v>
                </c:pt>
                <c:pt idx="3697">
                  <c:v>6</c:v>
                </c:pt>
                <c:pt idx="3698">
                  <c:v>6</c:v>
                </c:pt>
                <c:pt idx="3699">
                  <c:v>4</c:v>
                </c:pt>
                <c:pt idx="3700">
                  <c:v>4</c:v>
                </c:pt>
                <c:pt idx="3701">
                  <c:v>6</c:v>
                </c:pt>
                <c:pt idx="3702">
                  <c:v>4</c:v>
                </c:pt>
                <c:pt idx="3703">
                  <c:v>4</c:v>
                </c:pt>
                <c:pt idx="3704">
                  <c:v>6</c:v>
                </c:pt>
                <c:pt idx="3705">
                  <c:v>8</c:v>
                </c:pt>
                <c:pt idx="3706">
                  <c:v>8</c:v>
                </c:pt>
                <c:pt idx="3707">
                  <c:v>8</c:v>
                </c:pt>
                <c:pt idx="3708">
                  <c:v>8</c:v>
                </c:pt>
                <c:pt idx="3709">
                  <c:v>8</c:v>
                </c:pt>
                <c:pt idx="3710">
                  <c:v>8</c:v>
                </c:pt>
                <c:pt idx="3711">
                  <c:v>8</c:v>
                </c:pt>
                <c:pt idx="3712">
                  <c:v>8</c:v>
                </c:pt>
                <c:pt idx="3713">
                  <c:v>8</c:v>
                </c:pt>
                <c:pt idx="3714">
                  <c:v>8</c:v>
                </c:pt>
                <c:pt idx="3715">
                  <c:v>8</c:v>
                </c:pt>
                <c:pt idx="3716">
                  <c:v>8</c:v>
                </c:pt>
                <c:pt idx="3717">
                  <c:v>8</c:v>
                </c:pt>
                <c:pt idx="3718">
                  <c:v>8</c:v>
                </c:pt>
                <c:pt idx="3719">
                  <c:v>8</c:v>
                </c:pt>
                <c:pt idx="3720">
                  <c:v>8</c:v>
                </c:pt>
                <c:pt idx="3721">
                  <c:v>8</c:v>
                </c:pt>
                <c:pt idx="3722">
                  <c:v>8</c:v>
                </c:pt>
                <c:pt idx="3723">
                  <c:v>8</c:v>
                </c:pt>
                <c:pt idx="3724">
                  <c:v>8</c:v>
                </c:pt>
                <c:pt idx="3725">
                  <c:v>8</c:v>
                </c:pt>
                <c:pt idx="3726">
                  <c:v>8</c:v>
                </c:pt>
                <c:pt idx="3727">
                  <c:v>8</c:v>
                </c:pt>
                <c:pt idx="3728">
                  <c:v>8</c:v>
                </c:pt>
                <c:pt idx="3729">
                  <c:v>8</c:v>
                </c:pt>
                <c:pt idx="3730">
                  <c:v>8</c:v>
                </c:pt>
                <c:pt idx="3731">
                  <c:v>8</c:v>
                </c:pt>
                <c:pt idx="3732">
                  <c:v>8</c:v>
                </c:pt>
                <c:pt idx="3733">
                  <c:v>8</c:v>
                </c:pt>
                <c:pt idx="3734">
                  <c:v>8</c:v>
                </c:pt>
                <c:pt idx="3735">
                  <c:v>8</c:v>
                </c:pt>
                <c:pt idx="3736">
                  <c:v>8</c:v>
                </c:pt>
                <c:pt idx="3737">
                  <c:v>8</c:v>
                </c:pt>
                <c:pt idx="3738">
                  <c:v>8</c:v>
                </c:pt>
                <c:pt idx="3739">
                  <c:v>8</c:v>
                </c:pt>
                <c:pt idx="3740">
                  <c:v>8</c:v>
                </c:pt>
                <c:pt idx="3741">
                  <c:v>8</c:v>
                </c:pt>
                <c:pt idx="3742">
                  <c:v>8</c:v>
                </c:pt>
                <c:pt idx="3743">
                  <c:v>8</c:v>
                </c:pt>
                <c:pt idx="3744">
                  <c:v>8</c:v>
                </c:pt>
                <c:pt idx="3745">
                  <c:v>4</c:v>
                </c:pt>
                <c:pt idx="3746">
                  <c:v>4</c:v>
                </c:pt>
                <c:pt idx="3747">
                  <c:v>4</c:v>
                </c:pt>
                <c:pt idx="3748">
                  <c:v>4</c:v>
                </c:pt>
                <c:pt idx="3749">
                  <c:v>4</c:v>
                </c:pt>
                <c:pt idx="3750">
                  <c:v>4</c:v>
                </c:pt>
                <c:pt idx="3751">
                  <c:v>4</c:v>
                </c:pt>
                <c:pt idx="3752">
                  <c:v>4</c:v>
                </c:pt>
                <c:pt idx="3753">
                  <c:v>4</c:v>
                </c:pt>
                <c:pt idx="3754">
                  <c:v>4</c:v>
                </c:pt>
                <c:pt idx="3755">
                  <c:v>4</c:v>
                </c:pt>
                <c:pt idx="3756">
                  <c:v>4</c:v>
                </c:pt>
                <c:pt idx="3757">
                  <c:v>4</c:v>
                </c:pt>
                <c:pt idx="3758">
                  <c:v>6</c:v>
                </c:pt>
                <c:pt idx="3759">
                  <c:v>6</c:v>
                </c:pt>
                <c:pt idx="3760">
                  <c:v>4</c:v>
                </c:pt>
                <c:pt idx="3761">
                  <c:v>4</c:v>
                </c:pt>
                <c:pt idx="3762">
                  <c:v>6</c:v>
                </c:pt>
                <c:pt idx="3763">
                  <c:v>4</c:v>
                </c:pt>
                <c:pt idx="3764">
                  <c:v>4</c:v>
                </c:pt>
                <c:pt idx="3765">
                  <c:v>4</c:v>
                </c:pt>
                <c:pt idx="3766">
                  <c:v>6</c:v>
                </c:pt>
                <c:pt idx="3767">
                  <c:v>4</c:v>
                </c:pt>
                <c:pt idx="3768">
                  <c:v>6</c:v>
                </c:pt>
                <c:pt idx="3769">
                  <c:v>4</c:v>
                </c:pt>
                <c:pt idx="3770">
                  <c:v>4</c:v>
                </c:pt>
                <c:pt idx="3771">
                  <c:v>4</c:v>
                </c:pt>
                <c:pt idx="3772">
                  <c:v>6</c:v>
                </c:pt>
                <c:pt idx="3773">
                  <c:v>4</c:v>
                </c:pt>
                <c:pt idx="3774">
                  <c:v>4</c:v>
                </c:pt>
                <c:pt idx="3775">
                  <c:v>4</c:v>
                </c:pt>
                <c:pt idx="3776">
                  <c:v>6</c:v>
                </c:pt>
                <c:pt idx="3777">
                  <c:v>4</c:v>
                </c:pt>
                <c:pt idx="3778">
                  <c:v>4</c:v>
                </c:pt>
                <c:pt idx="3779">
                  <c:v>4</c:v>
                </c:pt>
                <c:pt idx="3780">
                  <c:v>4</c:v>
                </c:pt>
                <c:pt idx="3781">
                  <c:v>4</c:v>
                </c:pt>
                <c:pt idx="3782">
                  <c:v>6</c:v>
                </c:pt>
                <c:pt idx="3783">
                  <c:v>6</c:v>
                </c:pt>
                <c:pt idx="3784">
                  <c:v>4</c:v>
                </c:pt>
                <c:pt idx="3785">
                  <c:v>4</c:v>
                </c:pt>
                <c:pt idx="3786">
                  <c:v>4</c:v>
                </c:pt>
                <c:pt idx="3787">
                  <c:v>4</c:v>
                </c:pt>
                <c:pt idx="3788">
                  <c:v>4</c:v>
                </c:pt>
                <c:pt idx="3789">
                  <c:v>4</c:v>
                </c:pt>
                <c:pt idx="3790">
                  <c:v>6</c:v>
                </c:pt>
                <c:pt idx="3791">
                  <c:v>4</c:v>
                </c:pt>
                <c:pt idx="3792">
                  <c:v>4</c:v>
                </c:pt>
                <c:pt idx="3793">
                  <c:v>4</c:v>
                </c:pt>
                <c:pt idx="3794">
                  <c:v>4</c:v>
                </c:pt>
                <c:pt idx="3795">
                  <c:v>6</c:v>
                </c:pt>
                <c:pt idx="3796">
                  <c:v>4</c:v>
                </c:pt>
                <c:pt idx="3797">
                  <c:v>4</c:v>
                </c:pt>
                <c:pt idx="3798">
                  <c:v>4</c:v>
                </c:pt>
                <c:pt idx="3799">
                  <c:v>4</c:v>
                </c:pt>
                <c:pt idx="3800">
                  <c:v>6</c:v>
                </c:pt>
                <c:pt idx="3801">
                  <c:v>6</c:v>
                </c:pt>
                <c:pt idx="3802">
                  <c:v>6</c:v>
                </c:pt>
                <c:pt idx="3803">
                  <c:v>6</c:v>
                </c:pt>
                <c:pt idx="3804">
                  <c:v>6</c:v>
                </c:pt>
                <c:pt idx="3805">
                  <c:v>6</c:v>
                </c:pt>
                <c:pt idx="3806">
                  <c:v>6</c:v>
                </c:pt>
                <c:pt idx="3807">
                  <c:v>6</c:v>
                </c:pt>
                <c:pt idx="3808">
                  <c:v>6</c:v>
                </c:pt>
                <c:pt idx="3809">
                  <c:v>6</c:v>
                </c:pt>
                <c:pt idx="3810">
                  <c:v>6</c:v>
                </c:pt>
                <c:pt idx="3811">
                  <c:v>6</c:v>
                </c:pt>
                <c:pt idx="3812">
                  <c:v>6</c:v>
                </c:pt>
                <c:pt idx="3813">
                  <c:v>6</c:v>
                </c:pt>
                <c:pt idx="3814">
                  <c:v>6</c:v>
                </c:pt>
                <c:pt idx="3815">
                  <c:v>6</c:v>
                </c:pt>
                <c:pt idx="3816">
                  <c:v>6</c:v>
                </c:pt>
                <c:pt idx="3817">
                  <c:v>4</c:v>
                </c:pt>
                <c:pt idx="3818">
                  <c:v>4</c:v>
                </c:pt>
                <c:pt idx="3819">
                  <c:v>4</c:v>
                </c:pt>
                <c:pt idx="3820">
                  <c:v>4</c:v>
                </c:pt>
                <c:pt idx="3821">
                  <c:v>4</c:v>
                </c:pt>
                <c:pt idx="3822">
                  <c:v>4</c:v>
                </c:pt>
                <c:pt idx="3823">
                  <c:v>4</c:v>
                </c:pt>
                <c:pt idx="3824">
                  <c:v>4</c:v>
                </c:pt>
                <c:pt idx="3825">
                  <c:v>4</c:v>
                </c:pt>
                <c:pt idx="3826">
                  <c:v>4</c:v>
                </c:pt>
                <c:pt idx="3827">
                  <c:v>4</c:v>
                </c:pt>
                <c:pt idx="3828">
                  <c:v>4</c:v>
                </c:pt>
                <c:pt idx="3829">
                  <c:v>4</c:v>
                </c:pt>
                <c:pt idx="3830">
                  <c:v>4</c:v>
                </c:pt>
                <c:pt idx="3831">
                  <c:v>4</c:v>
                </c:pt>
                <c:pt idx="3832">
                  <c:v>4</c:v>
                </c:pt>
                <c:pt idx="3833">
                  <c:v>4</c:v>
                </c:pt>
                <c:pt idx="3834">
                  <c:v>4</c:v>
                </c:pt>
                <c:pt idx="3835">
                  <c:v>4</c:v>
                </c:pt>
                <c:pt idx="3836">
                  <c:v>4</c:v>
                </c:pt>
                <c:pt idx="3837">
                  <c:v>4</c:v>
                </c:pt>
                <c:pt idx="3838">
                  <c:v>4</c:v>
                </c:pt>
                <c:pt idx="3839">
                  <c:v>4</c:v>
                </c:pt>
                <c:pt idx="3840">
                  <c:v>4</c:v>
                </c:pt>
                <c:pt idx="3841">
                  <c:v>4</c:v>
                </c:pt>
                <c:pt idx="3842">
                  <c:v>4</c:v>
                </c:pt>
                <c:pt idx="3843">
                  <c:v>4</c:v>
                </c:pt>
                <c:pt idx="3844">
                  <c:v>4</c:v>
                </c:pt>
                <c:pt idx="3845">
                  <c:v>4</c:v>
                </c:pt>
                <c:pt idx="3846">
                  <c:v>4</c:v>
                </c:pt>
                <c:pt idx="3847">
                  <c:v>4</c:v>
                </c:pt>
                <c:pt idx="3848">
                  <c:v>4</c:v>
                </c:pt>
                <c:pt idx="3849">
                  <c:v>4</c:v>
                </c:pt>
                <c:pt idx="3850">
                  <c:v>4</c:v>
                </c:pt>
                <c:pt idx="3851">
                  <c:v>4</c:v>
                </c:pt>
                <c:pt idx="3852">
                  <c:v>4</c:v>
                </c:pt>
                <c:pt idx="3853">
                  <c:v>4</c:v>
                </c:pt>
                <c:pt idx="3854">
                  <c:v>4</c:v>
                </c:pt>
                <c:pt idx="3855">
                  <c:v>4</c:v>
                </c:pt>
                <c:pt idx="3856">
                  <c:v>4</c:v>
                </c:pt>
                <c:pt idx="3857">
                  <c:v>4</c:v>
                </c:pt>
                <c:pt idx="3858">
                  <c:v>4</c:v>
                </c:pt>
                <c:pt idx="3859">
                  <c:v>4</c:v>
                </c:pt>
                <c:pt idx="3860">
                  <c:v>4</c:v>
                </c:pt>
                <c:pt idx="3861">
                  <c:v>4</c:v>
                </c:pt>
                <c:pt idx="3862">
                  <c:v>4</c:v>
                </c:pt>
                <c:pt idx="3863">
                  <c:v>4</c:v>
                </c:pt>
                <c:pt idx="3864">
                  <c:v>4</c:v>
                </c:pt>
                <c:pt idx="3865">
                  <c:v>4</c:v>
                </c:pt>
                <c:pt idx="3866">
                  <c:v>4</c:v>
                </c:pt>
                <c:pt idx="3867">
                  <c:v>8</c:v>
                </c:pt>
                <c:pt idx="3868">
                  <c:v>8</c:v>
                </c:pt>
                <c:pt idx="3869">
                  <c:v>8</c:v>
                </c:pt>
                <c:pt idx="3870">
                  <c:v>8</c:v>
                </c:pt>
                <c:pt idx="3871">
                  <c:v>8</c:v>
                </c:pt>
                <c:pt idx="3872">
                  <c:v>8</c:v>
                </c:pt>
                <c:pt idx="3873">
                  <c:v>8</c:v>
                </c:pt>
                <c:pt idx="3874">
                  <c:v>6</c:v>
                </c:pt>
                <c:pt idx="3875">
                  <c:v>6</c:v>
                </c:pt>
                <c:pt idx="3876">
                  <c:v>6</c:v>
                </c:pt>
                <c:pt idx="3877">
                  <c:v>6</c:v>
                </c:pt>
                <c:pt idx="3878">
                  <c:v>4</c:v>
                </c:pt>
                <c:pt idx="3879">
                  <c:v>4</c:v>
                </c:pt>
                <c:pt idx="3880">
                  <c:v>4</c:v>
                </c:pt>
                <c:pt idx="3881">
                  <c:v>4</c:v>
                </c:pt>
                <c:pt idx="3882">
                  <c:v>4</c:v>
                </c:pt>
                <c:pt idx="3883">
                  <c:v>4</c:v>
                </c:pt>
                <c:pt idx="3884">
                  <c:v>4</c:v>
                </c:pt>
                <c:pt idx="3885">
                  <c:v>4</c:v>
                </c:pt>
                <c:pt idx="3886">
                  <c:v>4</c:v>
                </c:pt>
                <c:pt idx="3887">
                  <c:v>4</c:v>
                </c:pt>
                <c:pt idx="3888">
                  <c:v>4</c:v>
                </c:pt>
                <c:pt idx="3889">
                  <c:v>4</c:v>
                </c:pt>
                <c:pt idx="3890">
                  <c:v>4</c:v>
                </c:pt>
                <c:pt idx="3891">
                  <c:v>4</c:v>
                </c:pt>
                <c:pt idx="3892">
                  <c:v>4</c:v>
                </c:pt>
                <c:pt idx="3893">
                  <c:v>4</c:v>
                </c:pt>
                <c:pt idx="3894">
                  <c:v>4</c:v>
                </c:pt>
                <c:pt idx="3895">
                  <c:v>4</c:v>
                </c:pt>
                <c:pt idx="3896">
                  <c:v>4</c:v>
                </c:pt>
                <c:pt idx="3897">
                  <c:v>4</c:v>
                </c:pt>
                <c:pt idx="3898">
                  <c:v>4</c:v>
                </c:pt>
                <c:pt idx="3899">
                  <c:v>4</c:v>
                </c:pt>
                <c:pt idx="3900">
                  <c:v>4</c:v>
                </c:pt>
                <c:pt idx="3901">
                  <c:v>4</c:v>
                </c:pt>
                <c:pt idx="3902">
                  <c:v>4</c:v>
                </c:pt>
                <c:pt idx="3903">
                  <c:v>4</c:v>
                </c:pt>
                <c:pt idx="3904">
                  <c:v>4</c:v>
                </c:pt>
                <c:pt idx="3905">
                  <c:v>4</c:v>
                </c:pt>
                <c:pt idx="3906">
                  <c:v>4</c:v>
                </c:pt>
                <c:pt idx="3907">
                  <c:v>6</c:v>
                </c:pt>
                <c:pt idx="3908">
                  <c:v>6</c:v>
                </c:pt>
                <c:pt idx="3909">
                  <c:v>6</c:v>
                </c:pt>
                <c:pt idx="3910">
                  <c:v>6</c:v>
                </c:pt>
                <c:pt idx="3911">
                  <c:v>6</c:v>
                </c:pt>
                <c:pt idx="3912">
                  <c:v>6</c:v>
                </c:pt>
                <c:pt idx="3913">
                  <c:v>6</c:v>
                </c:pt>
                <c:pt idx="3914">
                  <c:v>6</c:v>
                </c:pt>
                <c:pt idx="3915">
                  <c:v>6</c:v>
                </c:pt>
                <c:pt idx="3916">
                  <c:v>6</c:v>
                </c:pt>
                <c:pt idx="3917">
                  <c:v>6</c:v>
                </c:pt>
                <c:pt idx="3918">
                  <c:v>6</c:v>
                </c:pt>
                <c:pt idx="3919">
                  <c:v>6</c:v>
                </c:pt>
                <c:pt idx="3920">
                  <c:v>6</c:v>
                </c:pt>
                <c:pt idx="3921">
                  <c:v>6</c:v>
                </c:pt>
                <c:pt idx="3922">
                  <c:v>4</c:v>
                </c:pt>
                <c:pt idx="3923">
                  <c:v>4</c:v>
                </c:pt>
                <c:pt idx="3924">
                  <c:v>4</c:v>
                </c:pt>
                <c:pt idx="3925">
                  <c:v>4</c:v>
                </c:pt>
                <c:pt idx="3926">
                  <c:v>4</c:v>
                </c:pt>
                <c:pt idx="3927">
                  <c:v>4</c:v>
                </c:pt>
                <c:pt idx="3928">
                  <c:v>4</c:v>
                </c:pt>
                <c:pt idx="3929">
                  <c:v>4</c:v>
                </c:pt>
                <c:pt idx="3930">
                  <c:v>4</c:v>
                </c:pt>
                <c:pt idx="3931">
                  <c:v>4</c:v>
                </c:pt>
                <c:pt idx="3932">
                  <c:v>4</c:v>
                </c:pt>
                <c:pt idx="3933">
                  <c:v>4</c:v>
                </c:pt>
                <c:pt idx="3934">
                  <c:v>4</c:v>
                </c:pt>
                <c:pt idx="3935">
                  <c:v>4</c:v>
                </c:pt>
                <c:pt idx="3936">
                  <c:v>4</c:v>
                </c:pt>
                <c:pt idx="3937">
                  <c:v>4</c:v>
                </c:pt>
                <c:pt idx="3938">
                  <c:v>4</c:v>
                </c:pt>
                <c:pt idx="3939">
                  <c:v>4</c:v>
                </c:pt>
                <c:pt idx="3940">
                  <c:v>4</c:v>
                </c:pt>
                <c:pt idx="3941">
                  <c:v>4</c:v>
                </c:pt>
                <c:pt idx="3942">
                  <c:v>4</c:v>
                </c:pt>
                <c:pt idx="3943">
                  <c:v>4</c:v>
                </c:pt>
                <c:pt idx="3944">
                  <c:v>4</c:v>
                </c:pt>
                <c:pt idx="3945">
                  <c:v>4</c:v>
                </c:pt>
                <c:pt idx="3946">
                  <c:v>4</c:v>
                </c:pt>
                <c:pt idx="3947">
                  <c:v>4</c:v>
                </c:pt>
                <c:pt idx="3948">
                  <c:v>4</c:v>
                </c:pt>
                <c:pt idx="3949">
                  <c:v>4</c:v>
                </c:pt>
                <c:pt idx="3950">
                  <c:v>6</c:v>
                </c:pt>
                <c:pt idx="3951">
                  <c:v>6</c:v>
                </c:pt>
                <c:pt idx="3952">
                  <c:v>6</c:v>
                </c:pt>
                <c:pt idx="3953">
                  <c:v>6</c:v>
                </c:pt>
                <c:pt idx="3954">
                  <c:v>6</c:v>
                </c:pt>
                <c:pt idx="3955">
                  <c:v>6</c:v>
                </c:pt>
                <c:pt idx="3956">
                  <c:v>6</c:v>
                </c:pt>
                <c:pt idx="3957">
                  <c:v>6</c:v>
                </c:pt>
                <c:pt idx="3958">
                  <c:v>6</c:v>
                </c:pt>
                <c:pt idx="3959">
                  <c:v>6</c:v>
                </c:pt>
                <c:pt idx="3960">
                  <c:v>6</c:v>
                </c:pt>
                <c:pt idx="3961">
                  <c:v>6</c:v>
                </c:pt>
                <c:pt idx="3962">
                  <c:v>6</c:v>
                </c:pt>
                <c:pt idx="3963">
                  <c:v>6</c:v>
                </c:pt>
                <c:pt idx="3964">
                  <c:v>6</c:v>
                </c:pt>
                <c:pt idx="3965">
                  <c:v>4</c:v>
                </c:pt>
                <c:pt idx="3966">
                  <c:v>4</c:v>
                </c:pt>
                <c:pt idx="3967">
                  <c:v>4</c:v>
                </c:pt>
                <c:pt idx="3968">
                  <c:v>4</c:v>
                </c:pt>
                <c:pt idx="3969">
                  <c:v>4</c:v>
                </c:pt>
                <c:pt idx="3970">
                  <c:v>4</c:v>
                </c:pt>
                <c:pt idx="3971">
                  <c:v>4</c:v>
                </c:pt>
                <c:pt idx="3972">
                  <c:v>4</c:v>
                </c:pt>
                <c:pt idx="3973">
                  <c:v>6</c:v>
                </c:pt>
                <c:pt idx="3974">
                  <c:v>6</c:v>
                </c:pt>
                <c:pt idx="3975">
                  <c:v>6</c:v>
                </c:pt>
                <c:pt idx="3976">
                  <c:v>6</c:v>
                </c:pt>
                <c:pt idx="3977">
                  <c:v>6</c:v>
                </c:pt>
                <c:pt idx="3978">
                  <c:v>6</c:v>
                </c:pt>
                <c:pt idx="3979">
                  <c:v>8</c:v>
                </c:pt>
                <c:pt idx="3980">
                  <c:v>6</c:v>
                </c:pt>
                <c:pt idx="3981">
                  <c:v>8</c:v>
                </c:pt>
                <c:pt idx="3982">
                  <c:v>6</c:v>
                </c:pt>
                <c:pt idx="3983">
                  <c:v>6</c:v>
                </c:pt>
                <c:pt idx="3984">
                  <c:v>8</c:v>
                </c:pt>
                <c:pt idx="3985">
                  <c:v>6</c:v>
                </c:pt>
                <c:pt idx="3986">
                  <c:v>6</c:v>
                </c:pt>
                <c:pt idx="3987">
                  <c:v>8</c:v>
                </c:pt>
                <c:pt idx="3988">
                  <c:v>6</c:v>
                </c:pt>
                <c:pt idx="3989">
                  <c:v>6</c:v>
                </c:pt>
                <c:pt idx="3990">
                  <c:v>6</c:v>
                </c:pt>
                <c:pt idx="3991">
                  <c:v>6</c:v>
                </c:pt>
                <c:pt idx="3992">
                  <c:v>6</c:v>
                </c:pt>
                <c:pt idx="3993">
                  <c:v>6</c:v>
                </c:pt>
                <c:pt idx="3994">
                  <c:v>6</c:v>
                </c:pt>
                <c:pt idx="3995">
                  <c:v>6</c:v>
                </c:pt>
                <c:pt idx="3996">
                  <c:v>8</c:v>
                </c:pt>
                <c:pt idx="3997">
                  <c:v>6</c:v>
                </c:pt>
                <c:pt idx="3998">
                  <c:v>8</c:v>
                </c:pt>
                <c:pt idx="3999">
                  <c:v>6</c:v>
                </c:pt>
                <c:pt idx="4000">
                  <c:v>6</c:v>
                </c:pt>
                <c:pt idx="4001">
                  <c:v>8</c:v>
                </c:pt>
                <c:pt idx="4002">
                  <c:v>8</c:v>
                </c:pt>
                <c:pt idx="4003">
                  <c:v>6</c:v>
                </c:pt>
                <c:pt idx="4004">
                  <c:v>6</c:v>
                </c:pt>
                <c:pt idx="4005">
                  <c:v>6</c:v>
                </c:pt>
                <c:pt idx="4006">
                  <c:v>8</c:v>
                </c:pt>
                <c:pt idx="4007">
                  <c:v>6</c:v>
                </c:pt>
                <c:pt idx="4008">
                  <c:v>6</c:v>
                </c:pt>
                <c:pt idx="4009">
                  <c:v>8</c:v>
                </c:pt>
                <c:pt idx="4010">
                  <c:v>6</c:v>
                </c:pt>
                <c:pt idx="4011">
                  <c:v>12</c:v>
                </c:pt>
                <c:pt idx="4012">
                  <c:v>4</c:v>
                </c:pt>
                <c:pt idx="4013">
                  <c:v>4</c:v>
                </c:pt>
                <c:pt idx="4014">
                  <c:v>4</c:v>
                </c:pt>
                <c:pt idx="4015">
                  <c:v>4</c:v>
                </c:pt>
                <c:pt idx="4016">
                  <c:v>4</c:v>
                </c:pt>
                <c:pt idx="4017">
                  <c:v>4</c:v>
                </c:pt>
                <c:pt idx="4018">
                  <c:v>4</c:v>
                </c:pt>
                <c:pt idx="4019">
                  <c:v>4</c:v>
                </c:pt>
                <c:pt idx="4020">
                  <c:v>6</c:v>
                </c:pt>
                <c:pt idx="4021">
                  <c:v>6</c:v>
                </c:pt>
                <c:pt idx="4022">
                  <c:v>6</c:v>
                </c:pt>
                <c:pt idx="4023">
                  <c:v>6</c:v>
                </c:pt>
                <c:pt idx="4024">
                  <c:v>4</c:v>
                </c:pt>
                <c:pt idx="4025">
                  <c:v>6</c:v>
                </c:pt>
                <c:pt idx="4026">
                  <c:v>6</c:v>
                </c:pt>
                <c:pt idx="4027">
                  <c:v>6</c:v>
                </c:pt>
                <c:pt idx="4028">
                  <c:v>4</c:v>
                </c:pt>
                <c:pt idx="4029">
                  <c:v>6</c:v>
                </c:pt>
                <c:pt idx="4030">
                  <c:v>6</c:v>
                </c:pt>
                <c:pt idx="4031">
                  <c:v>6</c:v>
                </c:pt>
                <c:pt idx="4032">
                  <c:v>4</c:v>
                </c:pt>
                <c:pt idx="4033">
                  <c:v>6</c:v>
                </c:pt>
                <c:pt idx="4034">
                  <c:v>4</c:v>
                </c:pt>
                <c:pt idx="4035">
                  <c:v>4</c:v>
                </c:pt>
                <c:pt idx="4036">
                  <c:v>4</c:v>
                </c:pt>
                <c:pt idx="4037">
                  <c:v>6</c:v>
                </c:pt>
                <c:pt idx="4038">
                  <c:v>6</c:v>
                </c:pt>
                <c:pt idx="4039">
                  <c:v>4</c:v>
                </c:pt>
                <c:pt idx="4040">
                  <c:v>6</c:v>
                </c:pt>
                <c:pt idx="4041">
                  <c:v>6</c:v>
                </c:pt>
                <c:pt idx="4042">
                  <c:v>4</c:v>
                </c:pt>
                <c:pt idx="4043">
                  <c:v>4</c:v>
                </c:pt>
                <c:pt idx="4044">
                  <c:v>4</c:v>
                </c:pt>
                <c:pt idx="4045">
                  <c:v>4</c:v>
                </c:pt>
                <c:pt idx="4046">
                  <c:v>4</c:v>
                </c:pt>
                <c:pt idx="4047">
                  <c:v>4</c:v>
                </c:pt>
                <c:pt idx="4048">
                  <c:v>4</c:v>
                </c:pt>
                <c:pt idx="4049">
                  <c:v>4</c:v>
                </c:pt>
                <c:pt idx="4050">
                  <c:v>4</c:v>
                </c:pt>
                <c:pt idx="4051">
                  <c:v>4</c:v>
                </c:pt>
                <c:pt idx="4052">
                  <c:v>4</c:v>
                </c:pt>
                <c:pt idx="4053">
                  <c:v>4</c:v>
                </c:pt>
                <c:pt idx="4054">
                  <c:v>4</c:v>
                </c:pt>
                <c:pt idx="4055">
                  <c:v>4</c:v>
                </c:pt>
                <c:pt idx="4056">
                  <c:v>4</c:v>
                </c:pt>
                <c:pt idx="4057">
                  <c:v>4</c:v>
                </c:pt>
                <c:pt idx="4058">
                  <c:v>4</c:v>
                </c:pt>
                <c:pt idx="4059">
                  <c:v>4</c:v>
                </c:pt>
                <c:pt idx="4060">
                  <c:v>4</c:v>
                </c:pt>
                <c:pt idx="4061">
                  <c:v>4</c:v>
                </c:pt>
                <c:pt idx="4062">
                  <c:v>4</c:v>
                </c:pt>
                <c:pt idx="4063">
                  <c:v>4</c:v>
                </c:pt>
                <c:pt idx="4064">
                  <c:v>4</c:v>
                </c:pt>
                <c:pt idx="4065">
                  <c:v>8</c:v>
                </c:pt>
                <c:pt idx="4066">
                  <c:v>8</c:v>
                </c:pt>
                <c:pt idx="4067">
                  <c:v>8</c:v>
                </c:pt>
                <c:pt idx="4068">
                  <c:v>8</c:v>
                </c:pt>
                <c:pt idx="4069">
                  <c:v>8</c:v>
                </c:pt>
                <c:pt idx="4070">
                  <c:v>8</c:v>
                </c:pt>
                <c:pt idx="4071">
                  <c:v>6</c:v>
                </c:pt>
                <c:pt idx="4072">
                  <c:v>6</c:v>
                </c:pt>
                <c:pt idx="4073">
                  <c:v>4</c:v>
                </c:pt>
                <c:pt idx="4074">
                  <c:v>4</c:v>
                </c:pt>
                <c:pt idx="4075">
                  <c:v>4</c:v>
                </c:pt>
                <c:pt idx="4076">
                  <c:v>6</c:v>
                </c:pt>
                <c:pt idx="4077">
                  <c:v>6</c:v>
                </c:pt>
                <c:pt idx="4078">
                  <c:v>6</c:v>
                </c:pt>
                <c:pt idx="4079">
                  <c:v>6</c:v>
                </c:pt>
                <c:pt idx="4080">
                  <c:v>6</c:v>
                </c:pt>
                <c:pt idx="4081">
                  <c:v>6</c:v>
                </c:pt>
                <c:pt idx="4082">
                  <c:v>6</c:v>
                </c:pt>
                <c:pt idx="4083">
                  <c:v>6</c:v>
                </c:pt>
                <c:pt idx="4084">
                  <c:v>6</c:v>
                </c:pt>
                <c:pt idx="4085">
                  <c:v>6</c:v>
                </c:pt>
                <c:pt idx="4086">
                  <c:v>8</c:v>
                </c:pt>
                <c:pt idx="4087">
                  <c:v>8</c:v>
                </c:pt>
                <c:pt idx="4088">
                  <c:v>8</c:v>
                </c:pt>
                <c:pt idx="4089">
                  <c:v>8</c:v>
                </c:pt>
                <c:pt idx="4090">
                  <c:v>8</c:v>
                </c:pt>
                <c:pt idx="4091">
                  <c:v>8</c:v>
                </c:pt>
                <c:pt idx="4092">
                  <c:v>8</c:v>
                </c:pt>
                <c:pt idx="4093">
                  <c:v>8</c:v>
                </c:pt>
                <c:pt idx="4094">
                  <c:v>8</c:v>
                </c:pt>
                <c:pt idx="4095">
                  <c:v>8</c:v>
                </c:pt>
                <c:pt idx="4096">
                  <c:v>8</c:v>
                </c:pt>
                <c:pt idx="4097">
                  <c:v>8</c:v>
                </c:pt>
                <c:pt idx="4098">
                  <c:v>8</c:v>
                </c:pt>
                <c:pt idx="4099">
                  <c:v>8</c:v>
                </c:pt>
                <c:pt idx="4100">
                  <c:v>8</c:v>
                </c:pt>
                <c:pt idx="4101">
                  <c:v>8</c:v>
                </c:pt>
                <c:pt idx="4102">
                  <c:v>8</c:v>
                </c:pt>
                <c:pt idx="4103">
                  <c:v>8</c:v>
                </c:pt>
                <c:pt idx="4104">
                  <c:v>8</c:v>
                </c:pt>
                <c:pt idx="4105">
                  <c:v>8</c:v>
                </c:pt>
                <c:pt idx="4106">
                  <c:v>8</c:v>
                </c:pt>
                <c:pt idx="4107">
                  <c:v>8</c:v>
                </c:pt>
                <c:pt idx="4108">
                  <c:v>8</c:v>
                </c:pt>
                <c:pt idx="4109">
                  <c:v>8</c:v>
                </c:pt>
                <c:pt idx="4110">
                  <c:v>8</c:v>
                </c:pt>
                <c:pt idx="4111">
                  <c:v>8</c:v>
                </c:pt>
                <c:pt idx="4112">
                  <c:v>8</c:v>
                </c:pt>
                <c:pt idx="4113">
                  <c:v>8</c:v>
                </c:pt>
                <c:pt idx="4114">
                  <c:v>8</c:v>
                </c:pt>
                <c:pt idx="4115">
                  <c:v>8</c:v>
                </c:pt>
                <c:pt idx="4116">
                  <c:v>8</c:v>
                </c:pt>
                <c:pt idx="4117">
                  <c:v>8</c:v>
                </c:pt>
                <c:pt idx="4118">
                  <c:v>8</c:v>
                </c:pt>
                <c:pt idx="4119">
                  <c:v>8</c:v>
                </c:pt>
                <c:pt idx="4120">
                  <c:v>8</c:v>
                </c:pt>
                <c:pt idx="4121">
                  <c:v>8</c:v>
                </c:pt>
                <c:pt idx="4122">
                  <c:v>8</c:v>
                </c:pt>
                <c:pt idx="4123">
                  <c:v>8</c:v>
                </c:pt>
                <c:pt idx="4124">
                  <c:v>8</c:v>
                </c:pt>
                <c:pt idx="4125">
                  <c:v>8</c:v>
                </c:pt>
                <c:pt idx="4126">
                  <c:v>8</c:v>
                </c:pt>
                <c:pt idx="4127">
                  <c:v>8</c:v>
                </c:pt>
                <c:pt idx="4128">
                  <c:v>8</c:v>
                </c:pt>
                <c:pt idx="4129">
                  <c:v>8</c:v>
                </c:pt>
                <c:pt idx="4130">
                  <c:v>8</c:v>
                </c:pt>
                <c:pt idx="4131">
                  <c:v>8</c:v>
                </c:pt>
                <c:pt idx="4132">
                  <c:v>8</c:v>
                </c:pt>
                <c:pt idx="4133">
                  <c:v>8</c:v>
                </c:pt>
                <c:pt idx="4134">
                  <c:v>8</c:v>
                </c:pt>
                <c:pt idx="4135">
                  <c:v>8</c:v>
                </c:pt>
                <c:pt idx="4136">
                  <c:v>8</c:v>
                </c:pt>
                <c:pt idx="4137">
                  <c:v>8</c:v>
                </c:pt>
                <c:pt idx="4138">
                  <c:v>8</c:v>
                </c:pt>
                <c:pt idx="4139">
                  <c:v>8</c:v>
                </c:pt>
                <c:pt idx="4140">
                  <c:v>8</c:v>
                </c:pt>
                <c:pt idx="4141">
                  <c:v>8</c:v>
                </c:pt>
                <c:pt idx="4142">
                  <c:v>8</c:v>
                </c:pt>
                <c:pt idx="4143">
                  <c:v>8</c:v>
                </c:pt>
                <c:pt idx="4144">
                  <c:v>8</c:v>
                </c:pt>
                <c:pt idx="4145">
                  <c:v>8</c:v>
                </c:pt>
                <c:pt idx="4146">
                  <c:v>8</c:v>
                </c:pt>
                <c:pt idx="4147">
                  <c:v>8</c:v>
                </c:pt>
                <c:pt idx="4148">
                  <c:v>8</c:v>
                </c:pt>
                <c:pt idx="4149">
                  <c:v>8</c:v>
                </c:pt>
                <c:pt idx="4150">
                  <c:v>8</c:v>
                </c:pt>
                <c:pt idx="4151">
                  <c:v>8</c:v>
                </c:pt>
                <c:pt idx="4152">
                  <c:v>8</c:v>
                </c:pt>
                <c:pt idx="4153">
                  <c:v>8</c:v>
                </c:pt>
                <c:pt idx="4154">
                  <c:v>8</c:v>
                </c:pt>
                <c:pt idx="4155">
                  <c:v>8</c:v>
                </c:pt>
                <c:pt idx="4156">
                  <c:v>8</c:v>
                </c:pt>
                <c:pt idx="4157">
                  <c:v>8</c:v>
                </c:pt>
                <c:pt idx="4158">
                  <c:v>8</c:v>
                </c:pt>
                <c:pt idx="4159">
                  <c:v>8</c:v>
                </c:pt>
                <c:pt idx="4160">
                  <c:v>8</c:v>
                </c:pt>
                <c:pt idx="4161">
                  <c:v>8</c:v>
                </c:pt>
                <c:pt idx="4162">
                  <c:v>8</c:v>
                </c:pt>
                <c:pt idx="4163">
                  <c:v>8</c:v>
                </c:pt>
                <c:pt idx="4164">
                  <c:v>8</c:v>
                </c:pt>
                <c:pt idx="4165">
                  <c:v>8</c:v>
                </c:pt>
                <c:pt idx="4166">
                  <c:v>8</c:v>
                </c:pt>
                <c:pt idx="4167">
                  <c:v>4</c:v>
                </c:pt>
                <c:pt idx="4168">
                  <c:v>4</c:v>
                </c:pt>
                <c:pt idx="4169">
                  <c:v>4</c:v>
                </c:pt>
                <c:pt idx="4170">
                  <c:v>4</c:v>
                </c:pt>
                <c:pt idx="4171">
                  <c:v>4</c:v>
                </c:pt>
                <c:pt idx="4172">
                  <c:v>4</c:v>
                </c:pt>
                <c:pt idx="4173">
                  <c:v>4</c:v>
                </c:pt>
                <c:pt idx="4174">
                  <c:v>4</c:v>
                </c:pt>
                <c:pt idx="4175">
                  <c:v>4</c:v>
                </c:pt>
                <c:pt idx="4176">
                  <c:v>4</c:v>
                </c:pt>
                <c:pt idx="4177">
                  <c:v>4</c:v>
                </c:pt>
                <c:pt idx="4178">
                  <c:v>4</c:v>
                </c:pt>
                <c:pt idx="4179">
                  <c:v>4</c:v>
                </c:pt>
                <c:pt idx="4180">
                  <c:v>4</c:v>
                </c:pt>
                <c:pt idx="4181">
                  <c:v>4</c:v>
                </c:pt>
                <c:pt idx="4182">
                  <c:v>4</c:v>
                </c:pt>
                <c:pt idx="4183">
                  <c:v>4</c:v>
                </c:pt>
                <c:pt idx="4184">
                  <c:v>4</c:v>
                </c:pt>
                <c:pt idx="4185">
                  <c:v>4</c:v>
                </c:pt>
                <c:pt idx="4186">
                  <c:v>4</c:v>
                </c:pt>
                <c:pt idx="4187">
                  <c:v>4</c:v>
                </c:pt>
                <c:pt idx="4188">
                  <c:v>4</c:v>
                </c:pt>
                <c:pt idx="4189">
                  <c:v>4</c:v>
                </c:pt>
                <c:pt idx="4190">
                  <c:v>4</c:v>
                </c:pt>
                <c:pt idx="4191">
                  <c:v>4</c:v>
                </c:pt>
                <c:pt idx="4192">
                  <c:v>4</c:v>
                </c:pt>
                <c:pt idx="4193">
                  <c:v>4</c:v>
                </c:pt>
                <c:pt idx="4194">
                  <c:v>4</c:v>
                </c:pt>
                <c:pt idx="4195">
                  <c:v>4</c:v>
                </c:pt>
                <c:pt idx="4196">
                  <c:v>4</c:v>
                </c:pt>
                <c:pt idx="4197">
                  <c:v>4</c:v>
                </c:pt>
                <c:pt idx="4198">
                  <c:v>4</c:v>
                </c:pt>
                <c:pt idx="4199">
                  <c:v>8</c:v>
                </c:pt>
                <c:pt idx="4200">
                  <c:v>8</c:v>
                </c:pt>
                <c:pt idx="4201">
                  <c:v>8</c:v>
                </c:pt>
                <c:pt idx="4202">
                  <c:v>8</c:v>
                </c:pt>
                <c:pt idx="4203">
                  <c:v>4</c:v>
                </c:pt>
                <c:pt idx="4204">
                  <c:v>4</c:v>
                </c:pt>
                <c:pt idx="4205">
                  <c:v>4</c:v>
                </c:pt>
                <c:pt idx="4206">
                  <c:v>4</c:v>
                </c:pt>
                <c:pt idx="4207">
                  <c:v>4</c:v>
                </c:pt>
                <c:pt idx="4208">
                  <c:v>4</c:v>
                </c:pt>
                <c:pt idx="4209">
                  <c:v>4</c:v>
                </c:pt>
                <c:pt idx="4210">
                  <c:v>4</c:v>
                </c:pt>
                <c:pt idx="4211">
                  <c:v>4</c:v>
                </c:pt>
                <c:pt idx="4212">
                  <c:v>4</c:v>
                </c:pt>
                <c:pt idx="4213">
                  <c:v>4</c:v>
                </c:pt>
                <c:pt idx="4214">
                  <c:v>4</c:v>
                </c:pt>
                <c:pt idx="4215">
                  <c:v>4</c:v>
                </c:pt>
                <c:pt idx="4216">
                  <c:v>4</c:v>
                </c:pt>
                <c:pt idx="4217">
                  <c:v>4</c:v>
                </c:pt>
                <c:pt idx="4218">
                  <c:v>4</c:v>
                </c:pt>
                <c:pt idx="4219">
                  <c:v>4</c:v>
                </c:pt>
                <c:pt idx="4220">
                  <c:v>4</c:v>
                </c:pt>
                <c:pt idx="4221">
                  <c:v>4</c:v>
                </c:pt>
                <c:pt idx="4222">
                  <c:v>4</c:v>
                </c:pt>
                <c:pt idx="4223">
                  <c:v>4</c:v>
                </c:pt>
                <c:pt idx="4224">
                  <c:v>4</c:v>
                </c:pt>
                <c:pt idx="4225">
                  <c:v>4</c:v>
                </c:pt>
                <c:pt idx="4226">
                  <c:v>4</c:v>
                </c:pt>
                <c:pt idx="4227">
                  <c:v>4</c:v>
                </c:pt>
                <c:pt idx="4228">
                  <c:v>4</c:v>
                </c:pt>
                <c:pt idx="4229">
                  <c:v>4</c:v>
                </c:pt>
                <c:pt idx="4230">
                  <c:v>4</c:v>
                </c:pt>
                <c:pt idx="4231">
                  <c:v>4</c:v>
                </c:pt>
                <c:pt idx="4232">
                  <c:v>4</c:v>
                </c:pt>
                <c:pt idx="4233">
                  <c:v>4</c:v>
                </c:pt>
                <c:pt idx="4234">
                  <c:v>6</c:v>
                </c:pt>
                <c:pt idx="4235">
                  <c:v>6</c:v>
                </c:pt>
                <c:pt idx="4236">
                  <c:v>6</c:v>
                </c:pt>
                <c:pt idx="4237">
                  <c:v>6</c:v>
                </c:pt>
                <c:pt idx="4238">
                  <c:v>6</c:v>
                </c:pt>
                <c:pt idx="4239">
                  <c:v>6</c:v>
                </c:pt>
                <c:pt idx="4240">
                  <c:v>6</c:v>
                </c:pt>
                <c:pt idx="4241">
                  <c:v>6</c:v>
                </c:pt>
                <c:pt idx="4242">
                  <c:v>6</c:v>
                </c:pt>
                <c:pt idx="4243">
                  <c:v>6</c:v>
                </c:pt>
                <c:pt idx="4244">
                  <c:v>6</c:v>
                </c:pt>
                <c:pt idx="4245">
                  <c:v>6</c:v>
                </c:pt>
                <c:pt idx="4246">
                  <c:v>6</c:v>
                </c:pt>
                <c:pt idx="4247">
                  <c:v>6</c:v>
                </c:pt>
                <c:pt idx="4248">
                  <c:v>6</c:v>
                </c:pt>
                <c:pt idx="4249">
                  <c:v>6</c:v>
                </c:pt>
                <c:pt idx="4250">
                  <c:v>6</c:v>
                </c:pt>
                <c:pt idx="4251">
                  <c:v>6</c:v>
                </c:pt>
                <c:pt idx="4252">
                  <c:v>6</c:v>
                </c:pt>
                <c:pt idx="4253">
                  <c:v>6</c:v>
                </c:pt>
                <c:pt idx="4254">
                  <c:v>6</c:v>
                </c:pt>
                <c:pt idx="4255">
                  <c:v>6</c:v>
                </c:pt>
                <c:pt idx="4256">
                  <c:v>6</c:v>
                </c:pt>
                <c:pt idx="4257">
                  <c:v>6</c:v>
                </c:pt>
                <c:pt idx="4258">
                  <c:v>6</c:v>
                </c:pt>
                <c:pt idx="4259">
                  <c:v>6</c:v>
                </c:pt>
                <c:pt idx="4260">
                  <c:v>6</c:v>
                </c:pt>
                <c:pt idx="4261">
                  <c:v>6</c:v>
                </c:pt>
                <c:pt idx="4262">
                  <c:v>6</c:v>
                </c:pt>
                <c:pt idx="4263">
                  <c:v>6</c:v>
                </c:pt>
                <c:pt idx="4264">
                  <c:v>4</c:v>
                </c:pt>
                <c:pt idx="4265">
                  <c:v>4</c:v>
                </c:pt>
                <c:pt idx="4266">
                  <c:v>4</c:v>
                </c:pt>
                <c:pt idx="4267">
                  <c:v>4</c:v>
                </c:pt>
                <c:pt idx="4268">
                  <c:v>4</c:v>
                </c:pt>
                <c:pt idx="4269">
                  <c:v>4</c:v>
                </c:pt>
                <c:pt idx="4270">
                  <c:v>4</c:v>
                </c:pt>
                <c:pt idx="4271">
                  <c:v>4</c:v>
                </c:pt>
                <c:pt idx="4272">
                  <c:v>4</c:v>
                </c:pt>
                <c:pt idx="4273">
                  <c:v>4</c:v>
                </c:pt>
                <c:pt idx="4274">
                  <c:v>4</c:v>
                </c:pt>
                <c:pt idx="4275">
                  <c:v>4</c:v>
                </c:pt>
                <c:pt idx="4276">
                  <c:v>4</c:v>
                </c:pt>
                <c:pt idx="4277">
                  <c:v>4</c:v>
                </c:pt>
                <c:pt idx="4278">
                  <c:v>4</c:v>
                </c:pt>
                <c:pt idx="4279">
                  <c:v>4</c:v>
                </c:pt>
                <c:pt idx="4280">
                  <c:v>4</c:v>
                </c:pt>
                <c:pt idx="4281">
                  <c:v>6</c:v>
                </c:pt>
                <c:pt idx="4282">
                  <c:v>6</c:v>
                </c:pt>
                <c:pt idx="4283">
                  <c:v>6</c:v>
                </c:pt>
                <c:pt idx="4284">
                  <c:v>6</c:v>
                </c:pt>
                <c:pt idx="4285">
                  <c:v>6</c:v>
                </c:pt>
                <c:pt idx="4286">
                  <c:v>6</c:v>
                </c:pt>
                <c:pt idx="4287">
                  <c:v>6</c:v>
                </c:pt>
                <c:pt idx="4288">
                  <c:v>6</c:v>
                </c:pt>
                <c:pt idx="4289">
                  <c:v>6</c:v>
                </c:pt>
                <c:pt idx="4290">
                  <c:v>6</c:v>
                </c:pt>
                <c:pt idx="4291">
                  <c:v>6</c:v>
                </c:pt>
                <c:pt idx="4292">
                  <c:v>6</c:v>
                </c:pt>
                <c:pt idx="4293">
                  <c:v>6</c:v>
                </c:pt>
                <c:pt idx="4294">
                  <c:v>6</c:v>
                </c:pt>
                <c:pt idx="4295">
                  <c:v>6</c:v>
                </c:pt>
                <c:pt idx="4296">
                  <c:v>6</c:v>
                </c:pt>
                <c:pt idx="4297">
                  <c:v>6</c:v>
                </c:pt>
                <c:pt idx="4298">
                  <c:v>6</c:v>
                </c:pt>
                <c:pt idx="4299">
                  <c:v>6</c:v>
                </c:pt>
                <c:pt idx="4300">
                  <c:v>6</c:v>
                </c:pt>
                <c:pt idx="4301">
                  <c:v>6</c:v>
                </c:pt>
                <c:pt idx="4302">
                  <c:v>6</c:v>
                </c:pt>
                <c:pt idx="4303">
                  <c:v>6</c:v>
                </c:pt>
                <c:pt idx="4304">
                  <c:v>6</c:v>
                </c:pt>
                <c:pt idx="4305">
                  <c:v>6</c:v>
                </c:pt>
                <c:pt idx="4306">
                  <c:v>6</c:v>
                </c:pt>
                <c:pt idx="4307">
                  <c:v>6</c:v>
                </c:pt>
                <c:pt idx="4308">
                  <c:v>6</c:v>
                </c:pt>
                <c:pt idx="4309">
                  <c:v>6</c:v>
                </c:pt>
                <c:pt idx="4310">
                  <c:v>6</c:v>
                </c:pt>
                <c:pt idx="4311">
                  <c:v>6</c:v>
                </c:pt>
                <c:pt idx="4312">
                  <c:v>6</c:v>
                </c:pt>
                <c:pt idx="4313">
                  <c:v>6</c:v>
                </c:pt>
                <c:pt idx="4314">
                  <c:v>6</c:v>
                </c:pt>
                <c:pt idx="4315">
                  <c:v>6</c:v>
                </c:pt>
                <c:pt idx="4316">
                  <c:v>6</c:v>
                </c:pt>
                <c:pt idx="4317">
                  <c:v>6</c:v>
                </c:pt>
                <c:pt idx="4318">
                  <c:v>6</c:v>
                </c:pt>
                <c:pt idx="4319">
                  <c:v>6</c:v>
                </c:pt>
                <c:pt idx="4320">
                  <c:v>6</c:v>
                </c:pt>
                <c:pt idx="4321">
                  <c:v>6</c:v>
                </c:pt>
                <c:pt idx="4322">
                  <c:v>6</c:v>
                </c:pt>
                <c:pt idx="4323">
                  <c:v>6</c:v>
                </c:pt>
                <c:pt idx="4324">
                  <c:v>6</c:v>
                </c:pt>
                <c:pt idx="4325">
                  <c:v>6</c:v>
                </c:pt>
                <c:pt idx="4326">
                  <c:v>6</c:v>
                </c:pt>
                <c:pt idx="4327">
                  <c:v>6</c:v>
                </c:pt>
                <c:pt idx="4328">
                  <c:v>6</c:v>
                </c:pt>
                <c:pt idx="4329">
                  <c:v>8</c:v>
                </c:pt>
                <c:pt idx="4330">
                  <c:v>8</c:v>
                </c:pt>
                <c:pt idx="4331">
                  <c:v>6</c:v>
                </c:pt>
                <c:pt idx="4332">
                  <c:v>6</c:v>
                </c:pt>
                <c:pt idx="4333">
                  <c:v>6</c:v>
                </c:pt>
                <c:pt idx="4334">
                  <c:v>8</c:v>
                </c:pt>
                <c:pt idx="4335">
                  <c:v>6</c:v>
                </c:pt>
                <c:pt idx="4336">
                  <c:v>8</c:v>
                </c:pt>
                <c:pt idx="4337">
                  <c:v>6</c:v>
                </c:pt>
                <c:pt idx="4338">
                  <c:v>8</c:v>
                </c:pt>
                <c:pt idx="4339">
                  <c:v>8</c:v>
                </c:pt>
                <c:pt idx="4340">
                  <c:v>6</c:v>
                </c:pt>
                <c:pt idx="4341">
                  <c:v>6</c:v>
                </c:pt>
                <c:pt idx="4342">
                  <c:v>8</c:v>
                </c:pt>
                <c:pt idx="4343">
                  <c:v>8</c:v>
                </c:pt>
                <c:pt idx="4344">
                  <c:v>6</c:v>
                </c:pt>
                <c:pt idx="4345">
                  <c:v>8</c:v>
                </c:pt>
                <c:pt idx="4346">
                  <c:v>8</c:v>
                </c:pt>
                <c:pt idx="4347">
                  <c:v>8</c:v>
                </c:pt>
                <c:pt idx="4348">
                  <c:v>6</c:v>
                </c:pt>
                <c:pt idx="4349">
                  <c:v>6</c:v>
                </c:pt>
                <c:pt idx="4350">
                  <c:v>6</c:v>
                </c:pt>
                <c:pt idx="4351">
                  <c:v>6</c:v>
                </c:pt>
                <c:pt idx="4352">
                  <c:v>6</c:v>
                </c:pt>
                <c:pt idx="4353">
                  <c:v>6</c:v>
                </c:pt>
                <c:pt idx="4354">
                  <c:v>6</c:v>
                </c:pt>
                <c:pt idx="4355">
                  <c:v>6</c:v>
                </c:pt>
                <c:pt idx="4356">
                  <c:v>6</c:v>
                </c:pt>
                <c:pt idx="4357">
                  <c:v>6</c:v>
                </c:pt>
                <c:pt idx="4358">
                  <c:v>6</c:v>
                </c:pt>
                <c:pt idx="4359">
                  <c:v>6</c:v>
                </c:pt>
                <c:pt idx="4360">
                  <c:v>6</c:v>
                </c:pt>
                <c:pt idx="4361">
                  <c:v>6</c:v>
                </c:pt>
                <c:pt idx="4362">
                  <c:v>6</c:v>
                </c:pt>
                <c:pt idx="4363">
                  <c:v>6</c:v>
                </c:pt>
                <c:pt idx="4364">
                  <c:v>6</c:v>
                </c:pt>
                <c:pt idx="4365">
                  <c:v>6</c:v>
                </c:pt>
                <c:pt idx="4366">
                  <c:v>6</c:v>
                </c:pt>
                <c:pt idx="4367">
                  <c:v>6</c:v>
                </c:pt>
                <c:pt idx="4368">
                  <c:v>6</c:v>
                </c:pt>
                <c:pt idx="4369">
                  <c:v>6</c:v>
                </c:pt>
                <c:pt idx="4370">
                  <c:v>6</c:v>
                </c:pt>
                <c:pt idx="4371">
                  <c:v>6</c:v>
                </c:pt>
                <c:pt idx="4372">
                  <c:v>6</c:v>
                </c:pt>
                <c:pt idx="4373">
                  <c:v>6</c:v>
                </c:pt>
                <c:pt idx="4374">
                  <c:v>6</c:v>
                </c:pt>
                <c:pt idx="4375">
                  <c:v>6</c:v>
                </c:pt>
                <c:pt idx="4376">
                  <c:v>6</c:v>
                </c:pt>
                <c:pt idx="4377">
                  <c:v>6</c:v>
                </c:pt>
                <c:pt idx="4378">
                  <c:v>6</c:v>
                </c:pt>
                <c:pt idx="4379">
                  <c:v>6</c:v>
                </c:pt>
                <c:pt idx="4380">
                  <c:v>6</c:v>
                </c:pt>
                <c:pt idx="4381">
                  <c:v>6</c:v>
                </c:pt>
                <c:pt idx="4382">
                  <c:v>6</c:v>
                </c:pt>
                <c:pt idx="4383">
                  <c:v>6</c:v>
                </c:pt>
                <c:pt idx="4384">
                  <c:v>6</c:v>
                </c:pt>
                <c:pt idx="4385">
                  <c:v>6</c:v>
                </c:pt>
                <c:pt idx="4386">
                  <c:v>6</c:v>
                </c:pt>
                <c:pt idx="4387">
                  <c:v>6</c:v>
                </c:pt>
                <c:pt idx="4388">
                  <c:v>6</c:v>
                </c:pt>
                <c:pt idx="4389">
                  <c:v>6</c:v>
                </c:pt>
                <c:pt idx="4390">
                  <c:v>6</c:v>
                </c:pt>
                <c:pt idx="4391">
                  <c:v>4</c:v>
                </c:pt>
                <c:pt idx="4392">
                  <c:v>6</c:v>
                </c:pt>
                <c:pt idx="4393">
                  <c:v>6</c:v>
                </c:pt>
                <c:pt idx="4394">
                  <c:v>6</c:v>
                </c:pt>
                <c:pt idx="4395">
                  <c:v>6</c:v>
                </c:pt>
                <c:pt idx="4396">
                  <c:v>4</c:v>
                </c:pt>
                <c:pt idx="4397">
                  <c:v>4</c:v>
                </c:pt>
                <c:pt idx="4398">
                  <c:v>4</c:v>
                </c:pt>
                <c:pt idx="4399">
                  <c:v>4</c:v>
                </c:pt>
                <c:pt idx="4400">
                  <c:v>4</c:v>
                </c:pt>
                <c:pt idx="4401">
                  <c:v>4</c:v>
                </c:pt>
                <c:pt idx="4402">
                  <c:v>4</c:v>
                </c:pt>
                <c:pt idx="4403">
                  <c:v>4</c:v>
                </c:pt>
                <c:pt idx="4404">
                  <c:v>4</c:v>
                </c:pt>
                <c:pt idx="4405">
                  <c:v>4</c:v>
                </c:pt>
                <c:pt idx="4406">
                  <c:v>4</c:v>
                </c:pt>
                <c:pt idx="4407">
                  <c:v>4</c:v>
                </c:pt>
                <c:pt idx="4408">
                  <c:v>4</c:v>
                </c:pt>
                <c:pt idx="4409">
                  <c:v>4</c:v>
                </c:pt>
                <c:pt idx="4410">
                  <c:v>4</c:v>
                </c:pt>
                <c:pt idx="4411">
                  <c:v>8</c:v>
                </c:pt>
                <c:pt idx="4412">
                  <c:v>6</c:v>
                </c:pt>
                <c:pt idx="4413">
                  <c:v>8</c:v>
                </c:pt>
                <c:pt idx="4414">
                  <c:v>8</c:v>
                </c:pt>
                <c:pt idx="4415">
                  <c:v>8</c:v>
                </c:pt>
                <c:pt idx="4416">
                  <c:v>8</c:v>
                </c:pt>
                <c:pt idx="4417">
                  <c:v>8</c:v>
                </c:pt>
                <c:pt idx="4418">
                  <c:v>8</c:v>
                </c:pt>
                <c:pt idx="4419">
                  <c:v>8</c:v>
                </c:pt>
                <c:pt idx="4420">
                  <c:v>8</c:v>
                </c:pt>
                <c:pt idx="4421">
                  <c:v>8</c:v>
                </c:pt>
                <c:pt idx="4422">
                  <c:v>8</c:v>
                </c:pt>
                <c:pt idx="4423">
                  <c:v>8</c:v>
                </c:pt>
                <c:pt idx="4424">
                  <c:v>8</c:v>
                </c:pt>
                <c:pt idx="4425">
                  <c:v>8</c:v>
                </c:pt>
                <c:pt idx="4426">
                  <c:v>8</c:v>
                </c:pt>
                <c:pt idx="4427">
                  <c:v>8</c:v>
                </c:pt>
                <c:pt idx="4428">
                  <c:v>8</c:v>
                </c:pt>
                <c:pt idx="4429">
                  <c:v>8</c:v>
                </c:pt>
                <c:pt idx="4430">
                  <c:v>6</c:v>
                </c:pt>
                <c:pt idx="4431">
                  <c:v>8</c:v>
                </c:pt>
                <c:pt idx="4432">
                  <c:v>6</c:v>
                </c:pt>
                <c:pt idx="4433">
                  <c:v>6</c:v>
                </c:pt>
                <c:pt idx="4434">
                  <c:v>6</c:v>
                </c:pt>
                <c:pt idx="4435">
                  <c:v>6</c:v>
                </c:pt>
                <c:pt idx="4436">
                  <c:v>6</c:v>
                </c:pt>
                <c:pt idx="4437">
                  <c:v>8</c:v>
                </c:pt>
                <c:pt idx="4438">
                  <c:v>6</c:v>
                </c:pt>
                <c:pt idx="4439">
                  <c:v>6</c:v>
                </c:pt>
                <c:pt idx="4440">
                  <c:v>6</c:v>
                </c:pt>
                <c:pt idx="4441">
                  <c:v>6</c:v>
                </c:pt>
                <c:pt idx="4442">
                  <c:v>6</c:v>
                </c:pt>
                <c:pt idx="4443">
                  <c:v>6</c:v>
                </c:pt>
                <c:pt idx="4444">
                  <c:v>8</c:v>
                </c:pt>
                <c:pt idx="4445">
                  <c:v>8</c:v>
                </c:pt>
                <c:pt idx="4446">
                  <c:v>8</c:v>
                </c:pt>
                <c:pt idx="4447">
                  <c:v>6</c:v>
                </c:pt>
                <c:pt idx="4448">
                  <c:v>8</c:v>
                </c:pt>
                <c:pt idx="4449">
                  <c:v>6</c:v>
                </c:pt>
                <c:pt idx="4450">
                  <c:v>8</c:v>
                </c:pt>
                <c:pt idx="4451">
                  <c:v>8</c:v>
                </c:pt>
                <c:pt idx="4452">
                  <c:v>8</c:v>
                </c:pt>
                <c:pt idx="4453">
                  <c:v>6</c:v>
                </c:pt>
                <c:pt idx="4454">
                  <c:v>6</c:v>
                </c:pt>
                <c:pt idx="4455">
                  <c:v>6</c:v>
                </c:pt>
                <c:pt idx="4456">
                  <c:v>6</c:v>
                </c:pt>
                <c:pt idx="4457">
                  <c:v>8</c:v>
                </c:pt>
                <c:pt idx="4458">
                  <c:v>8</c:v>
                </c:pt>
                <c:pt idx="4459">
                  <c:v>6</c:v>
                </c:pt>
                <c:pt idx="4460">
                  <c:v>6</c:v>
                </c:pt>
                <c:pt idx="4461">
                  <c:v>8</c:v>
                </c:pt>
                <c:pt idx="4462">
                  <c:v>6</c:v>
                </c:pt>
                <c:pt idx="4463">
                  <c:v>6</c:v>
                </c:pt>
                <c:pt idx="4464">
                  <c:v>8</c:v>
                </c:pt>
                <c:pt idx="4465">
                  <c:v>8</c:v>
                </c:pt>
                <c:pt idx="4466">
                  <c:v>6</c:v>
                </c:pt>
                <c:pt idx="4467">
                  <c:v>6</c:v>
                </c:pt>
                <c:pt idx="4468">
                  <c:v>6</c:v>
                </c:pt>
                <c:pt idx="4469">
                  <c:v>6</c:v>
                </c:pt>
                <c:pt idx="4470">
                  <c:v>8</c:v>
                </c:pt>
                <c:pt idx="4471">
                  <c:v>8</c:v>
                </c:pt>
                <c:pt idx="4472">
                  <c:v>6</c:v>
                </c:pt>
                <c:pt idx="4473">
                  <c:v>8</c:v>
                </c:pt>
                <c:pt idx="4474">
                  <c:v>6</c:v>
                </c:pt>
                <c:pt idx="4475">
                  <c:v>8</c:v>
                </c:pt>
                <c:pt idx="4476">
                  <c:v>6</c:v>
                </c:pt>
                <c:pt idx="4477">
                  <c:v>6</c:v>
                </c:pt>
                <c:pt idx="4478">
                  <c:v>6</c:v>
                </c:pt>
                <c:pt idx="4479">
                  <c:v>8</c:v>
                </c:pt>
                <c:pt idx="4480">
                  <c:v>6</c:v>
                </c:pt>
                <c:pt idx="4481">
                  <c:v>6</c:v>
                </c:pt>
                <c:pt idx="4482">
                  <c:v>8</c:v>
                </c:pt>
                <c:pt idx="4483">
                  <c:v>8</c:v>
                </c:pt>
                <c:pt idx="4484">
                  <c:v>6</c:v>
                </c:pt>
                <c:pt idx="4485">
                  <c:v>6</c:v>
                </c:pt>
                <c:pt idx="4486">
                  <c:v>6</c:v>
                </c:pt>
                <c:pt idx="4487">
                  <c:v>6</c:v>
                </c:pt>
                <c:pt idx="4488">
                  <c:v>8</c:v>
                </c:pt>
                <c:pt idx="4489">
                  <c:v>6</c:v>
                </c:pt>
                <c:pt idx="4490">
                  <c:v>6</c:v>
                </c:pt>
                <c:pt idx="4491">
                  <c:v>8</c:v>
                </c:pt>
                <c:pt idx="4492">
                  <c:v>6</c:v>
                </c:pt>
                <c:pt idx="4493">
                  <c:v>6</c:v>
                </c:pt>
                <c:pt idx="4494">
                  <c:v>8</c:v>
                </c:pt>
                <c:pt idx="4495">
                  <c:v>6</c:v>
                </c:pt>
                <c:pt idx="4496">
                  <c:v>6</c:v>
                </c:pt>
                <c:pt idx="4497">
                  <c:v>6</c:v>
                </c:pt>
                <c:pt idx="4498">
                  <c:v>8</c:v>
                </c:pt>
                <c:pt idx="4499">
                  <c:v>8</c:v>
                </c:pt>
                <c:pt idx="4500">
                  <c:v>8</c:v>
                </c:pt>
                <c:pt idx="4501">
                  <c:v>8</c:v>
                </c:pt>
                <c:pt idx="4502">
                  <c:v>8</c:v>
                </c:pt>
                <c:pt idx="4503">
                  <c:v>6</c:v>
                </c:pt>
                <c:pt idx="4504">
                  <c:v>6</c:v>
                </c:pt>
                <c:pt idx="4505">
                  <c:v>6</c:v>
                </c:pt>
                <c:pt idx="4506">
                  <c:v>6</c:v>
                </c:pt>
                <c:pt idx="4507">
                  <c:v>6</c:v>
                </c:pt>
                <c:pt idx="4508">
                  <c:v>6</c:v>
                </c:pt>
                <c:pt idx="4509">
                  <c:v>8</c:v>
                </c:pt>
                <c:pt idx="4510">
                  <c:v>6</c:v>
                </c:pt>
                <c:pt idx="4511">
                  <c:v>6</c:v>
                </c:pt>
                <c:pt idx="4512">
                  <c:v>6</c:v>
                </c:pt>
                <c:pt idx="4513">
                  <c:v>6</c:v>
                </c:pt>
                <c:pt idx="4514">
                  <c:v>6</c:v>
                </c:pt>
                <c:pt idx="4515">
                  <c:v>6</c:v>
                </c:pt>
                <c:pt idx="4516">
                  <c:v>6</c:v>
                </c:pt>
                <c:pt idx="4517">
                  <c:v>6</c:v>
                </c:pt>
                <c:pt idx="4518">
                  <c:v>6</c:v>
                </c:pt>
                <c:pt idx="4519">
                  <c:v>6</c:v>
                </c:pt>
                <c:pt idx="4520">
                  <c:v>6</c:v>
                </c:pt>
                <c:pt idx="4521">
                  <c:v>6</c:v>
                </c:pt>
                <c:pt idx="4522">
                  <c:v>6</c:v>
                </c:pt>
                <c:pt idx="4523">
                  <c:v>8</c:v>
                </c:pt>
                <c:pt idx="4524">
                  <c:v>8</c:v>
                </c:pt>
                <c:pt idx="4525">
                  <c:v>8</c:v>
                </c:pt>
                <c:pt idx="4526">
                  <c:v>8</c:v>
                </c:pt>
                <c:pt idx="4527">
                  <c:v>6</c:v>
                </c:pt>
                <c:pt idx="4528">
                  <c:v>6</c:v>
                </c:pt>
                <c:pt idx="4529">
                  <c:v>6</c:v>
                </c:pt>
                <c:pt idx="4530">
                  <c:v>6</c:v>
                </c:pt>
                <c:pt idx="4531">
                  <c:v>6</c:v>
                </c:pt>
                <c:pt idx="4532">
                  <c:v>8</c:v>
                </c:pt>
                <c:pt idx="4533">
                  <c:v>8</c:v>
                </c:pt>
                <c:pt idx="4534">
                  <c:v>8</c:v>
                </c:pt>
                <c:pt idx="4535">
                  <c:v>6</c:v>
                </c:pt>
                <c:pt idx="4536">
                  <c:v>6</c:v>
                </c:pt>
                <c:pt idx="4537">
                  <c:v>8</c:v>
                </c:pt>
                <c:pt idx="4538">
                  <c:v>8</c:v>
                </c:pt>
                <c:pt idx="4539">
                  <c:v>6</c:v>
                </c:pt>
                <c:pt idx="4540">
                  <c:v>6</c:v>
                </c:pt>
                <c:pt idx="4541">
                  <c:v>6</c:v>
                </c:pt>
                <c:pt idx="4542">
                  <c:v>8</c:v>
                </c:pt>
                <c:pt idx="4543">
                  <c:v>6</c:v>
                </c:pt>
                <c:pt idx="4544">
                  <c:v>6</c:v>
                </c:pt>
                <c:pt idx="4545">
                  <c:v>6</c:v>
                </c:pt>
                <c:pt idx="4546">
                  <c:v>8</c:v>
                </c:pt>
                <c:pt idx="4547">
                  <c:v>6</c:v>
                </c:pt>
                <c:pt idx="4548">
                  <c:v>8</c:v>
                </c:pt>
                <c:pt idx="4549">
                  <c:v>6</c:v>
                </c:pt>
                <c:pt idx="4550">
                  <c:v>6</c:v>
                </c:pt>
                <c:pt idx="4551">
                  <c:v>8</c:v>
                </c:pt>
                <c:pt idx="4552">
                  <c:v>8</c:v>
                </c:pt>
                <c:pt idx="4553">
                  <c:v>6</c:v>
                </c:pt>
                <c:pt idx="4554">
                  <c:v>8</c:v>
                </c:pt>
                <c:pt idx="4555">
                  <c:v>8</c:v>
                </c:pt>
                <c:pt idx="4556">
                  <c:v>8</c:v>
                </c:pt>
                <c:pt idx="4557">
                  <c:v>6</c:v>
                </c:pt>
                <c:pt idx="4558">
                  <c:v>6</c:v>
                </c:pt>
                <c:pt idx="4559">
                  <c:v>6</c:v>
                </c:pt>
                <c:pt idx="4560">
                  <c:v>6</c:v>
                </c:pt>
                <c:pt idx="4561">
                  <c:v>8</c:v>
                </c:pt>
                <c:pt idx="4562">
                  <c:v>6</c:v>
                </c:pt>
                <c:pt idx="4563">
                  <c:v>8</c:v>
                </c:pt>
                <c:pt idx="4564">
                  <c:v>6</c:v>
                </c:pt>
                <c:pt idx="4565">
                  <c:v>6</c:v>
                </c:pt>
                <c:pt idx="4566">
                  <c:v>6</c:v>
                </c:pt>
                <c:pt idx="4567">
                  <c:v>6</c:v>
                </c:pt>
                <c:pt idx="4568">
                  <c:v>6</c:v>
                </c:pt>
                <c:pt idx="4569">
                  <c:v>6</c:v>
                </c:pt>
                <c:pt idx="4570">
                  <c:v>8</c:v>
                </c:pt>
                <c:pt idx="4571">
                  <c:v>6</c:v>
                </c:pt>
                <c:pt idx="4572">
                  <c:v>6</c:v>
                </c:pt>
                <c:pt idx="4573">
                  <c:v>6</c:v>
                </c:pt>
                <c:pt idx="4574">
                  <c:v>6</c:v>
                </c:pt>
                <c:pt idx="4575">
                  <c:v>6</c:v>
                </c:pt>
                <c:pt idx="4576">
                  <c:v>6</c:v>
                </c:pt>
                <c:pt idx="4577">
                  <c:v>6</c:v>
                </c:pt>
                <c:pt idx="4578">
                  <c:v>8</c:v>
                </c:pt>
                <c:pt idx="4579">
                  <c:v>8</c:v>
                </c:pt>
                <c:pt idx="4580">
                  <c:v>8</c:v>
                </c:pt>
                <c:pt idx="4581">
                  <c:v>8</c:v>
                </c:pt>
                <c:pt idx="4582">
                  <c:v>8</c:v>
                </c:pt>
                <c:pt idx="4583">
                  <c:v>8</c:v>
                </c:pt>
                <c:pt idx="4584">
                  <c:v>8</c:v>
                </c:pt>
                <c:pt idx="4585">
                  <c:v>8</c:v>
                </c:pt>
                <c:pt idx="4586">
                  <c:v>8</c:v>
                </c:pt>
                <c:pt idx="4587">
                  <c:v>8</c:v>
                </c:pt>
                <c:pt idx="4588">
                  <c:v>8</c:v>
                </c:pt>
                <c:pt idx="4589">
                  <c:v>8</c:v>
                </c:pt>
                <c:pt idx="4590">
                  <c:v>8</c:v>
                </c:pt>
                <c:pt idx="4591">
                  <c:v>8</c:v>
                </c:pt>
                <c:pt idx="4592">
                  <c:v>8</c:v>
                </c:pt>
                <c:pt idx="4593">
                  <c:v>8</c:v>
                </c:pt>
                <c:pt idx="4594">
                  <c:v>8</c:v>
                </c:pt>
                <c:pt idx="4595">
                  <c:v>8</c:v>
                </c:pt>
                <c:pt idx="4596">
                  <c:v>8</c:v>
                </c:pt>
                <c:pt idx="4597">
                  <c:v>8</c:v>
                </c:pt>
                <c:pt idx="4598">
                  <c:v>8</c:v>
                </c:pt>
                <c:pt idx="4599">
                  <c:v>8</c:v>
                </c:pt>
                <c:pt idx="4600">
                  <c:v>8</c:v>
                </c:pt>
                <c:pt idx="4601">
                  <c:v>8</c:v>
                </c:pt>
                <c:pt idx="4602">
                  <c:v>8</c:v>
                </c:pt>
                <c:pt idx="4603">
                  <c:v>8</c:v>
                </c:pt>
                <c:pt idx="4604">
                  <c:v>8</c:v>
                </c:pt>
                <c:pt idx="4605">
                  <c:v>8</c:v>
                </c:pt>
                <c:pt idx="4606">
                  <c:v>8</c:v>
                </c:pt>
                <c:pt idx="4607">
                  <c:v>8</c:v>
                </c:pt>
                <c:pt idx="4608">
                  <c:v>8</c:v>
                </c:pt>
                <c:pt idx="4609">
                  <c:v>8</c:v>
                </c:pt>
                <c:pt idx="4610">
                  <c:v>8</c:v>
                </c:pt>
                <c:pt idx="4611">
                  <c:v>8</c:v>
                </c:pt>
                <c:pt idx="4612">
                  <c:v>8</c:v>
                </c:pt>
                <c:pt idx="4613">
                  <c:v>8</c:v>
                </c:pt>
                <c:pt idx="4614">
                  <c:v>8</c:v>
                </c:pt>
                <c:pt idx="4615">
                  <c:v>8</c:v>
                </c:pt>
                <c:pt idx="4616">
                  <c:v>8</c:v>
                </c:pt>
                <c:pt idx="4617">
                  <c:v>8</c:v>
                </c:pt>
                <c:pt idx="4618">
                  <c:v>8</c:v>
                </c:pt>
                <c:pt idx="4619">
                  <c:v>8</c:v>
                </c:pt>
                <c:pt idx="4620">
                  <c:v>8</c:v>
                </c:pt>
                <c:pt idx="4621">
                  <c:v>8</c:v>
                </c:pt>
                <c:pt idx="4622">
                  <c:v>8</c:v>
                </c:pt>
                <c:pt idx="4623">
                  <c:v>8</c:v>
                </c:pt>
                <c:pt idx="4624">
                  <c:v>8</c:v>
                </c:pt>
                <c:pt idx="4625">
                  <c:v>8</c:v>
                </c:pt>
                <c:pt idx="4626">
                  <c:v>8</c:v>
                </c:pt>
                <c:pt idx="4627">
                  <c:v>12</c:v>
                </c:pt>
                <c:pt idx="4628">
                  <c:v>12</c:v>
                </c:pt>
                <c:pt idx="4629">
                  <c:v>12</c:v>
                </c:pt>
                <c:pt idx="4630">
                  <c:v>8</c:v>
                </c:pt>
                <c:pt idx="4631">
                  <c:v>8</c:v>
                </c:pt>
                <c:pt idx="4632">
                  <c:v>8</c:v>
                </c:pt>
                <c:pt idx="4633">
                  <c:v>8</c:v>
                </c:pt>
                <c:pt idx="4634">
                  <c:v>8</c:v>
                </c:pt>
                <c:pt idx="4635">
                  <c:v>8</c:v>
                </c:pt>
                <c:pt idx="4636">
                  <c:v>8</c:v>
                </c:pt>
                <c:pt idx="4637">
                  <c:v>8</c:v>
                </c:pt>
                <c:pt idx="4638">
                  <c:v>8</c:v>
                </c:pt>
                <c:pt idx="4639">
                  <c:v>8</c:v>
                </c:pt>
                <c:pt idx="4640">
                  <c:v>8</c:v>
                </c:pt>
                <c:pt idx="4641">
                  <c:v>8</c:v>
                </c:pt>
                <c:pt idx="4642">
                  <c:v>8</c:v>
                </c:pt>
                <c:pt idx="4643">
                  <c:v>4</c:v>
                </c:pt>
                <c:pt idx="4644">
                  <c:v>4</c:v>
                </c:pt>
                <c:pt idx="4645">
                  <c:v>4</c:v>
                </c:pt>
                <c:pt idx="4646">
                  <c:v>4</c:v>
                </c:pt>
                <c:pt idx="4647">
                  <c:v>4</c:v>
                </c:pt>
                <c:pt idx="4648">
                  <c:v>4</c:v>
                </c:pt>
                <c:pt idx="4649">
                  <c:v>12</c:v>
                </c:pt>
                <c:pt idx="4650">
                  <c:v>12</c:v>
                </c:pt>
                <c:pt idx="4651">
                  <c:v>4</c:v>
                </c:pt>
                <c:pt idx="4652">
                  <c:v>4</c:v>
                </c:pt>
                <c:pt idx="4653">
                  <c:v>4</c:v>
                </c:pt>
                <c:pt idx="4654">
                  <c:v>4</c:v>
                </c:pt>
                <c:pt idx="4655">
                  <c:v>4</c:v>
                </c:pt>
                <c:pt idx="4656">
                  <c:v>4</c:v>
                </c:pt>
                <c:pt idx="4657">
                  <c:v>4</c:v>
                </c:pt>
                <c:pt idx="4658">
                  <c:v>4</c:v>
                </c:pt>
                <c:pt idx="4659">
                  <c:v>4</c:v>
                </c:pt>
                <c:pt idx="4660">
                  <c:v>4</c:v>
                </c:pt>
                <c:pt idx="4661">
                  <c:v>4</c:v>
                </c:pt>
                <c:pt idx="4662">
                  <c:v>4</c:v>
                </c:pt>
                <c:pt idx="4663">
                  <c:v>4</c:v>
                </c:pt>
                <c:pt idx="4664">
                  <c:v>4</c:v>
                </c:pt>
                <c:pt idx="4665">
                  <c:v>4</c:v>
                </c:pt>
                <c:pt idx="4666">
                  <c:v>4</c:v>
                </c:pt>
                <c:pt idx="4667">
                  <c:v>4</c:v>
                </c:pt>
                <c:pt idx="4668">
                  <c:v>4</c:v>
                </c:pt>
                <c:pt idx="4669">
                  <c:v>4</c:v>
                </c:pt>
                <c:pt idx="4670">
                  <c:v>4</c:v>
                </c:pt>
                <c:pt idx="4671">
                  <c:v>4</c:v>
                </c:pt>
                <c:pt idx="4672">
                  <c:v>6</c:v>
                </c:pt>
                <c:pt idx="4673">
                  <c:v>8</c:v>
                </c:pt>
                <c:pt idx="4674">
                  <c:v>8</c:v>
                </c:pt>
                <c:pt idx="4675">
                  <c:v>8</c:v>
                </c:pt>
                <c:pt idx="4676">
                  <c:v>6</c:v>
                </c:pt>
                <c:pt idx="4677">
                  <c:v>8</c:v>
                </c:pt>
                <c:pt idx="4678">
                  <c:v>6</c:v>
                </c:pt>
                <c:pt idx="4679">
                  <c:v>8</c:v>
                </c:pt>
                <c:pt idx="4680">
                  <c:v>6</c:v>
                </c:pt>
                <c:pt idx="4681">
                  <c:v>8</c:v>
                </c:pt>
                <c:pt idx="4682">
                  <c:v>8</c:v>
                </c:pt>
                <c:pt idx="4683">
                  <c:v>8</c:v>
                </c:pt>
                <c:pt idx="4684">
                  <c:v>8</c:v>
                </c:pt>
                <c:pt idx="4685">
                  <c:v>6</c:v>
                </c:pt>
                <c:pt idx="4686">
                  <c:v>6</c:v>
                </c:pt>
                <c:pt idx="4687">
                  <c:v>4</c:v>
                </c:pt>
                <c:pt idx="4688">
                  <c:v>4</c:v>
                </c:pt>
                <c:pt idx="4689">
                  <c:v>4</c:v>
                </c:pt>
                <c:pt idx="4690">
                  <c:v>4</c:v>
                </c:pt>
                <c:pt idx="4691">
                  <c:v>4</c:v>
                </c:pt>
                <c:pt idx="4692">
                  <c:v>4</c:v>
                </c:pt>
                <c:pt idx="4693">
                  <c:v>4</c:v>
                </c:pt>
                <c:pt idx="4694">
                  <c:v>4</c:v>
                </c:pt>
                <c:pt idx="4695">
                  <c:v>4</c:v>
                </c:pt>
                <c:pt idx="4696">
                  <c:v>4</c:v>
                </c:pt>
                <c:pt idx="4697">
                  <c:v>4</c:v>
                </c:pt>
                <c:pt idx="4698">
                  <c:v>4</c:v>
                </c:pt>
                <c:pt idx="4699">
                  <c:v>4</c:v>
                </c:pt>
                <c:pt idx="4700">
                  <c:v>4</c:v>
                </c:pt>
                <c:pt idx="4701">
                  <c:v>4</c:v>
                </c:pt>
                <c:pt idx="4702">
                  <c:v>4</c:v>
                </c:pt>
                <c:pt idx="4703">
                  <c:v>4</c:v>
                </c:pt>
                <c:pt idx="4704">
                  <c:v>4</c:v>
                </c:pt>
                <c:pt idx="4705">
                  <c:v>6</c:v>
                </c:pt>
                <c:pt idx="4706">
                  <c:v>6</c:v>
                </c:pt>
                <c:pt idx="4707">
                  <c:v>6</c:v>
                </c:pt>
                <c:pt idx="4708">
                  <c:v>6</c:v>
                </c:pt>
                <c:pt idx="4709">
                  <c:v>6</c:v>
                </c:pt>
                <c:pt idx="4710">
                  <c:v>6</c:v>
                </c:pt>
                <c:pt idx="4711">
                  <c:v>6</c:v>
                </c:pt>
                <c:pt idx="4712">
                  <c:v>6</c:v>
                </c:pt>
                <c:pt idx="4713">
                  <c:v>6</c:v>
                </c:pt>
                <c:pt idx="4714">
                  <c:v>6</c:v>
                </c:pt>
                <c:pt idx="4715">
                  <c:v>6</c:v>
                </c:pt>
                <c:pt idx="4716">
                  <c:v>6</c:v>
                </c:pt>
                <c:pt idx="4717">
                  <c:v>6</c:v>
                </c:pt>
                <c:pt idx="4718">
                  <c:v>6</c:v>
                </c:pt>
                <c:pt idx="4719">
                  <c:v>6</c:v>
                </c:pt>
                <c:pt idx="4720">
                  <c:v>6</c:v>
                </c:pt>
                <c:pt idx="4721">
                  <c:v>6</c:v>
                </c:pt>
                <c:pt idx="4722">
                  <c:v>6</c:v>
                </c:pt>
                <c:pt idx="4723">
                  <c:v>6</c:v>
                </c:pt>
                <c:pt idx="4724">
                  <c:v>6</c:v>
                </c:pt>
                <c:pt idx="4725">
                  <c:v>6</c:v>
                </c:pt>
                <c:pt idx="4726">
                  <c:v>6</c:v>
                </c:pt>
                <c:pt idx="4727">
                  <c:v>6</c:v>
                </c:pt>
                <c:pt idx="4728">
                  <c:v>6</c:v>
                </c:pt>
                <c:pt idx="4729">
                  <c:v>6</c:v>
                </c:pt>
                <c:pt idx="4730">
                  <c:v>8</c:v>
                </c:pt>
                <c:pt idx="4731">
                  <c:v>8</c:v>
                </c:pt>
                <c:pt idx="4732">
                  <c:v>8</c:v>
                </c:pt>
                <c:pt idx="4733">
                  <c:v>6</c:v>
                </c:pt>
                <c:pt idx="4734">
                  <c:v>6</c:v>
                </c:pt>
                <c:pt idx="4735">
                  <c:v>6</c:v>
                </c:pt>
                <c:pt idx="4736">
                  <c:v>6</c:v>
                </c:pt>
                <c:pt idx="4737">
                  <c:v>6</c:v>
                </c:pt>
                <c:pt idx="4738">
                  <c:v>6</c:v>
                </c:pt>
                <c:pt idx="4739">
                  <c:v>6</c:v>
                </c:pt>
                <c:pt idx="4740">
                  <c:v>6</c:v>
                </c:pt>
                <c:pt idx="4741">
                  <c:v>6</c:v>
                </c:pt>
                <c:pt idx="4742">
                  <c:v>6</c:v>
                </c:pt>
                <c:pt idx="4743">
                  <c:v>6</c:v>
                </c:pt>
                <c:pt idx="4744">
                  <c:v>6</c:v>
                </c:pt>
                <c:pt idx="4745">
                  <c:v>6</c:v>
                </c:pt>
                <c:pt idx="4746">
                  <c:v>6</c:v>
                </c:pt>
                <c:pt idx="4747">
                  <c:v>6</c:v>
                </c:pt>
                <c:pt idx="4748">
                  <c:v>6</c:v>
                </c:pt>
                <c:pt idx="4749">
                  <c:v>6</c:v>
                </c:pt>
                <c:pt idx="4750">
                  <c:v>6</c:v>
                </c:pt>
                <c:pt idx="4751">
                  <c:v>12</c:v>
                </c:pt>
                <c:pt idx="4752">
                  <c:v>12</c:v>
                </c:pt>
                <c:pt idx="4753">
                  <c:v>8</c:v>
                </c:pt>
                <c:pt idx="4754">
                  <c:v>8</c:v>
                </c:pt>
                <c:pt idx="4755">
                  <c:v>12</c:v>
                </c:pt>
                <c:pt idx="4756">
                  <c:v>4</c:v>
                </c:pt>
                <c:pt idx="4757">
                  <c:v>4</c:v>
                </c:pt>
                <c:pt idx="4758">
                  <c:v>4</c:v>
                </c:pt>
                <c:pt idx="4759">
                  <c:v>4</c:v>
                </c:pt>
                <c:pt idx="4760">
                  <c:v>4</c:v>
                </c:pt>
                <c:pt idx="4761">
                  <c:v>4</c:v>
                </c:pt>
                <c:pt idx="4762">
                  <c:v>4</c:v>
                </c:pt>
                <c:pt idx="4763">
                  <c:v>4</c:v>
                </c:pt>
                <c:pt idx="4764">
                  <c:v>4</c:v>
                </c:pt>
                <c:pt idx="4765">
                  <c:v>4</c:v>
                </c:pt>
                <c:pt idx="4766">
                  <c:v>4</c:v>
                </c:pt>
                <c:pt idx="4767">
                  <c:v>4</c:v>
                </c:pt>
                <c:pt idx="4768">
                  <c:v>4</c:v>
                </c:pt>
                <c:pt idx="4769">
                  <c:v>4</c:v>
                </c:pt>
                <c:pt idx="4770">
                  <c:v>4</c:v>
                </c:pt>
                <c:pt idx="4771">
                  <c:v>3</c:v>
                </c:pt>
                <c:pt idx="4772">
                  <c:v>4</c:v>
                </c:pt>
                <c:pt idx="4773">
                  <c:v>4</c:v>
                </c:pt>
                <c:pt idx="4774">
                  <c:v>4</c:v>
                </c:pt>
                <c:pt idx="4775">
                  <c:v>4</c:v>
                </c:pt>
                <c:pt idx="4776">
                  <c:v>4</c:v>
                </c:pt>
                <c:pt idx="4777">
                  <c:v>4</c:v>
                </c:pt>
                <c:pt idx="4778">
                  <c:v>4</c:v>
                </c:pt>
                <c:pt idx="4779">
                  <c:v>4</c:v>
                </c:pt>
                <c:pt idx="4780">
                  <c:v>4</c:v>
                </c:pt>
                <c:pt idx="4781">
                  <c:v>4</c:v>
                </c:pt>
                <c:pt idx="4782">
                  <c:v>4</c:v>
                </c:pt>
                <c:pt idx="4783">
                  <c:v>4</c:v>
                </c:pt>
                <c:pt idx="4784">
                  <c:v>4</c:v>
                </c:pt>
                <c:pt idx="4785">
                  <c:v>4</c:v>
                </c:pt>
                <c:pt idx="4786">
                  <c:v>4</c:v>
                </c:pt>
                <c:pt idx="4787">
                  <c:v>4</c:v>
                </c:pt>
                <c:pt idx="4788">
                  <c:v>4</c:v>
                </c:pt>
                <c:pt idx="4789">
                  <c:v>4</c:v>
                </c:pt>
                <c:pt idx="4790">
                  <c:v>4</c:v>
                </c:pt>
                <c:pt idx="4791">
                  <c:v>4</c:v>
                </c:pt>
                <c:pt idx="4792">
                  <c:v>4</c:v>
                </c:pt>
                <c:pt idx="4793">
                  <c:v>4</c:v>
                </c:pt>
                <c:pt idx="4794">
                  <c:v>4</c:v>
                </c:pt>
                <c:pt idx="4795">
                  <c:v>4</c:v>
                </c:pt>
                <c:pt idx="4796">
                  <c:v>4</c:v>
                </c:pt>
                <c:pt idx="4797">
                  <c:v>4</c:v>
                </c:pt>
                <c:pt idx="4798">
                  <c:v>4</c:v>
                </c:pt>
                <c:pt idx="4799">
                  <c:v>4</c:v>
                </c:pt>
                <c:pt idx="4800">
                  <c:v>4</c:v>
                </c:pt>
                <c:pt idx="4801">
                  <c:v>4</c:v>
                </c:pt>
                <c:pt idx="4802">
                  <c:v>4</c:v>
                </c:pt>
                <c:pt idx="4803">
                  <c:v>4</c:v>
                </c:pt>
                <c:pt idx="4804">
                  <c:v>4</c:v>
                </c:pt>
                <c:pt idx="4805">
                  <c:v>4</c:v>
                </c:pt>
                <c:pt idx="4806">
                  <c:v>4</c:v>
                </c:pt>
                <c:pt idx="4807">
                  <c:v>4</c:v>
                </c:pt>
                <c:pt idx="4808">
                  <c:v>4</c:v>
                </c:pt>
                <c:pt idx="4809">
                  <c:v>4</c:v>
                </c:pt>
                <c:pt idx="4810">
                  <c:v>4</c:v>
                </c:pt>
                <c:pt idx="4811">
                  <c:v>4</c:v>
                </c:pt>
                <c:pt idx="4812">
                  <c:v>4</c:v>
                </c:pt>
                <c:pt idx="4813">
                  <c:v>4</c:v>
                </c:pt>
                <c:pt idx="4814">
                  <c:v>4</c:v>
                </c:pt>
                <c:pt idx="4815">
                  <c:v>4</c:v>
                </c:pt>
                <c:pt idx="4816">
                  <c:v>4</c:v>
                </c:pt>
                <c:pt idx="4817">
                  <c:v>4</c:v>
                </c:pt>
                <c:pt idx="4818">
                  <c:v>4</c:v>
                </c:pt>
                <c:pt idx="4819">
                  <c:v>4</c:v>
                </c:pt>
                <c:pt idx="4820">
                  <c:v>4</c:v>
                </c:pt>
                <c:pt idx="4821">
                  <c:v>4</c:v>
                </c:pt>
                <c:pt idx="4822">
                  <c:v>4</c:v>
                </c:pt>
                <c:pt idx="4823">
                  <c:v>4</c:v>
                </c:pt>
                <c:pt idx="4824">
                  <c:v>4</c:v>
                </c:pt>
                <c:pt idx="4825">
                  <c:v>4</c:v>
                </c:pt>
                <c:pt idx="4826">
                  <c:v>4</c:v>
                </c:pt>
                <c:pt idx="4827">
                  <c:v>4</c:v>
                </c:pt>
                <c:pt idx="4828">
                  <c:v>4</c:v>
                </c:pt>
                <c:pt idx="4829">
                  <c:v>4</c:v>
                </c:pt>
                <c:pt idx="4830">
                  <c:v>4</c:v>
                </c:pt>
                <c:pt idx="4831">
                  <c:v>4</c:v>
                </c:pt>
                <c:pt idx="4832">
                  <c:v>4</c:v>
                </c:pt>
                <c:pt idx="4833">
                  <c:v>4</c:v>
                </c:pt>
                <c:pt idx="4834">
                  <c:v>4</c:v>
                </c:pt>
                <c:pt idx="4835">
                  <c:v>4</c:v>
                </c:pt>
                <c:pt idx="4836">
                  <c:v>4</c:v>
                </c:pt>
                <c:pt idx="4837">
                  <c:v>4</c:v>
                </c:pt>
                <c:pt idx="4838">
                  <c:v>4</c:v>
                </c:pt>
                <c:pt idx="4839">
                  <c:v>4</c:v>
                </c:pt>
                <c:pt idx="4840">
                  <c:v>4</c:v>
                </c:pt>
                <c:pt idx="4841">
                  <c:v>4</c:v>
                </c:pt>
                <c:pt idx="4842">
                  <c:v>4</c:v>
                </c:pt>
                <c:pt idx="4843">
                  <c:v>4</c:v>
                </c:pt>
                <c:pt idx="4844">
                  <c:v>4</c:v>
                </c:pt>
                <c:pt idx="4845">
                  <c:v>4</c:v>
                </c:pt>
                <c:pt idx="4846">
                  <c:v>4</c:v>
                </c:pt>
                <c:pt idx="4847">
                  <c:v>4</c:v>
                </c:pt>
                <c:pt idx="4848">
                  <c:v>4</c:v>
                </c:pt>
                <c:pt idx="4849">
                  <c:v>4</c:v>
                </c:pt>
                <c:pt idx="4850">
                  <c:v>4</c:v>
                </c:pt>
                <c:pt idx="4851">
                  <c:v>4</c:v>
                </c:pt>
                <c:pt idx="4852">
                  <c:v>4</c:v>
                </c:pt>
                <c:pt idx="4853">
                  <c:v>4</c:v>
                </c:pt>
                <c:pt idx="4854">
                  <c:v>4</c:v>
                </c:pt>
                <c:pt idx="4855">
                  <c:v>4</c:v>
                </c:pt>
                <c:pt idx="4856">
                  <c:v>4</c:v>
                </c:pt>
                <c:pt idx="4857">
                  <c:v>4</c:v>
                </c:pt>
                <c:pt idx="4858">
                  <c:v>4</c:v>
                </c:pt>
                <c:pt idx="4859">
                  <c:v>4</c:v>
                </c:pt>
                <c:pt idx="4860">
                  <c:v>4</c:v>
                </c:pt>
                <c:pt idx="4861">
                  <c:v>4</c:v>
                </c:pt>
                <c:pt idx="4862">
                  <c:v>4</c:v>
                </c:pt>
                <c:pt idx="4863">
                  <c:v>4</c:v>
                </c:pt>
                <c:pt idx="4864">
                  <c:v>4</c:v>
                </c:pt>
                <c:pt idx="4865">
                  <c:v>4</c:v>
                </c:pt>
                <c:pt idx="4866">
                  <c:v>4</c:v>
                </c:pt>
                <c:pt idx="4867">
                  <c:v>4</c:v>
                </c:pt>
                <c:pt idx="4868">
                  <c:v>4</c:v>
                </c:pt>
                <c:pt idx="4869">
                  <c:v>4</c:v>
                </c:pt>
                <c:pt idx="4870">
                  <c:v>4</c:v>
                </c:pt>
                <c:pt idx="4871">
                  <c:v>4</c:v>
                </c:pt>
                <c:pt idx="4872">
                  <c:v>4</c:v>
                </c:pt>
                <c:pt idx="4873">
                  <c:v>4</c:v>
                </c:pt>
                <c:pt idx="4874">
                  <c:v>4</c:v>
                </c:pt>
                <c:pt idx="4875">
                  <c:v>4</c:v>
                </c:pt>
                <c:pt idx="4876">
                  <c:v>4</c:v>
                </c:pt>
                <c:pt idx="4877">
                  <c:v>4</c:v>
                </c:pt>
                <c:pt idx="4878">
                  <c:v>4</c:v>
                </c:pt>
                <c:pt idx="4879">
                  <c:v>4</c:v>
                </c:pt>
                <c:pt idx="4880">
                  <c:v>4</c:v>
                </c:pt>
                <c:pt idx="4881">
                  <c:v>4</c:v>
                </c:pt>
                <c:pt idx="4882">
                  <c:v>6</c:v>
                </c:pt>
                <c:pt idx="4883">
                  <c:v>6</c:v>
                </c:pt>
                <c:pt idx="4884">
                  <c:v>6</c:v>
                </c:pt>
                <c:pt idx="4885">
                  <c:v>6</c:v>
                </c:pt>
                <c:pt idx="4886">
                  <c:v>6</c:v>
                </c:pt>
                <c:pt idx="4887">
                  <c:v>6</c:v>
                </c:pt>
                <c:pt idx="4888">
                  <c:v>6</c:v>
                </c:pt>
                <c:pt idx="4889">
                  <c:v>6</c:v>
                </c:pt>
                <c:pt idx="4890">
                  <c:v>6</c:v>
                </c:pt>
                <c:pt idx="4891">
                  <c:v>6</c:v>
                </c:pt>
                <c:pt idx="4892">
                  <c:v>6</c:v>
                </c:pt>
                <c:pt idx="4893">
                  <c:v>6</c:v>
                </c:pt>
                <c:pt idx="4894">
                  <c:v>6</c:v>
                </c:pt>
                <c:pt idx="4895">
                  <c:v>6</c:v>
                </c:pt>
                <c:pt idx="4896">
                  <c:v>6</c:v>
                </c:pt>
                <c:pt idx="4897">
                  <c:v>6</c:v>
                </c:pt>
                <c:pt idx="4898">
                  <c:v>6</c:v>
                </c:pt>
                <c:pt idx="4899">
                  <c:v>6</c:v>
                </c:pt>
                <c:pt idx="4900">
                  <c:v>6</c:v>
                </c:pt>
                <c:pt idx="4901">
                  <c:v>6</c:v>
                </c:pt>
                <c:pt idx="4902">
                  <c:v>6</c:v>
                </c:pt>
                <c:pt idx="4903">
                  <c:v>6</c:v>
                </c:pt>
                <c:pt idx="4904">
                  <c:v>6</c:v>
                </c:pt>
                <c:pt idx="4905">
                  <c:v>6</c:v>
                </c:pt>
                <c:pt idx="4906">
                  <c:v>6</c:v>
                </c:pt>
                <c:pt idx="4907">
                  <c:v>6</c:v>
                </c:pt>
                <c:pt idx="4908">
                  <c:v>6</c:v>
                </c:pt>
                <c:pt idx="4909">
                  <c:v>6</c:v>
                </c:pt>
                <c:pt idx="4910">
                  <c:v>6</c:v>
                </c:pt>
                <c:pt idx="4911">
                  <c:v>6</c:v>
                </c:pt>
                <c:pt idx="4912">
                  <c:v>6</c:v>
                </c:pt>
                <c:pt idx="4913">
                  <c:v>6</c:v>
                </c:pt>
                <c:pt idx="4914">
                  <c:v>6</c:v>
                </c:pt>
                <c:pt idx="4915">
                  <c:v>6</c:v>
                </c:pt>
                <c:pt idx="4916">
                  <c:v>4</c:v>
                </c:pt>
                <c:pt idx="4917">
                  <c:v>6</c:v>
                </c:pt>
                <c:pt idx="4918">
                  <c:v>6</c:v>
                </c:pt>
                <c:pt idx="4919">
                  <c:v>6</c:v>
                </c:pt>
                <c:pt idx="4920">
                  <c:v>6</c:v>
                </c:pt>
                <c:pt idx="4921">
                  <c:v>6</c:v>
                </c:pt>
                <c:pt idx="4922">
                  <c:v>6</c:v>
                </c:pt>
                <c:pt idx="4923">
                  <c:v>4</c:v>
                </c:pt>
                <c:pt idx="4924">
                  <c:v>6</c:v>
                </c:pt>
                <c:pt idx="4925">
                  <c:v>4</c:v>
                </c:pt>
                <c:pt idx="4926">
                  <c:v>6</c:v>
                </c:pt>
                <c:pt idx="4927">
                  <c:v>6</c:v>
                </c:pt>
                <c:pt idx="4928">
                  <c:v>6</c:v>
                </c:pt>
                <c:pt idx="4929">
                  <c:v>6</c:v>
                </c:pt>
                <c:pt idx="4930">
                  <c:v>4</c:v>
                </c:pt>
                <c:pt idx="4931">
                  <c:v>6</c:v>
                </c:pt>
                <c:pt idx="4932">
                  <c:v>6</c:v>
                </c:pt>
                <c:pt idx="4933">
                  <c:v>6</c:v>
                </c:pt>
                <c:pt idx="4934">
                  <c:v>6</c:v>
                </c:pt>
                <c:pt idx="4935">
                  <c:v>6</c:v>
                </c:pt>
                <c:pt idx="4936">
                  <c:v>6</c:v>
                </c:pt>
                <c:pt idx="4937">
                  <c:v>6</c:v>
                </c:pt>
                <c:pt idx="4938">
                  <c:v>6</c:v>
                </c:pt>
                <c:pt idx="4939">
                  <c:v>6</c:v>
                </c:pt>
                <c:pt idx="4940">
                  <c:v>6</c:v>
                </c:pt>
                <c:pt idx="4941">
                  <c:v>6</c:v>
                </c:pt>
                <c:pt idx="4942">
                  <c:v>6</c:v>
                </c:pt>
                <c:pt idx="4943">
                  <c:v>6</c:v>
                </c:pt>
                <c:pt idx="4944">
                  <c:v>6</c:v>
                </c:pt>
                <c:pt idx="4945">
                  <c:v>6</c:v>
                </c:pt>
                <c:pt idx="4946">
                  <c:v>6</c:v>
                </c:pt>
                <c:pt idx="4947">
                  <c:v>6</c:v>
                </c:pt>
                <c:pt idx="4948">
                  <c:v>6</c:v>
                </c:pt>
                <c:pt idx="4949">
                  <c:v>6</c:v>
                </c:pt>
                <c:pt idx="4950">
                  <c:v>6</c:v>
                </c:pt>
                <c:pt idx="4951">
                  <c:v>6</c:v>
                </c:pt>
                <c:pt idx="4952">
                  <c:v>6</c:v>
                </c:pt>
                <c:pt idx="4953">
                  <c:v>6</c:v>
                </c:pt>
                <c:pt idx="4954">
                  <c:v>6</c:v>
                </c:pt>
                <c:pt idx="4955">
                  <c:v>6</c:v>
                </c:pt>
                <c:pt idx="4956">
                  <c:v>6</c:v>
                </c:pt>
                <c:pt idx="4957">
                  <c:v>6</c:v>
                </c:pt>
                <c:pt idx="4958">
                  <c:v>6</c:v>
                </c:pt>
                <c:pt idx="4959">
                  <c:v>6</c:v>
                </c:pt>
                <c:pt idx="4960">
                  <c:v>6</c:v>
                </c:pt>
                <c:pt idx="4961">
                  <c:v>4</c:v>
                </c:pt>
                <c:pt idx="4962">
                  <c:v>4</c:v>
                </c:pt>
                <c:pt idx="4963">
                  <c:v>6</c:v>
                </c:pt>
                <c:pt idx="4964">
                  <c:v>6</c:v>
                </c:pt>
                <c:pt idx="4965">
                  <c:v>6</c:v>
                </c:pt>
                <c:pt idx="4966">
                  <c:v>6</c:v>
                </c:pt>
                <c:pt idx="4967">
                  <c:v>4</c:v>
                </c:pt>
                <c:pt idx="4968">
                  <c:v>4</c:v>
                </c:pt>
                <c:pt idx="4969">
                  <c:v>6</c:v>
                </c:pt>
                <c:pt idx="4970">
                  <c:v>6</c:v>
                </c:pt>
                <c:pt idx="4971">
                  <c:v>6</c:v>
                </c:pt>
                <c:pt idx="4972">
                  <c:v>6</c:v>
                </c:pt>
                <c:pt idx="4973">
                  <c:v>6</c:v>
                </c:pt>
                <c:pt idx="4974">
                  <c:v>6</c:v>
                </c:pt>
                <c:pt idx="4975">
                  <c:v>4</c:v>
                </c:pt>
                <c:pt idx="4976">
                  <c:v>4</c:v>
                </c:pt>
                <c:pt idx="4977">
                  <c:v>6</c:v>
                </c:pt>
                <c:pt idx="4978">
                  <c:v>6</c:v>
                </c:pt>
                <c:pt idx="4979">
                  <c:v>6</c:v>
                </c:pt>
                <c:pt idx="4980">
                  <c:v>6</c:v>
                </c:pt>
                <c:pt idx="4981">
                  <c:v>6</c:v>
                </c:pt>
                <c:pt idx="4982">
                  <c:v>4</c:v>
                </c:pt>
                <c:pt idx="4983">
                  <c:v>6</c:v>
                </c:pt>
                <c:pt idx="4984">
                  <c:v>6</c:v>
                </c:pt>
                <c:pt idx="4985">
                  <c:v>6</c:v>
                </c:pt>
                <c:pt idx="4986">
                  <c:v>6</c:v>
                </c:pt>
                <c:pt idx="4987">
                  <c:v>6</c:v>
                </c:pt>
                <c:pt idx="4988">
                  <c:v>6</c:v>
                </c:pt>
                <c:pt idx="4989">
                  <c:v>6</c:v>
                </c:pt>
                <c:pt idx="4990">
                  <c:v>4</c:v>
                </c:pt>
                <c:pt idx="4991">
                  <c:v>4</c:v>
                </c:pt>
                <c:pt idx="4992">
                  <c:v>4</c:v>
                </c:pt>
                <c:pt idx="4993">
                  <c:v>4</c:v>
                </c:pt>
                <c:pt idx="4994">
                  <c:v>4</c:v>
                </c:pt>
                <c:pt idx="4995">
                  <c:v>4</c:v>
                </c:pt>
                <c:pt idx="4996">
                  <c:v>4</c:v>
                </c:pt>
                <c:pt idx="4997">
                  <c:v>4</c:v>
                </c:pt>
                <c:pt idx="4998">
                  <c:v>4</c:v>
                </c:pt>
                <c:pt idx="4999">
                  <c:v>4</c:v>
                </c:pt>
                <c:pt idx="5000">
                  <c:v>4</c:v>
                </c:pt>
                <c:pt idx="5001">
                  <c:v>4</c:v>
                </c:pt>
                <c:pt idx="5002">
                  <c:v>4</c:v>
                </c:pt>
                <c:pt idx="5003">
                  <c:v>4</c:v>
                </c:pt>
                <c:pt idx="5004">
                  <c:v>4</c:v>
                </c:pt>
                <c:pt idx="5005">
                  <c:v>4</c:v>
                </c:pt>
                <c:pt idx="5006">
                  <c:v>4</c:v>
                </c:pt>
                <c:pt idx="5007">
                  <c:v>4</c:v>
                </c:pt>
                <c:pt idx="5008">
                  <c:v>4</c:v>
                </c:pt>
                <c:pt idx="5009">
                  <c:v>4</c:v>
                </c:pt>
                <c:pt idx="5010">
                  <c:v>4</c:v>
                </c:pt>
                <c:pt idx="5011">
                  <c:v>4</c:v>
                </c:pt>
                <c:pt idx="5012">
                  <c:v>4</c:v>
                </c:pt>
                <c:pt idx="5013">
                  <c:v>4</c:v>
                </c:pt>
                <c:pt idx="5014">
                  <c:v>4</c:v>
                </c:pt>
                <c:pt idx="5015">
                  <c:v>4</c:v>
                </c:pt>
                <c:pt idx="5016">
                  <c:v>4</c:v>
                </c:pt>
                <c:pt idx="5017">
                  <c:v>4</c:v>
                </c:pt>
                <c:pt idx="5018">
                  <c:v>6</c:v>
                </c:pt>
                <c:pt idx="5019">
                  <c:v>6</c:v>
                </c:pt>
                <c:pt idx="5020">
                  <c:v>6</c:v>
                </c:pt>
                <c:pt idx="5021">
                  <c:v>6</c:v>
                </c:pt>
                <c:pt idx="5022">
                  <c:v>6</c:v>
                </c:pt>
                <c:pt idx="5023">
                  <c:v>6</c:v>
                </c:pt>
                <c:pt idx="5024">
                  <c:v>8</c:v>
                </c:pt>
                <c:pt idx="5025">
                  <c:v>8</c:v>
                </c:pt>
                <c:pt idx="5026">
                  <c:v>8</c:v>
                </c:pt>
                <c:pt idx="5027">
                  <c:v>8</c:v>
                </c:pt>
                <c:pt idx="5028">
                  <c:v>8</c:v>
                </c:pt>
                <c:pt idx="5029">
                  <c:v>6</c:v>
                </c:pt>
                <c:pt idx="5030">
                  <c:v>6</c:v>
                </c:pt>
                <c:pt idx="5031">
                  <c:v>8</c:v>
                </c:pt>
                <c:pt idx="5032">
                  <c:v>6</c:v>
                </c:pt>
                <c:pt idx="5033">
                  <c:v>8</c:v>
                </c:pt>
                <c:pt idx="5034">
                  <c:v>6</c:v>
                </c:pt>
                <c:pt idx="5035">
                  <c:v>6</c:v>
                </c:pt>
                <c:pt idx="5036">
                  <c:v>6</c:v>
                </c:pt>
                <c:pt idx="5037">
                  <c:v>6</c:v>
                </c:pt>
                <c:pt idx="5038">
                  <c:v>8</c:v>
                </c:pt>
                <c:pt idx="5039">
                  <c:v>6</c:v>
                </c:pt>
                <c:pt idx="5040">
                  <c:v>8</c:v>
                </c:pt>
                <c:pt idx="5041">
                  <c:v>8</c:v>
                </c:pt>
                <c:pt idx="5042">
                  <c:v>8</c:v>
                </c:pt>
                <c:pt idx="5043">
                  <c:v>8</c:v>
                </c:pt>
                <c:pt idx="5044">
                  <c:v>12</c:v>
                </c:pt>
                <c:pt idx="5045">
                  <c:v>6</c:v>
                </c:pt>
                <c:pt idx="5046">
                  <c:v>6</c:v>
                </c:pt>
                <c:pt idx="5047">
                  <c:v>6</c:v>
                </c:pt>
                <c:pt idx="5048">
                  <c:v>6</c:v>
                </c:pt>
                <c:pt idx="5049">
                  <c:v>6</c:v>
                </c:pt>
                <c:pt idx="5050">
                  <c:v>6</c:v>
                </c:pt>
                <c:pt idx="5051">
                  <c:v>6</c:v>
                </c:pt>
                <c:pt idx="5052">
                  <c:v>6</c:v>
                </c:pt>
                <c:pt idx="5053">
                  <c:v>6</c:v>
                </c:pt>
                <c:pt idx="5054">
                  <c:v>6</c:v>
                </c:pt>
                <c:pt idx="5055">
                  <c:v>6</c:v>
                </c:pt>
                <c:pt idx="5056">
                  <c:v>6</c:v>
                </c:pt>
                <c:pt idx="5057">
                  <c:v>6</c:v>
                </c:pt>
                <c:pt idx="5058">
                  <c:v>6</c:v>
                </c:pt>
                <c:pt idx="5059">
                  <c:v>6</c:v>
                </c:pt>
                <c:pt idx="5060">
                  <c:v>6</c:v>
                </c:pt>
                <c:pt idx="5061">
                  <c:v>6</c:v>
                </c:pt>
                <c:pt idx="5062">
                  <c:v>6</c:v>
                </c:pt>
                <c:pt idx="5063">
                  <c:v>6</c:v>
                </c:pt>
                <c:pt idx="5064">
                  <c:v>6</c:v>
                </c:pt>
                <c:pt idx="5065">
                  <c:v>6</c:v>
                </c:pt>
                <c:pt idx="5066">
                  <c:v>6</c:v>
                </c:pt>
                <c:pt idx="5067">
                  <c:v>6</c:v>
                </c:pt>
                <c:pt idx="5068">
                  <c:v>6</c:v>
                </c:pt>
                <c:pt idx="5069">
                  <c:v>6</c:v>
                </c:pt>
                <c:pt idx="5070">
                  <c:v>6</c:v>
                </c:pt>
                <c:pt idx="5071">
                  <c:v>6</c:v>
                </c:pt>
                <c:pt idx="5072">
                  <c:v>6</c:v>
                </c:pt>
                <c:pt idx="5073">
                  <c:v>6</c:v>
                </c:pt>
                <c:pt idx="5074">
                  <c:v>6</c:v>
                </c:pt>
                <c:pt idx="5075">
                  <c:v>6</c:v>
                </c:pt>
                <c:pt idx="5076">
                  <c:v>6</c:v>
                </c:pt>
                <c:pt idx="5077">
                  <c:v>6</c:v>
                </c:pt>
                <c:pt idx="5078">
                  <c:v>6</c:v>
                </c:pt>
                <c:pt idx="5079">
                  <c:v>6</c:v>
                </c:pt>
                <c:pt idx="5080">
                  <c:v>6</c:v>
                </c:pt>
                <c:pt idx="5081">
                  <c:v>6</c:v>
                </c:pt>
                <c:pt idx="5082">
                  <c:v>6</c:v>
                </c:pt>
                <c:pt idx="5083">
                  <c:v>6</c:v>
                </c:pt>
                <c:pt idx="5084">
                  <c:v>6</c:v>
                </c:pt>
                <c:pt idx="5085">
                  <c:v>6</c:v>
                </c:pt>
                <c:pt idx="5086">
                  <c:v>6</c:v>
                </c:pt>
                <c:pt idx="5087">
                  <c:v>6</c:v>
                </c:pt>
                <c:pt idx="5088">
                  <c:v>6</c:v>
                </c:pt>
                <c:pt idx="5089">
                  <c:v>6</c:v>
                </c:pt>
                <c:pt idx="5090">
                  <c:v>6</c:v>
                </c:pt>
                <c:pt idx="5091">
                  <c:v>6</c:v>
                </c:pt>
                <c:pt idx="5092">
                  <c:v>6</c:v>
                </c:pt>
                <c:pt idx="5093">
                  <c:v>4</c:v>
                </c:pt>
                <c:pt idx="5094">
                  <c:v>4</c:v>
                </c:pt>
                <c:pt idx="5095">
                  <c:v>4</c:v>
                </c:pt>
                <c:pt idx="5096">
                  <c:v>4</c:v>
                </c:pt>
                <c:pt idx="5097">
                  <c:v>4</c:v>
                </c:pt>
                <c:pt idx="5098">
                  <c:v>4</c:v>
                </c:pt>
                <c:pt idx="5099">
                  <c:v>4</c:v>
                </c:pt>
                <c:pt idx="5100">
                  <c:v>4</c:v>
                </c:pt>
                <c:pt idx="5101">
                  <c:v>6</c:v>
                </c:pt>
                <c:pt idx="5102">
                  <c:v>6</c:v>
                </c:pt>
                <c:pt idx="5103">
                  <c:v>6</c:v>
                </c:pt>
                <c:pt idx="5104">
                  <c:v>6</c:v>
                </c:pt>
                <c:pt idx="5105">
                  <c:v>6</c:v>
                </c:pt>
                <c:pt idx="5106">
                  <c:v>6</c:v>
                </c:pt>
                <c:pt idx="5107">
                  <c:v>6</c:v>
                </c:pt>
                <c:pt idx="5108">
                  <c:v>6</c:v>
                </c:pt>
                <c:pt idx="5109">
                  <c:v>6</c:v>
                </c:pt>
                <c:pt idx="5110">
                  <c:v>6</c:v>
                </c:pt>
                <c:pt idx="5111">
                  <c:v>6</c:v>
                </c:pt>
                <c:pt idx="5112">
                  <c:v>6</c:v>
                </c:pt>
                <c:pt idx="5113">
                  <c:v>6</c:v>
                </c:pt>
                <c:pt idx="5114">
                  <c:v>6</c:v>
                </c:pt>
                <c:pt idx="5115">
                  <c:v>6</c:v>
                </c:pt>
                <c:pt idx="5116">
                  <c:v>6</c:v>
                </c:pt>
                <c:pt idx="5117">
                  <c:v>6</c:v>
                </c:pt>
                <c:pt idx="5118">
                  <c:v>6</c:v>
                </c:pt>
                <c:pt idx="5119">
                  <c:v>6</c:v>
                </c:pt>
                <c:pt idx="5120">
                  <c:v>6</c:v>
                </c:pt>
                <c:pt idx="5121">
                  <c:v>6</c:v>
                </c:pt>
                <c:pt idx="5122">
                  <c:v>6</c:v>
                </c:pt>
                <c:pt idx="5123">
                  <c:v>6</c:v>
                </c:pt>
                <c:pt idx="5124">
                  <c:v>6</c:v>
                </c:pt>
                <c:pt idx="5125">
                  <c:v>6</c:v>
                </c:pt>
                <c:pt idx="5126">
                  <c:v>6</c:v>
                </c:pt>
                <c:pt idx="5127">
                  <c:v>6</c:v>
                </c:pt>
                <c:pt idx="5128">
                  <c:v>6</c:v>
                </c:pt>
                <c:pt idx="5129">
                  <c:v>6</c:v>
                </c:pt>
                <c:pt idx="5130">
                  <c:v>6</c:v>
                </c:pt>
                <c:pt idx="5131">
                  <c:v>6</c:v>
                </c:pt>
                <c:pt idx="5132">
                  <c:v>6</c:v>
                </c:pt>
                <c:pt idx="5133">
                  <c:v>6</c:v>
                </c:pt>
                <c:pt idx="5134">
                  <c:v>6</c:v>
                </c:pt>
                <c:pt idx="5135">
                  <c:v>6</c:v>
                </c:pt>
                <c:pt idx="5136">
                  <c:v>6</c:v>
                </c:pt>
                <c:pt idx="5137">
                  <c:v>6</c:v>
                </c:pt>
                <c:pt idx="5138">
                  <c:v>6</c:v>
                </c:pt>
                <c:pt idx="5139">
                  <c:v>6</c:v>
                </c:pt>
                <c:pt idx="5140">
                  <c:v>6</c:v>
                </c:pt>
                <c:pt idx="5141">
                  <c:v>6</c:v>
                </c:pt>
                <c:pt idx="5142">
                  <c:v>6</c:v>
                </c:pt>
                <c:pt idx="5143">
                  <c:v>6</c:v>
                </c:pt>
                <c:pt idx="5144">
                  <c:v>4</c:v>
                </c:pt>
                <c:pt idx="5145">
                  <c:v>4</c:v>
                </c:pt>
                <c:pt idx="5146">
                  <c:v>4</c:v>
                </c:pt>
                <c:pt idx="5147">
                  <c:v>4</c:v>
                </c:pt>
                <c:pt idx="5148">
                  <c:v>4</c:v>
                </c:pt>
                <c:pt idx="5149">
                  <c:v>4</c:v>
                </c:pt>
                <c:pt idx="5150">
                  <c:v>4</c:v>
                </c:pt>
                <c:pt idx="5151">
                  <c:v>6</c:v>
                </c:pt>
                <c:pt idx="5152">
                  <c:v>6</c:v>
                </c:pt>
                <c:pt idx="5153">
                  <c:v>6</c:v>
                </c:pt>
                <c:pt idx="5154">
                  <c:v>6</c:v>
                </c:pt>
                <c:pt idx="5155">
                  <c:v>4</c:v>
                </c:pt>
                <c:pt idx="5156">
                  <c:v>4</c:v>
                </c:pt>
                <c:pt idx="5157">
                  <c:v>6</c:v>
                </c:pt>
                <c:pt idx="5158">
                  <c:v>6</c:v>
                </c:pt>
                <c:pt idx="5159">
                  <c:v>4</c:v>
                </c:pt>
                <c:pt idx="5160">
                  <c:v>6</c:v>
                </c:pt>
                <c:pt idx="5161">
                  <c:v>6</c:v>
                </c:pt>
                <c:pt idx="5162">
                  <c:v>6</c:v>
                </c:pt>
                <c:pt idx="5163">
                  <c:v>4</c:v>
                </c:pt>
                <c:pt idx="5164">
                  <c:v>6</c:v>
                </c:pt>
                <c:pt idx="5165">
                  <c:v>4</c:v>
                </c:pt>
                <c:pt idx="5166">
                  <c:v>4</c:v>
                </c:pt>
                <c:pt idx="5167">
                  <c:v>6</c:v>
                </c:pt>
                <c:pt idx="5168">
                  <c:v>6</c:v>
                </c:pt>
                <c:pt idx="5169">
                  <c:v>6</c:v>
                </c:pt>
                <c:pt idx="5170">
                  <c:v>6</c:v>
                </c:pt>
                <c:pt idx="5171">
                  <c:v>6</c:v>
                </c:pt>
                <c:pt idx="5172">
                  <c:v>4</c:v>
                </c:pt>
                <c:pt idx="5173">
                  <c:v>6</c:v>
                </c:pt>
                <c:pt idx="5174">
                  <c:v>8</c:v>
                </c:pt>
                <c:pt idx="5175">
                  <c:v>6</c:v>
                </c:pt>
                <c:pt idx="5176">
                  <c:v>8</c:v>
                </c:pt>
                <c:pt idx="5177">
                  <c:v>6</c:v>
                </c:pt>
                <c:pt idx="5178">
                  <c:v>8</c:v>
                </c:pt>
                <c:pt idx="5179">
                  <c:v>6</c:v>
                </c:pt>
                <c:pt idx="5180">
                  <c:v>8</c:v>
                </c:pt>
                <c:pt idx="5181">
                  <c:v>4</c:v>
                </c:pt>
                <c:pt idx="5182">
                  <c:v>4</c:v>
                </c:pt>
                <c:pt idx="5183">
                  <c:v>4</c:v>
                </c:pt>
                <c:pt idx="5184">
                  <c:v>4</c:v>
                </c:pt>
                <c:pt idx="5185">
                  <c:v>4</c:v>
                </c:pt>
                <c:pt idx="5186">
                  <c:v>4</c:v>
                </c:pt>
                <c:pt idx="5187">
                  <c:v>10</c:v>
                </c:pt>
                <c:pt idx="5188">
                  <c:v>10</c:v>
                </c:pt>
                <c:pt idx="5189">
                  <c:v>10</c:v>
                </c:pt>
                <c:pt idx="5190">
                  <c:v>10</c:v>
                </c:pt>
                <c:pt idx="5191">
                  <c:v>10</c:v>
                </c:pt>
                <c:pt idx="5192">
                  <c:v>10</c:v>
                </c:pt>
                <c:pt idx="5193">
                  <c:v>10</c:v>
                </c:pt>
                <c:pt idx="5194">
                  <c:v>10</c:v>
                </c:pt>
                <c:pt idx="5195">
                  <c:v>10</c:v>
                </c:pt>
                <c:pt idx="5196">
                  <c:v>10</c:v>
                </c:pt>
                <c:pt idx="5197">
                  <c:v>10</c:v>
                </c:pt>
                <c:pt idx="5198">
                  <c:v>10</c:v>
                </c:pt>
                <c:pt idx="5199">
                  <c:v>10</c:v>
                </c:pt>
                <c:pt idx="5200">
                  <c:v>10</c:v>
                </c:pt>
                <c:pt idx="5201">
                  <c:v>10</c:v>
                </c:pt>
                <c:pt idx="5202">
                  <c:v>10</c:v>
                </c:pt>
                <c:pt idx="5203">
                  <c:v>10</c:v>
                </c:pt>
                <c:pt idx="5204">
                  <c:v>10</c:v>
                </c:pt>
                <c:pt idx="5205">
                  <c:v>10</c:v>
                </c:pt>
                <c:pt idx="5206">
                  <c:v>10</c:v>
                </c:pt>
                <c:pt idx="5207">
                  <c:v>10</c:v>
                </c:pt>
                <c:pt idx="5208">
                  <c:v>10</c:v>
                </c:pt>
                <c:pt idx="5209">
                  <c:v>10</c:v>
                </c:pt>
                <c:pt idx="5210">
                  <c:v>10</c:v>
                </c:pt>
                <c:pt idx="5211">
                  <c:v>10</c:v>
                </c:pt>
                <c:pt idx="5212">
                  <c:v>6</c:v>
                </c:pt>
                <c:pt idx="5213">
                  <c:v>6</c:v>
                </c:pt>
                <c:pt idx="5214">
                  <c:v>4</c:v>
                </c:pt>
                <c:pt idx="5215">
                  <c:v>6</c:v>
                </c:pt>
                <c:pt idx="5216">
                  <c:v>6</c:v>
                </c:pt>
                <c:pt idx="5217">
                  <c:v>4</c:v>
                </c:pt>
                <c:pt idx="5218">
                  <c:v>6</c:v>
                </c:pt>
                <c:pt idx="5219">
                  <c:v>4</c:v>
                </c:pt>
                <c:pt idx="5220">
                  <c:v>6</c:v>
                </c:pt>
                <c:pt idx="5221">
                  <c:v>6</c:v>
                </c:pt>
                <c:pt idx="5222">
                  <c:v>6</c:v>
                </c:pt>
                <c:pt idx="5223">
                  <c:v>6</c:v>
                </c:pt>
                <c:pt idx="5224">
                  <c:v>6</c:v>
                </c:pt>
                <c:pt idx="5225">
                  <c:v>6</c:v>
                </c:pt>
                <c:pt idx="5226">
                  <c:v>6</c:v>
                </c:pt>
                <c:pt idx="5227">
                  <c:v>6</c:v>
                </c:pt>
                <c:pt idx="5228">
                  <c:v>6</c:v>
                </c:pt>
                <c:pt idx="5229">
                  <c:v>6</c:v>
                </c:pt>
                <c:pt idx="5230">
                  <c:v>6</c:v>
                </c:pt>
                <c:pt idx="5231">
                  <c:v>8</c:v>
                </c:pt>
                <c:pt idx="5232">
                  <c:v>8</c:v>
                </c:pt>
                <c:pt idx="5233">
                  <c:v>6</c:v>
                </c:pt>
                <c:pt idx="5234">
                  <c:v>6</c:v>
                </c:pt>
                <c:pt idx="5235">
                  <c:v>6</c:v>
                </c:pt>
                <c:pt idx="5236">
                  <c:v>6</c:v>
                </c:pt>
                <c:pt idx="5237">
                  <c:v>8</c:v>
                </c:pt>
                <c:pt idx="5238">
                  <c:v>6</c:v>
                </c:pt>
                <c:pt idx="5239">
                  <c:v>6</c:v>
                </c:pt>
                <c:pt idx="5240">
                  <c:v>6</c:v>
                </c:pt>
                <c:pt idx="5241">
                  <c:v>6</c:v>
                </c:pt>
                <c:pt idx="5242">
                  <c:v>6</c:v>
                </c:pt>
                <c:pt idx="5243">
                  <c:v>6</c:v>
                </c:pt>
                <c:pt idx="5244">
                  <c:v>6</c:v>
                </c:pt>
                <c:pt idx="5245">
                  <c:v>6</c:v>
                </c:pt>
                <c:pt idx="5246">
                  <c:v>12</c:v>
                </c:pt>
                <c:pt idx="5247">
                  <c:v>12</c:v>
                </c:pt>
                <c:pt idx="5248">
                  <c:v>12</c:v>
                </c:pt>
                <c:pt idx="5249">
                  <c:v>12</c:v>
                </c:pt>
                <c:pt idx="5250">
                  <c:v>12</c:v>
                </c:pt>
                <c:pt idx="5251">
                  <c:v>12</c:v>
                </c:pt>
                <c:pt idx="5252">
                  <c:v>12</c:v>
                </c:pt>
                <c:pt idx="5253">
                  <c:v>12</c:v>
                </c:pt>
                <c:pt idx="5254">
                  <c:v>12</c:v>
                </c:pt>
                <c:pt idx="5255">
                  <c:v>12</c:v>
                </c:pt>
                <c:pt idx="5256">
                  <c:v>6</c:v>
                </c:pt>
                <c:pt idx="5257">
                  <c:v>8</c:v>
                </c:pt>
                <c:pt idx="5258">
                  <c:v>8</c:v>
                </c:pt>
                <c:pt idx="5259">
                  <c:v>8</c:v>
                </c:pt>
                <c:pt idx="5260">
                  <c:v>8</c:v>
                </c:pt>
                <c:pt idx="5261">
                  <c:v>8</c:v>
                </c:pt>
                <c:pt idx="5262">
                  <c:v>6</c:v>
                </c:pt>
                <c:pt idx="5263">
                  <c:v>6</c:v>
                </c:pt>
                <c:pt idx="5264">
                  <c:v>8</c:v>
                </c:pt>
                <c:pt idx="5265">
                  <c:v>6</c:v>
                </c:pt>
                <c:pt idx="5266">
                  <c:v>6</c:v>
                </c:pt>
                <c:pt idx="5267">
                  <c:v>8</c:v>
                </c:pt>
                <c:pt idx="5268">
                  <c:v>4</c:v>
                </c:pt>
                <c:pt idx="5269">
                  <c:v>4</c:v>
                </c:pt>
                <c:pt idx="5270">
                  <c:v>4</c:v>
                </c:pt>
                <c:pt idx="5271">
                  <c:v>4</c:v>
                </c:pt>
                <c:pt idx="5272">
                  <c:v>4</c:v>
                </c:pt>
                <c:pt idx="5273">
                  <c:v>4</c:v>
                </c:pt>
                <c:pt idx="5274">
                  <c:v>4</c:v>
                </c:pt>
                <c:pt idx="5275">
                  <c:v>4</c:v>
                </c:pt>
                <c:pt idx="5276">
                  <c:v>4</c:v>
                </c:pt>
                <c:pt idx="5277">
                  <c:v>4</c:v>
                </c:pt>
                <c:pt idx="5278">
                  <c:v>4</c:v>
                </c:pt>
                <c:pt idx="5279">
                  <c:v>4</c:v>
                </c:pt>
                <c:pt idx="5280">
                  <c:v>4</c:v>
                </c:pt>
                <c:pt idx="5281">
                  <c:v>6</c:v>
                </c:pt>
                <c:pt idx="5282">
                  <c:v>8</c:v>
                </c:pt>
                <c:pt idx="5283">
                  <c:v>6</c:v>
                </c:pt>
                <c:pt idx="5284">
                  <c:v>8</c:v>
                </c:pt>
                <c:pt idx="5285">
                  <c:v>6</c:v>
                </c:pt>
                <c:pt idx="5286">
                  <c:v>8</c:v>
                </c:pt>
                <c:pt idx="5287">
                  <c:v>6</c:v>
                </c:pt>
                <c:pt idx="5288">
                  <c:v>8</c:v>
                </c:pt>
                <c:pt idx="5289">
                  <c:v>4</c:v>
                </c:pt>
                <c:pt idx="5290">
                  <c:v>6</c:v>
                </c:pt>
                <c:pt idx="5291">
                  <c:v>8</c:v>
                </c:pt>
                <c:pt idx="5292">
                  <c:v>8</c:v>
                </c:pt>
                <c:pt idx="5293">
                  <c:v>6</c:v>
                </c:pt>
                <c:pt idx="5294">
                  <c:v>6</c:v>
                </c:pt>
                <c:pt idx="5295">
                  <c:v>6</c:v>
                </c:pt>
                <c:pt idx="5296">
                  <c:v>4</c:v>
                </c:pt>
                <c:pt idx="5297">
                  <c:v>4</c:v>
                </c:pt>
                <c:pt idx="5298">
                  <c:v>4</c:v>
                </c:pt>
                <c:pt idx="5299">
                  <c:v>4</c:v>
                </c:pt>
                <c:pt idx="5300">
                  <c:v>4</c:v>
                </c:pt>
                <c:pt idx="5301">
                  <c:v>4</c:v>
                </c:pt>
                <c:pt idx="5302">
                  <c:v>4</c:v>
                </c:pt>
                <c:pt idx="5303">
                  <c:v>4</c:v>
                </c:pt>
                <c:pt idx="5304">
                  <c:v>4</c:v>
                </c:pt>
                <c:pt idx="5305">
                  <c:v>4</c:v>
                </c:pt>
                <c:pt idx="5306">
                  <c:v>4</c:v>
                </c:pt>
                <c:pt idx="5307">
                  <c:v>4</c:v>
                </c:pt>
                <c:pt idx="5308">
                  <c:v>4</c:v>
                </c:pt>
                <c:pt idx="5309">
                  <c:v>4</c:v>
                </c:pt>
                <c:pt idx="5310">
                  <c:v>4</c:v>
                </c:pt>
                <c:pt idx="5311">
                  <c:v>4</c:v>
                </c:pt>
                <c:pt idx="5312">
                  <c:v>4</c:v>
                </c:pt>
                <c:pt idx="5313">
                  <c:v>4</c:v>
                </c:pt>
                <c:pt idx="5314">
                  <c:v>4</c:v>
                </c:pt>
                <c:pt idx="5315">
                  <c:v>4</c:v>
                </c:pt>
                <c:pt idx="5316">
                  <c:v>4</c:v>
                </c:pt>
                <c:pt idx="5317">
                  <c:v>4</c:v>
                </c:pt>
                <c:pt idx="5318">
                  <c:v>6</c:v>
                </c:pt>
                <c:pt idx="5319">
                  <c:v>6</c:v>
                </c:pt>
                <c:pt idx="5320">
                  <c:v>4</c:v>
                </c:pt>
                <c:pt idx="5321">
                  <c:v>4</c:v>
                </c:pt>
                <c:pt idx="5322">
                  <c:v>6</c:v>
                </c:pt>
                <c:pt idx="5323">
                  <c:v>6</c:v>
                </c:pt>
                <c:pt idx="5324">
                  <c:v>6</c:v>
                </c:pt>
                <c:pt idx="5325">
                  <c:v>6</c:v>
                </c:pt>
                <c:pt idx="5326">
                  <c:v>4</c:v>
                </c:pt>
                <c:pt idx="5327">
                  <c:v>8</c:v>
                </c:pt>
                <c:pt idx="5328">
                  <c:v>8</c:v>
                </c:pt>
                <c:pt idx="5329">
                  <c:v>6</c:v>
                </c:pt>
                <c:pt idx="5330">
                  <c:v>4</c:v>
                </c:pt>
                <c:pt idx="5331">
                  <c:v>4</c:v>
                </c:pt>
                <c:pt idx="5332">
                  <c:v>4</c:v>
                </c:pt>
                <c:pt idx="5333">
                  <c:v>4</c:v>
                </c:pt>
                <c:pt idx="5334">
                  <c:v>4</c:v>
                </c:pt>
                <c:pt idx="5335">
                  <c:v>4</c:v>
                </c:pt>
                <c:pt idx="5336">
                  <c:v>4</c:v>
                </c:pt>
                <c:pt idx="5337">
                  <c:v>4</c:v>
                </c:pt>
                <c:pt idx="5338">
                  <c:v>4</c:v>
                </c:pt>
                <c:pt idx="5339">
                  <c:v>4</c:v>
                </c:pt>
                <c:pt idx="5340">
                  <c:v>4</c:v>
                </c:pt>
                <c:pt idx="5341">
                  <c:v>4</c:v>
                </c:pt>
                <c:pt idx="5342">
                  <c:v>4</c:v>
                </c:pt>
                <c:pt idx="5343">
                  <c:v>4</c:v>
                </c:pt>
                <c:pt idx="5344">
                  <c:v>4</c:v>
                </c:pt>
                <c:pt idx="5345">
                  <c:v>4</c:v>
                </c:pt>
                <c:pt idx="5346">
                  <c:v>4</c:v>
                </c:pt>
                <c:pt idx="5347">
                  <c:v>4</c:v>
                </c:pt>
                <c:pt idx="5348">
                  <c:v>4</c:v>
                </c:pt>
                <c:pt idx="5349">
                  <c:v>4</c:v>
                </c:pt>
                <c:pt idx="5350">
                  <c:v>4</c:v>
                </c:pt>
                <c:pt idx="5351">
                  <c:v>4</c:v>
                </c:pt>
                <c:pt idx="5352">
                  <c:v>4</c:v>
                </c:pt>
                <c:pt idx="5353">
                  <c:v>4</c:v>
                </c:pt>
                <c:pt idx="5354">
                  <c:v>4</c:v>
                </c:pt>
                <c:pt idx="5355">
                  <c:v>4</c:v>
                </c:pt>
                <c:pt idx="5356">
                  <c:v>4</c:v>
                </c:pt>
                <c:pt idx="5357">
                  <c:v>4</c:v>
                </c:pt>
                <c:pt idx="5358">
                  <c:v>4</c:v>
                </c:pt>
                <c:pt idx="5359">
                  <c:v>4</c:v>
                </c:pt>
                <c:pt idx="5360">
                  <c:v>4</c:v>
                </c:pt>
                <c:pt idx="5361">
                  <c:v>4</c:v>
                </c:pt>
                <c:pt idx="5362">
                  <c:v>4</c:v>
                </c:pt>
                <c:pt idx="5363">
                  <c:v>4</c:v>
                </c:pt>
                <c:pt idx="5364">
                  <c:v>4</c:v>
                </c:pt>
                <c:pt idx="5365">
                  <c:v>4</c:v>
                </c:pt>
                <c:pt idx="5366">
                  <c:v>4</c:v>
                </c:pt>
                <c:pt idx="5367">
                  <c:v>4</c:v>
                </c:pt>
                <c:pt idx="5368">
                  <c:v>4</c:v>
                </c:pt>
                <c:pt idx="5369">
                  <c:v>4</c:v>
                </c:pt>
                <c:pt idx="5370">
                  <c:v>4</c:v>
                </c:pt>
                <c:pt idx="5371">
                  <c:v>4</c:v>
                </c:pt>
                <c:pt idx="5372">
                  <c:v>4</c:v>
                </c:pt>
                <c:pt idx="5373">
                  <c:v>4</c:v>
                </c:pt>
                <c:pt idx="5374">
                  <c:v>4</c:v>
                </c:pt>
                <c:pt idx="5375">
                  <c:v>4</c:v>
                </c:pt>
                <c:pt idx="5376">
                  <c:v>4</c:v>
                </c:pt>
                <c:pt idx="5377">
                  <c:v>4</c:v>
                </c:pt>
                <c:pt idx="5378">
                  <c:v>4</c:v>
                </c:pt>
                <c:pt idx="5379">
                  <c:v>4</c:v>
                </c:pt>
                <c:pt idx="5380">
                  <c:v>4</c:v>
                </c:pt>
                <c:pt idx="5381">
                  <c:v>4</c:v>
                </c:pt>
                <c:pt idx="5382">
                  <c:v>4</c:v>
                </c:pt>
                <c:pt idx="5383">
                  <c:v>4</c:v>
                </c:pt>
                <c:pt idx="5384">
                  <c:v>4</c:v>
                </c:pt>
                <c:pt idx="5385">
                  <c:v>4</c:v>
                </c:pt>
                <c:pt idx="5386">
                  <c:v>4</c:v>
                </c:pt>
                <c:pt idx="5387">
                  <c:v>4</c:v>
                </c:pt>
                <c:pt idx="5388">
                  <c:v>4</c:v>
                </c:pt>
                <c:pt idx="5389">
                  <c:v>4</c:v>
                </c:pt>
                <c:pt idx="5390">
                  <c:v>4</c:v>
                </c:pt>
                <c:pt idx="5391">
                  <c:v>4</c:v>
                </c:pt>
                <c:pt idx="5392">
                  <c:v>4</c:v>
                </c:pt>
                <c:pt idx="5393">
                  <c:v>4</c:v>
                </c:pt>
                <c:pt idx="5394">
                  <c:v>4</c:v>
                </c:pt>
                <c:pt idx="5395">
                  <c:v>4</c:v>
                </c:pt>
                <c:pt idx="5396">
                  <c:v>4</c:v>
                </c:pt>
                <c:pt idx="5397">
                  <c:v>4</c:v>
                </c:pt>
                <c:pt idx="5398">
                  <c:v>4</c:v>
                </c:pt>
                <c:pt idx="5399">
                  <c:v>4</c:v>
                </c:pt>
                <c:pt idx="5400">
                  <c:v>4</c:v>
                </c:pt>
                <c:pt idx="5401">
                  <c:v>4</c:v>
                </c:pt>
                <c:pt idx="5402">
                  <c:v>4</c:v>
                </c:pt>
                <c:pt idx="5403">
                  <c:v>4</c:v>
                </c:pt>
                <c:pt idx="5404">
                  <c:v>4</c:v>
                </c:pt>
                <c:pt idx="5405">
                  <c:v>4</c:v>
                </c:pt>
                <c:pt idx="5406">
                  <c:v>4</c:v>
                </c:pt>
                <c:pt idx="5407">
                  <c:v>4</c:v>
                </c:pt>
                <c:pt idx="5408">
                  <c:v>4</c:v>
                </c:pt>
                <c:pt idx="5409">
                  <c:v>4</c:v>
                </c:pt>
                <c:pt idx="5410">
                  <c:v>4</c:v>
                </c:pt>
                <c:pt idx="5411">
                  <c:v>4</c:v>
                </c:pt>
                <c:pt idx="5412">
                  <c:v>4</c:v>
                </c:pt>
                <c:pt idx="5413">
                  <c:v>4</c:v>
                </c:pt>
                <c:pt idx="5414">
                  <c:v>4</c:v>
                </c:pt>
                <c:pt idx="5415">
                  <c:v>4</c:v>
                </c:pt>
                <c:pt idx="5416">
                  <c:v>4</c:v>
                </c:pt>
                <c:pt idx="5417">
                  <c:v>4</c:v>
                </c:pt>
                <c:pt idx="5418">
                  <c:v>4</c:v>
                </c:pt>
                <c:pt idx="5419">
                  <c:v>4</c:v>
                </c:pt>
                <c:pt idx="5420">
                  <c:v>4</c:v>
                </c:pt>
                <c:pt idx="5421">
                  <c:v>4</c:v>
                </c:pt>
                <c:pt idx="5422">
                  <c:v>4</c:v>
                </c:pt>
                <c:pt idx="5423">
                  <c:v>4</c:v>
                </c:pt>
                <c:pt idx="5424">
                  <c:v>4</c:v>
                </c:pt>
                <c:pt idx="5425">
                  <c:v>4</c:v>
                </c:pt>
                <c:pt idx="5426">
                  <c:v>4</c:v>
                </c:pt>
                <c:pt idx="5427">
                  <c:v>4</c:v>
                </c:pt>
                <c:pt idx="5428">
                  <c:v>4</c:v>
                </c:pt>
                <c:pt idx="5429">
                  <c:v>4</c:v>
                </c:pt>
                <c:pt idx="5430">
                  <c:v>4</c:v>
                </c:pt>
                <c:pt idx="5431">
                  <c:v>4</c:v>
                </c:pt>
                <c:pt idx="5432">
                  <c:v>4</c:v>
                </c:pt>
                <c:pt idx="5433">
                  <c:v>4</c:v>
                </c:pt>
                <c:pt idx="5434">
                  <c:v>4</c:v>
                </c:pt>
                <c:pt idx="5435">
                  <c:v>4</c:v>
                </c:pt>
                <c:pt idx="5436">
                  <c:v>4</c:v>
                </c:pt>
                <c:pt idx="5437">
                  <c:v>4</c:v>
                </c:pt>
                <c:pt idx="5438">
                  <c:v>4</c:v>
                </c:pt>
                <c:pt idx="5439">
                  <c:v>4</c:v>
                </c:pt>
                <c:pt idx="5440">
                  <c:v>4</c:v>
                </c:pt>
                <c:pt idx="5441">
                  <c:v>6</c:v>
                </c:pt>
                <c:pt idx="5442">
                  <c:v>6</c:v>
                </c:pt>
                <c:pt idx="5443">
                  <c:v>4</c:v>
                </c:pt>
                <c:pt idx="5444">
                  <c:v>6</c:v>
                </c:pt>
                <c:pt idx="5445">
                  <c:v>6</c:v>
                </c:pt>
                <c:pt idx="5446">
                  <c:v>6</c:v>
                </c:pt>
                <c:pt idx="5447">
                  <c:v>4</c:v>
                </c:pt>
                <c:pt idx="5448">
                  <c:v>4</c:v>
                </c:pt>
                <c:pt idx="5449">
                  <c:v>6</c:v>
                </c:pt>
                <c:pt idx="5450">
                  <c:v>6</c:v>
                </c:pt>
                <c:pt idx="5451">
                  <c:v>6</c:v>
                </c:pt>
                <c:pt idx="5452">
                  <c:v>6</c:v>
                </c:pt>
                <c:pt idx="5453">
                  <c:v>4</c:v>
                </c:pt>
                <c:pt idx="5454">
                  <c:v>6</c:v>
                </c:pt>
                <c:pt idx="5455">
                  <c:v>6</c:v>
                </c:pt>
                <c:pt idx="5456">
                  <c:v>6</c:v>
                </c:pt>
                <c:pt idx="5457">
                  <c:v>4</c:v>
                </c:pt>
                <c:pt idx="5458">
                  <c:v>6</c:v>
                </c:pt>
                <c:pt idx="5459">
                  <c:v>6</c:v>
                </c:pt>
                <c:pt idx="5460">
                  <c:v>6</c:v>
                </c:pt>
                <c:pt idx="5461">
                  <c:v>6</c:v>
                </c:pt>
                <c:pt idx="5462">
                  <c:v>6</c:v>
                </c:pt>
                <c:pt idx="5463">
                  <c:v>6</c:v>
                </c:pt>
                <c:pt idx="5464">
                  <c:v>6</c:v>
                </c:pt>
                <c:pt idx="5465">
                  <c:v>6</c:v>
                </c:pt>
                <c:pt idx="5466">
                  <c:v>6</c:v>
                </c:pt>
                <c:pt idx="5467">
                  <c:v>6</c:v>
                </c:pt>
                <c:pt idx="5468">
                  <c:v>6</c:v>
                </c:pt>
                <c:pt idx="5469">
                  <c:v>6</c:v>
                </c:pt>
                <c:pt idx="5470">
                  <c:v>6</c:v>
                </c:pt>
                <c:pt idx="5471">
                  <c:v>6</c:v>
                </c:pt>
                <c:pt idx="5472">
                  <c:v>6</c:v>
                </c:pt>
                <c:pt idx="5473">
                  <c:v>6</c:v>
                </c:pt>
                <c:pt idx="5474">
                  <c:v>6</c:v>
                </c:pt>
                <c:pt idx="5475">
                  <c:v>8</c:v>
                </c:pt>
                <c:pt idx="5476">
                  <c:v>6</c:v>
                </c:pt>
                <c:pt idx="5477">
                  <c:v>8</c:v>
                </c:pt>
                <c:pt idx="5478">
                  <c:v>6</c:v>
                </c:pt>
                <c:pt idx="5479">
                  <c:v>6</c:v>
                </c:pt>
                <c:pt idx="5480">
                  <c:v>6</c:v>
                </c:pt>
                <c:pt idx="5481">
                  <c:v>8</c:v>
                </c:pt>
                <c:pt idx="5482">
                  <c:v>4</c:v>
                </c:pt>
                <c:pt idx="5483">
                  <c:v>4</c:v>
                </c:pt>
                <c:pt idx="5484">
                  <c:v>4</c:v>
                </c:pt>
                <c:pt idx="5485">
                  <c:v>4</c:v>
                </c:pt>
                <c:pt idx="5486">
                  <c:v>4</c:v>
                </c:pt>
                <c:pt idx="5487">
                  <c:v>4</c:v>
                </c:pt>
                <c:pt idx="5488">
                  <c:v>4</c:v>
                </c:pt>
                <c:pt idx="5489">
                  <c:v>4</c:v>
                </c:pt>
                <c:pt idx="5490">
                  <c:v>4</c:v>
                </c:pt>
                <c:pt idx="5491">
                  <c:v>4</c:v>
                </c:pt>
                <c:pt idx="5492">
                  <c:v>4</c:v>
                </c:pt>
                <c:pt idx="5493">
                  <c:v>4</c:v>
                </c:pt>
                <c:pt idx="5494">
                  <c:v>4</c:v>
                </c:pt>
                <c:pt idx="5495">
                  <c:v>4</c:v>
                </c:pt>
                <c:pt idx="5496">
                  <c:v>4</c:v>
                </c:pt>
                <c:pt idx="5497">
                  <c:v>4</c:v>
                </c:pt>
                <c:pt idx="5498">
                  <c:v>4</c:v>
                </c:pt>
                <c:pt idx="5499">
                  <c:v>4</c:v>
                </c:pt>
                <c:pt idx="5500">
                  <c:v>6</c:v>
                </c:pt>
                <c:pt idx="5501">
                  <c:v>6</c:v>
                </c:pt>
                <c:pt idx="5502">
                  <c:v>6</c:v>
                </c:pt>
                <c:pt idx="5503">
                  <c:v>6</c:v>
                </c:pt>
                <c:pt idx="5504">
                  <c:v>6</c:v>
                </c:pt>
                <c:pt idx="5505">
                  <c:v>6</c:v>
                </c:pt>
                <c:pt idx="5506">
                  <c:v>6</c:v>
                </c:pt>
                <c:pt idx="5507">
                  <c:v>6</c:v>
                </c:pt>
                <c:pt idx="5508">
                  <c:v>6</c:v>
                </c:pt>
                <c:pt idx="5509">
                  <c:v>6</c:v>
                </c:pt>
                <c:pt idx="5510">
                  <c:v>8</c:v>
                </c:pt>
                <c:pt idx="5511">
                  <c:v>8</c:v>
                </c:pt>
                <c:pt idx="5512">
                  <c:v>8</c:v>
                </c:pt>
                <c:pt idx="5513">
                  <c:v>8</c:v>
                </c:pt>
                <c:pt idx="5514">
                  <c:v>8</c:v>
                </c:pt>
                <c:pt idx="5515">
                  <c:v>8</c:v>
                </c:pt>
                <c:pt idx="5516">
                  <c:v>8</c:v>
                </c:pt>
                <c:pt idx="5517">
                  <c:v>8</c:v>
                </c:pt>
                <c:pt idx="5518">
                  <c:v>8</c:v>
                </c:pt>
                <c:pt idx="5519">
                  <c:v>8</c:v>
                </c:pt>
                <c:pt idx="5520">
                  <c:v>8</c:v>
                </c:pt>
                <c:pt idx="5521">
                  <c:v>8</c:v>
                </c:pt>
                <c:pt idx="5522">
                  <c:v>8</c:v>
                </c:pt>
                <c:pt idx="5523">
                  <c:v>8</c:v>
                </c:pt>
                <c:pt idx="5524">
                  <c:v>8</c:v>
                </c:pt>
                <c:pt idx="5525">
                  <c:v>8</c:v>
                </c:pt>
                <c:pt idx="5526">
                  <c:v>8</c:v>
                </c:pt>
                <c:pt idx="5527">
                  <c:v>8</c:v>
                </c:pt>
                <c:pt idx="5528">
                  <c:v>8</c:v>
                </c:pt>
                <c:pt idx="5529">
                  <c:v>8</c:v>
                </c:pt>
                <c:pt idx="5530">
                  <c:v>8</c:v>
                </c:pt>
                <c:pt idx="5531">
                  <c:v>8</c:v>
                </c:pt>
                <c:pt idx="5532">
                  <c:v>8</c:v>
                </c:pt>
                <c:pt idx="5533">
                  <c:v>4</c:v>
                </c:pt>
                <c:pt idx="5534">
                  <c:v>4</c:v>
                </c:pt>
                <c:pt idx="5535">
                  <c:v>4</c:v>
                </c:pt>
                <c:pt idx="5536">
                  <c:v>4</c:v>
                </c:pt>
                <c:pt idx="5537">
                  <c:v>6</c:v>
                </c:pt>
                <c:pt idx="5538">
                  <c:v>6</c:v>
                </c:pt>
                <c:pt idx="5539">
                  <c:v>6</c:v>
                </c:pt>
                <c:pt idx="5540">
                  <c:v>6</c:v>
                </c:pt>
                <c:pt idx="5541">
                  <c:v>6</c:v>
                </c:pt>
                <c:pt idx="5542">
                  <c:v>6</c:v>
                </c:pt>
                <c:pt idx="5543">
                  <c:v>6</c:v>
                </c:pt>
                <c:pt idx="5544">
                  <c:v>6</c:v>
                </c:pt>
                <c:pt idx="5545">
                  <c:v>6</c:v>
                </c:pt>
                <c:pt idx="5546">
                  <c:v>6</c:v>
                </c:pt>
                <c:pt idx="5547">
                  <c:v>6</c:v>
                </c:pt>
                <c:pt idx="5548">
                  <c:v>6</c:v>
                </c:pt>
                <c:pt idx="5549">
                  <c:v>6</c:v>
                </c:pt>
                <c:pt idx="5550">
                  <c:v>6</c:v>
                </c:pt>
                <c:pt idx="5551">
                  <c:v>6</c:v>
                </c:pt>
                <c:pt idx="5552">
                  <c:v>8</c:v>
                </c:pt>
                <c:pt idx="5553">
                  <c:v>8</c:v>
                </c:pt>
                <c:pt idx="5554">
                  <c:v>8</c:v>
                </c:pt>
                <c:pt idx="5555">
                  <c:v>8</c:v>
                </c:pt>
                <c:pt idx="5556">
                  <c:v>8</c:v>
                </c:pt>
                <c:pt idx="5557">
                  <c:v>8</c:v>
                </c:pt>
                <c:pt idx="5558">
                  <c:v>6</c:v>
                </c:pt>
                <c:pt idx="5559">
                  <c:v>6</c:v>
                </c:pt>
                <c:pt idx="5560">
                  <c:v>6</c:v>
                </c:pt>
                <c:pt idx="5561">
                  <c:v>8</c:v>
                </c:pt>
                <c:pt idx="5562">
                  <c:v>8</c:v>
                </c:pt>
                <c:pt idx="5563">
                  <c:v>8</c:v>
                </c:pt>
                <c:pt idx="5564">
                  <c:v>8</c:v>
                </c:pt>
                <c:pt idx="5565">
                  <c:v>6</c:v>
                </c:pt>
                <c:pt idx="5566">
                  <c:v>6</c:v>
                </c:pt>
                <c:pt idx="5567">
                  <c:v>6</c:v>
                </c:pt>
                <c:pt idx="5568">
                  <c:v>6</c:v>
                </c:pt>
                <c:pt idx="5569">
                  <c:v>6</c:v>
                </c:pt>
                <c:pt idx="5570">
                  <c:v>6</c:v>
                </c:pt>
                <c:pt idx="5571">
                  <c:v>6</c:v>
                </c:pt>
                <c:pt idx="5572">
                  <c:v>6</c:v>
                </c:pt>
                <c:pt idx="5573">
                  <c:v>8</c:v>
                </c:pt>
                <c:pt idx="5574">
                  <c:v>8</c:v>
                </c:pt>
                <c:pt idx="5575">
                  <c:v>4</c:v>
                </c:pt>
                <c:pt idx="5576">
                  <c:v>4</c:v>
                </c:pt>
                <c:pt idx="5577">
                  <c:v>4</c:v>
                </c:pt>
                <c:pt idx="5578">
                  <c:v>4</c:v>
                </c:pt>
                <c:pt idx="5579">
                  <c:v>4</c:v>
                </c:pt>
                <c:pt idx="5580">
                  <c:v>4</c:v>
                </c:pt>
                <c:pt idx="5581">
                  <c:v>4</c:v>
                </c:pt>
                <c:pt idx="5582">
                  <c:v>4</c:v>
                </c:pt>
                <c:pt idx="5583">
                  <c:v>4</c:v>
                </c:pt>
                <c:pt idx="5584">
                  <c:v>4</c:v>
                </c:pt>
                <c:pt idx="5585">
                  <c:v>4</c:v>
                </c:pt>
                <c:pt idx="5586">
                  <c:v>4</c:v>
                </c:pt>
                <c:pt idx="5587">
                  <c:v>4</c:v>
                </c:pt>
                <c:pt idx="5588">
                  <c:v>4</c:v>
                </c:pt>
                <c:pt idx="5589">
                  <c:v>4</c:v>
                </c:pt>
                <c:pt idx="5590">
                  <c:v>4</c:v>
                </c:pt>
                <c:pt idx="5591">
                  <c:v>4</c:v>
                </c:pt>
                <c:pt idx="5592">
                  <c:v>4</c:v>
                </c:pt>
                <c:pt idx="5593">
                  <c:v>4</c:v>
                </c:pt>
                <c:pt idx="5594">
                  <c:v>4</c:v>
                </c:pt>
                <c:pt idx="5595">
                  <c:v>4</c:v>
                </c:pt>
                <c:pt idx="5596">
                  <c:v>4</c:v>
                </c:pt>
                <c:pt idx="5597">
                  <c:v>4</c:v>
                </c:pt>
                <c:pt idx="5598">
                  <c:v>4</c:v>
                </c:pt>
                <c:pt idx="5599">
                  <c:v>4</c:v>
                </c:pt>
                <c:pt idx="5600">
                  <c:v>4</c:v>
                </c:pt>
                <c:pt idx="5601">
                  <c:v>4</c:v>
                </c:pt>
                <c:pt idx="5602">
                  <c:v>4</c:v>
                </c:pt>
                <c:pt idx="5603">
                  <c:v>4</c:v>
                </c:pt>
                <c:pt idx="5604">
                  <c:v>4</c:v>
                </c:pt>
                <c:pt idx="5605">
                  <c:v>4</c:v>
                </c:pt>
                <c:pt idx="5606">
                  <c:v>4</c:v>
                </c:pt>
                <c:pt idx="5607">
                  <c:v>4</c:v>
                </c:pt>
                <c:pt idx="5608">
                  <c:v>4</c:v>
                </c:pt>
                <c:pt idx="5609">
                  <c:v>4</c:v>
                </c:pt>
                <c:pt idx="5610">
                  <c:v>4</c:v>
                </c:pt>
                <c:pt idx="5611">
                  <c:v>4</c:v>
                </c:pt>
                <c:pt idx="5612">
                  <c:v>4</c:v>
                </c:pt>
                <c:pt idx="5613">
                  <c:v>4</c:v>
                </c:pt>
                <c:pt idx="5614">
                  <c:v>4</c:v>
                </c:pt>
                <c:pt idx="5615">
                  <c:v>4</c:v>
                </c:pt>
                <c:pt idx="5616">
                  <c:v>4</c:v>
                </c:pt>
                <c:pt idx="5617">
                  <c:v>4</c:v>
                </c:pt>
                <c:pt idx="5618">
                  <c:v>4</c:v>
                </c:pt>
                <c:pt idx="5619">
                  <c:v>4</c:v>
                </c:pt>
                <c:pt idx="5620">
                  <c:v>4</c:v>
                </c:pt>
                <c:pt idx="5621">
                  <c:v>4</c:v>
                </c:pt>
                <c:pt idx="5622">
                  <c:v>4</c:v>
                </c:pt>
                <c:pt idx="5623">
                  <c:v>4</c:v>
                </c:pt>
                <c:pt idx="5624">
                  <c:v>4</c:v>
                </c:pt>
                <c:pt idx="5625">
                  <c:v>4</c:v>
                </c:pt>
                <c:pt idx="5626">
                  <c:v>4</c:v>
                </c:pt>
                <c:pt idx="5627">
                  <c:v>4</c:v>
                </c:pt>
                <c:pt idx="5628">
                  <c:v>4</c:v>
                </c:pt>
                <c:pt idx="5629">
                  <c:v>4</c:v>
                </c:pt>
                <c:pt idx="5630">
                  <c:v>4</c:v>
                </c:pt>
                <c:pt idx="5631">
                  <c:v>4</c:v>
                </c:pt>
                <c:pt idx="5632">
                  <c:v>4</c:v>
                </c:pt>
                <c:pt idx="5633">
                  <c:v>4</c:v>
                </c:pt>
                <c:pt idx="5634">
                  <c:v>4</c:v>
                </c:pt>
                <c:pt idx="5635">
                  <c:v>4</c:v>
                </c:pt>
                <c:pt idx="5636">
                  <c:v>4</c:v>
                </c:pt>
                <c:pt idx="5637">
                  <c:v>4</c:v>
                </c:pt>
                <c:pt idx="5638">
                  <c:v>4</c:v>
                </c:pt>
                <c:pt idx="5639">
                  <c:v>4</c:v>
                </c:pt>
                <c:pt idx="5640">
                  <c:v>4</c:v>
                </c:pt>
                <c:pt idx="5641">
                  <c:v>4</c:v>
                </c:pt>
                <c:pt idx="5642">
                  <c:v>4</c:v>
                </c:pt>
                <c:pt idx="5643">
                  <c:v>4</c:v>
                </c:pt>
                <c:pt idx="5644">
                  <c:v>4</c:v>
                </c:pt>
                <c:pt idx="5645">
                  <c:v>4</c:v>
                </c:pt>
                <c:pt idx="5646">
                  <c:v>4</c:v>
                </c:pt>
                <c:pt idx="5647">
                  <c:v>4</c:v>
                </c:pt>
                <c:pt idx="5648">
                  <c:v>4</c:v>
                </c:pt>
                <c:pt idx="5649">
                  <c:v>4</c:v>
                </c:pt>
                <c:pt idx="5650">
                  <c:v>4</c:v>
                </c:pt>
                <c:pt idx="5651">
                  <c:v>8</c:v>
                </c:pt>
                <c:pt idx="5652">
                  <c:v>8</c:v>
                </c:pt>
                <c:pt idx="5653">
                  <c:v>8</c:v>
                </c:pt>
                <c:pt idx="5654">
                  <c:v>8</c:v>
                </c:pt>
                <c:pt idx="5655">
                  <c:v>8</c:v>
                </c:pt>
                <c:pt idx="5656">
                  <c:v>8</c:v>
                </c:pt>
                <c:pt idx="5657">
                  <c:v>8</c:v>
                </c:pt>
                <c:pt idx="5658">
                  <c:v>8</c:v>
                </c:pt>
                <c:pt idx="5659">
                  <c:v>8</c:v>
                </c:pt>
                <c:pt idx="5660">
                  <c:v>8</c:v>
                </c:pt>
                <c:pt idx="5661">
                  <c:v>8</c:v>
                </c:pt>
                <c:pt idx="5662">
                  <c:v>8</c:v>
                </c:pt>
                <c:pt idx="5663">
                  <c:v>5</c:v>
                </c:pt>
                <c:pt idx="5664">
                  <c:v>5</c:v>
                </c:pt>
                <c:pt idx="5665">
                  <c:v>8</c:v>
                </c:pt>
                <c:pt idx="5666">
                  <c:v>5</c:v>
                </c:pt>
                <c:pt idx="5667">
                  <c:v>5</c:v>
                </c:pt>
                <c:pt idx="5668">
                  <c:v>8</c:v>
                </c:pt>
                <c:pt idx="5669">
                  <c:v>8</c:v>
                </c:pt>
                <c:pt idx="5670">
                  <c:v>5</c:v>
                </c:pt>
                <c:pt idx="5671">
                  <c:v>5</c:v>
                </c:pt>
                <c:pt idx="5672">
                  <c:v>5</c:v>
                </c:pt>
                <c:pt idx="5673">
                  <c:v>5</c:v>
                </c:pt>
                <c:pt idx="5674">
                  <c:v>8</c:v>
                </c:pt>
                <c:pt idx="5675">
                  <c:v>8</c:v>
                </c:pt>
                <c:pt idx="5676">
                  <c:v>5</c:v>
                </c:pt>
                <c:pt idx="5677">
                  <c:v>5</c:v>
                </c:pt>
                <c:pt idx="5678">
                  <c:v>8</c:v>
                </c:pt>
                <c:pt idx="5679">
                  <c:v>5</c:v>
                </c:pt>
                <c:pt idx="5680">
                  <c:v>4</c:v>
                </c:pt>
                <c:pt idx="5681">
                  <c:v>4</c:v>
                </c:pt>
                <c:pt idx="5682">
                  <c:v>4</c:v>
                </c:pt>
                <c:pt idx="5683">
                  <c:v>4</c:v>
                </c:pt>
                <c:pt idx="5684">
                  <c:v>4</c:v>
                </c:pt>
                <c:pt idx="5685">
                  <c:v>4</c:v>
                </c:pt>
                <c:pt idx="5686">
                  <c:v>4</c:v>
                </c:pt>
                <c:pt idx="5687">
                  <c:v>4</c:v>
                </c:pt>
                <c:pt idx="5688">
                  <c:v>4</c:v>
                </c:pt>
                <c:pt idx="5689">
                  <c:v>4</c:v>
                </c:pt>
                <c:pt idx="5690">
                  <c:v>4</c:v>
                </c:pt>
                <c:pt idx="5691">
                  <c:v>4</c:v>
                </c:pt>
                <c:pt idx="5692">
                  <c:v>4</c:v>
                </c:pt>
                <c:pt idx="5693">
                  <c:v>4</c:v>
                </c:pt>
                <c:pt idx="5694">
                  <c:v>6</c:v>
                </c:pt>
                <c:pt idx="5695">
                  <c:v>6</c:v>
                </c:pt>
                <c:pt idx="5696">
                  <c:v>6</c:v>
                </c:pt>
                <c:pt idx="5697">
                  <c:v>6</c:v>
                </c:pt>
                <c:pt idx="5698">
                  <c:v>6</c:v>
                </c:pt>
                <c:pt idx="5699">
                  <c:v>6</c:v>
                </c:pt>
                <c:pt idx="5700">
                  <c:v>6</c:v>
                </c:pt>
                <c:pt idx="5701">
                  <c:v>6</c:v>
                </c:pt>
                <c:pt idx="5702">
                  <c:v>6</c:v>
                </c:pt>
                <c:pt idx="5703">
                  <c:v>6</c:v>
                </c:pt>
                <c:pt idx="5704">
                  <c:v>6</c:v>
                </c:pt>
                <c:pt idx="5705">
                  <c:v>6</c:v>
                </c:pt>
                <c:pt idx="5706">
                  <c:v>6</c:v>
                </c:pt>
                <c:pt idx="5707">
                  <c:v>4</c:v>
                </c:pt>
                <c:pt idx="5708">
                  <c:v>6</c:v>
                </c:pt>
                <c:pt idx="5709">
                  <c:v>6</c:v>
                </c:pt>
                <c:pt idx="5710">
                  <c:v>6</c:v>
                </c:pt>
                <c:pt idx="5711">
                  <c:v>6</c:v>
                </c:pt>
                <c:pt idx="5712">
                  <c:v>6</c:v>
                </c:pt>
                <c:pt idx="5713">
                  <c:v>4</c:v>
                </c:pt>
                <c:pt idx="5714">
                  <c:v>6</c:v>
                </c:pt>
                <c:pt idx="5715">
                  <c:v>6</c:v>
                </c:pt>
                <c:pt idx="5716">
                  <c:v>6</c:v>
                </c:pt>
                <c:pt idx="5717">
                  <c:v>6</c:v>
                </c:pt>
                <c:pt idx="5718">
                  <c:v>6</c:v>
                </c:pt>
                <c:pt idx="5719">
                  <c:v>6</c:v>
                </c:pt>
                <c:pt idx="5720">
                  <c:v>6</c:v>
                </c:pt>
                <c:pt idx="5721">
                  <c:v>6</c:v>
                </c:pt>
                <c:pt idx="5722">
                  <c:v>4</c:v>
                </c:pt>
                <c:pt idx="5723">
                  <c:v>4</c:v>
                </c:pt>
                <c:pt idx="5724">
                  <c:v>4</c:v>
                </c:pt>
                <c:pt idx="5725">
                  <c:v>4</c:v>
                </c:pt>
                <c:pt idx="5726">
                  <c:v>4</c:v>
                </c:pt>
                <c:pt idx="5727">
                  <c:v>4</c:v>
                </c:pt>
                <c:pt idx="5728">
                  <c:v>4</c:v>
                </c:pt>
                <c:pt idx="5729">
                  <c:v>4</c:v>
                </c:pt>
                <c:pt idx="5730">
                  <c:v>4</c:v>
                </c:pt>
                <c:pt idx="5731">
                  <c:v>4</c:v>
                </c:pt>
                <c:pt idx="5732">
                  <c:v>4</c:v>
                </c:pt>
                <c:pt idx="5733">
                  <c:v>4</c:v>
                </c:pt>
                <c:pt idx="5734">
                  <c:v>4</c:v>
                </c:pt>
                <c:pt idx="5735">
                  <c:v>4</c:v>
                </c:pt>
                <c:pt idx="5736">
                  <c:v>4</c:v>
                </c:pt>
                <c:pt idx="5737">
                  <c:v>4</c:v>
                </c:pt>
                <c:pt idx="5738">
                  <c:v>4</c:v>
                </c:pt>
                <c:pt idx="5739">
                  <c:v>4</c:v>
                </c:pt>
                <c:pt idx="5740">
                  <c:v>4</c:v>
                </c:pt>
                <c:pt idx="5741">
                  <c:v>4</c:v>
                </c:pt>
                <c:pt idx="5742">
                  <c:v>4</c:v>
                </c:pt>
                <c:pt idx="5743">
                  <c:v>4</c:v>
                </c:pt>
                <c:pt idx="5744">
                  <c:v>4</c:v>
                </c:pt>
                <c:pt idx="5745">
                  <c:v>10</c:v>
                </c:pt>
                <c:pt idx="5746">
                  <c:v>10</c:v>
                </c:pt>
                <c:pt idx="5747">
                  <c:v>10</c:v>
                </c:pt>
                <c:pt idx="5748">
                  <c:v>10</c:v>
                </c:pt>
                <c:pt idx="5749">
                  <c:v>6</c:v>
                </c:pt>
                <c:pt idx="5750">
                  <c:v>6</c:v>
                </c:pt>
                <c:pt idx="5751">
                  <c:v>6</c:v>
                </c:pt>
                <c:pt idx="5752">
                  <c:v>6</c:v>
                </c:pt>
                <c:pt idx="5753">
                  <c:v>6</c:v>
                </c:pt>
                <c:pt idx="5754">
                  <c:v>6</c:v>
                </c:pt>
                <c:pt idx="5755">
                  <c:v>6</c:v>
                </c:pt>
                <c:pt idx="5756">
                  <c:v>6</c:v>
                </c:pt>
                <c:pt idx="5757">
                  <c:v>6</c:v>
                </c:pt>
                <c:pt idx="5758">
                  <c:v>0</c:v>
                </c:pt>
                <c:pt idx="5759">
                  <c:v>0</c:v>
                </c:pt>
                <c:pt idx="5760">
                  <c:v>0</c:v>
                </c:pt>
                <c:pt idx="5761">
                  <c:v>0</c:v>
                </c:pt>
                <c:pt idx="5762">
                  <c:v>4</c:v>
                </c:pt>
                <c:pt idx="5763">
                  <c:v>4</c:v>
                </c:pt>
                <c:pt idx="5764">
                  <c:v>4</c:v>
                </c:pt>
                <c:pt idx="5765">
                  <c:v>4</c:v>
                </c:pt>
                <c:pt idx="5766">
                  <c:v>4</c:v>
                </c:pt>
                <c:pt idx="5767">
                  <c:v>4</c:v>
                </c:pt>
                <c:pt idx="5768">
                  <c:v>4</c:v>
                </c:pt>
                <c:pt idx="5769">
                  <c:v>4</c:v>
                </c:pt>
                <c:pt idx="5770">
                  <c:v>4</c:v>
                </c:pt>
                <c:pt idx="5771">
                  <c:v>4</c:v>
                </c:pt>
                <c:pt idx="5772">
                  <c:v>4</c:v>
                </c:pt>
                <c:pt idx="5773">
                  <c:v>4</c:v>
                </c:pt>
                <c:pt idx="5774">
                  <c:v>4</c:v>
                </c:pt>
                <c:pt idx="5775">
                  <c:v>4</c:v>
                </c:pt>
                <c:pt idx="5776">
                  <c:v>4</c:v>
                </c:pt>
                <c:pt idx="5777">
                  <c:v>4</c:v>
                </c:pt>
                <c:pt idx="5778">
                  <c:v>4</c:v>
                </c:pt>
                <c:pt idx="5779">
                  <c:v>4</c:v>
                </c:pt>
                <c:pt idx="5780">
                  <c:v>4</c:v>
                </c:pt>
                <c:pt idx="5781">
                  <c:v>4</c:v>
                </c:pt>
                <c:pt idx="5782">
                  <c:v>6</c:v>
                </c:pt>
                <c:pt idx="5783">
                  <c:v>6</c:v>
                </c:pt>
                <c:pt idx="5784">
                  <c:v>6</c:v>
                </c:pt>
                <c:pt idx="5785">
                  <c:v>6</c:v>
                </c:pt>
                <c:pt idx="5786">
                  <c:v>6</c:v>
                </c:pt>
                <c:pt idx="5787">
                  <c:v>6</c:v>
                </c:pt>
                <c:pt idx="5788">
                  <c:v>6</c:v>
                </c:pt>
                <c:pt idx="5789">
                  <c:v>6</c:v>
                </c:pt>
                <c:pt idx="5790">
                  <c:v>6</c:v>
                </c:pt>
                <c:pt idx="5791">
                  <c:v>4</c:v>
                </c:pt>
                <c:pt idx="5792">
                  <c:v>4</c:v>
                </c:pt>
                <c:pt idx="5793">
                  <c:v>6</c:v>
                </c:pt>
                <c:pt idx="5794">
                  <c:v>6</c:v>
                </c:pt>
                <c:pt idx="5795">
                  <c:v>4</c:v>
                </c:pt>
                <c:pt idx="5796">
                  <c:v>4</c:v>
                </c:pt>
                <c:pt idx="5797">
                  <c:v>6</c:v>
                </c:pt>
                <c:pt idx="5798">
                  <c:v>6</c:v>
                </c:pt>
                <c:pt idx="5799">
                  <c:v>4</c:v>
                </c:pt>
                <c:pt idx="5800">
                  <c:v>4</c:v>
                </c:pt>
                <c:pt idx="5801">
                  <c:v>4</c:v>
                </c:pt>
                <c:pt idx="5802">
                  <c:v>6</c:v>
                </c:pt>
                <c:pt idx="5803">
                  <c:v>6</c:v>
                </c:pt>
                <c:pt idx="5804">
                  <c:v>6</c:v>
                </c:pt>
                <c:pt idx="5805">
                  <c:v>6</c:v>
                </c:pt>
                <c:pt idx="5806">
                  <c:v>4</c:v>
                </c:pt>
                <c:pt idx="5807">
                  <c:v>4</c:v>
                </c:pt>
                <c:pt idx="5808">
                  <c:v>4</c:v>
                </c:pt>
                <c:pt idx="5809">
                  <c:v>4</c:v>
                </c:pt>
                <c:pt idx="5810">
                  <c:v>4</c:v>
                </c:pt>
                <c:pt idx="5811">
                  <c:v>4</c:v>
                </c:pt>
                <c:pt idx="5812">
                  <c:v>4</c:v>
                </c:pt>
                <c:pt idx="5813">
                  <c:v>4</c:v>
                </c:pt>
                <c:pt idx="5814">
                  <c:v>4</c:v>
                </c:pt>
                <c:pt idx="5815">
                  <c:v>4</c:v>
                </c:pt>
                <c:pt idx="5816">
                  <c:v>4</c:v>
                </c:pt>
                <c:pt idx="5817">
                  <c:v>4</c:v>
                </c:pt>
                <c:pt idx="5818">
                  <c:v>4</c:v>
                </c:pt>
                <c:pt idx="5819">
                  <c:v>4</c:v>
                </c:pt>
                <c:pt idx="5820">
                  <c:v>4</c:v>
                </c:pt>
                <c:pt idx="5821">
                  <c:v>4</c:v>
                </c:pt>
                <c:pt idx="5822">
                  <c:v>4</c:v>
                </c:pt>
                <c:pt idx="5823">
                  <c:v>4</c:v>
                </c:pt>
                <c:pt idx="5824">
                  <c:v>4</c:v>
                </c:pt>
                <c:pt idx="5825">
                  <c:v>4</c:v>
                </c:pt>
                <c:pt idx="5826">
                  <c:v>4</c:v>
                </c:pt>
                <c:pt idx="5827">
                  <c:v>4</c:v>
                </c:pt>
                <c:pt idx="5828">
                  <c:v>4</c:v>
                </c:pt>
                <c:pt idx="5829">
                  <c:v>4</c:v>
                </c:pt>
                <c:pt idx="5830">
                  <c:v>4</c:v>
                </c:pt>
                <c:pt idx="5831">
                  <c:v>4</c:v>
                </c:pt>
                <c:pt idx="5832">
                  <c:v>4</c:v>
                </c:pt>
                <c:pt idx="5833">
                  <c:v>4</c:v>
                </c:pt>
                <c:pt idx="5834">
                  <c:v>4</c:v>
                </c:pt>
                <c:pt idx="5835">
                  <c:v>4</c:v>
                </c:pt>
                <c:pt idx="5836">
                  <c:v>4</c:v>
                </c:pt>
                <c:pt idx="5837">
                  <c:v>4</c:v>
                </c:pt>
                <c:pt idx="5838">
                  <c:v>4</c:v>
                </c:pt>
                <c:pt idx="5839">
                  <c:v>4</c:v>
                </c:pt>
                <c:pt idx="5840">
                  <c:v>4</c:v>
                </c:pt>
                <c:pt idx="5841">
                  <c:v>4</c:v>
                </c:pt>
                <c:pt idx="5842">
                  <c:v>4</c:v>
                </c:pt>
                <c:pt idx="5843">
                  <c:v>4</c:v>
                </c:pt>
                <c:pt idx="5844">
                  <c:v>4</c:v>
                </c:pt>
                <c:pt idx="5845">
                  <c:v>4</c:v>
                </c:pt>
                <c:pt idx="5846">
                  <c:v>4</c:v>
                </c:pt>
                <c:pt idx="5847">
                  <c:v>4</c:v>
                </c:pt>
                <c:pt idx="5848">
                  <c:v>4</c:v>
                </c:pt>
                <c:pt idx="5849">
                  <c:v>4</c:v>
                </c:pt>
                <c:pt idx="5850">
                  <c:v>4</c:v>
                </c:pt>
                <c:pt idx="5851">
                  <c:v>4</c:v>
                </c:pt>
                <c:pt idx="5852">
                  <c:v>4</c:v>
                </c:pt>
                <c:pt idx="5853">
                  <c:v>4</c:v>
                </c:pt>
                <c:pt idx="5854">
                  <c:v>4</c:v>
                </c:pt>
                <c:pt idx="5855">
                  <c:v>4</c:v>
                </c:pt>
                <c:pt idx="5856">
                  <c:v>4</c:v>
                </c:pt>
                <c:pt idx="5857">
                  <c:v>4</c:v>
                </c:pt>
                <c:pt idx="5858">
                  <c:v>4</c:v>
                </c:pt>
                <c:pt idx="5859">
                  <c:v>4</c:v>
                </c:pt>
                <c:pt idx="5860">
                  <c:v>4</c:v>
                </c:pt>
                <c:pt idx="5861">
                  <c:v>4</c:v>
                </c:pt>
                <c:pt idx="5862">
                  <c:v>4</c:v>
                </c:pt>
                <c:pt idx="5863">
                  <c:v>4</c:v>
                </c:pt>
                <c:pt idx="5864">
                  <c:v>4</c:v>
                </c:pt>
                <c:pt idx="5865">
                  <c:v>4</c:v>
                </c:pt>
                <c:pt idx="5866">
                  <c:v>4</c:v>
                </c:pt>
                <c:pt idx="5867">
                  <c:v>4</c:v>
                </c:pt>
                <c:pt idx="5868">
                  <c:v>4</c:v>
                </c:pt>
                <c:pt idx="5869">
                  <c:v>4</c:v>
                </c:pt>
                <c:pt idx="5870">
                  <c:v>4</c:v>
                </c:pt>
                <c:pt idx="5871">
                  <c:v>4</c:v>
                </c:pt>
                <c:pt idx="5872">
                  <c:v>4</c:v>
                </c:pt>
                <c:pt idx="5873">
                  <c:v>4</c:v>
                </c:pt>
                <c:pt idx="5874">
                  <c:v>4</c:v>
                </c:pt>
                <c:pt idx="5875">
                  <c:v>4</c:v>
                </c:pt>
                <c:pt idx="5876">
                  <c:v>4</c:v>
                </c:pt>
                <c:pt idx="5877">
                  <c:v>4</c:v>
                </c:pt>
                <c:pt idx="5878">
                  <c:v>4</c:v>
                </c:pt>
                <c:pt idx="5879">
                  <c:v>4</c:v>
                </c:pt>
                <c:pt idx="5880">
                  <c:v>4</c:v>
                </c:pt>
                <c:pt idx="5881">
                  <c:v>4</c:v>
                </c:pt>
                <c:pt idx="5882">
                  <c:v>4</c:v>
                </c:pt>
                <c:pt idx="5883">
                  <c:v>4</c:v>
                </c:pt>
                <c:pt idx="5884">
                  <c:v>4</c:v>
                </c:pt>
                <c:pt idx="5885">
                  <c:v>4</c:v>
                </c:pt>
                <c:pt idx="5886">
                  <c:v>4</c:v>
                </c:pt>
                <c:pt idx="5887">
                  <c:v>4</c:v>
                </c:pt>
                <c:pt idx="5888">
                  <c:v>4</c:v>
                </c:pt>
                <c:pt idx="5889">
                  <c:v>4</c:v>
                </c:pt>
                <c:pt idx="5890">
                  <c:v>4</c:v>
                </c:pt>
                <c:pt idx="5891">
                  <c:v>4</c:v>
                </c:pt>
                <c:pt idx="5892">
                  <c:v>4</c:v>
                </c:pt>
                <c:pt idx="5893">
                  <c:v>4</c:v>
                </c:pt>
                <c:pt idx="5894">
                  <c:v>4</c:v>
                </c:pt>
                <c:pt idx="5895">
                  <c:v>4</c:v>
                </c:pt>
                <c:pt idx="5896">
                  <c:v>4</c:v>
                </c:pt>
                <c:pt idx="5897">
                  <c:v>4</c:v>
                </c:pt>
                <c:pt idx="5898">
                  <c:v>4</c:v>
                </c:pt>
                <c:pt idx="5899">
                  <c:v>4</c:v>
                </c:pt>
                <c:pt idx="5900">
                  <c:v>4</c:v>
                </c:pt>
                <c:pt idx="5901">
                  <c:v>4</c:v>
                </c:pt>
                <c:pt idx="5902">
                  <c:v>4</c:v>
                </c:pt>
                <c:pt idx="5903">
                  <c:v>4</c:v>
                </c:pt>
                <c:pt idx="5904">
                  <c:v>6</c:v>
                </c:pt>
                <c:pt idx="5905">
                  <c:v>6</c:v>
                </c:pt>
                <c:pt idx="5906">
                  <c:v>6</c:v>
                </c:pt>
                <c:pt idx="5907">
                  <c:v>6</c:v>
                </c:pt>
                <c:pt idx="5908">
                  <c:v>6</c:v>
                </c:pt>
                <c:pt idx="5909">
                  <c:v>6</c:v>
                </c:pt>
                <c:pt idx="5910">
                  <c:v>6</c:v>
                </c:pt>
                <c:pt idx="5911">
                  <c:v>6</c:v>
                </c:pt>
                <c:pt idx="5912">
                  <c:v>6</c:v>
                </c:pt>
                <c:pt idx="5913">
                  <c:v>6</c:v>
                </c:pt>
                <c:pt idx="5914">
                  <c:v>6</c:v>
                </c:pt>
                <c:pt idx="5915">
                  <c:v>6</c:v>
                </c:pt>
                <c:pt idx="5916">
                  <c:v>6</c:v>
                </c:pt>
                <c:pt idx="5917">
                  <c:v>6</c:v>
                </c:pt>
                <c:pt idx="5918">
                  <c:v>6</c:v>
                </c:pt>
                <c:pt idx="5919">
                  <c:v>6</c:v>
                </c:pt>
                <c:pt idx="5920">
                  <c:v>6</c:v>
                </c:pt>
                <c:pt idx="5921">
                  <c:v>4</c:v>
                </c:pt>
                <c:pt idx="5922">
                  <c:v>4</c:v>
                </c:pt>
                <c:pt idx="5923">
                  <c:v>4</c:v>
                </c:pt>
                <c:pt idx="5924">
                  <c:v>4</c:v>
                </c:pt>
                <c:pt idx="5925">
                  <c:v>4</c:v>
                </c:pt>
                <c:pt idx="5926">
                  <c:v>4</c:v>
                </c:pt>
                <c:pt idx="5927">
                  <c:v>6</c:v>
                </c:pt>
                <c:pt idx="5928">
                  <c:v>6</c:v>
                </c:pt>
                <c:pt idx="5929">
                  <c:v>6</c:v>
                </c:pt>
                <c:pt idx="5930">
                  <c:v>6</c:v>
                </c:pt>
                <c:pt idx="5931">
                  <c:v>6</c:v>
                </c:pt>
                <c:pt idx="5932">
                  <c:v>6</c:v>
                </c:pt>
                <c:pt idx="5933">
                  <c:v>6</c:v>
                </c:pt>
                <c:pt idx="5934">
                  <c:v>6</c:v>
                </c:pt>
                <c:pt idx="5935">
                  <c:v>6</c:v>
                </c:pt>
                <c:pt idx="5936">
                  <c:v>6</c:v>
                </c:pt>
                <c:pt idx="5937">
                  <c:v>6</c:v>
                </c:pt>
                <c:pt idx="5938">
                  <c:v>6</c:v>
                </c:pt>
                <c:pt idx="5939">
                  <c:v>6</c:v>
                </c:pt>
                <c:pt idx="5940">
                  <c:v>6</c:v>
                </c:pt>
                <c:pt idx="5941">
                  <c:v>6</c:v>
                </c:pt>
                <c:pt idx="5942">
                  <c:v>6</c:v>
                </c:pt>
                <c:pt idx="5943">
                  <c:v>6</c:v>
                </c:pt>
                <c:pt idx="5944">
                  <c:v>6</c:v>
                </c:pt>
                <c:pt idx="5945">
                  <c:v>6</c:v>
                </c:pt>
                <c:pt idx="5946">
                  <c:v>6</c:v>
                </c:pt>
                <c:pt idx="5947">
                  <c:v>6</c:v>
                </c:pt>
                <c:pt idx="5948">
                  <c:v>6</c:v>
                </c:pt>
                <c:pt idx="5949">
                  <c:v>6</c:v>
                </c:pt>
                <c:pt idx="5950">
                  <c:v>6</c:v>
                </c:pt>
                <c:pt idx="5951">
                  <c:v>6</c:v>
                </c:pt>
                <c:pt idx="5952">
                  <c:v>8</c:v>
                </c:pt>
                <c:pt idx="5953">
                  <c:v>8</c:v>
                </c:pt>
                <c:pt idx="5954">
                  <c:v>8</c:v>
                </c:pt>
                <c:pt idx="5955">
                  <c:v>6</c:v>
                </c:pt>
                <c:pt idx="5956">
                  <c:v>6</c:v>
                </c:pt>
                <c:pt idx="5957">
                  <c:v>6</c:v>
                </c:pt>
                <c:pt idx="5958">
                  <c:v>6</c:v>
                </c:pt>
                <c:pt idx="5959">
                  <c:v>6</c:v>
                </c:pt>
                <c:pt idx="5960">
                  <c:v>6</c:v>
                </c:pt>
                <c:pt idx="5961">
                  <c:v>6</c:v>
                </c:pt>
                <c:pt idx="5962">
                  <c:v>4</c:v>
                </c:pt>
                <c:pt idx="5963">
                  <c:v>4</c:v>
                </c:pt>
                <c:pt idx="5964">
                  <c:v>4</c:v>
                </c:pt>
                <c:pt idx="5965">
                  <c:v>4</c:v>
                </c:pt>
                <c:pt idx="5966">
                  <c:v>4</c:v>
                </c:pt>
                <c:pt idx="5967">
                  <c:v>4</c:v>
                </c:pt>
                <c:pt idx="5968">
                  <c:v>4</c:v>
                </c:pt>
                <c:pt idx="5969">
                  <c:v>4</c:v>
                </c:pt>
                <c:pt idx="5970">
                  <c:v>4</c:v>
                </c:pt>
                <c:pt idx="5971">
                  <c:v>4</c:v>
                </c:pt>
                <c:pt idx="5972">
                  <c:v>4</c:v>
                </c:pt>
                <c:pt idx="5973">
                  <c:v>4</c:v>
                </c:pt>
                <c:pt idx="5974">
                  <c:v>4</c:v>
                </c:pt>
                <c:pt idx="5975">
                  <c:v>4</c:v>
                </c:pt>
                <c:pt idx="5976">
                  <c:v>4</c:v>
                </c:pt>
                <c:pt idx="5977">
                  <c:v>4</c:v>
                </c:pt>
                <c:pt idx="5978">
                  <c:v>4</c:v>
                </c:pt>
                <c:pt idx="5979">
                  <c:v>4</c:v>
                </c:pt>
                <c:pt idx="5980">
                  <c:v>4</c:v>
                </c:pt>
                <c:pt idx="5981">
                  <c:v>4</c:v>
                </c:pt>
                <c:pt idx="5982">
                  <c:v>4</c:v>
                </c:pt>
                <c:pt idx="5983">
                  <c:v>4</c:v>
                </c:pt>
                <c:pt idx="5984">
                  <c:v>4</c:v>
                </c:pt>
                <c:pt idx="5985">
                  <c:v>4</c:v>
                </c:pt>
                <c:pt idx="5986">
                  <c:v>4</c:v>
                </c:pt>
                <c:pt idx="5987">
                  <c:v>4</c:v>
                </c:pt>
                <c:pt idx="5988">
                  <c:v>4</c:v>
                </c:pt>
                <c:pt idx="5989">
                  <c:v>4</c:v>
                </c:pt>
                <c:pt idx="5990">
                  <c:v>4</c:v>
                </c:pt>
                <c:pt idx="5991">
                  <c:v>4</c:v>
                </c:pt>
                <c:pt idx="5992">
                  <c:v>4</c:v>
                </c:pt>
                <c:pt idx="5993">
                  <c:v>4</c:v>
                </c:pt>
                <c:pt idx="5994">
                  <c:v>4</c:v>
                </c:pt>
                <c:pt idx="5995">
                  <c:v>4</c:v>
                </c:pt>
                <c:pt idx="5996">
                  <c:v>4</c:v>
                </c:pt>
                <c:pt idx="5997">
                  <c:v>4</c:v>
                </c:pt>
                <c:pt idx="5998">
                  <c:v>4</c:v>
                </c:pt>
                <c:pt idx="5999">
                  <c:v>4</c:v>
                </c:pt>
                <c:pt idx="6000">
                  <c:v>4</c:v>
                </c:pt>
                <c:pt idx="6001">
                  <c:v>4</c:v>
                </c:pt>
                <c:pt idx="6002">
                  <c:v>4</c:v>
                </c:pt>
                <c:pt idx="6003">
                  <c:v>4</c:v>
                </c:pt>
                <c:pt idx="6004">
                  <c:v>4</c:v>
                </c:pt>
                <c:pt idx="6005">
                  <c:v>4</c:v>
                </c:pt>
                <c:pt idx="6006">
                  <c:v>4</c:v>
                </c:pt>
                <c:pt idx="6007">
                  <c:v>4</c:v>
                </c:pt>
                <c:pt idx="6008">
                  <c:v>4</c:v>
                </c:pt>
                <c:pt idx="6009">
                  <c:v>4</c:v>
                </c:pt>
                <c:pt idx="6010">
                  <c:v>4</c:v>
                </c:pt>
                <c:pt idx="6011">
                  <c:v>4</c:v>
                </c:pt>
                <c:pt idx="6012">
                  <c:v>4</c:v>
                </c:pt>
                <c:pt idx="6013">
                  <c:v>4</c:v>
                </c:pt>
                <c:pt idx="6014">
                  <c:v>5</c:v>
                </c:pt>
                <c:pt idx="6015">
                  <c:v>5</c:v>
                </c:pt>
                <c:pt idx="6016">
                  <c:v>4</c:v>
                </c:pt>
                <c:pt idx="6017">
                  <c:v>5</c:v>
                </c:pt>
                <c:pt idx="6018">
                  <c:v>5</c:v>
                </c:pt>
                <c:pt idx="6019">
                  <c:v>5</c:v>
                </c:pt>
                <c:pt idx="6020">
                  <c:v>5</c:v>
                </c:pt>
                <c:pt idx="6021">
                  <c:v>4</c:v>
                </c:pt>
                <c:pt idx="6022">
                  <c:v>4</c:v>
                </c:pt>
                <c:pt idx="6023">
                  <c:v>5</c:v>
                </c:pt>
                <c:pt idx="6024">
                  <c:v>4</c:v>
                </c:pt>
                <c:pt idx="6025">
                  <c:v>5</c:v>
                </c:pt>
                <c:pt idx="6026">
                  <c:v>4</c:v>
                </c:pt>
                <c:pt idx="6027">
                  <c:v>4</c:v>
                </c:pt>
                <c:pt idx="6028">
                  <c:v>5</c:v>
                </c:pt>
                <c:pt idx="6029">
                  <c:v>5</c:v>
                </c:pt>
                <c:pt idx="6030">
                  <c:v>4</c:v>
                </c:pt>
                <c:pt idx="6031">
                  <c:v>5</c:v>
                </c:pt>
                <c:pt idx="6032">
                  <c:v>4</c:v>
                </c:pt>
                <c:pt idx="6033">
                  <c:v>4</c:v>
                </c:pt>
                <c:pt idx="6034">
                  <c:v>5</c:v>
                </c:pt>
                <c:pt idx="6035">
                  <c:v>4</c:v>
                </c:pt>
                <c:pt idx="6036">
                  <c:v>5</c:v>
                </c:pt>
                <c:pt idx="6037">
                  <c:v>5</c:v>
                </c:pt>
                <c:pt idx="6038">
                  <c:v>5</c:v>
                </c:pt>
                <c:pt idx="6039">
                  <c:v>5</c:v>
                </c:pt>
                <c:pt idx="6040">
                  <c:v>4</c:v>
                </c:pt>
                <c:pt idx="6041">
                  <c:v>4</c:v>
                </c:pt>
                <c:pt idx="6042">
                  <c:v>5</c:v>
                </c:pt>
                <c:pt idx="6043">
                  <c:v>4</c:v>
                </c:pt>
                <c:pt idx="6044">
                  <c:v>4</c:v>
                </c:pt>
                <c:pt idx="6045">
                  <c:v>4</c:v>
                </c:pt>
                <c:pt idx="6046">
                  <c:v>5</c:v>
                </c:pt>
                <c:pt idx="6047">
                  <c:v>5</c:v>
                </c:pt>
                <c:pt idx="6048">
                  <c:v>5</c:v>
                </c:pt>
                <c:pt idx="6049">
                  <c:v>5</c:v>
                </c:pt>
                <c:pt idx="6050">
                  <c:v>5</c:v>
                </c:pt>
                <c:pt idx="6051">
                  <c:v>4</c:v>
                </c:pt>
                <c:pt idx="6052">
                  <c:v>5</c:v>
                </c:pt>
                <c:pt idx="6053">
                  <c:v>5</c:v>
                </c:pt>
                <c:pt idx="6054">
                  <c:v>4</c:v>
                </c:pt>
                <c:pt idx="6055">
                  <c:v>4</c:v>
                </c:pt>
                <c:pt idx="6056">
                  <c:v>4</c:v>
                </c:pt>
                <c:pt idx="6057">
                  <c:v>4</c:v>
                </c:pt>
                <c:pt idx="6058">
                  <c:v>4</c:v>
                </c:pt>
                <c:pt idx="6059">
                  <c:v>4</c:v>
                </c:pt>
                <c:pt idx="6060">
                  <c:v>4</c:v>
                </c:pt>
                <c:pt idx="6061">
                  <c:v>4</c:v>
                </c:pt>
                <c:pt idx="6062">
                  <c:v>4</c:v>
                </c:pt>
                <c:pt idx="6063">
                  <c:v>4</c:v>
                </c:pt>
                <c:pt idx="6064">
                  <c:v>4</c:v>
                </c:pt>
                <c:pt idx="6065">
                  <c:v>4</c:v>
                </c:pt>
                <c:pt idx="6066">
                  <c:v>4</c:v>
                </c:pt>
                <c:pt idx="6067">
                  <c:v>4</c:v>
                </c:pt>
                <c:pt idx="6068">
                  <c:v>4</c:v>
                </c:pt>
                <c:pt idx="6069">
                  <c:v>4</c:v>
                </c:pt>
                <c:pt idx="6070">
                  <c:v>4</c:v>
                </c:pt>
                <c:pt idx="6071">
                  <c:v>4</c:v>
                </c:pt>
                <c:pt idx="6072">
                  <c:v>4</c:v>
                </c:pt>
                <c:pt idx="6073">
                  <c:v>4</c:v>
                </c:pt>
                <c:pt idx="6074">
                  <c:v>4</c:v>
                </c:pt>
                <c:pt idx="6075">
                  <c:v>4</c:v>
                </c:pt>
                <c:pt idx="6076">
                  <c:v>4</c:v>
                </c:pt>
                <c:pt idx="6077">
                  <c:v>4</c:v>
                </c:pt>
                <c:pt idx="6078">
                  <c:v>4</c:v>
                </c:pt>
                <c:pt idx="6079">
                  <c:v>4</c:v>
                </c:pt>
                <c:pt idx="6080">
                  <c:v>4</c:v>
                </c:pt>
                <c:pt idx="6081">
                  <c:v>4</c:v>
                </c:pt>
                <c:pt idx="6082">
                  <c:v>4</c:v>
                </c:pt>
                <c:pt idx="6083">
                  <c:v>4</c:v>
                </c:pt>
                <c:pt idx="6084">
                  <c:v>4</c:v>
                </c:pt>
                <c:pt idx="6085">
                  <c:v>4</c:v>
                </c:pt>
                <c:pt idx="6086">
                  <c:v>4</c:v>
                </c:pt>
                <c:pt idx="6087">
                  <c:v>4</c:v>
                </c:pt>
                <c:pt idx="6088">
                  <c:v>4</c:v>
                </c:pt>
                <c:pt idx="6089">
                  <c:v>4</c:v>
                </c:pt>
                <c:pt idx="6090">
                  <c:v>4</c:v>
                </c:pt>
                <c:pt idx="6091">
                  <c:v>4</c:v>
                </c:pt>
                <c:pt idx="6092">
                  <c:v>4</c:v>
                </c:pt>
                <c:pt idx="6093">
                  <c:v>4</c:v>
                </c:pt>
                <c:pt idx="6094">
                  <c:v>4</c:v>
                </c:pt>
                <c:pt idx="6095">
                  <c:v>4</c:v>
                </c:pt>
                <c:pt idx="6096">
                  <c:v>4</c:v>
                </c:pt>
                <c:pt idx="6097">
                  <c:v>4</c:v>
                </c:pt>
                <c:pt idx="6098">
                  <c:v>4</c:v>
                </c:pt>
                <c:pt idx="6099">
                  <c:v>4</c:v>
                </c:pt>
                <c:pt idx="6100">
                  <c:v>4</c:v>
                </c:pt>
                <c:pt idx="6101">
                  <c:v>4</c:v>
                </c:pt>
                <c:pt idx="6102">
                  <c:v>4</c:v>
                </c:pt>
                <c:pt idx="6103">
                  <c:v>4</c:v>
                </c:pt>
                <c:pt idx="6104">
                  <c:v>4</c:v>
                </c:pt>
                <c:pt idx="6105">
                  <c:v>4</c:v>
                </c:pt>
                <c:pt idx="6106">
                  <c:v>4</c:v>
                </c:pt>
                <c:pt idx="6107">
                  <c:v>4</c:v>
                </c:pt>
                <c:pt idx="6108">
                  <c:v>4</c:v>
                </c:pt>
                <c:pt idx="6109">
                  <c:v>4</c:v>
                </c:pt>
                <c:pt idx="6110">
                  <c:v>4</c:v>
                </c:pt>
                <c:pt idx="6111">
                  <c:v>4</c:v>
                </c:pt>
                <c:pt idx="6112">
                  <c:v>4</c:v>
                </c:pt>
                <c:pt idx="6113">
                  <c:v>4</c:v>
                </c:pt>
                <c:pt idx="6114">
                  <c:v>4</c:v>
                </c:pt>
                <c:pt idx="6115">
                  <c:v>4</c:v>
                </c:pt>
                <c:pt idx="6116">
                  <c:v>4</c:v>
                </c:pt>
                <c:pt idx="6117">
                  <c:v>6</c:v>
                </c:pt>
                <c:pt idx="6118">
                  <c:v>6</c:v>
                </c:pt>
                <c:pt idx="6119">
                  <c:v>6</c:v>
                </c:pt>
                <c:pt idx="6120">
                  <c:v>6</c:v>
                </c:pt>
                <c:pt idx="6121">
                  <c:v>6</c:v>
                </c:pt>
                <c:pt idx="6122">
                  <c:v>6</c:v>
                </c:pt>
                <c:pt idx="6123">
                  <c:v>6</c:v>
                </c:pt>
                <c:pt idx="6124">
                  <c:v>6</c:v>
                </c:pt>
                <c:pt idx="6125">
                  <c:v>6</c:v>
                </c:pt>
                <c:pt idx="6126">
                  <c:v>6</c:v>
                </c:pt>
                <c:pt idx="6127">
                  <c:v>6</c:v>
                </c:pt>
                <c:pt idx="6128">
                  <c:v>6</c:v>
                </c:pt>
                <c:pt idx="6129">
                  <c:v>6</c:v>
                </c:pt>
                <c:pt idx="6130">
                  <c:v>6</c:v>
                </c:pt>
                <c:pt idx="6131">
                  <c:v>6</c:v>
                </c:pt>
                <c:pt idx="6132">
                  <c:v>6</c:v>
                </c:pt>
                <c:pt idx="6133">
                  <c:v>6</c:v>
                </c:pt>
                <c:pt idx="6134">
                  <c:v>6</c:v>
                </c:pt>
                <c:pt idx="6135">
                  <c:v>6</c:v>
                </c:pt>
                <c:pt idx="6136">
                  <c:v>6</c:v>
                </c:pt>
                <c:pt idx="6137">
                  <c:v>6</c:v>
                </c:pt>
                <c:pt idx="6138">
                  <c:v>6</c:v>
                </c:pt>
                <c:pt idx="6139">
                  <c:v>6</c:v>
                </c:pt>
                <c:pt idx="6140">
                  <c:v>6</c:v>
                </c:pt>
                <c:pt idx="6141">
                  <c:v>6</c:v>
                </c:pt>
                <c:pt idx="6142">
                  <c:v>6</c:v>
                </c:pt>
                <c:pt idx="6143">
                  <c:v>6</c:v>
                </c:pt>
                <c:pt idx="6144">
                  <c:v>6</c:v>
                </c:pt>
                <c:pt idx="6145">
                  <c:v>6</c:v>
                </c:pt>
                <c:pt idx="6146">
                  <c:v>6</c:v>
                </c:pt>
                <c:pt idx="6147">
                  <c:v>6</c:v>
                </c:pt>
                <c:pt idx="6148">
                  <c:v>6</c:v>
                </c:pt>
                <c:pt idx="6149">
                  <c:v>6</c:v>
                </c:pt>
                <c:pt idx="6150">
                  <c:v>6</c:v>
                </c:pt>
                <c:pt idx="6151">
                  <c:v>6</c:v>
                </c:pt>
                <c:pt idx="6152">
                  <c:v>4</c:v>
                </c:pt>
                <c:pt idx="6153">
                  <c:v>4</c:v>
                </c:pt>
                <c:pt idx="6154">
                  <c:v>6</c:v>
                </c:pt>
                <c:pt idx="6155">
                  <c:v>4</c:v>
                </c:pt>
                <c:pt idx="6156">
                  <c:v>4</c:v>
                </c:pt>
                <c:pt idx="6157">
                  <c:v>6</c:v>
                </c:pt>
                <c:pt idx="6158">
                  <c:v>6</c:v>
                </c:pt>
                <c:pt idx="6159">
                  <c:v>4</c:v>
                </c:pt>
                <c:pt idx="6160">
                  <c:v>4</c:v>
                </c:pt>
                <c:pt idx="6161">
                  <c:v>6</c:v>
                </c:pt>
                <c:pt idx="6162">
                  <c:v>6</c:v>
                </c:pt>
                <c:pt idx="6163">
                  <c:v>6</c:v>
                </c:pt>
                <c:pt idx="6164">
                  <c:v>6</c:v>
                </c:pt>
                <c:pt idx="6165">
                  <c:v>6</c:v>
                </c:pt>
                <c:pt idx="6166">
                  <c:v>4</c:v>
                </c:pt>
                <c:pt idx="6167">
                  <c:v>4</c:v>
                </c:pt>
                <c:pt idx="6168">
                  <c:v>6</c:v>
                </c:pt>
                <c:pt idx="6169">
                  <c:v>4</c:v>
                </c:pt>
                <c:pt idx="6170">
                  <c:v>6</c:v>
                </c:pt>
                <c:pt idx="6171">
                  <c:v>4</c:v>
                </c:pt>
                <c:pt idx="6172">
                  <c:v>6</c:v>
                </c:pt>
                <c:pt idx="6173">
                  <c:v>6</c:v>
                </c:pt>
                <c:pt idx="6174">
                  <c:v>6</c:v>
                </c:pt>
                <c:pt idx="6175">
                  <c:v>6</c:v>
                </c:pt>
                <c:pt idx="6176">
                  <c:v>4</c:v>
                </c:pt>
                <c:pt idx="6177">
                  <c:v>6</c:v>
                </c:pt>
                <c:pt idx="6178">
                  <c:v>4</c:v>
                </c:pt>
                <c:pt idx="6179">
                  <c:v>4</c:v>
                </c:pt>
                <c:pt idx="6180">
                  <c:v>4</c:v>
                </c:pt>
                <c:pt idx="6181">
                  <c:v>4</c:v>
                </c:pt>
                <c:pt idx="6182">
                  <c:v>4</c:v>
                </c:pt>
                <c:pt idx="6183">
                  <c:v>4</c:v>
                </c:pt>
                <c:pt idx="6184">
                  <c:v>4</c:v>
                </c:pt>
                <c:pt idx="6185">
                  <c:v>4</c:v>
                </c:pt>
                <c:pt idx="6186">
                  <c:v>4</c:v>
                </c:pt>
                <c:pt idx="6187">
                  <c:v>4</c:v>
                </c:pt>
                <c:pt idx="6188">
                  <c:v>4</c:v>
                </c:pt>
                <c:pt idx="6189">
                  <c:v>4</c:v>
                </c:pt>
                <c:pt idx="6190">
                  <c:v>4</c:v>
                </c:pt>
                <c:pt idx="6191">
                  <c:v>4</c:v>
                </c:pt>
                <c:pt idx="6192">
                  <c:v>4</c:v>
                </c:pt>
                <c:pt idx="6193">
                  <c:v>4</c:v>
                </c:pt>
                <c:pt idx="6194">
                  <c:v>4</c:v>
                </c:pt>
                <c:pt idx="6195">
                  <c:v>4</c:v>
                </c:pt>
                <c:pt idx="6196">
                  <c:v>4</c:v>
                </c:pt>
                <c:pt idx="6197">
                  <c:v>4</c:v>
                </c:pt>
                <c:pt idx="6198">
                  <c:v>4</c:v>
                </c:pt>
                <c:pt idx="6199">
                  <c:v>4</c:v>
                </c:pt>
                <c:pt idx="6200">
                  <c:v>4</c:v>
                </c:pt>
                <c:pt idx="6201">
                  <c:v>4</c:v>
                </c:pt>
                <c:pt idx="6202">
                  <c:v>4</c:v>
                </c:pt>
                <c:pt idx="6203">
                  <c:v>4</c:v>
                </c:pt>
                <c:pt idx="6204">
                  <c:v>4</c:v>
                </c:pt>
                <c:pt idx="6205">
                  <c:v>4</c:v>
                </c:pt>
                <c:pt idx="6206">
                  <c:v>4</c:v>
                </c:pt>
                <c:pt idx="6207">
                  <c:v>4</c:v>
                </c:pt>
                <c:pt idx="6208">
                  <c:v>4</c:v>
                </c:pt>
                <c:pt idx="6209">
                  <c:v>3</c:v>
                </c:pt>
                <c:pt idx="6210">
                  <c:v>3</c:v>
                </c:pt>
                <c:pt idx="6211">
                  <c:v>3</c:v>
                </c:pt>
                <c:pt idx="6212">
                  <c:v>3</c:v>
                </c:pt>
                <c:pt idx="6213">
                  <c:v>3</c:v>
                </c:pt>
                <c:pt idx="6214">
                  <c:v>3</c:v>
                </c:pt>
                <c:pt idx="6215">
                  <c:v>3</c:v>
                </c:pt>
                <c:pt idx="6216">
                  <c:v>3</c:v>
                </c:pt>
                <c:pt idx="6217">
                  <c:v>3</c:v>
                </c:pt>
                <c:pt idx="6218">
                  <c:v>3</c:v>
                </c:pt>
                <c:pt idx="6219">
                  <c:v>6</c:v>
                </c:pt>
                <c:pt idx="6220">
                  <c:v>6</c:v>
                </c:pt>
                <c:pt idx="6221">
                  <c:v>8</c:v>
                </c:pt>
                <c:pt idx="6222">
                  <c:v>8</c:v>
                </c:pt>
                <c:pt idx="6223">
                  <c:v>6</c:v>
                </c:pt>
                <c:pt idx="6224">
                  <c:v>8</c:v>
                </c:pt>
                <c:pt idx="6225">
                  <c:v>6</c:v>
                </c:pt>
                <c:pt idx="6226">
                  <c:v>4</c:v>
                </c:pt>
                <c:pt idx="6227">
                  <c:v>4</c:v>
                </c:pt>
                <c:pt idx="6228">
                  <c:v>4</c:v>
                </c:pt>
                <c:pt idx="6229">
                  <c:v>4</c:v>
                </c:pt>
                <c:pt idx="6230">
                  <c:v>4</c:v>
                </c:pt>
                <c:pt idx="6231">
                  <c:v>4</c:v>
                </c:pt>
                <c:pt idx="6232">
                  <c:v>4</c:v>
                </c:pt>
                <c:pt idx="6233">
                  <c:v>4</c:v>
                </c:pt>
                <c:pt idx="6234">
                  <c:v>4</c:v>
                </c:pt>
                <c:pt idx="6235">
                  <c:v>4</c:v>
                </c:pt>
                <c:pt idx="6236">
                  <c:v>4</c:v>
                </c:pt>
                <c:pt idx="6237">
                  <c:v>4</c:v>
                </c:pt>
                <c:pt idx="6238">
                  <c:v>4</c:v>
                </c:pt>
                <c:pt idx="6239">
                  <c:v>4</c:v>
                </c:pt>
                <c:pt idx="6240">
                  <c:v>4</c:v>
                </c:pt>
                <c:pt idx="6241">
                  <c:v>4</c:v>
                </c:pt>
                <c:pt idx="6242">
                  <c:v>4</c:v>
                </c:pt>
                <c:pt idx="6243">
                  <c:v>4</c:v>
                </c:pt>
                <c:pt idx="6244">
                  <c:v>4</c:v>
                </c:pt>
                <c:pt idx="6245">
                  <c:v>4</c:v>
                </c:pt>
                <c:pt idx="6246">
                  <c:v>4</c:v>
                </c:pt>
                <c:pt idx="6247">
                  <c:v>4</c:v>
                </c:pt>
                <c:pt idx="6248">
                  <c:v>4</c:v>
                </c:pt>
                <c:pt idx="6249">
                  <c:v>4</c:v>
                </c:pt>
                <c:pt idx="6250">
                  <c:v>4</c:v>
                </c:pt>
                <c:pt idx="6251">
                  <c:v>4</c:v>
                </c:pt>
                <c:pt idx="6252">
                  <c:v>4</c:v>
                </c:pt>
                <c:pt idx="6253">
                  <c:v>4</c:v>
                </c:pt>
                <c:pt idx="6254">
                  <c:v>4</c:v>
                </c:pt>
                <c:pt idx="6255">
                  <c:v>4</c:v>
                </c:pt>
                <c:pt idx="6256">
                  <c:v>4</c:v>
                </c:pt>
                <c:pt idx="6257">
                  <c:v>4</c:v>
                </c:pt>
                <c:pt idx="6258">
                  <c:v>4</c:v>
                </c:pt>
                <c:pt idx="6259">
                  <c:v>6</c:v>
                </c:pt>
                <c:pt idx="6260">
                  <c:v>6</c:v>
                </c:pt>
                <c:pt idx="6261">
                  <c:v>6</c:v>
                </c:pt>
                <c:pt idx="6262">
                  <c:v>4</c:v>
                </c:pt>
                <c:pt idx="6263">
                  <c:v>6</c:v>
                </c:pt>
                <c:pt idx="6264">
                  <c:v>6</c:v>
                </c:pt>
                <c:pt idx="6265">
                  <c:v>6</c:v>
                </c:pt>
                <c:pt idx="6266">
                  <c:v>6</c:v>
                </c:pt>
                <c:pt idx="6267">
                  <c:v>6</c:v>
                </c:pt>
                <c:pt idx="6268">
                  <c:v>6</c:v>
                </c:pt>
                <c:pt idx="6269">
                  <c:v>6</c:v>
                </c:pt>
                <c:pt idx="6270">
                  <c:v>6</c:v>
                </c:pt>
                <c:pt idx="6271">
                  <c:v>6</c:v>
                </c:pt>
                <c:pt idx="6272">
                  <c:v>6</c:v>
                </c:pt>
                <c:pt idx="6273">
                  <c:v>6</c:v>
                </c:pt>
                <c:pt idx="6274">
                  <c:v>6</c:v>
                </c:pt>
                <c:pt idx="6275">
                  <c:v>6</c:v>
                </c:pt>
                <c:pt idx="6276">
                  <c:v>6</c:v>
                </c:pt>
                <c:pt idx="6277">
                  <c:v>6</c:v>
                </c:pt>
                <c:pt idx="6278">
                  <c:v>4</c:v>
                </c:pt>
                <c:pt idx="6279">
                  <c:v>4</c:v>
                </c:pt>
                <c:pt idx="6280">
                  <c:v>4</c:v>
                </c:pt>
                <c:pt idx="6281">
                  <c:v>4</c:v>
                </c:pt>
                <c:pt idx="6282">
                  <c:v>4</c:v>
                </c:pt>
                <c:pt idx="6283">
                  <c:v>4</c:v>
                </c:pt>
                <c:pt idx="6284">
                  <c:v>4</c:v>
                </c:pt>
                <c:pt idx="6285">
                  <c:v>4</c:v>
                </c:pt>
                <c:pt idx="6286">
                  <c:v>4</c:v>
                </c:pt>
                <c:pt idx="6287">
                  <c:v>4</c:v>
                </c:pt>
                <c:pt idx="6288">
                  <c:v>4</c:v>
                </c:pt>
                <c:pt idx="6289">
                  <c:v>4</c:v>
                </c:pt>
                <c:pt idx="6290">
                  <c:v>4</c:v>
                </c:pt>
                <c:pt idx="6291">
                  <c:v>4</c:v>
                </c:pt>
                <c:pt idx="6292">
                  <c:v>4</c:v>
                </c:pt>
                <c:pt idx="6293">
                  <c:v>4</c:v>
                </c:pt>
                <c:pt idx="6294">
                  <c:v>4</c:v>
                </c:pt>
                <c:pt idx="6295">
                  <c:v>4</c:v>
                </c:pt>
                <c:pt idx="6296">
                  <c:v>4</c:v>
                </c:pt>
                <c:pt idx="6297">
                  <c:v>4</c:v>
                </c:pt>
                <c:pt idx="6298">
                  <c:v>4</c:v>
                </c:pt>
                <c:pt idx="6299">
                  <c:v>4</c:v>
                </c:pt>
                <c:pt idx="6300">
                  <c:v>4</c:v>
                </c:pt>
                <c:pt idx="6301">
                  <c:v>4</c:v>
                </c:pt>
                <c:pt idx="6302">
                  <c:v>4</c:v>
                </c:pt>
                <c:pt idx="6303">
                  <c:v>4</c:v>
                </c:pt>
                <c:pt idx="6304">
                  <c:v>4</c:v>
                </c:pt>
                <c:pt idx="6305">
                  <c:v>4</c:v>
                </c:pt>
                <c:pt idx="6306">
                  <c:v>4</c:v>
                </c:pt>
                <c:pt idx="6307">
                  <c:v>4</c:v>
                </c:pt>
                <c:pt idx="6308">
                  <c:v>4</c:v>
                </c:pt>
                <c:pt idx="6309">
                  <c:v>8</c:v>
                </c:pt>
                <c:pt idx="6310">
                  <c:v>8</c:v>
                </c:pt>
                <c:pt idx="6311">
                  <c:v>8</c:v>
                </c:pt>
                <c:pt idx="6312">
                  <c:v>12</c:v>
                </c:pt>
                <c:pt idx="6313">
                  <c:v>12</c:v>
                </c:pt>
                <c:pt idx="6314">
                  <c:v>4</c:v>
                </c:pt>
                <c:pt idx="6315">
                  <c:v>4</c:v>
                </c:pt>
                <c:pt idx="6316">
                  <c:v>4</c:v>
                </c:pt>
                <c:pt idx="6317">
                  <c:v>4</c:v>
                </c:pt>
                <c:pt idx="6318">
                  <c:v>4</c:v>
                </c:pt>
                <c:pt idx="6319">
                  <c:v>4</c:v>
                </c:pt>
                <c:pt idx="6320">
                  <c:v>4</c:v>
                </c:pt>
                <c:pt idx="6321">
                  <c:v>4</c:v>
                </c:pt>
                <c:pt idx="6322">
                  <c:v>4</c:v>
                </c:pt>
                <c:pt idx="6323">
                  <c:v>4</c:v>
                </c:pt>
                <c:pt idx="6324">
                  <c:v>4</c:v>
                </c:pt>
                <c:pt idx="6325">
                  <c:v>4</c:v>
                </c:pt>
                <c:pt idx="6326">
                  <c:v>6</c:v>
                </c:pt>
                <c:pt idx="6327">
                  <c:v>6</c:v>
                </c:pt>
                <c:pt idx="6328">
                  <c:v>4</c:v>
                </c:pt>
                <c:pt idx="6329">
                  <c:v>6</c:v>
                </c:pt>
                <c:pt idx="6330">
                  <c:v>4</c:v>
                </c:pt>
                <c:pt idx="6331">
                  <c:v>6</c:v>
                </c:pt>
                <c:pt idx="6332">
                  <c:v>4</c:v>
                </c:pt>
                <c:pt idx="6333">
                  <c:v>6</c:v>
                </c:pt>
                <c:pt idx="6334">
                  <c:v>6</c:v>
                </c:pt>
                <c:pt idx="6335">
                  <c:v>6</c:v>
                </c:pt>
                <c:pt idx="6336">
                  <c:v>6</c:v>
                </c:pt>
                <c:pt idx="6337">
                  <c:v>6</c:v>
                </c:pt>
                <c:pt idx="6338">
                  <c:v>4</c:v>
                </c:pt>
                <c:pt idx="6339">
                  <c:v>4</c:v>
                </c:pt>
                <c:pt idx="6340">
                  <c:v>4</c:v>
                </c:pt>
                <c:pt idx="6341">
                  <c:v>4</c:v>
                </c:pt>
                <c:pt idx="6342">
                  <c:v>4</c:v>
                </c:pt>
                <c:pt idx="6343">
                  <c:v>4</c:v>
                </c:pt>
                <c:pt idx="6344">
                  <c:v>4</c:v>
                </c:pt>
                <c:pt idx="6345">
                  <c:v>4</c:v>
                </c:pt>
                <c:pt idx="6346">
                  <c:v>4</c:v>
                </c:pt>
                <c:pt idx="6347">
                  <c:v>4</c:v>
                </c:pt>
                <c:pt idx="6348">
                  <c:v>6</c:v>
                </c:pt>
                <c:pt idx="6349">
                  <c:v>4</c:v>
                </c:pt>
                <c:pt idx="6350">
                  <c:v>4</c:v>
                </c:pt>
                <c:pt idx="6351">
                  <c:v>4</c:v>
                </c:pt>
                <c:pt idx="6352">
                  <c:v>4</c:v>
                </c:pt>
                <c:pt idx="6353">
                  <c:v>4</c:v>
                </c:pt>
                <c:pt idx="6354">
                  <c:v>4</c:v>
                </c:pt>
                <c:pt idx="6355">
                  <c:v>4</c:v>
                </c:pt>
                <c:pt idx="6356">
                  <c:v>6</c:v>
                </c:pt>
                <c:pt idx="6357">
                  <c:v>4</c:v>
                </c:pt>
                <c:pt idx="6358">
                  <c:v>4</c:v>
                </c:pt>
                <c:pt idx="6359">
                  <c:v>4</c:v>
                </c:pt>
                <c:pt idx="6360">
                  <c:v>4</c:v>
                </c:pt>
                <c:pt idx="6361">
                  <c:v>6</c:v>
                </c:pt>
                <c:pt idx="6362">
                  <c:v>4</c:v>
                </c:pt>
                <c:pt idx="6363">
                  <c:v>4</c:v>
                </c:pt>
                <c:pt idx="6364">
                  <c:v>4</c:v>
                </c:pt>
                <c:pt idx="6365">
                  <c:v>4</c:v>
                </c:pt>
                <c:pt idx="6366">
                  <c:v>6</c:v>
                </c:pt>
                <c:pt idx="6367">
                  <c:v>6</c:v>
                </c:pt>
                <c:pt idx="6368">
                  <c:v>6</c:v>
                </c:pt>
                <c:pt idx="6369">
                  <c:v>6</c:v>
                </c:pt>
                <c:pt idx="6370">
                  <c:v>6</c:v>
                </c:pt>
                <c:pt idx="6371">
                  <c:v>6</c:v>
                </c:pt>
                <c:pt idx="6372">
                  <c:v>6</c:v>
                </c:pt>
                <c:pt idx="6373">
                  <c:v>6</c:v>
                </c:pt>
                <c:pt idx="6374">
                  <c:v>6</c:v>
                </c:pt>
                <c:pt idx="6375">
                  <c:v>6</c:v>
                </c:pt>
                <c:pt idx="6376">
                  <c:v>6</c:v>
                </c:pt>
                <c:pt idx="6377">
                  <c:v>6</c:v>
                </c:pt>
                <c:pt idx="6378">
                  <c:v>6</c:v>
                </c:pt>
                <c:pt idx="6379">
                  <c:v>6</c:v>
                </c:pt>
                <c:pt idx="6380">
                  <c:v>6</c:v>
                </c:pt>
                <c:pt idx="6381">
                  <c:v>6</c:v>
                </c:pt>
                <c:pt idx="6382">
                  <c:v>6</c:v>
                </c:pt>
                <c:pt idx="6383">
                  <c:v>6</c:v>
                </c:pt>
                <c:pt idx="6384">
                  <c:v>6</c:v>
                </c:pt>
                <c:pt idx="6385">
                  <c:v>6</c:v>
                </c:pt>
                <c:pt idx="6386">
                  <c:v>6</c:v>
                </c:pt>
                <c:pt idx="6387">
                  <c:v>6</c:v>
                </c:pt>
                <c:pt idx="6388">
                  <c:v>6</c:v>
                </c:pt>
                <c:pt idx="6389">
                  <c:v>6</c:v>
                </c:pt>
                <c:pt idx="6390">
                  <c:v>10</c:v>
                </c:pt>
                <c:pt idx="6391">
                  <c:v>6</c:v>
                </c:pt>
                <c:pt idx="6392">
                  <c:v>6</c:v>
                </c:pt>
                <c:pt idx="6393">
                  <c:v>6</c:v>
                </c:pt>
                <c:pt idx="6394">
                  <c:v>4</c:v>
                </c:pt>
                <c:pt idx="6395">
                  <c:v>4</c:v>
                </c:pt>
                <c:pt idx="6396">
                  <c:v>4</c:v>
                </c:pt>
                <c:pt idx="6397">
                  <c:v>4</c:v>
                </c:pt>
                <c:pt idx="6398">
                  <c:v>4</c:v>
                </c:pt>
                <c:pt idx="6399">
                  <c:v>4</c:v>
                </c:pt>
                <c:pt idx="6400">
                  <c:v>4</c:v>
                </c:pt>
                <c:pt idx="6401">
                  <c:v>4</c:v>
                </c:pt>
                <c:pt idx="6402">
                  <c:v>4</c:v>
                </c:pt>
                <c:pt idx="6403">
                  <c:v>4</c:v>
                </c:pt>
                <c:pt idx="6404">
                  <c:v>4</c:v>
                </c:pt>
                <c:pt idx="6405">
                  <c:v>4</c:v>
                </c:pt>
                <c:pt idx="6406">
                  <c:v>4</c:v>
                </c:pt>
                <c:pt idx="6407">
                  <c:v>4</c:v>
                </c:pt>
                <c:pt idx="6408">
                  <c:v>4</c:v>
                </c:pt>
                <c:pt idx="6409">
                  <c:v>4</c:v>
                </c:pt>
                <c:pt idx="6410">
                  <c:v>4</c:v>
                </c:pt>
                <c:pt idx="6411">
                  <c:v>4</c:v>
                </c:pt>
                <c:pt idx="6412">
                  <c:v>8</c:v>
                </c:pt>
                <c:pt idx="6413">
                  <c:v>8</c:v>
                </c:pt>
                <c:pt idx="6414">
                  <c:v>8</c:v>
                </c:pt>
                <c:pt idx="6415">
                  <c:v>6</c:v>
                </c:pt>
                <c:pt idx="6416">
                  <c:v>6</c:v>
                </c:pt>
                <c:pt idx="6417">
                  <c:v>6</c:v>
                </c:pt>
                <c:pt idx="6418">
                  <c:v>6</c:v>
                </c:pt>
                <c:pt idx="6419">
                  <c:v>6</c:v>
                </c:pt>
                <c:pt idx="6420">
                  <c:v>6</c:v>
                </c:pt>
                <c:pt idx="6421">
                  <c:v>6</c:v>
                </c:pt>
                <c:pt idx="6422">
                  <c:v>6</c:v>
                </c:pt>
                <c:pt idx="6423">
                  <c:v>6</c:v>
                </c:pt>
                <c:pt idx="6424">
                  <c:v>6</c:v>
                </c:pt>
                <c:pt idx="6425">
                  <c:v>8</c:v>
                </c:pt>
                <c:pt idx="6426">
                  <c:v>8</c:v>
                </c:pt>
                <c:pt idx="6427">
                  <c:v>8</c:v>
                </c:pt>
                <c:pt idx="6428">
                  <c:v>8</c:v>
                </c:pt>
                <c:pt idx="6429">
                  <c:v>8</c:v>
                </c:pt>
                <c:pt idx="6430">
                  <c:v>8</c:v>
                </c:pt>
                <c:pt idx="6431">
                  <c:v>8</c:v>
                </c:pt>
                <c:pt idx="6432">
                  <c:v>8</c:v>
                </c:pt>
                <c:pt idx="6433">
                  <c:v>8</c:v>
                </c:pt>
                <c:pt idx="6434">
                  <c:v>8</c:v>
                </c:pt>
                <c:pt idx="6435">
                  <c:v>8</c:v>
                </c:pt>
                <c:pt idx="6436">
                  <c:v>8</c:v>
                </c:pt>
                <c:pt idx="6437">
                  <c:v>8</c:v>
                </c:pt>
                <c:pt idx="6438">
                  <c:v>8</c:v>
                </c:pt>
                <c:pt idx="6439">
                  <c:v>8</c:v>
                </c:pt>
                <c:pt idx="6440">
                  <c:v>8</c:v>
                </c:pt>
                <c:pt idx="6441">
                  <c:v>8</c:v>
                </c:pt>
                <c:pt idx="6442">
                  <c:v>8</c:v>
                </c:pt>
                <c:pt idx="6443">
                  <c:v>8</c:v>
                </c:pt>
                <c:pt idx="6444">
                  <c:v>8</c:v>
                </c:pt>
                <c:pt idx="6445">
                  <c:v>8</c:v>
                </c:pt>
                <c:pt idx="6446">
                  <c:v>8</c:v>
                </c:pt>
                <c:pt idx="6447">
                  <c:v>8</c:v>
                </c:pt>
                <c:pt idx="6448">
                  <c:v>6</c:v>
                </c:pt>
                <c:pt idx="6449">
                  <c:v>8</c:v>
                </c:pt>
                <c:pt idx="6450">
                  <c:v>6</c:v>
                </c:pt>
                <c:pt idx="6451">
                  <c:v>8</c:v>
                </c:pt>
                <c:pt idx="6452">
                  <c:v>6</c:v>
                </c:pt>
                <c:pt idx="6453">
                  <c:v>8</c:v>
                </c:pt>
                <c:pt idx="6454">
                  <c:v>6</c:v>
                </c:pt>
                <c:pt idx="6455">
                  <c:v>6</c:v>
                </c:pt>
                <c:pt idx="6456">
                  <c:v>6</c:v>
                </c:pt>
                <c:pt idx="6457">
                  <c:v>8</c:v>
                </c:pt>
                <c:pt idx="6458">
                  <c:v>8</c:v>
                </c:pt>
                <c:pt idx="6459">
                  <c:v>6</c:v>
                </c:pt>
                <c:pt idx="6460">
                  <c:v>6</c:v>
                </c:pt>
                <c:pt idx="6461">
                  <c:v>6</c:v>
                </c:pt>
                <c:pt idx="6462">
                  <c:v>6</c:v>
                </c:pt>
                <c:pt idx="6463">
                  <c:v>6</c:v>
                </c:pt>
                <c:pt idx="6464">
                  <c:v>6</c:v>
                </c:pt>
                <c:pt idx="6465">
                  <c:v>8</c:v>
                </c:pt>
                <c:pt idx="6466">
                  <c:v>8</c:v>
                </c:pt>
                <c:pt idx="6467">
                  <c:v>8</c:v>
                </c:pt>
                <c:pt idx="6468">
                  <c:v>8</c:v>
                </c:pt>
                <c:pt idx="6469">
                  <c:v>8</c:v>
                </c:pt>
                <c:pt idx="6470">
                  <c:v>8</c:v>
                </c:pt>
                <c:pt idx="6471">
                  <c:v>8</c:v>
                </c:pt>
                <c:pt idx="6472">
                  <c:v>8</c:v>
                </c:pt>
                <c:pt idx="6473">
                  <c:v>8</c:v>
                </c:pt>
                <c:pt idx="6474">
                  <c:v>8</c:v>
                </c:pt>
                <c:pt idx="6475">
                  <c:v>8</c:v>
                </c:pt>
                <c:pt idx="6476">
                  <c:v>8</c:v>
                </c:pt>
                <c:pt idx="6477">
                  <c:v>8</c:v>
                </c:pt>
                <c:pt idx="6478">
                  <c:v>8</c:v>
                </c:pt>
                <c:pt idx="6479">
                  <c:v>6</c:v>
                </c:pt>
                <c:pt idx="6480">
                  <c:v>6</c:v>
                </c:pt>
                <c:pt idx="6481">
                  <c:v>6</c:v>
                </c:pt>
                <c:pt idx="6482">
                  <c:v>6</c:v>
                </c:pt>
                <c:pt idx="6483">
                  <c:v>6</c:v>
                </c:pt>
                <c:pt idx="6484">
                  <c:v>6</c:v>
                </c:pt>
                <c:pt idx="6485">
                  <c:v>6</c:v>
                </c:pt>
                <c:pt idx="6486">
                  <c:v>6</c:v>
                </c:pt>
                <c:pt idx="6487">
                  <c:v>6</c:v>
                </c:pt>
                <c:pt idx="6488">
                  <c:v>6</c:v>
                </c:pt>
                <c:pt idx="6489">
                  <c:v>6</c:v>
                </c:pt>
                <c:pt idx="6490">
                  <c:v>6</c:v>
                </c:pt>
                <c:pt idx="6491">
                  <c:v>8</c:v>
                </c:pt>
                <c:pt idx="6492">
                  <c:v>6</c:v>
                </c:pt>
                <c:pt idx="6493">
                  <c:v>6</c:v>
                </c:pt>
                <c:pt idx="6494">
                  <c:v>6</c:v>
                </c:pt>
                <c:pt idx="6495">
                  <c:v>6</c:v>
                </c:pt>
                <c:pt idx="6496">
                  <c:v>6</c:v>
                </c:pt>
                <c:pt idx="6497">
                  <c:v>6</c:v>
                </c:pt>
                <c:pt idx="6498">
                  <c:v>8</c:v>
                </c:pt>
                <c:pt idx="6499">
                  <c:v>6</c:v>
                </c:pt>
                <c:pt idx="6500">
                  <c:v>6</c:v>
                </c:pt>
                <c:pt idx="6501">
                  <c:v>6</c:v>
                </c:pt>
                <c:pt idx="6502">
                  <c:v>6</c:v>
                </c:pt>
                <c:pt idx="6503">
                  <c:v>6</c:v>
                </c:pt>
                <c:pt idx="6504">
                  <c:v>6</c:v>
                </c:pt>
                <c:pt idx="6505">
                  <c:v>6</c:v>
                </c:pt>
                <c:pt idx="6506">
                  <c:v>6</c:v>
                </c:pt>
                <c:pt idx="6507">
                  <c:v>6</c:v>
                </c:pt>
                <c:pt idx="6508">
                  <c:v>6</c:v>
                </c:pt>
                <c:pt idx="6509">
                  <c:v>6</c:v>
                </c:pt>
                <c:pt idx="6510">
                  <c:v>6</c:v>
                </c:pt>
                <c:pt idx="6511">
                  <c:v>6</c:v>
                </c:pt>
                <c:pt idx="6512">
                  <c:v>8</c:v>
                </c:pt>
                <c:pt idx="6513">
                  <c:v>8</c:v>
                </c:pt>
                <c:pt idx="6514">
                  <c:v>8</c:v>
                </c:pt>
                <c:pt idx="6515">
                  <c:v>8</c:v>
                </c:pt>
                <c:pt idx="6516">
                  <c:v>8</c:v>
                </c:pt>
                <c:pt idx="6517">
                  <c:v>8</c:v>
                </c:pt>
                <c:pt idx="6518">
                  <c:v>6</c:v>
                </c:pt>
                <c:pt idx="6519">
                  <c:v>8</c:v>
                </c:pt>
                <c:pt idx="6520">
                  <c:v>8</c:v>
                </c:pt>
                <c:pt idx="6521">
                  <c:v>6</c:v>
                </c:pt>
                <c:pt idx="6522">
                  <c:v>6</c:v>
                </c:pt>
                <c:pt idx="6523">
                  <c:v>8</c:v>
                </c:pt>
                <c:pt idx="6524">
                  <c:v>6</c:v>
                </c:pt>
                <c:pt idx="6525">
                  <c:v>6</c:v>
                </c:pt>
                <c:pt idx="6526">
                  <c:v>8</c:v>
                </c:pt>
                <c:pt idx="6527">
                  <c:v>6</c:v>
                </c:pt>
                <c:pt idx="6528">
                  <c:v>6</c:v>
                </c:pt>
                <c:pt idx="6529">
                  <c:v>6</c:v>
                </c:pt>
                <c:pt idx="6530">
                  <c:v>8</c:v>
                </c:pt>
                <c:pt idx="6531">
                  <c:v>6</c:v>
                </c:pt>
                <c:pt idx="6532">
                  <c:v>6</c:v>
                </c:pt>
                <c:pt idx="6533">
                  <c:v>6</c:v>
                </c:pt>
                <c:pt idx="6534">
                  <c:v>6</c:v>
                </c:pt>
                <c:pt idx="6535">
                  <c:v>6</c:v>
                </c:pt>
                <c:pt idx="6536">
                  <c:v>6</c:v>
                </c:pt>
                <c:pt idx="6537">
                  <c:v>6</c:v>
                </c:pt>
                <c:pt idx="6538">
                  <c:v>6</c:v>
                </c:pt>
                <c:pt idx="6539">
                  <c:v>6</c:v>
                </c:pt>
                <c:pt idx="6540">
                  <c:v>6</c:v>
                </c:pt>
                <c:pt idx="6541">
                  <c:v>6</c:v>
                </c:pt>
                <c:pt idx="6542">
                  <c:v>6</c:v>
                </c:pt>
                <c:pt idx="6543">
                  <c:v>6</c:v>
                </c:pt>
                <c:pt idx="6544">
                  <c:v>6</c:v>
                </c:pt>
                <c:pt idx="6545">
                  <c:v>6</c:v>
                </c:pt>
                <c:pt idx="6546">
                  <c:v>6</c:v>
                </c:pt>
                <c:pt idx="6547">
                  <c:v>6</c:v>
                </c:pt>
                <c:pt idx="6548">
                  <c:v>6</c:v>
                </c:pt>
                <c:pt idx="6549">
                  <c:v>6</c:v>
                </c:pt>
                <c:pt idx="6550">
                  <c:v>6</c:v>
                </c:pt>
                <c:pt idx="6551">
                  <c:v>8</c:v>
                </c:pt>
                <c:pt idx="6552">
                  <c:v>8</c:v>
                </c:pt>
                <c:pt idx="6553">
                  <c:v>8</c:v>
                </c:pt>
                <c:pt idx="6554">
                  <c:v>8</c:v>
                </c:pt>
                <c:pt idx="6555">
                  <c:v>8</c:v>
                </c:pt>
                <c:pt idx="6556">
                  <c:v>8</c:v>
                </c:pt>
                <c:pt idx="6557">
                  <c:v>6</c:v>
                </c:pt>
                <c:pt idx="6558">
                  <c:v>6</c:v>
                </c:pt>
                <c:pt idx="6559">
                  <c:v>6</c:v>
                </c:pt>
                <c:pt idx="6560">
                  <c:v>6</c:v>
                </c:pt>
                <c:pt idx="6561">
                  <c:v>6</c:v>
                </c:pt>
                <c:pt idx="6562">
                  <c:v>6</c:v>
                </c:pt>
                <c:pt idx="6563">
                  <c:v>8</c:v>
                </c:pt>
                <c:pt idx="6564">
                  <c:v>8</c:v>
                </c:pt>
                <c:pt idx="6565">
                  <c:v>8</c:v>
                </c:pt>
                <c:pt idx="6566">
                  <c:v>8</c:v>
                </c:pt>
                <c:pt idx="6567">
                  <c:v>8</c:v>
                </c:pt>
                <c:pt idx="6568">
                  <c:v>8</c:v>
                </c:pt>
                <c:pt idx="6569">
                  <c:v>8</c:v>
                </c:pt>
                <c:pt idx="6570">
                  <c:v>8</c:v>
                </c:pt>
                <c:pt idx="6571">
                  <c:v>8</c:v>
                </c:pt>
                <c:pt idx="6572">
                  <c:v>8</c:v>
                </c:pt>
                <c:pt idx="6573">
                  <c:v>8</c:v>
                </c:pt>
                <c:pt idx="6574">
                  <c:v>8</c:v>
                </c:pt>
                <c:pt idx="6575">
                  <c:v>8</c:v>
                </c:pt>
                <c:pt idx="6576">
                  <c:v>8</c:v>
                </c:pt>
                <c:pt idx="6577">
                  <c:v>6</c:v>
                </c:pt>
                <c:pt idx="6578">
                  <c:v>6</c:v>
                </c:pt>
                <c:pt idx="6579">
                  <c:v>6</c:v>
                </c:pt>
                <c:pt idx="6580">
                  <c:v>6</c:v>
                </c:pt>
                <c:pt idx="6581">
                  <c:v>6</c:v>
                </c:pt>
                <c:pt idx="6582">
                  <c:v>6</c:v>
                </c:pt>
                <c:pt idx="6583">
                  <c:v>6</c:v>
                </c:pt>
                <c:pt idx="6584">
                  <c:v>4</c:v>
                </c:pt>
                <c:pt idx="6585">
                  <c:v>8</c:v>
                </c:pt>
                <c:pt idx="6586">
                  <c:v>8</c:v>
                </c:pt>
                <c:pt idx="6587">
                  <c:v>6</c:v>
                </c:pt>
                <c:pt idx="6588">
                  <c:v>6</c:v>
                </c:pt>
                <c:pt idx="6589">
                  <c:v>8</c:v>
                </c:pt>
                <c:pt idx="6590">
                  <c:v>6</c:v>
                </c:pt>
                <c:pt idx="6591">
                  <c:v>6</c:v>
                </c:pt>
                <c:pt idx="6592">
                  <c:v>8</c:v>
                </c:pt>
                <c:pt idx="6593">
                  <c:v>8</c:v>
                </c:pt>
                <c:pt idx="6594">
                  <c:v>8</c:v>
                </c:pt>
                <c:pt idx="6595">
                  <c:v>8</c:v>
                </c:pt>
                <c:pt idx="6596">
                  <c:v>8</c:v>
                </c:pt>
                <c:pt idx="6597">
                  <c:v>6</c:v>
                </c:pt>
                <c:pt idx="6598">
                  <c:v>6</c:v>
                </c:pt>
                <c:pt idx="6599">
                  <c:v>8</c:v>
                </c:pt>
                <c:pt idx="6600">
                  <c:v>6</c:v>
                </c:pt>
                <c:pt idx="6601">
                  <c:v>6</c:v>
                </c:pt>
                <c:pt idx="6602">
                  <c:v>4</c:v>
                </c:pt>
                <c:pt idx="6603">
                  <c:v>6</c:v>
                </c:pt>
                <c:pt idx="6604">
                  <c:v>4</c:v>
                </c:pt>
                <c:pt idx="6605">
                  <c:v>4</c:v>
                </c:pt>
                <c:pt idx="6606">
                  <c:v>4</c:v>
                </c:pt>
                <c:pt idx="6607">
                  <c:v>4</c:v>
                </c:pt>
                <c:pt idx="6608">
                  <c:v>4</c:v>
                </c:pt>
                <c:pt idx="6609">
                  <c:v>4</c:v>
                </c:pt>
                <c:pt idx="6610">
                  <c:v>4</c:v>
                </c:pt>
                <c:pt idx="6611">
                  <c:v>6</c:v>
                </c:pt>
                <c:pt idx="6612">
                  <c:v>6</c:v>
                </c:pt>
                <c:pt idx="6613">
                  <c:v>6</c:v>
                </c:pt>
                <c:pt idx="6614">
                  <c:v>6</c:v>
                </c:pt>
                <c:pt idx="6615">
                  <c:v>6</c:v>
                </c:pt>
                <c:pt idx="6616">
                  <c:v>6</c:v>
                </c:pt>
                <c:pt idx="6617">
                  <c:v>6</c:v>
                </c:pt>
                <c:pt idx="6618">
                  <c:v>6</c:v>
                </c:pt>
                <c:pt idx="6619">
                  <c:v>6</c:v>
                </c:pt>
                <c:pt idx="6620">
                  <c:v>6</c:v>
                </c:pt>
                <c:pt idx="6621">
                  <c:v>6</c:v>
                </c:pt>
                <c:pt idx="6622">
                  <c:v>4</c:v>
                </c:pt>
                <c:pt idx="6623">
                  <c:v>4</c:v>
                </c:pt>
                <c:pt idx="6624">
                  <c:v>4</c:v>
                </c:pt>
                <c:pt idx="6625">
                  <c:v>4</c:v>
                </c:pt>
                <c:pt idx="6626">
                  <c:v>4</c:v>
                </c:pt>
                <c:pt idx="6627">
                  <c:v>4</c:v>
                </c:pt>
                <c:pt idx="6628">
                  <c:v>4</c:v>
                </c:pt>
                <c:pt idx="6629">
                  <c:v>4</c:v>
                </c:pt>
                <c:pt idx="6630">
                  <c:v>4</c:v>
                </c:pt>
                <c:pt idx="6631">
                  <c:v>4</c:v>
                </c:pt>
                <c:pt idx="6632">
                  <c:v>4</c:v>
                </c:pt>
                <c:pt idx="6633">
                  <c:v>4</c:v>
                </c:pt>
                <c:pt idx="6634">
                  <c:v>4</c:v>
                </c:pt>
                <c:pt idx="6635">
                  <c:v>4</c:v>
                </c:pt>
                <c:pt idx="6636">
                  <c:v>4</c:v>
                </c:pt>
                <c:pt idx="6637">
                  <c:v>4</c:v>
                </c:pt>
                <c:pt idx="6638">
                  <c:v>4</c:v>
                </c:pt>
                <c:pt idx="6639">
                  <c:v>4</c:v>
                </c:pt>
                <c:pt idx="6640">
                  <c:v>4</c:v>
                </c:pt>
                <c:pt idx="6641">
                  <c:v>8</c:v>
                </c:pt>
                <c:pt idx="6642">
                  <c:v>8</c:v>
                </c:pt>
                <c:pt idx="6643">
                  <c:v>8</c:v>
                </c:pt>
                <c:pt idx="6644">
                  <c:v>8</c:v>
                </c:pt>
                <c:pt idx="6645">
                  <c:v>8</c:v>
                </c:pt>
                <c:pt idx="6646">
                  <c:v>8</c:v>
                </c:pt>
                <c:pt idx="6647">
                  <c:v>8</c:v>
                </c:pt>
                <c:pt idx="6648">
                  <c:v>8</c:v>
                </c:pt>
                <c:pt idx="6649">
                  <c:v>8</c:v>
                </c:pt>
                <c:pt idx="6650">
                  <c:v>8</c:v>
                </c:pt>
                <c:pt idx="6651">
                  <c:v>8</c:v>
                </c:pt>
                <c:pt idx="6652">
                  <c:v>8</c:v>
                </c:pt>
                <c:pt idx="6653">
                  <c:v>8</c:v>
                </c:pt>
                <c:pt idx="6654">
                  <c:v>8</c:v>
                </c:pt>
                <c:pt idx="6655">
                  <c:v>8</c:v>
                </c:pt>
                <c:pt idx="6656">
                  <c:v>8</c:v>
                </c:pt>
                <c:pt idx="6657">
                  <c:v>8</c:v>
                </c:pt>
                <c:pt idx="6658">
                  <c:v>8</c:v>
                </c:pt>
                <c:pt idx="6659">
                  <c:v>8</c:v>
                </c:pt>
                <c:pt idx="6660">
                  <c:v>8</c:v>
                </c:pt>
                <c:pt idx="6661">
                  <c:v>8</c:v>
                </c:pt>
                <c:pt idx="6662">
                  <c:v>8</c:v>
                </c:pt>
                <c:pt idx="6663">
                  <c:v>4</c:v>
                </c:pt>
                <c:pt idx="6664">
                  <c:v>4</c:v>
                </c:pt>
                <c:pt idx="6665">
                  <c:v>4</c:v>
                </c:pt>
                <c:pt idx="6666">
                  <c:v>4</c:v>
                </c:pt>
                <c:pt idx="6667">
                  <c:v>4</c:v>
                </c:pt>
                <c:pt idx="6668">
                  <c:v>4</c:v>
                </c:pt>
                <c:pt idx="6669">
                  <c:v>4</c:v>
                </c:pt>
                <c:pt idx="6670">
                  <c:v>4</c:v>
                </c:pt>
                <c:pt idx="6671">
                  <c:v>4</c:v>
                </c:pt>
                <c:pt idx="6672">
                  <c:v>4</c:v>
                </c:pt>
                <c:pt idx="6673">
                  <c:v>4</c:v>
                </c:pt>
                <c:pt idx="6674">
                  <c:v>4</c:v>
                </c:pt>
                <c:pt idx="6675">
                  <c:v>4</c:v>
                </c:pt>
                <c:pt idx="6676">
                  <c:v>4</c:v>
                </c:pt>
                <c:pt idx="6677">
                  <c:v>4</c:v>
                </c:pt>
                <c:pt idx="6678">
                  <c:v>6</c:v>
                </c:pt>
                <c:pt idx="6679">
                  <c:v>6</c:v>
                </c:pt>
                <c:pt idx="6680">
                  <c:v>6</c:v>
                </c:pt>
                <c:pt idx="6681">
                  <c:v>6</c:v>
                </c:pt>
                <c:pt idx="6682">
                  <c:v>6</c:v>
                </c:pt>
                <c:pt idx="6683">
                  <c:v>6</c:v>
                </c:pt>
                <c:pt idx="6684">
                  <c:v>6</c:v>
                </c:pt>
                <c:pt idx="6685">
                  <c:v>6</c:v>
                </c:pt>
                <c:pt idx="6686">
                  <c:v>6</c:v>
                </c:pt>
                <c:pt idx="6687">
                  <c:v>6</c:v>
                </c:pt>
                <c:pt idx="6688">
                  <c:v>6</c:v>
                </c:pt>
                <c:pt idx="6689">
                  <c:v>6</c:v>
                </c:pt>
                <c:pt idx="6690">
                  <c:v>12</c:v>
                </c:pt>
                <c:pt idx="6691">
                  <c:v>12</c:v>
                </c:pt>
                <c:pt idx="6692">
                  <c:v>4</c:v>
                </c:pt>
                <c:pt idx="6693">
                  <c:v>4</c:v>
                </c:pt>
                <c:pt idx="6694">
                  <c:v>4</c:v>
                </c:pt>
                <c:pt idx="6695">
                  <c:v>4</c:v>
                </c:pt>
                <c:pt idx="6696">
                  <c:v>4</c:v>
                </c:pt>
                <c:pt idx="6697">
                  <c:v>4</c:v>
                </c:pt>
                <c:pt idx="6698">
                  <c:v>4</c:v>
                </c:pt>
                <c:pt idx="6699">
                  <c:v>4</c:v>
                </c:pt>
                <c:pt idx="6700">
                  <c:v>4</c:v>
                </c:pt>
                <c:pt idx="6701">
                  <c:v>4</c:v>
                </c:pt>
                <c:pt idx="6702">
                  <c:v>4</c:v>
                </c:pt>
                <c:pt idx="6703">
                  <c:v>4</c:v>
                </c:pt>
                <c:pt idx="6704">
                  <c:v>6</c:v>
                </c:pt>
                <c:pt idx="6705">
                  <c:v>6</c:v>
                </c:pt>
                <c:pt idx="6706">
                  <c:v>6</c:v>
                </c:pt>
                <c:pt idx="6707">
                  <c:v>6</c:v>
                </c:pt>
                <c:pt idx="6708">
                  <c:v>6</c:v>
                </c:pt>
                <c:pt idx="6709">
                  <c:v>6</c:v>
                </c:pt>
                <c:pt idx="6710">
                  <c:v>6</c:v>
                </c:pt>
                <c:pt idx="6711">
                  <c:v>6</c:v>
                </c:pt>
                <c:pt idx="6712">
                  <c:v>6</c:v>
                </c:pt>
                <c:pt idx="6713">
                  <c:v>6</c:v>
                </c:pt>
                <c:pt idx="6714">
                  <c:v>6</c:v>
                </c:pt>
                <c:pt idx="6715">
                  <c:v>6</c:v>
                </c:pt>
                <c:pt idx="6716">
                  <c:v>6</c:v>
                </c:pt>
                <c:pt idx="6717">
                  <c:v>6</c:v>
                </c:pt>
                <c:pt idx="6718">
                  <c:v>6</c:v>
                </c:pt>
                <c:pt idx="6719">
                  <c:v>6</c:v>
                </c:pt>
                <c:pt idx="6720">
                  <c:v>6</c:v>
                </c:pt>
                <c:pt idx="6721">
                  <c:v>6</c:v>
                </c:pt>
                <c:pt idx="6722">
                  <c:v>6</c:v>
                </c:pt>
                <c:pt idx="6723">
                  <c:v>6</c:v>
                </c:pt>
                <c:pt idx="6724">
                  <c:v>6</c:v>
                </c:pt>
                <c:pt idx="6725">
                  <c:v>6</c:v>
                </c:pt>
                <c:pt idx="6726">
                  <c:v>6</c:v>
                </c:pt>
                <c:pt idx="6727">
                  <c:v>6</c:v>
                </c:pt>
                <c:pt idx="6728">
                  <c:v>6</c:v>
                </c:pt>
                <c:pt idx="6729">
                  <c:v>6</c:v>
                </c:pt>
                <c:pt idx="6730">
                  <c:v>6</c:v>
                </c:pt>
                <c:pt idx="6731">
                  <c:v>6</c:v>
                </c:pt>
                <c:pt idx="6732">
                  <c:v>6</c:v>
                </c:pt>
                <c:pt idx="6733">
                  <c:v>6</c:v>
                </c:pt>
                <c:pt idx="6734">
                  <c:v>6</c:v>
                </c:pt>
                <c:pt idx="6735">
                  <c:v>6</c:v>
                </c:pt>
                <c:pt idx="6736">
                  <c:v>6</c:v>
                </c:pt>
                <c:pt idx="6737">
                  <c:v>6</c:v>
                </c:pt>
                <c:pt idx="6738">
                  <c:v>6</c:v>
                </c:pt>
                <c:pt idx="6739">
                  <c:v>6</c:v>
                </c:pt>
                <c:pt idx="6740">
                  <c:v>6</c:v>
                </c:pt>
                <c:pt idx="6741">
                  <c:v>6</c:v>
                </c:pt>
                <c:pt idx="6742">
                  <c:v>6</c:v>
                </c:pt>
                <c:pt idx="6743">
                  <c:v>4</c:v>
                </c:pt>
                <c:pt idx="6744">
                  <c:v>4</c:v>
                </c:pt>
                <c:pt idx="6745">
                  <c:v>3</c:v>
                </c:pt>
                <c:pt idx="6746">
                  <c:v>4</c:v>
                </c:pt>
                <c:pt idx="6747">
                  <c:v>4</c:v>
                </c:pt>
                <c:pt idx="6748">
                  <c:v>4</c:v>
                </c:pt>
                <c:pt idx="6749">
                  <c:v>3</c:v>
                </c:pt>
                <c:pt idx="6750">
                  <c:v>4</c:v>
                </c:pt>
                <c:pt idx="6751">
                  <c:v>4</c:v>
                </c:pt>
                <c:pt idx="6752">
                  <c:v>4</c:v>
                </c:pt>
                <c:pt idx="6753">
                  <c:v>6</c:v>
                </c:pt>
                <c:pt idx="6754">
                  <c:v>4</c:v>
                </c:pt>
                <c:pt idx="6755">
                  <c:v>4</c:v>
                </c:pt>
                <c:pt idx="6756">
                  <c:v>4</c:v>
                </c:pt>
                <c:pt idx="6757">
                  <c:v>6</c:v>
                </c:pt>
                <c:pt idx="6758">
                  <c:v>6</c:v>
                </c:pt>
                <c:pt idx="6759">
                  <c:v>6</c:v>
                </c:pt>
                <c:pt idx="6760">
                  <c:v>6</c:v>
                </c:pt>
                <c:pt idx="6761">
                  <c:v>6</c:v>
                </c:pt>
                <c:pt idx="6762">
                  <c:v>6</c:v>
                </c:pt>
                <c:pt idx="6763">
                  <c:v>6</c:v>
                </c:pt>
                <c:pt idx="6764">
                  <c:v>6</c:v>
                </c:pt>
                <c:pt idx="6765">
                  <c:v>6</c:v>
                </c:pt>
                <c:pt idx="6766">
                  <c:v>6</c:v>
                </c:pt>
                <c:pt idx="6767">
                  <c:v>6</c:v>
                </c:pt>
                <c:pt idx="6768">
                  <c:v>6</c:v>
                </c:pt>
                <c:pt idx="6769">
                  <c:v>8</c:v>
                </c:pt>
                <c:pt idx="6770">
                  <c:v>8</c:v>
                </c:pt>
                <c:pt idx="6771">
                  <c:v>8</c:v>
                </c:pt>
                <c:pt idx="6772">
                  <c:v>6</c:v>
                </c:pt>
                <c:pt idx="6773">
                  <c:v>6</c:v>
                </c:pt>
                <c:pt idx="6774">
                  <c:v>8</c:v>
                </c:pt>
                <c:pt idx="6775">
                  <c:v>6</c:v>
                </c:pt>
                <c:pt idx="6776">
                  <c:v>3</c:v>
                </c:pt>
                <c:pt idx="6777">
                  <c:v>3</c:v>
                </c:pt>
                <c:pt idx="6778">
                  <c:v>3</c:v>
                </c:pt>
                <c:pt idx="6779">
                  <c:v>3</c:v>
                </c:pt>
                <c:pt idx="6780">
                  <c:v>3</c:v>
                </c:pt>
                <c:pt idx="6781">
                  <c:v>3</c:v>
                </c:pt>
                <c:pt idx="6782">
                  <c:v>3</c:v>
                </c:pt>
                <c:pt idx="6783">
                  <c:v>3</c:v>
                </c:pt>
                <c:pt idx="6784">
                  <c:v>3</c:v>
                </c:pt>
                <c:pt idx="6785">
                  <c:v>3</c:v>
                </c:pt>
                <c:pt idx="6786">
                  <c:v>3</c:v>
                </c:pt>
                <c:pt idx="6787">
                  <c:v>3</c:v>
                </c:pt>
                <c:pt idx="6788">
                  <c:v>3</c:v>
                </c:pt>
                <c:pt idx="6789">
                  <c:v>3</c:v>
                </c:pt>
                <c:pt idx="6790">
                  <c:v>3</c:v>
                </c:pt>
                <c:pt idx="6791">
                  <c:v>3</c:v>
                </c:pt>
                <c:pt idx="6792">
                  <c:v>3</c:v>
                </c:pt>
                <c:pt idx="6793">
                  <c:v>4</c:v>
                </c:pt>
                <c:pt idx="6794">
                  <c:v>4</c:v>
                </c:pt>
                <c:pt idx="6795">
                  <c:v>4</c:v>
                </c:pt>
                <c:pt idx="6796">
                  <c:v>4</c:v>
                </c:pt>
                <c:pt idx="6797">
                  <c:v>4</c:v>
                </c:pt>
                <c:pt idx="6798">
                  <c:v>4</c:v>
                </c:pt>
                <c:pt idx="6799">
                  <c:v>4</c:v>
                </c:pt>
                <c:pt idx="6800">
                  <c:v>4</c:v>
                </c:pt>
                <c:pt idx="6801">
                  <c:v>4</c:v>
                </c:pt>
                <c:pt idx="6802">
                  <c:v>4</c:v>
                </c:pt>
                <c:pt idx="6803">
                  <c:v>4</c:v>
                </c:pt>
                <c:pt idx="6804">
                  <c:v>4</c:v>
                </c:pt>
                <c:pt idx="6805">
                  <c:v>4</c:v>
                </c:pt>
                <c:pt idx="6806">
                  <c:v>4</c:v>
                </c:pt>
                <c:pt idx="6807">
                  <c:v>4</c:v>
                </c:pt>
                <c:pt idx="6808">
                  <c:v>4</c:v>
                </c:pt>
                <c:pt idx="6809">
                  <c:v>4</c:v>
                </c:pt>
                <c:pt idx="6810">
                  <c:v>4</c:v>
                </c:pt>
                <c:pt idx="6811">
                  <c:v>4</c:v>
                </c:pt>
                <c:pt idx="6812">
                  <c:v>4</c:v>
                </c:pt>
                <c:pt idx="6813">
                  <c:v>6</c:v>
                </c:pt>
                <c:pt idx="6814">
                  <c:v>6</c:v>
                </c:pt>
                <c:pt idx="6815">
                  <c:v>6</c:v>
                </c:pt>
                <c:pt idx="6816">
                  <c:v>6</c:v>
                </c:pt>
                <c:pt idx="6817">
                  <c:v>6</c:v>
                </c:pt>
                <c:pt idx="6818">
                  <c:v>6</c:v>
                </c:pt>
                <c:pt idx="6819">
                  <c:v>6</c:v>
                </c:pt>
                <c:pt idx="6820">
                  <c:v>6</c:v>
                </c:pt>
                <c:pt idx="6821">
                  <c:v>6</c:v>
                </c:pt>
                <c:pt idx="6822">
                  <c:v>6</c:v>
                </c:pt>
                <c:pt idx="6823">
                  <c:v>6</c:v>
                </c:pt>
                <c:pt idx="6824">
                  <c:v>6</c:v>
                </c:pt>
                <c:pt idx="6825">
                  <c:v>6</c:v>
                </c:pt>
                <c:pt idx="6826">
                  <c:v>6</c:v>
                </c:pt>
                <c:pt idx="6827">
                  <c:v>6</c:v>
                </c:pt>
                <c:pt idx="6828">
                  <c:v>6</c:v>
                </c:pt>
                <c:pt idx="6829">
                  <c:v>6</c:v>
                </c:pt>
                <c:pt idx="6830">
                  <c:v>6</c:v>
                </c:pt>
                <c:pt idx="6831">
                  <c:v>6</c:v>
                </c:pt>
                <c:pt idx="6832">
                  <c:v>6</c:v>
                </c:pt>
                <c:pt idx="6833">
                  <c:v>6</c:v>
                </c:pt>
                <c:pt idx="6834">
                  <c:v>6</c:v>
                </c:pt>
                <c:pt idx="6835">
                  <c:v>6</c:v>
                </c:pt>
                <c:pt idx="6836">
                  <c:v>6</c:v>
                </c:pt>
                <c:pt idx="6837">
                  <c:v>6</c:v>
                </c:pt>
                <c:pt idx="6838">
                  <c:v>6</c:v>
                </c:pt>
                <c:pt idx="6839">
                  <c:v>6</c:v>
                </c:pt>
                <c:pt idx="6840">
                  <c:v>6</c:v>
                </c:pt>
                <c:pt idx="6841">
                  <c:v>6</c:v>
                </c:pt>
                <c:pt idx="6842">
                  <c:v>6</c:v>
                </c:pt>
                <c:pt idx="6843">
                  <c:v>6</c:v>
                </c:pt>
                <c:pt idx="6844">
                  <c:v>6</c:v>
                </c:pt>
                <c:pt idx="6845">
                  <c:v>6</c:v>
                </c:pt>
                <c:pt idx="6846">
                  <c:v>4</c:v>
                </c:pt>
                <c:pt idx="6847">
                  <c:v>4</c:v>
                </c:pt>
                <c:pt idx="6848">
                  <c:v>4</c:v>
                </c:pt>
                <c:pt idx="6849">
                  <c:v>4</c:v>
                </c:pt>
                <c:pt idx="6850">
                  <c:v>4</c:v>
                </c:pt>
                <c:pt idx="6851">
                  <c:v>4</c:v>
                </c:pt>
                <c:pt idx="6852">
                  <c:v>4</c:v>
                </c:pt>
                <c:pt idx="6853">
                  <c:v>4</c:v>
                </c:pt>
                <c:pt idx="6854">
                  <c:v>4</c:v>
                </c:pt>
                <c:pt idx="6855">
                  <c:v>4</c:v>
                </c:pt>
                <c:pt idx="6856">
                  <c:v>4</c:v>
                </c:pt>
                <c:pt idx="6857">
                  <c:v>4</c:v>
                </c:pt>
                <c:pt idx="6858">
                  <c:v>4</c:v>
                </c:pt>
                <c:pt idx="6859">
                  <c:v>4</c:v>
                </c:pt>
                <c:pt idx="6860">
                  <c:v>4</c:v>
                </c:pt>
                <c:pt idx="6861">
                  <c:v>4</c:v>
                </c:pt>
                <c:pt idx="6862">
                  <c:v>4</c:v>
                </c:pt>
                <c:pt idx="6863">
                  <c:v>4</c:v>
                </c:pt>
                <c:pt idx="6864">
                  <c:v>4</c:v>
                </c:pt>
                <c:pt idx="6865">
                  <c:v>4</c:v>
                </c:pt>
                <c:pt idx="6866">
                  <c:v>4</c:v>
                </c:pt>
                <c:pt idx="6867">
                  <c:v>8</c:v>
                </c:pt>
                <c:pt idx="6868">
                  <c:v>6</c:v>
                </c:pt>
                <c:pt idx="6869">
                  <c:v>6</c:v>
                </c:pt>
                <c:pt idx="6870">
                  <c:v>6</c:v>
                </c:pt>
                <c:pt idx="6871">
                  <c:v>6</c:v>
                </c:pt>
                <c:pt idx="6872">
                  <c:v>6</c:v>
                </c:pt>
                <c:pt idx="6873">
                  <c:v>6</c:v>
                </c:pt>
                <c:pt idx="6874">
                  <c:v>6</c:v>
                </c:pt>
                <c:pt idx="6875">
                  <c:v>6</c:v>
                </c:pt>
                <c:pt idx="6876">
                  <c:v>6</c:v>
                </c:pt>
                <c:pt idx="6877">
                  <c:v>6</c:v>
                </c:pt>
                <c:pt idx="6878">
                  <c:v>6</c:v>
                </c:pt>
                <c:pt idx="6879">
                  <c:v>6</c:v>
                </c:pt>
                <c:pt idx="6880">
                  <c:v>6</c:v>
                </c:pt>
                <c:pt idx="6881">
                  <c:v>6</c:v>
                </c:pt>
                <c:pt idx="6882">
                  <c:v>6</c:v>
                </c:pt>
                <c:pt idx="6883">
                  <c:v>6</c:v>
                </c:pt>
                <c:pt idx="6884">
                  <c:v>6</c:v>
                </c:pt>
                <c:pt idx="6885">
                  <c:v>6</c:v>
                </c:pt>
                <c:pt idx="6886">
                  <c:v>6</c:v>
                </c:pt>
                <c:pt idx="6887">
                  <c:v>6</c:v>
                </c:pt>
                <c:pt idx="6888">
                  <c:v>6</c:v>
                </c:pt>
                <c:pt idx="6889">
                  <c:v>6</c:v>
                </c:pt>
                <c:pt idx="6890">
                  <c:v>6</c:v>
                </c:pt>
                <c:pt idx="6891">
                  <c:v>6</c:v>
                </c:pt>
                <c:pt idx="6892">
                  <c:v>6</c:v>
                </c:pt>
                <c:pt idx="6893">
                  <c:v>6</c:v>
                </c:pt>
                <c:pt idx="6894">
                  <c:v>6</c:v>
                </c:pt>
                <c:pt idx="6895">
                  <c:v>6</c:v>
                </c:pt>
                <c:pt idx="6896">
                  <c:v>6</c:v>
                </c:pt>
                <c:pt idx="6897">
                  <c:v>6</c:v>
                </c:pt>
                <c:pt idx="6898">
                  <c:v>8</c:v>
                </c:pt>
                <c:pt idx="6899">
                  <c:v>6</c:v>
                </c:pt>
                <c:pt idx="6900">
                  <c:v>6</c:v>
                </c:pt>
                <c:pt idx="6901">
                  <c:v>8</c:v>
                </c:pt>
                <c:pt idx="6902">
                  <c:v>6</c:v>
                </c:pt>
                <c:pt idx="6903">
                  <c:v>6</c:v>
                </c:pt>
                <c:pt idx="6904">
                  <c:v>6</c:v>
                </c:pt>
                <c:pt idx="6905">
                  <c:v>6</c:v>
                </c:pt>
                <c:pt idx="6906">
                  <c:v>6</c:v>
                </c:pt>
                <c:pt idx="6907">
                  <c:v>6</c:v>
                </c:pt>
                <c:pt idx="6908">
                  <c:v>6</c:v>
                </c:pt>
                <c:pt idx="6909">
                  <c:v>6</c:v>
                </c:pt>
                <c:pt idx="6910">
                  <c:v>6</c:v>
                </c:pt>
                <c:pt idx="6911">
                  <c:v>6</c:v>
                </c:pt>
                <c:pt idx="6912">
                  <c:v>6</c:v>
                </c:pt>
                <c:pt idx="6913">
                  <c:v>6</c:v>
                </c:pt>
                <c:pt idx="6914">
                  <c:v>6</c:v>
                </c:pt>
                <c:pt idx="6915">
                  <c:v>6</c:v>
                </c:pt>
                <c:pt idx="6916">
                  <c:v>6</c:v>
                </c:pt>
                <c:pt idx="6917">
                  <c:v>6</c:v>
                </c:pt>
                <c:pt idx="6918">
                  <c:v>6</c:v>
                </c:pt>
                <c:pt idx="6919">
                  <c:v>6</c:v>
                </c:pt>
                <c:pt idx="6920">
                  <c:v>6</c:v>
                </c:pt>
                <c:pt idx="6921">
                  <c:v>6</c:v>
                </c:pt>
                <c:pt idx="6922">
                  <c:v>6</c:v>
                </c:pt>
                <c:pt idx="6923">
                  <c:v>6</c:v>
                </c:pt>
                <c:pt idx="6924">
                  <c:v>6</c:v>
                </c:pt>
                <c:pt idx="6925">
                  <c:v>6</c:v>
                </c:pt>
                <c:pt idx="6926">
                  <c:v>6</c:v>
                </c:pt>
                <c:pt idx="6927">
                  <c:v>8</c:v>
                </c:pt>
                <c:pt idx="6928">
                  <c:v>8</c:v>
                </c:pt>
                <c:pt idx="6929">
                  <c:v>6</c:v>
                </c:pt>
                <c:pt idx="6930">
                  <c:v>6</c:v>
                </c:pt>
                <c:pt idx="6931">
                  <c:v>6</c:v>
                </c:pt>
                <c:pt idx="6932">
                  <c:v>6</c:v>
                </c:pt>
                <c:pt idx="6933">
                  <c:v>6</c:v>
                </c:pt>
                <c:pt idx="6934">
                  <c:v>6</c:v>
                </c:pt>
                <c:pt idx="6935">
                  <c:v>6</c:v>
                </c:pt>
                <c:pt idx="6936">
                  <c:v>6</c:v>
                </c:pt>
                <c:pt idx="6937">
                  <c:v>4</c:v>
                </c:pt>
                <c:pt idx="6938">
                  <c:v>4</c:v>
                </c:pt>
                <c:pt idx="6939">
                  <c:v>4</c:v>
                </c:pt>
                <c:pt idx="6940">
                  <c:v>4</c:v>
                </c:pt>
                <c:pt idx="6941">
                  <c:v>4</c:v>
                </c:pt>
                <c:pt idx="6942">
                  <c:v>4</c:v>
                </c:pt>
                <c:pt idx="6943">
                  <c:v>4</c:v>
                </c:pt>
                <c:pt idx="6944">
                  <c:v>4</c:v>
                </c:pt>
                <c:pt idx="6945">
                  <c:v>4</c:v>
                </c:pt>
                <c:pt idx="6946">
                  <c:v>4</c:v>
                </c:pt>
                <c:pt idx="6947">
                  <c:v>4</c:v>
                </c:pt>
                <c:pt idx="6948">
                  <c:v>4</c:v>
                </c:pt>
                <c:pt idx="6949">
                  <c:v>8</c:v>
                </c:pt>
                <c:pt idx="6950">
                  <c:v>8</c:v>
                </c:pt>
                <c:pt idx="6951">
                  <c:v>8</c:v>
                </c:pt>
                <c:pt idx="6952">
                  <c:v>8</c:v>
                </c:pt>
                <c:pt idx="6953">
                  <c:v>6</c:v>
                </c:pt>
                <c:pt idx="6954">
                  <c:v>6</c:v>
                </c:pt>
                <c:pt idx="6955">
                  <c:v>6</c:v>
                </c:pt>
                <c:pt idx="6956">
                  <c:v>6</c:v>
                </c:pt>
                <c:pt idx="6957">
                  <c:v>6</c:v>
                </c:pt>
                <c:pt idx="6958">
                  <c:v>6</c:v>
                </c:pt>
                <c:pt idx="6959">
                  <c:v>6</c:v>
                </c:pt>
                <c:pt idx="6960">
                  <c:v>6</c:v>
                </c:pt>
                <c:pt idx="6961">
                  <c:v>6</c:v>
                </c:pt>
                <c:pt idx="6962">
                  <c:v>6</c:v>
                </c:pt>
                <c:pt idx="6963">
                  <c:v>6</c:v>
                </c:pt>
                <c:pt idx="6964">
                  <c:v>6</c:v>
                </c:pt>
                <c:pt idx="6965">
                  <c:v>6</c:v>
                </c:pt>
                <c:pt idx="6966">
                  <c:v>4</c:v>
                </c:pt>
                <c:pt idx="6967">
                  <c:v>6</c:v>
                </c:pt>
                <c:pt idx="6968">
                  <c:v>6</c:v>
                </c:pt>
                <c:pt idx="6969">
                  <c:v>6</c:v>
                </c:pt>
                <c:pt idx="6970">
                  <c:v>6</c:v>
                </c:pt>
                <c:pt idx="6971">
                  <c:v>6</c:v>
                </c:pt>
                <c:pt idx="6972">
                  <c:v>4</c:v>
                </c:pt>
                <c:pt idx="6973">
                  <c:v>6</c:v>
                </c:pt>
                <c:pt idx="6974">
                  <c:v>4</c:v>
                </c:pt>
                <c:pt idx="6975">
                  <c:v>4</c:v>
                </c:pt>
                <c:pt idx="6976">
                  <c:v>6</c:v>
                </c:pt>
                <c:pt idx="6977">
                  <c:v>6</c:v>
                </c:pt>
                <c:pt idx="6978">
                  <c:v>6</c:v>
                </c:pt>
                <c:pt idx="6979">
                  <c:v>6</c:v>
                </c:pt>
                <c:pt idx="6980">
                  <c:v>6</c:v>
                </c:pt>
                <c:pt idx="6981">
                  <c:v>6</c:v>
                </c:pt>
                <c:pt idx="6982">
                  <c:v>6</c:v>
                </c:pt>
                <c:pt idx="6983">
                  <c:v>6</c:v>
                </c:pt>
                <c:pt idx="6984">
                  <c:v>12</c:v>
                </c:pt>
                <c:pt idx="6985">
                  <c:v>12</c:v>
                </c:pt>
                <c:pt idx="6986">
                  <c:v>12</c:v>
                </c:pt>
                <c:pt idx="6987">
                  <c:v>12</c:v>
                </c:pt>
                <c:pt idx="6988">
                  <c:v>12</c:v>
                </c:pt>
                <c:pt idx="6989">
                  <c:v>12</c:v>
                </c:pt>
                <c:pt idx="6990">
                  <c:v>12</c:v>
                </c:pt>
                <c:pt idx="6991">
                  <c:v>12</c:v>
                </c:pt>
                <c:pt idx="6992">
                  <c:v>12</c:v>
                </c:pt>
                <c:pt idx="6993">
                  <c:v>8</c:v>
                </c:pt>
                <c:pt idx="6994">
                  <c:v>8</c:v>
                </c:pt>
                <c:pt idx="6995">
                  <c:v>8</c:v>
                </c:pt>
                <c:pt idx="6996">
                  <c:v>8</c:v>
                </c:pt>
                <c:pt idx="6997">
                  <c:v>8</c:v>
                </c:pt>
                <c:pt idx="6998">
                  <c:v>8</c:v>
                </c:pt>
                <c:pt idx="6999">
                  <c:v>8</c:v>
                </c:pt>
                <c:pt idx="7000">
                  <c:v>6</c:v>
                </c:pt>
                <c:pt idx="7001">
                  <c:v>4</c:v>
                </c:pt>
                <c:pt idx="7002">
                  <c:v>4</c:v>
                </c:pt>
                <c:pt idx="7003">
                  <c:v>8</c:v>
                </c:pt>
                <c:pt idx="7004">
                  <c:v>8</c:v>
                </c:pt>
                <c:pt idx="7005">
                  <c:v>6</c:v>
                </c:pt>
                <c:pt idx="7006">
                  <c:v>4</c:v>
                </c:pt>
                <c:pt idx="7007">
                  <c:v>8</c:v>
                </c:pt>
                <c:pt idx="7008">
                  <c:v>8</c:v>
                </c:pt>
                <c:pt idx="7009">
                  <c:v>8</c:v>
                </c:pt>
                <c:pt idx="7010">
                  <c:v>6</c:v>
                </c:pt>
                <c:pt idx="7011">
                  <c:v>4</c:v>
                </c:pt>
                <c:pt idx="7012">
                  <c:v>4</c:v>
                </c:pt>
                <c:pt idx="7013">
                  <c:v>8</c:v>
                </c:pt>
                <c:pt idx="7014">
                  <c:v>6</c:v>
                </c:pt>
                <c:pt idx="7015">
                  <c:v>4</c:v>
                </c:pt>
                <c:pt idx="7016">
                  <c:v>4</c:v>
                </c:pt>
                <c:pt idx="7017">
                  <c:v>6</c:v>
                </c:pt>
                <c:pt idx="7018">
                  <c:v>4</c:v>
                </c:pt>
                <c:pt idx="7019">
                  <c:v>8</c:v>
                </c:pt>
                <c:pt idx="7020">
                  <c:v>8</c:v>
                </c:pt>
                <c:pt idx="7021">
                  <c:v>4</c:v>
                </c:pt>
                <c:pt idx="7022">
                  <c:v>8</c:v>
                </c:pt>
                <c:pt idx="7023">
                  <c:v>6</c:v>
                </c:pt>
                <c:pt idx="7024">
                  <c:v>4</c:v>
                </c:pt>
                <c:pt idx="7025">
                  <c:v>6</c:v>
                </c:pt>
                <c:pt idx="7026">
                  <c:v>6</c:v>
                </c:pt>
                <c:pt idx="7027">
                  <c:v>4</c:v>
                </c:pt>
                <c:pt idx="7028">
                  <c:v>4</c:v>
                </c:pt>
                <c:pt idx="7029">
                  <c:v>4</c:v>
                </c:pt>
                <c:pt idx="7030">
                  <c:v>4</c:v>
                </c:pt>
                <c:pt idx="7031">
                  <c:v>4</c:v>
                </c:pt>
                <c:pt idx="7032">
                  <c:v>4</c:v>
                </c:pt>
                <c:pt idx="7033">
                  <c:v>4</c:v>
                </c:pt>
                <c:pt idx="7034">
                  <c:v>4</c:v>
                </c:pt>
                <c:pt idx="7035">
                  <c:v>4</c:v>
                </c:pt>
                <c:pt idx="7036">
                  <c:v>4</c:v>
                </c:pt>
                <c:pt idx="7037">
                  <c:v>4</c:v>
                </c:pt>
                <c:pt idx="7038">
                  <c:v>4</c:v>
                </c:pt>
                <c:pt idx="7039">
                  <c:v>4</c:v>
                </c:pt>
                <c:pt idx="7040">
                  <c:v>4</c:v>
                </c:pt>
                <c:pt idx="7041">
                  <c:v>4</c:v>
                </c:pt>
                <c:pt idx="7042">
                  <c:v>4</c:v>
                </c:pt>
                <c:pt idx="7043">
                  <c:v>4</c:v>
                </c:pt>
                <c:pt idx="7044">
                  <c:v>4</c:v>
                </c:pt>
                <c:pt idx="7045">
                  <c:v>4</c:v>
                </c:pt>
                <c:pt idx="7046">
                  <c:v>4</c:v>
                </c:pt>
                <c:pt idx="7047">
                  <c:v>4</c:v>
                </c:pt>
                <c:pt idx="7048">
                  <c:v>4</c:v>
                </c:pt>
                <c:pt idx="7049">
                  <c:v>4</c:v>
                </c:pt>
                <c:pt idx="7050">
                  <c:v>4</c:v>
                </c:pt>
                <c:pt idx="7051">
                  <c:v>4</c:v>
                </c:pt>
                <c:pt idx="7052">
                  <c:v>4</c:v>
                </c:pt>
                <c:pt idx="7053">
                  <c:v>4</c:v>
                </c:pt>
                <c:pt idx="7054">
                  <c:v>4</c:v>
                </c:pt>
                <c:pt idx="7055">
                  <c:v>4</c:v>
                </c:pt>
                <c:pt idx="7056">
                  <c:v>4</c:v>
                </c:pt>
                <c:pt idx="7057">
                  <c:v>6</c:v>
                </c:pt>
                <c:pt idx="7058">
                  <c:v>4</c:v>
                </c:pt>
                <c:pt idx="7059">
                  <c:v>6</c:v>
                </c:pt>
                <c:pt idx="7060">
                  <c:v>4</c:v>
                </c:pt>
                <c:pt idx="7061">
                  <c:v>6</c:v>
                </c:pt>
                <c:pt idx="7062">
                  <c:v>6</c:v>
                </c:pt>
                <c:pt idx="7063">
                  <c:v>4</c:v>
                </c:pt>
                <c:pt idx="7064">
                  <c:v>6</c:v>
                </c:pt>
                <c:pt idx="7065">
                  <c:v>6</c:v>
                </c:pt>
                <c:pt idx="7066">
                  <c:v>6</c:v>
                </c:pt>
                <c:pt idx="7067">
                  <c:v>6</c:v>
                </c:pt>
                <c:pt idx="7068">
                  <c:v>6</c:v>
                </c:pt>
                <c:pt idx="7069">
                  <c:v>6</c:v>
                </c:pt>
                <c:pt idx="7070">
                  <c:v>6</c:v>
                </c:pt>
                <c:pt idx="7071">
                  <c:v>6</c:v>
                </c:pt>
                <c:pt idx="7072">
                  <c:v>6</c:v>
                </c:pt>
                <c:pt idx="7073">
                  <c:v>6</c:v>
                </c:pt>
                <c:pt idx="7074">
                  <c:v>6</c:v>
                </c:pt>
                <c:pt idx="7075">
                  <c:v>6</c:v>
                </c:pt>
                <c:pt idx="7076">
                  <c:v>6</c:v>
                </c:pt>
                <c:pt idx="7077">
                  <c:v>6</c:v>
                </c:pt>
                <c:pt idx="7078">
                  <c:v>6</c:v>
                </c:pt>
                <c:pt idx="7079">
                  <c:v>6</c:v>
                </c:pt>
                <c:pt idx="7080">
                  <c:v>6</c:v>
                </c:pt>
                <c:pt idx="7081">
                  <c:v>6</c:v>
                </c:pt>
                <c:pt idx="7082">
                  <c:v>6</c:v>
                </c:pt>
                <c:pt idx="7083">
                  <c:v>6</c:v>
                </c:pt>
                <c:pt idx="7084">
                  <c:v>6</c:v>
                </c:pt>
                <c:pt idx="7085">
                  <c:v>6</c:v>
                </c:pt>
                <c:pt idx="7086">
                  <c:v>6</c:v>
                </c:pt>
                <c:pt idx="7087">
                  <c:v>6</c:v>
                </c:pt>
                <c:pt idx="7088">
                  <c:v>6</c:v>
                </c:pt>
                <c:pt idx="7089">
                  <c:v>6</c:v>
                </c:pt>
                <c:pt idx="7090">
                  <c:v>6</c:v>
                </c:pt>
                <c:pt idx="7091">
                  <c:v>6</c:v>
                </c:pt>
                <c:pt idx="7092">
                  <c:v>6</c:v>
                </c:pt>
                <c:pt idx="7093">
                  <c:v>6</c:v>
                </c:pt>
                <c:pt idx="7094">
                  <c:v>6</c:v>
                </c:pt>
                <c:pt idx="7095">
                  <c:v>6</c:v>
                </c:pt>
                <c:pt idx="7096">
                  <c:v>4</c:v>
                </c:pt>
                <c:pt idx="7097">
                  <c:v>4</c:v>
                </c:pt>
                <c:pt idx="7098">
                  <c:v>4</c:v>
                </c:pt>
                <c:pt idx="7099">
                  <c:v>4</c:v>
                </c:pt>
                <c:pt idx="7100">
                  <c:v>4</c:v>
                </c:pt>
                <c:pt idx="7101">
                  <c:v>4</c:v>
                </c:pt>
                <c:pt idx="7102">
                  <c:v>4</c:v>
                </c:pt>
                <c:pt idx="7103">
                  <c:v>4</c:v>
                </c:pt>
                <c:pt idx="7104">
                  <c:v>4</c:v>
                </c:pt>
                <c:pt idx="7105">
                  <c:v>4</c:v>
                </c:pt>
                <c:pt idx="7106">
                  <c:v>4</c:v>
                </c:pt>
                <c:pt idx="7107">
                  <c:v>4</c:v>
                </c:pt>
                <c:pt idx="7108">
                  <c:v>4</c:v>
                </c:pt>
                <c:pt idx="7109">
                  <c:v>4</c:v>
                </c:pt>
                <c:pt idx="7110">
                  <c:v>4</c:v>
                </c:pt>
                <c:pt idx="7111">
                  <c:v>4</c:v>
                </c:pt>
                <c:pt idx="7112">
                  <c:v>4</c:v>
                </c:pt>
                <c:pt idx="7113">
                  <c:v>4</c:v>
                </c:pt>
                <c:pt idx="7114">
                  <c:v>4</c:v>
                </c:pt>
                <c:pt idx="7115">
                  <c:v>4</c:v>
                </c:pt>
                <c:pt idx="7116">
                  <c:v>4</c:v>
                </c:pt>
                <c:pt idx="7117">
                  <c:v>4</c:v>
                </c:pt>
                <c:pt idx="7118">
                  <c:v>5</c:v>
                </c:pt>
                <c:pt idx="7119">
                  <c:v>5</c:v>
                </c:pt>
                <c:pt idx="7120">
                  <c:v>5</c:v>
                </c:pt>
                <c:pt idx="7121">
                  <c:v>5</c:v>
                </c:pt>
                <c:pt idx="7122">
                  <c:v>5</c:v>
                </c:pt>
                <c:pt idx="7123">
                  <c:v>5</c:v>
                </c:pt>
                <c:pt idx="7124">
                  <c:v>5</c:v>
                </c:pt>
                <c:pt idx="7125">
                  <c:v>5</c:v>
                </c:pt>
                <c:pt idx="7126">
                  <c:v>5</c:v>
                </c:pt>
                <c:pt idx="7127">
                  <c:v>5</c:v>
                </c:pt>
                <c:pt idx="7128">
                  <c:v>5</c:v>
                </c:pt>
                <c:pt idx="7129">
                  <c:v>5</c:v>
                </c:pt>
                <c:pt idx="7130">
                  <c:v>5</c:v>
                </c:pt>
                <c:pt idx="7131">
                  <c:v>5</c:v>
                </c:pt>
                <c:pt idx="7132">
                  <c:v>5</c:v>
                </c:pt>
                <c:pt idx="7133">
                  <c:v>5</c:v>
                </c:pt>
                <c:pt idx="7134">
                  <c:v>5</c:v>
                </c:pt>
                <c:pt idx="7135">
                  <c:v>5</c:v>
                </c:pt>
                <c:pt idx="7136">
                  <c:v>5</c:v>
                </c:pt>
                <c:pt idx="7137">
                  <c:v>5</c:v>
                </c:pt>
                <c:pt idx="7138">
                  <c:v>5</c:v>
                </c:pt>
                <c:pt idx="7139">
                  <c:v>5</c:v>
                </c:pt>
                <c:pt idx="7140">
                  <c:v>5</c:v>
                </c:pt>
                <c:pt idx="7141">
                  <c:v>5</c:v>
                </c:pt>
                <c:pt idx="7142">
                  <c:v>5</c:v>
                </c:pt>
                <c:pt idx="7143">
                  <c:v>5</c:v>
                </c:pt>
                <c:pt idx="7144">
                  <c:v>5</c:v>
                </c:pt>
                <c:pt idx="7145">
                  <c:v>5</c:v>
                </c:pt>
                <c:pt idx="7146">
                  <c:v>5</c:v>
                </c:pt>
                <c:pt idx="7147">
                  <c:v>5</c:v>
                </c:pt>
                <c:pt idx="7148">
                  <c:v>5</c:v>
                </c:pt>
                <c:pt idx="7149">
                  <c:v>5</c:v>
                </c:pt>
                <c:pt idx="7150">
                  <c:v>5</c:v>
                </c:pt>
                <c:pt idx="7151">
                  <c:v>5</c:v>
                </c:pt>
                <c:pt idx="7152">
                  <c:v>5</c:v>
                </c:pt>
                <c:pt idx="7153">
                  <c:v>5</c:v>
                </c:pt>
                <c:pt idx="7154">
                  <c:v>6</c:v>
                </c:pt>
                <c:pt idx="7155">
                  <c:v>6</c:v>
                </c:pt>
                <c:pt idx="7156">
                  <c:v>6</c:v>
                </c:pt>
                <c:pt idx="7157">
                  <c:v>6</c:v>
                </c:pt>
                <c:pt idx="7158">
                  <c:v>6</c:v>
                </c:pt>
                <c:pt idx="7159">
                  <c:v>6</c:v>
                </c:pt>
                <c:pt idx="7160">
                  <c:v>6</c:v>
                </c:pt>
                <c:pt idx="7161">
                  <c:v>6</c:v>
                </c:pt>
                <c:pt idx="7162">
                  <c:v>6</c:v>
                </c:pt>
                <c:pt idx="7163">
                  <c:v>6</c:v>
                </c:pt>
                <c:pt idx="7164">
                  <c:v>6</c:v>
                </c:pt>
                <c:pt idx="7165">
                  <c:v>6</c:v>
                </c:pt>
                <c:pt idx="7166">
                  <c:v>6</c:v>
                </c:pt>
                <c:pt idx="7167">
                  <c:v>6</c:v>
                </c:pt>
                <c:pt idx="7168">
                  <c:v>6</c:v>
                </c:pt>
                <c:pt idx="7169">
                  <c:v>6</c:v>
                </c:pt>
                <c:pt idx="7170">
                  <c:v>6</c:v>
                </c:pt>
                <c:pt idx="7171">
                  <c:v>6</c:v>
                </c:pt>
                <c:pt idx="7172">
                  <c:v>6</c:v>
                </c:pt>
                <c:pt idx="7173">
                  <c:v>6</c:v>
                </c:pt>
                <c:pt idx="7174">
                  <c:v>6</c:v>
                </c:pt>
                <c:pt idx="7175">
                  <c:v>6</c:v>
                </c:pt>
                <c:pt idx="7176">
                  <c:v>6</c:v>
                </c:pt>
                <c:pt idx="7177">
                  <c:v>6</c:v>
                </c:pt>
                <c:pt idx="7178">
                  <c:v>6</c:v>
                </c:pt>
                <c:pt idx="7179">
                  <c:v>6</c:v>
                </c:pt>
                <c:pt idx="7180">
                  <c:v>6</c:v>
                </c:pt>
                <c:pt idx="7181">
                  <c:v>6</c:v>
                </c:pt>
                <c:pt idx="7182">
                  <c:v>6</c:v>
                </c:pt>
                <c:pt idx="7183">
                  <c:v>6</c:v>
                </c:pt>
                <c:pt idx="7184">
                  <c:v>6</c:v>
                </c:pt>
                <c:pt idx="7185">
                  <c:v>6</c:v>
                </c:pt>
                <c:pt idx="7186">
                  <c:v>6</c:v>
                </c:pt>
                <c:pt idx="7187">
                  <c:v>6</c:v>
                </c:pt>
                <c:pt idx="7188">
                  <c:v>6</c:v>
                </c:pt>
                <c:pt idx="7189">
                  <c:v>6</c:v>
                </c:pt>
                <c:pt idx="7190">
                  <c:v>6</c:v>
                </c:pt>
                <c:pt idx="7191">
                  <c:v>6</c:v>
                </c:pt>
                <c:pt idx="7192">
                  <c:v>6</c:v>
                </c:pt>
                <c:pt idx="7193">
                  <c:v>4</c:v>
                </c:pt>
                <c:pt idx="7194">
                  <c:v>4</c:v>
                </c:pt>
                <c:pt idx="7195">
                  <c:v>4</c:v>
                </c:pt>
                <c:pt idx="7196">
                  <c:v>4</c:v>
                </c:pt>
                <c:pt idx="7197">
                  <c:v>4</c:v>
                </c:pt>
                <c:pt idx="7198">
                  <c:v>4</c:v>
                </c:pt>
                <c:pt idx="7199">
                  <c:v>4</c:v>
                </c:pt>
                <c:pt idx="7200">
                  <c:v>4</c:v>
                </c:pt>
                <c:pt idx="7201">
                  <c:v>4</c:v>
                </c:pt>
                <c:pt idx="7202">
                  <c:v>4</c:v>
                </c:pt>
                <c:pt idx="7203">
                  <c:v>4</c:v>
                </c:pt>
                <c:pt idx="7204">
                  <c:v>4</c:v>
                </c:pt>
                <c:pt idx="7205">
                  <c:v>4</c:v>
                </c:pt>
                <c:pt idx="7206">
                  <c:v>4</c:v>
                </c:pt>
                <c:pt idx="7207">
                  <c:v>4</c:v>
                </c:pt>
                <c:pt idx="7208">
                  <c:v>4</c:v>
                </c:pt>
                <c:pt idx="7209">
                  <c:v>4</c:v>
                </c:pt>
                <c:pt idx="7210">
                  <c:v>4</c:v>
                </c:pt>
                <c:pt idx="7211">
                  <c:v>4</c:v>
                </c:pt>
                <c:pt idx="7212">
                  <c:v>4</c:v>
                </c:pt>
                <c:pt idx="7213">
                  <c:v>4</c:v>
                </c:pt>
                <c:pt idx="7214">
                  <c:v>4</c:v>
                </c:pt>
                <c:pt idx="7215">
                  <c:v>4</c:v>
                </c:pt>
                <c:pt idx="7216">
                  <c:v>4</c:v>
                </c:pt>
                <c:pt idx="7217">
                  <c:v>4</c:v>
                </c:pt>
                <c:pt idx="7218">
                  <c:v>4</c:v>
                </c:pt>
                <c:pt idx="7219">
                  <c:v>4</c:v>
                </c:pt>
                <c:pt idx="7220">
                  <c:v>4</c:v>
                </c:pt>
                <c:pt idx="7221">
                  <c:v>4</c:v>
                </c:pt>
                <c:pt idx="7222">
                  <c:v>6</c:v>
                </c:pt>
                <c:pt idx="7223">
                  <c:v>6</c:v>
                </c:pt>
                <c:pt idx="7224">
                  <c:v>6</c:v>
                </c:pt>
                <c:pt idx="7225">
                  <c:v>6</c:v>
                </c:pt>
                <c:pt idx="7226">
                  <c:v>6</c:v>
                </c:pt>
                <c:pt idx="7227">
                  <c:v>6</c:v>
                </c:pt>
                <c:pt idx="7228">
                  <c:v>6</c:v>
                </c:pt>
                <c:pt idx="7229">
                  <c:v>6</c:v>
                </c:pt>
                <c:pt idx="7230">
                  <c:v>6</c:v>
                </c:pt>
                <c:pt idx="7231">
                  <c:v>6</c:v>
                </c:pt>
                <c:pt idx="7232">
                  <c:v>6</c:v>
                </c:pt>
                <c:pt idx="7233">
                  <c:v>6</c:v>
                </c:pt>
                <c:pt idx="7234">
                  <c:v>6</c:v>
                </c:pt>
                <c:pt idx="7235">
                  <c:v>6</c:v>
                </c:pt>
                <c:pt idx="7236">
                  <c:v>6</c:v>
                </c:pt>
                <c:pt idx="7237">
                  <c:v>4</c:v>
                </c:pt>
                <c:pt idx="7238">
                  <c:v>4</c:v>
                </c:pt>
                <c:pt idx="7239">
                  <c:v>4</c:v>
                </c:pt>
                <c:pt idx="7240">
                  <c:v>4</c:v>
                </c:pt>
                <c:pt idx="7241">
                  <c:v>4</c:v>
                </c:pt>
                <c:pt idx="7242">
                  <c:v>4</c:v>
                </c:pt>
                <c:pt idx="7243">
                  <c:v>4</c:v>
                </c:pt>
                <c:pt idx="7244">
                  <c:v>4</c:v>
                </c:pt>
                <c:pt idx="7245">
                  <c:v>4</c:v>
                </c:pt>
                <c:pt idx="7246">
                  <c:v>4</c:v>
                </c:pt>
                <c:pt idx="7247">
                  <c:v>4</c:v>
                </c:pt>
                <c:pt idx="7248">
                  <c:v>4</c:v>
                </c:pt>
                <c:pt idx="7249">
                  <c:v>4</c:v>
                </c:pt>
                <c:pt idx="7250">
                  <c:v>4</c:v>
                </c:pt>
                <c:pt idx="7251">
                  <c:v>4</c:v>
                </c:pt>
                <c:pt idx="7252">
                  <c:v>4</c:v>
                </c:pt>
                <c:pt idx="7253">
                  <c:v>4</c:v>
                </c:pt>
                <c:pt idx="7254">
                  <c:v>4</c:v>
                </c:pt>
                <c:pt idx="7255">
                  <c:v>4</c:v>
                </c:pt>
                <c:pt idx="7256">
                  <c:v>4</c:v>
                </c:pt>
                <c:pt idx="7257">
                  <c:v>4</c:v>
                </c:pt>
                <c:pt idx="7258">
                  <c:v>4</c:v>
                </c:pt>
                <c:pt idx="7259">
                  <c:v>4</c:v>
                </c:pt>
                <c:pt idx="7260">
                  <c:v>4</c:v>
                </c:pt>
                <c:pt idx="7261">
                  <c:v>4</c:v>
                </c:pt>
                <c:pt idx="7262">
                  <c:v>4</c:v>
                </c:pt>
                <c:pt idx="7263">
                  <c:v>4</c:v>
                </c:pt>
                <c:pt idx="7264">
                  <c:v>4</c:v>
                </c:pt>
                <c:pt idx="7265">
                  <c:v>6</c:v>
                </c:pt>
                <c:pt idx="7266">
                  <c:v>4</c:v>
                </c:pt>
                <c:pt idx="7267">
                  <c:v>4</c:v>
                </c:pt>
                <c:pt idx="7268">
                  <c:v>4</c:v>
                </c:pt>
                <c:pt idx="7269">
                  <c:v>6</c:v>
                </c:pt>
                <c:pt idx="7270">
                  <c:v>4</c:v>
                </c:pt>
                <c:pt idx="7271">
                  <c:v>4</c:v>
                </c:pt>
                <c:pt idx="7272">
                  <c:v>4</c:v>
                </c:pt>
                <c:pt idx="7273">
                  <c:v>4</c:v>
                </c:pt>
                <c:pt idx="7274">
                  <c:v>4</c:v>
                </c:pt>
                <c:pt idx="7275">
                  <c:v>4</c:v>
                </c:pt>
                <c:pt idx="7276">
                  <c:v>4</c:v>
                </c:pt>
                <c:pt idx="7277">
                  <c:v>6</c:v>
                </c:pt>
                <c:pt idx="7278">
                  <c:v>4</c:v>
                </c:pt>
                <c:pt idx="7279">
                  <c:v>6</c:v>
                </c:pt>
                <c:pt idx="7280">
                  <c:v>4</c:v>
                </c:pt>
                <c:pt idx="7281">
                  <c:v>4</c:v>
                </c:pt>
                <c:pt idx="7282">
                  <c:v>4</c:v>
                </c:pt>
                <c:pt idx="7283">
                  <c:v>4</c:v>
                </c:pt>
                <c:pt idx="7284">
                  <c:v>4</c:v>
                </c:pt>
                <c:pt idx="7285">
                  <c:v>4</c:v>
                </c:pt>
                <c:pt idx="7286">
                  <c:v>4</c:v>
                </c:pt>
                <c:pt idx="7287">
                  <c:v>4</c:v>
                </c:pt>
                <c:pt idx="7288">
                  <c:v>4</c:v>
                </c:pt>
                <c:pt idx="7289">
                  <c:v>4</c:v>
                </c:pt>
                <c:pt idx="7290">
                  <c:v>4</c:v>
                </c:pt>
                <c:pt idx="7291">
                  <c:v>4</c:v>
                </c:pt>
                <c:pt idx="7292">
                  <c:v>4</c:v>
                </c:pt>
                <c:pt idx="7293">
                  <c:v>4</c:v>
                </c:pt>
                <c:pt idx="7294">
                  <c:v>4</c:v>
                </c:pt>
                <c:pt idx="7295">
                  <c:v>4</c:v>
                </c:pt>
                <c:pt idx="7296">
                  <c:v>4</c:v>
                </c:pt>
                <c:pt idx="7297">
                  <c:v>4</c:v>
                </c:pt>
                <c:pt idx="7298">
                  <c:v>4</c:v>
                </c:pt>
                <c:pt idx="7299">
                  <c:v>4</c:v>
                </c:pt>
                <c:pt idx="7300">
                  <c:v>4</c:v>
                </c:pt>
                <c:pt idx="7301">
                  <c:v>4</c:v>
                </c:pt>
                <c:pt idx="7302">
                  <c:v>4</c:v>
                </c:pt>
                <c:pt idx="7303">
                  <c:v>4</c:v>
                </c:pt>
                <c:pt idx="7304">
                  <c:v>4</c:v>
                </c:pt>
                <c:pt idx="7305">
                  <c:v>4</c:v>
                </c:pt>
                <c:pt idx="7306">
                  <c:v>4</c:v>
                </c:pt>
                <c:pt idx="7307">
                  <c:v>4</c:v>
                </c:pt>
                <c:pt idx="7308">
                  <c:v>4</c:v>
                </c:pt>
                <c:pt idx="7309">
                  <c:v>4</c:v>
                </c:pt>
                <c:pt idx="7310">
                  <c:v>4</c:v>
                </c:pt>
                <c:pt idx="7311">
                  <c:v>6</c:v>
                </c:pt>
                <c:pt idx="7312">
                  <c:v>4</c:v>
                </c:pt>
                <c:pt idx="7313">
                  <c:v>6</c:v>
                </c:pt>
                <c:pt idx="7314">
                  <c:v>4</c:v>
                </c:pt>
                <c:pt idx="7315">
                  <c:v>4</c:v>
                </c:pt>
                <c:pt idx="7316">
                  <c:v>4</c:v>
                </c:pt>
                <c:pt idx="7317">
                  <c:v>4</c:v>
                </c:pt>
                <c:pt idx="7318">
                  <c:v>4</c:v>
                </c:pt>
                <c:pt idx="7319">
                  <c:v>4</c:v>
                </c:pt>
                <c:pt idx="7320">
                  <c:v>6</c:v>
                </c:pt>
                <c:pt idx="7321">
                  <c:v>4</c:v>
                </c:pt>
                <c:pt idx="7322">
                  <c:v>4</c:v>
                </c:pt>
                <c:pt idx="7323">
                  <c:v>4</c:v>
                </c:pt>
                <c:pt idx="7324">
                  <c:v>4</c:v>
                </c:pt>
                <c:pt idx="7325">
                  <c:v>4</c:v>
                </c:pt>
                <c:pt idx="7326">
                  <c:v>4</c:v>
                </c:pt>
                <c:pt idx="7327">
                  <c:v>6</c:v>
                </c:pt>
                <c:pt idx="7328">
                  <c:v>6</c:v>
                </c:pt>
                <c:pt idx="7329">
                  <c:v>6</c:v>
                </c:pt>
                <c:pt idx="7330">
                  <c:v>6</c:v>
                </c:pt>
                <c:pt idx="7331">
                  <c:v>6</c:v>
                </c:pt>
                <c:pt idx="7332">
                  <c:v>6</c:v>
                </c:pt>
                <c:pt idx="7333">
                  <c:v>6</c:v>
                </c:pt>
                <c:pt idx="7334">
                  <c:v>6</c:v>
                </c:pt>
                <c:pt idx="7335">
                  <c:v>6</c:v>
                </c:pt>
                <c:pt idx="7336">
                  <c:v>6</c:v>
                </c:pt>
                <c:pt idx="7337">
                  <c:v>6</c:v>
                </c:pt>
                <c:pt idx="7338">
                  <c:v>6</c:v>
                </c:pt>
                <c:pt idx="7339">
                  <c:v>6</c:v>
                </c:pt>
                <c:pt idx="7340">
                  <c:v>6</c:v>
                </c:pt>
                <c:pt idx="7341">
                  <c:v>6</c:v>
                </c:pt>
                <c:pt idx="7342">
                  <c:v>6</c:v>
                </c:pt>
                <c:pt idx="7343">
                  <c:v>6</c:v>
                </c:pt>
                <c:pt idx="7344">
                  <c:v>8</c:v>
                </c:pt>
                <c:pt idx="7345">
                  <c:v>6</c:v>
                </c:pt>
                <c:pt idx="7346">
                  <c:v>6</c:v>
                </c:pt>
                <c:pt idx="7347">
                  <c:v>6</c:v>
                </c:pt>
                <c:pt idx="7348">
                  <c:v>6</c:v>
                </c:pt>
                <c:pt idx="7349">
                  <c:v>8</c:v>
                </c:pt>
                <c:pt idx="7350">
                  <c:v>8</c:v>
                </c:pt>
                <c:pt idx="7351">
                  <c:v>8</c:v>
                </c:pt>
                <c:pt idx="7352">
                  <c:v>8</c:v>
                </c:pt>
                <c:pt idx="7353">
                  <c:v>6</c:v>
                </c:pt>
                <c:pt idx="7354">
                  <c:v>8</c:v>
                </c:pt>
                <c:pt idx="7355">
                  <c:v>6</c:v>
                </c:pt>
                <c:pt idx="7356">
                  <c:v>8</c:v>
                </c:pt>
                <c:pt idx="7357">
                  <c:v>8</c:v>
                </c:pt>
                <c:pt idx="7358">
                  <c:v>6</c:v>
                </c:pt>
                <c:pt idx="7359">
                  <c:v>8</c:v>
                </c:pt>
                <c:pt idx="7360">
                  <c:v>6</c:v>
                </c:pt>
                <c:pt idx="7361">
                  <c:v>8</c:v>
                </c:pt>
                <c:pt idx="7362">
                  <c:v>6</c:v>
                </c:pt>
                <c:pt idx="7363">
                  <c:v>6</c:v>
                </c:pt>
                <c:pt idx="7364">
                  <c:v>6</c:v>
                </c:pt>
                <c:pt idx="7365">
                  <c:v>6</c:v>
                </c:pt>
                <c:pt idx="7366">
                  <c:v>6</c:v>
                </c:pt>
                <c:pt idx="7367">
                  <c:v>6</c:v>
                </c:pt>
                <c:pt idx="7368">
                  <c:v>6</c:v>
                </c:pt>
                <c:pt idx="7369">
                  <c:v>6</c:v>
                </c:pt>
                <c:pt idx="7370">
                  <c:v>6</c:v>
                </c:pt>
                <c:pt idx="7371">
                  <c:v>6</c:v>
                </c:pt>
                <c:pt idx="7372">
                  <c:v>12</c:v>
                </c:pt>
                <c:pt idx="7373">
                  <c:v>12</c:v>
                </c:pt>
                <c:pt idx="7374">
                  <c:v>4</c:v>
                </c:pt>
                <c:pt idx="7375">
                  <c:v>4</c:v>
                </c:pt>
                <c:pt idx="7376">
                  <c:v>4</c:v>
                </c:pt>
                <c:pt idx="7377">
                  <c:v>4</c:v>
                </c:pt>
                <c:pt idx="7378">
                  <c:v>4</c:v>
                </c:pt>
                <c:pt idx="7379">
                  <c:v>4</c:v>
                </c:pt>
                <c:pt idx="7380">
                  <c:v>4</c:v>
                </c:pt>
                <c:pt idx="7381">
                  <c:v>4</c:v>
                </c:pt>
                <c:pt idx="7382">
                  <c:v>4</c:v>
                </c:pt>
                <c:pt idx="7383">
                  <c:v>4</c:v>
                </c:pt>
                <c:pt idx="7384">
                  <c:v>4</c:v>
                </c:pt>
                <c:pt idx="7385">
                  <c:v>4</c:v>
                </c:pt>
                <c:pt idx="7386">
                  <c:v>4</c:v>
                </c:pt>
                <c:pt idx="7387">
                  <c:v>4</c:v>
                </c:pt>
                <c:pt idx="7388">
                  <c:v>4</c:v>
                </c:pt>
                <c:pt idx="7389">
                  <c:v>4</c:v>
                </c:pt>
                <c:pt idx="7390">
                  <c:v>4</c:v>
                </c:pt>
                <c:pt idx="7391">
                  <c:v>4</c:v>
                </c:pt>
                <c:pt idx="7392">
                  <c:v>4</c:v>
                </c:pt>
                <c:pt idx="7393">
                  <c:v>4</c:v>
                </c:pt>
                <c:pt idx="7394">
                  <c:v>4</c:v>
                </c:pt>
                <c:pt idx="7395">
                  <c:v>4</c:v>
                </c:pt>
                <c:pt idx="7396">
                  <c:v>6</c:v>
                </c:pt>
                <c:pt idx="7397">
                  <c:v>4</c:v>
                </c:pt>
                <c:pt idx="7398">
                  <c:v>4</c:v>
                </c:pt>
                <c:pt idx="7399">
                  <c:v>4</c:v>
                </c:pt>
                <c:pt idx="7400">
                  <c:v>4</c:v>
                </c:pt>
                <c:pt idx="7401">
                  <c:v>4</c:v>
                </c:pt>
                <c:pt idx="7402">
                  <c:v>4</c:v>
                </c:pt>
                <c:pt idx="7403">
                  <c:v>4</c:v>
                </c:pt>
                <c:pt idx="7404">
                  <c:v>4</c:v>
                </c:pt>
                <c:pt idx="7405">
                  <c:v>4</c:v>
                </c:pt>
                <c:pt idx="7406">
                  <c:v>4</c:v>
                </c:pt>
                <c:pt idx="7407">
                  <c:v>4</c:v>
                </c:pt>
                <c:pt idx="7408">
                  <c:v>6</c:v>
                </c:pt>
                <c:pt idx="7409">
                  <c:v>4</c:v>
                </c:pt>
                <c:pt idx="7410">
                  <c:v>4</c:v>
                </c:pt>
                <c:pt idx="7411">
                  <c:v>4</c:v>
                </c:pt>
                <c:pt idx="7412">
                  <c:v>4</c:v>
                </c:pt>
                <c:pt idx="7413">
                  <c:v>4</c:v>
                </c:pt>
                <c:pt idx="7414">
                  <c:v>4</c:v>
                </c:pt>
                <c:pt idx="7415">
                  <c:v>4</c:v>
                </c:pt>
                <c:pt idx="7416">
                  <c:v>6</c:v>
                </c:pt>
                <c:pt idx="7417">
                  <c:v>4</c:v>
                </c:pt>
                <c:pt idx="7418">
                  <c:v>4</c:v>
                </c:pt>
                <c:pt idx="7419">
                  <c:v>4</c:v>
                </c:pt>
                <c:pt idx="7420">
                  <c:v>4</c:v>
                </c:pt>
                <c:pt idx="7421">
                  <c:v>4</c:v>
                </c:pt>
                <c:pt idx="7422">
                  <c:v>6</c:v>
                </c:pt>
                <c:pt idx="7423">
                  <c:v>6</c:v>
                </c:pt>
                <c:pt idx="7424">
                  <c:v>6</c:v>
                </c:pt>
                <c:pt idx="7425">
                  <c:v>6</c:v>
                </c:pt>
                <c:pt idx="7426">
                  <c:v>6</c:v>
                </c:pt>
                <c:pt idx="7427">
                  <c:v>6</c:v>
                </c:pt>
                <c:pt idx="7428">
                  <c:v>6</c:v>
                </c:pt>
                <c:pt idx="7429">
                  <c:v>6</c:v>
                </c:pt>
                <c:pt idx="7430">
                  <c:v>6</c:v>
                </c:pt>
                <c:pt idx="7431">
                  <c:v>6</c:v>
                </c:pt>
                <c:pt idx="7432">
                  <c:v>6</c:v>
                </c:pt>
                <c:pt idx="7433">
                  <c:v>6</c:v>
                </c:pt>
                <c:pt idx="7434">
                  <c:v>6</c:v>
                </c:pt>
                <c:pt idx="7435">
                  <c:v>6</c:v>
                </c:pt>
                <c:pt idx="7436">
                  <c:v>6</c:v>
                </c:pt>
                <c:pt idx="7437">
                  <c:v>6</c:v>
                </c:pt>
                <c:pt idx="7438">
                  <c:v>6</c:v>
                </c:pt>
                <c:pt idx="7439">
                  <c:v>6</c:v>
                </c:pt>
                <c:pt idx="7440">
                  <c:v>6</c:v>
                </c:pt>
                <c:pt idx="7441">
                  <c:v>6</c:v>
                </c:pt>
                <c:pt idx="7442">
                  <c:v>6</c:v>
                </c:pt>
                <c:pt idx="7443">
                  <c:v>6</c:v>
                </c:pt>
                <c:pt idx="7444">
                  <c:v>6</c:v>
                </c:pt>
                <c:pt idx="7445">
                  <c:v>6</c:v>
                </c:pt>
                <c:pt idx="7446">
                  <c:v>6</c:v>
                </c:pt>
                <c:pt idx="7447">
                  <c:v>6</c:v>
                </c:pt>
                <c:pt idx="7448">
                  <c:v>6</c:v>
                </c:pt>
                <c:pt idx="7449">
                  <c:v>6</c:v>
                </c:pt>
                <c:pt idx="7450">
                  <c:v>6</c:v>
                </c:pt>
                <c:pt idx="7451">
                  <c:v>6</c:v>
                </c:pt>
                <c:pt idx="7452">
                  <c:v>6</c:v>
                </c:pt>
                <c:pt idx="7453">
                  <c:v>6</c:v>
                </c:pt>
                <c:pt idx="7454">
                  <c:v>6</c:v>
                </c:pt>
                <c:pt idx="7455">
                  <c:v>6</c:v>
                </c:pt>
                <c:pt idx="7456">
                  <c:v>6</c:v>
                </c:pt>
                <c:pt idx="7457">
                  <c:v>6</c:v>
                </c:pt>
                <c:pt idx="7458">
                  <c:v>6</c:v>
                </c:pt>
                <c:pt idx="7459">
                  <c:v>6</c:v>
                </c:pt>
                <c:pt idx="7460">
                  <c:v>6</c:v>
                </c:pt>
                <c:pt idx="7461">
                  <c:v>6</c:v>
                </c:pt>
                <c:pt idx="7462">
                  <c:v>6</c:v>
                </c:pt>
                <c:pt idx="7463">
                  <c:v>6</c:v>
                </c:pt>
                <c:pt idx="7464">
                  <c:v>6</c:v>
                </c:pt>
                <c:pt idx="7465">
                  <c:v>6</c:v>
                </c:pt>
                <c:pt idx="7466">
                  <c:v>6</c:v>
                </c:pt>
                <c:pt idx="7467">
                  <c:v>6</c:v>
                </c:pt>
                <c:pt idx="7468">
                  <c:v>6</c:v>
                </c:pt>
                <c:pt idx="7469">
                  <c:v>6</c:v>
                </c:pt>
                <c:pt idx="7470">
                  <c:v>6</c:v>
                </c:pt>
                <c:pt idx="7471">
                  <c:v>8</c:v>
                </c:pt>
                <c:pt idx="7472">
                  <c:v>12</c:v>
                </c:pt>
                <c:pt idx="7473">
                  <c:v>12</c:v>
                </c:pt>
                <c:pt idx="7474">
                  <c:v>8</c:v>
                </c:pt>
                <c:pt idx="7475">
                  <c:v>12</c:v>
                </c:pt>
                <c:pt idx="7476">
                  <c:v>8</c:v>
                </c:pt>
                <c:pt idx="7477">
                  <c:v>12</c:v>
                </c:pt>
                <c:pt idx="7478">
                  <c:v>12</c:v>
                </c:pt>
                <c:pt idx="7479">
                  <c:v>12</c:v>
                </c:pt>
                <c:pt idx="7480">
                  <c:v>8</c:v>
                </c:pt>
                <c:pt idx="7481">
                  <c:v>8</c:v>
                </c:pt>
                <c:pt idx="7482">
                  <c:v>12</c:v>
                </c:pt>
                <c:pt idx="7483">
                  <c:v>12</c:v>
                </c:pt>
                <c:pt idx="7484">
                  <c:v>12</c:v>
                </c:pt>
                <c:pt idx="7485">
                  <c:v>12</c:v>
                </c:pt>
                <c:pt idx="7486">
                  <c:v>12</c:v>
                </c:pt>
                <c:pt idx="7487">
                  <c:v>12</c:v>
                </c:pt>
                <c:pt idx="7488">
                  <c:v>12</c:v>
                </c:pt>
                <c:pt idx="7489">
                  <c:v>12</c:v>
                </c:pt>
                <c:pt idx="7490">
                  <c:v>12</c:v>
                </c:pt>
                <c:pt idx="7491">
                  <c:v>12</c:v>
                </c:pt>
                <c:pt idx="7492">
                  <c:v>12</c:v>
                </c:pt>
                <c:pt idx="7493">
                  <c:v>12</c:v>
                </c:pt>
                <c:pt idx="7494">
                  <c:v>6</c:v>
                </c:pt>
                <c:pt idx="7495">
                  <c:v>6</c:v>
                </c:pt>
                <c:pt idx="7496">
                  <c:v>6</c:v>
                </c:pt>
                <c:pt idx="7497">
                  <c:v>6</c:v>
                </c:pt>
                <c:pt idx="7498">
                  <c:v>4</c:v>
                </c:pt>
                <c:pt idx="7499">
                  <c:v>4</c:v>
                </c:pt>
                <c:pt idx="7500">
                  <c:v>4</c:v>
                </c:pt>
                <c:pt idx="7501">
                  <c:v>6</c:v>
                </c:pt>
                <c:pt idx="7502">
                  <c:v>4</c:v>
                </c:pt>
                <c:pt idx="7503">
                  <c:v>4</c:v>
                </c:pt>
                <c:pt idx="7504">
                  <c:v>4</c:v>
                </c:pt>
                <c:pt idx="7505">
                  <c:v>4</c:v>
                </c:pt>
                <c:pt idx="7506">
                  <c:v>6</c:v>
                </c:pt>
                <c:pt idx="7507">
                  <c:v>6</c:v>
                </c:pt>
                <c:pt idx="7508">
                  <c:v>6</c:v>
                </c:pt>
                <c:pt idx="7509">
                  <c:v>6</c:v>
                </c:pt>
                <c:pt idx="7510">
                  <c:v>6</c:v>
                </c:pt>
                <c:pt idx="7511">
                  <c:v>6</c:v>
                </c:pt>
                <c:pt idx="7512">
                  <c:v>4</c:v>
                </c:pt>
                <c:pt idx="7513">
                  <c:v>4</c:v>
                </c:pt>
                <c:pt idx="7514">
                  <c:v>4</c:v>
                </c:pt>
                <c:pt idx="7515">
                  <c:v>6</c:v>
                </c:pt>
                <c:pt idx="7516">
                  <c:v>4</c:v>
                </c:pt>
                <c:pt idx="7517">
                  <c:v>6</c:v>
                </c:pt>
                <c:pt idx="7518">
                  <c:v>6</c:v>
                </c:pt>
                <c:pt idx="7519">
                  <c:v>4</c:v>
                </c:pt>
                <c:pt idx="7520">
                  <c:v>6</c:v>
                </c:pt>
                <c:pt idx="7521">
                  <c:v>6</c:v>
                </c:pt>
                <c:pt idx="7522">
                  <c:v>6</c:v>
                </c:pt>
                <c:pt idx="7523">
                  <c:v>6</c:v>
                </c:pt>
                <c:pt idx="7524">
                  <c:v>6</c:v>
                </c:pt>
                <c:pt idx="7525">
                  <c:v>6</c:v>
                </c:pt>
                <c:pt idx="7526">
                  <c:v>6</c:v>
                </c:pt>
                <c:pt idx="7527">
                  <c:v>6</c:v>
                </c:pt>
                <c:pt idx="7528">
                  <c:v>6</c:v>
                </c:pt>
                <c:pt idx="7529">
                  <c:v>6</c:v>
                </c:pt>
                <c:pt idx="7530">
                  <c:v>6</c:v>
                </c:pt>
                <c:pt idx="7531">
                  <c:v>6</c:v>
                </c:pt>
                <c:pt idx="7532">
                  <c:v>6</c:v>
                </c:pt>
                <c:pt idx="7533">
                  <c:v>6</c:v>
                </c:pt>
                <c:pt idx="7534">
                  <c:v>6</c:v>
                </c:pt>
                <c:pt idx="7535">
                  <c:v>6</c:v>
                </c:pt>
                <c:pt idx="7536">
                  <c:v>6</c:v>
                </c:pt>
                <c:pt idx="7537">
                  <c:v>6</c:v>
                </c:pt>
                <c:pt idx="7538">
                  <c:v>6</c:v>
                </c:pt>
                <c:pt idx="7539">
                  <c:v>6</c:v>
                </c:pt>
                <c:pt idx="7540">
                  <c:v>6</c:v>
                </c:pt>
                <c:pt idx="7541">
                  <c:v>6</c:v>
                </c:pt>
                <c:pt idx="7542">
                  <c:v>6</c:v>
                </c:pt>
                <c:pt idx="7543">
                  <c:v>6</c:v>
                </c:pt>
                <c:pt idx="7544">
                  <c:v>6</c:v>
                </c:pt>
                <c:pt idx="7545">
                  <c:v>6</c:v>
                </c:pt>
                <c:pt idx="7546">
                  <c:v>6</c:v>
                </c:pt>
                <c:pt idx="7547">
                  <c:v>6</c:v>
                </c:pt>
                <c:pt idx="7548">
                  <c:v>6</c:v>
                </c:pt>
                <c:pt idx="7549">
                  <c:v>6</c:v>
                </c:pt>
                <c:pt idx="7550">
                  <c:v>6</c:v>
                </c:pt>
                <c:pt idx="7551">
                  <c:v>6</c:v>
                </c:pt>
                <c:pt idx="7552">
                  <c:v>6</c:v>
                </c:pt>
                <c:pt idx="7553">
                  <c:v>6</c:v>
                </c:pt>
                <c:pt idx="7554">
                  <c:v>6</c:v>
                </c:pt>
                <c:pt idx="7555">
                  <c:v>6</c:v>
                </c:pt>
                <c:pt idx="7556">
                  <c:v>6</c:v>
                </c:pt>
                <c:pt idx="7557">
                  <c:v>6</c:v>
                </c:pt>
                <c:pt idx="7558">
                  <c:v>6</c:v>
                </c:pt>
                <c:pt idx="7559">
                  <c:v>6</c:v>
                </c:pt>
                <c:pt idx="7560">
                  <c:v>6</c:v>
                </c:pt>
                <c:pt idx="7561">
                  <c:v>6</c:v>
                </c:pt>
                <c:pt idx="7562">
                  <c:v>6</c:v>
                </c:pt>
                <c:pt idx="7563">
                  <c:v>6</c:v>
                </c:pt>
                <c:pt idx="7564">
                  <c:v>6</c:v>
                </c:pt>
                <c:pt idx="7565">
                  <c:v>6</c:v>
                </c:pt>
                <c:pt idx="7566">
                  <c:v>6</c:v>
                </c:pt>
                <c:pt idx="7567">
                  <c:v>6</c:v>
                </c:pt>
                <c:pt idx="7568">
                  <c:v>4</c:v>
                </c:pt>
                <c:pt idx="7569">
                  <c:v>4</c:v>
                </c:pt>
                <c:pt idx="7570">
                  <c:v>4</c:v>
                </c:pt>
                <c:pt idx="7571">
                  <c:v>4</c:v>
                </c:pt>
                <c:pt idx="7572">
                  <c:v>4</c:v>
                </c:pt>
                <c:pt idx="7573">
                  <c:v>4</c:v>
                </c:pt>
                <c:pt idx="7574">
                  <c:v>4</c:v>
                </c:pt>
                <c:pt idx="7575">
                  <c:v>4</c:v>
                </c:pt>
                <c:pt idx="7576">
                  <c:v>4</c:v>
                </c:pt>
                <c:pt idx="7577">
                  <c:v>4</c:v>
                </c:pt>
                <c:pt idx="7578">
                  <c:v>4</c:v>
                </c:pt>
                <c:pt idx="7579">
                  <c:v>4</c:v>
                </c:pt>
                <c:pt idx="7580">
                  <c:v>4</c:v>
                </c:pt>
                <c:pt idx="7581">
                  <c:v>4</c:v>
                </c:pt>
                <c:pt idx="7582">
                  <c:v>4</c:v>
                </c:pt>
                <c:pt idx="7583">
                  <c:v>4</c:v>
                </c:pt>
                <c:pt idx="7584">
                  <c:v>4</c:v>
                </c:pt>
                <c:pt idx="7585">
                  <c:v>4</c:v>
                </c:pt>
                <c:pt idx="7586">
                  <c:v>4</c:v>
                </c:pt>
                <c:pt idx="7587">
                  <c:v>4</c:v>
                </c:pt>
                <c:pt idx="7588">
                  <c:v>4</c:v>
                </c:pt>
                <c:pt idx="7589">
                  <c:v>4</c:v>
                </c:pt>
                <c:pt idx="7590">
                  <c:v>4</c:v>
                </c:pt>
                <c:pt idx="7591">
                  <c:v>4</c:v>
                </c:pt>
                <c:pt idx="7592">
                  <c:v>4</c:v>
                </c:pt>
                <c:pt idx="7593">
                  <c:v>4</c:v>
                </c:pt>
                <c:pt idx="7594">
                  <c:v>4</c:v>
                </c:pt>
                <c:pt idx="7595">
                  <c:v>4</c:v>
                </c:pt>
                <c:pt idx="7596">
                  <c:v>4</c:v>
                </c:pt>
                <c:pt idx="7597">
                  <c:v>4</c:v>
                </c:pt>
                <c:pt idx="7598">
                  <c:v>4</c:v>
                </c:pt>
                <c:pt idx="7599">
                  <c:v>4</c:v>
                </c:pt>
                <c:pt idx="7600">
                  <c:v>4</c:v>
                </c:pt>
                <c:pt idx="7601">
                  <c:v>4</c:v>
                </c:pt>
                <c:pt idx="7602">
                  <c:v>4</c:v>
                </c:pt>
                <c:pt idx="7603">
                  <c:v>4</c:v>
                </c:pt>
                <c:pt idx="7604">
                  <c:v>4</c:v>
                </c:pt>
                <c:pt idx="7605">
                  <c:v>4</c:v>
                </c:pt>
                <c:pt idx="7606">
                  <c:v>4</c:v>
                </c:pt>
                <c:pt idx="7607">
                  <c:v>4</c:v>
                </c:pt>
                <c:pt idx="7608">
                  <c:v>4</c:v>
                </c:pt>
                <c:pt idx="7609">
                  <c:v>4</c:v>
                </c:pt>
                <c:pt idx="7610">
                  <c:v>4</c:v>
                </c:pt>
                <c:pt idx="7611">
                  <c:v>4</c:v>
                </c:pt>
                <c:pt idx="7612">
                  <c:v>4</c:v>
                </c:pt>
                <c:pt idx="7613">
                  <c:v>4</c:v>
                </c:pt>
                <c:pt idx="7614">
                  <c:v>4</c:v>
                </c:pt>
                <c:pt idx="7615">
                  <c:v>4</c:v>
                </c:pt>
                <c:pt idx="7616">
                  <c:v>4</c:v>
                </c:pt>
                <c:pt idx="7617">
                  <c:v>4</c:v>
                </c:pt>
                <c:pt idx="7618">
                  <c:v>4</c:v>
                </c:pt>
                <c:pt idx="7619">
                  <c:v>4</c:v>
                </c:pt>
                <c:pt idx="7620">
                  <c:v>4</c:v>
                </c:pt>
                <c:pt idx="7621">
                  <c:v>4</c:v>
                </c:pt>
                <c:pt idx="7622">
                  <c:v>4</c:v>
                </c:pt>
                <c:pt idx="7623">
                  <c:v>4</c:v>
                </c:pt>
                <c:pt idx="7624">
                  <c:v>4</c:v>
                </c:pt>
                <c:pt idx="7625">
                  <c:v>4</c:v>
                </c:pt>
                <c:pt idx="7626">
                  <c:v>4</c:v>
                </c:pt>
                <c:pt idx="7627">
                  <c:v>4</c:v>
                </c:pt>
                <c:pt idx="7628">
                  <c:v>4</c:v>
                </c:pt>
                <c:pt idx="7629">
                  <c:v>4</c:v>
                </c:pt>
                <c:pt idx="7630">
                  <c:v>4</c:v>
                </c:pt>
                <c:pt idx="7631">
                  <c:v>4</c:v>
                </c:pt>
                <c:pt idx="7632">
                  <c:v>4</c:v>
                </c:pt>
                <c:pt idx="7633">
                  <c:v>4</c:v>
                </c:pt>
                <c:pt idx="7634">
                  <c:v>4</c:v>
                </c:pt>
                <c:pt idx="7635">
                  <c:v>4</c:v>
                </c:pt>
                <c:pt idx="7636">
                  <c:v>4</c:v>
                </c:pt>
                <c:pt idx="7637">
                  <c:v>4</c:v>
                </c:pt>
                <c:pt idx="7638">
                  <c:v>4</c:v>
                </c:pt>
                <c:pt idx="7639">
                  <c:v>4</c:v>
                </c:pt>
                <c:pt idx="7640">
                  <c:v>4</c:v>
                </c:pt>
                <c:pt idx="7641">
                  <c:v>4</c:v>
                </c:pt>
                <c:pt idx="7642">
                  <c:v>4</c:v>
                </c:pt>
                <c:pt idx="7643">
                  <c:v>4</c:v>
                </c:pt>
                <c:pt idx="7644">
                  <c:v>4</c:v>
                </c:pt>
                <c:pt idx="7645">
                  <c:v>4</c:v>
                </c:pt>
                <c:pt idx="7646">
                  <c:v>6</c:v>
                </c:pt>
                <c:pt idx="7647">
                  <c:v>6</c:v>
                </c:pt>
                <c:pt idx="7648">
                  <c:v>4</c:v>
                </c:pt>
                <c:pt idx="7649">
                  <c:v>4</c:v>
                </c:pt>
                <c:pt idx="7650">
                  <c:v>4</c:v>
                </c:pt>
                <c:pt idx="7651">
                  <c:v>6</c:v>
                </c:pt>
                <c:pt idx="7652">
                  <c:v>4</c:v>
                </c:pt>
                <c:pt idx="7653">
                  <c:v>4</c:v>
                </c:pt>
                <c:pt idx="7654">
                  <c:v>4</c:v>
                </c:pt>
                <c:pt idx="7655">
                  <c:v>4</c:v>
                </c:pt>
                <c:pt idx="7656">
                  <c:v>4</c:v>
                </c:pt>
                <c:pt idx="7657">
                  <c:v>4</c:v>
                </c:pt>
                <c:pt idx="7658">
                  <c:v>4</c:v>
                </c:pt>
                <c:pt idx="7659">
                  <c:v>4</c:v>
                </c:pt>
                <c:pt idx="7660">
                  <c:v>4</c:v>
                </c:pt>
                <c:pt idx="7661">
                  <c:v>4</c:v>
                </c:pt>
                <c:pt idx="7662">
                  <c:v>4</c:v>
                </c:pt>
                <c:pt idx="7663">
                  <c:v>4</c:v>
                </c:pt>
                <c:pt idx="7664">
                  <c:v>4</c:v>
                </c:pt>
                <c:pt idx="7665">
                  <c:v>6</c:v>
                </c:pt>
                <c:pt idx="7666">
                  <c:v>6</c:v>
                </c:pt>
                <c:pt idx="7667">
                  <c:v>6</c:v>
                </c:pt>
                <c:pt idx="7668">
                  <c:v>6</c:v>
                </c:pt>
                <c:pt idx="7669">
                  <c:v>6</c:v>
                </c:pt>
                <c:pt idx="7670">
                  <c:v>4</c:v>
                </c:pt>
                <c:pt idx="7671">
                  <c:v>4</c:v>
                </c:pt>
                <c:pt idx="7672">
                  <c:v>4</c:v>
                </c:pt>
                <c:pt idx="7673">
                  <c:v>4</c:v>
                </c:pt>
                <c:pt idx="7674">
                  <c:v>4</c:v>
                </c:pt>
                <c:pt idx="7675">
                  <c:v>4</c:v>
                </c:pt>
                <c:pt idx="7676">
                  <c:v>4</c:v>
                </c:pt>
                <c:pt idx="7677">
                  <c:v>4</c:v>
                </c:pt>
                <c:pt idx="7678">
                  <c:v>4</c:v>
                </c:pt>
                <c:pt idx="7679">
                  <c:v>4</c:v>
                </c:pt>
                <c:pt idx="7680">
                  <c:v>4</c:v>
                </c:pt>
                <c:pt idx="7681">
                  <c:v>4</c:v>
                </c:pt>
                <c:pt idx="7682">
                  <c:v>4</c:v>
                </c:pt>
                <c:pt idx="7683">
                  <c:v>4</c:v>
                </c:pt>
                <c:pt idx="7684">
                  <c:v>4</c:v>
                </c:pt>
                <c:pt idx="7685">
                  <c:v>4</c:v>
                </c:pt>
                <c:pt idx="7686">
                  <c:v>4</c:v>
                </c:pt>
                <c:pt idx="7687">
                  <c:v>4</c:v>
                </c:pt>
                <c:pt idx="7688">
                  <c:v>4</c:v>
                </c:pt>
                <c:pt idx="7689">
                  <c:v>4</c:v>
                </c:pt>
                <c:pt idx="7690">
                  <c:v>4</c:v>
                </c:pt>
                <c:pt idx="7691">
                  <c:v>4</c:v>
                </c:pt>
                <c:pt idx="7692">
                  <c:v>4</c:v>
                </c:pt>
                <c:pt idx="7693">
                  <c:v>6</c:v>
                </c:pt>
                <c:pt idx="7694">
                  <c:v>6</c:v>
                </c:pt>
                <c:pt idx="7695">
                  <c:v>8</c:v>
                </c:pt>
                <c:pt idx="7696">
                  <c:v>8</c:v>
                </c:pt>
                <c:pt idx="7697">
                  <c:v>8</c:v>
                </c:pt>
                <c:pt idx="7698">
                  <c:v>8</c:v>
                </c:pt>
                <c:pt idx="7699">
                  <c:v>6</c:v>
                </c:pt>
                <c:pt idx="7700">
                  <c:v>6</c:v>
                </c:pt>
                <c:pt idx="7701">
                  <c:v>6</c:v>
                </c:pt>
                <c:pt idx="7702">
                  <c:v>6</c:v>
                </c:pt>
                <c:pt idx="7703">
                  <c:v>6</c:v>
                </c:pt>
                <c:pt idx="7704">
                  <c:v>6</c:v>
                </c:pt>
                <c:pt idx="7705">
                  <c:v>6</c:v>
                </c:pt>
                <c:pt idx="7706">
                  <c:v>6</c:v>
                </c:pt>
                <c:pt idx="7707">
                  <c:v>6</c:v>
                </c:pt>
                <c:pt idx="7708">
                  <c:v>6</c:v>
                </c:pt>
                <c:pt idx="7709">
                  <c:v>4</c:v>
                </c:pt>
                <c:pt idx="7710">
                  <c:v>6</c:v>
                </c:pt>
                <c:pt idx="7711">
                  <c:v>6</c:v>
                </c:pt>
                <c:pt idx="7712">
                  <c:v>6</c:v>
                </c:pt>
                <c:pt idx="7713">
                  <c:v>6</c:v>
                </c:pt>
                <c:pt idx="7714">
                  <c:v>6</c:v>
                </c:pt>
                <c:pt idx="7715">
                  <c:v>6</c:v>
                </c:pt>
                <c:pt idx="7716">
                  <c:v>4</c:v>
                </c:pt>
                <c:pt idx="7717">
                  <c:v>6</c:v>
                </c:pt>
                <c:pt idx="7718">
                  <c:v>6</c:v>
                </c:pt>
                <c:pt idx="7719">
                  <c:v>4</c:v>
                </c:pt>
                <c:pt idx="7720">
                  <c:v>4</c:v>
                </c:pt>
                <c:pt idx="7721">
                  <c:v>4</c:v>
                </c:pt>
                <c:pt idx="7722">
                  <c:v>6</c:v>
                </c:pt>
                <c:pt idx="7723">
                  <c:v>6</c:v>
                </c:pt>
                <c:pt idx="7724">
                  <c:v>4</c:v>
                </c:pt>
                <c:pt idx="7725">
                  <c:v>6</c:v>
                </c:pt>
                <c:pt idx="7726">
                  <c:v>6</c:v>
                </c:pt>
                <c:pt idx="7727">
                  <c:v>4</c:v>
                </c:pt>
                <c:pt idx="7728">
                  <c:v>6</c:v>
                </c:pt>
                <c:pt idx="7729">
                  <c:v>6</c:v>
                </c:pt>
                <c:pt idx="7730">
                  <c:v>4</c:v>
                </c:pt>
                <c:pt idx="7731">
                  <c:v>4</c:v>
                </c:pt>
                <c:pt idx="7732">
                  <c:v>4</c:v>
                </c:pt>
                <c:pt idx="7733">
                  <c:v>6</c:v>
                </c:pt>
                <c:pt idx="7734">
                  <c:v>6</c:v>
                </c:pt>
                <c:pt idx="7735">
                  <c:v>6</c:v>
                </c:pt>
                <c:pt idx="7736">
                  <c:v>6</c:v>
                </c:pt>
                <c:pt idx="7737">
                  <c:v>4</c:v>
                </c:pt>
                <c:pt idx="7738">
                  <c:v>4</c:v>
                </c:pt>
                <c:pt idx="7739">
                  <c:v>4</c:v>
                </c:pt>
                <c:pt idx="7740">
                  <c:v>6</c:v>
                </c:pt>
                <c:pt idx="7741">
                  <c:v>6</c:v>
                </c:pt>
                <c:pt idx="7742">
                  <c:v>6</c:v>
                </c:pt>
                <c:pt idx="7743">
                  <c:v>4</c:v>
                </c:pt>
                <c:pt idx="7744">
                  <c:v>4</c:v>
                </c:pt>
                <c:pt idx="7745">
                  <c:v>4</c:v>
                </c:pt>
                <c:pt idx="7746">
                  <c:v>6</c:v>
                </c:pt>
                <c:pt idx="7747">
                  <c:v>6</c:v>
                </c:pt>
                <c:pt idx="7748">
                  <c:v>6</c:v>
                </c:pt>
                <c:pt idx="7749">
                  <c:v>6</c:v>
                </c:pt>
                <c:pt idx="7750">
                  <c:v>6</c:v>
                </c:pt>
                <c:pt idx="7751">
                  <c:v>6</c:v>
                </c:pt>
                <c:pt idx="7752">
                  <c:v>4</c:v>
                </c:pt>
                <c:pt idx="7753">
                  <c:v>6</c:v>
                </c:pt>
                <c:pt idx="7754">
                  <c:v>4</c:v>
                </c:pt>
                <c:pt idx="7755">
                  <c:v>6</c:v>
                </c:pt>
                <c:pt idx="7756">
                  <c:v>6</c:v>
                </c:pt>
                <c:pt idx="7757">
                  <c:v>6</c:v>
                </c:pt>
                <c:pt idx="7758">
                  <c:v>6</c:v>
                </c:pt>
                <c:pt idx="7759">
                  <c:v>6</c:v>
                </c:pt>
                <c:pt idx="7760">
                  <c:v>6</c:v>
                </c:pt>
                <c:pt idx="7761">
                  <c:v>6</c:v>
                </c:pt>
                <c:pt idx="7762">
                  <c:v>6</c:v>
                </c:pt>
                <c:pt idx="7763">
                  <c:v>6</c:v>
                </c:pt>
                <c:pt idx="7764">
                  <c:v>6</c:v>
                </c:pt>
                <c:pt idx="7765">
                  <c:v>6</c:v>
                </c:pt>
                <c:pt idx="7766">
                  <c:v>6</c:v>
                </c:pt>
                <c:pt idx="7767">
                  <c:v>6</c:v>
                </c:pt>
                <c:pt idx="7768">
                  <c:v>6</c:v>
                </c:pt>
                <c:pt idx="7769">
                  <c:v>6</c:v>
                </c:pt>
                <c:pt idx="7770">
                  <c:v>6</c:v>
                </c:pt>
                <c:pt idx="7771">
                  <c:v>6</c:v>
                </c:pt>
                <c:pt idx="7772">
                  <c:v>6</c:v>
                </c:pt>
                <c:pt idx="7773">
                  <c:v>6</c:v>
                </c:pt>
                <c:pt idx="7774">
                  <c:v>4</c:v>
                </c:pt>
                <c:pt idx="7775">
                  <c:v>6</c:v>
                </c:pt>
                <c:pt idx="7776">
                  <c:v>4</c:v>
                </c:pt>
                <c:pt idx="7777">
                  <c:v>4</c:v>
                </c:pt>
                <c:pt idx="7778">
                  <c:v>4</c:v>
                </c:pt>
                <c:pt idx="7779">
                  <c:v>6</c:v>
                </c:pt>
                <c:pt idx="7780">
                  <c:v>6</c:v>
                </c:pt>
                <c:pt idx="7781">
                  <c:v>6</c:v>
                </c:pt>
                <c:pt idx="7782">
                  <c:v>8</c:v>
                </c:pt>
                <c:pt idx="7783">
                  <c:v>8</c:v>
                </c:pt>
                <c:pt idx="7784">
                  <c:v>6</c:v>
                </c:pt>
                <c:pt idx="7785">
                  <c:v>6</c:v>
                </c:pt>
                <c:pt idx="7786">
                  <c:v>6</c:v>
                </c:pt>
                <c:pt idx="7787">
                  <c:v>8</c:v>
                </c:pt>
                <c:pt idx="7788">
                  <c:v>8</c:v>
                </c:pt>
                <c:pt idx="7789">
                  <c:v>8</c:v>
                </c:pt>
                <c:pt idx="7790">
                  <c:v>6</c:v>
                </c:pt>
                <c:pt idx="7791">
                  <c:v>8</c:v>
                </c:pt>
                <c:pt idx="7792">
                  <c:v>6</c:v>
                </c:pt>
                <c:pt idx="7793">
                  <c:v>8</c:v>
                </c:pt>
                <c:pt idx="7794">
                  <c:v>6</c:v>
                </c:pt>
                <c:pt idx="7795">
                  <c:v>8</c:v>
                </c:pt>
                <c:pt idx="7796">
                  <c:v>6</c:v>
                </c:pt>
                <c:pt idx="7797">
                  <c:v>8</c:v>
                </c:pt>
                <c:pt idx="7798">
                  <c:v>8</c:v>
                </c:pt>
                <c:pt idx="7799">
                  <c:v>6</c:v>
                </c:pt>
                <c:pt idx="7800">
                  <c:v>6</c:v>
                </c:pt>
                <c:pt idx="7801">
                  <c:v>6</c:v>
                </c:pt>
                <c:pt idx="7802">
                  <c:v>6</c:v>
                </c:pt>
                <c:pt idx="7803">
                  <c:v>6</c:v>
                </c:pt>
                <c:pt idx="7804">
                  <c:v>6</c:v>
                </c:pt>
                <c:pt idx="7805">
                  <c:v>6</c:v>
                </c:pt>
                <c:pt idx="7806">
                  <c:v>6</c:v>
                </c:pt>
                <c:pt idx="7807">
                  <c:v>6</c:v>
                </c:pt>
                <c:pt idx="7808">
                  <c:v>6</c:v>
                </c:pt>
                <c:pt idx="7809">
                  <c:v>6</c:v>
                </c:pt>
                <c:pt idx="7810">
                  <c:v>6</c:v>
                </c:pt>
                <c:pt idx="7811">
                  <c:v>6</c:v>
                </c:pt>
                <c:pt idx="7812">
                  <c:v>6</c:v>
                </c:pt>
                <c:pt idx="7813">
                  <c:v>6</c:v>
                </c:pt>
                <c:pt idx="7814">
                  <c:v>6</c:v>
                </c:pt>
                <c:pt idx="7815">
                  <c:v>6</c:v>
                </c:pt>
                <c:pt idx="7816">
                  <c:v>6</c:v>
                </c:pt>
                <c:pt idx="7817">
                  <c:v>6</c:v>
                </c:pt>
                <c:pt idx="7818">
                  <c:v>8</c:v>
                </c:pt>
                <c:pt idx="7819">
                  <c:v>6</c:v>
                </c:pt>
                <c:pt idx="7820">
                  <c:v>6</c:v>
                </c:pt>
                <c:pt idx="7821">
                  <c:v>8</c:v>
                </c:pt>
                <c:pt idx="7822">
                  <c:v>6</c:v>
                </c:pt>
                <c:pt idx="7823">
                  <c:v>6</c:v>
                </c:pt>
                <c:pt idx="7824">
                  <c:v>8</c:v>
                </c:pt>
                <c:pt idx="7825">
                  <c:v>6</c:v>
                </c:pt>
                <c:pt idx="7826">
                  <c:v>6</c:v>
                </c:pt>
                <c:pt idx="7827">
                  <c:v>6</c:v>
                </c:pt>
                <c:pt idx="7828">
                  <c:v>6</c:v>
                </c:pt>
                <c:pt idx="7829">
                  <c:v>8</c:v>
                </c:pt>
                <c:pt idx="7830">
                  <c:v>6</c:v>
                </c:pt>
                <c:pt idx="7831">
                  <c:v>6</c:v>
                </c:pt>
                <c:pt idx="7832">
                  <c:v>6</c:v>
                </c:pt>
                <c:pt idx="7833">
                  <c:v>6</c:v>
                </c:pt>
                <c:pt idx="7834">
                  <c:v>6</c:v>
                </c:pt>
                <c:pt idx="7835">
                  <c:v>6</c:v>
                </c:pt>
                <c:pt idx="7836">
                  <c:v>6</c:v>
                </c:pt>
                <c:pt idx="7837">
                  <c:v>6</c:v>
                </c:pt>
                <c:pt idx="7838">
                  <c:v>6</c:v>
                </c:pt>
                <c:pt idx="7839">
                  <c:v>6</c:v>
                </c:pt>
                <c:pt idx="7840">
                  <c:v>6</c:v>
                </c:pt>
                <c:pt idx="7841">
                  <c:v>6</c:v>
                </c:pt>
                <c:pt idx="7842">
                  <c:v>6</c:v>
                </c:pt>
                <c:pt idx="7843">
                  <c:v>6</c:v>
                </c:pt>
                <c:pt idx="7844">
                  <c:v>6</c:v>
                </c:pt>
                <c:pt idx="7845">
                  <c:v>6</c:v>
                </c:pt>
                <c:pt idx="7846">
                  <c:v>6</c:v>
                </c:pt>
                <c:pt idx="7847">
                  <c:v>6</c:v>
                </c:pt>
                <c:pt idx="7848">
                  <c:v>6</c:v>
                </c:pt>
                <c:pt idx="7849">
                  <c:v>6</c:v>
                </c:pt>
                <c:pt idx="7850">
                  <c:v>6</c:v>
                </c:pt>
                <c:pt idx="7851">
                  <c:v>6</c:v>
                </c:pt>
                <c:pt idx="7852">
                  <c:v>6</c:v>
                </c:pt>
                <c:pt idx="7853">
                  <c:v>6</c:v>
                </c:pt>
                <c:pt idx="7854">
                  <c:v>6</c:v>
                </c:pt>
                <c:pt idx="7855">
                  <c:v>6</c:v>
                </c:pt>
                <c:pt idx="7856">
                  <c:v>8</c:v>
                </c:pt>
                <c:pt idx="7857">
                  <c:v>8</c:v>
                </c:pt>
                <c:pt idx="7858">
                  <c:v>8</c:v>
                </c:pt>
                <c:pt idx="7859">
                  <c:v>8</c:v>
                </c:pt>
                <c:pt idx="7860">
                  <c:v>8</c:v>
                </c:pt>
                <c:pt idx="7861">
                  <c:v>8</c:v>
                </c:pt>
                <c:pt idx="7862">
                  <c:v>4</c:v>
                </c:pt>
                <c:pt idx="7863">
                  <c:v>6</c:v>
                </c:pt>
                <c:pt idx="7864">
                  <c:v>4</c:v>
                </c:pt>
                <c:pt idx="7865">
                  <c:v>6</c:v>
                </c:pt>
                <c:pt idx="7866">
                  <c:v>6</c:v>
                </c:pt>
                <c:pt idx="7867">
                  <c:v>4</c:v>
                </c:pt>
                <c:pt idx="7868">
                  <c:v>4</c:v>
                </c:pt>
                <c:pt idx="7869">
                  <c:v>6</c:v>
                </c:pt>
                <c:pt idx="7870">
                  <c:v>6</c:v>
                </c:pt>
                <c:pt idx="7871">
                  <c:v>6</c:v>
                </c:pt>
                <c:pt idx="7872">
                  <c:v>6</c:v>
                </c:pt>
                <c:pt idx="7873">
                  <c:v>6</c:v>
                </c:pt>
                <c:pt idx="7874">
                  <c:v>6</c:v>
                </c:pt>
                <c:pt idx="7875">
                  <c:v>6</c:v>
                </c:pt>
                <c:pt idx="7876">
                  <c:v>6</c:v>
                </c:pt>
                <c:pt idx="7877">
                  <c:v>6</c:v>
                </c:pt>
                <c:pt idx="7878">
                  <c:v>8</c:v>
                </c:pt>
                <c:pt idx="7879">
                  <c:v>8</c:v>
                </c:pt>
                <c:pt idx="7880">
                  <c:v>8</c:v>
                </c:pt>
                <c:pt idx="7881">
                  <c:v>8</c:v>
                </c:pt>
                <c:pt idx="7882">
                  <c:v>8</c:v>
                </c:pt>
                <c:pt idx="7883">
                  <c:v>8</c:v>
                </c:pt>
                <c:pt idx="7884">
                  <c:v>8</c:v>
                </c:pt>
                <c:pt idx="7885">
                  <c:v>8</c:v>
                </c:pt>
                <c:pt idx="7886">
                  <c:v>8</c:v>
                </c:pt>
                <c:pt idx="7887">
                  <c:v>8</c:v>
                </c:pt>
                <c:pt idx="7888">
                  <c:v>8</c:v>
                </c:pt>
                <c:pt idx="7889">
                  <c:v>6</c:v>
                </c:pt>
                <c:pt idx="7890">
                  <c:v>6</c:v>
                </c:pt>
                <c:pt idx="7891">
                  <c:v>6</c:v>
                </c:pt>
                <c:pt idx="7892">
                  <c:v>6</c:v>
                </c:pt>
                <c:pt idx="7893">
                  <c:v>6</c:v>
                </c:pt>
                <c:pt idx="7894">
                  <c:v>6</c:v>
                </c:pt>
                <c:pt idx="7895">
                  <c:v>6</c:v>
                </c:pt>
                <c:pt idx="7896">
                  <c:v>6</c:v>
                </c:pt>
                <c:pt idx="7897">
                  <c:v>10</c:v>
                </c:pt>
                <c:pt idx="7898">
                  <c:v>8</c:v>
                </c:pt>
                <c:pt idx="7899">
                  <c:v>10</c:v>
                </c:pt>
                <c:pt idx="7900">
                  <c:v>10</c:v>
                </c:pt>
                <c:pt idx="7901">
                  <c:v>8</c:v>
                </c:pt>
                <c:pt idx="7902">
                  <c:v>10</c:v>
                </c:pt>
                <c:pt idx="7903">
                  <c:v>8</c:v>
                </c:pt>
                <c:pt idx="7904">
                  <c:v>8</c:v>
                </c:pt>
                <c:pt idx="7905">
                  <c:v>10</c:v>
                </c:pt>
                <c:pt idx="7906">
                  <c:v>10</c:v>
                </c:pt>
                <c:pt idx="7907">
                  <c:v>10</c:v>
                </c:pt>
                <c:pt idx="7908">
                  <c:v>8</c:v>
                </c:pt>
                <c:pt idx="7909">
                  <c:v>8</c:v>
                </c:pt>
                <c:pt idx="7910">
                  <c:v>10</c:v>
                </c:pt>
                <c:pt idx="7911">
                  <c:v>10</c:v>
                </c:pt>
                <c:pt idx="7912">
                  <c:v>10</c:v>
                </c:pt>
                <c:pt idx="7913">
                  <c:v>10</c:v>
                </c:pt>
                <c:pt idx="7914">
                  <c:v>8</c:v>
                </c:pt>
                <c:pt idx="7915">
                  <c:v>8</c:v>
                </c:pt>
                <c:pt idx="7916">
                  <c:v>10</c:v>
                </c:pt>
                <c:pt idx="7917">
                  <c:v>10</c:v>
                </c:pt>
                <c:pt idx="7918">
                  <c:v>10</c:v>
                </c:pt>
                <c:pt idx="7919">
                  <c:v>10</c:v>
                </c:pt>
                <c:pt idx="7920">
                  <c:v>10</c:v>
                </c:pt>
                <c:pt idx="7921">
                  <c:v>10</c:v>
                </c:pt>
                <c:pt idx="7922">
                  <c:v>5</c:v>
                </c:pt>
                <c:pt idx="7923">
                  <c:v>5</c:v>
                </c:pt>
                <c:pt idx="7924">
                  <c:v>5</c:v>
                </c:pt>
                <c:pt idx="7925">
                  <c:v>5</c:v>
                </c:pt>
                <c:pt idx="7926">
                  <c:v>5</c:v>
                </c:pt>
                <c:pt idx="7927">
                  <c:v>5</c:v>
                </c:pt>
                <c:pt idx="7928">
                  <c:v>5</c:v>
                </c:pt>
                <c:pt idx="7929">
                  <c:v>5</c:v>
                </c:pt>
                <c:pt idx="7930">
                  <c:v>5</c:v>
                </c:pt>
                <c:pt idx="7931">
                  <c:v>5</c:v>
                </c:pt>
                <c:pt idx="7932">
                  <c:v>5</c:v>
                </c:pt>
                <c:pt idx="7933">
                  <c:v>5</c:v>
                </c:pt>
                <c:pt idx="7934">
                  <c:v>5</c:v>
                </c:pt>
                <c:pt idx="7935">
                  <c:v>5</c:v>
                </c:pt>
                <c:pt idx="7936">
                  <c:v>5</c:v>
                </c:pt>
                <c:pt idx="7937">
                  <c:v>5</c:v>
                </c:pt>
                <c:pt idx="7938">
                  <c:v>5</c:v>
                </c:pt>
                <c:pt idx="7939">
                  <c:v>5</c:v>
                </c:pt>
                <c:pt idx="7940">
                  <c:v>5</c:v>
                </c:pt>
                <c:pt idx="7941">
                  <c:v>5</c:v>
                </c:pt>
                <c:pt idx="7942">
                  <c:v>5</c:v>
                </c:pt>
                <c:pt idx="7943">
                  <c:v>5</c:v>
                </c:pt>
                <c:pt idx="7944">
                  <c:v>6</c:v>
                </c:pt>
                <c:pt idx="7945">
                  <c:v>8</c:v>
                </c:pt>
                <c:pt idx="7946">
                  <c:v>6</c:v>
                </c:pt>
                <c:pt idx="7947">
                  <c:v>6</c:v>
                </c:pt>
                <c:pt idx="7948">
                  <c:v>6</c:v>
                </c:pt>
                <c:pt idx="7949">
                  <c:v>6</c:v>
                </c:pt>
                <c:pt idx="7950">
                  <c:v>8</c:v>
                </c:pt>
                <c:pt idx="7951">
                  <c:v>6</c:v>
                </c:pt>
                <c:pt idx="7952">
                  <c:v>6</c:v>
                </c:pt>
                <c:pt idx="7953">
                  <c:v>6</c:v>
                </c:pt>
                <c:pt idx="7954">
                  <c:v>6</c:v>
                </c:pt>
                <c:pt idx="7955">
                  <c:v>6</c:v>
                </c:pt>
                <c:pt idx="7956">
                  <c:v>6</c:v>
                </c:pt>
                <c:pt idx="7957">
                  <c:v>6</c:v>
                </c:pt>
                <c:pt idx="7958">
                  <c:v>6</c:v>
                </c:pt>
                <c:pt idx="7959">
                  <c:v>6</c:v>
                </c:pt>
                <c:pt idx="7960">
                  <c:v>6</c:v>
                </c:pt>
                <c:pt idx="7961">
                  <c:v>6</c:v>
                </c:pt>
                <c:pt idx="7962">
                  <c:v>6</c:v>
                </c:pt>
                <c:pt idx="7963">
                  <c:v>6</c:v>
                </c:pt>
                <c:pt idx="7964">
                  <c:v>6</c:v>
                </c:pt>
                <c:pt idx="7965">
                  <c:v>8</c:v>
                </c:pt>
                <c:pt idx="7966">
                  <c:v>6</c:v>
                </c:pt>
                <c:pt idx="7967">
                  <c:v>8</c:v>
                </c:pt>
                <c:pt idx="7968">
                  <c:v>6</c:v>
                </c:pt>
                <c:pt idx="7969">
                  <c:v>6</c:v>
                </c:pt>
                <c:pt idx="7970">
                  <c:v>6</c:v>
                </c:pt>
                <c:pt idx="7971">
                  <c:v>6</c:v>
                </c:pt>
                <c:pt idx="7972">
                  <c:v>6</c:v>
                </c:pt>
                <c:pt idx="7973">
                  <c:v>8</c:v>
                </c:pt>
                <c:pt idx="7974">
                  <c:v>8</c:v>
                </c:pt>
                <c:pt idx="7975">
                  <c:v>6</c:v>
                </c:pt>
                <c:pt idx="7976">
                  <c:v>6</c:v>
                </c:pt>
                <c:pt idx="7977">
                  <c:v>6</c:v>
                </c:pt>
                <c:pt idx="7978">
                  <c:v>6</c:v>
                </c:pt>
                <c:pt idx="7979">
                  <c:v>8</c:v>
                </c:pt>
                <c:pt idx="7980">
                  <c:v>6</c:v>
                </c:pt>
                <c:pt idx="7981">
                  <c:v>8</c:v>
                </c:pt>
                <c:pt idx="7982">
                  <c:v>6</c:v>
                </c:pt>
                <c:pt idx="7983">
                  <c:v>6</c:v>
                </c:pt>
                <c:pt idx="7984">
                  <c:v>8</c:v>
                </c:pt>
                <c:pt idx="7985">
                  <c:v>6</c:v>
                </c:pt>
                <c:pt idx="7986">
                  <c:v>6</c:v>
                </c:pt>
                <c:pt idx="7987">
                  <c:v>8</c:v>
                </c:pt>
                <c:pt idx="7988">
                  <c:v>6</c:v>
                </c:pt>
                <c:pt idx="7989">
                  <c:v>6</c:v>
                </c:pt>
                <c:pt idx="7990">
                  <c:v>6</c:v>
                </c:pt>
                <c:pt idx="7991">
                  <c:v>6</c:v>
                </c:pt>
                <c:pt idx="7992">
                  <c:v>8</c:v>
                </c:pt>
                <c:pt idx="7993">
                  <c:v>8</c:v>
                </c:pt>
                <c:pt idx="7994">
                  <c:v>8</c:v>
                </c:pt>
                <c:pt idx="7995">
                  <c:v>6</c:v>
                </c:pt>
                <c:pt idx="7996">
                  <c:v>8</c:v>
                </c:pt>
                <c:pt idx="7997">
                  <c:v>6</c:v>
                </c:pt>
                <c:pt idx="7998">
                  <c:v>6</c:v>
                </c:pt>
                <c:pt idx="7999">
                  <c:v>6</c:v>
                </c:pt>
                <c:pt idx="8000">
                  <c:v>8</c:v>
                </c:pt>
                <c:pt idx="8001">
                  <c:v>6</c:v>
                </c:pt>
                <c:pt idx="8002">
                  <c:v>6</c:v>
                </c:pt>
                <c:pt idx="8003">
                  <c:v>8</c:v>
                </c:pt>
                <c:pt idx="8004">
                  <c:v>6</c:v>
                </c:pt>
                <c:pt idx="8005">
                  <c:v>8</c:v>
                </c:pt>
                <c:pt idx="8006">
                  <c:v>8</c:v>
                </c:pt>
                <c:pt idx="8007">
                  <c:v>8</c:v>
                </c:pt>
                <c:pt idx="8008">
                  <c:v>6</c:v>
                </c:pt>
                <c:pt idx="8009">
                  <c:v>8</c:v>
                </c:pt>
                <c:pt idx="8010">
                  <c:v>6</c:v>
                </c:pt>
                <c:pt idx="8011">
                  <c:v>8</c:v>
                </c:pt>
                <c:pt idx="8012">
                  <c:v>8</c:v>
                </c:pt>
                <c:pt idx="8013">
                  <c:v>8</c:v>
                </c:pt>
                <c:pt idx="8014">
                  <c:v>8</c:v>
                </c:pt>
                <c:pt idx="8015">
                  <c:v>8</c:v>
                </c:pt>
                <c:pt idx="8016">
                  <c:v>8</c:v>
                </c:pt>
                <c:pt idx="8017">
                  <c:v>8</c:v>
                </c:pt>
                <c:pt idx="8018">
                  <c:v>8</c:v>
                </c:pt>
                <c:pt idx="8019">
                  <c:v>8</c:v>
                </c:pt>
                <c:pt idx="8020">
                  <c:v>8</c:v>
                </c:pt>
                <c:pt idx="8021">
                  <c:v>8</c:v>
                </c:pt>
                <c:pt idx="8022">
                  <c:v>8</c:v>
                </c:pt>
                <c:pt idx="8023">
                  <c:v>8</c:v>
                </c:pt>
                <c:pt idx="8024">
                  <c:v>8</c:v>
                </c:pt>
                <c:pt idx="8025">
                  <c:v>8</c:v>
                </c:pt>
                <c:pt idx="8026">
                  <c:v>6</c:v>
                </c:pt>
                <c:pt idx="8027">
                  <c:v>6</c:v>
                </c:pt>
                <c:pt idx="8028">
                  <c:v>8</c:v>
                </c:pt>
                <c:pt idx="8029">
                  <c:v>8</c:v>
                </c:pt>
                <c:pt idx="8030">
                  <c:v>8</c:v>
                </c:pt>
                <c:pt idx="8031">
                  <c:v>6</c:v>
                </c:pt>
                <c:pt idx="8032">
                  <c:v>8</c:v>
                </c:pt>
                <c:pt idx="8033">
                  <c:v>8</c:v>
                </c:pt>
                <c:pt idx="8034">
                  <c:v>8</c:v>
                </c:pt>
                <c:pt idx="8035">
                  <c:v>6</c:v>
                </c:pt>
                <c:pt idx="8036">
                  <c:v>4</c:v>
                </c:pt>
                <c:pt idx="8037">
                  <c:v>6</c:v>
                </c:pt>
                <c:pt idx="8038">
                  <c:v>6</c:v>
                </c:pt>
                <c:pt idx="8039">
                  <c:v>4</c:v>
                </c:pt>
                <c:pt idx="8040">
                  <c:v>4</c:v>
                </c:pt>
                <c:pt idx="8041">
                  <c:v>6</c:v>
                </c:pt>
                <c:pt idx="8042">
                  <c:v>4</c:v>
                </c:pt>
                <c:pt idx="8043">
                  <c:v>4</c:v>
                </c:pt>
                <c:pt idx="8044">
                  <c:v>4</c:v>
                </c:pt>
                <c:pt idx="8045">
                  <c:v>6</c:v>
                </c:pt>
                <c:pt idx="8046">
                  <c:v>4</c:v>
                </c:pt>
                <c:pt idx="8047">
                  <c:v>4</c:v>
                </c:pt>
                <c:pt idx="8048">
                  <c:v>4</c:v>
                </c:pt>
                <c:pt idx="8049">
                  <c:v>4</c:v>
                </c:pt>
                <c:pt idx="8050">
                  <c:v>4</c:v>
                </c:pt>
                <c:pt idx="8051">
                  <c:v>4</c:v>
                </c:pt>
                <c:pt idx="8052">
                  <c:v>4</c:v>
                </c:pt>
                <c:pt idx="8053">
                  <c:v>4</c:v>
                </c:pt>
                <c:pt idx="8054">
                  <c:v>4</c:v>
                </c:pt>
                <c:pt idx="8055">
                  <c:v>8</c:v>
                </c:pt>
                <c:pt idx="8056">
                  <c:v>6</c:v>
                </c:pt>
                <c:pt idx="8057">
                  <c:v>6</c:v>
                </c:pt>
                <c:pt idx="8058">
                  <c:v>8</c:v>
                </c:pt>
                <c:pt idx="8059">
                  <c:v>6</c:v>
                </c:pt>
                <c:pt idx="8060">
                  <c:v>8</c:v>
                </c:pt>
                <c:pt idx="8061">
                  <c:v>6</c:v>
                </c:pt>
                <c:pt idx="8062">
                  <c:v>6</c:v>
                </c:pt>
                <c:pt idx="8063">
                  <c:v>8</c:v>
                </c:pt>
                <c:pt idx="8064">
                  <c:v>6</c:v>
                </c:pt>
                <c:pt idx="8065">
                  <c:v>6</c:v>
                </c:pt>
                <c:pt idx="8066">
                  <c:v>6</c:v>
                </c:pt>
                <c:pt idx="8067">
                  <c:v>6</c:v>
                </c:pt>
                <c:pt idx="8068">
                  <c:v>8</c:v>
                </c:pt>
                <c:pt idx="8069">
                  <c:v>8</c:v>
                </c:pt>
                <c:pt idx="8070">
                  <c:v>6</c:v>
                </c:pt>
                <c:pt idx="8071">
                  <c:v>8</c:v>
                </c:pt>
                <c:pt idx="8072">
                  <c:v>8</c:v>
                </c:pt>
                <c:pt idx="8073">
                  <c:v>8</c:v>
                </c:pt>
                <c:pt idx="8074">
                  <c:v>8</c:v>
                </c:pt>
                <c:pt idx="8075">
                  <c:v>8</c:v>
                </c:pt>
                <c:pt idx="8076">
                  <c:v>8</c:v>
                </c:pt>
                <c:pt idx="8077">
                  <c:v>8</c:v>
                </c:pt>
                <c:pt idx="8078">
                  <c:v>8</c:v>
                </c:pt>
                <c:pt idx="8079">
                  <c:v>8</c:v>
                </c:pt>
                <c:pt idx="8080">
                  <c:v>6</c:v>
                </c:pt>
                <c:pt idx="8081">
                  <c:v>8</c:v>
                </c:pt>
                <c:pt idx="8082">
                  <c:v>8</c:v>
                </c:pt>
                <c:pt idx="8083">
                  <c:v>8</c:v>
                </c:pt>
                <c:pt idx="8084">
                  <c:v>8</c:v>
                </c:pt>
                <c:pt idx="8085">
                  <c:v>8</c:v>
                </c:pt>
                <c:pt idx="8086">
                  <c:v>8</c:v>
                </c:pt>
                <c:pt idx="8087">
                  <c:v>8</c:v>
                </c:pt>
                <c:pt idx="8088">
                  <c:v>6</c:v>
                </c:pt>
                <c:pt idx="8089">
                  <c:v>8</c:v>
                </c:pt>
                <c:pt idx="8090">
                  <c:v>8</c:v>
                </c:pt>
                <c:pt idx="8091">
                  <c:v>8</c:v>
                </c:pt>
                <c:pt idx="8092">
                  <c:v>8</c:v>
                </c:pt>
                <c:pt idx="8093">
                  <c:v>8</c:v>
                </c:pt>
                <c:pt idx="8094">
                  <c:v>8</c:v>
                </c:pt>
                <c:pt idx="8095">
                  <c:v>8</c:v>
                </c:pt>
                <c:pt idx="8096">
                  <c:v>8</c:v>
                </c:pt>
                <c:pt idx="8097">
                  <c:v>8</c:v>
                </c:pt>
                <c:pt idx="8098">
                  <c:v>6</c:v>
                </c:pt>
                <c:pt idx="8099">
                  <c:v>8</c:v>
                </c:pt>
                <c:pt idx="8100">
                  <c:v>8</c:v>
                </c:pt>
                <c:pt idx="8101">
                  <c:v>8</c:v>
                </c:pt>
                <c:pt idx="8102">
                  <c:v>8</c:v>
                </c:pt>
                <c:pt idx="8103">
                  <c:v>8</c:v>
                </c:pt>
                <c:pt idx="8104">
                  <c:v>8</c:v>
                </c:pt>
                <c:pt idx="8105">
                  <c:v>8</c:v>
                </c:pt>
                <c:pt idx="8106">
                  <c:v>6</c:v>
                </c:pt>
                <c:pt idx="8107">
                  <c:v>6</c:v>
                </c:pt>
                <c:pt idx="8108">
                  <c:v>8</c:v>
                </c:pt>
                <c:pt idx="8109">
                  <c:v>8</c:v>
                </c:pt>
                <c:pt idx="8110">
                  <c:v>8</c:v>
                </c:pt>
                <c:pt idx="8111">
                  <c:v>8</c:v>
                </c:pt>
                <c:pt idx="8112">
                  <c:v>8</c:v>
                </c:pt>
                <c:pt idx="8113">
                  <c:v>8</c:v>
                </c:pt>
                <c:pt idx="8114">
                  <c:v>8</c:v>
                </c:pt>
                <c:pt idx="8115">
                  <c:v>6</c:v>
                </c:pt>
                <c:pt idx="8116">
                  <c:v>8</c:v>
                </c:pt>
                <c:pt idx="8117">
                  <c:v>8</c:v>
                </c:pt>
                <c:pt idx="8118">
                  <c:v>8</c:v>
                </c:pt>
                <c:pt idx="8119">
                  <c:v>6</c:v>
                </c:pt>
                <c:pt idx="8120">
                  <c:v>8</c:v>
                </c:pt>
                <c:pt idx="8121">
                  <c:v>8</c:v>
                </c:pt>
                <c:pt idx="8122">
                  <c:v>8</c:v>
                </c:pt>
                <c:pt idx="8123">
                  <c:v>6</c:v>
                </c:pt>
                <c:pt idx="8124">
                  <c:v>8</c:v>
                </c:pt>
                <c:pt idx="8125">
                  <c:v>8</c:v>
                </c:pt>
                <c:pt idx="8126">
                  <c:v>8</c:v>
                </c:pt>
                <c:pt idx="8127">
                  <c:v>8</c:v>
                </c:pt>
                <c:pt idx="8128">
                  <c:v>8</c:v>
                </c:pt>
                <c:pt idx="8129">
                  <c:v>8</c:v>
                </c:pt>
                <c:pt idx="8130">
                  <c:v>8</c:v>
                </c:pt>
                <c:pt idx="8131">
                  <c:v>8</c:v>
                </c:pt>
                <c:pt idx="8132">
                  <c:v>8</c:v>
                </c:pt>
                <c:pt idx="8133">
                  <c:v>6</c:v>
                </c:pt>
                <c:pt idx="8134">
                  <c:v>8</c:v>
                </c:pt>
                <c:pt idx="8135">
                  <c:v>6</c:v>
                </c:pt>
                <c:pt idx="8136">
                  <c:v>8</c:v>
                </c:pt>
                <c:pt idx="8137">
                  <c:v>6</c:v>
                </c:pt>
                <c:pt idx="8138">
                  <c:v>6</c:v>
                </c:pt>
                <c:pt idx="8139">
                  <c:v>6</c:v>
                </c:pt>
                <c:pt idx="8140">
                  <c:v>6</c:v>
                </c:pt>
                <c:pt idx="8141">
                  <c:v>8</c:v>
                </c:pt>
                <c:pt idx="8142">
                  <c:v>8</c:v>
                </c:pt>
                <c:pt idx="8143">
                  <c:v>6</c:v>
                </c:pt>
                <c:pt idx="8144">
                  <c:v>6</c:v>
                </c:pt>
                <c:pt idx="8145">
                  <c:v>8</c:v>
                </c:pt>
                <c:pt idx="8146">
                  <c:v>8</c:v>
                </c:pt>
                <c:pt idx="8147">
                  <c:v>6</c:v>
                </c:pt>
                <c:pt idx="8148">
                  <c:v>6</c:v>
                </c:pt>
                <c:pt idx="8149">
                  <c:v>8</c:v>
                </c:pt>
                <c:pt idx="8150">
                  <c:v>8</c:v>
                </c:pt>
                <c:pt idx="8151">
                  <c:v>8</c:v>
                </c:pt>
                <c:pt idx="8152">
                  <c:v>8</c:v>
                </c:pt>
                <c:pt idx="8153">
                  <c:v>8</c:v>
                </c:pt>
                <c:pt idx="8154">
                  <c:v>8</c:v>
                </c:pt>
                <c:pt idx="8155">
                  <c:v>8</c:v>
                </c:pt>
                <c:pt idx="8156">
                  <c:v>8</c:v>
                </c:pt>
                <c:pt idx="8157">
                  <c:v>8</c:v>
                </c:pt>
                <c:pt idx="8158">
                  <c:v>8</c:v>
                </c:pt>
                <c:pt idx="8159">
                  <c:v>8</c:v>
                </c:pt>
                <c:pt idx="8160">
                  <c:v>8</c:v>
                </c:pt>
                <c:pt idx="8161">
                  <c:v>8</c:v>
                </c:pt>
                <c:pt idx="8162">
                  <c:v>8</c:v>
                </c:pt>
                <c:pt idx="8163">
                  <c:v>8</c:v>
                </c:pt>
                <c:pt idx="8164">
                  <c:v>8</c:v>
                </c:pt>
                <c:pt idx="8165">
                  <c:v>8</c:v>
                </c:pt>
                <c:pt idx="8166">
                  <c:v>8</c:v>
                </c:pt>
                <c:pt idx="8167">
                  <c:v>8</c:v>
                </c:pt>
                <c:pt idx="8168">
                  <c:v>8</c:v>
                </c:pt>
                <c:pt idx="8169">
                  <c:v>8</c:v>
                </c:pt>
                <c:pt idx="8170">
                  <c:v>8</c:v>
                </c:pt>
                <c:pt idx="8171">
                  <c:v>4</c:v>
                </c:pt>
                <c:pt idx="8172">
                  <c:v>4</c:v>
                </c:pt>
                <c:pt idx="8173">
                  <c:v>4</c:v>
                </c:pt>
                <c:pt idx="8174">
                  <c:v>4</c:v>
                </c:pt>
                <c:pt idx="8175">
                  <c:v>4</c:v>
                </c:pt>
                <c:pt idx="8176">
                  <c:v>4</c:v>
                </c:pt>
                <c:pt idx="8177">
                  <c:v>4</c:v>
                </c:pt>
                <c:pt idx="8178">
                  <c:v>4</c:v>
                </c:pt>
                <c:pt idx="8179">
                  <c:v>4</c:v>
                </c:pt>
                <c:pt idx="8180">
                  <c:v>4</c:v>
                </c:pt>
                <c:pt idx="8181">
                  <c:v>4</c:v>
                </c:pt>
                <c:pt idx="8182">
                  <c:v>4</c:v>
                </c:pt>
                <c:pt idx="8183">
                  <c:v>4</c:v>
                </c:pt>
                <c:pt idx="8184">
                  <c:v>4</c:v>
                </c:pt>
                <c:pt idx="8185">
                  <c:v>4</c:v>
                </c:pt>
                <c:pt idx="8186">
                  <c:v>4</c:v>
                </c:pt>
                <c:pt idx="8187">
                  <c:v>4</c:v>
                </c:pt>
                <c:pt idx="8188">
                  <c:v>4</c:v>
                </c:pt>
                <c:pt idx="8189">
                  <c:v>4</c:v>
                </c:pt>
                <c:pt idx="8190">
                  <c:v>4</c:v>
                </c:pt>
                <c:pt idx="8191">
                  <c:v>4</c:v>
                </c:pt>
                <c:pt idx="8192">
                  <c:v>4</c:v>
                </c:pt>
                <c:pt idx="8193">
                  <c:v>4</c:v>
                </c:pt>
                <c:pt idx="8194">
                  <c:v>4</c:v>
                </c:pt>
                <c:pt idx="8195">
                  <c:v>4</c:v>
                </c:pt>
                <c:pt idx="8196">
                  <c:v>4</c:v>
                </c:pt>
                <c:pt idx="8197">
                  <c:v>4</c:v>
                </c:pt>
                <c:pt idx="8198">
                  <c:v>4</c:v>
                </c:pt>
                <c:pt idx="8199">
                  <c:v>8</c:v>
                </c:pt>
                <c:pt idx="8200">
                  <c:v>6</c:v>
                </c:pt>
                <c:pt idx="8201">
                  <c:v>6</c:v>
                </c:pt>
                <c:pt idx="8202">
                  <c:v>8</c:v>
                </c:pt>
                <c:pt idx="8203">
                  <c:v>8</c:v>
                </c:pt>
                <c:pt idx="8204">
                  <c:v>8</c:v>
                </c:pt>
                <c:pt idx="8205">
                  <c:v>6</c:v>
                </c:pt>
                <c:pt idx="8206">
                  <c:v>6</c:v>
                </c:pt>
                <c:pt idx="8207">
                  <c:v>6</c:v>
                </c:pt>
                <c:pt idx="8208">
                  <c:v>6</c:v>
                </c:pt>
                <c:pt idx="8209">
                  <c:v>8</c:v>
                </c:pt>
                <c:pt idx="8210">
                  <c:v>8</c:v>
                </c:pt>
                <c:pt idx="8211">
                  <c:v>8</c:v>
                </c:pt>
                <c:pt idx="8212">
                  <c:v>8</c:v>
                </c:pt>
                <c:pt idx="8213">
                  <c:v>6</c:v>
                </c:pt>
                <c:pt idx="8214">
                  <c:v>8</c:v>
                </c:pt>
                <c:pt idx="8215">
                  <c:v>8</c:v>
                </c:pt>
                <c:pt idx="8216">
                  <c:v>8</c:v>
                </c:pt>
                <c:pt idx="8217">
                  <c:v>8</c:v>
                </c:pt>
                <c:pt idx="8218">
                  <c:v>6</c:v>
                </c:pt>
                <c:pt idx="8219">
                  <c:v>6</c:v>
                </c:pt>
                <c:pt idx="8220">
                  <c:v>6</c:v>
                </c:pt>
                <c:pt idx="8221">
                  <c:v>6</c:v>
                </c:pt>
                <c:pt idx="8222">
                  <c:v>8</c:v>
                </c:pt>
                <c:pt idx="8223">
                  <c:v>8</c:v>
                </c:pt>
                <c:pt idx="8224">
                  <c:v>8</c:v>
                </c:pt>
                <c:pt idx="8225">
                  <c:v>8</c:v>
                </c:pt>
                <c:pt idx="8226">
                  <c:v>6</c:v>
                </c:pt>
                <c:pt idx="8227">
                  <c:v>8</c:v>
                </c:pt>
                <c:pt idx="8228">
                  <c:v>8</c:v>
                </c:pt>
                <c:pt idx="8229">
                  <c:v>8</c:v>
                </c:pt>
                <c:pt idx="8230">
                  <c:v>6</c:v>
                </c:pt>
                <c:pt idx="8231">
                  <c:v>8</c:v>
                </c:pt>
                <c:pt idx="8232">
                  <c:v>8</c:v>
                </c:pt>
                <c:pt idx="8233">
                  <c:v>8</c:v>
                </c:pt>
                <c:pt idx="8234">
                  <c:v>6</c:v>
                </c:pt>
                <c:pt idx="8235">
                  <c:v>8</c:v>
                </c:pt>
                <c:pt idx="8236">
                  <c:v>8</c:v>
                </c:pt>
                <c:pt idx="8237">
                  <c:v>6</c:v>
                </c:pt>
                <c:pt idx="8238">
                  <c:v>6</c:v>
                </c:pt>
                <c:pt idx="8239">
                  <c:v>8</c:v>
                </c:pt>
                <c:pt idx="8240">
                  <c:v>8</c:v>
                </c:pt>
                <c:pt idx="8241">
                  <c:v>8</c:v>
                </c:pt>
                <c:pt idx="8242">
                  <c:v>8</c:v>
                </c:pt>
                <c:pt idx="8243">
                  <c:v>6</c:v>
                </c:pt>
                <c:pt idx="8244">
                  <c:v>6</c:v>
                </c:pt>
                <c:pt idx="8245">
                  <c:v>6</c:v>
                </c:pt>
                <c:pt idx="8246">
                  <c:v>8</c:v>
                </c:pt>
                <c:pt idx="8247">
                  <c:v>8</c:v>
                </c:pt>
                <c:pt idx="8248">
                  <c:v>8</c:v>
                </c:pt>
                <c:pt idx="8249">
                  <c:v>6</c:v>
                </c:pt>
                <c:pt idx="8250">
                  <c:v>8</c:v>
                </c:pt>
                <c:pt idx="8251">
                  <c:v>8</c:v>
                </c:pt>
                <c:pt idx="8252">
                  <c:v>8</c:v>
                </c:pt>
                <c:pt idx="8253">
                  <c:v>6</c:v>
                </c:pt>
                <c:pt idx="8254">
                  <c:v>8</c:v>
                </c:pt>
                <c:pt idx="8255">
                  <c:v>8</c:v>
                </c:pt>
                <c:pt idx="8256">
                  <c:v>6</c:v>
                </c:pt>
                <c:pt idx="8257">
                  <c:v>6</c:v>
                </c:pt>
                <c:pt idx="8258">
                  <c:v>4</c:v>
                </c:pt>
                <c:pt idx="8259">
                  <c:v>4</c:v>
                </c:pt>
                <c:pt idx="8260">
                  <c:v>6</c:v>
                </c:pt>
                <c:pt idx="8261">
                  <c:v>6</c:v>
                </c:pt>
                <c:pt idx="8262">
                  <c:v>6</c:v>
                </c:pt>
                <c:pt idx="8263">
                  <c:v>4</c:v>
                </c:pt>
                <c:pt idx="8264">
                  <c:v>6</c:v>
                </c:pt>
                <c:pt idx="8265">
                  <c:v>4</c:v>
                </c:pt>
                <c:pt idx="8266">
                  <c:v>6</c:v>
                </c:pt>
                <c:pt idx="8267">
                  <c:v>6</c:v>
                </c:pt>
                <c:pt idx="8268">
                  <c:v>6</c:v>
                </c:pt>
                <c:pt idx="8269">
                  <c:v>4</c:v>
                </c:pt>
                <c:pt idx="8270">
                  <c:v>6</c:v>
                </c:pt>
                <c:pt idx="8271">
                  <c:v>6</c:v>
                </c:pt>
                <c:pt idx="8272">
                  <c:v>4</c:v>
                </c:pt>
                <c:pt idx="8273">
                  <c:v>6</c:v>
                </c:pt>
                <c:pt idx="8274">
                  <c:v>4</c:v>
                </c:pt>
                <c:pt idx="8275">
                  <c:v>4</c:v>
                </c:pt>
                <c:pt idx="8276">
                  <c:v>6</c:v>
                </c:pt>
                <c:pt idx="8277">
                  <c:v>6</c:v>
                </c:pt>
                <c:pt idx="8278">
                  <c:v>6</c:v>
                </c:pt>
                <c:pt idx="8279">
                  <c:v>6</c:v>
                </c:pt>
                <c:pt idx="8280">
                  <c:v>4</c:v>
                </c:pt>
                <c:pt idx="8281">
                  <c:v>4</c:v>
                </c:pt>
                <c:pt idx="8282">
                  <c:v>6</c:v>
                </c:pt>
                <c:pt idx="8283">
                  <c:v>4</c:v>
                </c:pt>
                <c:pt idx="8284">
                  <c:v>4</c:v>
                </c:pt>
                <c:pt idx="8285">
                  <c:v>6</c:v>
                </c:pt>
                <c:pt idx="8286">
                  <c:v>4</c:v>
                </c:pt>
                <c:pt idx="8287">
                  <c:v>6</c:v>
                </c:pt>
                <c:pt idx="8288">
                  <c:v>6</c:v>
                </c:pt>
                <c:pt idx="8289">
                  <c:v>4</c:v>
                </c:pt>
                <c:pt idx="8290">
                  <c:v>6</c:v>
                </c:pt>
                <c:pt idx="8291">
                  <c:v>4</c:v>
                </c:pt>
                <c:pt idx="8292">
                  <c:v>6</c:v>
                </c:pt>
                <c:pt idx="8293">
                  <c:v>6</c:v>
                </c:pt>
                <c:pt idx="8294">
                  <c:v>4</c:v>
                </c:pt>
                <c:pt idx="8295">
                  <c:v>12</c:v>
                </c:pt>
                <c:pt idx="8296">
                  <c:v>12</c:v>
                </c:pt>
                <c:pt idx="8297">
                  <c:v>12</c:v>
                </c:pt>
                <c:pt idx="8298">
                  <c:v>12</c:v>
                </c:pt>
                <c:pt idx="8299">
                  <c:v>12</c:v>
                </c:pt>
                <c:pt idx="8300">
                  <c:v>12</c:v>
                </c:pt>
                <c:pt idx="8301">
                  <c:v>12</c:v>
                </c:pt>
                <c:pt idx="8302">
                  <c:v>4</c:v>
                </c:pt>
                <c:pt idx="8303">
                  <c:v>4</c:v>
                </c:pt>
                <c:pt idx="8304">
                  <c:v>4</c:v>
                </c:pt>
                <c:pt idx="8305">
                  <c:v>4</c:v>
                </c:pt>
                <c:pt idx="8306">
                  <c:v>4</c:v>
                </c:pt>
                <c:pt idx="8307">
                  <c:v>4</c:v>
                </c:pt>
                <c:pt idx="8308">
                  <c:v>4</c:v>
                </c:pt>
                <c:pt idx="8309">
                  <c:v>4</c:v>
                </c:pt>
                <c:pt idx="8310">
                  <c:v>4</c:v>
                </c:pt>
                <c:pt idx="8311">
                  <c:v>4</c:v>
                </c:pt>
                <c:pt idx="8312">
                  <c:v>4</c:v>
                </c:pt>
                <c:pt idx="8313">
                  <c:v>4</c:v>
                </c:pt>
                <c:pt idx="8314">
                  <c:v>4</c:v>
                </c:pt>
                <c:pt idx="8315">
                  <c:v>4</c:v>
                </c:pt>
                <c:pt idx="8316">
                  <c:v>4</c:v>
                </c:pt>
                <c:pt idx="8317">
                  <c:v>4</c:v>
                </c:pt>
                <c:pt idx="8318">
                  <c:v>4</c:v>
                </c:pt>
                <c:pt idx="8319">
                  <c:v>4</c:v>
                </c:pt>
                <c:pt idx="8320">
                  <c:v>4</c:v>
                </c:pt>
                <c:pt idx="8321">
                  <c:v>4</c:v>
                </c:pt>
                <c:pt idx="8322">
                  <c:v>4</c:v>
                </c:pt>
                <c:pt idx="8323">
                  <c:v>4</c:v>
                </c:pt>
                <c:pt idx="8324">
                  <c:v>4</c:v>
                </c:pt>
                <c:pt idx="8325">
                  <c:v>4</c:v>
                </c:pt>
                <c:pt idx="8326">
                  <c:v>4</c:v>
                </c:pt>
                <c:pt idx="8327">
                  <c:v>4</c:v>
                </c:pt>
                <c:pt idx="8328">
                  <c:v>4</c:v>
                </c:pt>
                <c:pt idx="8329">
                  <c:v>4</c:v>
                </c:pt>
                <c:pt idx="8330">
                  <c:v>4</c:v>
                </c:pt>
                <c:pt idx="8331">
                  <c:v>4</c:v>
                </c:pt>
                <c:pt idx="8332">
                  <c:v>4</c:v>
                </c:pt>
                <c:pt idx="8333">
                  <c:v>6</c:v>
                </c:pt>
                <c:pt idx="8334">
                  <c:v>6</c:v>
                </c:pt>
                <c:pt idx="8335">
                  <c:v>6</c:v>
                </c:pt>
                <c:pt idx="8336">
                  <c:v>6</c:v>
                </c:pt>
                <c:pt idx="8337">
                  <c:v>6</c:v>
                </c:pt>
                <c:pt idx="8338">
                  <c:v>6</c:v>
                </c:pt>
                <c:pt idx="8339">
                  <c:v>6</c:v>
                </c:pt>
                <c:pt idx="8340">
                  <c:v>6</c:v>
                </c:pt>
                <c:pt idx="8341">
                  <c:v>8</c:v>
                </c:pt>
                <c:pt idx="8342">
                  <c:v>8</c:v>
                </c:pt>
                <c:pt idx="8343">
                  <c:v>8</c:v>
                </c:pt>
                <c:pt idx="8344">
                  <c:v>6</c:v>
                </c:pt>
                <c:pt idx="8345">
                  <c:v>6</c:v>
                </c:pt>
                <c:pt idx="8346">
                  <c:v>6</c:v>
                </c:pt>
                <c:pt idx="8347">
                  <c:v>6</c:v>
                </c:pt>
                <c:pt idx="8348">
                  <c:v>6</c:v>
                </c:pt>
                <c:pt idx="8349">
                  <c:v>6</c:v>
                </c:pt>
                <c:pt idx="8350">
                  <c:v>6</c:v>
                </c:pt>
                <c:pt idx="8351">
                  <c:v>6</c:v>
                </c:pt>
                <c:pt idx="8352">
                  <c:v>6</c:v>
                </c:pt>
                <c:pt idx="8353">
                  <c:v>6</c:v>
                </c:pt>
                <c:pt idx="8354">
                  <c:v>6</c:v>
                </c:pt>
                <c:pt idx="8355">
                  <c:v>6</c:v>
                </c:pt>
                <c:pt idx="8356">
                  <c:v>6</c:v>
                </c:pt>
                <c:pt idx="8357">
                  <c:v>6</c:v>
                </c:pt>
                <c:pt idx="8358">
                  <c:v>6</c:v>
                </c:pt>
                <c:pt idx="8359">
                  <c:v>6</c:v>
                </c:pt>
                <c:pt idx="8360">
                  <c:v>6</c:v>
                </c:pt>
                <c:pt idx="8361">
                  <c:v>6</c:v>
                </c:pt>
                <c:pt idx="8362">
                  <c:v>6</c:v>
                </c:pt>
                <c:pt idx="8363">
                  <c:v>6</c:v>
                </c:pt>
                <c:pt idx="8364">
                  <c:v>6</c:v>
                </c:pt>
                <c:pt idx="8365">
                  <c:v>6</c:v>
                </c:pt>
                <c:pt idx="8366">
                  <c:v>6</c:v>
                </c:pt>
                <c:pt idx="8367">
                  <c:v>6</c:v>
                </c:pt>
                <c:pt idx="8368">
                  <c:v>6</c:v>
                </c:pt>
                <c:pt idx="8369">
                  <c:v>6</c:v>
                </c:pt>
                <c:pt idx="8370">
                  <c:v>6</c:v>
                </c:pt>
                <c:pt idx="8371">
                  <c:v>6</c:v>
                </c:pt>
                <c:pt idx="8372">
                  <c:v>4</c:v>
                </c:pt>
                <c:pt idx="8373">
                  <c:v>4</c:v>
                </c:pt>
                <c:pt idx="8374">
                  <c:v>4</c:v>
                </c:pt>
                <c:pt idx="8375">
                  <c:v>4</c:v>
                </c:pt>
                <c:pt idx="8376">
                  <c:v>4</c:v>
                </c:pt>
                <c:pt idx="8377">
                  <c:v>4</c:v>
                </c:pt>
                <c:pt idx="8378">
                  <c:v>4</c:v>
                </c:pt>
                <c:pt idx="8379">
                  <c:v>4</c:v>
                </c:pt>
                <c:pt idx="8380">
                  <c:v>4</c:v>
                </c:pt>
                <c:pt idx="8381">
                  <c:v>4</c:v>
                </c:pt>
                <c:pt idx="8382">
                  <c:v>4</c:v>
                </c:pt>
                <c:pt idx="8383">
                  <c:v>4</c:v>
                </c:pt>
                <c:pt idx="8384">
                  <c:v>4</c:v>
                </c:pt>
                <c:pt idx="8385">
                  <c:v>4</c:v>
                </c:pt>
                <c:pt idx="8386">
                  <c:v>4</c:v>
                </c:pt>
                <c:pt idx="8387">
                  <c:v>4</c:v>
                </c:pt>
                <c:pt idx="8388">
                  <c:v>4</c:v>
                </c:pt>
                <c:pt idx="8389">
                  <c:v>6</c:v>
                </c:pt>
                <c:pt idx="8390">
                  <c:v>6</c:v>
                </c:pt>
                <c:pt idx="8391">
                  <c:v>6</c:v>
                </c:pt>
                <c:pt idx="8392">
                  <c:v>6</c:v>
                </c:pt>
                <c:pt idx="8393">
                  <c:v>6</c:v>
                </c:pt>
                <c:pt idx="8394">
                  <c:v>6</c:v>
                </c:pt>
                <c:pt idx="8395">
                  <c:v>6</c:v>
                </c:pt>
                <c:pt idx="8396">
                  <c:v>6</c:v>
                </c:pt>
                <c:pt idx="8397">
                  <c:v>4</c:v>
                </c:pt>
                <c:pt idx="8398">
                  <c:v>4</c:v>
                </c:pt>
                <c:pt idx="8399">
                  <c:v>4</c:v>
                </c:pt>
                <c:pt idx="8400">
                  <c:v>4</c:v>
                </c:pt>
                <c:pt idx="8401">
                  <c:v>4</c:v>
                </c:pt>
                <c:pt idx="8402">
                  <c:v>4</c:v>
                </c:pt>
                <c:pt idx="8403">
                  <c:v>4</c:v>
                </c:pt>
                <c:pt idx="8404">
                  <c:v>4</c:v>
                </c:pt>
                <c:pt idx="8405">
                  <c:v>4</c:v>
                </c:pt>
                <c:pt idx="8406">
                  <c:v>4</c:v>
                </c:pt>
                <c:pt idx="8407">
                  <c:v>4</c:v>
                </c:pt>
                <c:pt idx="8408">
                  <c:v>4</c:v>
                </c:pt>
                <c:pt idx="8409">
                  <c:v>4</c:v>
                </c:pt>
                <c:pt idx="8410">
                  <c:v>4</c:v>
                </c:pt>
                <c:pt idx="8411">
                  <c:v>4</c:v>
                </c:pt>
                <c:pt idx="8412">
                  <c:v>12</c:v>
                </c:pt>
                <c:pt idx="8413">
                  <c:v>6</c:v>
                </c:pt>
                <c:pt idx="8414">
                  <c:v>6</c:v>
                </c:pt>
                <c:pt idx="8415">
                  <c:v>6</c:v>
                </c:pt>
                <c:pt idx="8416">
                  <c:v>6</c:v>
                </c:pt>
                <c:pt idx="8417">
                  <c:v>6</c:v>
                </c:pt>
                <c:pt idx="8418">
                  <c:v>6</c:v>
                </c:pt>
                <c:pt idx="8419">
                  <c:v>6</c:v>
                </c:pt>
                <c:pt idx="8420">
                  <c:v>6</c:v>
                </c:pt>
                <c:pt idx="8421">
                  <c:v>6</c:v>
                </c:pt>
                <c:pt idx="8422">
                  <c:v>6</c:v>
                </c:pt>
                <c:pt idx="8423">
                  <c:v>6</c:v>
                </c:pt>
                <c:pt idx="8424">
                  <c:v>6</c:v>
                </c:pt>
                <c:pt idx="8425">
                  <c:v>6</c:v>
                </c:pt>
                <c:pt idx="8426">
                  <c:v>6</c:v>
                </c:pt>
                <c:pt idx="8427">
                  <c:v>6</c:v>
                </c:pt>
                <c:pt idx="8428">
                  <c:v>6</c:v>
                </c:pt>
                <c:pt idx="8429">
                  <c:v>6</c:v>
                </c:pt>
                <c:pt idx="8430">
                  <c:v>6</c:v>
                </c:pt>
                <c:pt idx="8431">
                  <c:v>6</c:v>
                </c:pt>
                <c:pt idx="8432">
                  <c:v>6</c:v>
                </c:pt>
                <c:pt idx="8433">
                  <c:v>6</c:v>
                </c:pt>
                <c:pt idx="8434">
                  <c:v>6</c:v>
                </c:pt>
                <c:pt idx="8435">
                  <c:v>6</c:v>
                </c:pt>
                <c:pt idx="8436">
                  <c:v>4</c:v>
                </c:pt>
                <c:pt idx="8437">
                  <c:v>4</c:v>
                </c:pt>
                <c:pt idx="8438">
                  <c:v>4</c:v>
                </c:pt>
                <c:pt idx="8439">
                  <c:v>4</c:v>
                </c:pt>
                <c:pt idx="8440">
                  <c:v>4</c:v>
                </c:pt>
                <c:pt idx="8441">
                  <c:v>4</c:v>
                </c:pt>
                <c:pt idx="8442">
                  <c:v>4</c:v>
                </c:pt>
                <c:pt idx="8443">
                  <c:v>4</c:v>
                </c:pt>
                <c:pt idx="8444">
                  <c:v>4</c:v>
                </c:pt>
                <c:pt idx="8445">
                  <c:v>4</c:v>
                </c:pt>
                <c:pt idx="8446">
                  <c:v>4</c:v>
                </c:pt>
                <c:pt idx="8447">
                  <c:v>4</c:v>
                </c:pt>
                <c:pt idx="8448">
                  <c:v>4</c:v>
                </c:pt>
                <c:pt idx="8449">
                  <c:v>4</c:v>
                </c:pt>
                <c:pt idx="8450">
                  <c:v>4</c:v>
                </c:pt>
                <c:pt idx="8451">
                  <c:v>4</c:v>
                </c:pt>
                <c:pt idx="8452">
                  <c:v>4</c:v>
                </c:pt>
                <c:pt idx="8453">
                  <c:v>4</c:v>
                </c:pt>
                <c:pt idx="8454">
                  <c:v>4</c:v>
                </c:pt>
                <c:pt idx="8455">
                  <c:v>4</c:v>
                </c:pt>
                <c:pt idx="8456">
                  <c:v>4</c:v>
                </c:pt>
                <c:pt idx="8457">
                  <c:v>6</c:v>
                </c:pt>
                <c:pt idx="8458">
                  <c:v>6</c:v>
                </c:pt>
                <c:pt idx="8459">
                  <c:v>6</c:v>
                </c:pt>
                <c:pt idx="8460">
                  <c:v>6</c:v>
                </c:pt>
                <c:pt idx="8461">
                  <c:v>6</c:v>
                </c:pt>
                <c:pt idx="8462">
                  <c:v>6</c:v>
                </c:pt>
                <c:pt idx="8463">
                  <c:v>6</c:v>
                </c:pt>
                <c:pt idx="8464">
                  <c:v>6</c:v>
                </c:pt>
                <c:pt idx="8465">
                  <c:v>6</c:v>
                </c:pt>
                <c:pt idx="8466">
                  <c:v>6</c:v>
                </c:pt>
                <c:pt idx="8467">
                  <c:v>6</c:v>
                </c:pt>
                <c:pt idx="8468">
                  <c:v>6</c:v>
                </c:pt>
                <c:pt idx="8469">
                  <c:v>6</c:v>
                </c:pt>
                <c:pt idx="8470">
                  <c:v>6</c:v>
                </c:pt>
                <c:pt idx="8471">
                  <c:v>6</c:v>
                </c:pt>
                <c:pt idx="8472">
                  <c:v>6</c:v>
                </c:pt>
                <c:pt idx="8473">
                  <c:v>6</c:v>
                </c:pt>
                <c:pt idx="8474">
                  <c:v>6</c:v>
                </c:pt>
                <c:pt idx="8475">
                  <c:v>6</c:v>
                </c:pt>
                <c:pt idx="8476">
                  <c:v>6</c:v>
                </c:pt>
                <c:pt idx="8477">
                  <c:v>6</c:v>
                </c:pt>
                <c:pt idx="8478">
                  <c:v>6</c:v>
                </c:pt>
                <c:pt idx="8479">
                  <c:v>6</c:v>
                </c:pt>
                <c:pt idx="8480">
                  <c:v>6</c:v>
                </c:pt>
                <c:pt idx="8481">
                  <c:v>6</c:v>
                </c:pt>
                <c:pt idx="8482">
                  <c:v>6</c:v>
                </c:pt>
                <c:pt idx="8483">
                  <c:v>6</c:v>
                </c:pt>
                <c:pt idx="8484">
                  <c:v>6</c:v>
                </c:pt>
                <c:pt idx="8485">
                  <c:v>8</c:v>
                </c:pt>
                <c:pt idx="8486">
                  <c:v>8</c:v>
                </c:pt>
                <c:pt idx="8487">
                  <c:v>8</c:v>
                </c:pt>
                <c:pt idx="8488">
                  <c:v>8</c:v>
                </c:pt>
                <c:pt idx="8489">
                  <c:v>8</c:v>
                </c:pt>
                <c:pt idx="8490">
                  <c:v>8</c:v>
                </c:pt>
                <c:pt idx="8491">
                  <c:v>8</c:v>
                </c:pt>
                <c:pt idx="8492">
                  <c:v>8</c:v>
                </c:pt>
                <c:pt idx="8493">
                  <c:v>8</c:v>
                </c:pt>
                <c:pt idx="8494">
                  <c:v>4</c:v>
                </c:pt>
                <c:pt idx="8495">
                  <c:v>4</c:v>
                </c:pt>
                <c:pt idx="8496">
                  <c:v>4</c:v>
                </c:pt>
                <c:pt idx="8497">
                  <c:v>4</c:v>
                </c:pt>
                <c:pt idx="8498">
                  <c:v>4</c:v>
                </c:pt>
                <c:pt idx="8499">
                  <c:v>4</c:v>
                </c:pt>
                <c:pt idx="8500">
                  <c:v>4</c:v>
                </c:pt>
                <c:pt idx="8501">
                  <c:v>4</c:v>
                </c:pt>
                <c:pt idx="8502">
                  <c:v>4</c:v>
                </c:pt>
                <c:pt idx="8503">
                  <c:v>4</c:v>
                </c:pt>
                <c:pt idx="8504">
                  <c:v>4</c:v>
                </c:pt>
                <c:pt idx="8505">
                  <c:v>4</c:v>
                </c:pt>
                <c:pt idx="8506">
                  <c:v>4</c:v>
                </c:pt>
                <c:pt idx="8507">
                  <c:v>4</c:v>
                </c:pt>
                <c:pt idx="8508">
                  <c:v>4</c:v>
                </c:pt>
                <c:pt idx="8509">
                  <c:v>4</c:v>
                </c:pt>
                <c:pt idx="8510">
                  <c:v>4</c:v>
                </c:pt>
                <c:pt idx="8511">
                  <c:v>4</c:v>
                </c:pt>
                <c:pt idx="8512">
                  <c:v>4</c:v>
                </c:pt>
                <c:pt idx="8513">
                  <c:v>4</c:v>
                </c:pt>
                <c:pt idx="8514">
                  <c:v>4</c:v>
                </c:pt>
                <c:pt idx="8515">
                  <c:v>4</c:v>
                </c:pt>
                <c:pt idx="8516">
                  <c:v>4</c:v>
                </c:pt>
                <c:pt idx="8517">
                  <c:v>4</c:v>
                </c:pt>
                <c:pt idx="8518">
                  <c:v>4</c:v>
                </c:pt>
                <c:pt idx="8519">
                  <c:v>6</c:v>
                </c:pt>
                <c:pt idx="8520">
                  <c:v>4</c:v>
                </c:pt>
                <c:pt idx="8521">
                  <c:v>6</c:v>
                </c:pt>
                <c:pt idx="8522">
                  <c:v>4</c:v>
                </c:pt>
                <c:pt idx="8523">
                  <c:v>4</c:v>
                </c:pt>
                <c:pt idx="8524">
                  <c:v>6</c:v>
                </c:pt>
                <c:pt idx="8525">
                  <c:v>4</c:v>
                </c:pt>
                <c:pt idx="8526">
                  <c:v>6</c:v>
                </c:pt>
                <c:pt idx="8527">
                  <c:v>4</c:v>
                </c:pt>
                <c:pt idx="8528">
                  <c:v>6</c:v>
                </c:pt>
                <c:pt idx="8529">
                  <c:v>4</c:v>
                </c:pt>
                <c:pt idx="8530">
                  <c:v>6</c:v>
                </c:pt>
                <c:pt idx="8531">
                  <c:v>4</c:v>
                </c:pt>
                <c:pt idx="8532">
                  <c:v>4</c:v>
                </c:pt>
                <c:pt idx="8533">
                  <c:v>6</c:v>
                </c:pt>
                <c:pt idx="8534">
                  <c:v>6</c:v>
                </c:pt>
                <c:pt idx="8535">
                  <c:v>6</c:v>
                </c:pt>
                <c:pt idx="8536">
                  <c:v>6</c:v>
                </c:pt>
                <c:pt idx="8537">
                  <c:v>6</c:v>
                </c:pt>
                <c:pt idx="8538">
                  <c:v>6</c:v>
                </c:pt>
                <c:pt idx="8539">
                  <c:v>6</c:v>
                </c:pt>
                <c:pt idx="8540">
                  <c:v>6</c:v>
                </c:pt>
                <c:pt idx="8541">
                  <c:v>6</c:v>
                </c:pt>
                <c:pt idx="8542">
                  <c:v>6</c:v>
                </c:pt>
                <c:pt idx="8543">
                  <c:v>6</c:v>
                </c:pt>
                <c:pt idx="8544">
                  <c:v>6</c:v>
                </c:pt>
                <c:pt idx="8545">
                  <c:v>6</c:v>
                </c:pt>
                <c:pt idx="8546">
                  <c:v>6</c:v>
                </c:pt>
                <c:pt idx="8547">
                  <c:v>6</c:v>
                </c:pt>
                <c:pt idx="8548">
                  <c:v>6</c:v>
                </c:pt>
                <c:pt idx="8549">
                  <c:v>6</c:v>
                </c:pt>
                <c:pt idx="8550">
                  <c:v>6</c:v>
                </c:pt>
                <c:pt idx="8551">
                  <c:v>6</c:v>
                </c:pt>
                <c:pt idx="8552">
                  <c:v>6</c:v>
                </c:pt>
                <c:pt idx="8553">
                  <c:v>6</c:v>
                </c:pt>
                <c:pt idx="8554">
                  <c:v>6</c:v>
                </c:pt>
                <c:pt idx="8555">
                  <c:v>6</c:v>
                </c:pt>
                <c:pt idx="8556">
                  <c:v>6</c:v>
                </c:pt>
                <c:pt idx="8557">
                  <c:v>8</c:v>
                </c:pt>
                <c:pt idx="8558">
                  <c:v>8</c:v>
                </c:pt>
                <c:pt idx="8559">
                  <c:v>8</c:v>
                </c:pt>
                <c:pt idx="8560">
                  <c:v>8</c:v>
                </c:pt>
                <c:pt idx="8561">
                  <c:v>8</c:v>
                </c:pt>
                <c:pt idx="8562">
                  <c:v>8</c:v>
                </c:pt>
                <c:pt idx="8563">
                  <c:v>8</c:v>
                </c:pt>
                <c:pt idx="8564">
                  <c:v>8</c:v>
                </c:pt>
                <c:pt idx="8565">
                  <c:v>8</c:v>
                </c:pt>
                <c:pt idx="8566">
                  <c:v>8</c:v>
                </c:pt>
                <c:pt idx="8567">
                  <c:v>8</c:v>
                </c:pt>
                <c:pt idx="8568">
                  <c:v>8</c:v>
                </c:pt>
                <c:pt idx="8569">
                  <c:v>8</c:v>
                </c:pt>
                <c:pt idx="8570">
                  <c:v>4</c:v>
                </c:pt>
                <c:pt idx="8571">
                  <c:v>4</c:v>
                </c:pt>
                <c:pt idx="8572">
                  <c:v>4</c:v>
                </c:pt>
                <c:pt idx="8573">
                  <c:v>4</c:v>
                </c:pt>
                <c:pt idx="8574">
                  <c:v>4</c:v>
                </c:pt>
                <c:pt idx="8575">
                  <c:v>4</c:v>
                </c:pt>
                <c:pt idx="8576">
                  <c:v>4</c:v>
                </c:pt>
                <c:pt idx="8577">
                  <c:v>4</c:v>
                </c:pt>
                <c:pt idx="8578">
                  <c:v>4</c:v>
                </c:pt>
                <c:pt idx="8579">
                  <c:v>4</c:v>
                </c:pt>
                <c:pt idx="8580">
                  <c:v>4</c:v>
                </c:pt>
                <c:pt idx="8581">
                  <c:v>4</c:v>
                </c:pt>
                <c:pt idx="8582">
                  <c:v>4</c:v>
                </c:pt>
                <c:pt idx="8583">
                  <c:v>4</c:v>
                </c:pt>
                <c:pt idx="8584">
                  <c:v>4</c:v>
                </c:pt>
                <c:pt idx="8585">
                  <c:v>6</c:v>
                </c:pt>
                <c:pt idx="8586">
                  <c:v>6</c:v>
                </c:pt>
                <c:pt idx="8587">
                  <c:v>6</c:v>
                </c:pt>
                <c:pt idx="8588">
                  <c:v>6</c:v>
                </c:pt>
                <c:pt idx="8589">
                  <c:v>6</c:v>
                </c:pt>
                <c:pt idx="8590">
                  <c:v>6</c:v>
                </c:pt>
                <c:pt idx="8591">
                  <c:v>6</c:v>
                </c:pt>
                <c:pt idx="8592">
                  <c:v>6</c:v>
                </c:pt>
                <c:pt idx="8593">
                  <c:v>6</c:v>
                </c:pt>
                <c:pt idx="8594">
                  <c:v>6</c:v>
                </c:pt>
                <c:pt idx="8595">
                  <c:v>6</c:v>
                </c:pt>
                <c:pt idx="8596">
                  <c:v>6</c:v>
                </c:pt>
                <c:pt idx="8597">
                  <c:v>6</c:v>
                </c:pt>
                <c:pt idx="8598">
                  <c:v>6</c:v>
                </c:pt>
                <c:pt idx="8599">
                  <c:v>6</c:v>
                </c:pt>
                <c:pt idx="8600">
                  <c:v>6</c:v>
                </c:pt>
                <c:pt idx="8601">
                  <c:v>6</c:v>
                </c:pt>
                <c:pt idx="8602">
                  <c:v>6</c:v>
                </c:pt>
                <c:pt idx="8603">
                  <c:v>6</c:v>
                </c:pt>
                <c:pt idx="8604">
                  <c:v>6</c:v>
                </c:pt>
                <c:pt idx="8605">
                  <c:v>6</c:v>
                </c:pt>
                <c:pt idx="8606">
                  <c:v>6</c:v>
                </c:pt>
                <c:pt idx="8607">
                  <c:v>6</c:v>
                </c:pt>
                <c:pt idx="8608">
                  <c:v>6</c:v>
                </c:pt>
                <c:pt idx="8609">
                  <c:v>6</c:v>
                </c:pt>
                <c:pt idx="8610">
                  <c:v>6</c:v>
                </c:pt>
                <c:pt idx="8611">
                  <c:v>6</c:v>
                </c:pt>
                <c:pt idx="8612">
                  <c:v>6</c:v>
                </c:pt>
                <c:pt idx="8613">
                  <c:v>6</c:v>
                </c:pt>
                <c:pt idx="8614">
                  <c:v>6</c:v>
                </c:pt>
                <c:pt idx="8615">
                  <c:v>6</c:v>
                </c:pt>
                <c:pt idx="8616">
                  <c:v>6</c:v>
                </c:pt>
                <c:pt idx="8617">
                  <c:v>6</c:v>
                </c:pt>
                <c:pt idx="8618">
                  <c:v>6</c:v>
                </c:pt>
                <c:pt idx="8619">
                  <c:v>6</c:v>
                </c:pt>
                <c:pt idx="8620">
                  <c:v>6</c:v>
                </c:pt>
                <c:pt idx="8621">
                  <c:v>6</c:v>
                </c:pt>
                <c:pt idx="8622">
                  <c:v>6</c:v>
                </c:pt>
                <c:pt idx="8623">
                  <c:v>6</c:v>
                </c:pt>
                <c:pt idx="8624">
                  <c:v>6</c:v>
                </c:pt>
                <c:pt idx="8625">
                  <c:v>6</c:v>
                </c:pt>
                <c:pt idx="8626">
                  <c:v>6</c:v>
                </c:pt>
                <c:pt idx="8627">
                  <c:v>6</c:v>
                </c:pt>
                <c:pt idx="8628">
                  <c:v>6</c:v>
                </c:pt>
                <c:pt idx="8629">
                  <c:v>6</c:v>
                </c:pt>
                <c:pt idx="8630">
                  <c:v>6</c:v>
                </c:pt>
                <c:pt idx="8631">
                  <c:v>6</c:v>
                </c:pt>
                <c:pt idx="8632">
                  <c:v>6</c:v>
                </c:pt>
                <c:pt idx="8633">
                  <c:v>6</c:v>
                </c:pt>
                <c:pt idx="8634">
                  <c:v>6</c:v>
                </c:pt>
                <c:pt idx="8635">
                  <c:v>6</c:v>
                </c:pt>
                <c:pt idx="8636">
                  <c:v>6</c:v>
                </c:pt>
                <c:pt idx="8637">
                  <c:v>6</c:v>
                </c:pt>
                <c:pt idx="8638">
                  <c:v>6</c:v>
                </c:pt>
                <c:pt idx="8639">
                  <c:v>6</c:v>
                </c:pt>
                <c:pt idx="8640">
                  <c:v>6</c:v>
                </c:pt>
                <c:pt idx="8641">
                  <c:v>6</c:v>
                </c:pt>
                <c:pt idx="8642">
                  <c:v>6</c:v>
                </c:pt>
                <c:pt idx="8643">
                  <c:v>6</c:v>
                </c:pt>
                <c:pt idx="8644">
                  <c:v>6</c:v>
                </c:pt>
                <c:pt idx="8645">
                  <c:v>6</c:v>
                </c:pt>
                <c:pt idx="8646">
                  <c:v>6</c:v>
                </c:pt>
                <c:pt idx="8647">
                  <c:v>6</c:v>
                </c:pt>
                <c:pt idx="8648">
                  <c:v>6</c:v>
                </c:pt>
                <c:pt idx="8649">
                  <c:v>6</c:v>
                </c:pt>
                <c:pt idx="8650">
                  <c:v>6</c:v>
                </c:pt>
                <c:pt idx="8651">
                  <c:v>6</c:v>
                </c:pt>
                <c:pt idx="8652">
                  <c:v>6</c:v>
                </c:pt>
                <c:pt idx="8653">
                  <c:v>4</c:v>
                </c:pt>
                <c:pt idx="8654">
                  <c:v>4</c:v>
                </c:pt>
                <c:pt idx="8655">
                  <c:v>6</c:v>
                </c:pt>
                <c:pt idx="8656">
                  <c:v>6</c:v>
                </c:pt>
                <c:pt idx="8657">
                  <c:v>4</c:v>
                </c:pt>
                <c:pt idx="8658">
                  <c:v>6</c:v>
                </c:pt>
                <c:pt idx="8659">
                  <c:v>6</c:v>
                </c:pt>
                <c:pt idx="8660">
                  <c:v>4</c:v>
                </c:pt>
                <c:pt idx="8661">
                  <c:v>4</c:v>
                </c:pt>
                <c:pt idx="8662">
                  <c:v>6</c:v>
                </c:pt>
                <c:pt idx="8663">
                  <c:v>6</c:v>
                </c:pt>
                <c:pt idx="8664">
                  <c:v>6</c:v>
                </c:pt>
                <c:pt idx="8665">
                  <c:v>6</c:v>
                </c:pt>
                <c:pt idx="8666">
                  <c:v>4</c:v>
                </c:pt>
                <c:pt idx="8667">
                  <c:v>6</c:v>
                </c:pt>
                <c:pt idx="8668">
                  <c:v>4</c:v>
                </c:pt>
                <c:pt idx="8669">
                  <c:v>6</c:v>
                </c:pt>
                <c:pt idx="8670">
                  <c:v>6</c:v>
                </c:pt>
                <c:pt idx="8671">
                  <c:v>6</c:v>
                </c:pt>
                <c:pt idx="8672">
                  <c:v>4</c:v>
                </c:pt>
                <c:pt idx="8673">
                  <c:v>6</c:v>
                </c:pt>
                <c:pt idx="8674">
                  <c:v>4</c:v>
                </c:pt>
                <c:pt idx="8675">
                  <c:v>4</c:v>
                </c:pt>
                <c:pt idx="8676">
                  <c:v>6</c:v>
                </c:pt>
                <c:pt idx="8677">
                  <c:v>4</c:v>
                </c:pt>
                <c:pt idx="8678">
                  <c:v>4</c:v>
                </c:pt>
                <c:pt idx="8679">
                  <c:v>6</c:v>
                </c:pt>
                <c:pt idx="8680">
                  <c:v>4</c:v>
                </c:pt>
                <c:pt idx="8681">
                  <c:v>4</c:v>
                </c:pt>
                <c:pt idx="8682">
                  <c:v>4</c:v>
                </c:pt>
                <c:pt idx="8683">
                  <c:v>6</c:v>
                </c:pt>
                <c:pt idx="8684">
                  <c:v>4</c:v>
                </c:pt>
                <c:pt idx="8685">
                  <c:v>4</c:v>
                </c:pt>
                <c:pt idx="8686">
                  <c:v>6</c:v>
                </c:pt>
                <c:pt idx="8687">
                  <c:v>6</c:v>
                </c:pt>
                <c:pt idx="8688">
                  <c:v>6</c:v>
                </c:pt>
                <c:pt idx="8689">
                  <c:v>6</c:v>
                </c:pt>
                <c:pt idx="8690">
                  <c:v>6</c:v>
                </c:pt>
                <c:pt idx="8691">
                  <c:v>6</c:v>
                </c:pt>
                <c:pt idx="8692">
                  <c:v>6</c:v>
                </c:pt>
                <c:pt idx="8693">
                  <c:v>6</c:v>
                </c:pt>
                <c:pt idx="8694">
                  <c:v>6</c:v>
                </c:pt>
                <c:pt idx="8695">
                  <c:v>6</c:v>
                </c:pt>
                <c:pt idx="8696">
                  <c:v>6</c:v>
                </c:pt>
                <c:pt idx="8697">
                  <c:v>6</c:v>
                </c:pt>
                <c:pt idx="8698">
                  <c:v>6</c:v>
                </c:pt>
                <c:pt idx="8699">
                  <c:v>6</c:v>
                </c:pt>
                <c:pt idx="8700">
                  <c:v>6</c:v>
                </c:pt>
                <c:pt idx="8701">
                  <c:v>6</c:v>
                </c:pt>
                <c:pt idx="8702">
                  <c:v>6</c:v>
                </c:pt>
                <c:pt idx="8703">
                  <c:v>6</c:v>
                </c:pt>
                <c:pt idx="8704">
                  <c:v>6</c:v>
                </c:pt>
                <c:pt idx="8705">
                  <c:v>4</c:v>
                </c:pt>
                <c:pt idx="8706">
                  <c:v>4</c:v>
                </c:pt>
                <c:pt idx="8707">
                  <c:v>6</c:v>
                </c:pt>
                <c:pt idx="8708">
                  <c:v>4</c:v>
                </c:pt>
                <c:pt idx="8709">
                  <c:v>4</c:v>
                </c:pt>
                <c:pt idx="8710">
                  <c:v>4</c:v>
                </c:pt>
                <c:pt idx="8711">
                  <c:v>4</c:v>
                </c:pt>
                <c:pt idx="8712">
                  <c:v>4</c:v>
                </c:pt>
                <c:pt idx="8713">
                  <c:v>6</c:v>
                </c:pt>
                <c:pt idx="8714">
                  <c:v>6</c:v>
                </c:pt>
                <c:pt idx="8715">
                  <c:v>6</c:v>
                </c:pt>
                <c:pt idx="8716">
                  <c:v>4</c:v>
                </c:pt>
                <c:pt idx="8717">
                  <c:v>6</c:v>
                </c:pt>
                <c:pt idx="8718">
                  <c:v>4</c:v>
                </c:pt>
                <c:pt idx="8719">
                  <c:v>4</c:v>
                </c:pt>
                <c:pt idx="8720">
                  <c:v>6</c:v>
                </c:pt>
                <c:pt idx="8721">
                  <c:v>6</c:v>
                </c:pt>
                <c:pt idx="8722">
                  <c:v>6</c:v>
                </c:pt>
                <c:pt idx="8723">
                  <c:v>6</c:v>
                </c:pt>
                <c:pt idx="8724">
                  <c:v>8</c:v>
                </c:pt>
                <c:pt idx="8725">
                  <c:v>8</c:v>
                </c:pt>
                <c:pt idx="8726">
                  <c:v>8</c:v>
                </c:pt>
                <c:pt idx="8727">
                  <c:v>8</c:v>
                </c:pt>
                <c:pt idx="8728">
                  <c:v>12</c:v>
                </c:pt>
                <c:pt idx="8729">
                  <c:v>12</c:v>
                </c:pt>
                <c:pt idx="8730">
                  <c:v>12</c:v>
                </c:pt>
                <c:pt idx="8731">
                  <c:v>8</c:v>
                </c:pt>
                <c:pt idx="8732">
                  <c:v>12</c:v>
                </c:pt>
                <c:pt idx="8733">
                  <c:v>8</c:v>
                </c:pt>
                <c:pt idx="8734">
                  <c:v>8</c:v>
                </c:pt>
                <c:pt idx="8735">
                  <c:v>8</c:v>
                </c:pt>
                <c:pt idx="8736">
                  <c:v>12</c:v>
                </c:pt>
                <c:pt idx="8737">
                  <c:v>8</c:v>
                </c:pt>
                <c:pt idx="8738">
                  <c:v>8</c:v>
                </c:pt>
                <c:pt idx="8739">
                  <c:v>12</c:v>
                </c:pt>
                <c:pt idx="8740">
                  <c:v>8</c:v>
                </c:pt>
                <c:pt idx="8741">
                  <c:v>8</c:v>
                </c:pt>
                <c:pt idx="8742">
                  <c:v>8</c:v>
                </c:pt>
                <c:pt idx="8743">
                  <c:v>12</c:v>
                </c:pt>
                <c:pt idx="8744">
                  <c:v>8</c:v>
                </c:pt>
                <c:pt idx="8745">
                  <c:v>12</c:v>
                </c:pt>
                <c:pt idx="8746">
                  <c:v>12</c:v>
                </c:pt>
                <c:pt idx="8747">
                  <c:v>8</c:v>
                </c:pt>
                <c:pt idx="8748">
                  <c:v>4</c:v>
                </c:pt>
                <c:pt idx="8749">
                  <c:v>4</c:v>
                </c:pt>
                <c:pt idx="8750">
                  <c:v>4</c:v>
                </c:pt>
                <c:pt idx="8751">
                  <c:v>4</c:v>
                </c:pt>
                <c:pt idx="8752">
                  <c:v>4</c:v>
                </c:pt>
                <c:pt idx="8753">
                  <c:v>4</c:v>
                </c:pt>
                <c:pt idx="8754">
                  <c:v>4</c:v>
                </c:pt>
                <c:pt idx="8755">
                  <c:v>4</c:v>
                </c:pt>
                <c:pt idx="8756">
                  <c:v>4</c:v>
                </c:pt>
                <c:pt idx="8757">
                  <c:v>4</c:v>
                </c:pt>
                <c:pt idx="8758">
                  <c:v>4</c:v>
                </c:pt>
                <c:pt idx="8759">
                  <c:v>4</c:v>
                </c:pt>
                <c:pt idx="8760">
                  <c:v>4</c:v>
                </c:pt>
                <c:pt idx="8761">
                  <c:v>5</c:v>
                </c:pt>
                <c:pt idx="8762">
                  <c:v>5</c:v>
                </c:pt>
                <c:pt idx="8763">
                  <c:v>5</c:v>
                </c:pt>
                <c:pt idx="8764">
                  <c:v>5</c:v>
                </c:pt>
                <c:pt idx="8765">
                  <c:v>5</c:v>
                </c:pt>
                <c:pt idx="8766">
                  <c:v>5</c:v>
                </c:pt>
                <c:pt idx="8767">
                  <c:v>5</c:v>
                </c:pt>
                <c:pt idx="8768">
                  <c:v>5</c:v>
                </c:pt>
                <c:pt idx="8769">
                  <c:v>6</c:v>
                </c:pt>
                <c:pt idx="8770">
                  <c:v>6</c:v>
                </c:pt>
                <c:pt idx="8771">
                  <c:v>6</c:v>
                </c:pt>
                <c:pt idx="8772">
                  <c:v>6</c:v>
                </c:pt>
                <c:pt idx="8773">
                  <c:v>6</c:v>
                </c:pt>
                <c:pt idx="8774">
                  <c:v>6</c:v>
                </c:pt>
                <c:pt idx="8775">
                  <c:v>6</c:v>
                </c:pt>
                <c:pt idx="8776">
                  <c:v>6</c:v>
                </c:pt>
                <c:pt idx="8777">
                  <c:v>6</c:v>
                </c:pt>
                <c:pt idx="8778">
                  <c:v>6</c:v>
                </c:pt>
                <c:pt idx="8779">
                  <c:v>6</c:v>
                </c:pt>
                <c:pt idx="8780">
                  <c:v>6</c:v>
                </c:pt>
                <c:pt idx="8781">
                  <c:v>6</c:v>
                </c:pt>
                <c:pt idx="8782">
                  <c:v>6</c:v>
                </c:pt>
                <c:pt idx="8783">
                  <c:v>6</c:v>
                </c:pt>
                <c:pt idx="8784">
                  <c:v>6</c:v>
                </c:pt>
                <c:pt idx="8785">
                  <c:v>6</c:v>
                </c:pt>
                <c:pt idx="8786">
                  <c:v>6</c:v>
                </c:pt>
                <c:pt idx="8787">
                  <c:v>6</c:v>
                </c:pt>
                <c:pt idx="8788">
                  <c:v>6</c:v>
                </c:pt>
                <c:pt idx="8789">
                  <c:v>6</c:v>
                </c:pt>
                <c:pt idx="8790">
                  <c:v>4</c:v>
                </c:pt>
                <c:pt idx="8791">
                  <c:v>5</c:v>
                </c:pt>
                <c:pt idx="8792">
                  <c:v>4</c:v>
                </c:pt>
                <c:pt idx="8793">
                  <c:v>5</c:v>
                </c:pt>
                <c:pt idx="8794">
                  <c:v>6</c:v>
                </c:pt>
                <c:pt idx="8795">
                  <c:v>6</c:v>
                </c:pt>
                <c:pt idx="8796">
                  <c:v>4</c:v>
                </c:pt>
                <c:pt idx="8797">
                  <c:v>4</c:v>
                </c:pt>
                <c:pt idx="8798">
                  <c:v>4</c:v>
                </c:pt>
                <c:pt idx="8799">
                  <c:v>4</c:v>
                </c:pt>
                <c:pt idx="8800">
                  <c:v>4</c:v>
                </c:pt>
                <c:pt idx="8801">
                  <c:v>6</c:v>
                </c:pt>
                <c:pt idx="8802">
                  <c:v>4</c:v>
                </c:pt>
                <c:pt idx="8803">
                  <c:v>5</c:v>
                </c:pt>
                <c:pt idx="8804">
                  <c:v>5</c:v>
                </c:pt>
                <c:pt idx="8805">
                  <c:v>4</c:v>
                </c:pt>
                <c:pt idx="8806">
                  <c:v>4</c:v>
                </c:pt>
                <c:pt idx="8807">
                  <c:v>5</c:v>
                </c:pt>
                <c:pt idx="8808">
                  <c:v>4</c:v>
                </c:pt>
                <c:pt idx="8809">
                  <c:v>5</c:v>
                </c:pt>
                <c:pt idx="8810">
                  <c:v>4</c:v>
                </c:pt>
                <c:pt idx="8811">
                  <c:v>5</c:v>
                </c:pt>
                <c:pt idx="8812">
                  <c:v>4</c:v>
                </c:pt>
                <c:pt idx="8813">
                  <c:v>6</c:v>
                </c:pt>
                <c:pt idx="8814">
                  <c:v>6</c:v>
                </c:pt>
                <c:pt idx="8815">
                  <c:v>4</c:v>
                </c:pt>
                <c:pt idx="8816">
                  <c:v>4</c:v>
                </c:pt>
                <c:pt idx="8817">
                  <c:v>4</c:v>
                </c:pt>
                <c:pt idx="8818">
                  <c:v>4</c:v>
                </c:pt>
                <c:pt idx="8819">
                  <c:v>8</c:v>
                </c:pt>
                <c:pt idx="8820">
                  <c:v>8</c:v>
                </c:pt>
                <c:pt idx="8821">
                  <c:v>8</c:v>
                </c:pt>
                <c:pt idx="8822">
                  <c:v>8</c:v>
                </c:pt>
                <c:pt idx="8823">
                  <c:v>8</c:v>
                </c:pt>
                <c:pt idx="8824">
                  <c:v>5</c:v>
                </c:pt>
                <c:pt idx="8825">
                  <c:v>5</c:v>
                </c:pt>
                <c:pt idx="8826">
                  <c:v>5</c:v>
                </c:pt>
                <c:pt idx="8827">
                  <c:v>5</c:v>
                </c:pt>
                <c:pt idx="8828">
                  <c:v>5</c:v>
                </c:pt>
                <c:pt idx="8829">
                  <c:v>5</c:v>
                </c:pt>
                <c:pt idx="8830">
                  <c:v>5</c:v>
                </c:pt>
                <c:pt idx="8831">
                  <c:v>5</c:v>
                </c:pt>
                <c:pt idx="8832">
                  <c:v>5</c:v>
                </c:pt>
                <c:pt idx="8833">
                  <c:v>5</c:v>
                </c:pt>
                <c:pt idx="8834">
                  <c:v>5</c:v>
                </c:pt>
                <c:pt idx="8835">
                  <c:v>5</c:v>
                </c:pt>
                <c:pt idx="8836">
                  <c:v>5</c:v>
                </c:pt>
                <c:pt idx="8837">
                  <c:v>5</c:v>
                </c:pt>
                <c:pt idx="8838">
                  <c:v>8</c:v>
                </c:pt>
                <c:pt idx="8839">
                  <c:v>8</c:v>
                </c:pt>
                <c:pt idx="8840">
                  <c:v>8</c:v>
                </c:pt>
                <c:pt idx="8841">
                  <c:v>8</c:v>
                </c:pt>
                <c:pt idx="8842">
                  <c:v>6</c:v>
                </c:pt>
                <c:pt idx="8843">
                  <c:v>6</c:v>
                </c:pt>
                <c:pt idx="8844">
                  <c:v>6</c:v>
                </c:pt>
                <c:pt idx="8845">
                  <c:v>6</c:v>
                </c:pt>
                <c:pt idx="8846">
                  <c:v>4</c:v>
                </c:pt>
                <c:pt idx="8847">
                  <c:v>4</c:v>
                </c:pt>
                <c:pt idx="8848">
                  <c:v>4</c:v>
                </c:pt>
                <c:pt idx="8849">
                  <c:v>4</c:v>
                </c:pt>
                <c:pt idx="8850">
                  <c:v>8</c:v>
                </c:pt>
                <c:pt idx="8851">
                  <c:v>8</c:v>
                </c:pt>
                <c:pt idx="8852">
                  <c:v>8</c:v>
                </c:pt>
                <c:pt idx="8853">
                  <c:v>8</c:v>
                </c:pt>
                <c:pt idx="8854">
                  <c:v>6</c:v>
                </c:pt>
                <c:pt idx="8855">
                  <c:v>4</c:v>
                </c:pt>
                <c:pt idx="8856">
                  <c:v>4</c:v>
                </c:pt>
                <c:pt idx="8857">
                  <c:v>4</c:v>
                </c:pt>
                <c:pt idx="8858">
                  <c:v>4</c:v>
                </c:pt>
                <c:pt idx="8859">
                  <c:v>6</c:v>
                </c:pt>
                <c:pt idx="8860">
                  <c:v>6</c:v>
                </c:pt>
                <c:pt idx="8861">
                  <c:v>6</c:v>
                </c:pt>
                <c:pt idx="8862">
                  <c:v>6</c:v>
                </c:pt>
                <c:pt idx="8863">
                  <c:v>6</c:v>
                </c:pt>
                <c:pt idx="8864">
                  <c:v>6</c:v>
                </c:pt>
                <c:pt idx="8865">
                  <c:v>6</c:v>
                </c:pt>
                <c:pt idx="8866">
                  <c:v>6</c:v>
                </c:pt>
                <c:pt idx="8867">
                  <c:v>6</c:v>
                </c:pt>
                <c:pt idx="8868">
                  <c:v>6</c:v>
                </c:pt>
                <c:pt idx="8869">
                  <c:v>6</c:v>
                </c:pt>
                <c:pt idx="8870">
                  <c:v>6</c:v>
                </c:pt>
                <c:pt idx="8871">
                  <c:v>4</c:v>
                </c:pt>
                <c:pt idx="8872">
                  <c:v>4</c:v>
                </c:pt>
                <c:pt idx="8873">
                  <c:v>4</c:v>
                </c:pt>
                <c:pt idx="8874">
                  <c:v>4</c:v>
                </c:pt>
                <c:pt idx="8875">
                  <c:v>4</c:v>
                </c:pt>
                <c:pt idx="8876">
                  <c:v>4</c:v>
                </c:pt>
                <c:pt idx="8877">
                  <c:v>4</c:v>
                </c:pt>
                <c:pt idx="8878">
                  <c:v>4</c:v>
                </c:pt>
                <c:pt idx="8879">
                  <c:v>4</c:v>
                </c:pt>
                <c:pt idx="8880">
                  <c:v>4</c:v>
                </c:pt>
                <c:pt idx="8881">
                  <c:v>4</c:v>
                </c:pt>
                <c:pt idx="8882">
                  <c:v>4</c:v>
                </c:pt>
                <c:pt idx="8883">
                  <c:v>4</c:v>
                </c:pt>
                <c:pt idx="8884">
                  <c:v>4</c:v>
                </c:pt>
                <c:pt idx="8885">
                  <c:v>4</c:v>
                </c:pt>
                <c:pt idx="8886">
                  <c:v>4</c:v>
                </c:pt>
                <c:pt idx="8887">
                  <c:v>4</c:v>
                </c:pt>
                <c:pt idx="8888">
                  <c:v>4</c:v>
                </c:pt>
                <c:pt idx="8889">
                  <c:v>4</c:v>
                </c:pt>
                <c:pt idx="8890">
                  <c:v>4</c:v>
                </c:pt>
                <c:pt idx="8891">
                  <c:v>6</c:v>
                </c:pt>
                <c:pt idx="8892">
                  <c:v>6</c:v>
                </c:pt>
                <c:pt idx="8893">
                  <c:v>6</c:v>
                </c:pt>
                <c:pt idx="8894">
                  <c:v>6</c:v>
                </c:pt>
                <c:pt idx="8895">
                  <c:v>6</c:v>
                </c:pt>
                <c:pt idx="8896">
                  <c:v>6</c:v>
                </c:pt>
                <c:pt idx="8897">
                  <c:v>6</c:v>
                </c:pt>
                <c:pt idx="8898">
                  <c:v>6</c:v>
                </c:pt>
                <c:pt idx="8899">
                  <c:v>6</c:v>
                </c:pt>
                <c:pt idx="8900">
                  <c:v>6</c:v>
                </c:pt>
                <c:pt idx="8901">
                  <c:v>6</c:v>
                </c:pt>
                <c:pt idx="8902">
                  <c:v>6</c:v>
                </c:pt>
                <c:pt idx="8903">
                  <c:v>6</c:v>
                </c:pt>
                <c:pt idx="8904">
                  <c:v>6</c:v>
                </c:pt>
                <c:pt idx="8905">
                  <c:v>6</c:v>
                </c:pt>
                <c:pt idx="8906">
                  <c:v>6</c:v>
                </c:pt>
                <c:pt idx="8907">
                  <c:v>6</c:v>
                </c:pt>
                <c:pt idx="8908">
                  <c:v>6</c:v>
                </c:pt>
                <c:pt idx="8909">
                  <c:v>8</c:v>
                </c:pt>
                <c:pt idx="8910">
                  <c:v>8</c:v>
                </c:pt>
                <c:pt idx="8911">
                  <c:v>8</c:v>
                </c:pt>
                <c:pt idx="8912">
                  <c:v>6</c:v>
                </c:pt>
                <c:pt idx="8913">
                  <c:v>8</c:v>
                </c:pt>
                <c:pt idx="8914">
                  <c:v>8</c:v>
                </c:pt>
                <c:pt idx="8915">
                  <c:v>8</c:v>
                </c:pt>
                <c:pt idx="8916">
                  <c:v>8</c:v>
                </c:pt>
                <c:pt idx="8917">
                  <c:v>8</c:v>
                </c:pt>
                <c:pt idx="8918">
                  <c:v>8</c:v>
                </c:pt>
                <c:pt idx="8919">
                  <c:v>8</c:v>
                </c:pt>
                <c:pt idx="8920">
                  <c:v>8</c:v>
                </c:pt>
                <c:pt idx="8921">
                  <c:v>8</c:v>
                </c:pt>
                <c:pt idx="8922">
                  <c:v>8</c:v>
                </c:pt>
                <c:pt idx="8923">
                  <c:v>8</c:v>
                </c:pt>
                <c:pt idx="8924">
                  <c:v>8</c:v>
                </c:pt>
                <c:pt idx="8925">
                  <c:v>8</c:v>
                </c:pt>
                <c:pt idx="8926">
                  <c:v>8</c:v>
                </c:pt>
                <c:pt idx="8927">
                  <c:v>8</c:v>
                </c:pt>
                <c:pt idx="8928">
                  <c:v>8</c:v>
                </c:pt>
                <c:pt idx="8929">
                  <c:v>8</c:v>
                </c:pt>
                <c:pt idx="8930">
                  <c:v>8</c:v>
                </c:pt>
                <c:pt idx="8931">
                  <c:v>8</c:v>
                </c:pt>
                <c:pt idx="8932">
                  <c:v>8</c:v>
                </c:pt>
                <c:pt idx="8933">
                  <c:v>8</c:v>
                </c:pt>
                <c:pt idx="8934">
                  <c:v>8</c:v>
                </c:pt>
                <c:pt idx="8935">
                  <c:v>8</c:v>
                </c:pt>
                <c:pt idx="8936">
                  <c:v>8</c:v>
                </c:pt>
                <c:pt idx="8937">
                  <c:v>8</c:v>
                </c:pt>
                <c:pt idx="8938">
                  <c:v>8</c:v>
                </c:pt>
                <c:pt idx="8939">
                  <c:v>8</c:v>
                </c:pt>
                <c:pt idx="8940">
                  <c:v>6</c:v>
                </c:pt>
                <c:pt idx="8941">
                  <c:v>6</c:v>
                </c:pt>
                <c:pt idx="8942">
                  <c:v>6</c:v>
                </c:pt>
                <c:pt idx="8943">
                  <c:v>8</c:v>
                </c:pt>
                <c:pt idx="8944">
                  <c:v>8</c:v>
                </c:pt>
                <c:pt idx="8945">
                  <c:v>8</c:v>
                </c:pt>
                <c:pt idx="8946">
                  <c:v>8</c:v>
                </c:pt>
                <c:pt idx="8947">
                  <c:v>8</c:v>
                </c:pt>
                <c:pt idx="8948">
                  <c:v>8</c:v>
                </c:pt>
                <c:pt idx="8949">
                  <c:v>4</c:v>
                </c:pt>
                <c:pt idx="8950">
                  <c:v>4</c:v>
                </c:pt>
                <c:pt idx="8951">
                  <c:v>4</c:v>
                </c:pt>
                <c:pt idx="8952">
                  <c:v>4</c:v>
                </c:pt>
                <c:pt idx="8953">
                  <c:v>4</c:v>
                </c:pt>
                <c:pt idx="8954">
                  <c:v>4</c:v>
                </c:pt>
                <c:pt idx="8955">
                  <c:v>4</c:v>
                </c:pt>
                <c:pt idx="8956">
                  <c:v>4</c:v>
                </c:pt>
                <c:pt idx="8957">
                  <c:v>4</c:v>
                </c:pt>
                <c:pt idx="8958">
                  <c:v>6</c:v>
                </c:pt>
                <c:pt idx="8959">
                  <c:v>4</c:v>
                </c:pt>
                <c:pt idx="8960">
                  <c:v>4</c:v>
                </c:pt>
                <c:pt idx="8961">
                  <c:v>4</c:v>
                </c:pt>
                <c:pt idx="8962">
                  <c:v>4</c:v>
                </c:pt>
                <c:pt idx="8963">
                  <c:v>6</c:v>
                </c:pt>
                <c:pt idx="8964">
                  <c:v>6</c:v>
                </c:pt>
                <c:pt idx="8965">
                  <c:v>4</c:v>
                </c:pt>
                <c:pt idx="8966">
                  <c:v>4</c:v>
                </c:pt>
                <c:pt idx="8967">
                  <c:v>6</c:v>
                </c:pt>
                <c:pt idx="8968">
                  <c:v>6</c:v>
                </c:pt>
                <c:pt idx="8969">
                  <c:v>4</c:v>
                </c:pt>
                <c:pt idx="8970">
                  <c:v>4</c:v>
                </c:pt>
                <c:pt idx="8971">
                  <c:v>4</c:v>
                </c:pt>
                <c:pt idx="8972">
                  <c:v>4</c:v>
                </c:pt>
                <c:pt idx="8973">
                  <c:v>6</c:v>
                </c:pt>
                <c:pt idx="8974">
                  <c:v>4</c:v>
                </c:pt>
                <c:pt idx="8975">
                  <c:v>6</c:v>
                </c:pt>
                <c:pt idx="8976">
                  <c:v>4</c:v>
                </c:pt>
                <c:pt idx="8977">
                  <c:v>4</c:v>
                </c:pt>
                <c:pt idx="8978">
                  <c:v>6</c:v>
                </c:pt>
                <c:pt idx="8979">
                  <c:v>6</c:v>
                </c:pt>
                <c:pt idx="8980">
                  <c:v>6</c:v>
                </c:pt>
                <c:pt idx="8981">
                  <c:v>6</c:v>
                </c:pt>
                <c:pt idx="8982">
                  <c:v>6</c:v>
                </c:pt>
                <c:pt idx="8983">
                  <c:v>6</c:v>
                </c:pt>
                <c:pt idx="8984">
                  <c:v>6</c:v>
                </c:pt>
                <c:pt idx="8985">
                  <c:v>6</c:v>
                </c:pt>
                <c:pt idx="8986">
                  <c:v>6</c:v>
                </c:pt>
                <c:pt idx="8987">
                  <c:v>6</c:v>
                </c:pt>
                <c:pt idx="8988">
                  <c:v>6</c:v>
                </c:pt>
                <c:pt idx="8989">
                  <c:v>6</c:v>
                </c:pt>
                <c:pt idx="8990">
                  <c:v>6</c:v>
                </c:pt>
                <c:pt idx="8991">
                  <c:v>6</c:v>
                </c:pt>
                <c:pt idx="8992">
                  <c:v>6</c:v>
                </c:pt>
                <c:pt idx="8993">
                  <c:v>4</c:v>
                </c:pt>
                <c:pt idx="8994">
                  <c:v>4</c:v>
                </c:pt>
                <c:pt idx="8995">
                  <c:v>4</c:v>
                </c:pt>
                <c:pt idx="8996">
                  <c:v>4</c:v>
                </c:pt>
                <c:pt idx="8997">
                  <c:v>4</c:v>
                </c:pt>
                <c:pt idx="8998">
                  <c:v>4</c:v>
                </c:pt>
                <c:pt idx="8999">
                  <c:v>4</c:v>
                </c:pt>
                <c:pt idx="9000">
                  <c:v>4</c:v>
                </c:pt>
                <c:pt idx="9001">
                  <c:v>4</c:v>
                </c:pt>
                <c:pt idx="9002">
                  <c:v>4</c:v>
                </c:pt>
                <c:pt idx="9003">
                  <c:v>4</c:v>
                </c:pt>
                <c:pt idx="9004">
                  <c:v>4</c:v>
                </c:pt>
                <c:pt idx="9005">
                  <c:v>4</c:v>
                </c:pt>
                <c:pt idx="9006">
                  <c:v>4</c:v>
                </c:pt>
                <c:pt idx="9007">
                  <c:v>4</c:v>
                </c:pt>
                <c:pt idx="9008">
                  <c:v>4</c:v>
                </c:pt>
                <c:pt idx="9009">
                  <c:v>4</c:v>
                </c:pt>
                <c:pt idx="9010">
                  <c:v>4</c:v>
                </c:pt>
                <c:pt idx="9011">
                  <c:v>4</c:v>
                </c:pt>
                <c:pt idx="9012">
                  <c:v>4</c:v>
                </c:pt>
                <c:pt idx="9013">
                  <c:v>4</c:v>
                </c:pt>
                <c:pt idx="9014">
                  <c:v>4</c:v>
                </c:pt>
                <c:pt idx="9015">
                  <c:v>4</c:v>
                </c:pt>
                <c:pt idx="9016">
                  <c:v>4</c:v>
                </c:pt>
                <c:pt idx="9017">
                  <c:v>4</c:v>
                </c:pt>
                <c:pt idx="9018">
                  <c:v>4</c:v>
                </c:pt>
                <c:pt idx="9019">
                  <c:v>4</c:v>
                </c:pt>
                <c:pt idx="9020">
                  <c:v>8</c:v>
                </c:pt>
                <c:pt idx="9021">
                  <c:v>8</c:v>
                </c:pt>
                <c:pt idx="9022">
                  <c:v>8</c:v>
                </c:pt>
                <c:pt idx="9023">
                  <c:v>8</c:v>
                </c:pt>
                <c:pt idx="9024">
                  <c:v>8</c:v>
                </c:pt>
                <c:pt idx="9025">
                  <c:v>8</c:v>
                </c:pt>
                <c:pt idx="9026">
                  <c:v>8</c:v>
                </c:pt>
                <c:pt idx="9027">
                  <c:v>8</c:v>
                </c:pt>
                <c:pt idx="9028">
                  <c:v>8</c:v>
                </c:pt>
                <c:pt idx="9029">
                  <c:v>8</c:v>
                </c:pt>
                <c:pt idx="9030">
                  <c:v>8</c:v>
                </c:pt>
                <c:pt idx="9031">
                  <c:v>8</c:v>
                </c:pt>
                <c:pt idx="9032">
                  <c:v>8</c:v>
                </c:pt>
                <c:pt idx="9033">
                  <c:v>8</c:v>
                </c:pt>
                <c:pt idx="9034">
                  <c:v>8</c:v>
                </c:pt>
                <c:pt idx="9035">
                  <c:v>8</c:v>
                </c:pt>
                <c:pt idx="9036">
                  <c:v>8</c:v>
                </c:pt>
                <c:pt idx="9037">
                  <c:v>8</c:v>
                </c:pt>
                <c:pt idx="9038">
                  <c:v>8</c:v>
                </c:pt>
                <c:pt idx="9039">
                  <c:v>8</c:v>
                </c:pt>
                <c:pt idx="9040">
                  <c:v>8</c:v>
                </c:pt>
                <c:pt idx="9041">
                  <c:v>8</c:v>
                </c:pt>
                <c:pt idx="9042">
                  <c:v>8</c:v>
                </c:pt>
                <c:pt idx="9043">
                  <c:v>8</c:v>
                </c:pt>
                <c:pt idx="9044">
                  <c:v>8</c:v>
                </c:pt>
                <c:pt idx="9045">
                  <c:v>8</c:v>
                </c:pt>
                <c:pt idx="9046">
                  <c:v>8</c:v>
                </c:pt>
                <c:pt idx="9047">
                  <c:v>8</c:v>
                </c:pt>
                <c:pt idx="9048">
                  <c:v>8</c:v>
                </c:pt>
                <c:pt idx="9049">
                  <c:v>8</c:v>
                </c:pt>
                <c:pt idx="9050">
                  <c:v>8</c:v>
                </c:pt>
                <c:pt idx="9051">
                  <c:v>8</c:v>
                </c:pt>
                <c:pt idx="9052">
                  <c:v>4</c:v>
                </c:pt>
                <c:pt idx="9053">
                  <c:v>4</c:v>
                </c:pt>
                <c:pt idx="9054">
                  <c:v>4</c:v>
                </c:pt>
                <c:pt idx="9055">
                  <c:v>4</c:v>
                </c:pt>
                <c:pt idx="9056">
                  <c:v>4</c:v>
                </c:pt>
                <c:pt idx="9057">
                  <c:v>4</c:v>
                </c:pt>
                <c:pt idx="9058">
                  <c:v>4</c:v>
                </c:pt>
                <c:pt idx="9059">
                  <c:v>4</c:v>
                </c:pt>
                <c:pt idx="9060">
                  <c:v>4</c:v>
                </c:pt>
                <c:pt idx="9061">
                  <c:v>4</c:v>
                </c:pt>
                <c:pt idx="9062">
                  <c:v>4</c:v>
                </c:pt>
                <c:pt idx="9063">
                  <c:v>4</c:v>
                </c:pt>
                <c:pt idx="9064">
                  <c:v>4</c:v>
                </c:pt>
                <c:pt idx="9065">
                  <c:v>4</c:v>
                </c:pt>
                <c:pt idx="9066">
                  <c:v>4</c:v>
                </c:pt>
                <c:pt idx="9067">
                  <c:v>4</c:v>
                </c:pt>
                <c:pt idx="9068">
                  <c:v>4</c:v>
                </c:pt>
                <c:pt idx="9069">
                  <c:v>4</c:v>
                </c:pt>
                <c:pt idx="9070">
                  <c:v>4</c:v>
                </c:pt>
                <c:pt idx="9071">
                  <c:v>4</c:v>
                </c:pt>
                <c:pt idx="9072">
                  <c:v>4</c:v>
                </c:pt>
                <c:pt idx="9073">
                  <c:v>4</c:v>
                </c:pt>
                <c:pt idx="9074">
                  <c:v>8</c:v>
                </c:pt>
                <c:pt idx="9075">
                  <c:v>8</c:v>
                </c:pt>
                <c:pt idx="9076">
                  <c:v>8</c:v>
                </c:pt>
                <c:pt idx="9077">
                  <c:v>8</c:v>
                </c:pt>
                <c:pt idx="9078">
                  <c:v>8</c:v>
                </c:pt>
                <c:pt idx="9079">
                  <c:v>8</c:v>
                </c:pt>
                <c:pt idx="9080">
                  <c:v>8</c:v>
                </c:pt>
                <c:pt idx="9081">
                  <c:v>8</c:v>
                </c:pt>
                <c:pt idx="9082">
                  <c:v>8</c:v>
                </c:pt>
                <c:pt idx="9083">
                  <c:v>8</c:v>
                </c:pt>
                <c:pt idx="9084">
                  <c:v>8</c:v>
                </c:pt>
                <c:pt idx="9085">
                  <c:v>4</c:v>
                </c:pt>
                <c:pt idx="9086">
                  <c:v>4</c:v>
                </c:pt>
                <c:pt idx="9087">
                  <c:v>4</c:v>
                </c:pt>
                <c:pt idx="9088">
                  <c:v>4</c:v>
                </c:pt>
                <c:pt idx="9089">
                  <c:v>4</c:v>
                </c:pt>
                <c:pt idx="9090">
                  <c:v>4</c:v>
                </c:pt>
                <c:pt idx="9091">
                  <c:v>4</c:v>
                </c:pt>
                <c:pt idx="9092">
                  <c:v>4</c:v>
                </c:pt>
                <c:pt idx="9093">
                  <c:v>4</c:v>
                </c:pt>
                <c:pt idx="9094">
                  <c:v>4</c:v>
                </c:pt>
                <c:pt idx="9095">
                  <c:v>4</c:v>
                </c:pt>
                <c:pt idx="9096">
                  <c:v>4</c:v>
                </c:pt>
                <c:pt idx="9097">
                  <c:v>4</c:v>
                </c:pt>
                <c:pt idx="9098">
                  <c:v>4</c:v>
                </c:pt>
                <c:pt idx="9099">
                  <c:v>4</c:v>
                </c:pt>
                <c:pt idx="9100">
                  <c:v>4</c:v>
                </c:pt>
                <c:pt idx="9101">
                  <c:v>4</c:v>
                </c:pt>
                <c:pt idx="9102">
                  <c:v>4</c:v>
                </c:pt>
                <c:pt idx="9103">
                  <c:v>4</c:v>
                </c:pt>
                <c:pt idx="9104">
                  <c:v>4</c:v>
                </c:pt>
                <c:pt idx="9105">
                  <c:v>4</c:v>
                </c:pt>
                <c:pt idx="9106">
                  <c:v>4</c:v>
                </c:pt>
                <c:pt idx="9107">
                  <c:v>4</c:v>
                </c:pt>
                <c:pt idx="9108">
                  <c:v>6</c:v>
                </c:pt>
                <c:pt idx="9109">
                  <c:v>6</c:v>
                </c:pt>
                <c:pt idx="9110">
                  <c:v>6</c:v>
                </c:pt>
                <c:pt idx="9111">
                  <c:v>6</c:v>
                </c:pt>
                <c:pt idx="9112">
                  <c:v>6</c:v>
                </c:pt>
                <c:pt idx="9113">
                  <c:v>6</c:v>
                </c:pt>
                <c:pt idx="9114">
                  <c:v>6</c:v>
                </c:pt>
                <c:pt idx="9115">
                  <c:v>6</c:v>
                </c:pt>
                <c:pt idx="9116">
                  <c:v>6</c:v>
                </c:pt>
                <c:pt idx="9117">
                  <c:v>6</c:v>
                </c:pt>
                <c:pt idx="9118">
                  <c:v>6</c:v>
                </c:pt>
                <c:pt idx="9119">
                  <c:v>6</c:v>
                </c:pt>
                <c:pt idx="9120">
                  <c:v>6</c:v>
                </c:pt>
                <c:pt idx="9121">
                  <c:v>6</c:v>
                </c:pt>
                <c:pt idx="9122">
                  <c:v>6</c:v>
                </c:pt>
                <c:pt idx="9123">
                  <c:v>6</c:v>
                </c:pt>
                <c:pt idx="9124">
                  <c:v>6</c:v>
                </c:pt>
                <c:pt idx="9125">
                  <c:v>6</c:v>
                </c:pt>
                <c:pt idx="9126">
                  <c:v>6</c:v>
                </c:pt>
                <c:pt idx="9127">
                  <c:v>6</c:v>
                </c:pt>
                <c:pt idx="9128">
                  <c:v>6</c:v>
                </c:pt>
                <c:pt idx="9129">
                  <c:v>6</c:v>
                </c:pt>
                <c:pt idx="9130">
                  <c:v>6</c:v>
                </c:pt>
                <c:pt idx="9131">
                  <c:v>6</c:v>
                </c:pt>
                <c:pt idx="9132">
                  <c:v>6</c:v>
                </c:pt>
                <c:pt idx="9133">
                  <c:v>6</c:v>
                </c:pt>
                <c:pt idx="9134">
                  <c:v>6</c:v>
                </c:pt>
                <c:pt idx="9135">
                  <c:v>6</c:v>
                </c:pt>
                <c:pt idx="9136">
                  <c:v>6</c:v>
                </c:pt>
                <c:pt idx="9137">
                  <c:v>6</c:v>
                </c:pt>
                <c:pt idx="9138">
                  <c:v>6</c:v>
                </c:pt>
                <c:pt idx="9139">
                  <c:v>6</c:v>
                </c:pt>
                <c:pt idx="9140">
                  <c:v>6</c:v>
                </c:pt>
                <c:pt idx="9141">
                  <c:v>6</c:v>
                </c:pt>
                <c:pt idx="9142">
                  <c:v>6</c:v>
                </c:pt>
                <c:pt idx="9143">
                  <c:v>6</c:v>
                </c:pt>
                <c:pt idx="9144">
                  <c:v>6</c:v>
                </c:pt>
                <c:pt idx="9145">
                  <c:v>6</c:v>
                </c:pt>
                <c:pt idx="9146">
                  <c:v>6</c:v>
                </c:pt>
                <c:pt idx="9147">
                  <c:v>6</c:v>
                </c:pt>
                <c:pt idx="9148">
                  <c:v>6</c:v>
                </c:pt>
                <c:pt idx="9149">
                  <c:v>6</c:v>
                </c:pt>
                <c:pt idx="9150">
                  <c:v>6</c:v>
                </c:pt>
                <c:pt idx="9151">
                  <c:v>6</c:v>
                </c:pt>
                <c:pt idx="9152">
                  <c:v>6</c:v>
                </c:pt>
                <c:pt idx="9153">
                  <c:v>6</c:v>
                </c:pt>
                <c:pt idx="9154">
                  <c:v>6</c:v>
                </c:pt>
                <c:pt idx="9155">
                  <c:v>6</c:v>
                </c:pt>
                <c:pt idx="9156">
                  <c:v>6</c:v>
                </c:pt>
                <c:pt idx="9157">
                  <c:v>6</c:v>
                </c:pt>
                <c:pt idx="9158">
                  <c:v>6</c:v>
                </c:pt>
                <c:pt idx="9159">
                  <c:v>8</c:v>
                </c:pt>
                <c:pt idx="9160">
                  <c:v>8</c:v>
                </c:pt>
                <c:pt idx="9161">
                  <c:v>8</c:v>
                </c:pt>
                <c:pt idx="9162">
                  <c:v>8</c:v>
                </c:pt>
                <c:pt idx="9163">
                  <c:v>8</c:v>
                </c:pt>
                <c:pt idx="9164">
                  <c:v>8</c:v>
                </c:pt>
                <c:pt idx="9165">
                  <c:v>6</c:v>
                </c:pt>
                <c:pt idx="9166">
                  <c:v>8</c:v>
                </c:pt>
                <c:pt idx="9167">
                  <c:v>8</c:v>
                </c:pt>
                <c:pt idx="9168">
                  <c:v>6</c:v>
                </c:pt>
                <c:pt idx="9169">
                  <c:v>8</c:v>
                </c:pt>
                <c:pt idx="9170">
                  <c:v>8</c:v>
                </c:pt>
                <c:pt idx="9171">
                  <c:v>8</c:v>
                </c:pt>
                <c:pt idx="9172">
                  <c:v>6</c:v>
                </c:pt>
                <c:pt idx="9173">
                  <c:v>8</c:v>
                </c:pt>
                <c:pt idx="9174">
                  <c:v>8</c:v>
                </c:pt>
                <c:pt idx="9175">
                  <c:v>8</c:v>
                </c:pt>
                <c:pt idx="9176">
                  <c:v>8</c:v>
                </c:pt>
                <c:pt idx="9177">
                  <c:v>8</c:v>
                </c:pt>
                <c:pt idx="9178">
                  <c:v>6</c:v>
                </c:pt>
                <c:pt idx="9179">
                  <c:v>8</c:v>
                </c:pt>
                <c:pt idx="9180">
                  <c:v>8</c:v>
                </c:pt>
                <c:pt idx="9181">
                  <c:v>8</c:v>
                </c:pt>
                <c:pt idx="9182">
                  <c:v>8</c:v>
                </c:pt>
                <c:pt idx="9183">
                  <c:v>6</c:v>
                </c:pt>
                <c:pt idx="9184">
                  <c:v>8</c:v>
                </c:pt>
                <c:pt idx="9185">
                  <c:v>8</c:v>
                </c:pt>
                <c:pt idx="9186">
                  <c:v>8</c:v>
                </c:pt>
                <c:pt idx="9187">
                  <c:v>8</c:v>
                </c:pt>
                <c:pt idx="9188">
                  <c:v>8</c:v>
                </c:pt>
                <c:pt idx="9189">
                  <c:v>8</c:v>
                </c:pt>
                <c:pt idx="9190">
                  <c:v>8</c:v>
                </c:pt>
                <c:pt idx="9191">
                  <c:v>8</c:v>
                </c:pt>
                <c:pt idx="9192">
                  <c:v>6</c:v>
                </c:pt>
                <c:pt idx="9193">
                  <c:v>8</c:v>
                </c:pt>
                <c:pt idx="9194">
                  <c:v>8</c:v>
                </c:pt>
                <c:pt idx="9195">
                  <c:v>6</c:v>
                </c:pt>
                <c:pt idx="9196">
                  <c:v>8</c:v>
                </c:pt>
                <c:pt idx="9197">
                  <c:v>8</c:v>
                </c:pt>
                <c:pt idx="9198">
                  <c:v>8</c:v>
                </c:pt>
                <c:pt idx="9199">
                  <c:v>8</c:v>
                </c:pt>
                <c:pt idx="9200">
                  <c:v>8</c:v>
                </c:pt>
                <c:pt idx="9201">
                  <c:v>8</c:v>
                </c:pt>
                <c:pt idx="9202">
                  <c:v>8</c:v>
                </c:pt>
                <c:pt idx="9203">
                  <c:v>8</c:v>
                </c:pt>
                <c:pt idx="9204">
                  <c:v>8</c:v>
                </c:pt>
                <c:pt idx="9205">
                  <c:v>8</c:v>
                </c:pt>
                <c:pt idx="9206">
                  <c:v>8</c:v>
                </c:pt>
                <c:pt idx="9207">
                  <c:v>8</c:v>
                </c:pt>
                <c:pt idx="9208">
                  <c:v>8</c:v>
                </c:pt>
                <c:pt idx="9209">
                  <c:v>8</c:v>
                </c:pt>
                <c:pt idx="9210">
                  <c:v>8</c:v>
                </c:pt>
                <c:pt idx="9211">
                  <c:v>8</c:v>
                </c:pt>
                <c:pt idx="9212">
                  <c:v>8</c:v>
                </c:pt>
                <c:pt idx="9213">
                  <c:v>8</c:v>
                </c:pt>
                <c:pt idx="9214">
                  <c:v>8</c:v>
                </c:pt>
                <c:pt idx="9215">
                  <c:v>8</c:v>
                </c:pt>
                <c:pt idx="9216">
                  <c:v>8</c:v>
                </c:pt>
                <c:pt idx="9217">
                  <c:v>8</c:v>
                </c:pt>
                <c:pt idx="9218">
                  <c:v>8</c:v>
                </c:pt>
                <c:pt idx="9219">
                  <c:v>8</c:v>
                </c:pt>
                <c:pt idx="9220">
                  <c:v>8</c:v>
                </c:pt>
                <c:pt idx="9221">
                  <c:v>6</c:v>
                </c:pt>
                <c:pt idx="9222">
                  <c:v>8</c:v>
                </c:pt>
                <c:pt idx="9223">
                  <c:v>6</c:v>
                </c:pt>
                <c:pt idx="9224">
                  <c:v>6</c:v>
                </c:pt>
                <c:pt idx="9225">
                  <c:v>6</c:v>
                </c:pt>
                <c:pt idx="9226">
                  <c:v>8</c:v>
                </c:pt>
                <c:pt idx="9227">
                  <c:v>6</c:v>
                </c:pt>
                <c:pt idx="9228">
                  <c:v>6</c:v>
                </c:pt>
                <c:pt idx="9229">
                  <c:v>8</c:v>
                </c:pt>
                <c:pt idx="9230">
                  <c:v>8</c:v>
                </c:pt>
                <c:pt idx="9231">
                  <c:v>6</c:v>
                </c:pt>
                <c:pt idx="9232">
                  <c:v>6</c:v>
                </c:pt>
                <c:pt idx="9233">
                  <c:v>6</c:v>
                </c:pt>
                <c:pt idx="9234">
                  <c:v>6</c:v>
                </c:pt>
                <c:pt idx="9235">
                  <c:v>6</c:v>
                </c:pt>
                <c:pt idx="9236">
                  <c:v>6</c:v>
                </c:pt>
                <c:pt idx="9237">
                  <c:v>6</c:v>
                </c:pt>
                <c:pt idx="9238">
                  <c:v>6</c:v>
                </c:pt>
                <c:pt idx="9239">
                  <c:v>6</c:v>
                </c:pt>
                <c:pt idx="9240">
                  <c:v>6</c:v>
                </c:pt>
                <c:pt idx="9241">
                  <c:v>8</c:v>
                </c:pt>
                <c:pt idx="9242">
                  <c:v>8</c:v>
                </c:pt>
                <c:pt idx="9243">
                  <c:v>6</c:v>
                </c:pt>
                <c:pt idx="9244">
                  <c:v>8</c:v>
                </c:pt>
                <c:pt idx="9245">
                  <c:v>6</c:v>
                </c:pt>
                <c:pt idx="9246">
                  <c:v>6</c:v>
                </c:pt>
                <c:pt idx="9247">
                  <c:v>8</c:v>
                </c:pt>
                <c:pt idx="9248">
                  <c:v>8</c:v>
                </c:pt>
                <c:pt idx="9249">
                  <c:v>6</c:v>
                </c:pt>
                <c:pt idx="9250">
                  <c:v>8</c:v>
                </c:pt>
                <c:pt idx="9251">
                  <c:v>6</c:v>
                </c:pt>
                <c:pt idx="9252">
                  <c:v>8</c:v>
                </c:pt>
                <c:pt idx="9253">
                  <c:v>6</c:v>
                </c:pt>
                <c:pt idx="9254">
                  <c:v>8</c:v>
                </c:pt>
                <c:pt idx="9255">
                  <c:v>8</c:v>
                </c:pt>
                <c:pt idx="9256">
                  <c:v>6</c:v>
                </c:pt>
                <c:pt idx="9257">
                  <c:v>6</c:v>
                </c:pt>
                <c:pt idx="9258">
                  <c:v>6</c:v>
                </c:pt>
                <c:pt idx="9259">
                  <c:v>8</c:v>
                </c:pt>
                <c:pt idx="9260">
                  <c:v>8</c:v>
                </c:pt>
                <c:pt idx="9261">
                  <c:v>6</c:v>
                </c:pt>
                <c:pt idx="9262">
                  <c:v>6</c:v>
                </c:pt>
                <c:pt idx="9263">
                  <c:v>8</c:v>
                </c:pt>
                <c:pt idx="9264">
                  <c:v>6</c:v>
                </c:pt>
                <c:pt idx="9265">
                  <c:v>6</c:v>
                </c:pt>
                <c:pt idx="9266">
                  <c:v>6</c:v>
                </c:pt>
                <c:pt idx="9267">
                  <c:v>8</c:v>
                </c:pt>
                <c:pt idx="9268">
                  <c:v>8</c:v>
                </c:pt>
                <c:pt idx="9269">
                  <c:v>8</c:v>
                </c:pt>
                <c:pt idx="9270">
                  <c:v>6</c:v>
                </c:pt>
                <c:pt idx="9271">
                  <c:v>6</c:v>
                </c:pt>
                <c:pt idx="9272">
                  <c:v>8</c:v>
                </c:pt>
                <c:pt idx="9273">
                  <c:v>6</c:v>
                </c:pt>
                <c:pt idx="9274">
                  <c:v>8</c:v>
                </c:pt>
                <c:pt idx="9275">
                  <c:v>6</c:v>
                </c:pt>
                <c:pt idx="9276">
                  <c:v>6</c:v>
                </c:pt>
                <c:pt idx="9277">
                  <c:v>6</c:v>
                </c:pt>
                <c:pt idx="9278">
                  <c:v>8</c:v>
                </c:pt>
                <c:pt idx="9279">
                  <c:v>8</c:v>
                </c:pt>
                <c:pt idx="9280">
                  <c:v>8</c:v>
                </c:pt>
                <c:pt idx="9281">
                  <c:v>8</c:v>
                </c:pt>
                <c:pt idx="9282">
                  <c:v>8</c:v>
                </c:pt>
                <c:pt idx="9283">
                  <c:v>6</c:v>
                </c:pt>
                <c:pt idx="9284">
                  <c:v>6</c:v>
                </c:pt>
                <c:pt idx="9285">
                  <c:v>8</c:v>
                </c:pt>
                <c:pt idx="9286">
                  <c:v>6</c:v>
                </c:pt>
                <c:pt idx="9287">
                  <c:v>8</c:v>
                </c:pt>
                <c:pt idx="9288">
                  <c:v>6</c:v>
                </c:pt>
                <c:pt idx="9289">
                  <c:v>8</c:v>
                </c:pt>
                <c:pt idx="9290">
                  <c:v>8</c:v>
                </c:pt>
                <c:pt idx="9291">
                  <c:v>6</c:v>
                </c:pt>
                <c:pt idx="9292">
                  <c:v>6</c:v>
                </c:pt>
                <c:pt idx="9293">
                  <c:v>8</c:v>
                </c:pt>
                <c:pt idx="9294">
                  <c:v>6</c:v>
                </c:pt>
                <c:pt idx="9295">
                  <c:v>8</c:v>
                </c:pt>
                <c:pt idx="9296">
                  <c:v>6</c:v>
                </c:pt>
                <c:pt idx="9297">
                  <c:v>8</c:v>
                </c:pt>
                <c:pt idx="9298">
                  <c:v>6</c:v>
                </c:pt>
                <c:pt idx="9299">
                  <c:v>6</c:v>
                </c:pt>
                <c:pt idx="9300">
                  <c:v>6</c:v>
                </c:pt>
                <c:pt idx="9301">
                  <c:v>6</c:v>
                </c:pt>
                <c:pt idx="9302">
                  <c:v>6</c:v>
                </c:pt>
                <c:pt idx="9303">
                  <c:v>8</c:v>
                </c:pt>
                <c:pt idx="9304">
                  <c:v>8</c:v>
                </c:pt>
                <c:pt idx="9305">
                  <c:v>8</c:v>
                </c:pt>
                <c:pt idx="9306">
                  <c:v>6</c:v>
                </c:pt>
                <c:pt idx="9307">
                  <c:v>8</c:v>
                </c:pt>
                <c:pt idx="9308">
                  <c:v>6</c:v>
                </c:pt>
                <c:pt idx="9309">
                  <c:v>6</c:v>
                </c:pt>
                <c:pt idx="9310">
                  <c:v>8</c:v>
                </c:pt>
                <c:pt idx="9311">
                  <c:v>8</c:v>
                </c:pt>
                <c:pt idx="9312">
                  <c:v>8</c:v>
                </c:pt>
                <c:pt idx="9313">
                  <c:v>8</c:v>
                </c:pt>
                <c:pt idx="9314">
                  <c:v>8</c:v>
                </c:pt>
                <c:pt idx="9315">
                  <c:v>8</c:v>
                </c:pt>
                <c:pt idx="9316">
                  <c:v>8</c:v>
                </c:pt>
                <c:pt idx="9317">
                  <c:v>8</c:v>
                </c:pt>
                <c:pt idx="9318">
                  <c:v>8</c:v>
                </c:pt>
                <c:pt idx="9319">
                  <c:v>8</c:v>
                </c:pt>
                <c:pt idx="9320">
                  <c:v>8</c:v>
                </c:pt>
                <c:pt idx="9321">
                  <c:v>6</c:v>
                </c:pt>
                <c:pt idx="9322">
                  <c:v>6</c:v>
                </c:pt>
                <c:pt idx="9323">
                  <c:v>6</c:v>
                </c:pt>
                <c:pt idx="9324">
                  <c:v>6</c:v>
                </c:pt>
                <c:pt idx="9325">
                  <c:v>6</c:v>
                </c:pt>
                <c:pt idx="9326">
                  <c:v>6</c:v>
                </c:pt>
                <c:pt idx="9327">
                  <c:v>6</c:v>
                </c:pt>
                <c:pt idx="9328">
                  <c:v>6</c:v>
                </c:pt>
                <c:pt idx="9329">
                  <c:v>6</c:v>
                </c:pt>
                <c:pt idx="9330">
                  <c:v>6</c:v>
                </c:pt>
                <c:pt idx="9331">
                  <c:v>6</c:v>
                </c:pt>
                <c:pt idx="9332">
                  <c:v>6</c:v>
                </c:pt>
                <c:pt idx="9333">
                  <c:v>6</c:v>
                </c:pt>
                <c:pt idx="9334">
                  <c:v>6</c:v>
                </c:pt>
                <c:pt idx="9335">
                  <c:v>6</c:v>
                </c:pt>
                <c:pt idx="9336">
                  <c:v>6</c:v>
                </c:pt>
                <c:pt idx="9337">
                  <c:v>12</c:v>
                </c:pt>
                <c:pt idx="9338">
                  <c:v>12</c:v>
                </c:pt>
                <c:pt idx="9339">
                  <c:v>8</c:v>
                </c:pt>
                <c:pt idx="9340">
                  <c:v>8</c:v>
                </c:pt>
                <c:pt idx="9341">
                  <c:v>8</c:v>
                </c:pt>
                <c:pt idx="9342">
                  <c:v>8</c:v>
                </c:pt>
                <c:pt idx="9343">
                  <c:v>8</c:v>
                </c:pt>
                <c:pt idx="9344">
                  <c:v>8</c:v>
                </c:pt>
                <c:pt idx="9345">
                  <c:v>6</c:v>
                </c:pt>
                <c:pt idx="9346">
                  <c:v>8</c:v>
                </c:pt>
                <c:pt idx="9347">
                  <c:v>8</c:v>
                </c:pt>
                <c:pt idx="9348">
                  <c:v>8</c:v>
                </c:pt>
                <c:pt idx="9349">
                  <c:v>8</c:v>
                </c:pt>
                <c:pt idx="9350">
                  <c:v>6</c:v>
                </c:pt>
                <c:pt idx="9351">
                  <c:v>6</c:v>
                </c:pt>
                <c:pt idx="9352">
                  <c:v>8</c:v>
                </c:pt>
                <c:pt idx="9353">
                  <c:v>8</c:v>
                </c:pt>
                <c:pt idx="9354">
                  <c:v>6</c:v>
                </c:pt>
                <c:pt idx="9355">
                  <c:v>8</c:v>
                </c:pt>
                <c:pt idx="9356">
                  <c:v>8</c:v>
                </c:pt>
                <c:pt idx="9357">
                  <c:v>8</c:v>
                </c:pt>
                <c:pt idx="9358">
                  <c:v>6</c:v>
                </c:pt>
                <c:pt idx="9359">
                  <c:v>8</c:v>
                </c:pt>
                <c:pt idx="9360">
                  <c:v>8</c:v>
                </c:pt>
                <c:pt idx="9361">
                  <c:v>8</c:v>
                </c:pt>
                <c:pt idx="9362">
                  <c:v>8</c:v>
                </c:pt>
                <c:pt idx="9363">
                  <c:v>6</c:v>
                </c:pt>
                <c:pt idx="9364">
                  <c:v>8</c:v>
                </c:pt>
                <c:pt idx="9365">
                  <c:v>8</c:v>
                </c:pt>
                <c:pt idx="9366">
                  <c:v>6</c:v>
                </c:pt>
                <c:pt idx="9367">
                  <c:v>8</c:v>
                </c:pt>
                <c:pt idx="9368">
                  <c:v>8</c:v>
                </c:pt>
                <c:pt idx="9369">
                  <c:v>8</c:v>
                </c:pt>
                <c:pt idx="9370">
                  <c:v>8</c:v>
                </c:pt>
                <c:pt idx="9371">
                  <c:v>6</c:v>
                </c:pt>
                <c:pt idx="9372">
                  <c:v>8</c:v>
                </c:pt>
                <c:pt idx="9373">
                  <c:v>8</c:v>
                </c:pt>
                <c:pt idx="9374">
                  <c:v>8</c:v>
                </c:pt>
                <c:pt idx="9375">
                  <c:v>8</c:v>
                </c:pt>
                <c:pt idx="9376">
                  <c:v>8</c:v>
                </c:pt>
                <c:pt idx="9377">
                  <c:v>8</c:v>
                </c:pt>
                <c:pt idx="9378">
                  <c:v>8</c:v>
                </c:pt>
                <c:pt idx="9379">
                  <c:v>6</c:v>
                </c:pt>
                <c:pt idx="9380">
                  <c:v>8</c:v>
                </c:pt>
                <c:pt idx="9381">
                  <c:v>8</c:v>
                </c:pt>
                <c:pt idx="9382">
                  <c:v>6</c:v>
                </c:pt>
                <c:pt idx="9383">
                  <c:v>8</c:v>
                </c:pt>
                <c:pt idx="9384">
                  <c:v>8</c:v>
                </c:pt>
                <c:pt idx="9385">
                  <c:v>8</c:v>
                </c:pt>
                <c:pt idx="9386">
                  <c:v>8</c:v>
                </c:pt>
                <c:pt idx="9387">
                  <c:v>8</c:v>
                </c:pt>
                <c:pt idx="9388">
                  <c:v>8</c:v>
                </c:pt>
                <c:pt idx="9389">
                  <c:v>8</c:v>
                </c:pt>
                <c:pt idx="9390">
                  <c:v>8</c:v>
                </c:pt>
                <c:pt idx="9391">
                  <c:v>8</c:v>
                </c:pt>
                <c:pt idx="9392">
                  <c:v>8</c:v>
                </c:pt>
                <c:pt idx="9393">
                  <c:v>8</c:v>
                </c:pt>
                <c:pt idx="9394">
                  <c:v>8</c:v>
                </c:pt>
                <c:pt idx="9395">
                  <c:v>8</c:v>
                </c:pt>
                <c:pt idx="9396">
                  <c:v>8</c:v>
                </c:pt>
                <c:pt idx="9397">
                  <c:v>8</c:v>
                </c:pt>
                <c:pt idx="9398">
                  <c:v>8</c:v>
                </c:pt>
                <c:pt idx="9399">
                  <c:v>8</c:v>
                </c:pt>
                <c:pt idx="9400">
                  <c:v>8</c:v>
                </c:pt>
                <c:pt idx="9401">
                  <c:v>6</c:v>
                </c:pt>
                <c:pt idx="9402">
                  <c:v>6</c:v>
                </c:pt>
                <c:pt idx="9403">
                  <c:v>8</c:v>
                </c:pt>
                <c:pt idx="9404">
                  <c:v>6</c:v>
                </c:pt>
                <c:pt idx="9405">
                  <c:v>6</c:v>
                </c:pt>
                <c:pt idx="9406">
                  <c:v>6</c:v>
                </c:pt>
                <c:pt idx="9407">
                  <c:v>6</c:v>
                </c:pt>
                <c:pt idx="9408">
                  <c:v>6</c:v>
                </c:pt>
                <c:pt idx="9409">
                  <c:v>8</c:v>
                </c:pt>
                <c:pt idx="9410">
                  <c:v>8</c:v>
                </c:pt>
                <c:pt idx="9411">
                  <c:v>8</c:v>
                </c:pt>
                <c:pt idx="9412">
                  <c:v>6</c:v>
                </c:pt>
                <c:pt idx="9413">
                  <c:v>6</c:v>
                </c:pt>
                <c:pt idx="9414">
                  <c:v>6</c:v>
                </c:pt>
                <c:pt idx="9415">
                  <c:v>6</c:v>
                </c:pt>
                <c:pt idx="9416">
                  <c:v>6</c:v>
                </c:pt>
                <c:pt idx="9417">
                  <c:v>8</c:v>
                </c:pt>
                <c:pt idx="9418">
                  <c:v>6</c:v>
                </c:pt>
                <c:pt idx="9419">
                  <c:v>8</c:v>
                </c:pt>
                <c:pt idx="9420">
                  <c:v>8</c:v>
                </c:pt>
                <c:pt idx="9421">
                  <c:v>6</c:v>
                </c:pt>
                <c:pt idx="9422">
                  <c:v>6</c:v>
                </c:pt>
                <c:pt idx="9423">
                  <c:v>6</c:v>
                </c:pt>
                <c:pt idx="9424">
                  <c:v>6</c:v>
                </c:pt>
                <c:pt idx="9425">
                  <c:v>6</c:v>
                </c:pt>
                <c:pt idx="9426">
                  <c:v>6</c:v>
                </c:pt>
                <c:pt idx="9427">
                  <c:v>6</c:v>
                </c:pt>
                <c:pt idx="9428">
                  <c:v>6</c:v>
                </c:pt>
                <c:pt idx="9429">
                  <c:v>8</c:v>
                </c:pt>
                <c:pt idx="9430">
                  <c:v>6</c:v>
                </c:pt>
                <c:pt idx="9431">
                  <c:v>8</c:v>
                </c:pt>
                <c:pt idx="9432">
                  <c:v>6</c:v>
                </c:pt>
                <c:pt idx="9433">
                  <c:v>6</c:v>
                </c:pt>
                <c:pt idx="9434">
                  <c:v>8</c:v>
                </c:pt>
                <c:pt idx="9435">
                  <c:v>8</c:v>
                </c:pt>
                <c:pt idx="9436">
                  <c:v>8</c:v>
                </c:pt>
                <c:pt idx="9437">
                  <c:v>8</c:v>
                </c:pt>
                <c:pt idx="9438">
                  <c:v>8</c:v>
                </c:pt>
                <c:pt idx="9439">
                  <c:v>6</c:v>
                </c:pt>
                <c:pt idx="9440">
                  <c:v>6</c:v>
                </c:pt>
                <c:pt idx="9441">
                  <c:v>6</c:v>
                </c:pt>
                <c:pt idx="9442">
                  <c:v>6</c:v>
                </c:pt>
                <c:pt idx="9443">
                  <c:v>6</c:v>
                </c:pt>
                <c:pt idx="9444">
                  <c:v>6</c:v>
                </c:pt>
                <c:pt idx="9445">
                  <c:v>6</c:v>
                </c:pt>
                <c:pt idx="9446">
                  <c:v>6</c:v>
                </c:pt>
                <c:pt idx="9447">
                  <c:v>8</c:v>
                </c:pt>
                <c:pt idx="9448">
                  <c:v>6</c:v>
                </c:pt>
                <c:pt idx="9449">
                  <c:v>6</c:v>
                </c:pt>
                <c:pt idx="9450">
                  <c:v>6</c:v>
                </c:pt>
                <c:pt idx="9451">
                  <c:v>6</c:v>
                </c:pt>
                <c:pt idx="9452">
                  <c:v>6</c:v>
                </c:pt>
                <c:pt idx="9453">
                  <c:v>6</c:v>
                </c:pt>
                <c:pt idx="9454">
                  <c:v>6</c:v>
                </c:pt>
                <c:pt idx="9455">
                  <c:v>6</c:v>
                </c:pt>
                <c:pt idx="9456">
                  <c:v>6</c:v>
                </c:pt>
                <c:pt idx="9457">
                  <c:v>8</c:v>
                </c:pt>
                <c:pt idx="9458">
                  <c:v>6</c:v>
                </c:pt>
                <c:pt idx="9459">
                  <c:v>6</c:v>
                </c:pt>
                <c:pt idx="9460">
                  <c:v>6</c:v>
                </c:pt>
                <c:pt idx="9461">
                  <c:v>6</c:v>
                </c:pt>
                <c:pt idx="9462">
                  <c:v>6</c:v>
                </c:pt>
                <c:pt idx="9463">
                  <c:v>6</c:v>
                </c:pt>
                <c:pt idx="9464">
                  <c:v>8</c:v>
                </c:pt>
                <c:pt idx="9465">
                  <c:v>6</c:v>
                </c:pt>
                <c:pt idx="9466">
                  <c:v>8</c:v>
                </c:pt>
                <c:pt idx="9467">
                  <c:v>8</c:v>
                </c:pt>
                <c:pt idx="9468">
                  <c:v>8</c:v>
                </c:pt>
                <c:pt idx="9469">
                  <c:v>6</c:v>
                </c:pt>
                <c:pt idx="9470">
                  <c:v>8</c:v>
                </c:pt>
                <c:pt idx="9471">
                  <c:v>6</c:v>
                </c:pt>
                <c:pt idx="9472">
                  <c:v>8</c:v>
                </c:pt>
                <c:pt idx="9473">
                  <c:v>6</c:v>
                </c:pt>
                <c:pt idx="9474">
                  <c:v>6</c:v>
                </c:pt>
                <c:pt idx="9475">
                  <c:v>6</c:v>
                </c:pt>
                <c:pt idx="9476">
                  <c:v>8</c:v>
                </c:pt>
                <c:pt idx="9477">
                  <c:v>6</c:v>
                </c:pt>
                <c:pt idx="9478">
                  <c:v>8</c:v>
                </c:pt>
                <c:pt idx="9479">
                  <c:v>6</c:v>
                </c:pt>
                <c:pt idx="9480">
                  <c:v>6</c:v>
                </c:pt>
                <c:pt idx="9481">
                  <c:v>8</c:v>
                </c:pt>
                <c:pt idx="9482">
                  <c:v>6</c:v>
                </c:pt>
                <c:pt idx="9483">
                  <c:v>8</c:v>
                </c:pt>
                <c:pt idx="9484">
                  <c:v>8</c:v>
                </c:pt>
                <c:pt idx="9485">
                  <c:v>6</c:v>
                </c:pt>
                <c:pt idx="9486">
                  <c:v>6</c:v>
                </c:pt>
                <c:pt idx="9487">
                  <c:v>8</c:v>
                </c:pt>
                <c:pt idx="9488">
                  <c:v>8</c:v>
                </c:pt>
                <c:pt idx="9489">
                  <c:v>6</c:v>
                </c:pt>
                <c:pt idx="9490">
                  <c:v>6</c:v>
                </c:pt>
                <c:pt idx="9491">
                  <c:v>8</c:v>
                </c:pt>
                <c:pt idx="9492">
                  <c:v>6</c:v>
                </c:pt>
                <c:pt idx="9493">
                  <c:v>6</c:v>
                </c:pt>
                <c:pt idx="9494">
                  <c:v>8</c:v>
                </c:pt>
                <c:pt idx="9495">
                  <c:v>8</c:v>
                </c:pt>
                <c:pt idx="9496">
                  <c:v>8</c:v>
                </c:pt>
                <c:pt idx="9497">
                  <c:v>6</c:v>
                </c:pt>
                <c:pt idx="9498">
                  <c:v>8</c:v>
                </c:pt>
                <c:pt idx="9499">
                  <c:v>6</c:v>
                </c:pt>
                <c:pt idx="9500">
                  <c:v>8</c:v>
                </c:pt>
                <c:pt idx="9501">
                  <c:v>6</c:v>
                </c:pt>
                <c:pt idx="9502">
                  <c:v>6</c:v>
                </c:pt>
                <c:pt idx="9503">
                  <c:v>6</c:v>
                </c:pt>
                <c:pt idx="9504">
                  <c:v>6</c:v>
                </c:pt>
                <c:pt idx="9505">
                  <c:v>6</c:v>
                </c:pt>
                <c:pt idx="9506">
                  <c:v>6</c:v>
                </c:pt>
                <c:pt idx="9507">
                  <c:v>6</c:v>
                </c:pt>
                <c:pt idx="9508">
                  <c:v>8</c:v>
                </c:pt>
                <c:pt idx="9509">
                  <c:v>6</c:v>
                </c:pt>
                <c:pt idx="9510">
                  <c:v>6</c:v>
                </c:pt>
                <c:pt idx="9511">
                  <c:v>8</c:v>
                </c:pt>
                <c:pt idx="9512">
                  <c:v>6</c:v>
                </c:pt>
                <c:pt idx="9513">
                  <c:v>6</c:v>
                </c:pt>
                <c:pt idx="9514">
                  <c:v>8</c:v>
                </c:pt>
                <c:pt idx="9515">
                  <c:v>8</c:v>
                </c:pt>
                <c:pt idx="9516">
                  <c:v>6</c:v>
                </c:pt>
                <c:pt idx="9517">
                  <c:v>6</c:v>
                </c:pt>
                <c:pt idx="9518">
                  <c:v>8</c:v>
                </c:pt>
                <c:pt idx="9519">
                  <c:v>8</c:v>
                </c:pt>
                <c:pt idx="9520">
                  <c:v>6</c:v>
                </c:pt>
                <c:pt idx="9521">
                  <c:v>6</c:v>
                </c:pt>
                <c:pt idx="9522">
                  <c:v>6</c:v>
                </c:pt>
                <c:pt idx="9523">
                  <c:v>6</c:v>
                </c:pt>
                <c:pt idx="9524">
                  <c:v>8</c:v>
                </c:pt>
                <c:pt idx="9525">
                  <c:v>8</c:v>
                </c:pt>
                <c:pt idx="9526">
                  <c:v>6</c:v>
                </c:pt>
                <c:pt idx="9527">
                  <c:v>8</c:v>
                </c:pt>
                <c:pt idx="9528">
                  <c:v>6</c:v>
                </c:pt>
                <c:pt idx="9529">
                  <c:v>6</c:v>
                </c:pt>
                <c:pt idx="9530">
                  <c:v>6</c:v>
                </c:pt>
                <c:pt idx="9531">
                  <c:v>8</c:v>
                </c:pt>
                <c:pt idx="9532">
                  <c:v>8</c:v>
                </c:pt>
                <c:pt idx="9533">
                  <c:v>8</c:v>
                </c:pt>
                <c:pt idx="9534">
                  <c:v>8</c:v>
                </c:pt>
                <c:pt idx="9535">
                  <c:v>8</c:v>
                </c:pt>
                <c:pt idx="9536">
                  <c:v>6</c:v>
                </c:pt>
                <c:pt idx="9537">
                  <c:v>8</c:v>
                </c:pt>
                <c:pt idx="9538">
                  <c:v>6</c:v>
                </c:pt>
                <c:pt idx="9539">
                  <c:v>8</c:v>
                </c:pt>
                <c:pt idx="9540">
                  <c:v>6</c:v>
                </c:pt>
                <c:pt idx="9541">
                  <c:v>6</c:v>
                </c:pt>
                <c:pt idx="9542">
                  <c:v>6</c:v>
                </c:pt>
                <c:pt idx="9543">
                  <c:v>8</c:v>
                </c:pt>
                <c:pt idx="9544">
                  <c:v>6</c:v>
                </c:pt>
                <c:pt idx="9545">
                  <c:v>6</c:v>
                </c:pt>
                <c:pt idx="9546">
                  <c:v>8</c:v>
                </c:pt>
                <c:pt idx="9547">
                  <c:v>8</c:v>
                </c:pt>
                <c:pt idx="9548">
                  <c:v>6</c:v>
                </c:pt>
                <c:pt idx="9549">
                  <c:v>6</c:v>
                </c:pt>
                <c:pt idx="9550">
                  <c:v>6</c:v>
                </c:pt>
                <c:pt idx="9551">
                  <c:v>8</c:v>
                </c:pt>
                <c:pt idx="9552">
                  <c:v>6</c:v>
                </c:pt>
                <c:pt idx="9553">
                  <c:v>6</c:v>
                </c:pt>
                <c:pt idx="9554">
                  <c:v>6</c:v>
                </c:pt>
                <c:pt idx="9555">
                  <c:v>6</c:v>
                </c:pt>
                <c:pt idx="9556">
                  <c:v>8</c:v>
                </c:pt>
                <c:pt idx="9557">
                  <c:v>4</c:v>
                </c:pt>
                <c:pt idx="9558">
                  <c:v>4</c:v>
                </c:pt>
                <c:pt idx="9559">
                  <c:v>4</c:v>
                </c:pt>
                <c:pt idx="9560">
                  <c:v>6</c:v>
                </c:pt>
                <c:pt idx="9561">
                  <c:v>6</c:v>
                </c:pt>
                <c:pt idx="9562">
                  <c:v>4</c:v>
                </c:pt>
                <c:pt idx="9563">
                  <c:v>4</c:v>
                </c:pt>
                <c:pt idx="9564">
                  <c:v>4</c:v>
                </c:pt>
                <c:pt idx="9565">
                  <c:v>6</c:v>
                </c:pt>
                <c:pt idx="9566">
                  <c:v>8</c:v>
                </c:pt>
                <c:pt idx="9567">
                  <c:v>12</c:v>
                </c:pt>
                <c:pt idx="9568">
                  <c:v>8</c:v>
                </c:pt>
                <c:pt idx="9569">
                  <c:v>8</c:v>
                </c:pt>
                <c:pt idx="9570">
                  <c:v>6</c:v>
                </c:pt>
                <c:pt idx="9571">
                  <c:v>12</c:v>
                </c:pt>
                <c:pt idx="9572">
                  <c:v>8</c:v>
                </c:pt>
                <c:pt idx="9573">
                  <c:v>8</c:v>
                </c:pt>
                <c:pt idx="9574">
                  <c:v>8</c:v>
                </c:pt>
                <c:pt idx="9575">
                  <c:v>12</c:v>
                </c:pt>
                <c:pt idx="9576">
                  <c:v>6</c:v>
                </c:pt>
                <c:pt idx="9577">
                  <c:v>6</c:v>
                </c:pt>
                <c:pt idx="9578">
                  <c:v>4</c:v>
                </c:pt>
                <c:pt idx="9579">
                  <c:v>6</c:v>
                </c:pt>
                <c:pt idx="9580">
                  <c:v>8</c:v>
                </c:pt>
                <c:pt idx="9581">
                  <c:v>4</c:v>
                </c:pt>
                <c:pt idx="9582">
                  <c:v>4</c:v>
                </c:pt>
                <c:pt idx="9583">
                  <c:v>6</c:v>
                </c:pt>
                <c:pt idx="9584">
                  <c:v>8</c:v>
                </c:pt>
                <c:pt idx="9585">
                  <c:v>6</c:v>
                </c:pt>
                <c:pt idx="9586">
                  <c:v>4</c:v>
                </c:pt>
                <c:pt idx="9587">
                  <c:v>8</c:v>
                </c:pt>
                <c:pt idx="9588">
                  <c:v>8</c:v>
                </c:pt>
                <c:pt idx="9589">
                  <c:v>8</c:v>
                </c:pt>
                <c:pt idx="9590">
                  <c:v>8</c:v>
                </c:pt>
                <c:pt idx="9591">
                  <c:v>8</c:v>
                </c:pt>
                <c:pt idx="9592">
                  <c:v>8</c:v>
                </c:pt>
                <c:pt idx="9593">
                  <c:v>8</c:v>
                </c:pt>
                <c:pt idx="9594">
                  <c:v>8</c:v>
                </c:pt>
                <c:pt idx="9595">
                  <c:v>8</c:v>
                </c:pt>
                <c:pt idx="9596">
                  <c:v>8</c:v>
                </c:pt>
                <c:pt idx="9597">
                  <c:v>8</c:v>
                </c:pt>
                <c:pt idx="9598">
                  <c:v>8</c:v>
                </c:pt>
                <c:pt idx="9599">
                  <c:v>8</c:v>
                </c:pt>
                <c:pt idx="9600">
                  <c:v>8</c:v>
                </c:pt>
                <c:pt idx="9601">
                  <c:v>6</c:v>
                </c:pt>
                <c:pt idx="9602">
                  <c:v>6</c:v>
                </c:pt>
                <c:pt idx="9603">
                  <c:v>6</c:v>
                </c:pt>
                <c:pt idx="9604">
                  <c:v>6</c:v>
                </c:pt>
                <c:pt idx="9605">
                  <c:v>4</c:v>
                </c:pt>
                <c:pt idx="9606">
                  <c:v>4</c:v>
                </c:pt>
                <c:pt idx="9607">
                  <c:v>4</c:v>
                </c:pt>
                <c:pt idx="9608">
                  <c:v>4</c:v>
                </c:pt>
                <c:pt idx="9609">
                  <c:v>4</c:v>
                </c:pt>
                <c:pt idx="9610">
                  <c:v>4</c:v>
                </c:pt>
                <c:pt idx="9611">
                  <c:v>4</c:v>
                </c:pt>
                <c:pt idx="9612">
                  <c:v>4</c:v>
                </c:pt>
                <c:pt idx="9613">
                  <c:v>4</c:v>
                </c:pt>
                <c:pt idx="9614">
                  <c:v>4</c:v>
                </c:pt>
                <c:pt idx="9615">
                  <c:v>4</c:v>
                </c:pt>
                <c:pt idx="9616">
                  <c:v>4</c:v>
                </c:pt>
                <c:pt idx="9617">
                  <c:v>4</c:v>
                </c:pt>
                <c:pt idx="9618">
                  <c:v>4</c:v>
                </c:pt>
                <c:pt idx="9619">
                  <c:v>4</c:v>
                </c:pt>
                <c:pt idx="9620">
                  <c:v>4</c:v>
                </c:pt>
                <c:pt idx="9621">
                  <c:v>4</c:v>
                </c:pt>
                <c:pt idx="9622">
                  <c:v>4</c:v>
                </c:pt>
                <c:pt idx="9623">
                  <c:v>4</c:v>
                </c:pt>
                <c:pt idx="9624">
                  <c:v>4</c:v>
                </c:pt>
                <c:pt idx="9625">
                  <c:v>4</c:v>
                </c:pt>
                <c:pt idx="9626">
                  <c:v>4</c:v>
                </c:pt>
                <c:pt idx="9627">
                  <c:v>4</c:v>
                </c:pt>
                <c:pt idx="9628">
                  <c:v>4</c:v>
                </c:pt>
                <c:pt idx="9629">
                  <c:v>4</c:v>
                </c:pt>
                <c:pt idx="9630">
                  <c:v>4</c:v>
                </c:pt>
                <c:pt idx="9631">
                  <c:v>4</c:v>
                </c:pt>
                <c:pt idx="9632">
                  <c:v>4</c:v>
                </c:pt>
                <c:pt idx="9633">
                  <c:v>4</c:v>
                </c:pt>
                <c:pt idx="9634">
                  <c:v>4</c:v>
                </c:pt>
                <c:pt idx="9635">
                  <c:v>4</c:v>
                </c:pt>
                <c:pt idx="9636">
                  <c:v>4</c:v>
                </c:pt>
                <c:pt idx="9637">
                  <c:v>4</c:v>
                </c:pt>
                <c:pt idx="9638">
                  <c:v>4</c:v>
                </c:pt>
                <c:pt idx="9639">
                  <c:v>4</c:v>
                </c:pt>
                <c:pt idx="9640">
                  <c:v>4</c:v>
                </c:pt>
                <c:pt idx="9641">
                  <c:v>4</c:v>
                </c:pt>
                <c:pt idx="9642">
                  <c:v>4</c:v>
                </c:pt>
                <c:pt idx="9643">
                  <c:v>4</c:v>
                </c:pt>
                <c:pt idx="9644">
                  <c:v>4</c:v>
                </c:pt>
                <c:pt idx="9645">
                  <c:v>4</c:v>
                </c:pt>
                <c:pt idx="9646">
                  <c:v>4</c:v>
                </c:pt>
                <c:pt idx="9647">
                  <c:v>4</c:v>
                </c:pt>
                <c:pt idx="9648">
                  <c:v>4</c:v>
                </c:pt>
                <c:pt idx="9649">
                  <c:v>4</c:v>
                </c:pt>
                <c:pt idx="9650">
                  <c:v>4</c:v>
                </c:pt>
                <c:pt idx="9651">
                  <c:v>4</c:v>
                </c:pt>
                <c:pt idx="9652">
                  <c:v>4</c:v>
                </c:pt>
                <c:pt idx="9653">
                  <c:v>4</c:v>
                </c:pt>
                <c:pt idx="9654">
                  <c:v>4</c:v>
                </c:pt>
                <c:pt idx="9655">
                  <c:v>4</c:v>
                </c:pt>
                <c:pt idx="9656">
                  <c:v>4</c:v>
                </c:pt>
                <c:pt idx="9657">
                  <c:v>4</c:v>
                </c:pt>
                <c:pt idx="9658">
                  <c:v>4</c:v>
                </c:pt>
                <c:pt idx="9659">
                  <c:v>4</c:v>
                </c:pt>
                <c:pt idx="9660">
                  <c:v>4</c:v>
                </c:pt>
                <c:pt idx="9661">
                  <c:v>4</c:v>
                </c:pt>
                <c:pt idx="9662">
                  <c:v>4</c:v>
                </c:pt>
                <c:pt idx="9663">
                  <c:v>4</c:v>
                </c:pt>
                <c:pt idx="9664">
                  <c:v>4</c:v>
                </c:pt>
                <c:pt idx="9665">
                  <c:v>4</c:v>
                </c:pt>
                <c:pt idx="9666">
                  <c:v>4</c:v>
                </c:pt>
                <c:pt idx="9667">
                  <c:v>4</c:v>
                </c:pt>
                <c:pt idx="9668">
                  <c:v>4</c:v>
                </c:pt>
                <c:pt idx="9669">
                  <c:v>4</c:v>
                </c:pt>
                <c:pt idx="9670">
                  <c:v>4</c:v>
                </c:pt>
                <c:pt idx="9671">
                  <c:v>4</c:v>
                </c:pt>
                <c:pt idx="9672">
                  <c:v>4</c:v>
                </c:pt>
                <c:pt idx="9673">
                  <c:v>4</c:v>
                </c:pt>
                <c:pt idx="9674">
                  <c:v>4</c:v>
                </c:pt>
                <c:pt idx="9675">
                  <c:v>4</c:v>
                </c:pt>
                <c:pt idx="9676">
                  <c:v>4</c:v>
                </c:pt>
                <c:pt idx="9677">
                  <c:v>4</c:v>
                </c:pt>
                <c:pt idx="9678">
                  <c:v>4</c:v>
                </c:pt>
                <c:pt idx="9679">
                  <c:v>4</c:v>
                </c:pt>
                <c:pt idx="9680">
                  <c:v>4</c:v>
                </c:pt>
                <c:pt idx="9681">
                  <c:v>4</c:v>
                </c:pt>
                <c:pt idx="9682">
                  <c:v>4</c:v>
                </c:pt>
                <c:pt idx="9683">
                  <c:v>4</c:v>
                </c:pt>
                <c:pt idx="9684">
                  <c:v>4</c:v>
                </c:pt>
                <c:pt idx="9685">
                  <c:v>4</c:v>
                </c:pt>
                <c:pt idx="9686">
                  <c:v>4</c:v>
                </c:pt>
                <c:pt idx="9687">
                  <c:v>4</c:v>
                </c:pt>
                <c:pt idx="9688">
                  <c:v>4</c:v>
                </c:pt>
                <c:pt idx="9689">
                  <c:v>4</c:v>
                </c:pt>
                <c:pt idx="9690">
                  <c:v>4</c:v>
                </c:pt>
                <c:pt idx="9691">
                  <c:v>4</c:v>
                </c:pt>
                <c:pt idx="9692">
                  <c:v>4</c:v>
                </c:pt>
                <c:pt idx="9693">
                  <c:v>4</c:v>
                </c:pt>
                <c:pt idx="9694">
                  <c:v>4</c:v>
                </c:pt>
                <c:pt idx="9695">
                  <c:v>4</c:v>
                </c:pt>
                <c:pt idx="9696">
                  <c:v>4</c:v>
                </c:pt>
                <c:pt idx="9697">
                  <c:v>4</c:v>
                </c:pt>
                <c:pt idx="9698">
                  <c:v>4</c:v>
                </c:pt>
                <c:pt idx="9699">
                  <c:v>4</c:v>
                </c:pt>
                <c:pt idx="9700">
                  <c:v>6</c:v>
                </c:pt>
                <c:pt idx="9701">
                  <c:v>4</c:v>
                </c:pt>
                <c:pt idx="9702">
                  <c:v>6</c:v>
                </c:pt>
                <c:pt idx="9703">
                  <c:v>4</c:v>
                </c:pt>
                <c:pt idx="9704">
                  <c:v>4</c:v>
                </c:pt>
                <c:pt idx="9705">
                  <c:v>6</c:v>
                </c:pt>
                <c:pt idx="9706">
                  <c:v>4</c:v>
                </c:pt>
                <c:pt idx="9707">
                  <c:v>4</c:v>
                </c:pt>
                <c:pt idx="9708">
                  <c:v>6</c:v>
                </c:pt>
                <c:pt idx="9709">
                  <c:v>4</c:v>
                </c:pt>
                <c:pt idx="9710">
                  <c:v>4</c:v>
                </c:pt>
                <c:pt idx="9711">
                  <c:v>6</c:v>
                </c:pt>
                <c:pt idx="9712">
                  <c:v>6</c:v>
                </c:pt>
                <c:pt idx="9713">
                  <c:v>4</c:v>
                </c:pt>
                <c:pt idx="9714">
                  <c:v>4</c:v>
                </c:pt>
                <c:pt idx="9715">
                  <c:v>6</c:v>
                </c:pt>
                <c:pt idx="9716">
                  <c:v>4</c:v>
                </c:pt>
                <c:pt idx="9717">
                  <c:v>4</c:v>
                </c:pt>
                <c:pt idx="9718">
                  <c:v>6</c:v>
                </c:pt>
                <c:pt idx="9719">
                  <c:v>4</c:v>
                </c:pt>
                <c:pt idx="9720">
                  <c:v>6</c:v>
                </c:pt>
                <c:pt idx="9721">
                  <c:v>6</c:v>
                </c:pt>
                <c:pt idx="9722">
                  <c:v>6</c:v>
                </c:pt>
                <c:pt idx="9723">
                  <c:v>6</c:v>
                </c:pt>
                <c:pt idx="9724">
                  <c:v>6</c:v>
                </c:pt>
                <c:pt idx="9725">
                  <c:v>4</c:v>
                </c:pt>
                <c:pt idx="9726">
                  <c:v>6</c:v>
                </c:pt>
                <c:pt idx="9727">
                  <c:v>6</c:v>
                </c:pt>
                <c:pt idx="9728">
                  <c:v>6</c:v>
                </c:pt>
                <c:pt idx="9729">
                  <c:v>4</c:v>
                </c:pt>
                <c:pt idx="9730">
                  <c:v>6</c:v>
                </c:pt>
                <c:pt idx="9731">
                  <c:v>6</c:v>
                </c:pt>
                <c:pt idx="9732">
                  <c:v>6</c:v>
                </c:pt>
                <c:pt idx="9733">
                  <c:v>4</c:v>
                </c:pt>
                <c:pt idx="9734">
                  <c:v>4</c:v>
                </c:pt>
                <c:pt idx="9735">
                  <c:v>6</c:v>
                </c:pt>
                <c:pt idx="9736">
                  <c:v>6</c:v>
                </c:pt>
                <c:pt idx="9737">
                  <c:v>4</c:v>
                </c:pt>
                <c:pt idx="9738">
                  <c:v>6</c:v>
                </c:pt>
                <c:pt idx="9739">
                  <c:v>4</c:v>
                </c:pt>
                <c:pt idx="9740">
                  <c:v>6</c:v>
                </c:pt>
                <c:pt idx="9741">
                  <c:v>4</c:v>
                </c:pt>
                <c:pt idx="9742">
                  <c:v>4</c:v>
                </c:pt>
                <c:pt idx="9743">
                  <c:v>4</c:v>
                </c:pt>
                <c:pt idx="9744">
                  <c:v>6</c:v>
                </c:pt>
                <c:pt idx="9745">
                  <c:v>6</c:v>
                </c:pt>
                <c:pt idx="9746">
                  <c:v>6</c:v>
                </c:pt>
                <c:pt idx="9747">
                  <c:v>4</c:v>
                </c:pt>
                <c:pt idx="9748">
                  <c:v>6</c:v>
                </c:pt>
                <c:pt idx="9749">
                  <c:v>6</c:v>
                </c:pt>
                <c:pt idx="9750">
                  <c:v>6</c:v>
                </c:pt>
                <c:pt idx="9751">
                  <c:v>6</c:v>
                </c:pt>
                <c:pt idx="9752">
                  <c:v>4</c:v>
                </c:pt>
                <c:pt idx="9753">
                  <c:v>6</c:v>
                </c:pt>
                <c:pt idx="9754">
                  <c:v>4</c:v>
                </c:pt>
                <c:pt idx="9755">
                  <c:v>4</c:v>
                </c:pt>
                <c:pt idx="9756">
                  <c:v>4</c:v>
                </c:pt>
                <c:pt idx="9757">
                  <c:v>4</c:v>
                </c:pt>
                <c:pt idx="9758">
                  <c:v>4</c:v>
                </c:pt>
                <c:pt idx="9759">
                  <c:v>4</c:v>
                </c:pt>
                <c:pt idx="9760">
                  <c:v>4</c:v>
                </c:pt>
                <c:pt idx="9761">
                  <c:v>4</c:v>
                </c:pt>
                <c:pt idx="9762">
                  <c:v>4</c:v>
                </c:pt>
                <c:pt idx="9763">
                  <c:v>4</c:v>
                </c:pt>
                <c:pt idx="9764">
                  <c:v>4</c:v>
                </c:pt>
                <c:pt idx="9765">
                  <c:v>4</c:v>
                </c:pt>
                <c:pt idx="9766">
                  <c:v>4</c:v>
                </c:pt>
                <c:pt idx="9767">
                  <c:v>4</c:v>
                </c:pt>
                <c:pt idx="9768">
                  <c:v>0</c:v>
                </c:pt>
                <c:pt idx="9769">
                  <c:v>0</c:v>
                </c:pt>
                <c:pt idx="9770">
                  <c:v>0</c:v>
                </c:pt>
                <c:pt idx="9771">
                  <c:v>0</c:v>
                </c:pt>
                <c:pt idx="9772">
                  <c:v>0</c:v>
                </c:pt>
                <c:pt idx="9773">
                  <c:v>0</c:v>
                </c:pt>
                <c:pt idx="9774">
                  <c:v>4</c:v>
                </c:pt>
                <c:pt idx="9775">
                  <c:v>4</c:v>
                </c:pt>
                <c:pt idx="9776">
                  <c:v>4</c:v>
                </c:pt>
                <c:pt idx="9777">
                  <c:v>4</c:v>
                </c:pt>
                <c:pt idx="9778">
                  <c:v>4</c:v>
                </c:pt>
                <c:pt idx="9779">
                  <c:v>4</c:v>
                </c:pt>
                <c:pt idx="9780">
                  <c:v>4</c:v>
                </c:pt>
                <c:pt idx="9781">
                  <c:v>4</c:v>
                </c:pt>
                <c:pt idx="9782">
                  <c:v>4</c:v>
                </c:pt>
                <c:pt idx="9783">
                  <c:v>4</c:v>
                </c:pt>
                <c:pt idx="9784">
                  <c:v>4</c:v>
                </c:pt>
                <c:pt idx="9785">
                  <c:v>4</c:v>
                </c:pt>
                <c:pt idx="9786">
                  <c:v>4</c:v>
                </c:pt>
                <c:pt idx="9787">
                  <c:v>4</c:v>
                </c:pt>
                <c:pt idx="9788">
                  <c:v>4</c:v>
                </c:pt>
                <c:pt idx="9789">
                  <c:v>4</c:v>
                </c:pt>
                <c:pt idx="9790">
                  <c:v>4</c:v>
                </c:pt>
                <c:pt idx="9791">
                  <c:v>4</c:v>
                </c:pt>
                <c:pt idx="9792">
                  <c:v>4</c:v>
                </c:pt>
                <c:pt idx="9793">
                  <c:v>4</c:v>
                </c:pt>
                <c:pt idx="9794">
                  <c:v>4</c:v>
                </c:pt>
                <c:pt idx="9795">
                  <c:v>4</c:v>
                </c:pt>
                <c:pt idx="9796">
                  <c:v>4</c:v>
                </c:pt>
                <c:pt idx="9797">
                  <c:v>4</c:v>
                </c:pt>
                <c:pt idx="9798">
                  <c:v>4</c:v>
                </c:pt>
                <c:pt idx="9799">
                  <c:v>4</c:v>
                </c:pt>
                <c:pt idx="9800">
                  <c:v>4</c:v>
                </c:pt>
                <c:pt idx="9801">
                  <c:v>4</c:v>
                </c:pt>
                <c:pt idx="9802">
                  <c:v>4</c:v>
                </c:pt>
                <c:pt idx="9803">
                  <c:v>4</c:v>
                </c:pt>
                <c:pt idx="9804">
                  <c:v>4</c:v>
                </c:pt>
                <c:pt idx="9805">
                  <c:v>4</c:v>
                </c:pt>
                <c:pt idx="9806">
                  <c:v>4</c:v>
                </c:pt>
                <c:pt idx="9807">
                  <c:v>4</c:v>
                </c:pt>
                <c:pt idx="9808">
                  <c:v>4</c:v>
                </c:pt>
                <c:pt idx="9809">
                  <c:v>4</c:v>
                </c:pt>
                <c:pt idx="9810">
                  <c:v>4</c:v>
                </c:pt>
                <c:pt idx="9811">
                  <c:v>4</c:v>
                </c:pt>
                <c:pt idx="9812">
                  <c:v>4</c:v>
                </c:pt>
                <c:pt idx="9813">
                  <c:v>4</c:v>
                </c:pt>
                <c:pt idx="9814">
                  <c:v>4</c:v>
                </c:pt>
                <c:pt idx="9815">
                  <c:v>4</c:v>
                </c:pt>
                <c:pt idx="9816">
                  <c:v>4</c:v>
                </c:pt>
                <c:pt idx="9817">
                  <c:v>4</c:v>
                </c:pt>
                <c:pt idx="9818">
                  <c:v>4</c:v>
                </c:pt>
                <c:pt idx="9819">
                  <c:v>4</c:v>
                </c:pt>
                <c:pt idx="9820">
                  <c:v>4</c:v>
                </c:pt>
                <c:pt idx="9821">
                  <c:v>4</c:v>
                </c:pt>
                <c:pt idx="9822">
                  <c:v>4</c:v>
                </c:pt>
                <c:pt idx="9823">
                  <c:v>4</c:v>
                </c:pt>
                <c:pt idx="9824">
                  <c:v>4</c:v>
                </c:pt>
                <c:pt idx="9825">
                  <c:v>4</c:v>
                </c:pt>
                <c:pt idx="9826">
                  <c:v>4</c:v>
                </c:pt>
                <c:pt idx="9827">
                  <c:v>4</c:v>
                </c:pt>
                <c:pt idx="9828">
                  <c:v>4</c:v>
                </c:pt>
                <c:pt idx="9829">
                  <c:v>4</c:v>
                </c:pt>
                <c:pt idx="9830">
                  <c:v>4</c:v>
                </c:pt>
                <c:pt idx="9831">
                  <c:v>4</c:v>
                </c:pt>
                <c:pt idx="9832">
                  <c:v>4</c:v>
                </c:pt>
                <c:pt idx="9833">
                  <c:v>4</c:v>
                </c:pt>
                <c:pt idx="9834">
                  <c:v>4</c:v>
                </c:pt>
                <c:pt idx="9835">
                  <c:v>4</c:v>
                </c:pt>
                <c:pt idx="9836">
                  <c:v>4</c:v>
                </c:pt>
                <c:pt idx="9837">
                  <c:v>8</c:v>
                </c:pt>
                <c:pt idx="9838">
                  <c:v>8</c:v>
                </c:pt>
                <c:pt idx="9839">
                  <c:v>8</c:v>
                </c:pt>
                <c:pt idx="9840">
                  <c:v>8</c:v>
                </c:pt>
                <c:pt idx="9841">
                  <c:v>6</c:v>
                </c:pt>
                <c:pt idx="9842">
                  <c:v>6</c:v>
                </c:pt>
                <c:pt idx="9843">
                  <c:v>6</c:v>
                </c:pt>
                <c:pt idx="9844">
                  <c:v>6</c:v>
                </c:pt>
                <c:pt idx="9845">
                  <c:v>8</c:v>
                </c:pt>
                <c:pt idx="9846">
                  <c:v>8</c:v>
                </c:pt>
                <c:pt idx="9847">
                  <c:v>8</c:v>
                </c:pt>
                <c:pt idx="9848">
                  <c:v>8</c:v>
                </c:pt>
                <c:pt idx="9849">
                  <c:v>8</c:v>
                </c:pt>
                <c:pt idx="9850">
                  <c:v>8</c:v>
                </c:pt>
                <c:pt idx="9851">
                  <c:v>6</c:v>
                </c:pt>
                <c:pt idx="9852">
                  <c:v>6</c:v>
                </c:pt>
                <c:pt idx="9853">
                  <c:v>6</c:v>
                </c:pt>
                <c:pt idx="9854">
                  <c:v>6</c:v>
                </c:pt>
                <c:pt idx="9855">
                  <c:v>6</c:v>
                </c:pt>
                <c:pt idx="9856">
                  <c:v>6</c:v>
                </c:pt>
                <c:pt idx="9857">
                  <c:v>10</c:v>
                </c:pt>
                <c:pt idx="9858">
                  <c:v>10</c:v>
                </c:pt>
                <c:pt idx="9859">
                  <c:v>10</c:v>
                </c:pt>
                <c:pt idx="9860">
                  <c:v>10</c:v>
                </c:pt>
                <c:pt idx="9861">
                  <c:v>6</c:v>
                </c:pt>
                <c:pt idx="9862">
                  <c:v>6</c:v>
                </c:pt>
                <c:pt idx="9863">
                  <c:v>6</c:v>
                </c:pt>
                <c:pt idx="9864">
                  <c:v>6</c:v>
                </c:pt>
                <c:pt idx="9865">
                  <c:v>6</c:v>
                </c:pt>
                <c:pt idx="9866">
                  <c:v>6</c:v>
                </c:pt>
                <c:pt idx="9867">
                  <c:v>6</c:v>
                </c:pt>
                <c:pt idx="9868">
                  <c:v>6</c:v>
                </c:pt>
                <c:pt idx="9869">
                  <c:v>6</c:v>
                </c:pt>
                <c:pt idx="9870">
                  <c:v>6</c:v>
                </c:pt>
                <c:pt idx="9871">
                  <c:v>6</c:v>
                </c:pt>
                <c:pt idx="9872">
                  <c:v>6</c:v>
                </c:pt>
                <c:pt idx="9873">
                  <c:v>6</c:v>
                </c:pt>
                <c:pt idx="9874">
                  <c:v>6</c:v>
                </c:pt>
                <c:pt idx="9875">
                  <c:v>6</c:v>
                </c:pt>
                <c:pt idx="9876">
                  <c:v>6</c:v>
                </c:pt>
                <c:pt idx="9877">
                  <c:v>6</c:v>
                </c:pt>
                <c:pt idx="9878">
                  <c:v>6</c:v>
                </c:pt>
                <c:pt idx="9879">
                  <c:v>6</c:v>
                </c:pt>
                <c:pt idx="9880">
                  <c:v>6</c:v>
                </c:pt>
                <c:pt idx="9881">
                  <c:v>6</c:v>
                </c:pt>
                <c:pt idx="9882">
                  <c:v>8</c:v>
                </c:pt>
                <c:pt idx="9883">
                  <c:v>8</c:v>
                </c:pt>
                <c:pt idx="9884">
                  <c:v>8</c:v>
                </c:pt>
                <c:pt idx="9885">
                  <c:v>8</c:v>
                </c:pt>
                <c:pt idx="9886">
                  <c:v>8</c:v>
                </c:pt>
                <c:pt idx="9887">
                  <c:v>8</c:v>
                </c:pt>
                <c:pt idx="9888">
                  <c:v>4</c:v>
                </c:pt>
                <c:pt idx="9889">
                  <c:v>4</c:v>
                </c:pt>
                <c:pt idx="9890">
                  <c:v>4</c:v>
                </c:pt>
                <c:pt idx="9891">
                  <c:v>4</c:v>
                </c:pt>
                <c:pt idx="9892">
                  <c:v>4</c:v>
                </c:pt>
                <c:pt idx="9893">
                  <c:v>4</c:v>
                </c:pt>
                <c:pt idx="9894">
                  <c:v>4</c:v>
                </c:pt>
                <c:pt idx="9895">
                  <c:v>6</c:v>
                </c:pt>
                <c:pt idx="9896">
                  <c:v>6</c:v>
                </c:pt>
                <c:pt idx="9897">
                  <c:v>6</c:v>
                </c:pt>
                <c:pt idx="9898">
                  <c:v>6</c:v>
                </c:pt>
                <c:pt idx="9899">
                  <c:v>6</c:v>
                </c:pt>
                <c:pt idx="9900">
                  <c:v>6</c:v>
                </c:pt>
                <c:pt idx="9901">
                  <c:v>6</c:v>
                </c:pt>
                <c:pt idx="9902">
                  <c:v>6</c:v>
                </c:pt>
                <c:pt idx="9903">
                  <c:v>6</c:v>
                </c:pt>
                <c:pt idx="9904">
                  <c:v>6</c:v>
                </c:pt>
                <c:pt idx="9905">
                  <c:v>6</c:v>
                </c:pt>
                <c:pt idx="9906">
                  <c:v>6</c:v>
                </c:pt>
                <c:pt idx="9907">
                  <c:v>6</c:v>
                </c:pt>
                <c:pt idx="9908">
                  <c:v>6</c:v>
                </c:pt>
                <c:pt idx="9909">
                  <c:v>6</c:v>
                </c:pt>
                <c:pt idx="9910">
                  <c:v>4</c:v>
                </c:pt>
                <c:pt idx="9911">
                  <c:v>6</c:v>
                </c:pt>
                <c:pt idx="9912">
                  <c:v>6</c:v>
                </c:pt>
                <c:pt idx="9913">
                  <c:v>4</c:v>
                </c:pt>
                <c:pt idx="9914">
                  <c:v>4</c:v>
                </c:pt>
                <c:pt idx="9915">
                  <c:v>6</c:v>
                </c:pt>
                <c:pt idx="9916">
                  <c:v>6</c:v>
                </c:pt>
                <c:pt idx="9917">
                  <c:v>6</c:v>
                </c:pt>
                <c:pt idx="9918">
                  <c:v>4</c:v>
                </c:pt>
                <c:pt idx="9919">
                  <c:v>4</c:v>
                </c:pt>
                <c:pt idx="9920">
                  <c:v>6</c:v>
                </c:pt>
                <c:pt idx="9921">
                  <c:v>4</c:v>
                </c:pt>
                <c:pt idx="9922">
                  <c:v>8</c:v>
                </c:pt>
                <c:pt idx="9923">
                  <c:v>8</c:v>
                </c:pt>
                <c:pt idx="9924">
                  <c:v>8</c:v>
                </c:pt>
                <c:pt idx="9925">
                  <c:v>8</c:v>
                </c:pt>
                <c:pt idx="9926">
                  <c:v>6</c:v>
                </c:pt>
                <c:pt idx="9927">
                  <c:v>6</c:v>
                </c:pt>
                <c:pt idx="9928">
                  <c:v>8</c:v>
                </c:pt>
                <c:pt idx="9929">
                  <c:v>6</c:v>
                </c:pt>
                <c:pt idx="9930">
                  <c:v>6</c:v>
                </c:pt>
                <c:pt idx="9931">
                  <c:v>8</c:v>
                </c:pt>
                <c:pt idx="9932">
                  <c:v>6</c:v>
                </c:pt>
                <c:pt idx="9933">
                  <c:v>6</c:v>
                </c:pt>
                <c:pt idx="9934">
                  <c:v>6</c:v>
                </c:pt>
                <c:pt idx="9935">
                  <c:v>8</c:v>
                </c:pt>
                <c:pt idx="9936">
                  <c:v>8</c:v>
                </c:pt>
                <c:pt idx="9937">
                  <c:v>8</c:v>
                </c:pt>
                <c:pt idx="9938">
                  <c:v>8</c:v>
                </c:pt>
                <c:pt idx="9939">
                  <c:v>8</c:v>
                </c:pt>
                <c:pt idx="9940">
                  <c:v>8</c:v>
                </c:pt>
                <c:pt idx="9941">
                  <c:v>8</c:v>
                </c:pt>
                <c:pt idx="9942">
                  <c:v>8</c:v>
                </c:pt>
                <c:pt idx="9943">
                  <c:v>8</c:v>
                </c:pt>
                <c:pt idx="9944">
                  <c:v>8</c:v>
                </c:pt>
                <c:pt idx="9945">
                  <c:v>8</c:v>
                </c:pt>
                <c:pt idx="9946">
                  <c:v>8</c:v>
                </c:pt>
                <c:pt idx="9947">
                  <c:v>8</c:v>
                </c:pt>
                <c:pt idx="9948">
                  <c:v>8</c:v>
                </c:pt>
                <c:pt idx="9949">
                  <c:v>8</c:v>
                </c:pt>
                <c:pt idx="9950">
                  <c:v>8</c:v>
                </c:pt>
                <c:pt idx="9951">
                  <c:v>8</c:v>
                </c:pt>
                <c:pt idx="9952">
                  <c:v>8</c:v>
                </c:pt>
                <c:pt idx="9953">
                  <c:v>8</c:v>
                </c:pt>
                <c:pt idx="9954">
                  <c:v>8</c:v>
                </c:pt>
                <c:pt idx="9955">
                  <c:v>8</c:v>
                </c:pt>
                <c:pt idx="9956">
                  <c:v>8</c:v>
                </c:pt>
                <c:pt idx="9957">
                  <c:v>8</c:v>
                </c:pt>
                <c:pt idx="9958">
                  <c:v>8</c:v>
                </c:pt>
                <c:pt idx="9959">
                  <c:v>4</c:v>
                </c:pt>
                <c:pt idx="9960">
                  <c:v>6</c:v>
                </c:pt>
                <c:pt idx="9961">
                  <c:v>4</c:v>
                </c:pt>
                <c:pt idx="9962">
                  <c:v>4</c:v>
                </c:pt>
                <c:pt idx="9963">
                  <c:v>4</c:v>
                </c:pt>
                <c:pt idx="9964">
                  <c:v>4</c:v>
                </c:pt>
                <c:pt idx="9965">
                  <c:v>4</c:v>
                </c:pt>
                <c:pt idx="9966">
                  <c:v>4</c:v>
                </c:pt>
                <c:pt idx="9967">
                  <c:v>4</c:v>
                </c:pt>
                <c:pt idx="9968">
                  <c:v>4</c:v>
                </c:pt>
                <c:pt idx="9969">
                  <c:v>4</c:v>
                </c:pt>
                <c:pt idx="9970">
                  <c:v>6</c:v>
                </c:pt>
                <c:pt idx="9971">
                  <c:v>4</c:v>
                </c:pt>
                <c:pt idx="9972">
                  <c:v>4</c:v>
                </c:pt>
                <c:pt idx="9973">
                  <c:v>4</c:v>
                </c:pt>
                <c:pt idx="9974">
                  <c:v>6</c:v>
                </c:pt>
                <c:pt idx="9975">
                  <c:v>4</c:v>
                </c:pt>
                <c:pt idx="9976">
                  <c:v>4</c:v>
                </c:pt>
                <c:pt idx="9977">
                  <c:v>4</c:v>
                </c:pt>
                <c:pt idx="9978">
                  <c:v>4</c:v>
                </c:pt>
                <c:pt idx="9979">
                  <c:v>4</c:v>
                </c:pt>
                <c:pt idx="9980">
                  <c:v>4</c:v>
                </c:pt>
                <c:pt idx="9981">
                  <c:v>4</c:v>
                </c:pt>
                <c:pt idx="9982">
                  <c:v>4</c:v>
                </c:pt>
                <c:pt idx="9983">
                  <c:v>4</c:v>
                </c:pt>
                <c:pt idx="9984">
                  <c:v>4</c:v>
                </c:pt>
                <c:pt idx="9985">
                  <c:v>4</c:v>
                </c:pt>
                <c:pt idx="9986">
                  <c:v>4</c:v>
                </c:pt>
                <c:pt idx="9987">
                  <c:v>4</c:v>
                </c:pt>
                <c:pt idx="9988">
                  <c:v>4</c:v>
                </c:pt>
                <c:pt idx="9989">
                  <c:v>4</c:v>
                </c:pt>
                <c:pt idx="9990">
                  <c:v>4</c:v>
                </c:pt>
                <c:pt idx="9991">
                  <c:v>4</c:v>
                </c:pt>
                <c:pt idx="9992">
                  <c:v>4</c:v>
                </c:pt>
                <c:pt idx="9993">
                  <c:v>4</c:v>
                </c:pt>
                <c:pt idx="9994">
                  <c:v>12</c:v>
                </c:pt>
                <c:pt idx="9995">
                  <c:v>12</c:v>
                </c:pt>
                <c:pt idx="9996">
                  <c:v>12</c:v>
                </c:pt>
                <c:pt idx="9997">
                  <c:v>6</c:v>
                </c:pt>
                <c:pt idx="9998">
                  <c:v>6</c:v>
                </c:pt>
                <c:pt idx="9999">
                  <c:v>6</c:v>
                </c:pt>
                <c:pt idx="10000">
                  <c:v>6</c:v>
                </c:pt>
                <c:pt idx="10001">
                  <c:v>6</c:v>
                </c:pt>
                <c:pt idx="10002">
                  <c:v>6</c:v>
                </c:pt>
                <c:pt idx="10003">
                  <c:v>6</c:v>
                </c:pt>
                <c:pt idx="10004">
                  <c:v>6</c:v>
                </c:pt>
                <c:pt idx="10005">
                  <c:v>6</c:v>
                </c:pt>
                <c:pt idx="10006">
                  <c:v>6</c:v>
                </c:pt>
                <c:pt idx="10007">
                  <c:v>6</c:v>
                </c:pt>
                <c:pt idx="10008">
                  <c:v>6</c:v>
                </c:pt>
                <c:pt idx="10009">
                  <c:v>6</c:v>
                </c:pt>
                <c:pt idx="10010">
                  <c:v>6</c:v>
                </c:pt>
                <c:pt idx="10011">
                  <c:v>4</c:v>
                </c:pt>
                <c:pt idx="10012">
                  <c:v>4</c:v>
                </c:pt>
                <c:pt idx="10013">
                  <c:v>4</c:v>
                </c:pt>
                <c:pt idx="10014">
                  <c:v>4</c:v>
                </c:pt>
                <c:pt idx="10015">
                  <c:v>4</c:v>
                </c:pt>
                <c:pt idx="10016">
                  <c:v>4</c:v>
                </c:pt>
                <c:pt idx="10017">
                  <c:v>4</c:v>
                </c:pt>
                <c:pt idx="10018">
                  <c:v>4</c:v>
                </c:pt>
                <c:pt idx="10019">
                  <c:v>4</c:v>
                </c:pt>
                <c:pt idx="10020">
                  <c:v>4</c:v>
                </c:pt>
                <c:pt idx="10021">
                  <c:v>4</c:v>
                </c:pt>
                <c:pt idx="10022">
                  <c:v>4</c:v>
                </c:pt>
                <c:pt idx="10023">
                  <c:v>4</c:v>
                </c:pt>
                <c:pt idx="10024">
                  <c:v>4</c:v>
                </c:pt>
                <c:pt idx="10025">
                  <c:v>4</c:v>
                </c:pt>
                <c:pt idx="10026">
                  <c:v>4</c:v>
                </c:pt>
                <c:pt idx="10027">
                  <c:v>4</c:v>
                </c:pt>
                <c:pt idx="10028">
                  <c:v>4</c:v>
                </c:pt>
                <c:pt idx="10029">
                  <c:v>4</c:v>
                </c:pt>
                <c:pt idx="10030">
                  <c:v>4</c:v>
                </c:pt>
                <c:pt idx="10031">
                  <c:v>4</c:v>
                </c:pt>
                <c:pt idx="10032">
                  <c:v>4</c:v>
                </c:pt>
                <c:pt idx="10033">
                  <c:v>4</c:v>
                </c:pt>
                <c:pt idx="10034">
                  <c:v>4</c:v>
                </c:pt>
                <c:pt idx="10035">
                  <c:v>4</c:v>
                </c:pt>
                <c:pt idx="10036">
                  <c:v>4</c:v>
                </c:pt>
                <c:pt idx="10037">
                  <c:v>4</c:v>
                </c:pt>
                <c:pt idx="10038">
                  <c:v>4</c:v>
                </c:pt>
                <c:pt idx="10039">
                  <c:v>4</c:v>
                </c:pt>
                <c:pt idx="10040">
                  <c:v>4</c:v>
                </c:pt>
                <c:pt idx="10041">
                  <c:v>4</c:v>
                </c:pt>
                <c:pt idx="10042">
                  <c:v>4</c:v>
                </c:pt>
                <c:pt idx="10043">
                  <c:v>4</c:v>
                </c:pt>
                <c:pt idx="10044">
                  <c:v>4</c:v>
                </c:pt>
                <c:pt idx="10045">
                  <c:v>4</c:v>
                </c:pt>
                <c:pt idx="10046">
                  <c:v>4</c:v>
                </c:pt>
                <c:pt idx="10047">
                  <c:v>4</c:v>
                </c:pt>
                <c:pt idx="10048">
                  <c:v>4</c:v>
                </c:pt>
                <c:pt idx="10049">
                  <c:v>4</c:v>
                </c:pt>
                <c:pt idx="10050">
                  <c:v>4</c:v>
                </c:pt>
                <c:pt idx="10051">
                  <c:v>6</c:v>
                </c:pt>
                <c:pt idx="10052">
                  <c:v>6</c:v>
                </c:pt>
                <c:pt idx="10053">
                  <c:v>6</c:v>
                </c:pt>
                <c:pt idx="10054">
                  <c:v>6</c:v>
                </c:pt>
                <c:pt idx="10055">
                  <c:v>4</c:v>
                </c:pt>
                <c:pt idx="10056">
                  <c:v>6</c:v>
                </c:pt>
                <c:pt idx="10057">
                  <c:v>6</c:v>
                </c:pt>
                <c:pt idx="10058">
                  <c:v>6</c:v>
                </c:pt>
                <c:pt idx="10059">
                  <c:v>4</c:v>
                </c:pt>
                <c:pt idx="10060">
                  <c:v>6</c:v>
                </c:pt>
                <c:pt idx="10061">
                  <c:v>6</c:v>
                </c:pt>
                <c:pt idx="10062">
                  <c:v>4</c:v>
                </c:pt>
                <c:pt idx="10063">
                  <c:v>6</c:v>
                </c:pt>
                <c:pt idx="10064">
                  <c:v>6</c:v>
                </c:pt>
                <c:pt idx="10065">
                  <c:v>6</c:v>
                </c:pt>
                <c:pt idx="10066">
                  <c:v>6</c:v>
                </c:pt>
                <c:pt idx="10067">
                  <c:v>6</c:v>
                </c:pt>
                <c:pt idx="10068">
                  <c:v>4</c:v>
                </c:pt>
                <c:pt idx="10069">
                  <c:v>6</c:v>
                </c:pt>
                <c:pt idx="10070">
                  <c:v>4</c:v>
                </c:pt>
                <c:pt idx="10071">
                  <c:v>4</c:v>
                </c:pt>
                <c:pt idx="10072">
                  <c:v>6</c:v>
                </c:pt>
                <c:pt idx="10073">
                  <c:v>4</c:v>
                </c:pt>
                <c:pt idx="10074">
                  <c:v>4</c:v>
                </c:pt>
                <c:pt idx="10075">
                  <c:v>6</c:v>
                </c:pt>
                <c:pt idx="10076">
                  <c:v>6</c:v>
                </c:pt>
                <c:pt idx="10077">
                  <c:v>6</c:v>
                </c:pt>
                <c:pt idx="10078">
                  <c:v>6</c:v>
                </c:pt>
                <c:pt idx="10079">
                  <c:v>6</c:v>
                </c:pt>
                <c:pt idx="10080">
                  <c:v>6</c:v>
                </c:pt>
                <c:pt idx="10081">
                  <c:v>6</c:v>
                </c:pt>
                <c:pt idx="10082">
                  <c:v>6</c:v>
                </c:pt>
                <c:pt idx="10083">
                  <c:v>4</c:v>
                </c:pt>
                <c:pt idx="10084">
                  <c:v>6</c:v>
                </c:pt>
                <c:pt idx="10085">
                  <c:v>4</c:v>
                </c:pt>
                <c:pt idx="10086">
                  <c:v>4</c:v>
                </c:pt>
                <c:pt idx="10087">
                  <c:v>6</c:v>
                </c:pt>
                <c:pt idx="10088">
                  <c:v>4</c:v>
                </c:pt>
                <c:pt idx="10089">
                  <c:v>6</c:v>
                </c:pt>
                <c:pt idx="10090">
                  <c:v>6</c:v>
                </c:pt>
                <c:pt idx="10091">
                  <c:v>6</c:v>
                </c:pt>
                <c:pt idx="10092">
                  <c:v>6</c:v>
                </c:pt>
                <c:pt idx="10093">
                  <c:v>6</c:v>
                </c:pt>
                <c:pt idx="10094">
                  <c:v>4</c:v>
                </c:pt>
                <c:pt idx="10095">
                  <c:v>6</c:v>
                </c:pt>
                <c:pt idx="10096">
                  <c:v>6</c:v>
                </c:pt>
                <c:pt idx="10097">
                  <c:v>6</c:v>
                </c:pt>
                <c:pt idx="10098">
                  <c:v>6</c:v>
                </c:pt>
                <c:pt idx="10099">
                  <c:v>6</c:v>
                </c:pt>
                <c:pt idx="10100">
                  <c:v>6</c:v>
                </c:pt>
                <c:pt idx="10101">
                  <c:v>6</c:v>
                </c:pt>
                <c:pt idx="10102">
                  <c:v>6</c:v>
                </c:pt>
                <c:pt idx="10103">
                  <c:v>6</c:v>
                </c:pt>
                <c:pt idx="10104">
                  <c:v>6</c:v>
                </c:pt>
                <c:pt idx="10105">
                  <c:v>4</c:v>
                </c:pt>
                <c:pt idx="10106">
                  <c:v>6</c:v>
                </c:pt>
                <c:pt idx="10107">
                  <c:v>4</c:v>
                </c:pt>
                <c:pt idx="10108">
                  <c:v>6</c:v>
                </c:pt>
                <c:pt idx="10109">
                  <c:v>6</c:v>
                </c:pt>
                <c:pt idx="10110">
                  <c:v>6</c:v>
                </c:pt>
                <c:pt idx="10111">
                  <c:v>6</c:v>
                </c:pt>
                <c:pt idx="10112">
                  <c:v>4</c:v>
                </c:pt>
                <c:pt idx="10113">
                  <c:v>4</c:v>
                </c:pt>
                <c:pt idx="10114">
                  <c:v>6</c:v>
                </c:pt>
                <c:pt idx="10115">
                  <c:v>6</c:v>
                </c:pt>
                <c:pt idx="10116">
                  <c:v>6</c:v>
                </c:pt>
                <c:pt idx="10117">
                  <c:v>6</c:v>
                </c:pt>
                <c:pt idx="10118">
                  <c:v>4</c:v>
                </c:pt>
                <c:pt idx="10119">
                  <c:v>6</c:v>
                </c:pt>
                <c:pt idx="10120">
                  <c:v>6</c:v>
                </c:pt>
                <c:pt idx="10121">
                  <c:v>6</c:v>
                </c:pt>
                <c:pt idx="10122">
                  <c:v>6</c:v>
                </c:pt>
                <c:pt idx="10123">
                  <c:v>4</c:v>
                </c:pt>
                <c:pt idx="10124">
                  <c:v>6</c:v>
                </c:pt>
                <c:pt idx="10125">
                  <c:v>6</c:v>
                </c:pt>
                <c:pt idx="10126">
                  <c:v>6</c:v>
                </c:pt>
                <c:pt idx="10127">
                  <c:v>4</c:v>
                </c:pt>
                <c:pt idx="10128">
                  <c:v>6</c:v>
                </c:pt>
                <c:pt idx="10129">
                  <c:v>6</c:v>
                </c:pt>
                <c:pt idx="10130">
                  <c:v>6</c:v>
                </c:pt>
                <c:pt idx="10131">
                  <c:v>4</c:v>
                </c:pt>
                <c:pt idx="10132">
                  <c:v>6</c:v>
                </c:pt>
                <c:pt idx="10133">
                  <c:v>6</c:v>
                </c:pt>
                <c:pt idx="10134">
                  <c:v>4</c:v>
                </c:pt>
                <c:pt idx="10135">
                  <c:v>6</c:v>
                </c:pt>
                <c:pt idx="10136">
                  <c:v>6</c:v>
                </c:pt>
                <c:pt idx="10137">
                  <c:v>6</c:v>
                </c:pt>
                <c:pt idx="10138">
                  <c:v>4</c:v>
                </c:pt>
                <c:pt idx="10139">
                  <c:v>6</c:v>
                </c:pt>
                <c:pt idx="10140">
                  <c:v>4</c:v>
                </c:pt>
                <c:pt idx="10141">
                  <c:v>6</c:v>
                </c:pt>
                <c:pt idx="10142">
                  <c:v>6</c:v>
                </c:pt>
                <c:pt idx="10143">
                  <c:v>6</c:v>
                </c:pt>
                <c:pt idx="10144">
                  <c:v>6</c:v>
                </c:pt>
                <c:pt idx="10145">
                  <c:v>6</c:v>
                </c:pt>
                <c:pt idx="10146">
                  <c:v>6</c:v>
                </c:pt>
                <c:pt idx="10147">
                  <c:v>8</c:v>
                </c:pt>
                <c:pt idx="10148">
                  <c:v>8</c:v>
                </c:pt>
                <c:pt idx="10149">
                  <c:v>8</c:v>
                </c:pt>
                <c:pt idx="10150">
                  <c:v>8</c:v>
                </c:pt>
                <c:pt idx="10151">
                  <c:v>8</c:v>
                </c:pt>
                <c:pt idx="10152">
                  <c:v>8</c:v>
                </c:pt>
                <c:pt idx="10153">
                  <c:v>8</c:v>
                </c:pt>
                <c:pt idx="10154">
                  <c:v>8</c:v>
                </c:pt>
                <c:pt idx="10155">
                  <c:v>8</c:v>
                </c:pt>
                <c:pt idx="10156">
                  <c:v>8</c:v>
                </c:pt>
                <c:pt idx="10157">
                  <c:v>8</c:v>
                </c:pt>
                <c:pt idx="10158">
                  <c:v>8</c:v>
                </c:pt>
                <c:pt idx="10159">
                  <c:v>8</c:v>
                </c:pt>
                <c:pt idx="10160">
                  <c:v>8</c:v>
                </c:pt>
                <c:pt idx="10161">
                  <c:v>8</c:v>
                </c:pt>
                <c:pt idx="10162">
                  <c:v>8</c:v>
                </c:pt>
                <c:pt idx="10163">
                  <c:v>8</c:v>
                </c:pt>
                <c:pt idx="10164">
                  <c:v>8</c:v>
                </c:pt>
                <c:pt idx="10165">
                  <c:v>8</c:v>
                </c:pt>
                <c:pt idx="10166">
                  <c:v>8</c:v>
                </c:pt>
                <c:pt idx="10167">
                  <c:v>8</c:v>
                </c:pt>
                <c:pt idx="10168">
                  <c:v>8</c:v>
                </c:pt>
                <c:pt idx="10169">
                  <c:v>8</c:v>
                </c:pt>
                <c:pt idx="10170">
                  <c:v>8</c:v>
                </c:pt>
                <c:pt idx="10171">
                  <c:v>8</c:v>
                </c:pt>
                <c:pt idx="10172">
                  <c:v>8</c:v>
                </c:pt>
                <c:pt idx="10173">
                  <c:v>6</c:v>
                </c:pt>
                <c:pt idx="10174">
                  <c:v>6</c:v>
                </c:pt>
                <c:pt idx="10175">
                  <c:v>6</c:v>
                </c:pt>
                <c:pt idx="10176">
                  <c:v>6</c:v>
                </c:pt>
                <c:pt idx="10177">
                  <c:v>6</c:v>
                </c:pt>
                <c:pt idx="10178">
                  <c:v>6</c:v>
                </c:pt>
                <c:pt idx="10179">
                  <c:v>6</c:v>
                </c:pt>
                <c:pt idx="10180">
                  <c:v>6</c:v>
                </c:pt>
                <c:pt idx="10181">
                  <c:v>6</c:v>
                </c:pt>
                <c:pt idx="10182">
                  <c:v>6</c:v>
                </c:pt>
                <c:pt idx="10183">
                  <c:v>6</c:v>
                </c:pt>
                <c:pt idx="10184">
                  <c:v>6</c:v>
                </c:pt>
                <c:pt idx="10185">
                  <c:v>6</c:v>
                </c:pt>
                <c:pt idx="10186">
                  <c:v>6</c:v>
                </c:pt>
                <c:pt idx="10187">
                  <c:v>6</c:v>
                </c:pt>
                <c:pt idx="10188">
                  <c:v>6</c:v>
                </c:pt>
                <c:pt idx="10189">
                  <c:v>6</c:v>
                </c:pt>
                <c:pt idx="10190">
                  <c:v>6</c:v>
                </c:pt>
                <c:pt idx="10191">
                  <c:v>6</c:v>
                </c:pt>
                <c:pt idx="10192">
                  <c:v>6</c:v>
                </c:pt>
                <c:pt idx="10193">
                  <c:v>6</c:v>
                </c:pt>
                <c:pt idx="10194">
                  <c:v>6</c:v>
                </c:pt>
                <c:pt idx="10195">
                  <c:v>6</c:v>
                </c:pt>
                <c:pt idx="10196">
                  <c:v>6</c:v>
                </c:pt>
                <c:pt idx="10197">
                  <c:v>6</c:v>
                </c:pt>
                <c:pt idx="10198">
                  <c:v>6</c:v>
                </c:pt>
                <c:pt idx="10199">
                  <c:v>6</c:v>
                </c:pt>
                <c:pt idx="10200">
                  <c:v>6</c:v>
                </c:pt>
                <c:pt idx="10201">
                  <c:v>6</c:v>
                </c:pt>
                <c:pt idx="10202">
                  <c:v>6</c:v>
                </c:pt>
                <c:pt idx="10203">
                  <c:v>6</c:v>
                </c:pt>
                <c:pt idx="10204">
                  <c:v>4</c:v>
                </c:pt>
                <c:pt idx="10205">
                  <c:v>6</c:v>
                </c:pt>
                <c:pt idx="10206">
                  <c:v>4</c:v>
                </c:pt>
                <c:pt idx="10207">
                  <c:v>4</c:v>
                </c:pt>
                <c:pt idx="10208">
                  <c:v>4</c:v>
                </c:pt>
                <c:pt idx="10209">
                  <c:v>4</c:v>
                </c:pt>
                <c:pt idx="10210">
                  <c:v>4</c:v>
                </c:pt>
                <c:pt idx="10211">
                  <c:v>4</c:v>
                </c:pt>
                <c:pt idx="10212">
                  <c:v>4</c:v>
                </c:pt>
                <c:pt idx="10213">
                  <c:v>4</c:v>
                </c:pt>
                <c:pt idx="10214">
                  <c:v>4</c:v>
                </c:pt>
                <c:pt idx="10215">
                  <c:v>4</c:v>
                </c:pt>
                <c:pt idx="10216">
                  <c:v>4</c:v>
                </c:pt>
                <c:pt idx="10217">
                  <c:v>4</c:v>
                </c:pt>
                <c:pt idx="10218">
                  <c:v>4</c:v>
                </c:pt>
                <c:pt idx="10219">
                  <c:v>4</c:v>
                </c:pt>
                <c:pt idx="10220">
                  <c:v>4</c:v>
                </c:pt>
                <c:pt idx="10221">
                  <c:v>4</c:v>
                </c:pt>
                <c:pt idx="10222">
                  <c:v>6</c:v>
                </c:pt>
                <c:pt idx="10223">
                  <c:v>4</c:v>
                </c:pt>
                <c:pt idx="10224">
                  <c:v>6</c:v>
                </c:pt>
                <c:pt idx="10225">
                  <c:v>4</c:v>
                </c:pt>
                <c:pt idx="10226">
                  <c:v>4</c:v>
                </c:pt>
                <c:pt idx="10227">
                  <c:v>4</c:v>
                </c:pt>
                <c:pt idx="10228">
                  <c:v>4</c:v>
                </c:pt>
                <c:pt idx="10229">
                  <c:v>4</c:v>
                </c:pt>
                <c:pt idx="10230">
                  <c:v>4</c:v>
                </c:pt>
                <c:pt idx="10231">
                  <c:v>4</c:v>
                </c:pt>
                <c:pt idx="10232">
                  <c:v>4</c:v>
                </c:pt>
                <c:pt idx="10233">
                  <c:v>4</c:v>
                </c:pt>
                <c:pt idx="10234">
                  <c:v>4</c:v>
                </c:pt>
                <c:pt idx="10235">
                  <c:v>4</c:v>
                </c:pt>
                <c:pt idx="10236">
                  <c:v>4</c:v>
                </c:pt>
                <c:pt idx="10237">
                  <c:v>4</c:v>
                </c:pt>
                <c:pt idx="10238">
                  <c:v>4</c:v>
                </c:pt>
                <c:pt idx="10239">
                  <c:v>4</c:v>
                </c:pt>
                <c:pt idx="10240">
                  <c:v>4</c:v>
                </c:pt>
                <c:pt idx="10241">
                  <c:v>4</c:v>
                </c:pt>
                <c:pt idx="10242">
                  <c:v>4</c:v>
                </c:pt>
                <c:pt idx="10243">
                  <c:v>4</c:v>
                </c:pt>
                <c:pt idx="10244">
                  <c:v>4</c:v>
                </c:pt>
                <c:pt idx="10245">
                  <c:v>4</c:v>
                </c:pt>
                <c:pt idx="10246">
                  <c:v>4</c:v>
                </c:pt>
                <c:pt idx="10247">
                  <c:v>4</c:v>
                </c:pt>
                <c:pt idx="10248">
                  <c:v>4</c:v>
                </c:pt>
                <c:pt idx="10249">
                  <c:v>4</c:v>
                </c:pt>
                <c:pt idx="10250">
                  <c:v>4</c:v>
                </c:pt>
                <c:pt idx="10251">
                  <c:v>4</c:v>
                </c:pt>
                <c:pt idx="10252">
                  <c:v>4</c:v>
                </c:pt>
                <c:pt idx="10253">
                  <c:v>4</c:v>
                </c:pt>
                <c:pt idx="10254">
                  <c:v>4</c:v>
                </c:pt>
                <c:pt idx="10255">
                  <c:v>4</c:v>
                </c:pt>
                <c:pt idx="10256">
                  <c:v>4</c:v>
                </c:pt>
                <c:pt idx="10257">
                  <c:v>4</c:v>
                </c:pt>
                <c:pt idx="10258">
                  <c:v>4</c:v>
                </c:pt>
                <c:pt idx="10259">
                  <c:v>4</c:v>
                </c:pt>
                <c:pt idx="10260">
                  <c:v>4</c:v>
                </c:pt>
                <c:pt idx="10261">
                  <c:v>4</c:v>
                </c:pt>
                <c:pt idx="10262">
                  <c:v>4</c:v>
                </c:pt>
                <c:pt idx="10263">
                  <c:v>4</c:v>
                </c:pt>
                <c:pt idx="10264">
                  <c:v>4</c:v>
                </c:pt>
                <c:pt idx="10265">
                  <c:v>4</c:v>
                </c:pt>
                <c:pt idx="10266">
                  <c:v>4</c:v>
                </c:pt>
                <c:pt idx="10267">
                  <c:v>6</c:v>
                </c:pt>
                <c:pt idx="10268">
                  <c:v>6</c:v>
                </c:pt>
                <c:pt idx="10269">
                  <c:v>6</c:v>
                </c:pt>
                <c:pt idx="10270">
                  <c:v>6</c:v>
                </c:pt>
                <c:pt idx="10271">
                  <c:v>6</c:v>
                </c:pt>
                <c:pt idx="10272">
                  <c:v>6</c:v>
                </c:pt>
                <c:pt idx="10273">
                  <c:v>6</c:v>
                </c:pt>
                <c:pt idx="10274">
                  <c:v>6</c:v>
                </c:pt>
                <c:pt idx="10275">
                  <c:v>6</c:v>
                </c:pt>
                <c:pt idx="10276">
                  <c:v>6</c:v>
                </c:pt>
                <c:pt idx="10277">
                  <c:v>6</c:v>
                </c:pt>
                <c:pt idx="10278">
                  <c:v>8</c:v>
                </c:pt>
                <c:pt idx="10279">
                  <c:v>8</c:v>
                </c:pt>
                <c:pt idx="10280">
                  <c:v>8</c:v>
                </c:pt>
                <c:pt idx="10281">
                  <c:v>8</c:v>
                </c:pt>
                <c:pt idx="10282">
                  <c:v>8</c:v>
                </c:pt>
                <c:pt idx="10283">
                  <c:v>8</c:v>
                </c:pt>
                <c:pt idx="10284">
                  <c:v>8</c:v>
                </c:pt>
                <c:pt idx="10285">
                  <c:v>8</c:v>
                </c:pt>
                <c:pt idx="10286">
                  <c:v>4</c:v>
                </c:pt>
                <c:pt idx="10287">
                  <c:v>6</c:v>
                </c:pt>
                <c:pt idx="10288">
                  <c:v>6</c:v>
                </c:pt>
                <c:pt idx="10289">
                  <c:v>4</c:v>
                </c:pt>
                <c:pt idx="10290">
                  <c:v>6</c:v>
                </c:pt>
                <c:pt idx="10291">
                  <c:v>6</c:v>
                </c:pt>
                <c:pt idx="10292">
                  <c:v>6</c:v>
                </c:pt>
                <c:pt idx="10293">
                  <c:v>6</c:v>
                </c:pt>
                <c:pt idx="10294">
                  <c:v>6</c:v>
                </c:pt>
                <c:pt idx="10295">
                  <c:v>4</c:v>
                </c:pt>
                <c:pt idx="10296">
                  <c:v>6</c:v>
                </c:pt>
                <c:pt idx="10297">
                  <c:v>6</c:v>
                </c:pt>
                <c:pt idx="10298">
                  <c:v>4</c:v>
                </c:pt>
                <c:pt idx="10299">
                  <c:v>6</c:v>
                </c:pt>
                <c:pt idx="10300">
                  <c:v>4</c:v>
                </c:pt>
                <c:pt idx="10301">
                  <c:v>6</c:v>
                </c:pt>
                <c:pt idx="10302">
                  <c:v>6</c:v>
                </c:pt>
                <c:pt idx="10303">
                  <c:v>6</c:v>
                </c:pt>
                <c:pt idx="10304">
                  <c:v>4</c:v>
                </c:pt>
                <c:pt idx="10305">
                  <c:v>6</c:v>
                </c:pt>
                <c:pt idx="10306">
                  <c:v>4</c:v>
                </c:pt>
                <c:pt idx="10307">
                  <c:v>4</c:v>
                </c:pt>
                <c:pt idx="10308">
                  <c:v>4</c:v>
                </c:pt>
                <c:pt idx="10309">
                  <c:v>4</c:v>
                </c:pt>
                <c:pt idx="10310">
                  <c:v>4</c:v>
                </c:pt>
                <c:pt idx="10311">
                  <c:v>4</c:v>
                </c:pt>
                <c:pt idx="10312">
                  <c:v>4</c:v>
                </c:pt>
                <c:pt idx="10313">
                  <c:v>4</c:v>
                </c:pt>
                <c:pt idx="10314">
                  <c:v>4</c:v>
                </c:pt>
                <c:pt idx="10315">
                  <c:v>4</c:v>
                </c:pt>
                <c:pt idx="10316">
                  <c:v>4</c:v>
                </c:pt>
                <c:pt idx="10317">
                  <c:v>4</c:v>
                </c:pt>
                <c:pt idx="10318">
                  <c:v>4</c:v>
                </c:pt>
                <c:pt idx="10319">
                  <c:v>4</c:v>
                </c:pt>
                <c:pt idx="10320">
                  <c:v>4</c:v>
                </c:pt>
                <c:pt idx="10321">
                  <c:v>4</c:v>
                </c:pt>
                <c:pt idx="10322">
                  <c:v>4</c:v>
                </c:pt>
                <c:pt idx="10323">
                  <c:v>4</c:v>
                </c:pt>
                <c:pt idx="10324">
                  <c:v>4</c:v>
                </c:pt>
                <c:pt idx="10325">
                  <c:v>4</c:v>
                </c:pt>
                <c:pt idx="10326">
                  <c:v>4</c:v>
                </c:pt>
                <c:pt idx="10327">
                  <c:v>4</c:v>
                </c:pt>
                <c:pt idx="10328">
                  <c:v>4</c:v>
                </c:pt>
                <c:pt idx="10329">
                  <c:v>4</c:v>
                </c:pt>
                <c:pt idx="10330">
                  <c:v>4</c:v>
                </c:pt>
                <c:pt idx="10331">
                  <c:v>4</c:v>
                </c:pt>
                <c:pt idx="10332">
                  <c:v>8</c:v>
                </c:pt>
                <c:pt idx="10333">
                  <c:v>8</c:v>
                </c:pt>
                <c:pt idx="10334">
                  <c:v>8</c:v>
                </c:pt>
                <c:pt idx="10335">
                  <c:v>8</c:v>
                </c:pt>
                <c:pt idx="10336">
                  <c:v>8</c:v>
                </c:pt>
                <c:pt idx="10337">
                  <c:v>8</c:v>
                </c:pt>
                <c:pt idx="10338">
                  <c:v>8</c:v>
                </c:pt>
                <c:pt idx="10339">
                  <c:v>8</c:v>
                </c:pt>
                <c:pt idx="10340">
                  <c:v>8</c:v>
                </c:pt>
                <c:pt idx="10341">
                  <c:v>8</c:v>
                </c:pt>
                <c:pt idx="10342">
                  <c:v>8</c:v>
                </c:pt>
                <c:pt idx="10343">
                  <c:v>8</c:v>
                </c:pt>
                <c:pt idx="10344">
                  <c:v>8</c:v>
                </c:pt>
                <c:pt idx="10345">
                  <c:v>8</c:v>
                </c:pt>
                <c:pt idx="10346">
                  <c:v>8</c:v>
                </c:pt>
                <c:pt idx="10347">
                  <c:v>8</c:v>
                </c:pt>
                <c:pt idx="10348">
                  <c:v>8</c:v>
                </c:pt>
                <c:pt idx="10349">
                  <c:v>8</c:v>
                </c:pt>
                <c:pt idx="10350">
                  <c:v>8</c:v>
                </c:pt>
                <c:pt idx="10351">
                  <c:v>8</c:v>
                </c:pt>
                <c:pt idx="10352">
                  <c:v>8</c:v>
                </c:pt>
                <c:pt idx="10353">
                  <c:v>8</c:v>
                </c:pt>
                <c:pt idx="10354">
                  <c:v>8</c:v>
                </c:pt>
                <c:pt idx="10355">
                  <c:v>8</c:v>
                </c:pt>
                <c:pt idx="10356">
                  <c:v>8</c:v>
                </c:pt>
                <c:pt idx="10357">
                  <c:v>8</c:v>
                </c:pt>
                <c:pt idx="10358">
                  <c:v>8</c:v>
                </c:pt>
                <c:pt idx="10359">
                  <c:v>8</c:v>
                </c:pt>
                <c:pt idx="10360">
                  <c:v>8</c:v>
                </c:pt>
                <c:pt idx="10361">
                  <c:v>8</c:v>
                </c:pt>
                <c:pt idx="10362">
                  <c:v>8</c:v>
                </c:pt>
                <c:pt idx="10363">
                  <c:v>8</c:v>
                </c:pt>
                <c:pt idx="10364">
                  <c:v>8</c:v>
                </c:pt>
                <c:pt idx="10365">
                  <c:v>8</c:v>
                </c:pt>
                <c:pt idx="10366">
                  <c:v>8</c:v>
                </c:pt>
                <c:pt idx="10367">
                  <c:v>6</c:v>
                </c:pt>
                <c:pt idx="10368">
                  <c:v>6</c:v>
                </c:pt>
                <c:pt idx="10369">
                  <c:v>6</c:v>
                </c:pt>
                <c:pt idx="10370">
                  <c:v>6</c:v>
                </c:pt>
                <c:pt idx="10371">
                  <c:v>6</c:v>
                </c:pt>
                <c:pt idx="10372">
                  <c:v>6</c:v>
                </c:pt>
                <c:pt idx="10373">
                  <c:v>6</c:v>
                </c:pt>
                <c:pt idx="10374">
                  <c:v>6</c:v>
                </c:pt>
                <c:pt idx="10375">
                  <c:v>6</c:v>
                </c:pt>
                <c:pt idx="10376">
                  <c:v>6</c:v>
                </c:pt>
                <c:pt idx="10377">
                  <c:v>6</c:v>
                </c:pt>
                <c:pt idx="10378">
                  <c:v>6</c:v>
                </c:pt>
                <c:pt idx="10379">
                  <c:v>6</c:v>
                </c:pt>
                <c:pt idx="10380">
                  <c:v>6</c:v>
                </c:pt>
                <c:pt idx="10381">
                  <c:v>6</c:v>
                </c:pt>
                <c:pt idx="10382">
                  <c:v>6</c:v>
                </c:pt>
                <c:pt idx="10383">
                  <c:v>6</c:v>
                </c:pt>
                <c:pt idx="10384">
                  <c:v>6</c:v>
                </c:pt>
                <c:pt idx="10385">
                  <c:v>6</c:v>
                </c:pt>
                <c:pt idx="10386">
                  <c:v>6</c:v>
                </c:pt>
                <c:pt idx="10387">
                  <c:v>6</c:v>
                </c:pt>
                <c:pt idx="10388">
                  <c:v>6</c:v>
                </c:pt>
                <c:pt idx="10389">
                  <c:v>6</c:v>
                </c:pt>
                <c:pt idx="10390">
                  <c:v>6</c:v>
                </c:pt>
                <c:pt idx="10391">
                  <c:v>4</c:v>
                </c:pt>
                <c:pt idx="10392">
                  <c:v>6</c:v>
                </c:pt>
                <c:pt idx="10393">
                  <c:v>6</c:v>
                </c:pt>
                <c:pt idx="10394">
                  <c:v>6</c:v>
                </c:pt>
                <c:pt idx="10395">
                  <c:v>4</c:v>
                </c:pt>
                <c:pt idx="10396">
                  <c:v>6</c:v>
                </c:pt>
                <c:pt idx="10397">
                  <c:v>6</c:v>
                </c:pt>
                <c:pt idx="10398">
                  <c:v>6</c:v>
                </c:pt>
                <c:pt idx="10399">
                  <c:v>6</c:v>
                </c:pt>
                <c:pt idx="10400">
                  <c:v>4</c:v>
                </c:pt>
                <c:pt idx="10401">
                  <c:v>6</c:v>
                </c:pt>
                <c:pt idx="10402">
                  <c:v>6</c:v>
                </c:pt>
                <c:pt idx="10403">
                  <c:v>4</c:v>
                </c:pt>
                <c:pt idx="10404">
                  <c:v>6</c:v>
                </c:pt>
                <c:pt idx="10405">
                  <c:v>4</c:v>
                </c:pt>
                <c:pt idx="10406">
                  <c:v>6</c:v>
                </c:pt>
                <c:pt idx="10407">
                  <c:v>4</c:v>
                </c:pt>
                <c:pt idx="10408">
                  <c:v>6</c:v>
                </c:pt>
                <c:pt idx="10409">
                  <c:v>6</c:v>
                </c:pt>
                <c:pt idx="10410">
                  <c:v>6</c:v>
                </c:pt>
                <c:pt idx="10411">
                  <c:v>6</c:v>
                </c:pt>
                <c:pt idx="10412">
                  <c:v>6</c:v>
                </c:pt>
                <c:pt idx="10413">
                  <c:v>6</c:v>
                </c:pt>
                <c:pt idx="10414">
                  <c:v>6</c:v>
                </c:pt>
                <c:pt idx="10415">
                  <c:v>6</c:v>
                </c:pt>
                <c:pt idx="10416">
                  <c:v>6</c:v>
                </c:pt>
                <c:pt idx="10417">
                  <c:v>6</c:v>
                </c:pt>
                <c:pt idx="10418">
                  <c:v>6</c:v>
                </c:pt>
                <c:pt idx="10419">
                  <c:v>6</c:v>
                </c:pt>
                <c:pt idx="10420">
                  <c:v>6</c:v>
                </c:pt>
                <c:pt idx="10421">
                  <c:v>6</c:v>
                </c:pt>
                <c:pt idx="10422">
                  <c:v>6</c:v>
                </c:pt>
                <c:pt idx="10423">
                  <c:v>6</c:v>
                </c:pt>
                <c:pt idx="10424">
                  <c:v>6</c:v>
                </c:pt>
                <c:pt idx="10425">
                  <c:v>6</c:v>
                </c:pt>
                <c:pt idx="10426">
                  <c:v>6</c:v>
                </c:pt>
                <c:pt idx="10427">
                  <c:v>8</c:v>
                </c:pt>
                <c:pt idx="10428">
                  <c:v>6</c:v>
                </c:pt>
                <c:pt idx="10429">
                  <c:v>10</c:v>
                </c:pt>
                <c:pt idx="10430">
                  <c:v>6</c:v>
                </c:pt>
                <c:pt idx="10431">
                  <c:v>6</c:v>
                </c:pt>
                <c:pt idx="10432">
                  <c:v>8</c:v>
                </c:pt>
                <c:pt idx="10433">
                  <c:v>6</c:v>
                </c:pt>
                <c:pt idx="10434">
                  <c:v>6</c:v>
                </c:pt>
                <c:pt idx="10435">
                  <c:v>6</c:v>
                </c:pt>
                <c:pt idx="10436">
                  <c:v>6</c:v>
                </c:pt>
                <c:pt idx="10437">
                  <c:v>6</c:v>
                </c:pt>
                <c:pt idx="10438">
                  <c:v>6</c:v>
                </c:pt>
                <c:pt idx="10439">
                  <c:v>6</c:v>
                </c:pt>
                <c:pt idx="10440">
                  <c:v>6</c:v>
                </c:pt>
                <c:pt idx="10441">
                  <c:v>6</c:v>
                </c:pt>
                <c:pt idx="10442">
                  <c:v>6</c:v>
                </c:pt>
                <c:pt idx="10443">
                  <c:v>6</c:v>
                </c:pt>
                <c:pt idx="10444">
                  <c:v>6</c:v>
                </c:pt>
                <c:pt idx="10445">
                  <c:v>6</c:v>
                </c:pt>
                <c:pt idx="10446">
                  <c:v>6</c:v>
                </c:pt>
                <c:pt idx="10447">
                  <c:v>6</c:v>
                </c:pt>
                <c:pt idx="10448">
                  <c:v>6</c:v>
                </c:pt>
                <c:pt idx="10449">
                  <c:v>6</c:v>
                </c:pt>
                <c:pt idx="10450">
                  <c:v>6</c:v>
                </c:pt>
                <c:pt idx="10451">
                  <c:v>6</c:v>
                </c:pt>
                <c:pt idx="10452">
                  <c:v>6</c:v>
                </c:pt>
                <c:pt idx="10453">
                  <c:v>6</c:v>
                </c:pt>
                <c:pt idx="10454">
                  <c:v>6</c:v>
                </c:pt>
                <c:pt idx="10455">
                  <c:v>6</c:v>
                </c:pt>
                <c:pt idx="10456">
                  <c:v>6</c:v>
                </c:pt>
                <c:pt idx="10457">
                  <c:v>6</c:v>
                </c:pt>
                <c:pt idx="10458">
                  <c:v>6</c:v>
                </c:pt>
                <c:pt idx="10459">
                  <c:v>6</c:v>
                </c:pt>
                <c:pt idx="10460">
                  <c:v>6</c:v>
                </c:pt>
                <c:pt idx="10461">
                  <c:v>6</c:v>
                </c:pt>
                <c:pt idx="10462">
                  <c:v>6</c:v>
                </c:pt>
                <c:pt idx="10463">
                  <c:v>6</c:v>
                </c:pt>
                <c:pt idx="10464">
                  <c:v>6</c:v>
                </c:pt>
                <c:pt idx="10465">
                  <c:v>6</c:v>
                </c:pt>
                <c:pt idx="10466">
                  <c:v>6</c:v>
                </c:pt>
                <c:pt idx="10467">
                  <c:v>6</c:v>
                </c:pt>
                <c:pt idx="10468">
                  <c:v>8</c:v>
                </c:pt>
                <c:pt idx="10469">
                  <c:v>8</c:v>
                </c:pt>
                <c:pt idx="10470">
                  <c:v>8</c:v>
                </c:pt>
                <c:pt idx="10471">
                  <c:v>8</c:v>
                </c:pt>
                <c:pt idx="10472">
                  <c:v>8</c:v>
                </c:pt>
                <c:pt idx="10473">
                  <c:v>8</c:v>
                </c:pt>
                <c:pt idx="10474">
                  <c:v>8</c:v>
                </c:pt>
                <c:pt idx="10475">
                  <c:v>8</c:v>
                </c:pt>
                <c:pt idx="10476">
                  <c:v>4</c:v>
                </c:pt>
                <c:pt idx="10477">
                  <c:v>4</c:v>
                </c:pt>
                <c:pt idx="10478">
                  <c:v>4</c:v>
                </c:pt>
                <c:pt idx="10479">
                  <c:v>6</c:v>
                </c:pt>
                <c:pt idx="10480">
                  <c:v>4</c:v>
                </c:pt>
                <c:pt idx="10481">
                  <c:v>6</c:v>
                </c:pt>
                <c:pt idx="10482">
                  <c:v>4</c:v>
                </c:pt>
                <c:pt idx="10483">
                  <c:v>6</c:v>
                </c:pt>
                <c:pt idx="10484">
                  <c:v>6</c:v>
                </c:pt>
                <c:pt idx="10485">
                  <c:v>6</c:v>
                </c:pt>
                <c:pt idx="10486">
                  <c:v>4</c:v>
                </c:pt>
                <c:pt idx="10487">
                  <c:v>4</c:v>
                </c:pt>
                <c:pt idx="10488">
                  <c:v>4</c:v>
                </c:pt>
                <c:pt idx="10489">
                  <c:v>4</c:v>
                </c:pt>
                <c:pt idx="10490">
                  <c:v>6</c:v>
                </c:pt>
                <c:pt idx="10491">
                  <c:v>4</c:v>
                </c:pt>
                <c:pt idx="10492">
                  <c:v>6</c:v>
                </c:pt>
                <c:pt idx="10493">
                  <c:v>6</c:v>
                </c:pt>
                <c:pt idx="10494">
                  <c:v>6</c:v>
                </c:pt>
                <c:pt idx="10495">
                  <c:v>6</c:v>
                </c:pt>
                <c:pt idx="10496">
                  <c:v>6</c:v>
                </c:pt>
                <c:pt idx="10497">
                  <c:v>6</c:v>
                </c:pt>
                <c:pt idx="10498">
                  <c:v>6</c:v>
                </c:pt>
                <c:pt idx="10499">
                  <c:v>6</c:v>
                </c:pt>
                <c:pt idx="10500">
                  <c:v>6</c:v>
                </c:pt>
                <c:pt idx="10501">
                  <c:v>6</c:v>
                </c:pt>
                <c:pt idx="10502">
                  <c:v>6</c:v>
                </c:pt>
                <c:pt idx="10503">
                  <c:v>6</c:v>
                </c:pt>
                <c:pt idx="10504">
                  <c:v>6</c:v>
                </c:pt>
                <c:pt idx="10505">
                  <c:v>6</c:v>
                </c:pt>
                <c:pt idx="10506">
                  <c:v>6</c:v>
                </c:pt>
                <c:pt idx="10507">
                  <c:v>6</c:v>
                </c:pt>
                <c:pt idx="10508">
                  <c:v>6</c:v>
                </c:pt>
                <c:pt idx="10509">
                  <c:v>6</c:v>
                </c:pt>
                <c:pt idx="10510">
                  <c:v>8</c:v>
                </c:pt>
                <c:pt idx="10511">
                  <c:v>8</c:v>
                </c:pt>
                <c:pt idx="10512">
                  <c:v>6</c:v>
                </c:pt>
                <c:pt idx="10513">
                  <c:v>8</c:v>
                </c:pt>
                <c:pt idx="10514">
                  <c:v>8</c:v>
                </c:pt>
                <c:pt idx="10515">
                  <c:v>6</c:v>
                </c:pt>
                <c:pt idx="10516">
                  <c:v>6</c:v>
                </c:pt>
                <c:pt idx="10517">
                  <c:v>6</c:v>
                </c:pt>
                <c:pt idx="10518">
                  <c:v>6</c:v>
                </c:pt>
                <c:pt idx="10519">
                  <c:v>6</c:v>
                </c:pt>
                <c:pt idx="10520">
                  <c:v>6</c:v>
                </c:pt>
                <c:pt idx="10521">
                  <c:v>6</c:v>
                </c:pt>
                <c:pt idx="10522">
                  <c:v>6</c:v>
                </c:pt>
                <c:pt idx="10523">
                  <c:v>8</c:v>
                </c:pt>
                <c:pt idx="10524">
                  <c:v>6</c:v>
                </c:pt>
                <c:pt idx="10525">
                  <c:v>8</c:v>
                </c:pt>
                <c:pt idx="10526">
                  <c:v>8</c:v>
                </c:pt>
                <c:pt idx="10527">
                  <c:v>6</c:v>
                </c:pt>
                <c:pt idx="10528">
                  <c:v>8</c:v>
                </c:pt>
                <c:pt idx="10529">
                  <c:v>6</c:v>
                </c:pt>
                <c:pt idx="10530">
                  <c:v>6</c:v>
                </c:pt>
                <c:pt idx="10531">
                  <c:v>6</c:v>
                </c:pt>
                <c:pt idx="10532">
                  <c:v>6</c:v>
                </c:pt>
                <c:pt idx="10533">
                  <c:v>8</c:v>
                </c:pt>
                <c:pt idx="10534">
                  <c:v>6</c:v>
                </c:pt>
                <c:pt idx="10535">
                  <c:v>6</c:v>
                </c:pt>
                <c:pt idx="10536">
                  <c:v>8</c:v>
                </c:pt>
                <c:pt idx="10537">
                  <c:v>6</c:v>
                </c:pt>
                <c:pt idx="10538">
                  <c:v>6</c:v>
                </c:pt>
                <c:pt idx="10539">
                  <c:v>6</c:v>
                </c:pt>
                <c:pt idx="10540">
                  <c:v>6</c:v>
                </c:pt>
                <c:pt idx="10541">
                  <c:v>6</c:v>
                </c:pt>
                <c:pt idx="10542">
                  <c:v>6</c:v>
                </c:pt>
                <c:pt idx="10543">
                  <c:v>6</c:v>
                </c:pt>
                <c:pt idx="10544">
                  <c:v>6</c:v>
                </c:pt>
                <c:pt idx="10545">
                  <c:v>6</c:v>
                </c:pt>
                <c:pt idx="10546">
                  <c:v>4</c:v>
                </c:pt>
                <c:pt idx="10547">
                  <c:v>4</c:v>
                </c:pt>
                <c:pt idx="10548">
                  <c:v>4</c:v>
                </c:pt>
                <c:pt idx="10549">
                  <c:v>4</c:v>
                </c:pt>
                <c:pt idx="10550">
                  <c:v>4</c:v>
                </c:pt>
                <c:pt idx="10551">
                  <c:v>4</c:v>
                </c:pt>
                <c:pt idx="10552">
                  <c:v>4</c:v>
                </c:pt>
                <c:pt idx="10553">
                  <c:v>4</c:v>
                </c:pt>
                <c:pt idx="10554">
                  <c:v>4</c:v>
                </c:pt>
                <c:pt idx="10555">
                  <c:v>4</c:v>
                </c:pt>
                <c:pt idx="10556">
                  <c:v>4</c:v>
                </c:pt>
                <c:pt idx="10557">
                  <c:v>4</c:v>
                </c:pt>
                <c:pt idx="10558">
                  <c:v>4</c:v>
                </c:pt>
                <c:pt idx="10559">
                  <c:v>4</c:v>
                </c:pt>
                <c:pt idx="10560">
                  <c:v>4</c:v>
                </c:pt>
                <c:pt idx="10561">
                  <c:v>4</c:v>
                </c:pt>
                <c:pt idx="10562">
                  <c:v>4</c:v>
                </c:pt>
                <c:pt idx="10563">
                  <c:v>4</c:v>
                </c:pt>
                <c:pt idx="10564">
                  <c:v>4</c:v>
                </c:pt>
                <c:pt idx="10565">
                  <c:v>4</c:v>
                </c:pt>
                <c:pt idx="10566">
                  <c:v>4</c:v>
                </c:pt>
                <c:pt idx="10567">
                  <c:v>4</c:v>
                </c:pt>
                <c:pt idx="10568">
                  <c:v>4</c:v>
                </c:pt>
                <c:pt idx="10569">
                  <c:v>4</c:v>
                </c:pt>
                <c:pt idx="10570">
                  <c:v>4</c:v>
                </c:pt>
                <c:pt idx="10571">
                  <c:v>4</c:v>
                </c:pt>
                <c:pt idx="10572">
                  <c:v>4</c:v>
                </c:pt>
                <c:pt idx="10573">
                  <c:v>4</c:v>
                </c:pt>
                <c:pt idx="10574">
                  <c:v>4</c:v>
                </c:pt>
                <c:pt idx="10575">
                  <c:v>4</c:v>
                </c:pt>
                <c:pt idx="10576">
                  <c:v>4</c:v>
                </c:pt>
                <c:pt idx="10577">
                  <c:v>4</c:v>
                </c:pt>
                <c:pt idx="10578">
                  <c:v>4</c:v>
                </c:pt>
                <c:pt idx="10579">
                  <c:v>4</c:v>
                </c:pt>
                <c:pt idx="10580">
                  <c:v>4</c:v>
                </c:pt>
                <c:pt idx="10581">
                  <c:v>4</c:v>
                </c:pt>
                <c:pt idx="10582">
                  <c:v>4</c:v>
                </c:pt>
                <c:pt idx="10583">
                  <c:v>4</c:v>
                </c:pt>
                <c:pt idx="10584">
                  <c:v>4</c:v>
                </c:pt>
                <c:pt idx="10585">
                  <c:v>4</c:v>
                </c:pt>
                <c:pt idx="10586">
                  <c:v>4</c:v>
                </c:pt>
                <c:pt idx="10587">
                  <c:v>4</c:v>
                </c:pt>
                <c:pt idx="10588">
                  <c:v>4</c:v>
                </c:pt>
                <c:pt idx="10589">
                  <c:v>4</c:v>
                </c:pt>
                <c:pt idx="10590">
                  <c:v>4</c:v>
                </c:pt>
                <c:pt idx="10591">
                  <c:v>4</c:v>
                </c:pt>
                <c:pt idx="10592">
                  <c:v>6</c:v>
                </c:pt>
                <c:pt idx="10593">
                  <c:v>6</c:v>
                </c:pt>
                <c:pt idx="10594">
                  <c:v>6</c:v>
                </c:pt>
                <c:pt idx="10595">
                  <c:v>6</c:v>
                </c:pt>
                <c:pt idx="10596">
                  <c:v>6</c:v>
                </c:pt>
                <c:pt idx="10597">
                  <c:v>6</c:v>
                </c:pt>
                <c:pt idx="10598">
                  <c:v>6</c:v>
                </c:pt>
                <c:pt idx="10599">
                  <c:v>6</c:v>
                </c:pt>
                <c:pt idx="10600">
                  <c:v>6</c:v>
                </c:pt>
                <c:pt idx="10601">
                  <c:v>6</c:v>
                </c:pt>
                <c:pt idx="10602">
                  <c:v>6</c:v>
                </c:pt>
                <c:pt idx="10603">
                  <c:v>6</c:v>
                </c:pt>
                <c:pt idx="10604">
                  <c:v>6</c:v>
                </c:pt>
                <c:pt idx="10605">
                  <c:v>6</c:v>
                </c:pt>
                <c:pt idx="10606">
                  <c:v>6</c:v>
                </c:pt>
                <c:pt idx="10607">
                  <c:v>6</c:v>
                </c:pt>
                <c:pt idx="10608">
                  <c:v>6</c:v>
                </c:pt>
                <c:pt idx="10609">
                  <c:v>6</c:v>
                </c:pt>
                <c:pt idx="10610">
                  <c:v>6</c:v>
                </c:pt>
                <c:pt idx="10611">
                  <c:v>6</c:v>
                </c:pt>
                <c:pt idx="10612">
                  <c:v>6</c:v>
                </c:pt>
                <c:pt idx="10613">
                  <c:v>6</c:v>
                </c:pt>
                <c:pt idx="10614">
                  <c:v>6</c:v>
                </c:pt>
                <c:pt idx="10615">
                  <c:v>6</c:v>
                </c:pt>
                <c:pt idx="10616">
                  <c:v>6</c:v>
                </c:pt>
                <c:pt idx="10617">
                  <c:v>6</c:v>
                </c:pt>
                <c:pt idx="10618">
                  <c:v>6</c:v>
                </c:pt>
                <c:pt idx="10619">
                  <c:v>6</c:v>
                </c:pt>
                <c:pt idx="10620">
                  <c:v>6</c:v>
                </c:pt>
                <c:pt idx="10621">
                  <c:v>6</c:v>
                </c:pt>
                <c:pt idx="10622">
                  <c:v>6</c:v>
                </c:pt>
                <c:pt idx="10623">
                  <c:v>6</c:v>
                </c:pt>
                <c:pt idx="10624">
                  <c:v>6</c:v>
                </c:pt>
                <c:pt idx="10625">
                  <c:v>6</c:v>
                </c:pt>
                <c:pt idx="10626">
                  <c:v>6</c:v>
                </c:pt>
                <c:pt idx="10627">
                  <c:v>6</c:v>
                </c:pt>
                <c:pt idx="10628">
                  <c:v>6</c:v>
                </c:pt>
                <c:pt idx="10629">
                  <c:v>6</c:v>
                </c:pt>
                <c:pt idx="10630">
                  <c:v>6</c:v>
                </c:pt>
                <c:pt idx="10631">
                  <c:v>6</c:v>
                </c:pt>
                <c:pt idx="10632">
                  <c:v>6</c:v>
                </c:pt>
                <c:pt idx="10633">
                  <c:v>6</c:v>
                </c:pt>
                <c:pt idx="10634">
                  <c:v>6</c:v>
                </c:pt>
                <c:pt idx="10635">
                  <c:v>6</c:v>
                </c:pt>
                <c:pt idx="10636">
                  <c:v>6</c:v>
                </c:pt>
                <c:pt idx="10637">
                  <c:v>6</c:v>
                </c:pt>
                <c:pt idx="10638">
                  <c:v>6</c:v>
                </c:pt>
                <c:pt idx="10639">
                  <c:v>6</c:v>
                </c:pt>
                <c:pt idx="10640">
                  <c:v>6</c:v>
                </c:pt>
                <c:pt idx="10641">
                  <c:v>6</c:v>
                </c:pt>
                <c:pt idx="10642">
                  <c:v>6</c:v>
                </c:pt>
                <c:pt idx="10643">
                  <c:v>6</c:v>
                </c:pt>
                <c:pt idx="10644">
                  <c:v>6</c:v>
                </c:pt>
                <c:pt idx="10645">
                  <c:v>6</c:v>
                </c:pt>
                <c:pt idx="10646">
                  <c:v>6</c:v>
                </c:pt>
                <c:pt idx="10647">
                  <c:v>6</c:v>
                </c:pt>
                <c:pt idx="10648">
                  <c:v>6</c:v>
                </c:pt>
                <c:pt idx="10649">
                  <c:v>6</c:v>
                </c:pt>
                <c:pt idx="10650">
                  <c:v>6</c:v>
                </c:pt>
                <c:pt idx="10651">
                  <c:v>6</c:v>
                </c:pt>
                <c:pt idx="10652">
                  <c:v>6</c:v>
                </c:pt>
                <c:pt idx="10653">
                  <c:v>6</c:v>
                </c:pt>
                <c:pt idx="10654">
                  <c:v>6</c:v>
                </c:pt>
                <c:pt idx="10655">
                  <c:v>6</c:v>
                </c:pt>
                <c:pt idx="10656">
                  <c:v>6</c:v>
                </c:pt>
                <c:pt idx="10657">
                  <c:v>6</c:v>
                </c:pt>
                <c:pt idx="10658">
                  <c:v>6</c:v>
                </c:pt>
                <c:pt idx="10659">
                  <c:v>6</c:v>
                </c:pt>
                <c:pt idx="10660">
                  <c:v>6</c:v>
                </c:pt>
                <c:pt idx="10661">
                  <c:v>6</c:v>
                </c:pt>
                <c:pt idx="10662">
                  <c:v>6</c:v>
                </c:pt>
                <c:pt idx="10663">
                  <c:v>6</c:v>
                </c:pt>
                <c:pt idx="10664">
                  <c:v>6</c:v>
                </c:pt>
                <c:pt idx="10665">
                  <c:v>6</c:v>
                </c:pt>
                <c:pt idx="10666">
                  <c:v>4</c:v>
                </c:pt>
                <c:pt idx="10667">
                  <c:v>4</c:v>
                </c:pt>
                <c:pt idx="10668">
                  <c:v>4</c:v>
                </c:pt>
                <c:pt idx="10669">
                  <c:v>4</c:v>
                </c:pt>
                <c:pt idx="10670">
                  <c:v>4</c:v>
                </c:pt>
                <c:pt idx="10671">
                  <c:v>4</c:v>
                </c:pt>
                <c:pt idx="10672">
                  <c:v>4</c:v>
                </c:pt>
                <c:pt idx="10673">
                  <c:v>4</c:v>
                </c:pt>
                <c:pt idx="10674">
                  <c:v>4</c:v>
                </c:pt>
                <c:pt idx="10675">
                  <c:v>4</c:v>
                </c:pt>
                <c:pt idx="10676">
                  <c:v>4</c:v>
                </c:pt>
                <c:pt idx="10677">
                  <c:v>4</c:v>
                </c:pt>
                <c:pt idx="10678">
                  <c:v>4</c:v>
                </c:pt>
                <c:pt idx="10679">
                  <c:v>4</c:v>
                </c:pt>
                <c:pt idx="10680">
                  <c:v>4</c:v>
                </c:pt>
                <c:pt idx="10681">
                  <c:v>4</c:v>
                </c:pt>
                <c:pt idx="10682">
                  <c:v>4</c:v>
                </c:pt>
                <c:pt idx="10683">
                  <c:v>4</c:v>
                </c:pt>
                <c:pt idx="10684">
                  <c:v>4</c:v>
                </c:pt>
                <c:pt idx="10685">
                  <c:v>4</c:v>
                </c:pt>
                <c:pt idx="10686">
                  <c:v>4</c:v>
                </c:pt>
                <c:pt idx="10687">
                  <c:v>4</c:v>
                </c:pt>
                <c:pt idx="10688">
                  <c:v>6</c:v>
                </c:pt>
                <c:pt idx="10689">
                  <c:v>6</c:v>
                </c:pt>
                <c:pt idx="10690">
                  <c:v>6</c:v>
                </c:pt>
                <c:pt idx="10691">
                  <c:v>6</c:v>
                </c:pt>
                <c:pt idx="10692">
                  <c:v>6</c:v>
                </c:pt>
                <c:pt idx="10693">
                  <c:v>4</c:v>
                </c:pt>
                <c:pt idx="10694">
                  <c:v>4</c:v>
                </c:pt>
                <c:pt idx="10695">
                  <c:v>4</c:v>
                </c:pt>
                <c:pt idx="10696">
                  <c:v>4</c:v>
                </c:pt>
                <c:pt idx="10697">
                  <c:v>4</c:v>
                </c:pt>
                <c:pt idx="10698">
                  <c:v>4</c:v>
                </c:pt>
                <c:pt idx="10699">
                  <c:v>4</c:v>
                </c:pt>
                <c:pt idx="10700">
                  <c:v>4</c:v>
                </c:pt>
                <c:pt idx="10701">
                  <c:v>4</c:v>
                </c:pt>
                <c:pt idx="10702">
                  <c:v>4</c:v>
                </c:pt>
                <c:pt idx="10703">
                  <c:v>6</c:v>
                </c:pt>
                <c:pt idx="10704">
                  <c:v>4</c:v>
                </c:pt>
                <c:pt idx="10705">
                  <c:v>6</c:v>
                </c:pt>
                <c:pt idx="10706">
                  <c:v>4</c:v>
                </c:pt>
                <c:pt idx="10707">
                  <c:v>4</c:v>
                </c:pt>
                <c:pt idx="10708">
                  <c:v>6</c:v>
                </c:pt>
                <c:pt idx="10709">
                  <c:v>4</c:v>
                </c:pt>
                <c:pt idx="10710">
                  <c:v>4</c:v>
                </c:pt>
                <c:pt idx="10711">
                  <c:v>6</c:v>
                </c:pt>
                <c:pt idx="10712">
                  <c:v>6</c:v>
                </c:pt>
                <c:pt idx="10713">
                  <c:v>6</c:v>
                </c:pt>
                <c:pt idx="10714">
                  <c:v>4</c:v>
                </c:pt>
                <c:pt idx="10715">
                  <c:v>4</c:v>
                </c:pt>
                <c:pt idx="10716">
                  <c:v>4</c:v>
                </c:pt>
                <c:pt idx="10717">
                  <c:v>4</c:v>
                </c:pt>
                <c:pt idx="10718">
                  <c:v>4</c:v>
                </c:pt>
                <c:pt idx="10719">
                  <c:v>4</c:v>
                </c:pt>
                <c:pt idx="10720">
                  <c:v>6</c:v>
                </c:pt>
                <c:pt idx="10721">
                  <c:v>6</c:v>
                </c:pt>
                <c:pt idx="10722">
                  <c:v>4</c:v>
                </c:pt>
                <c:pt idx="10723">
                  <c:v>4</c:v>
                </c:pt>
                <c:pt idx="10724">
                  <c:v>4</c:v>
                </c:pt>
                <c:pt idx="10725">
                  <c:v>4</c:v>
                </c:pt>
                <c:pt idx="10726">
                  <c:v>6</c:v>
                </c:pt>
                <c:pt idx="10727">
                  <c:v>4</c:v>
                </c:pt>
                <c:pt idx="10728">
                  <c:v>4</c:v>
                </c:pt>
                <c:pt idx="10729">
                  <c:v>4</c:v>
                </c:pt>
                <c:pt idx="10730">
                  <c:v>4</c:v>
                </c:pt>
                <c:pt idx="10731">
                  <c:v>6</c:v>
                </c:pt>
                <c:pt idx="10732">
                  <c:v>4</c:v>
                </c:pt>
                <c:pt idx="10733">
                  <c:v>6</c:v>
                </c:pt>
                <c:pt idx="10734">
                  <c:v>6</c:v>
                </c:pt>
                <c:pt idx="10735">
                  <c:v>6</c:v>
                </c:pt>
                <c:pt idx="10736">
                  <c:v>6</c:v>
                </c:pt>
                <c:pt idx="10737">
                  <c:v>6</c:v>
                </c:pt>
                <c:pt idx="10738">
                  <c:v>6</c:v>
                </c:pt>
                <c:pt idx="10739">
                  <c:v>6</c:v>
                </c:pt>
                <c:pt idx="10740">
                  <c:v>6</c:v>
                </c:pt>
                <c:pt idx="10741">
                  <c:v>6</c:v>
                </c:pt>
                <c:pt idx="10742">
                  <c:v>4</c:v>
                </c:pt>
                <c:pt idx="10743">
                  <c:v>6</c:v>
                </c:pt>
                <c:pt idx="10744">
                  <c:v>6</c:v>
                </c:pt>
                <c:pt idx="10745">
                  <c:v>4</c:v>
                </c:pt>
                <c:pt idx="10746">
                  <c:v>6</c:v>
                </c:pt>
                <c:pt idx="10747">
                  <c:v>4</c:v>
                </c:pt>
                <c:pt idx="10748">
                  <c:v>6</c:v>
                </c:pt>
                <c:pt idx="10749">
                  <c:v>4</c:v>
                </c:pt>
                <c:pt idx="10750">
                  <c:v>4</c:v>
                </c:pt>
                <c:pt idx="10751">
                  <c:v>6</c:v>
                </c:pt>
                <c:pt idx="10752">
                  <c:v>4</c:v>
                </c:pt>
                <c:pt idx="10753">
                  <c:v>6</c:v>
                </c:pt>
                <c:pt idx="10754">
                  <c:v>6</c:v>
                </c:pt>
                <c:pt idx="10755">
                  <c:v>4</c:v>
                </c:pt>
                <c:pt idx="10756">
                  <c:v>4</c:v>
                </c:pt>
                <c:pt idx="10757">
                  <c:v>4</c:v>
                </c:pt>
                <c:pt idx="10758">
                  <c:v>4</c:v>
                </c:pt>
                <c:pt idx="10759">
                  <c:v>4</c:v>
                </c:pt>
                <c:pt idx="10760">
                  <c:v>4</c:v>
                </c:pt>
                <c:pt idx="10761">
                  <c:v>4</c:v>
                </c:pt>
                <c:pt idx="10762">
                  <c:v>4</c:v>
                </c:pt>
                <c:pt idx="10763">
                  <c:v>4</c:v>
                </c:pt>
                <c:pt idx="10764">
                  <c:v>4</c:v>
                </c:pt>
                <c:pt idx="10765">
                  <c:v>4</c:v>
                </c:pt>
                <c:pt idx="10766">
                  <c:v>4</c:v>
                </c:pt>
                <c:pt idx="10767">
                  <c:v>4</c:v>
                </c:pt>
                <c:pt idx="10768">
                  <c:v>4</c:v>
                </c:pt>
                <c:pt idx="10769">
                  <c:v>4</c:v>
                </c:pt>
                <c:pt idx="10770">
                  <c:v>4</c:v>
                </c:pt>
                <c:pt idx="10771">
                  <c:v>4</c:v>
                </c:pt>
                <c:pt idx="10772">
                  <c:v>4</c:v>
                </c:pt>
                <c:pt idx="10773">
                  <c:v>4</c:v>
                </c:pt>
                <c:pt idx="10774">
                  <c:v>4</c:v>
                </c:pt>
                <c:pt idx="10775">
                  <c:v>4</c:v>
                </c:pt>
                <c:pt idx="10776">
                  <c:v>4</c:v>
                </c:pt>
                <c:pt idx="10777">
                  <c:v>6</c:v>
                </c:pt>
                <c:pt idx="10778">
                  <c:v>6</c:v>
                </c:pt>
                <c:pt idx="10779">
                  <c:v>4</c:v>
                </c:pt>
                <c:pt idx="10780">
                  <c:v>4</c:v>
                </c:pt>
                <c:pt idx="10781">
                  <c:v>4</c:v>
                </c:pt>
                <c:pt idx="10782">
                  <c:v>4</c:v>
                </c:pt>
                <c:pt idx="10783">
                  <c:v>4</c:v>
                </c:pt>
                <c:pt idx="10784">
                  <c:v>4</c:v>
                </c:pt>
                <c:pt idx="10785">
                  <c:v>4</c:v>
                </c:pt>
                <c:pt idx="10786">
                  <c:v>6</c:v>
                </c:pt>
                <c:pt idx="10787">
                  <c:v>4</c:v>
                </c:pt>
                <c:pt idx="10788">
                  <c:v>4</c:v>
                </c:pt>
                <c:pt idx="10789">
                  <c:v>6</c:v>
                </c:pt>
                <c:pt idx="10790">
                  <c:v>4</c:v>
                </c:pt>
                <c:pt idx="10791">
                  <c:v>4</c:v>
                </c:pt>
                <c:pt idx="10792">
                  <c:v>5</c:v>
                </c:pt>
                <c:pt idx="10793">
                  <c:v>5</c:v>
                </c:pt>
                <c:pt idx="10794">
                  <c:v>4</c:v>
                </c:pt>
                <c:pt idx="10795">
                  <c:v>4</c:v>
                </c:pt>
                <c:pt idx="10796">
                  <c:v>4</c:v>
                </c:pt>
                <c:pt idx="10797">
                  <c:v>4</c:v>
                </c:pt>
                <c:pt idx="10798">
                  <c:v>4</c:v>
                </c:pt>
                <c:pt idx="10799">
                  <c:v>4</c:v>
                </c:pt>
                <c:pt idx="10800">
                  <c:v>4</c:v>
                </c:pt>
                <c:pt idx="10801">
                  <c:v>4</c:v>
                </c:pt>
                <c:pt idx="10802">
                  <c:v>4</c:v>
                </c:pt>
                <c:pt idx="10803">
                  <c:v>4</c:v>
                </c:pt>
                <c:pt idx="10804">
                  <c:v>4</c:v>
                </c:pt>
                <c:pt idx="10805">
                  <c:v>4</c:v>
                </c:pt>
                <c:pt idx="10806">
                  <c:v>4</c:v>
                </c:pt>
                <c:pt idx="10807">
                  <c:v>4</c:v>
                </c:pt>
                <c:pt idx="10808">
                  <c:v>4</c:v>
                </c:pt>
                <c:pt idx="10809">
                  <c:v>4</c:v>
                </c:pt>
                <c:pt idx="10810">
                  <c:v>4</c:v>
                </c:pt>
                <c:pt idx="10811">
                  <c:v>4</c:v>
                </c:pt>
                <c:pt idx="10812">
                  <c:v>4</c:v>
                </c:pt>
                <c:pt idx="10813">
                  <c:v>4</c:v>
                </c:pt>
                <c:pt idx="10814">
                  <c:v>4</c:v>
                </c:pt>
                <c:pt idx="10815">
                  <c:v>4</c:v>
                </c:pt>
                <c:pt idx="10816">
                  <c:v>4</c:v>
                </c:pt>
                <c:pt idx="10817">
                  <c:v>4</c:v>
                </c:pt>
                <c:pt idx="10818">
                  <c:v>4</c:v>
                </c:pt>
                <c:pt idx="10819">
                  <c:v>4</c:v>
                </c:pt>
                <c:pt idx="10820">
                  <c:v>4</c:v>
                </c:pt>
                <c:pt idx="10821">
                  <c:v>4</c:v>
                </c:pt>
                <c:pt idx="10822">
                  <c:v>4</c:v>
                </c:pt>
                <c:pt idx="10823">
                  <c:v>4</c:v>
                </c:pt>
                <c:pt idx="10824">
                  <c:v>4</c:v>
                </c:pt>
                <c:pt idx="10825">
                  <c:v>4</c:v>
                </c:pt>
                <c:pt idx="10826">
                  <c:v>4</c:v>
                </c:pt>
                <c:pt idx="10827">
                  <c:v>4</c:v>
                </c:pt>
                <c:pt idx="10828">
                  <c:v>8</c:v>
                </c:pt>
                <c:pt idx="10829">
                  <c:v>8</c:v>
                </c:pt>
                <c:pt idx="10830">
                  <c:v>8</c:v>
                </c:pt>
                <c:pt idx="10831">
                  <c:v>8</c:v>
                </c:pt>
                <c:pt idx="10832">
                  <c:v>8</c:v>
                </c:pt>
                <c:pt idx="10833">
                  <c:v>8</c:v>
                </c:pt>
                <c:pt idx="10834">
                  <c:v>8</c:v>
                </c:pt>
                <c:pt idx="10835">
                  <c:v>8</c:v>
                </c:pt>
                <c:pt idx="10836">
                  <c:v>8</c:v>
                </c:pt>
                <c:pt idx="10837">
                  <c:v>8</c:v>
                </c:pt>
                <c:pt idx="10838">
                  <c:v>8</c:v>
                </c:pt>
                <c:pt idx="10839">
                  <c:v>8</c:v>
                </c:pt>
                <c:pt idx="10840">
                  <c:v>8</c:v>
                </c:pt>
                <c:pt idx="10841">
                  <c:v>8</c:v>
                </c:pt>
                <c:pt idx="10842">
                  <c:v>8</c:v>
                </c:pt>
                <c:pt idx="10843">
                  <c:v>8</c:v>
                </c:pt>
                <c:pt idx="10844">
                  <c:v>8</c:v>
                </c:pt>
                <c:pt idx="10845">
                  <c:v>8</c:v>
                </c:pt>
                <c:pt idx="10846">
                  <c:v>8</c:v>
                </c:pt>
                <c:pt idx="10847">
                  <c:v>8</c:v>
                </c:pt>
                <c:pt idx="10848">
                  <c:v>8</c:v>
                </c:pt>
                <c:pt idx="10849">
                  <c:v>8</c:v>
                </c:pt>
                <c:pt idx="10850">
                  <c:v>8</c:v>
                </c:pt>
                <c:pt idx="10851">
                  <c:v>8</c:v>
                </c:pt>
                <c:pt idx="10852">
                  <c:v>8</c:v>
                </c:pt>
                <c:pt idx="10853">
                  <c:v>8</c:v>
                </c:pt>
                <c:pt idx="10854">
                  <c:v>8</c:v>
                </c:pt>
                <c:pt idx="10855">
                  <c:v>8</c:v>
                </c:pt>
                <c:pt idx="10856">
                  <c:v>8</c:v>
                </c:pt>
                <c:pt idx="10857">
                  <c:v>8</c:v>
                </c:pt>
                <c:pt idx="10858">
                  <c:v>8</c:v>
                </c:pt>
                <c:pt idx="10859">
                  <c:v>8</c:v>
                </c:pt>
                <c:pt idx="10860">
                  <c:v>8</c:v>
                </c:pt>
                <c:pt idx="10861">
                  <c:v>8</c:v>
                </c:pt>
                <c:pt idx="10862">
                  <c:v>8</c:v>
                </c:pt>
                <c:pt idx="10863">
                  <c:v>8</c:v>
                </c:pt>
                <c:pt idx="10864">
                  <c:v>8</c:v>
                </c:pt>
                <c:pt idx="10865">
                  <c:v>8</c:v>
                </c:pt>
                <c:pt idx="10866">
                  <c:v>8</c:v>
                </c:pt>
                <c:pt idx="10867">
                  <c:v>8</c:v>
                </c:pt>
                <c:pt idx="10868">
                  <c:v>8</c:v>
                </c:pt>
                <c:pt idx="10869">
                  <c:v>8</c:v>
                </c:pt>
                <c:pt idx="10870">
                  <c:v>8</c:v>
                </c:pt>
                <c:pt idx="10871">
                  <c:v>8</c:v>
                </c:pt>
                <c:pt idx="10872">
                  <c:v>8</c:v>
                </c:pt>
                <c:pt idx="10873">
                  <c:v>8</c:v>
                </c:pt>
                <c:pt idx="10874">
                  <c:v>8</c:v>
                </c:pt>
                <c:pt idx="10875">
                  <c:v>8</c:v>
                </c:pt>
                <c:pt idx="10876">
                  <c:v>8</c:v>
                </c:pt>
                <c:pt idx="10877">
                  <c:v>8</c:v>
                </c:pt>
                <c:pt idx="10878">
                  <c:v>8</c:v>
                </c:pt>
                <c:pt idx="10879">
                  <c:v>8</c:v>
                </c:pt>
                <c:pt idx="10880">
                  <c:v>8</c:v>
                </c:pt>
                <c:pt idx="10881">
                  <c:v>8</c:v>
                </c:pt>
                <c:pt idx="10882">
                  <c:v>8</c:v>
                </c:pt>
                <c:pt idx="10883">
                  <c:v>8</c:v>
                </c:pt>
                <c:pt idx="10884">
                  <c:v>8</c:v>
                </c:pt>
                <c:pt idx="10885">
                  <c:v>8</c:v>
                </c:pt>
                <c:pt idx="10886">
                  <c:v>8</c:v>
                </c:pt>
                <c:pt idx="10887">
                  <c:v>8</c:v>
                </c:pt>
                <c:pt idx="10888">
                  <c:v>8</c:v>
                </c:pt>
                <c:pt idx="10889">
                  <c:v>8</c:v>
                </c:pt>
                <c:pt idx="10890">
                  <c:v>8</c:v>
                </c:pt>
                <c:pt idx="10891">
                  <c:v>8</c:v>
                </c:pt>
                <c:pt idx="10892">
                  <c:v>8</c:v>
                </c:pt>
                <c:pt idx="10893">
                  <c:v>8</c:v>
                </c:pt>
                <c:pt idx="10894">
                  <c:v>8</c:v>
                </c:pt>
                <c:pt idx="10895">
                  <c:v>8</c:v>
                </c:pt>
                <c:pt idx="10896">
                  <c:v>8</c:v>
                </c:pt>
                <c:pt idx="10897">
                  <c:v>8</c:v>
                </c:pt>
                <c:pt idx="10898">
                  <c:v>8</c:v>
                </c:pt>
                <c:pt idx="10899">
                  <c:v>8</c:v>
                </c:pt>
                <c:pt idx="10900">
                  <c:v>8</c:v>
                </c:pt>
                <c:pt idx="10901">
                  <c:v>8</c:v>
                </c:pt>
                <c:pt idx="10902">
                  <c:v>8</c:v>
                </c:pt>
                <c:pt idx="10903">
                  <c:v>8</c:v>
                </c:pt>
                <c:pt idx="10904">
                  <c:v>8</c:v>
                </c:pt>
                <c:pt idx="10905">
                  <c:v>8</c:v>
                </c:pt>
                <c:pt idx="10906">
                  <c:v>8</c:v>
                </c:pt>
                <c:pt idx="10907">
                  <c:v>8</c:v>
                </c:pt>
                <c:pt idx="10908">
                  <c:v>8</c:v>
                </c:pt>
                <c:pt idx="10909">
                  <c:v>8</c:v>
                </c:pt>
                <c:pt idx="10910">
                  <c:v>8</c:v>
                </c:pt>
                <c:pt idx="10911">
                  <c:v>8</c:v>
                </c:pt>
                <c:pt idx="10912">
                  <c:v>8</c:v>
                </c:pt>
                <c:pt idx="10913">
                  <c:v>8</c:v>
                </c:pt>
                <c:pt idx="10914">
                  <c:v>8</c:v>
                </c:pt>
                <c:pt idx="10915">
                  <c:v>8</c:v>
                </c:pt>
                <c:pt idx="10916">
                  <c:v>8</c:v>
                </c:pt>
                <c:pt idx="10917">
                  <c:v>8</c:v>
                </c:pt>
                <c:pt idx="10918">
                  <c:v>8</c:v>
                </c:pt>
                <c:pt idx="10919">
                  <c:v>8</c:v>
                </c:pt>
                <c:pt idx="10920">
                  <c:v>8</c:v>
                </c:pt>
                <c:pt idx="10921">
                  <c:v>8</c:v>
                </c:pt>
                <c:pt idx="10922">
                  <c:v>8</c:v>
                </c:pt>
                <c:pt idx="10923">
                  <c:v>8</c:v>
                </c:pt>
                <c:pt idx="10924">
                  <c:v>8</c:v>
                </c:pt>
                <c:pt idx="10925">
                  <c:v>8</c:v>
                </c:pt>
                <c:pt idx="10926">
                  <c:v>8</c:v>
                </c:pt>
                <c:pt idx="10927">
                  <c:v>8</c:v>
                </c:pt>
                <c:pt idx="10928">
                  <c:v>8</c:v>
                </c:pt>
                <c:pt idx="10929">
                  <c:v>8</c:v>
                </c:pt>
                <c:pt idx="10930">
                  <c:v>8</c:v>
                </c:pt>
                <c:pt idx="10931">
                  <c:v>8</c:v>
                </c:pt>
                <c:pt idx="10932">
                  <c:v>8</c:v>
                </c:pt>
                <c:pt idx="10933">
                  <c:v>8</c:v>
                </c:pt>
                <c:pt idx="10934">
                  <c:v>8</c:v>
                </c:pt>
                <c:pt idx="10935">
                  <c:v>8</c:v>
                </c:pt>
                <c:pt idx="10936">
                  <c:v>8</c:v>
                </c:pt>
                <c:pt idx="10937">
                  <c:v>8</c:v>
                </c:pt>
                <c:pt idx="10938">
                  <c:v>8</c:v>
                </c:pt>
                <c:pt idx="10939">
                  <c:v>8</c:v>
                </c:pt>
                <c:pt idx="10940">
                  <c:v>8</c:v>
                </c:pt>
                <c:pt idx="10941">
                  <c:v>8</c:v>
                </c:pt>
                <c:pt idx="10942">
                  <c:v>8</c:v>
                </c:pt>
                <c:pt idx="10943">
                  <c:v>8</c:v>
                </c:pt>
                <c:pt idx="10944">
                  <c:v>8</c:v>
                </c:pt>
                <c:pt idx="10945">
                  <c:v>8</c:v>
                </c:pt>
                <c:pt idx="10946">
                  <c:v>8</c:v>
                </c:pt>
                <c:pt idx="10947">
                  <c:v>8</c:v>
                </c:pt>
                <c:pt idx="10948">
                  <c:v>8</c:v>
                </c:pt>
                <c:pt idx="10949">
                  <c:v>8</c:v>
                </c:pt>
                <c:pt idx="10950">
                  <c:v>8</c:v>
                </c:pt>
                <c:pt idx="10951">
                  <c:v>8</c:v>
                </c:pt>
                <c:pt idx="10952">
                  <c:v>8</c:v>
                </c:pt>
                <c:pt idx="10953">
                  <c:v>8</c:v>
                </c:pt>
                <c:pt idx="10954">
                  <c:v>8</c:v>
                </c:pt>
                <c:pt idx="10955">
                  <c:v>8</c:v>
                </c:pt>
                <c:pt idx="10956">
                  <c:v>8</c:v>
                </c:pt>
                <c:pt idx="10957">
                  <c:v>8</c:v>
                </c:pt>
                <c:pt idx="10958">
                  <c:v>8</c:v>
                </c:pt>
                <c:pt idx="10959">
                  <c:v>8</c:v>
                </c:pt>
                <c:pt idx="10960">
                  <c:v>8</c:v>
                </c:pt>
                <c:pt idx="10961">
                  <c:v>8</c:v>
                </c:pt>
                <c:pt idx="10962">
                  <c:v>8</c:v>
                </c:pt>
                <c:pt idx="10963">
                  <c:v>8</c:v>
                </c:pt>
                <c:pt idx="10964">
                  <c:v>8</c:v>
                </c:pt>
                <c:pt idx="10965">
                  <c:v>8</c:v>
                </c:pt>
                <c:pt idx="10966">
                  <c:v>8</c:v>
                </c:pt>
                <c:pt idx="10967">
                  <c:v>8</c:v>
                </c:pt>
                <c:pt idx="10968">
                  <c:v>6</c:v>
                </c:pt>
                <c:pt idx="10969">
                  <c:v>6</c:v>
                </c:pt>
                <c:pt idx="10970">
                  <c:v>6</c:v>
                </c:pt>
                <c:pt idx="10971">
                  <c:v>6</c:v>
                </c:pt>
                <c:pt idx="10972">
                  <c:v>6</c:v>
                </c:pt>
                <c:pt idx="10973">
                  <c:v>6</c:v>
                </c:pt>
                <c:pt idx="10974">
                  <c:v>6</c:v>
                </c:pt>
                <c:pt idx="10975">
                  <c:v>6</c:v>
                </c:pt>
                <c:pt idx="10976">
                  <c:v>6</c:v>
                </c:pt>
                <c:pt idx="10977">
                  <c:v>6</c:v>
                </c:pt>
                <c:pt idx="10978">
                  <c:v>6</c:v>
                </c:pt>
                <c:pt idx="10979">
                  <c:v>6</c:v>
                </c:pt>
                <c:pt idx="10980">
                  <c:v>6</c:v>
                </c:pt>
                <c:pt idx="10981">
                  <c:v>6</c:v>
                </c:pt>
                <c:pt idx="10982">
                  <c:v>6</c:v>
                </c:pt>
                <c:pt idx="10983">
                  <c:v>6</c:v>
                </c:pt>
                <c:pt idx="10984">
                  <c:v>6</c:v>
                </c:pt>
                <c:pt idx="10985">
                  <c:v>6</c:v>
                </c:pt>
                <c:pt idx="10986">
                  <c:v>6</c:v>
                </c:pt>
                <c:pt idx="10987">
                  <c:v>6</c:v>
                </c:pt>
                <c:pt idx="10988">
                  <c:v>6</c:v>
                </c:pt>
                <c:pt idx="10989">
                  <c:v>6</c:v>
                </c:pt>
                <c:pt idx="10990">
                  <c:v>6</c:v>
                </c:pt>
                <c:pt idx="10991">
                  <c:v>6</c:v>
                </c:pt>
                <c:pt idx="10992">
                  <c:v>6</c:v>
                </c:pt>
                <c:pt idx="10993">
                  <c:v>12</c:v>
                </c:pt>
                <c:pt idx="10994">
                  <c:v>12</c:v>
                </c:pt>
                <c:pt idx="10995">
                  <c:v>12</c:v>
                </c:pt>
                <c:pt idx="10996">
                  <c:v>12</c:v>
                </c:pt>
                <c:pt idx="10997">
                  <c:v>12</c:v>
                </c:pt>
                <c:pt idx="10998">
                  <c:v>12</c:v>
                </c:pt>
                <c:pt idx="10999">
                  <c:v>12</c:v>
                </c:pt>
                <c:pt idx="11000">
                  <c:v>12</c:v>
                </c:pt>
                <c:pt idx="11001">
                  <c:v>12</c:v>
                </c:pt>
                <c:pt idx="11002">
                  <c:v>12</c:v>
                </c:pt>
                <c:pt idx="11003">
                  <c:v>12</c:v>
                </c:pt>
                <c:pt idx="11004">
                  <c:v>12</c:v>
                </c:pt>
                <c:pt idx="11005">
                  <c:v>12</c:v>
                </c:pt>
                <c:pt idx="11006">
                  <c:v>4</c:v>
                </c:pt>
                <c:pt idx="11007">
                  <c:v>4</c:v>
                </c:pt>
                <c:pt idx="11008">
                  <c:v>4</c:v>
                </c:pt>
                <c:pt idx="11009">
                  <c:v>4</c:v>
                </c:pt>
                <c:pt idx="11010">
                  <c:v>5</c:v>
                </c:pt>
                <c:pt idx="11011">
                  <c:v>5</c:v>
                </c:pt>
                <c:pt idx="11012">
                  <c:v>5</c:v>
                </c:pt>
                <c:pt idx="11013">
                  <c:v>5</c:v>
                </c:pt>
                <c:pt idx="11014">
                  <c:v>5</c:v>
                </c:pt>
                <c:pt idx="11015">
                  <c:v>5</c:v>
                </c:pt>
                <c:pt idx="11016">
                  <c:v>5</c:v>
                </c:pt>
                <c:pt idx="11017">
                  <c:v>5</c:v>
                </c:pt>
                <c:pt idx="11018">
                  <c:v>5</c:v>
                </c:pt>
                <c:pt idx="11019">
                  <c:v>5</c:v>
                </c:pt>
                <c:pt idx="11020">
                  <c:v>4</c:v>
                </c:pt>
                <c:pt idx="11021">
                  <c:v>4</c:v>
                </c:pt>
                <c:pt idx="11022">
                  <c:v>6</c:v>
                </c:pt>
                <c:pt idx="11023">
                  <c:v>5</c:v>
                </c:pt>
                <c:pt idx="11024">
                  <c:v>4</c:v>
                </c:pt>
                <c:pt idx="11025">
                  <c:v>6</c:v>
                </c:pt>
                <c:pt idx="11026">
                  <c:v>5</c:v>
                </c:pt>
                <c:pt idx="11027">
                  <c:v>4</c:v>
                </c:pt>
                <c:pt idx="11028">
                  <c:v>4</c:v>
                </c:pt>
                <c:pt idx="11029">
                  <c:v>5</c:v>
                </c:pt>
                <c:pt idx="11030">
                  <c:v>6</c:v>
                </c:pt>
                <c:pt idx="11031">
                  <c:v>5</c:v>
                </c:pt>
                <c:pt idx="11032">
                  <c:v>4</c:v>
                </c:pt>
                <c:pt idx="11033">
                  <c:v>4</c:v>
                </c:pt>
                <c:pt idx="11034">
                  <c:v>4</c:v>
                </c:pt>
                <c:pt idx="11035">
                  <c:v>6</c:v>
                </c:pt>
                <c:pt idx="11036">
                  <c:v>6</c:v>
                </c:pt>
                <c:pt idx="11037">
                  <c:v>4</c:v>
                </c:pt>
                <c:pt idx="11038">
                  <c:v>5</c:v>
                </c:pt>
                <c:pt idx="11039">
                  <c:v>4</c:v>
                </c:pt>
                <c:pt idx="11040">
                  <c:v>4</c:v>
                </c:pt>
                <c:pt idx="11041">
                  <c:v>4</c:v>
                </c:pt>
                <c:pt idx="11042">
                  <c:v>4</c:v>
                </c:pt>
                <c:pt idx="11043">
                  <c:v>6</c:v>
                </c:pt>
                <c:pt idx="11044">
                  <c:v>6</c:v>
                </c:pt>
                <c:pt idx="11045">
                  <c:v>6</c:v>
                </c:pt>
                <c:pt idx="11046">
                  <c:v>6</c:v>
                </c:pt>
                <c:pt idx="11047">
                  <c:v>8</c:v>
                </c:pt>
                <c:pt idx="11048">
                  <c:v>8</c:v>
                </c:pt>
                <c:pt idx="11049">
                  <c:v>8</c:v>
                </c:pt>
                <c:pt idx="11050">
                  <c:v>8</c:v>
                </c:pt>
                <c:pt idx="11051">
                  <c:v>8</c:v>
                </c:pt>
                <c:pt idx="11052">
                  <c:v>8</c:v>
                </c:pt>
                <c:pt idx="11053">
                  <c:v>8</c:v>
                </c:pt>
                <c:pt idx="11054">
                  <c:v>8</c:v>
                </c:pt>
                <c:pt idx="11055">
                  <c:v>8</c:v>
                </c:pt>
                <c:pt idx="11056">
                  <c:v>8</c:v>
                </c:pt>
                <c:pt idx="11057">
                  <c:v>8</c:v>
                </c:pt>
                <c:pt idx="11058">
                  <c:v>8</c:v>
                </c:pt>
                <c:pt idx="11059">
                  <c:v>8</c:v>
                </c:pt>
                <c:pt idx="11060">
                  <c:v>8</c:v>
                </c:pt>
                <c:pt idx="11061">
                  <c:v>8</c:v>
                </c:pt>
                <c:pt idx="11062">
                  <c:v>8</c:v>
                </c:pt>
                <c:pt idx="11063">
                  <c:v>8</c:v>
                </c:pt>
                <c:pt idx="11064">
                  <c:v>8</c:v>
                </c:pt>
                <c:pt idx="11065">
                  <c:v>8</c:v>
                </c:pt>
                <c:pt idx="11066">
                  <c:v>8</c:v>
                </c:pt>
                <c:pt idx="11067">
                  <c:v>8</c:v>
                </c:pt>
                <c:pt idx="11068">
                  <c:v>8</c:v>
                </c:pt>
                <c:pt idx="11069">
                  <c:v>8</c:v>
                </c:pt>
                <c:pt idx="11070">
                  <c:v>8</c:v>
                </c:pt>
                <c:pt idx="11071">
                  <c:v>8</c:v>
                </c:pt>
                <c:pt idx="11072">
                  <c:v>8</c:v>
                </c:pt>
                <c:pt idx="11073">
                  <c:v>8</c:v>
                </c:pt>
                <c:pt idx="11074">
                  <c:v>8</c:v>
                </c:pt>
                <c:pt idx="11075">
                  <c:v>8</c:v>
                </c:pt>
                <c:pt idx="11076">
                  <c:v>8</c:v>
                </c:pt>
                <c:pt idx="11077">
                  <c:v>8</c:v>
                </c:pt>
                <c:pt idx="11078">
                  <c:v>8</c:v>
                </c:pt>
                <c:pt idx="11079">
                  <c:v>8</c:v>
                </c:pt>
                <c:pt idx="11080">
                  <c:v>8</c:v>
                </c:pt>
                <c:pt idx="11081">
                  <c:v>8</c:v>
                </c:pt>
                <c:pt idx="11082">
                  <c:v>6</c:v>
                </c:pt>
                <c:pt idx="11083">
                  <c:v>4</c:v>
                </c:pt>
                <c:pt idx="11084">
                  <c:v>4</c:v>
                </c:pt>
                <c:pt idx="11085">
                  <c:v>4</c:v>
                </c:pt>
                <c:pt idx="11086">
                  <c:v>4</c:v>
                </c:pt>
                <c:pt idx="11087">
                  <c:v>4</c:v>
                </c:pt>
                <c:pt idx="11088">
                  <c:v>4</c:v>
                </c:pt>
                <c:pt idx="11089">
                  <c:v>4</c:v>
                </c:pt>
                <c:pt idx="11090">
                  <c:v>4</c:v>
                </c:pt>
                <c:pt idx="11091">
                  <c:v>4</c:v>
                </c:pt>
                <c:pt idx="11092">
                  <c:v>4</c:v>
                </c:pt>
                <c:pt idx="11093">
                  <c:v>4</c:v>
                </c:pt>
                <c:pt idx="11094">
                  <c:v>6</c:v>
                </c:pt>
                <c:pt idx="11095">
                  <c:v>6</c:v>
                </c:pt>
                <c:pt idx="11096">
                  <c:v>6</c:v>
                </c:pt>
                <c:pt idx="11097">
                  <c:v>6</c:v>
                </c:pt>
                <c:pt idx="11098">
                  <c:v>8</c:v>
                </c:pt>
                <c:pt idx="11099">
                  <c:v>6</c:v>
                </c:pt>
                <c:pt idx="11100">
                  <c:v>6</c:v>
                </c:pt>
                <c:pt idx="11101">
                  <c:v>6</c:v>
                </c:pt>
                <c:pt idx="11102">
                  <c:v>6</c:v>
                </c:pt>
                <c:pt idx="11103">
                  <c:v>6</c:v>
                </c:pt>
                <c:pt idx="11104">
                  <c:v>6</c:v>
                </c:pt>
                <c:pt idx="11105">
                  <c:v>4</c:v>
                </c:pt>
                <c:pt idx="11106">
                  <c:v>4</c:v>
                </c:pt>
                <c:pt idx="11107">
                  <c:v>12</c:v>
                </c:pt>
                <c:pt idx="11108">
                  <c:v>12</c:v>
                </c:pt>
                <c:pt idx="11109">
                  <c:v>12</c:v>
                </c:pt>
                <c:pt idx="11110">
                  <c:v>12</c:v>
                </c:pt>
                <c:pt idx="11111">
                  <c:v>12</c:v>
                </c:pt>
                <c:pt idx="11112">
                  <c:v>12</c:v>
                </c:pt>
                <c:pt idx="11113">
                  <c:v>12</c:v>
                </c:pt>
                <c:pt idx="11114">
                  <c:v>12</c:v>
                </c:pt>
                <c:pt idx="11115">
                  <c:v>4</c:v>
                </c:pt>
                <c:pt idx="11116">
                  <c:v>4</c:v>
                </c:pt>
                <c:pt idx="11117">
                  <c:v>4</c:v>
                </c:pt>
                <c:pt idx="11118">
                  <c:v>4</c:v>
                </c:pt>
                <c:pt idx="11119">
                  <c:v>4</c:v>
                </c:pt>
                <c:pt idx="11120">
                  <c:v>4</c:v>
                </c:pt>
                <c:pt idx="11121">
                  <c:v>4</c:v>
                </c:pt>
                <c:pt idx="11122">
                  <c:v>4</c:v>
                </c:pt>
                <c:pt idx="11123">
                  <c:v>4</c:v>
                </c:pt>
                <c:pt idx="11124">
                  <c:v>4</c:v>
                </c:pt>
                <c:pt idx="11125">
                  <c:v>4</c:v>
                </c:pt>
                <c:pt idx="11126">
                  <c:v>4</c:v>
                </c:pt>
                <c:pt idx="11127">
                  <c:v>4</c:v>
                </c:pt>
                <c:pt idx="11128">
                  <c:v>4</c:v>
                </c:pt>
                <c:pt idx="11129">
                  <c:v>4</c:v>
                </c:pt>
                <c:pt idx="11130">
                  <c:v>4</c:v>
                </c:pt>
                <c:pt idx="11131">
                  <c:v>4</c:v>
                </c:pt>
                <c:pt idx="11132">
                  <c:v>4</c:v>
                </c:pt>
                <c:pt idx="11133">
                  <c:v>4</c:v>
                </c:pt>
                <c:pt idx="11134">
                  <c:v>4</c:v>
                </c:pt>
                <c:pt idx="11135">
                  <c:v>4</c:v>
                </c:pt>
                <c:pt idx="11136">
                  <c:v>4</c:v>
                </c:pt>
                <c:pt idx="11137">
                  <c:v>4</c:v>
                </c:pt>
                <c:pt idx="11138">
                  <c:v>4</c:v>
                </c:pt>
                <c:pt idx="11139">
                  <c:v>4</c:v>
                </c:pt>
                <c:pt idx="11140">
                  <c:v>4</c:v>
                </c:pt>
                <c:pt idx="11141">
                  <c:v>4</c:v>
                </c:pt>
                <c:pt idx="11142">
                  <c:v>4</c:v>
                </c:pt>
                <c:pt idx="11143">
                  <c:v>4</c:v>
                </c:pt>
                <c:pt idx="11144">
                  <c:v>4</c:v>
                </c:pt>
                <c:pt idx="11145">
                  <c:v>4</c:v>
                </c:pt>
                <c:pt idx="11146">
                  <c:v>4</c:v>
                </c:pt>
                <c:pt idx="11147">
                  <c:v>6</c:v>
                </c:pt>
                <c:pt idx="11148">
                  <c:v>6</c:v>
                </c:pt>
                <c:pt idx="11149">
                  <c:v>6</c:v>
                </c:pt>
                <c:pt idx="11150">
                  <c:v>6</c:v>
                </c:pt>
                <c:pt idx="11151">
                  <c:v>6</c:v>
                </c:pt>
                <c:pt idx="11152">
                  <c:v>6</c:v>
                </c:pt>
                <c:pt idx="11153">
                  <c:v>6</c:v>
                </c:pt>
                <c:pt idx="11154">
                  <c:v>6</c:v>
                </c:pt>
                <c:pt idx="11155">
                  <c:v>6</c:v>
                </c:pt>
                <c:pt idx="11156">
                  <c:v>6</c:v>
                </c:pt>
                <c:pt idx="11157">
                  <c:v>6</c:v>
                </c:pt>
                <c:pt idx="11158">
                  <c:v>6</c:v>
                </c:pt>
                <c:pt idx="11159">
                  <c:v>6</c:v>
                </c:pt>
                <c:pt idx="11160">
                  <c:v>6</c:v>
                </c:pt>
                <c:pt idx="11161">
                  <c:v>6</c:v>
                </c:pt>
                <c:pt idx="11162">
                  <c:v>6</c:v>
                </c:pt>
                <c:pt idx="11163">
                  <c:v>6</c:v>
                </c:pt>
                <c:pt idx="11164">
                  <c:v>6</c:v>
                </c:pt>
                <c:pt idx="11165">
                  <c:v>6</c:v>
                </c:pt>
                <c:pt idx="11166">
                  <c:v>6</c:v>
                </c:pt>
                <c:pt idx="11167">
                  <c:v>6</c:v>
                </c:pt>
                <c:pt idx="11168">
                  <c:v>6</c:v>
                </c:pt>
                <c:pt idx="11169">
                  <c:v>4</c:v>
                </c:pt>
                <c:pt idx="11170">
                  <c:v>6</c:v>
                </c:pt>
                <c:pt idx="11171">
                  <c:v>6</c:v>
                </c:pt>
                <c:pt idx="11172">
                  <c:v>6</c:v>
                </c:pt>
                <c:pt idx="11173">
                  <c:v>6</c:v>
                </c:pt>
                <c:pt idx="11174">
                  <c:v>6</c:v>
                </c:pt>
                <c:pt idx="11175">
                  <c:v>4</c:v>
                </c:pt>
                <c:pt idx="11176">
                  <c:v>4</c:v>
                </c:pt>
                <c:pt idx="11177">
                  <c:v>6</c:v>
                </c:pt>
                <c:pt idx="11178">
                  <c:v>4</c:v>
                </c:pt>
                <c:pt idx="11179">
                  <c:v>6</c:v>
                </c:pt>
                <c:pt idx="11180">
                  <c:v>6</c:v>
                </c:pt>
                <c:pt idx="11181">
                  <c:v>4</c:v>
                </c:pt>
                <c:pt idx="11182">
                  <c:v>6</c:v>
                </c:pt>
                <c:pt idx="11183">
                  <c:v>6</c:v>
                </c:pt>
                <c:pt idx="11184">
                  <c:v>6</c:v>
                </c:pt>
                <c:pt idx="11185">
                  <c:v>4</c:v>
                </c:pt>
                <c:pt idx="11186">
                  <c:v>6</c:v>
                </c:pt>
                <c:pt idx="11187">
                  <c:v>4</c:v>
                </c:pt>
                <c:pt idx="11188">
                  <c:v>4</c:v>
                </c:pt>
                <c:pt idx="11189">
                  <c:v>6</c:v>
                </c:pt>
                <c:pt idx="11190">
                  <c:v>4</c:v>
                </c:pt>
                <c:pt idx="11191">
                  <c:v>6</c:v>
                </c:pt>
                <c:pt idx="11192">
                  <c:v>4</c:v>
                </c:pt>
                <c:pt idx="11193">
                  <c:v>4</c:v>
                </c:pt>
                <c:pt idx="11194">
                  <c:v>6</c:v>
                </c:pt>
                <c:pt idx="11195">
                  <c:v>4</c:v>
                </c:pt>
                <c:pt idx="11196">
                  <c:v>6</c:v>
                </c:pt>
                <c:pt idx="11197">
                  <c:v>6</c:v>
                </c:pt>
                <c:pt idx="11198">
                  <c:v>6</c:v>
                </c:pt>
                <c:pt idx="11199">
                  <c:v>6</c:v>
                </c:pt>
                <c:pt idx="11200">
                  <c:v>6</c:v>
                </c:pt>
                <c:pt idx="11201">
                  <c:v>6</c:v>
                </c:pt>
                <c:pt idx="11202">
                  <c:v>6</c:v>
                </c:pt>
                <c:pt idx="11203">
                  <c:v>6</c:v>
                </c:pt>
                <c:pt idx="11204">
                  <c:v>6</c:v>
                </c:pt>
                <c:pt idx="11205">
                  <c:v>6</c:v>
                </c:pt>
                <c:pt idx="11206">
                  <c:v>6</c:v>
                </c:pt>
                <c:pt idx="11207">
                  <c:v>6</c:v>
                </c:pt>
                <c:pt idx="11208">
                  <c:v>4</c:v>
                </c:pt>
                <c:pt idx="11209">
                  <c:v>4</c:v>
                </c:pt>
                <c:pt idx="11210">
                  <c:v>4</c:v>
                </c:pt>
                <c:pt idx="11211">
                  <c:v>4</c:v>
                </c:pt>
                <c:pt idx="11212">
                  <c:v>4</c:v>
                </c:pt>
                <c:pt idx="11213">
                  <c:v>4</c:v>
                </c:pt>
                <c:pt idx="11214">
                  <c:v>4</c:v>
                </c:pt>
                <c:pt idx="11215">
                  <c:v>4</c:v>
                </c:pt>
                <c:pt idx="11216">
                  <c:v>4</c:v>
                </c:pt>
                <c:pt idx="11217">
                  <c:v>4</c:v>
                </c:pt>
                <c:pt idx="11218">
                  <c:v>4</c:v>
                </c:pt>
                <c:pt idx="11219">
                  <c:v>4</c:v>
                </c:pt>
                <c:pt idx="11220">
                  <c:v>4</c:v>
                </c:pt>
                <c:pt idx="11221">
                  <c:v>4</c:v>
                </c:pt>
                <c:pt idx="11222">
                  <c:v>6</c:v>
                </c:pt>
                <c:pt idx="11223">
                  <c:v>6</c:v>
                </c:pt>
                <c:pt idx="11224">
                  <c:v>6</c:v>
                </c:pt>
                <c:pt idx="11225">
                  <c:v>6</c:v>
                </c:pt>
                <c:pt idx="11226">
                  <c:v>6</c:v>
                </c:pt>
                <c:pt idx="11227">
                  <c:v>6</c:v>
                </c:pt>
                <c:pt idx="11228">
                  <c:v>4</c:v>
                </c:pt>
                <c:pt idx="11229">
                  <c:v>4</c:v>
                </c:pt>
                <c:pt idx="11230">
                  <c:v>4</c:v>
                </c:pt>
                <c:pt idx="11231">
                  <c:v>4</c:v>
                </c:pt>
                <c:pt idx="11232">
                  <c:v>4</c:v>
                </c:pt>
                <c:pt idx="11233">
                  <c:v>4</c:v>
                </c:pt>
                <c:pt idx="11234">
                  <c:v>4</c:v>
                </c:pt>
                <c:pt idx="11235">
                  <c:v>4</c:v>
                </c:pt>
                <c:pt idx="11236">
                  <c:v>4</c:v>
                </c:pt>
                <c:pt idx="11237">
                  <c:v>4</c:v>
                </c:pt>
                <c:pt idx="11238">
                  <c:v>4</c:v>
                </c:pt>
                <c:pt idx="11239">
                  <c:v>4</c:v>
                </c:pt>
                <c:pt idx="11240">
                  <c:v>4</c:v>
                </c:pt>
                <c:pt idx="11241">
                  <c:v>4</c:v>
                </c:pt>
                <c:pt idx="11242">
                  <c:v>4</c:v>
                </c:pt>
                <c:pt idx="11243">
                  <c:v>4</c:v>
                </c:pt>
                <c:pt idx="11244">
                  <c:v>4</c:v>
                </c:pt>
                <c:pt idx="11245">
                  <c:v>4</c:v>
                </c:pt>
                <c:pt idx="11246">
                  <c:v>4</c:v>
                </c:pt>
                <c:pt idx="11247">
                  <c:v>4</c:v>
                </c:pt>
                <c:pt idx="11248">
                  <c:v>4</c:v>
                </c:pt>
                <c:pt idx="11249">
                  <c:v>4</c:v>
                </c:pt>
                <c:pt idx="11250">
                  <c:v>4</c:v>
                </c:pt>
                <c:pt idx="11251">
                  <c:v>4</c:v>
                </c:pt>
                <c:pt idx="11252">
                  <c:v>4</c:v>
                </c:pt>
                <c:pt idx="11253">
                  <c:v>4</c:v>
                </c:pt>
                <c:pt idx="11254">
                  <c:v>4</c:v>
                </c:pt>
                <c:pt idx="11255">
                  <c:v>4</c:v>
                </c:pt>
                <c:pt idx="11256">
                  <c:v>4</c:v>
                </c:pt>
                <c:pt idx="11257">
                  <c:v>4</c:v>
                </c:pt>
                <c:pt idx="11258">
                  <c:v>4</c:v>
                </c:pt>
                <c:pt idx="11259">
                  <c:v>4</c:v>
                </c:pt>
                <c:pt idx="11260">
                  <c:v>16</c:v>
                </c:pt>
                <c:pt idx="11261">
                  <c:v>16</c:v>
                </c:pt>
                <c:pt idx="11262">
                  <c:v>16</c:v>
                </c:pt>
                <c:pt idx="11263">
                  <c:v>4</c:v>
                </c:pt>
                <c:pt idx="11264">
                  <c:v>4</c:v>
                </c:pt>
                <c:pt idx="11265">
                  <c:v>4</c:v>
                </c:pt>
                <c:pt idx="11266">
                  <c:v>4</c:v>
                </c:pt>
                <c:pt idx="11267">
                  <c:v>4</c:v>
                </c:pt>
                <c:pt idx="11268">
                  <c:v>4</c:v>
                </c:pt>
                <c:pt idx="11269">
                  <c:v>4</c:v>
                </c:pt>
                <c:pt idx="11270">
                  <c:v>4</c:v>
                </c:pt>
                <c:pt idx="11271">
                  <c:v>4</c:v>
                </c:pt>
                <c:pt idx="11272">
                  <c:v>5</c:v>
                </c:pt>
                <c:pt idx="11273">
                  <c:v>5</c:v>
                </c:pt>
                <c:pt idx="11274">
                  <c:v>5</c:v>
                </c:pt>
                <c:pt idx="11275">
                  <c:v>5</c:v>
                </c:pt>
                <c:pt idx="11276">
                  <c:v>5</c:v>
                </c:pt>
                <c:pt idx="11277">
                  <c:v>5</c:v>
                </c:pt>
                <c:pt idx="11278">
                  <c:v>10</c:v>
                </c:pt>
                <c:pt idx="11279">
                  <c:v>10</c:v>
                </c:pt>
                <c:pt idx="11280">
                  <c:v>10</c:v>
                </c:pt>
                <c:pt idx="11281">
                  <c:v>10</c:v>
                </c:pt>
                <c:pt idx="11282">
                  <c:v>10</c:v>
                </c:pt>
                <c:pt idx="11283">
                  <c:v>10</c:v>
                </c:pt>
                <c:pt idx="11284">
                  <c:v>10</c:v>
                </c:pt>
                <c:pt idx="11285">
                  <c:v>10</c:v>
                </c:pt>
                <c:pt idx="11286">
                  <c:v>10</c:v>
                </c:pt>
                <c:pt idx="11287">
                  <c:v>10</c:v>
                </c:pt>
                <c:pt idx="11288">
                  <c:v>10</c:v>
                </c:pt>
                <c:pt idx="11289">
                  <c:v>10</c:v>
                </c:pt>
                <c:pt idx="11290">
                  <c:v>10</c:v>
                </c:pt>
                <c:pt idx="11291">
                  <c:v>10</c:v>
                </c:pt>
                <c:pt idx="11292">
                  <c:v>12</c:v>
                </c:pt>
                <c:pt idx="11293">
                  <c:v>12</c:v>
                </c:pt>
                <c:pt idx="11294">
                  <c:v>4</c:v>
                </c:pt>
                <c:pt idx="11295">
                  <c:v>4</c:v>
                </c:pt>
                <c:pt idx="11296">
                  <c:v>4</c:v>
                </c:pt>
                <c:pt idx="11297">
                  <c:v>4</c:v>
                </c:pt>
                <c:pt idx="11298">
                  <c:v>4</c:v>
                </c:pt>
                <c:pt idx="11299">
                  <c:v>4</c:v>
                </c:pt>
                <c:pt idx="11300">
                  <c:v>4</c:v>
                </c:pt>
                <c:pt idx="11301">
                  <c:v>4</c:v>
                </c:pt>
                <c:pt idx="11302">
                  <c:v>4</c:v>
                </c:pt>
                <c:pt idx="11303">
                  <c:v>4</c:v>
                </c:pt>
                <c:pt idx="11304">
                  <c:v>4</c:v>
                </c:pt>
                <c:pt idx="11305">
                  <c:v>4</c:v>
                </c:pt>
                <c:pt idx="11306">
                  <c:v>6</c:v>
                </c:pt>
                <c:pt idx="11307">
                  <c:v>6</c:v>
                </c:pt>
                <c:pt idx="11308">
                  <c:v>6</c:v>
                </c:pt>
                <c:pt idx="11309">
                  <c:v>6</c:v>
                </c:pt>
                <c:pt idx="11310">
                  <c:v>6</c:v>
                </c:pt>
                <c:pt idx="11311">
                  <c:v>4</c:v>
                </c:pt>
                <c:pt idx="11312">
                  <c:v>6</c:v>
                </c:pt>
                <c:pt idx="11313">
                  <c:v>4</c:v>
                </c:pt>
                <c:pt idx="11314">
                  <c:v>4</c:v>
                </c:pt>
                <c:pt idx="11315">
                  <c:v>4</c:v>
                </c:pt>
                <c:pt idx="11316">
                  <c:v>6</c:v>
                </c:pt>
                <c:pt idx="11317">
                  <c:v>4</c:v>
                </c:pt>
                <c:pt idx="11318">
                  <c:v>6</c:v>
                </c:pt>
                <c:pt idx="11319">
                  <c:v>6</c:v>
                </c:pt>
                <c:pt idx="11320">
                  <c:v>6</c:v>
                </c:pt>
                <c:pt idx="11321">
                  <c:v>6</c:v>
                </c:pt>
                <c:pt idx="11322">
                  <c:v>4</c:v>
                </c:pt>
                <c:pt idx="11323">
                  <c:v>6</c:v>
                </c:pt>
                <c:pt idx="11324">
                  <c:v>4</c:v>
                </c:pt>
                <c:pt idx="11325">
                  <c:v>6</c:v>
                </c:pt>
                <c:pt idx="11326">
                  <c:v>6</c:v>
                </c:pt>
                <c:pt idx="11327">
                  <c:v>6</c:v>
                </c:pt>
                <c:pt idx="11328">
                  <c:v>6</c:v>
                </c:pt>
                <c:pt idx="11329">
                  <c:v>6</c:v>
                </c:pt>
                <c:pt idx="11330">
                  <c:v>6</c:v>
                </c:pt>
                <c:pt idx="11331">
                  <c:v>6</c:v>
                </c:pt>
                <c:pt idx="11332">
                  <c:v>6</c:v>
                </c:pt>
                <c:pt idx="11333">
                  <c:v>6</c:v>
                </c:pt>
                <c:pt idx="11334">
                  <c:v>6</c:v>
                </c:pt>
                <c:pt idx="11335">
                  <c:v>6</c:v>
                </c:pt>
                <c:pt idx="11336">
                  <c:v>6</c:v>
                </c:pt>
                <c:pt idx="11337">
                  <c:v>6</c:v>
                </c:pt>
                <c:pt idx="11338">
                  <c:v>6</c:v>
                </c:pt>
                <c:pt idx="11339">
                  <c:v>6</c:v>
                </c:pt>
                <c:pt idx="11340">
                  <c:v>6</c:v>
                </c:pt>
                <c:pt idx="11341">
                  <c:v>6</c:v>
                </c:pt>
                <c:pt idx="11342">
                  <c:v>6</c:v>
                </c:pt>
                <c:pt idx="11343">
                  <c:v>6</c:v>
                </c:pt>
                <c:pt idx="11344">
                  <c:v>6</c:v>
                </c:pt>
                <c:pt idx="11345">
                  <c:v>6</c:v>
                </c:pt>
                <c:pt idx="11346">
                  <c:v>12</c:v>
                </c:pt>
                <c:pt idx="11347">
                  <c:v>12</c:v>
                </c:pt>
                <c:pt idx="11348">
                  <c:v>12</c:v>
                </c:pt>
                <c:pt idx="11349">
                  <c:v>4</c:v>
                </c:pt>
                <c:pt idx="11350">
                  <c:v>4</c:v>
                </c:pt>
                <c:pt idx="11351">
                  <c:v>4</c:v>
                </c:pt>
                <c:pt idx="11352">
                  <c:v>4</c:v>
                </c:pt>
                <c:pt idx="11353">
                  <c:v>4</c:v>
                </c:pt>
                <c:pt idx="11354">
                  <c:v>4</c:v>
                </c:pt>
                <c:pt idx="11355">
                  <c:v>4</c:v>
                </c:pt>
                <c:pt idx="11356">
                  <c:v>4</c:v>
                </c:pt>
                <c:pt idx="11357">
                  <c:v>4</c:v>
                </c:pt>
                <c:pt idx="11358">
                  <c:v>4</c:v>
                </c:pt>
                <c:pt idx="11359">
                  <c:v>4</c:v>
                </c:pt>
                <c:pt idx="11360">
                  <c:v>4</c:v>
                </c:pt>
                <c:pt idx="11361">
                  <c:v>4</c:v>
                </c:pt>
                <c:pt idx="11362">
                  <c:v>4</c:v>
                </c:pt>
                <c:pt idx="11363">
                  <c:v>4</c:v>
                </c:pt>
                <c:pt idx="11364">
                  <c:v>4</c:v>
                </c:pt>
                <c:pt idx="11365">
                  <c:v>4</c:v>
                </c:pt>
                <c:pt idx="11366">
                  <c:v>4</c:v>
                </c:pt>
                <c:pt idx="11367">
                  <c:v>4</c:v>
                </c:pt>
                <c:pt idx="11368">
                  <c:v>4</c:v>
                </c:pt>
                <c:pt idx="11369">
                  <c:v>4</c:v>
                </c:pt>
                <c:pt idx="11370">
                  <c:v>4</c:v>
                </c:pt>
                <c:pt idx="11371">
                  <c:v>4</c:v>
                </c:pt>
                <c:pt idx="11372">
                  <c:v>4</c:v>
                </c:pt>
                <c:pt idx="11373">
                  <c:v>4</c:v>
                </c:pt>
                <c:pt idx="11374">
                  <c:v>4</c:v>
                </c:pt>
                <c:pt idx="11375">
                  <c:v>4</c:v>
                </c:pt>
                <c:pt idx="11376">
                  <c:v>4</c:v>
                </c:pt>
                <c:pt idx="11377">
                  <c:v>4</c:v>
                </c:pt>
                <c:pt idx="11378">
                  <c:v>4</c:v>
                </c:pt>
                <c:pt idx="11379">
                  <c:v>4</c:v>
                </c:pt>
                <c:pt idx="11380">
                  <c:v>4</c:v>
                </c:pt>
                <c:pt idx="11381">
                  <c:v>4</c:v>
                </c:pt>
                <c:pt idx="11382">
                  <c:v>4</c:v>
                </c:pt>
                <c:pt idx="11383">
                  <c:v>6</c:v>
                </c:pt>
                <c:pt idx="11384">
                  <c:v>4</c:v>
                </c:pt>
                <c:pt idx="11385">
                  <c:v>4</c:v>
                </c:pt>
                <c:pt idx="11386">
                  <c:v>4</c:v>
                </c:pt>
                <c:pt idx="11387">
                  <c:v>6</c:v>
                </c:pt>
                <c:pt idx="11388">
                  <c:v>4</c:v>
                </c:pt>
                <c:pt idx="11389">
                  <c:v>4</c:v>
                </c:pt>
                <c:pt idx="11390">
                  <c:v>4</c:v>
                </c:pt>
                <c:pt idx="11391">
                  <c:v>4</c:v>
                </c:pt>
                <c:pt idx="11392">
                  <c:v>6</c:v>
                </c:pt>
                <c:pt idx="11393">
                  <c:v>4</c:v>
                </c:pt>
                <c:pt idx="11394">
                  <c:v>4</c:v>
                </c:pt>
                <c:pt idx="11395">
                  <c:v>4</c:v>
                </c:pt>
                <c:pt idx="11396">
                  <c:v>6</c:v>
                </c:pt>
                <c:pt idx="11397">
                  <c:v>4</c:v>
                </c:pt>
                <c:pt idx="11398">
                  <c:v>4</c:v>
                </c:pt>
                <c:pt idx="11399">
                  <c:v>4</c:v>
                </c:pt>
                <c:pt idx="11400">
                  <c:v>6</c:v>
                </c:pt>
                <c:pt idx="11401">
                  <c:v>6</c:v>
                </c:pt>
                <c:pt idx="11402">
                  <c:v>4</c:v>
                </c:pt>
                <c:pt idx="11403">
                  <c:v>6</c:v>
                </c:pt>
                <c:pt idx="11404">
                  <c:v>6</c:v>
                </c:pt>
                <c:pt idx="11405">
                  <c:v>4</c:v>
                </c:pt>
                <c:pt idx="11406">
                  <c:v>8</c:v>
                </c:pt>
                <c:pt idx="11407">
                  <c:v>8</c:v>
                </c:pt>
                <c:pt idx="11408">
                  <c:v>8</c:v>
                </c:pt>
                <c:pt idx="11409">
                  <c:v>6</c:v>
                </c:pt>
                <c:pt idx="11410">
                  <c:v>6</c:v>
                </c:pt>
                <c:pt idx="11411">
                  <c:v>6</c:v>
                </c:pt>
                <c:pt idx="11412">
                  <c:v>8</c:v>
                </c:pt>
                <c:pt idx="11413">
                  <c:v>6</c:v>
                </c:pt>
                <c:pt idx="11414">
                  <c:v>8</c:v>
                </c:pt>
                <c:pt idx="11415">
                  <c:v>6</c:v>
                </c:pt>
                <c:pt idx="11416">
                  <c:v>6</c:v>
                </c:pt>
                <c:pt idx="11417">
                  <c:v>6</c:v>
                </c:pt>
                <c:pt idx="11418">
                  <c:v>6</c:v>
                </c:pt>
                <c:pt idx="11419">
                  <c:v>6</c:v>
                </c:pt>
                <c:pt idx="11420">
                  <c:v>8</c:v>
                </c:pt>
                <c:pt idx="11421">
                  <c:v>8</c:v>
                </c:pt>
                <c:pt idx="11422">
                  <c:v>8</c:v>
                </c:pt>
                <c:pt idx="11423">
                  <c:v>8</c:v>
                </c:pt>
                <c:pt idx="11424">
                  <c:v>6</c:v>
                </c:pt>
                <c:pt idx="11425">
                  <c:v>8</c:v>
                </c:pt>
                <c:pt idx="11426">
                  <c:v>6</c:v>
                </c:pt>
                <c:pt idx="11427">
                  <c:v>6</c:v>
                </c:pt>
                <c:pt idx="11428">
                  <c:v>6</c:v>
                </c:pt>
                <c:pt idx="11429">
                  <c:v>8</c:v>
                </c:pt>
                <c:pt idx="11430">
                  <c:v>6</c:v>
                </c:pt>
                <c:pt idx="11431">
                  <c:v>8</c:v>
                </c:pt>
                <c:pt idx="11432">
                  <c:v>6</c:v>
                </c:pt>
                <c:pt idx="11433">
                  <c:v>4</c:v>
                </c:pt>
                <c:pt idx="11434">
                  <c:v>4</c:v>
                </c:pt>
                <c:pt idx="11435">
                  <c:v>4</c:v>
                </c:pt>
                <c:pt idx="11436">
                  <c:v>4</c:v>
                </c:pt>
                <c:pt idx="11437">
                  <c:v>4</c:v>
                </c:pt>
                <c:pt idx="11438">
                  <c:v>4</c:v>
                </c:pt>
                <c:pt idx="11439">
                  <c:v>4</c:v>
                </c:pt>
                <c:pt idx="11440">
                  <c:v>4</c:v>
                </c:pt>
                <c:pt idx="11441">
                  <c:v>4</c:v>
                </c:pt>
                <c:pt idx="11442">
                  <c:v>4</c:v>
                </c:pt>
                <c:pt idx="11443">
                  <c:v>4</c:v>
                </c:pt>
                <c:pt idx="11444">
                  <c:v>4</c:v>
                </c:pt>
                <c:pt idx="11445">
                  <c:v>4</c:v>
                </c:pt>
                <c:pt idx="11446">
                  <c:v>4</c:v>
                </c:pt>
                <c:pt idx="11447">
                  <c:v>4</c:v>
                </c:pt>
                <c:pt idx="11448">
                  <c:v>4</c:v>
                </c:pt>
                <c:pt idx="11449">
                  <c:v>6</c:v>
                </c:pt>
                <c:pt idx="11450">
                  <c:v>6</c:v>
                </c:pt>
                <c:pt idx="11451">
                  <c:v>4</c:v>
                </c:pt>
                <c:pt idx="11452">
                  <c:v>6</c:v>
                </c:pt>
                <c:pt idx="11453">
                  <c:v>6</c:v>
                </c:pt>
                <c:pt idx="11454">
                  <c:v>6</c:v>
                </c:pt>
                <c:pt idx="11455">
                  <c:v>4</c:v>
                </c:pt>
                <c:pt idx="11456">
                  <c:v>4</c:v>
                </c:pt>
                <c:pt idx="11457">
                  <c:v>6</c:v>
                </c:pt>
                <c:pt idx="11458">
                  <c:v>6</c:v>
                </c:pt>
                <c:pt idx="11459">
                  <c:v>4</c:v>
                </c:pt>
                <c:pt idx="11460">
                  <c:v>6</c:v>
                </c:pt>
                <c:pt idx="11461">
                  <c:v>4</c:v>
                </c:pt>
                <c:pt idx="11462">
                  <c:v>4</c:v>
                </c:pt>
                <c:pt idx="11463">
                  <c:v>4</c:v>
                </c:pt>
                <c:pt idx="11464">
                  <c:v>6</c:v>
                </c:pt>
                <c:pt idx="11465">
                  <c:v>4</c:v>
                </c:pt>
                <c:pt idx="11466">
                  <c:v>4</c:v>
                </c:pt>
                <c:pt idx="11467">
                  <c:v>6</c:v>
                </c:pt>
                <c:pt idx="11468">
                  <c:v>6</c:v>
                </c:pt>
                <c:pt idx="11469">
                  <c:v>6</c:v>
                </c:pt>
                <c:pt idx="11470">
                  <c:v>4</c:v>
                </c:pt>
                <c:pt idx="11471">
                  <c:v>4</c:v>
                </c:pt>
                <c:pt idx="11472">
                  <c:v>6</c:v>
                </c:pt>
                <c:pt idx="11473">
                  <c:v>6</c:v>
                </c:pt>
                <c:pt idx="11474">
                  <c:v>5</c:v>
                </c:pt>
                <c:pt idx="11475">
                  <c:v>4</c:v>
                </c:pt>
                <c:pt idx="11476">
                  <c:v>5</c:v>
                </c:pt>
                <c:pt idx="11477">
                  <c:v>4</c:v>
                </c:pt>
                <c:pt idx="11478">
                  <c:v>5</c:v>
                </c:pt>
                <c:pt idx="11479">
                  <c:v>6</c:v>
                </c:pt>
                <c:pt idx="11480">
                  <c:v>4</c:v>
                </c:pt>
                <c:pt idx="11481">
                  <c:v>6</c:v>
                </c:pt>
                <c:pt idx="11482">
                  <c:v>4</c:v>
                </c:pt>
                <c:pt idx="11483">
                  <c:v>5</c:v>
                </c:pt>
                <c:pt idx="11484">
                  <c:v>5</c:v>
                </c:pt>
                <c:pt idx="11485">
                  <c:v>6</c:v>
                </c:pt>
                <c:pt idx="11486">
                  <c:v>6</c:v>
                </c:pt>
                <c:pt idx="11487">
                  <c:v>4</c:v>
                </c:pt>
                <c:pt idx="11488">
                  <c:v>6</c:v>
                </c:pt>
                <c:pt idx="11489">
                  <c:v>4</c:v>
                </c:pt>
                <c:pt idx="11490">
                  <c:v>4</c:v>
                </c:pt>
                <c:pt idx="11491">
                  <c:v>4</c:v>
                </c:pt>
                <c:pt idx="11492">
                  <c:v>6</c:v>
                </c:pt>
                <c:pt idx="11493">
                  <c:v>5</c:v>
                </c:pt>
                <c:pt idx="11494">
                  <c:v>4</c:v>
                </c:pt>
                <c:pt idx="11495">
                  <c:v>4</c:v>
                </c:pt>
                <c:pt idx="11496">
                  <c:v>4</c:v>
                </c:pt>
                <c:pt idx="11497">
                  <c:v>4</c:v>
                </c:pt>
                <c:pt idx="11498">
                  <c:v>4</c:v>
                </c:pt>
                <c:pt idx="11499">
                  <c:v>4</c:v>
                </c:pt>
                <c:pt idx="11500">
                  <c:v>4</c:v>
                </c:pt>
                <c:pt idx="11501">
                  <c:v>4</c:v>
                </c:pt>
                <c:pt idx="11502">
                  <c:v>4</c:v>
                </c:pt>
                <c:pt idx="11503">
                  <c:v>6</c:v>
                </c:pt>
                <c:pt idx="11504">
                  <c:v>6</c:v>
                </c:pt>
                <c:pt idx="11505">
                  <c:v>6</c:v>
                </c:pt>
                <c:pt idx="11506">
                  <c:v>6</c:v>
                </c:pt>
                <c:pt idx="11507">
                  <c:v>4</c:v>
                </c:pt>
                <c:pt idx="11508">
                  <c:v>6</c:v>
                </c:pt>
                <c:pt idx="11509">
                  <c:v>6</c:v>
                </c:pt>
                <c:pt idx="11510">
                  <c:v>4</c:v>
                </c:pt>
                <c:pt idx="11511">
                  <c:v>4</c:v>
                </c:pt>
                <c:pt idx="11512">
                  <c:v>5</c:v>
                </c:pt>
                <c:pt idx="11513">
                  <c:v>5</c:v>
                </c:pt>
                <c:pt idx="11514">
                  <c:v>4</c:v>
                </c:pt>
                <c:pt idx="11515">
                  <c:v>5</c:v>
                </c:pt>
                <c:pt idx="11516">
                  <c:v>5</c:v>
                </c:pt>
                <c:pt idx="11517">
                  <c:v>4</c:v>
                </c:pt>
                <c:pt idx="11518">
                  <c:v>4</c:v>
                </c:pt>
                <c:pt idx="11519">
                  <c:v>5</c:v>
                </c:pt>
                <c:pt idx="11520">
                  <c:v>4</c:v>
                </c:pt>
                <c:pt idx="11521">
                  <c:v>6</c:v>
                </c:pt>
                <c:pt idx="11522">
                  <c:v>6</c:v>
                </c:pt>
                <c:pt idx="11523">
                  <c:v>4</c:v>
                </c:pt>
                <c:pt idx="11524">
                  <c:v>4</c:v>
                </c:pt>
                <c:pt idx="11525">
                  <c:v>4</c:v>
                </c:pt>
                <c:pt idx="11526">
                  <c:v>4</c:v>
                </c:pt>
                <c:pt idx="11527">
                  <c:v>4</c:v>
                </c:pt>
                <c:pt idx="11528">
                  <c:v>4</c:v>
                </c:pt>
                <c:pt idx="11529">
                  <c:v>4</c:v>
                </c:pt>
                <c:pt idx="11530">
                  <c:v>4</c:v>
                </c:pt>
                <c:pt idx="11531">
                  <c:v>4</c:v>
                </c:pt>
                <c:pt idx="11532">
                  <c:v>4</c:v>
                </c:pt>
                <c:pt idx="11533">
                  <c:v>4</c:v>
                </c:pt>
                <c:pt idx="11534">
                  <c:v>4</c:v>
                </c:pt>
                <c:pt idx="11535">
                  <c:v>4</c:v>
                </c:pt>
                <c:pt idx="11536">
                  <c:v>4</c:v>
                </c:pt>
                <c:pt idx="11537">
                  <c:v>4</c:v>
                </c:pt>
                <c:pt idx="11538">
                  <c:v>5</c:v>
                </c:pt>
                <c:pt idx="11539">
                  <c:v>4</c:v>
                </c:pt>
                <c:pt idx="11540">
                  <c:v>4</c:v>
                </c:pt>
                <c:pt idx="11541">
                  <c:v>4</c:v>
                </c:pt>
                <c:pt idx="11542">
                  <c:v>4</c:v>
                </c:pt>
                <c:pt idx="11543">
                  <c:v>4</c:v>
                </c:pt>
                <c:pt idx="11544">
                  <c:v>4</c:v>
                </c:pt>
                <c:pt idx="11545">
                  <c:v>4</c:v>
                </c:pt>
                <c:pt idx="11546">
                  <c:v>4</c:v>
                </c:pt>
                <c:pt idx="11547">
                  <c:v>4</c:v>
                </c:pt>
                <c:pt idx="11548">
                  <c:v>4</c:v>
                </c:pt>
                <c:pt idx="11549">
                  <c:v>6</c:v>
                </c:pt>
                <c:pt idx="11550">
                  <c:v>6</c:v>
                </c:pt>
                <c:pt idx="11551">
                  <c:v>6</c:v>
                </c:pt>
                <c:pt idx="11552">
                  <c:v>6</c:v>
                </c:pt>
                <c:pt idx="11553">
                  <c:v>6</c:v>
                </c:pt>
                <c:pt idx="11554">
                  <c:v>6</c:v>
                </c:pt>
                <c:pt idx="11555">
                  <c:v>6</c:v>
                </c:pt>
                <c:pt idx="11556">
                  <c:v>6</c:v>
                </c:pt>
                <c:pt idx="11557">
                  <c:v>6</c:v>
                </c:pt>
                <c:pt idx="11558">
                  <c:v>6</c:v>
                </c:pt>
                <c:pt idx="11559">
                  <c:v>6</c:v>
                </c:pt>
                <c:pt idx="11560">
                  <c:v>6</c:v>
                </c:pt>
                <c:pt idx="11561">
                  <c:v>6</c:v>
                </c:pt>
                <c:pt idx="11562">
                  <c:v>6</c:v>
                </c:pt>
                <c:pt idx="11563">
                  <c:v>6</c:v>
                </c:pt>
                <c:pt idx="11564">
                  <c:v>6</c:v>
                </c:pt>
                <c:pt idx="11565">
                  <c:v>6</c:v>
                </c:pt>
                <c:pt idx="11566">
                  <c:v>6</c:v>
                </c:pt>
                <c:pt idx="11567">
                  <c:v>6</c:v>
                </c:pt>
                <c:pt idx="11568">
                  <c:v>6</c:v>
                </c:pt>
                <c:pt idx="11569">
                  <c:v>6</c:v>
                </c:pt>
                <c:pt idx="11570">
                  <c:v>6</c:v>
                </c:pt>
                <c:pt idx="11571">
                  <c:v>6</c:v>
                </c:pt>
                <c:pt idx="11572">
                  <c:v>6</c:v>
                </c:pt>
                <c:pt idx="11573">
                  <c:v>6</c:v>
                </c:pt>
                <c:pt idx="11574">
                  <c:v>6</c:v>
                </c:pt>
                <c:pt idx="11575">
                  <c:v>6</c:v>
                </c:pt>
                <c:pt idx="11576">
                  <c:v>6</c:v>
                </c:pt>
                <c:pt idx="11577">
                  <c:v>6</c:v>
                </c:pt>
                <c:pt idx="11578">
                  <c:v>6</c:v>
                </c:pt>
                <c:pt idx="11579">
                  <c:v>6</c:v>
                </c:pt>
                <c:pt idx="11580">
                  <c:v>6</c:v>
                </c:pt>
                <c:pt idx="11581">
                  <c:v>6</c:v>
                </c:pt>
                <c:pt idx="11582">
                  <c:v>6</c:v>
                </c:pt>
                <c:pt idx="11583">
                  <c:v>6</c:v>
                </c:pt>
                <c:pt idx="11584">
                  <c:v>6</c:v>
                </c:pt>
                <c:pt idx="11585">
                  <c:v>6</c:v>
                </c:pt>
                <c:pt idx="11586">
                  <c:v>6</c:v>
                </c:pt>
                <c:pt idx="11587">
                  <c:v>6</c:v>
                </c:pt>
                <c:pt idx="11588">
                  <c:v>6</c:v>
                </c:pt>
                <c:pt idx="11589">
                  <c:v>6</c:v>
                </c:pt>
                <c:pt idx="11590">
                  <c:v>6</c:v>
                </c:pt>
                <c:pt idx="11591">
                  <c:v>6</c:v>
                </c:pt>
                <c:pt idx="11592">
                  <c:v>6</c:v>
                </c:pt>
                <c:pt idx="11593">
                  <c:v>6</c:v>
                </c:pt>
                <c:pt idx="11594">
                  <c:v>6</c:v>
                </c:pt>
                <c:pt idx="11595">
                  <c:v>6</c:v>
                </c:pt>
                <c:pt idx="11596">
                  <c:v>6</c:v>
                </c:pt>
                <c:pt idx="11597">
                  <c:v>6</c:v>
                </c:pt>
                <c:pt idx="11598">
                  <c:v>6</c:v>
                </c:pt>
                <c:pt idx="11599">
                  <c:v>6</c:v>
                </c:pt>
                <c:pt idx="11600">
                  <c:v>6</c:v>
                </c:pt>
                <c:pt idx="11601">
                  <c:v>6</c:v>
                </c:pt>
                <c:pt idx="11602">
                  <c:v>6</c:v>
                </c:pt>
                <c:pt idx="11603">
                  <c:v>6</c:v>
                </c:pt>
                <c:pt idx="11604">
                  <c:v>6</c:v>
                </c:pt>
                <c:pt idx="11605">
                  <c:v>6</c:v>
                </c:pt>
                <c:pt idx="11606">
                  <c:v>6</c:v>
                </c:pt>
                <c:pt idx="11607">
                  <c:v>6</c:v>
                </c:pt>
                <c:pt idx="11608">
                  <c:v>6</c:v>
                </c:pt>
                <c:pt idx="11609">
                  <c:v>6</c:v>
                </c:pt>
                <c:pt idx="11610">
                  <c:v>6</c:v>
                </c:pt>
                <c:pt idx="11611">
                  <c:v>6</c:v>
                </c:pt>
                <c:pt idx="11612">
                  <c:v>6</c:v>
                </c:pt>
                <c:pt idx="11613">
                  <c:v>6</c:v>
                </c:pt>
                <c:pt idx="11614">
                  <c:v>6</c:v>
                </c:pt>
                <c:pt idx="11615">
                  <c:v>6</c:v>
                </c:pt>
                <c:pt idx="11616">
                  <c:v>6</c:v>
                </c:pt>
                <c:pt idx="11617">
                  <c:v>6</c:v>
                </c:pt>
                <c:pt idx="11618">
                  <c:v>6</c:v>
                </c:pt>
                <c:pt idx="11619">
                  <c:v>6</c:v>
                </c:pt>
                <c:pt idx="11620">
                  <c:v>6</c:v>
                </c:pt>
                <c:pt idx="11621">
                  <c:v>6</c:v>
                </c:pt>
                <c:pt idx="11622">
                  <c:v>6</c:v>
                </c:pt>
                <c:pt idx="11623">
                  <c:v>6</c:v>
                </c:pt>
                <c:pt idx="11624">
                  <c:v>6</c:v>
                </c:pt>
                <c:pt idx="11625">
                  <c:v>8</c:v>
                </c:pt>
                <c:pt idx="11626">
                  <c:v>8</c:v>
                </c:pt>
                <c:pt idx="11627">
                  <c:v>8</c:v>
                </c:pt>
                <c:pt idx="11628">
                  <c:v>8</c:v>
                </c:pt>
                <c:pt idx="11629">
                  <c:v>8</c:v>
                </c:pt>
                <c:pt idx="11630">
                  <c:v>8</c:v>
                </c:pt>
                <c:pt idx="11631">
                  <c:v>8</c:v>
                </c:pt>
                <c:pt idx="11632">
                  <c:v>8</c:v>
                </c:pt>
                <c:pt idx="11633">
                  <c:v>8</c:v>
                </c:pt>
                <c:pt idx="11634">
                  <c:v>8</c:v>
                </c:pt>
                <c:pt idx="11635">
                  <c:v>8</c:v>
                </c:pt>
                <c:pt idx="11636">
                  <c:v>6</c:v>
                </c:pt>
                <c:pt idx="11637">
                  <c:v>6</c:v>
                </c:pt>
                <c:pt idx="11638">
                  <c:v>6</c:v>
                </c:pt>
                <c:pt idx="11639">
                  <c:v>6</c:v>
                </c:pt>
                <c:pt idx="11640">
                  <c:v>6</c:v>
                </c:pt>
                <c:pt idx="11641">
                  <c:v>6</c:v>
                </c:pt>
                <c:pt idx="11642">
                  <c:v>6</c:v>
                </c:pt>
                <c:pt idx="11643">
                  <c:v>6</c:v>
                </c:pt>
                <c:pt idx="11644">
                  <c:v>6</c:v>
                </c:pt>
                <c:pt idx="11645">
                  <c:v>6</c:v>
                </c:pt>
                <c:pt idx="11646">
                  <c:v>6</c:v>
                </c:pt>
                <c:pt idx="11647">
                  <c:v>6</c:v>
                </c:pt>
                <c:pt idx="11648">
                  <c:v>6</c:v>
                </c:pt>
                <c:pt idx="11649">
                  <c:v>6</c:v>
                </c:pt>
                <c:pt idx="11650">
                  <c:v>6</c:v>
                </c:pt>
                <c:pt idx="11651">
                  <c:v>6</c:v>
                </c:pt>
                <c:pt idx="11652">
                  <c:v>6</c:v>
                </c:pt>
                <c:pt idx="11653">
                  <c:v>6</c:v>
                </c:pt>
                <c:pt idx="11654">
                  <c:v>6</c:v>
                </c:pt>
                <c:pt idx="11655">
                  <c:v>6</c:v>
                </c:pt>
                <c:pt idx="11656">
                  <c:v>6</c:v>
                </c:pt>
                <c:pt idx="11657">
                  <c:v>6</c:v>
                </c:pt>
                <c:pt idx="11658">
                  <c:v>6</c:v>
                </c:pt>
                <c:pt idx="11659">
                  <c:v>6</c:v>
                </c:pt>
                <c:pt idx="11660">
                  <c:v>6</c:v>
                </c:pt>
                <c:pt idx="11661">
                  <c:v>6</c:v>
                </c:pt>
                <c:pt idx="11662">
                  <c:v>6</c:v>
                </c:pt>
                <c:pt idx="11663">
                  <c:v>6</c:v>
                </c:pt>
                <c:pt idx="11664">
                  <c:v>6</c:v>
                </c:pt>
                <c:pt idx="11665">
                  <c:v>6</c:v>
                </c:pt>
                <c:pt idx="11666">
                  <c:v>6</c:v>
                </c:pt>
                <c:pt idx="11667">
                  <c:v>6</c:v>
                </c:pt>
                <c:pt idx="11668">
                  <c:v>6</c:v>
                </c:pt>
                <c:pt idx="11669">
                  <c:v>6</c:v>
                </c:pt>
                <c:pt idx="11670">
                  <c:v>6</c:v>
                </c:pt>
                <c:pt idx="11671">
                  <c:v>6</c:v>
                </c:pt>
                <c:pt idx="11672">
                  <c:v>6</c:v>
                </c:pt>
                <c:pt idx="11673">
                  <c:v>6</c:v>
                </c:pt>
                <c:pt idx="11674">
                  <c:v>6</c:v>
                </c:pt>
                <c:pt idx="11675">
                  <c:v>6</c:v>
                </c:pt>
                <c:pt idx="11676">
                  <c:v>6</c:v>
                </c:pt>
                <c:pt idx="11677">
                  <c:v>6</c:v>
                </c:pt>
                <c:pt idx="11678">
                  <c:v>6</c:v>
                </c:pt>
                <c:pt idx="11679">
                  <c:v>6</c:v>
                </c:pt>
                <c:pt idx="11680">
                  <c:v>6</c:v>
                </c:pt>
                <c:pt idx="11681">
                  <c:v>6</c:v>
                </c:pt>
                <c:pt idx="11682">
                  <c:v>6</c:v>
                </c:pt>
                <c:pt idx="11683">
                  <c:v>6</c:v>
                </c:pt>
                <c:pt idx="11684">
                  <c:v>6</c:v>
                </c:pt>
                <c:pt idx="11685">
                  <c:v>6</c:v>
                </c:pt>
                <c:pt idx="11686">
                  <c:v>6</c:v>
                </c:pt>
                <c:pt idx="11687">
                  <c:v>6</c:v>
                </c:pt>
                <c:pt idx="11688">
                  <c:v>6</c:v>
                </c:pt>
                <c:pt idx="11689">
                  <c:v>6</c:v>
                </c:pt>
                <c:pt idx="11690">
                  <c:v>4</c:v>
                </c:pt>
                <c:pt idx="11691">
                  <c:v>6</c:v>
                </c:pt>
                <c:pt idx="11692">
                  <c:v>6</c:v>
                </c:pt>
                <c:pt idx="11693">
                  <c:v>4</c:v>
                </c:pt>
                <c:pt idx="11694">
                  <c:v>4</c:v>
                </c:pt>
                <c:pt idx="11695">
                  <c:v>4</c:v>
                </c:pt>
                <c:pt idx="11696">
                  <c:v>4</c:v>
                </c:pt>
                <c:pt idx="11697">
                  <c:v>4</c:v>
                </c:pt>
                <c:pt idx="11698">
                  <c:v>4</c:v>
                </c:pt>
                <c:pt idx="11699">
                  <c:v>4</c:v>
                </c:pt>
                <c:pt idx="11700">
                  <c:v>4</c:v>
                </c:pt>
                <c:pt idx="11701">
                  <c:v>4</c:v>
                </c:pt>
                <c:pt idx="11702">
                  <c:v>4</c:v>
                </c:pt>
                <c:pt idx="11703">
                  <c:v>4</c:v>
                </c:pt>
                <c:pt idx="11704">
                  <c:v>4</c:v>
                </c:pt>
                <c:pt idx="11705">
                  <c:v>4</c:v>
                </c:pt>
                <c:pt idx="11706">
                  <c:v>4</c:v>
                </c:pt>
                <c:pt idx="11707">
                  <c:v>4</c:v>
                </c:pt>
                <c:pt idx="11708">
                  <c:v>4</c:v>
                </c:pt>
                <c:pt idx="11709">
                  <c:v>4</c:v>
                </c:pt>
                <c:pt idx="11710">
                  <c:v>4</c:v>
                </c:pt>
                <c:pt idx="11711">
                  <c:v>4</c:v>
                </c:pt>
                <c:pt idx="11712">
                  <c:v>4</c:v>
                </c:pt>
                <c:pt idx="11713">
                  <c:v>4</c:v>
                </c:pt>
                <c:pt idx="11714">
                  <c:v>4</c:v>
                </c:pt>
                <c:pt idx="11715">
                  <c:v>4</c:v>
                </c:pt>
                <c:pt idx="11716">
                  <c:v>4</c:v>
                </c:pt>
                <c:pt idx="11717">
                  <c:v>4</c:v>
                </c:pt>
                <c:pt idx="11718">
                  <c:v>4</c:v>
                </c:pt>
                <c:pt idx="11719">
                  <c:v>4</c:v>
                </c:pt>
                <c:pt idx="11720">
                  <c:v>4</c:v>
                </c:pt>
                <c:pt idx="11721">
                  <c:v>4</c:v>
                </c:pt>
                <c:pt idx="11722">
                  <c:v>4</c:v>
                </c:pt>
                <c:pt idx="11723">
                  <c:v>4</c:v>
                </c:pt>
                <c:pt idx="11724">
                  <c:v>4</c:v>
                </c:pt>
                <c:pt idx="11725">
                  <c:v>4</c:v>
                </c:pt>
                <c:pt idx="11726">
                  <c:v>4</c:v>
                </c:pt>
                <c:pt idx="11727">
                  <c:v>4</c:v>
                </c:pt>
                <c:pt idx="11728">
                  <c:v>4</c:v>
                </c:pt>
                <c:pt idx="11729">
                  <c:v>4</c:v>
                </c:pt>
                <c:pt idx="11730">
                  <c:v>8</c:v>
                </c:pt>
                <c:pt idx="11731">
                  <c:v>8</c:v>
                </c:pt>
                <c:pt idx="11732">
                  <c:v>8</c:v>
                </c:pt>
                <c:pt idx="11733">
                  <c:v>8</c:v>
                </c:pt>
                <c:pt idx="11734">
                  <c:v>8</c:v>
                </c:pt>
                <c:pt idx="11735">
                  <c:v>8</c:v>
                </c:pt>
                <c:pt idx="11736">
                  <c:v>8</c:v>
                </c:pt>
                <c:pt idx="11737">
                  <c:v>8</c:v>
                </c:pt>
                <c:pt idx="11738">
                  <c:v>8</c:v>
                </c:pt>
                <c:pt idx="11739">
                  <c:v>8</c:v>
                </c:pt>
                <c:pt idx="11740">
                  <c:v>8</c:v>
                </c:pt>
                <c:pt idx="11741">
                  <c:v>8</c:v>
                </c:pt>
                <c:pt idx="11742">
                  <c:v>8</c:v>
                </c:pt>
                <c:pt idx="11743">
                  <c:v>8</c:v>
                </c:pt>
                <c:pt idx="11744">
                  <c:v>8</c:v>
                </c:pt>
                <c:pt idx="11745">
                  <c:v>8</c:v>
                </c:pt>
                <c:pt idx="11746">
                  <c:v>8</c:v>
                </c:pt>
                <c:pt idx="11747">
                  <c:v>8</c:v>
                </c:pt>
                <c:pt idx="11748">
                  <c:v>8</c:v>
                </c:pt>
                <c:pt idx="11749">
                  <c:v>8</c:v>
                </c:pt>
                <c:pt idx="11750">
                  <c:v>8</c:v>
                </c:pt>
                <c:pt idx="11751">
                  <c:v>8</c:v>
                </c:pt>
                <c:pt idx="11752">
                  <c:v>8</c:v>
                </c:pt>
                <c:pt idx="11753">
                  <c:v>8</c:v>
                </c:pt>
                <c:pt idx="11754">
                  <c:v>8</c:v>
                </c:pt>
                <c:pt idx="11755">
                  <c:v>8</c:v>
                </c:pt>
                <c:pt idx="11756">
                  <c:v>8</c:v>
                </c:pt>
                <c:pt idx="11757">
                  <c:v>8</c:v>
                </c:pt>
                <c:pt idx="11758">
                  <c:v>8</c:v>
                </c:pt>
                <c:pt idx="11759">
                  <c:v>8</c:v>
                </c:pt>
                <c:pt idx="11760">
                  <c:v>8</c:v>
                </c:pt>
                <c:pt idx="11761">
                  <c:v>8</c:v>
                </c:pt>
                <c:pt idx="11762">
                  <c:v>8</c:v>
                </c:pt>
                <c:pt idx="11763">
                  <c:v>8</c:v>
                </c:pt>
                <c:pt idx="11764">
                  <c:v>8</c:v>
                </c:pt>
                <c:pt idx="11765">
                  <c:v>8</c:v>
                </c:pt>
                <c:pt idx="11766">
                  <c:v>8</c:v>
                </c:pt>
                <c:pt idx="11767">
                  <c:v>8</c:v>
                </c:pt>
                <c:pt idx="11768">
                  <c:v>8</c:v>
                </c:pt>
                <c:pt idx="11769">
                  <c:v>8</c:v>
                </c:pt>
                <c:pt idx="11770">
                  <c:v>8</c:v>
                </c:pt>
                <c:pt idx="11771">
                  <c:v>8</c:v>
                </c:pt>
                <c:pt idx="11772">
                  <c:v>8</c:v>
                </c:pt>
                <c:pt idx="11773">
                  <c:v>8</c:v>
                </c:pt>
                <c:pt idx="11774">
                  <c:v>8</c:v>
                </c:pt>
                <c:pt idx="11775">
                  <c:v>8</c:v>
                </c:pt>
                <c:pt idx="11776">
                  <c:v>8</c:v>
                </c:pt>
                <c:pt idx="11777">
                  <c:v>8</c:v>
                </c:pt>
                <c:pt idx="11778">
                  <c:v>8</c:v>
                </c:pt>
                <c:pt idx="11779">
                  <c:v>6</c:v>
                </c:pt>
                <c:pt idx="11780">
                  <c:v>6</c:v>
                </c:pt>
                <c:pt idx="11781">
                  <c:v>6</c:v>
                </c:pt>
                <c:pt idx="11782">
                  <c:v>6</c:v>
                </c:pt>
                <c:pt idx="11783">
                  <c:v>6</c:v>
                </c:pt>
                <c:pt idx="11784">
                  <c:v>6</c:v>
                </c:pt>
                <c:pt idx="11785">
                  <c:v>6</c:v>
                </c:pt>
                <c:pt idx="11786">
                  <c:v>6</c:v>
                </c:pt>
                <c:pt idx="11787">
                  <c:v>6</c:v>
                </c:pt>
                <c:pt idx="11788">
                  <c:v>6</c:v>
                </c:pt>
                <c:pt idx="11789">
                  <c:v>6</c:v>
                </c:pt>
                <c:pt idx="11790">
                  <c:v>6</c:v>
                </c:pt>
                <c:pt idx="11791">
                  <c:v>6</c:v>
                </c:pt>
                <c:pt idx="11792">
                  <c:v>4</c:v>
                </c:pt>
                <c:pt idx="11793">
                  <c:v>6</c:v>
                </c:pt>
                <c:pt idx="11794">
                  <c:v>6</c:v>
                </c:pt>
                <c:pt idx="11795">
                  <c:v>4</c:v>
                </c:pt>
                <c:pt idx="11796">
                  <c:v>6</c:v>
                </c:pt>
                <c:pt idx="11797">
                  <c:v>6</c:v>
                </c:pt>
                <c:pt idx="11798">
                  <c:v>6</c:v>
                </c:pt>
                <c:pt idx="11799">
                  <c:v>4</c:v>
                </c:pt>
                <c:pt idx="11800">
                  <c:v>6</c:v>
                </c:pt>
                <c:pt idx="11801">
                  <c:v>8</c:v>
                </c:pt>
                <c:pt idx="11802">
                  <c:v>8</c:v>
                </c:pt>
                <c:pt idx="11803">
                  <c:v>8</c:v>
                </c:pt>
                <c:pt idx="11804">
                  <c:v>6</c:v>
                </c:pt>
                <c:pt idx="11805">
                  <c:v>6</c:v>
                </c:pt>
                <c:pt idx="11806">
                  <c:v>6</c:v>
                </c:pt>
                <c:pt idx="11807">
                  <c:v>6</c:v>
                </c:pt>
                <c:pt idx="11808">
                  <c:v>6</c:v>
                </c:pt>
                <c:pt idx="11809">
                  <c:v>6</c:v>
                </c:pt>
                <c:pt idx="11810">
                  <c:v>6</c:v>
                </c:pt>
                <c:pt idx="11811">
                  <c:v>6</c:v>
                </c:pt>
              </c:numCache>
            </c:numRef>
          </c:xVal>
          <c:yVal>
            <c:numRef>
              <c:f>'Fuel efficiency Vs Cylinders'!$B$2:$B$11813</c:f>
              <c:numCache>
                <c:formatCode>General</c:formatCode>
                <c:ptCount val="11812"/>
                <c:pt idx="0">
                  <c:v>26</c:v>
                </c:pt>
                <c:pt idx="1">
                  <c:v>28</c:v>
                </c:pt>
                <c:pt idx="2">
                  <c:v>28</c:v>
                </c:pt>
                <c:pt idx="3">
                  <c:v>28</c:v>
                </c:pt>
                <c:pt idx="4">
                  <c:v>28</c:v>
                </c:pt>
                <c:pt idx="5">
                  <c:v>28</c:v>
                </c:pt>
                <c:pt idx="6">
                  <c:v>26</c:v>
                </c:pt>
                <c:pt idx="7">
                  <c:v>28</c:v>
                </c:pt>
                <c:pt idx="8">
                  <c:v>28</c:v>
                </c:pt>
                <c:pt idx="9">
                  <c:v>27</c:v>
                </c:pt>
                <c:pt idx="10">
                  <c:v>28</c:v>
                </c:pt>
                <c:pt idx="11">
                  <c:v>28</c:v>
                </c:pt>
                <c:pt idx="12">
                  <c:v>28</c:v>
                </c:pt>
                <c:pt idx="13">
                  <c:v>28</c:v>
                </c:pt>
                <c:pt idx="14">
                  <c:v>28</c:v>
                </c:pt>
                <c:pt idx="15">
                  <c:v>25</c:v>
                </c:pt>
                <c:pt idx="16">
                  <c:v>28</c:v>
                </c:pt>
                <c:pt idx="17">
                  <c:v>24</c:v>
                </c:pt>
                <c:pt idx="18">
                  <c:v>24</c:v>
                </c:pt>
                <c:pt idx="19">
                  <c:v>20</c:v>
                </c:pt>
                <c:pt idx="20">
                  <c:v>24</c:v>
                </c:pt>
                <c:pt idx="21">
                  <c:v>21</c:v>
                </c:pt>
                <c:pt idx="22">
                  <c:v>24</c:v>
                </c:pt>
                <c:pt idx="23">
                  <c:v>20</c:v>
                </c:pt>
                <c:pt idx="24">
                  <c:v>24</c:v>
                </c:pt>
                <c:pt idx="25">
                  <c:v>24</c:v>
                </c:pt>
                <c:pt idx="26">
                  <c:v>21</c:v>
                </c:pt>
                <c:pt idx="27">
                  <c:v>21</c:v>
                </c:pt>
                <c:pt idx="28">
                  <c:v>22</c:v>
                </c:pt>
                <c:pt idx="29">
                  <c:v>22</c:v>
                </c:pt>
                <c:pt idx="30">
                  <c:v>22</c:v>
                </c:pt>
                <c:pt idx="31">
                  <c:v>21</c:v>
                </c:pt>
                <c:pt idx="32">
                  <c:v>35</c:v>
                </c:pt>
                <c:pt idx="33">
                  <c:v>35</c:v>
                </c:pt>
                <c:pt idx="34">
                  <c:v>35</c:v>
                </c:pt>
                <c:pt idx="35">
                  <c:v>26</c:v>
                </c:pt>
                <c:pt idx="36">
                  <c:v>25</c:v>
                </c:pt>
                <c:pt idx="37">
                  <c:v>25</c:v>
                </c:pt>
                <c:pt idx="38">
                  <c:v>26</c:v>
                </c:pt>
                <c:pt idx="39">
                  <c:v>26</c:v>
                </c:pt>
                <c:pt idx="40">
                  <c:v>25</c:v>
                </c:pt>
                <c:pt idx="41">
                  <c:v>35</c:v>
                </c:pt>
                <c:pt idx="42">
                  <c:v>34</c:v>
                </c:pt>
                <c:pt idx="43">
                  <c:v>31</c:v>
                </c:pt>
                <c:pt idx="44">
                  <c:v>35</c:v>
                </c:pt>
                <c:pt idx="45">
                  <c:v>34</c:v>
                </c:pt>
                <c:pt idx="46">
                  <c:v>31</c:v>
                </c:pt>
                <c:pt idx="47">
                  <c:v>34</c:v>
                </c:pt>
                <c:pt idx="48">
                  <c:v>30</c:v>
                </c:pt>
                <c:pt idx="49">
                  <c:v>30</c:v>
                </c:pt>
                <c:pt idx="50">
                  <c:v>31</c:v>
                </c:pt>
                <c:pt idx="51">
                  <c:v>32</c:v>
                </c:pt>
                <c:pt idx="52">
                  <c:v>32</c:v>
                </c:pt>
                <c:pt idx="53">
                  <c:v>32</c:v>
                </c:pt>
                <c:pt idx="54">
                  <c:v>34</c:v>
                </c:pt>
                <c:pt idx="55">
                  <c:v>35</c:v>
                </c:pt>
                <c:pt idx="56">
                  <c:v>33</c:v>
                </c:pt>
                <c:pt idx="57">
                  <c:v>33</c:v>
                </c:pt>
                <c:pt idx="58">
                  <c:v>20</c:v>
                </c:pt>
                <c:pt idx="59">
                  <c:v>22</c:v>
                </c:pt>
                <c:pt idx="60">
                  <c:v>23</c:v>
                </c:pt>
                <c:pt idx="61">
                  <c:v>22</c:v>
                </c:pt>
                <c:pt idx="62">
                  <c:v>22</c:v>
                </c:pt>
                <c:pt idx="63">
                  <c:v>20</c:v>
                </c:pt>
                <c:pt idx="64">
                  <c:v>36</c:v>
                </c:pt>
                <c:pt idx="65">
                  <c:v>36</c:v>
                </c:pt>
                <c:pt idx="66">
                  <c:v>29</c:v>
                </c:pt>
                <c:pt idx="67">
                  <c:v>36</c:v>
                </c:pt>
                <c:pt idx="68">
                  <c:v>36</c:v>
                </c:pt>
                <c:pt idx="69">
                  <c:v>29</c:v>
                </c:pt>
                <c:pt idx="70">
                  <c:v>36</c:v>
                </c:pt>
                <c:pt idx="71">
                  <c:v>36</c:v>
                </c:pt>
                <c:pt idx="72">
                  <c:v>29</c:v>
                </c:pt>
                <c:pt idx="73">
                  <c:v>29</c:v>
                </c:pt>
                <c:pt idx="74">
                  <c:v>36</c:v>
                </c:pt>
                <c:pt idx="75">
                  <c:v>36</c:v>
                </c:pt>
                <c:pt idx="76">
                  <c:v>36</c:v>
                </c:pt>
                <c:pt idx="77">
                  <c:v>36</c:v>
                </c:pt>
                <c:pt idx="78">
                  <c:v>28</c:v>
                </c:pt>
                <c:pt idx="79">
                  <c:v>28</c:v>
                </c:pt>
                <c:pt idx="80">
                  <c:v>36</c:v>
                </c:pt>
                <c:pt idx="81">
                  <c:v>36</c:v>
                </c:pt>
                <c:pt idx="82">
                  <c:v>36</c:v>
                </c:pt>
                <c:pt idx="83">
                  <c:v>28</c:v>
                </c:pt>
                <c:pt idx="84">
                  <c:v>36</c:v>
                </c:pt>
                <c:pt idx="85">
                  <c:v>36</c:v>
                </c:pt>
                <c:pt idx="86">
                  <c:v>36</c:v>
                </c:pt>
                <c:pt idx="87">
                  <c:v>36</c:v>
                </c:pt>
                <c:pt idx="88">
                  <c:v>36</c:v>
                </c:pt>
                <c:pt idx="89">
                  <c:v>29</c:v>
                </c:pt>
                <c:pt idx="90">
                  <c:v>29</c:v>
                </c:pt>
                <c:pt idx="91">
                  <c:v>35</c:v>
                </c:pt>
                <c:pt idx="92">
                  <c:v>35</c:v>
                </c:pt>
                <c:pt idx="93">
                  <c:v>35</c:v>
                </c:pt>
                <c:pt idx="94">
                  <c:v>35</c:v>
                </c:pt>
                <c:pt idx="95">
                  <c:v>28</c:v>
                </c:pt>
                <c:pt idx="96">
                  <c:v>26</c:v>
                </c:pt>
                <c:pt idx="97">
                  <c:v>26</c:v>
                </c:pt>
                <c:pt idx="98">
                  <c:v>26</c:v>
                </c:pt>
                <c:pt idx="99">
                  <c:v>26</c:v>
                </c:pt>
                <c:pt idx="100">
                  <c:v>26</c:v>
                </c:pt>
                <c:pt idx="101">
                  <c:v>25</c:v>
                </c:pt>
                <c:pt idx="102">
                  <c:v>25</c:v>
                </c:pt>
                <c:pt idx="103">
                  <c:v>25</c:v>
                </c:pt>
                <c:pt idx="104">
                  <c:v>26</c:v>
                </c:pt>
                <c:pt idx="105">
                  <c:v>23</c:v>
                </c:pt>
                <c:pt idx="106">
                  <c:v>26</c:v>
                </c:pt>
                <c:pt idx="107">
                  <c:v>26</c:v>
                </c:pt>
                <c:pt idx="108">
                  <c:v>26</c:v>
                </c:pt>
                <c:pt idx="109">
                  <c:v>26</c:v>
                </c:pt>
                <c:pt idx="110">
                  <c:v>26</c:v>
                </c:pt>
                <c:pt idx="111">
                  <c:v>25</c:v>
                </c:pt>
                <c:pt idx="112">
                  <c:v>35</c:v>
                </c:pt>
                <c:pt idx="113">
                  <c:v>35</c:v>
                </c:pt>
                <c:pt idx="114">
                  <c:v>34</c:v>
                </c:pt>
                <c:pt idx="115">
                  <c:v>34</c:v>
                </c:pt>
                <c:pt idx="116">
                  <c:v>34</c:v>
                </c:pt>
                <c:pt idx="117">
                  <c:v>34</c:v>
                </c:pt>
                <c:pt idx="118">
                  <c:v>35</c:v>
                </c:pt>
                <c:pt idx="119">
                  <c:v>35</c:v>
                </c:pt>
                <c:pt idx="120">
                  <c:v>34</c:v>
                </c:pt>
                <c:pt idx="121">
                  <c:v>34</c:v>
                </c:pt>
                <c:pt idx="122">
                  <c:v>35</c:v>
                </c:pt>
                <c:pt idx="123">
                  <c:v>35</c:v>
                </c:pt>
                <c:pt idx="124">
                  <c:v>30</c:v>
                </c:pt>
                <c:pt idx="125">
                  <c:v>33</c:v>
                </c:pt>
                <c:pt idx="126">
                  <c:v>33</c:v>
                </c:pt>
                <c:pt idx="127">
                  <c:v>34</c:v>
                </c:pt>
                <c:pt idx="128">
                  <c:v>30</c:v>
                </c:pt>
                <c:pt idx="129">
                  <c:v>30</c:v>
                </c:pt>
                <c:pt idx="130">
                  <c:v>33</c:v>
                </c:pt>
                <c:pt idx="131">
                  <c:v>33</c:v>
                </c:pt>
                <c:pt idx="132">
                  <c:v>33</c:v>
                </c:pt>
                <c:pt idx="133">
                  <c:v>35</c:v>
                </c:pt>
                <c:pt idx="134">
                  <c:v>32</c:v>
                </c:pt>
                <c:pt idx="135">
                  <c:v>45</c:v>
                </c:pt>
                <c:pt idx="136">
                  <c:v>33</c:v>
                </c:pt>
                <c:pt idx="137">
                  <c:v>33</c:v>
                </c:pt>
                <c:pt idx="138">
                  <c:v>35</c:v>
                </c:pt>
                <c:pt idx="139">
                  <c:v>30</c:v>
                </c:pt>
                <c:pt idx="140">
                  <c:v>43</c:v>
                </c:pt>
                <c:pt idx="141">
                  <c:v>35</c:v>
                </c:pt>
                <c:pt idx="142">
                  <c:v>43</c:v>
                </c:pt>
                <c:pt idx="143">
                  <c:v>36</c:v>
                </c:pt>
                <c:pt idx="144">
                  <c:v>40</c:v>
                </c:pt>
                <c:pt idx="145">
                  <c:v>33</c:v>
                </c:pt>
                <c:pt idx="146">
                  <c:v>42</c:v>
                </c:pt>
                <c:pt idx="147">
                  <c:v>34</c:v>
                </c:pt>
                <c:pt idx="148">
                  <c:v>34</c:v>
                </c:pt>
                <c:pt idx="149">
                  <c:v>34</c:v>
                </c:pt>
                <c:pt idx="150">
                  <c:v>34</c:v>
                </c:pt>
                <c:pt idx="151">
                  <c:v>36</c:v>
                </c:pt>
                <c:pt idx="152">
                  <c:v>35</c:v>
                </c:pt>
                <c:pt idx="153">
                  <c:v>40</c:v>
                </c:pt>
                <c:pt idx="154">
                  <c:v>33</c:v>
                </c:pt>
                <c:pt idx="155">
                  <c:v>34</c:v>
                </c:pt>
                <c:pt idx="156">
                  <c:v>34</c:v>
                </c:pt>
                <c:pt idx="157">
                  <c:v>35</c:v>
                </c:pt>
                <c:pt idx="158">
                  <c:v>33</c:v>
                </c:pt>
                <c:pt idx="159">
                  <c:v>40</c:v>
                </c:pt>
                <c:pt idx="160">
                  <c:v>33</c:v>
                </c:pt>
                <c:pt idx="161">
                  <c:v>42</c:v>
                </c:pt>
                <c:pt idx="162">
                  <c:v>31</c:v>
                </c:pt>
                <c:pt idx="163">
                  <c:v>32</c:v>
                </c:pt>
                <c:pt idx="164">
                  <c:v>40</c:v>
                </c:pt>
                <c:pt idx="165">
                  <c:v>19</c:v>
                </c:pt>
                <c:pt idx="166">
                  <c:v>20</c:v>
                </c:pt>
                <c:pt idx="167">
                  <c:v>22</c:v>
                </c:pt>
                <c:pt idx="168">
                  <c:v>20</c:v>
                </c:pt>
                <c:pt idx="169">
                  <c:v>18</c:v>
                </c:pt>
                <c:pt idx="170">
                  <c:v>22</c:v>
                </c:pt>
                <c:pt idx="171">
                  <c:v>19</c:v>
                </c:pt>
                <c:pt idx="172">
                  <c:v>21</c:v>
                </c:pt>
                <c:pt idx="173">
                  <c:v>22</c:v>
                </c:pt>
                <c:pt idx="174">
                  <c:v>30</c:v>
                </c:pt>
                <c:pt idx="175">
                  <c:v>29</c:v>
                </c:pt>
                <c:pt idx="176">
                  <c:v>17</c:v>
                </c:pt>
                <c:pt idx="177">
                  <c:v>21</c:v>
                </c:pt>
                <c:pt idx="178">
                  <c:v>19</c:v>
                </c:pt>
                <c:pt idx="179">
                  <c:v>20</c:v>
                </c:pt>
                <c:pt idx="180">
                  <c:v>21</c:v>
                </c:pt>
                <c:pt idx="181">
                  <c:v>22</c:v>
                </c:pt>
                <c:pt idx="182">
                  <c:v>22</c:v>
                </c:pt>
                <c:pt idx="183">
                  <c:v>18</c:v>
                </c:pt>
                <c:pt idx="184">
                  <c:v>23</c:v>
                </c:pt>
                <c:pt idx="185">
                  <c:v>19</c:v>
                </c:pt>
                <c:pt idx="186">
                  <c:v>22</c:v>
                </c:pt>
                <c:pt idx="187">
                  <c:v>30</c:v>
                </c:pt>
                <c:pt idx="188">
                  <c:v>21</c:v>
                </c:pt>
                <c:pt idx="189">
                  <c:v>22</c:v>
                </c:pt>
                <c:pt idx="190">
                  <c:v>22</c:v>
                </c:pt>
                <c:pt idx="191">
                  <c:v>19</c:v>
                </c:pt>
                <c:pt idx="192">
                  <c:v>23</c:v>
                </c:pt>
                <c:pt idx="193">
                  <c:v>18</c:v>
                </c:pt>
                <c:pt idx="194">
                  <c:v>23</c:v>
                </c:pt>
                <c:pt idx="195">
                  <c:v>22</c:v>
                </c:pt>
                <c:pt idx="196">
                  <c:v>22</c:v>
                </c:pt>
                <c:pt idx="197">
                  <c:v>22</c:v>
                </c:pt>
                <c:pt idx="198">
                  <c:v>22</c:v>
                </c:pt>
                <c:pt idx="199">
                  <c:v>23</c:v>
                </c:pt>
                <c:pt idx="200">
                  <c:v>23</c:v>
                </c:pt>
                <c:pt idx="201">
                  <c:v>22</c:v>
                </c:pt>
                <c:pt idx="202">
                  <c:v>22</c:v>
                </c:pt>
                <c:pt idx="203">
                  <c:v>27</c:v>
                </c:pt>
                <c:pt idx="204">
                  <c:v>31</c:v>
                </c:pt>
                <c:pt idx="205">
                  <c:v>31</c:v>
                </c:pt>
                <c:pt idx="206">
                  <c:v>27</c:v>
                </c:pt>
                <c:pt idx="207">
                  <c:v>31</c:v>
                </c:pt>
                <c:pt idx="208">
                  <c:v>31</c:v>
                </c:pt>
                <c:pt idx="209">
                  <c:v>27</c:v>
                </c:pt>
                <c:pt idx="210">
                  <c:v>27</c:v>
                </c:pt>
                <c:pt idx="211">
                  <c:v>27</c:v>
                </c:pt>
                <c:pt idx="212">
                  <c:v>31</c:v>
                </c:pt>
                <c:pt idx="213">
                  <c:v>27</c:v>
                </c:pt>
                <c:pt idx="214">
                  <c:v>31</c:v>
                </c:pt>
                <c:pt idx="215">
                  <c:v>27</c:v>
                </c:pt>
                <c:pt idx="216">
                  <c:v>27</c:v>
                </c:pt>
                <c:pt idx="217">
                  <c:v>31</c:v>
                </c:pt>
                <c:pt idx="218">
                  <c:v>31</c:v>
                </c:pt>
                <c:pt idx="219">
                  <c:v>31</c:v>
                </c:pt>
                <c:pt idx="220">
                  <c:v>31</c:v>
                </c:pt>
                <c:pt idx="221">
                  <c:v>27</c:v>
                </c:pt>
                <c:pt idx="222">
                  <c:v>27</c:v>
                </c:pt>
                <c:pt idx="223">
                  <c:v>27</c:v>
                </c:pt>
                <c:pt idx="224">
                  <c:v>27</c:v>
                </c:pt>
                <c:pt idx="225">
                  <c:v>27</c:v>
                </c:pt>
                <c:pt idx="226">
                  <c:v>30</c:v>
                </c:pt>
                <c:pt idx="227">
                  <c:v>30</c:v>
                </c:pt>
                <c:pt idx="228">
                  <c:v>27</c:v>
                </c:pt>
                <c:pt idx="229">
                  <c:v>30</c:v>
                </c:pt>
                <c:pt idx="230">
                  <c:v>30</c:v>
                </c:pt>
                <c:pt idx="231">
                  <c:v>27</c:v>
                </c:pt>
                <c:pt idx="232">
                  <c:v>30</c:v>
                </c:pt>
                <c:pt idx="233">
                  <c:v>24</c:v>
                </c:pt>
                <c:pt idx="234">
                  <c:v>24</c:v>
                </c:pt>
                <c:pt idx="235">
                  <c:v>25</c:v>
                </c:pt>
                <c:pt idx="236">
                  <c:v>25</c:v>
                </c:pt>
                <c:pt idx="237">
                  <c:v>25</c:v>
                </c:pt>
                <c:pt idx="238">
                  <c:v>25</c:v>
                </c:pt>
                <c:pt idx="239">
                  <c:v>22</c:v>
                </c:pt>
                <c:pt idx="240">
                  <c:v>22</c:v>
                </c:pt>
                <c:pt idx="241">
                  <c:v>22</c:v>
                </c:pt>
                <c:pt idx="242">
                  <c:v>22</c:v>
                </c:pt>
                <c:pt idx="243">
                  <c:v>22</c:v>
                </c:pt>
                <c:pt idx="244">
                  <c:v>22</c:v>
                </c:pt>
                <c:pt idx="245">
                  <c:v>22</c:v>
                </c:pt>
                <c:pt idx="246">
                  <c:v>22</c:v>
                </c:pt>
                <c:pt idx="247">
                  <c:v>22</c:v>
                </c:pt>
                <c:pt idx="248">
                  <c:v>22</c:v>
                </c:pt>
                <c:pt idx="249">
                  <c:v>22</c:v>
                </c:pt>
                <c:pt idx="250">
                  <c:v>22</c:v>
                </c:pt>
                <c:pt idx="251">
                  <c:v>33</c:v>
                </c:pt>
                <c:pt idx="252">
                  <c:v>33</c:v>
                </c:pt>
                <c:pt idx="253">
                  <c:v>33</c:v>
                </c:pt>
                <c:pt idx="254">
                  <c:v>32</c:v>
                </c:pt>
                <c:pt idx="255">
                  <c:v>33</c:v>
                </c:pt>
                <c:pt idx="256">
                  <c:v>23</c:v>
                </c:pt>
                <c:pt idx="257">
                  <c:v>23</c:v>
                </c:pt>
                <c:pt idx="258">
                  <c:v>23</c:v>
                </c:pt>
                <c:pt idx="259">
                  <c:v>23</c:v>
                </c:pt>
                <c:pt idx="260">
                  <c:v>23</c:v>
                </c:pt>
                <c:pt idx="261">
                  <c:v>23</c:v>
                </c:pt>
                <c:pt idx="262">
                  <c:v>24</c:v>
                </c:pt>
                <c:pt idx="263">
                  <c:v>24</c:v>
                </c:pt>
                <c:pt idx="264">
                  <c:v>25</c:v>
                </c:pt>
                <c:pt idx="265">
                  <c:v>25</c:v>
                </c:pt>
                <c:pt idx="266">
                  <c:v>24</c:v>
                </c:pt>
                <c:pt idx="267">
                  <c:v>24</c:v>
                </c:pt>
                <c:pt idx="268">
                  <c:v>25</c:v>
                </c:pt>
                <c:pt idx="269">
                  <c:v>24</c:v>
                </c:pt>
                <c:pt idx="270">
                  <c:v>24</c:v>
                </c:pt>
                <c:pt idx="271">
                  <c:v>25</c:v>
                </c:pt>
                <c:pt idx="272">
                  <c:v>25</c:v>
                </c:pt>
                <c:pt idx="273">
                  <c:v>23</c:v>
                </c:pt>
                <c:pt idx="274">
                  <c:v>24</c:v>
                </c:pt>
                <c:pt idx="275">
                  <c:v>24</c:v>
                </c:pt>
                <c:pt idx="276">
                  <c:v>23</c:v>
                </c:pt>
                <c:pt idx="277">
                  <c:v>24</c:v>
                </c:pt>
                <c:pt idx="278">
                  <c:v>23</c:v>
                </c:pt>
                <c:pt idx="279">
                  <c:v>24</c:v>
                </c:pt>
                <c:pt idx="280">
                  <c:v>25</c:v>
                </c:pt>
                <c:pt idx="281">
                  <c:v>24</c:v>
                </c:pt>
                <c:pt idx="282">
                  <c:v>25</c:v>
                </c:pt>
                <c:pt idx="283">
                  <c:v>25</c:v>
                </c:pt>
                <c:pt idx="284">
                  <c:v>25</c:v>
                </c:pt>
                <c:pt idx="285">
                  <c:v>24</c:v>
                </c:pt>
                <c:pt idx="286">
                  <c:v>25</c:v>
                </c:pt>
                <c:pt idx="287">
                  <c:v>23</c:v>
                </c:pt>
                <c:pt idx="288">
                  <c:v>24</c:v>
                </c:pt>
                <c:pt idx="289">
                  <c:v>24</c:v>
                </c:pt>
                <c:pt idx="290">
                  <c:v>23</c:v>
                </c:pt>
                <c:pt idx="291">
                  <c:v>23</c:v>
                </c:pt>
                <c:pt idx="292">
                  <c:v>24</c:v>
                </c:pt>
                <c:pt idx="293">
                  <c:v>23</c:v>
                </c:pt>
                <c:pt idx="294">
                  <c:v>15</c:v>
                </c:pt>
                <c:pt idx="295">
                  <c:v>15</c:v>
                </c:pt>
                <c:pt idx="296">
                  <c:v>15</c:v>
                </c:pt>
                <c:pt idx="297">
                  <c:v>15</c:v>
                </c:pt>
                <c:pt idx="298">
                  <c:v>15</c:v>
                </c:pt>
                <c:pt idx="299">
                  <c:v>15</c:v>
                </c:pt>
                <c:pt idx="300">
                  <c:v>15</c:v>
                </c:pt>
                <c:pt idx="301">
                  <c:v>15</c:v>
                </c:pt>
                <c:pt idx="302">
                  <c:v>15</c:v>
                </c:pt>
                <c:pt idx="303">
                  <c:v>15</c:v>
                </c:pt>
                <c:pt idx="304">
                  <c:v>15</c:v>
                </c:pt>
                <c:pt idx="305">
                  <c:v>15</c:v>
                </c:pt>
                <c:pt idx="306">
                  <c:v>15</c:v>
                </c:pt>
                <c:pt idx="307">
                  <c:v>26</c:v>
                </c:pt>
                <c:pt idx="308">
                  <c:v>24</c:v>
                </c:pt>
                <c:pt idx="309">
                  <c:v>26</c:v>
                </c:pt>
                <c:pt idx="310">
                  <c:v>25</c:v>
                </c:pt>
                <c:pt idx="311">
                  <c:v>26</c:v>
                </c:pt>
                <c:pt idx="312">
                  <c:v>26</c:v>
                </c:pt>
                <c:pt idx="313">
                  <c:v>26</c:v>
                </c:pt>
                <c:pt idx="314">
                  <c:v>25</c:v>
                </c:pt>
                <c:pt idx="315">
                  <c:v>26</c:v>
                </c:pt>
                <c:pt idx="316">
                  <c:v>26</c:v>
                </c:pt>
                <c:pt idx="317">
                  <c:v>25</c:v>
                </c:pt>
                <c:pt idx="318">
                  <c:v>24</c:v>
                </c:pt>
                <c:pt idx="319">
                  <c:v>26</c:v>
                </c:pt>
                <c:pt idx="320">
                  <c:v>26</c:v>
                </c:pt>
                <c:pt idx="321">
                  <c:v>26</c:v>
                </c:pt>
                <c:pt idx="322">
                  <c:v>26</c:v>
                </c:pt>
                <c:pt idx="323">
                  <c:v>26</c:v>
                </c:pt>
                <c:pt idx="324">
                  <c:v>25</c:v>
                </c:pt>
                <c:pt idx="325">
                  <c:v>24</c:v>
                </c:pt>
                <c:pt idx="326">
                  <c:v>26</c:v>
                </c:pt>
                <c:pt idx="327">
                  <c:v>26</c:v>
                </c:pt>
                <c:pt idx="328">
                  <c:v>26</c:v>
                </c:pt>
                <c:pt idx="329">
                  <c:v>26</c:v>
                </c:pt>
                <c:pt idx="330">
                  <c:v>26</c:v>
                </c:pt>
                <c:pt idx="331">
                  <c:v>24</c:v>
                </c:pt>
                <c:pt idx="332">
                  <c:v>26</c:v>
                </c:pt>
                <c:pt idx="333">
                  <c:v>26</c:v>
                </c:pt>
                <c:pt idx="334">
                  <c:v>25</c:v>
                </c:pt>
                <c:pt idx="335">
                  <c:v>26</c:v>
                </c:pt>
                <c:pt idx="336">
                  <c:v>25</c:v>
                </c:pt>
                <c:pt idx="337">
                  <c:v>26</c:v>
                </c:pt>
                <c:pt idx="338">
                  <c:v>26</c:v>
                </c:pt>
                <c:pt idx="339">
                  <c:v>26</c:v>
                </c:pt>
                <c:pt idx="340">
                  <c:v>26</c:v>
                </c:pt>
                <c:pt idx="341">
                  <c:v>26</c:v>
                </c:pt>
                <c:pt idx="342">
                  <c:v>26</c:v>
                </c:pt>
                <c:pt idx="343">
                  <c:v>26</c:v>
                </c:pt>
                <c:pt idx="344">
                  <c:v>26</c:v>
                </c:pt>
                <c:pt idx="345">
                  <c:v>26</c:v>
                </c:pt>
                <c:pt idx="346">
                  <c:v>26</c:v>
                </c:pt>
                <c:pt idx="347">
                  <c:v>24</c:v>
                </c:pt>
                <c:pt idx="348">
                  <c:v>26</c:v>
                </c:pt>
                <c:pt idx="349">
                  <c:v>24</c:v>
                </c:pt>
                <c:pt idx="350">
                  <c:v>26</c:v>
                </c:pt>
                <c:pt idx="351">
                  <c:v>25</c:v>
                </c:pt>
                <c:pt idx="352">
                  <c:v>25</c:v>
                </c:pt>
                <c:pt idx="353">
                  <c:v>26</c:v>
                </c:pt>
                <c:pt idx="354">
                  <c:v>25</c:v>
                </c:pt>
                <c:pt idx="355">
                  <c:v>26</c:v>
                </c:pt>
                <c:pt idx="356">
                  <c:v>26</c:v>
                </c:pt>
                <c:pt idx="357">
                  <c:v>26</c:v>
                </c:pt>
                <c:pt idx="358">
                  <c:v>37</c:v>
                </c:pt>
                <c:pt idx="359">
                  <c:v>39</c:v>
                </c:pt>
                <c:pt idx="360">
                  <c:v>41</c:v>
                </c:pt>
                <c:pt idx="361">
                  <c:v>41</c:v>
                </c:pt>
                <c:pt idx="362">
                  <c:v>41</c:v>
                </c:pt>
                <c:pt idx="363">
                  <c:v>37</c:v>
                </c:pt>
                <c:pt idx="364">
                  <c:v>37</c:v>
                </c:pt>
                <c:pt idx="365">
                  <c:v>39</c:v>
                </c:pt>
                <c:pt idx="366">
                  <c:v>35</c:v>
                </c:pt>
                <c:pt idx="367">
                  <c:v>40</c:v>
                </c:pt>
                <c:pt idx="368">
                  <c:v>41</c:v>
                </c:pt>
                <c:pt idx="369">
                  <c:v>40</c:v>
                </c:pt>
                <c:pt idx="370">
                  <c:v>40</c:v>
                </c:pt>
                <c:pt idx="371">
                  <c:v>40</c:v>
                </c:pt>
                <c:pt idx="372">
                  <c:v>40</c:v>
                </c:pt>
                <c:pt idx="373">
                  <c:v>41</c:v>
                </c:pt>
                <c:pt idx="374">
                  <c:v>35</c:v>
                </c:pt>
                <c:pt idx="375">
                  <c:v>41</c:v>
                </c:pt>
                <c:pt idx="376">
                  <c:v>40</c:v>
                </c:pt>
                <c:pt idx="377">
                  <c:v>37</c:v>
                </c:pt>
                <c:pt idx="378">
                  <c:v>41</c:v>
                </c:pt>
                <c:pt idx="379">
                  <c:v>41</c:v>
                </c:pt>
                <c:pt idx="380">
                  <c:v>41</c:v>
                </c:pt>
                <c:pt idx="381">
                  <c:v>41</c:v>
                </c:pt>
                <c:pt idx="382">
                  <c:v>37</c:v>
                </c:pt>
                <c:pt idx="383">
                  <c:v>40</c:v>
                </c:pt>
                <c:pt idx="384">
                  <c:v>40</c:v>
                </c:pt>
                <c:pt idx="385">
                  <c:v>41</c:v>
                </c:pt>
                <c:pt idx="386">
                  <c:v>40</c:v>
                </c:pt>
                <c:pt idx="387">
                  <c:v>41</c:v>
                </c:pt>
                <c:pt idx="388">
                  <c:v>37</c:v>
                </c:pt>
                <c:pt idx="389">
                  <c:v>37</c:v>
                </c:pt>
                <c:pt idx="390">
                  <c:v>41</c:v>
                </c:pt>
                <c:pt idx="391">
                  <c:v>40</c:v>
                </c:pt>
                <c:pt idx="392">
                  <c:v>40</c:v>
                </c:pt>
                <c:pt idx="393">
                  <c:v>40</c:v>
                </c:pt>
                <c:pt idx="394">
                  <c:v>39</c:v>
                </c:pt>
                <c:pt idx="395">
                  <c:v>41</c:v>
                </c:pt>
                <c:pt idx="396">
                  <c:v>35</c:v>
                </c:pt>
                <c:pt idx="397">
                  <c:v>39</c:v>
                </c:pt>
                <c:pt idx="398">
                  <c:v>37</c:v>
                </c:pt>
                <c:pt idx="399">
                  <c:v>37</c:v>
                </c:pt>
                <c:pt idx="400">
                  <c:v>34</c:v>
                </c:pt>
                <c:pt idx="401">
                  <c:v>36</c:v>
                </c:pt>
                <c:pt idx="402">
                  <c:v>37</c:v>
                </c:pt>
                <c:pt idx="403">
                  <c:v>35</c:v>
                </c:pt>
                <c:pt idx="404">
                  <c:v>33</c:v>
                </c:pt>
                <c:pt idx="405">
                  <c:v>37</c:v>
                </c:pt>
                <c:pt idx="406">
                  <c:v>35</c:v>
                </c:pt>
                <c:pt idx="407">
                  <c:v>37</c:v>
                </c:pt>
                <c:pt idx="408">
                  <c:v>37</c:v>
                </c:pt>
                <c:pt idx="409">
                  <c:v>33</c:v>
                </c:pt>
                <c:pt idx="410">
                  <c:v>37</c:v>
                </c:pt>
                <c:pt idx="411">
                  <c:v>33</c:v>
                </c:pt>
                <c:pt idx="412">
                  <c:v>34</c:v>
                </c:pt>
                <c:pt idx="413">
                  <c:v>34</c:v>
                </c:pt>
                <c:pt idx="414">
                  <c:v>33</c:v>
                </c:pt>
                <c:pt idx="415">
                  <c:v>32</c:v>
                </c:pt>
                <c:pt idx="416">
                  <c:v>31</c:v>
                </c:pt>
                <c:pt idx="417">
                  <c:v>34</c:v>
                </c:pt>
                <c:pt idx="418">
                  <c:v>30</c:v>
                </c:pt>
                <c:pt idx="419">
                  <c:v>31</c:v>
                </c:pt>
                <c:pt idx="420">
                  <c:v>34</c:v>
                </c:pt>
                <c:pt idx="421">
                  <c:v>32</c:v>
                </c:pt>
                <c:pt idx="422">
                  <c:v>31</c:v>
                </c:pt>
                <c:pt idx="423">
                  <c:v>33</c:v>
                </c:pt>
                <c:pt idx="424">
                  <c:v>34</c:v>
                </c:pt>
                <c:pt idx="425">
                  <c:v>29</c:v>
                </c:pt>
                <c:pt idx="426">
                  <c:v>32</c:v>
                </c:pt>
                <c:pt idx="427">
                  <c:v>33</c:v>
                </c:pt>
                <c:pt idx="428">
                  <c:v>33</c:v>
                </c:pt>
                <c:pt idx="429">
                  <c:v>34</c:v>
                </c:pt>
                <c:pt idx="430">
                  <c:v>30</c:v>
                </c:pt>
                <c:pt idx="431">
                  <c:v>33</c:v>
                </c:pt>
                <c:pt idx="432">
                  <c:v>33</c:v>
                </c:pt>
                <c:pt idx="433">
                  <c:v>35</c:v>
                </c:pt>
                <c:pt idx="434">
                  <c:v>31</c:v>
                </c:pt>
                <c:pt idx="435">
                  <c:v>34</c:v>
                </c:pt>
                <c:pt idx="436">
                  <c:v>35</c:v>
                </c:pt>
                <c:pt idx="437">
                  <c:v>33</c:v>
                </c:pt>
                <c:pt idx="438">
                  <c:v>34</c:v>
                </c:pt>
                <c:pt idx="439">
                  <c:v>34</c:v>
                </c:pt>
                <c:pt idx="440">
                  <c:v>30</c:v>
                </c:pt>
                <c:pt idx="441">
                  <c:v>35</c:v>
                </c:pt>
                <c:pt idx="442">
                  <c:v>29</c:v>
                </c:pt>
                <c:pt idx="443">
                  <c:v>34</c:v>
                </c:pt>
                <c:pt idx="444">
                  <c:v>31</c:v>
                </c:pt>
                <c:pt idx="445">
                  <c:v>31</c:v>
                </c:pt>
                <c:pt idx="446">
                  <c:v>34</c:v>
                </c:pt>
                <c:pt idx="447">
                  <c:v>32</c:v>
                </c:pt>
                <c:pt idx="448">
                  <c:v>31</c:v>
                </c:pt>
                <c:pt idx="449">
                  <c:v>33</c:v>
                </c:pt>
                <c:pt idx="450">
                  <c:v>34</c:v>
                </c:pt>
                <c:pt idx="451">
                  <c:v>30</c:v>
                </c:pt>
                <c:pt idx="452">
                  <c:v>29</c:v>
                </c:pt>
                <c:pt idx="453">
                  <c:v>32</c:v>
                </c:pt>
                <c:pt idx="454">
                  <c:v>20</c:v>
                </c:pt>
                <c:pt idx="455">
                  <c:v>16</c:v>
                </c:pt>
                <c:pt idx="456">
                  <c:v>22</c:v>
                </c:pt>
                <c:pt idx="457">
                  <c:v>17</c:v>
                </c:pt>
                <c:pt idx="458">
                  <c:v>17</c:v>
                </c:pt>
                <c:pt idx="459">
                  <c:v>17</c:v>
                </c:pt>
                <c:pt idx="460">
                  <c:v>14</c:v>
                </c:pt>
                <c:pt idx="461">
                  <c:v>15</c:v>
                </c:pt>
                <c:pt idx="462">
                  <c:v>14</c:v>
                </c:pt>
                <c:pt idx="463">
                  <c:v>15</c:v>
                </c:pt>
                <c:pt idx="464">
                  <c:v>14</c:v>
                </c:pt>
                <c:pt idx="465">
                  <c:v>15</c:v>
                </c:pt>
                <c:pt idx="466">
                  <c:v>17</c:v>
                </c:pt>
                <c:pt idx="467">
                  <c:v>17</c:v>
                </c:pt>
                <c:pt idx="468">
                  <c:v>17</c:v>
                </c:pt>
                <c:pt idx="469">
                  <c:v>17</c:v>
                </c:pt>
                <c:pt idx="470">
                  <c:v>17</c:v>
                </c:pt>
                <c:pt idx="471">
                  <c:v>17</c:v>
                </c:pt>
                <c:pt idx="472">
                  <c:v>17</c:v>
                </c:pt>
                <c:pt idx="473">
                  <c:v>17</c:v>
                </c:pt>
                <c:pt idx="474">
                  <c:v>34</c:v>
                </c:pt>
                <c:pt idx="475">
                  <c:v>34</c:v>
                </c:pt>
                <c:pt idx="476">
                  <c:v>34</c:v>
                </c:pt>
                <c:pt idx="477">
                  <c:v>34</c:v>
                </c:pt>
                <c:pt idx="478">
                  <c:v>34</c:v>
                </c:pt>
                <c:pt idx="479">
                  <c:v>23</c:v>
                </c:pt>
                <c:pt idx="480">
                  <c:v>23</c:v>
                </c:pt>
                <c:pt idx="481">
                  <c:v>22</c:v>
                </c:pt>
                <c:pt idx="482">
                  <c:v>22</c:v>
                </c:pt>
                <c:pt idx="483">
                  <c:v>22</c:v>
                </c:pt>
                <c:pt idx="484">
                  <c:v>22</c:v>
                </c:pt>
                <c:pt idx="485">
                  <c:v>23</c:v>
                </c:pt>
                <c:pt idx="486">
                  <c:v>22</c:v>
                </c:pt>
                <c:pt idx="487">
                  <c:v>21</c:v>
                </c:pt>
                <c:pt idx="488">
                  <c:v>21</c:v>
                </c:pt>
                <c:pt idx="489">
                  <c:v>21</c:v>
                </c:pt>
                <c:pt idx="490">
                  <c:v>22</c:v>
                </c:pt>
                <c:pt idx="491">
                  <c:v>22</c:v>
                </c:pt>
                <c:pt idx="492">
                  <c:v>21</c:v>
                </c:pt>
                <c:pt idx="493">
                  <c:v>22</c:v>
                </c:pt>
                <c:pt idx="494">
                  <c:v>21</c:v>
                </c:pt>
                <c:pt idx="495">
                  <c:v>21</c:v>
                </c:pt>
                <c:pt idx="496">
                  <c:v>22</c:v>
                </c:pt>
                <c:pt idx="497">
                  <c:v>21</c:v>
                </c:pt>
                <c:pt idx="498">
                  <c:v>21</c:v>
                </c:pt>
                <c:pt idx="499">
                  <c:v>21</c:v>
                </c:pt>
                <c:pt idx="500">
                  <c:v>22</c:v>
                </c:pt>
                <c:pt idx="501">
                  <c:v>21</c:v>
                </c:pt>
                <c:pt idx="502">
                  <c:v>21</c:v>
                </c:pt>
                <c:pt idx="503">
                  <c:v>21</c:v>
                </c:pt>
                <c:pt idx="504">
                  <c:v>22</c:v>
                </c:pt>
                <c:pt idx="505">
                  <c:v>28</c:v>
                </c:pt>
                <c:pt idx="506">
                  <c:v>24</c:v>
                </c:pt>
                <c:pt idx="507">
                  <c:v>26</c:v>
                </c:pt>
                <c:pt idx="508">
                  <c:v>25</c:v>
                </c:pt>
                <c:pt idx="509">
                  <c:v>26</c:v>
                </c:pt>
                <c:pt idx="510">
                  <c:v>24</c:v>
                </c:pt>
                <c:pt idx="511">
                  <c:v>28</c:v>
                </c:pt>
                <c:pt idx="512">
                  <c:v>26</c:v>
                </c:pt>
                <c:pt idx="513">
                  <c:v>27</c:v>
                </c:pt>
                <c:pt idx="514">
                  <c:v>24</c:v>
                </c:pt>
                <c:pt idx="515">
                  <c:v>25</c:v>
                </c:pt>
                <c:pt idx="516">
                  <c:v>29</c:v>
                </c:pt>
                <c:pt idx="517">
                  <c:v>38</c:v>
                </c:pt>
                <c:pt idx="518">
                  <c:v>33</c:v>
                </c:pt>
                <c:pt idx="519">
                  <c:v>37</c:v>
                </c:pt>
                <c:pt idx="520">
                  <c:v>25</c:v>
                </c:pt>
                <c:pt idx="521">
                  <c:v>34</c:v>
                </c:pt>
                <c:pt idx="522">
                  <c:v>31</c:v>
                </c:pt>
                <c:pt idx="523">
                  <c:v>38</c:v>
                </c:pt>
                <c:pt idx="524">
                  <c:v>29</c:v>
                </c:pt>
                <c:pt idx="525">
                  <c:v>31</c:v>
                </c:pt>
                <c:pt idx="526">
                  <c:v>34</c:v>
                </c:pt>
                <c:pt idx="527">
                  <c:v>34</c:v>
                </c:pt>
                <c:pt idx="528">
                  <c:v>25</c:v>
                </c:pt>
                <c:pt idx="529">
                  <c:v>25</c:v>
                </c:pt>
                <c:pt idx="530">
                  <c:v>37</c:v>
                </c:pt>
                <c:pt idx="531">
                  <c:v>17</c:v>
                </c:pt>
                <c:pt idx="532">
                  <c:v>15</c:v>
                </c:pt>
                <c:pt idx="533">
                  <c:v>16</c:v>
                </c:pt>
                <c:pt idx="534">
                  <c:v>17</c:v>
                </c:pt>
                <c:pt idx="535">
                  <c:v>16</c:v>
                </c:pt>
                <c:pt idx="536">
                  <c:v>18</c:v>
                </c:pt>
                <c:pt idx="537">
                  <c:v>19</c:v>
                </c:pt>
                <c:pt idx="538">
                  <c:v>16</c:v>
                </c:pt>
                <c:pt idx="539">
                  <c:v>34</c:v>
                </c:pt>
                <c:pt idx="540">
                  <c:v>40</c:v>
                </c:pt>
                <c:pt idx="541">
                  <c:v>34</c:v>
                </c:pt>
                <c:pt idx="542">
                  <c:v>34</c:v>
                </c:pt>
                <c:pt idx="543">
                  <c:v>34</c:v>
                </c:pt>
                <c:pt idx="544">
                  <c:v>34</c:v>
                </c:pt>
                <c:pt idx="545">
                  <c:v>40</c:v>
                </c:pt>
                <c:pt idx="546">
                  <c:v>34</c:v>
                </c:pt>
                <c:pt idx="547">
                  <c:v>40</c:v>
                </c:pt>
                <c:pt idx="548">
                  <c:v>40</c:v>
                </c:pt>
                <c:pt idx="549">
                  <c:v>40</c:v>
                </c:pt>
                <c:pt idx="550">
                  <c:v>34</c:v>
                </c:pt>
                <c:pt idx="551">
                  <c:v>40</c:v>
                </c:pt>
                <c:pt idx="552">
                  <c:v>40</c:v>
                </c:pt>
                <c:pt idx="553">
                  <c:v>40</c:v>
                </c:pt>
                <c:pt idx="554">
                  <c:v>34</c:v>
                </c:pt>
                <c:pt idx="555">
                  <c:v>40</c:v>
                </c:pt>
                <c:pt idx="556">
                  <c:v>40</c:v>
                </c:pt>
                <c:pt idx="557">
                  <c:v>40</c:v>
                </c:pt>
                <c:pt idx="558">
                  <c:v>34</c:v>
                </c:pt>
                <c:pt idx="559">
                  <c:v>40</c:v>
                </c:pt>
                <c:pt idx="560">
                  <c:v>40</c:v>
                </c:pt>
                <c:pt idx="561">
                  <c:v>33</c:v>
                </c:pt>
                <c:pt idx="562">
                  <c:v>33</c:v>
                </c:pt>
                <c:pt idx="563">
                  <c:v>33</c:v>
                </c:pt>
                <c:pt idx="564">
                  <c:v>33</c:v>
                </c:pt>
                <c:pt idx="565">
                  <c:v>33</c:v>
                </c:pt>
                <c:pt idx="566">
                  <c:v>33</c:v>
                </c:pt>
                <c:pt idx="567">
                  <c:v>33</c:v>
                </c:pt>
                <c:pt idx="568">
                  <c:v>33</c:v>
                </c:pt>
                <c:pt idx="569">
                  <c:v>30</c:v>
                </c:pt>
                <c:pt idx="570">
                  <c:v>33</c:v>
                </c:pt>
                <c:pt idx="571">
                  <c:v>33</c:v>
                </c:pt>
                <c:pt idx="572">
                  <c:v>33</c:v>
                </c:pt>
                <c:pt idx="573">
                  <c:v>33</c:v>
                </c:pt>
                <c:pt idx="574">
                  <c:v>30</c:v>
                </c:pt>
                <c:pt idx="575">
                  <c:v>33</c:v>
                </c:pt>
                <c:pt idx="576">
                  <c:v>33</c:v>
                </c:pt>
                <c:pt idx="577">
                  <c:v>30</c:v>
                </c:pt>
                <c:pt idx="578">
                  <c:v>30</c:v>
                </c:pt>
                <c:pt idx="579">
                  <c:v>30</c:v>
                </c:pt>
                <c:pt idx="580">
                  <c:v>30</c:v>
                </c:pt>
                <c:pt idx="581">
                  <c:v>31</c:v>
                </c:pt>
                <c:pt idx="582">
                  <c:v>30</c:v>
                </c:pt>
                <c:pt idx="583">
                  <c:v>31</c:v>
                </c:pt>
                <c:pt idx="584">
                  <c:v>31</c:v>
                </c:pt>
                <c:pt idx="585">
                  <c:v>30</c:v>
                </c:pt>
                <c:pt idx="586">
                  <c:v>34</c:v>
                </c:pt>
                <c:pt idx="587">
                  <c:v>31</c:v>
                </c:pt>
                <c:pt idx="588">
                  <c:v>30</c:v>
                </c:pt>
                <c:pt idx="589">
                  <c:v>29</c:v>
                </c:pt>
                <c:pt idx="590">
                  <c:v>30</c:v>
                </c:pt>
                <c:pt idx="591">
                  <c:v>29</c:v>
                </c:pt>
                <c:pt idx="592">
                  <c:v>29</c:v>
                </c:pt>
                <c:pt idx="593">
                  <c:v>30</c:v>
                </c:pt>
                <c:pt idx="594">
                  <c:v>33</c:v>
                </c:pt>
                <c:pt idx="595">
                  <c:v>12</c:v>
                </c:pt>
                <c:pt idx="596">
                  <c:v>12</c:v>
                </c:pt>
                <c:pt idx="597">
                  <c:v>16</c:v>
                </c:pt>
                <c:pt idx="598">
                  <c:v>16</c:v>
                </c:pt>
                <c:pt idx="599">
                  <c:v>16</c:v>
                </c:pt>
                <c:pt idx="600">
                  <c:v>16</c:v>
                </c:pt>
                <c:pt idx="601">
                  <c:v>23</c:v>
                </c:pt>
                <c:pt idx="602">
                  <c:v>15</c:v>
                </c:pt>
                <c:pt idx="603">
                  <c:v>16</c:v>
                </c:pt>
                <c:pt idx="604">
                  <c:v>15</c:v>
                </c:pt>
                <c:pt idx="605">
                  <c:v>16</c:v>
                </c:pt>
                <c:pt idx="606">
                  <c:v>16</c:v>
                </c:pt>
                <c:pt idx="607">
                  <c:v>15</c:v>
                </c:pt>
                <c:pt idx="608">
                  <c:v>16</c:v>
                </c:pt>
                <c:pt idx="609">
                  <c:v>16</c:v>
                </c:pt>
                <c:pt idx="610">
                  <c:v>16</c:v>
                </c:pt>
                <c:pt idx="611">
                  <c:v>16</c:v>
                </c:pt>
                <c:pt idx="612">
                  <c:v>16</c:v>
                </c:pt>
                <c:pt idx="613">
                  <c:v>16</c:v>
                </c:pt>
                <c:pt idx="614">
                  <c:v>16</c:v>
                </c:pt>
                <c:pt idx="615">
                  <c:v>15</c:v>
                </c:pt>
                <c:pt idx="616">
                  <c:v>15</c:v>
                </c:pt>
                <c:pt idx="617">
                  <c:v>15</c:v>
                </c:pt>
                <c:pt idx="618">
                  <c:v>15</c:v>
                </c:pt>
                <c:pt idx="619">
                  <c:v>15</c:v>
                </c:pt>
                <c:pt idx="620">
                  <c:v>28</c:v>
                </c:pt>
                <c:pt idx="621">
                  <c:v>28</c:v>
                </c:pt>
                <c:pt idx="622">
                  <c:v>28</c:v>
                </c:pt>
                <c:pt idx="623">
                  <c:v>28</c:v>
                </c:pt>
                <c:pt idx="624">
                  <c:v>28</c:v>
                </c:pt>
                <c:pt idx="625">
                  <c:v>28</c:v>
                </c:pt>
                <c:pt idx="626">
                  <c:v>28</c:v>
                </c:pt>
                <c:pt idx="627">
                  <c:v>28</c:v>
                </c:pt>
                <c:pt idx="628">
                  <c:v>28</c:v>
                </c:pt>
                <c:pt idx="629">
                  <c:v>28</c:v>
                </c:pt>
                <c:pt idx="630">
                  <c:v>28</c:v>
                </c:pt>
                <c:pt idx="631">
                  <c:v>24</c:v>
                </c:pt>
                <c:pt idx="632">
                  <c:v>29</c:v>
                </c:pt>
                <c:pt idx="633">
                  <c:v>31</c:v>
                </c:pt>
                <c:pt idx="634">
                  <c:v>25</c:v>
                </c:pt>
                <c:pt idx="635">
                  <c:v>24</c:v>
                </c:pt>
                <c:pt idx="636">
                  <c:v>29</c:v>
                </c:pt>
                <c:pt idx="637">
                  <c:v>25</c:v>
                </c:pt>
                <c:pt idx="638">
                  <c:v>31</c:v>
                </c:pt>
                <c:pt idx="639">
                  <c:v>24</c:v>
                </c:pt>
                <c:pt idx="640">
                  <c:v>28</c:v>
                </c:pt>
                <c:pt idx="641">
                  <c:v>24</c:v>
                </c:pt>
                <c:pt idx="642">
                  <c:v>29</c:v>
                </c:pt>
                <c:pt idx="643">
                  <c:v>25</c:v>
                </c:pt>
                <c:pt idx="644">
                  <c:v>29</c:v>
                </c:pt>
                <c:pt idx="645">
                  <c:v>29</c:v>
                </c:pt>
                <c:pt idx="646">
                  <c:v>32</c:v>
                </c:pt>
                <c:pt idx="647">
                  <c:v>25</c:v>
                </c:pt>
                <c:pt idx="648">
                  <c:v>31</c:v>
                </c:pt>
                <c:pt idx="649">
                  <c:v>25</c:v>
                </c:pt>
                <c:pt idx="650">
                  <c:v>24</c:v>
                </c:pt>
                <c:pt idx="651">
                  <c:v>29</c:v>
                </c:pt>
                <c:pt idx="652">
                  <c:v>31</c:v>
                </c:pt>
                <c:pt idx="653">
                  <c:v>24</c:v>
                </c:pt>
                <c:pt idx="654">
                  <c:v>25</c:v>
                </c:pt>
                <c:pt idx="655">
                  <c:v>29</c:v>
                </c:pt>
                <c:pt idx="656">
                  <c:v>31</c:v>
                </c:pt>
                <c:pt idx="657">
                  <c:v>25</c:v>
                </c:pt>
                <c:pt idx="658">
                  <c:v>25</c:v>
                </c:pt>
                <c:pt idx="659">
                  <c:v>24</c:v>
                </c:pt>
                <c:pt idx="660">
                  <c:v>30</c:v>
                </c:pt>
                <c:pt idx="661">
                  <c:v>24</c:v>
                </c:pt>
                <c:pt idx="662">
                  <c:v>28</c:v>
                </c:pt>
                <c:pt idx="663">
                  <c:v>29</c:v>
                </c:pt>
                <c:pt idx="664">
                  <c:v>28</c:v>
                </c:pt>
                <c:pt idx="665">
                  <c:v>24</c:v>
                </c:pt>
                <c:pt idx="666">
                  <c:v>24</c:v>
                </c:pt>
                <c:pt idx="667">
                  <c:v>14</c:v>
                </c:pt>
                <c:pt idx="668">
                  <c:v>15</c:v>
                </c:pt>
                <c:pt idx="669">
                  <c:v>16</c:v>
                </c:pt>
                <c:pt idx="670">
                  <c:v>15</c:v>
                </c:pt>
                <c:pt idx="671">
                  <c:v>27</c:v>
                </c:pt>
                <c:pt idx="672">
                  <c:v>29</c:v>
                </c:pt>
                <c:pt idx="673">
                  <c:v>27</c:v>
                </c:pt>
                <c:pt idx="674">
                  <c:v>27</c:v>
                </c:pt>
                <c:pt idx="675">
                  <c:v>27</c:v>
                </c:pt>
                <c:pt idx="676">
                  <c:v>28</c:v>
                </c:pt>
                <c:pt idx="677">
                  <c:v>28</c:v>
                </c:pt>
                <c:pt idx="678">
                  <c:v>28</c:v>
                </c:pt>
                <c:pt idx="679">
                  <c:v>16</c:v>
                </c:pt>
                <c:pt idx="680">
                  <c:v>16</c:v>
                </c:pt>
                <c:pt idx="681">
                  <c:v>16</c:v>
                </c:pt>
                <c:pt idx="682">
                  <c:v>25</c:v>
                </c:pt>
                <c:pt idx="683">
                  <c:v>25</c:v>
                </c:pt>
                <c:pt idx="684">
                  <c:v>29</c:v>
                </c:pt>
                <c:pt idx="685">
                  <c:v>25</c:v>
                </c:pt>
                <c:pt idx="686">
                  <c:v>25</c:v>
                </c:pt>
                <c:pt idx="687">
                  <c:v>25</c:v>
                </c:pt>
                <c:pt idx="688">
                  <c:v>25</c:v>
                </c:pt>
                <c:pt idx="689">
                  <c:v>29</c:v>
                </c:pt>
                <c:pt idx="690">
                  <c:v>25</c:v>
                </c:pt>
                <c:pt idx="691">
                  <c:v>29</c:v>
                </c:pt>
                <c:pt idx="692">
                  <c:v>25</c:v>
                </c:pt>
                <c:pt idx="693">
                  <c:v>16</c:v>
                </c:pt>
                <c:pt idx="694">
                  <c:v>16</c:v>
                </c:pt>
                <c:pt idx="695">
                  <c:v>16</c:v>
                </c:pt>
                <c:pt idx="696">
                  <c:v>16</c:v>
                </c:pt>
                <c:pt idx="697">
                  <c:v>16</c:v>
                </c:pt>
                <c:pt idx="698">
                  <c:v>16</c:v>
                </c:pt>
                <c:pt idx="699">
                  <c:v>16</c:v>
                </c:pt>
                <c:pt idx="700">
                  <c:v>22</c:v>
                </c:pt>
                <c:pt idx="701">
                  <c:v>22</c:v>
                </c:pt>
                <c:pt idx="702">
                  <c:v>38</c:v>
                </c:pt>
                <c:pt idx="703">
                  <c:v>38</c:v>
                </c:pt>
                <c:pt idx="704">
                  <c:v>37</c:v>
                </c:pt>
                <c:pt idx="705">
                  <c:v>37</c:v>
                </c:pt>
                <c:pt idx="706">
                  <c:v>40</c:v>
                </c:pt>
                <c:pt idx="707">
                  <c:v>38</c:v>
                </c:pt>
                <c:pt idx="708">
                  <c:v>38</c:v>
                </c:pt>
                <c:pt idx="709">
                  <c:v>37</c:v>
                </c:pt>
                <c:pt idx="710">
                  <c:v>38</c:v>
                </c:pt>
                <c:pt idx="711">
                  <c:v>37</c:v>
                </c:pt>
                <c:pt idx="712">
                  <c:v>35</c:v>
                </c:pt>
                <c:pt idx="713">
                  <c:v>34</c:v>
                </c:pt>
                <c:pt idx="714">
                  <c:v>34</c:v>
                </c:pt>
                <c:pt idx="715">
                  <c:v>35</c:v>
                </c:pt>
                <c:pt idx="716">
                  <c:v>35</c:v>
                </c:pt>
                <c:pt idx="717">
                  <c:v>20</c:v>
                </c:pt>
                <c:pt idx="718">
                  <c:v>29</c:v>
                </c:pt>
                <c:pt idx="719">
                  <c:v>25</c:v>
                </c:pt>
                <c:pt idx="720">
                  <c:v>24</c:v>
                </c:pt>
                <c:pt idx="721">
                  <c:v>28</c:v>
                </c:pt>
                <c:pt idx="722">
                  <c:v>29</c:v>
                </c:pt>
                <c:pt idx="723">
                  <c:v>25</c:v>
                </c:pt>
                <c:pt idx="724">
                  <c:v>24</c:v>
                </c:pt>
                <c:pt idx="725">
                  <c:v>31</c:v>
                </c:pt>
                <c:pt idx="726">
                  <c:v>25</c:v>
                </c:pt>
                <c:pt idx="727">
                  <c:v>29</c:v>
                </c:pt>
                <c:pt idx="728">
                  <c:v>25</c:v>
                </c:pt>
                <c:pt idx="729">
                  <c:v>26</c:v>
                </c:pt>
                <c:pt idx="730">
                  <c:v>25</c:v>
                </c:pt>
                <c:pt idx="731">
                  <c:v>28</c:v>
                </c:pt>
                <c:pt idx="732">
                  <c:v>29</c:v>
                </c:pt>
                <c:pt idx="733">
                  <c:v>28</c:v>
                </c:pt>
                <c:pt idx="734">
                  <c:v>26</c:v>
                </c:pt>
                <c:pt idx="735">
                  <c:v>26</c:v>
                </c:pt>
                <c:pt idx="736">
                  <c:v>26</c:v>
                </c:pt>
                <c:pt idx="737">
                  <c:v>26</c:v>
                </c:pt>
                <c:pt idx="738">
                  <c:v>26</c:v>
                </c:pt>
                <c:pt idx="739">
                  <c:v>26</c:v>
                </c:pt>
                <c:pt idx="740">
                  <c:v>23</c:v>
                </c:pt>
                <c:pt idx="741">
                  <c:v>20</c:v>
                </c:pt>
                <c:pt idx="742">
                  <c:v>24</c:v>
                </c:pt>
                <c:pt idx="743">
                  <c:v>24</c:v>
                </c:pt>
                <c:pt idx="744">
                  <c:v>20</c:v>
                </c:pt>
                <c:pt idx="745">
                  <c:v>24</c:v>
                </c:pt>
                <c:pt idx="746">
                  <c:v>24</c:v>
                </c:pt>
                <c:pt idx="747">
                  <c:v>20</c:v>
                </c:pt>
                <c:pt idx="748">
                  <c:v>26</c:v>
                </c:pt>
                <c:pt idx="749">
                  <c:v>26</c:v>
                </c:pt>
                <c:pt idx="750">
                  <c:v>26</c:v>
                </c:pt>
                <c:pt idx="751">
                  <c:v>19</c:v>
                </c:pt>
                <c:pt idx="752">
                  <c:v>20</c:v>
                </c:pt>
                <c:pt idx="753">
                  <c:v>20</c:v>
                </c:pt>
                <c:pt idx="754">
                  <c:v>20</c:v>
                </c:pt>
                <c:pt idx="755">
                  <c:v>19</c:v>
                </c:pt>
                <c:pt idx="756">
                  <c:v>22</c:v>
                </c:pt>
                <c:pt idx="757">
                  <c:v>19</c:v>
                </c:pt>
                <c:pt idx="758">
                  <c:v>18</c:v>
                </c:pt>
                <c:pt idx="759">
                  <c:v>19</c:v>
                </c:pt>
                <c:pt idx="760">
                  <c:v>19</c:v>
                </c:pt>
                <c:pt idx="761">
                  <c:v>19</c:v>
                </c:pt>
                <c:pt idx="762">
                  <c:v>19</c:v>
                </c:pt>
                <c:pt idx="763">
                  <c:v>28</c:v>
                </c:pt>
                <c:pt idx="764">
                  <c:v>22</c:v>
                </c:pt>
                <c:pt idx="765">
                  <c:v>24</c:v>
                </c:pt>
                <c:pt idx="766">
                  <c:v>22</c:v>
                </c:pt>
                <c:pt idx="767">
                  <c:v>24</c:v>
                </c:pt>
                <c:pt idx="768">
                  <c:v>22</c:v>
                </c:pt>
                <c:pt idx="769">
                  <c:v>24</c:v>
                </c:pt>
                <c:pt idx="770">
                  <c:v>26</c:v>
                </c:pt>
                <c:pt idx="771">
                  <c:v>24</c:v>
                </c:pt>
                <c:pt idx="772">
                  <c:v>26</c:v>
                </c:pt>
                <c:pt idx="773">
                  <c:v>26</c:v>
                </c:pt>
                <c:pt idx="774">
                  <c:v>24</c:v>
                </c:pt>
                <c:pt idx="775">
                  <c:v>26</c:v>
                </c:pt>
                <c:pt idx="776">
                  <c:v>24</c:v>
                </c:pt>
                <c:pt idx="777">
                  <c:v>24</c:v>
                </c:pt>
                <c:pt idx="778">
                  <c:v>24</c:v>
                </c:pt>
                <c:pt idx="779">
                  <c:v>26</c:v>
                </c:pt>
                <c:pt idx="780">
                  <c:v>24</c:v>
                </c:pt>
                <c:pt idx="781">
                  <c:v>24</c:v>
                </c:pt>
                <c:pt idx="782">
                  <c:v>26</c:v>
                </c:pt>
                <c:pt idx="783">
                  <c:v>24</c:v>
                </c:pt>
                <c:pt idx="784">
                  <c:v>24</c:v>
                </c:pt>
                <c:pt idx="785">
                  <c:v>26</c:v>
                </c:pt>
                <c:pt idx="786">
                  <c:v>26</c:v>
                </c:pt>
                <c:pt idx="787">
                  <c:v>26</c:v>
                </c:pt>
                <c:pt idx="788">
                  <c:v>26</c:v>
                </c:pt>
                <c:pt idx="789">
                  <c:v>24</c:v>
                </c:pt>
                <c:pt idx="790">
                  <c:v>24</c:v>
                </c:pt>
                <c:pt idx="791">
                  <c:v>24</c:v>
                </c:pt>
                <c:pt idx="792">
                  <c:v>24</c:v>
                </c:pt>
                <c:pt idx="793">
                  <c:v>24</c:v>
                </c:pt>
                <c:pt idx="794">
                  <c:v>24</c:v>
                </c:pt>
                <c:pt idx="795">
                  <c:v>28</c:v>
                </c:pt>
                <c:pt idx="796">
                  <c:v>32</c:v>
                </c:pt>
                <c:pt idx="797">
                  <c:v>24</c:v>
                </c:pt>
                <c:pt idx="798">
                  <c:v>27</c:v>
                </c:pt>
                <c:pt idx="799">
                  <c:v>25</c:v>
                </c:pt>
                <c:pt idx="800">
                  <c:v>26</c:v>
                </c:pt>
                <c:pt idx="801">
                  <c:v>33</c:v>
                </c:pt>
                <c:pt idx="802">
                  <c:v>33</c:v>
                </c:pt>
                <c:pt idx="803">
                  <c:v>33</c:v>
                </c:pt>
                <c:pt idx="804">
                  <c:v>30</c:v>
                </c:pt>
                <c:pt idx="805">
                  <c:v>33</c:v>
                </c:pt>
                <c:pt idx="806">
                  <c:v>33</c:v>
                </c:pt>
                <c:pt idx="807">
                  <c:v>28</c:v>
                </c:pt>
                <c:pt idx="808">
                  <c:v>28</c:v>
                </c:pt>
                <c:pt idx="809">
                  <c:v>28</c:v>
                </c:pt>
                <c:pt idx="810">
                  <c:v>30</c:v>
                </c:pt>
                <c:pt idx="811">
                  <c:v>29</c:v>
                </c:pt>
                <c:pt idx="812">
                  <c:v>29</c:v>
                </c:pt>
                <c:pt idx="813">
                  <c:v>29</c:v>
                </c:pt>
                <c:pt idx="814">
                  <c:v>30</c:v>
                </c:pt>
                <c:pt idx="815">
                  <c:v>29</c:v>
                </c:pt>
                <c:pt idx="816">
                  <c:v>29</c:v>
                </c:pt>
                <c:pt idx="817">
                  <c:v>33</c:v>
                </c:pt>
                <c:pt idx="818">
                  <c:v>28</c:v>
                </c:pt>
                <c:pt idx="819">
                  <c:v>27</c:v>
                </c:pt>
                <c:pt idx="820">
                  <c:v>24</c:v>
                </c:pt>
                <c:pt idx="821">
                  <c:v>27</c:v>
                </c:pt>
                <c:pt idx="822">
                  <c:v>24</c:v>
                </c:pt>
                <c:pt idx="823">
                  <c:v>29</c:v>
                </c:pt>
                <c:pt idx="824">
                  <c:v>27</c:v>
                </c:pt>
                <c:pt idx="825">
                  <c:v>24</c:v>
                </c:pt>
                <c:pt idx="826">
                  <c:v>29</c:v>
                </c:pt>
                <c:pt idx="827">
                  <c:v>27</c:v>
                </c:pt>
                <c:pt idx="828">
                  <c:v>28</c:v>
                </c:pt>
                <c:pt idx="829">
                  <c:v>28</c:v>
                </c:pt>
                <c:pt idx="830">
                  <c:v>27</c:v>
                </c:pt>
                <c:pt idx="831">
                  <c:v>27</c:v>
                </c:pt>
                <c:pt idx="832">
                  <c:v>27</c:v>
                </c:pt>
                <c:pt idx="833">
                  <c:v>27</c:v>
                </c:pt>
                <c:pt idx="834">
                  <c:v>31</c:v>
                </c:pt>
                <c:pt idx="835">
                  <c:v>31</c:v>
                </c:pt>
                <c:pt idx="836">
                  <c:v>29</c:v>
                </c:pt>
                <c:pt idx="837">
                  <c:v>27</c:v>
                </c:pt>
                <c:pt idx="838">
                  <c:v>27</c:v>
                </c:pt>
                <c:pt idx="839">
                  <c:v>28</c:v>
                </c:pt>
                <c:pt idx="840">
                  <c:v>27</c:v>
                </c:pt>
                <c:pt idx="841">
                  <c:v>27</c:v>
                </c:pt>
                <c:pt idx="842">
                  <c:v>31</c:v>
                </c:pt>
                <c:pt idx="843">
                  <c:v>27</c:v>
                </c:pt>
                <c:pt idx="844">
                  <c:v>27</c:v>
                </c:pt>
                <c:pt idx="845">
                  <c:v>29</c:v>
                </c:pt>
                <c:pt idx="846">
                  <c:v>31</c:v>
                </c:pt>
                <c:pt idx="847">
                  <c:v>27</c:v>
                </c:pt>
                <c:pt idx="848">
                  <c:v>28</c:v>
                </c:pt>
                <c:pt idx="849">
                  <c:v>27</c:v>
                </c:pt>
                <c:pt idx="850">
                  <c:v>27</c:v>
                </c:pt>
                <c:pt idx="851">
                  <c:v>25</c:v>
                </c:pt>
                <c:pt idx="852">
                  <c:v>23</c:v>
                </c:pt>
                <c:pt idx="853">
                  <c:v>25</c:v>
                </c:pt>
                <c:pt idx="854">
                  <c:v>23</c:v>
                </c:pt>
                <c:pt idx="855">
                  <c:v>22</c:v>
                </c:pt>
                <c:pt idx="856">
                  <c:v>27</c:v>
                </c:pt>
                <c:pt idx="857">
                  <c:v>27</c:v>
                </c:pt>
                <c:pt idx="858">
                  <c:v>27</c:v>
                </c:pt>
                <c:pt idx="859">
                  <c:v>27</c:v>
                </c:pt>
                <c:pt idx="860">
                  <c:v>27</c:v>
                </c:pt>
                <c:pt idx="861">
                  <c:v>27</c:v>
                </c:pt>
                <c:pt idx="862">
                  <c:v>27</c:v>
                </c:pt>
                <c:pt idx="863">
                  <c:v>33</c:v>
                </c:pt>
                <c:pt idx="864">
                  <c:v>27</c:v>
                </c:pt>
                <c:pt idx="865">
                  <c:v>28</c:v>
                </c:pt>
                <c:pt idx="866">
                  <c:v>27</c:v>
                </c:pt>
                <c:pt idx="867">
                  <c:v>20</c:v>
                </c:pt>
                <c:pt idx="868">
                  <c:v>19</c:v>
                </c:pt>
                <c:pt idx="869">
                  <c:v>19</c:v>
                </c:pt>
                <c:pt idx="870">
                  <c:v>20</c:v>
                </c:pt>
                <c:pt idx="871">
                  <c:v>16</c:v>
                </c:pt>
                <c:pt idx="872">
                  <c:v>16</c:v>
                </c:pt>
                <c:pt idx="873">
                  <c:v>20</c:v>
                </c:pt>
                <c:pt idx="874">
                  <c:v>20</c:v>
                </c:pt>
                <c:pt idx="875">
                  <c:v>25</c:v>
                </c:pt>
                <c:pt idx="876">
                  <c:v>24</c:v>
                </c:pt>
                <c:pt idx="877">
                  <c:v>25</c:v>
                </c:pt>
                <c:pt idx="878">
                  <c:v>25</c:v>
                </c:pt>
                <c:pt idx="879">
                  <c:v>24</c:v>
                </c:pt>
                <c:pt idx="880">
                  <c:v>26</c:v>
                </c:pt>
                <c:pt idx="881">
                  <c:v>26</c:v>
                </c:pt>
                <c:pt idx="882">
                  <c:v>26</c:v>
                </c:pt>
                <c:pt idx="883">
                  <c:v>26</c:v>
                </c:pt>
                <c:pt idx="884">
                  <c:v>25</c:v>
                </c:pt>
                <c:pt idx="885">
                  <c:v>26</c:v>
                </c:pt>
                <c:pt idx="886">
                  <c:v>23</c:v>
                </c:pt>
                <c:pt idx="887">
                  <c:v>26</c:v>
                </c:pt>
                <c:pt idx="888">
                  <c:v>23</c:v>
                </c:pt>
                <c:pt idx="889">
                  <c:v>26</c:v>
                </c:pt>
                <c:pt idx="890">
                  <c:v>23</c:v>
                </c:pt>
                <c:pt idx="891">
                  <c:v>26</c:v>
                </c:pt>
                <c:pt idx="892">
                  <c:v>26</c:v>
                </c:pt>
                <c:pt idx="893">
                  <c:v>25</c:v>
                </c:pt>
                <c:pt idx="894">
                  <c:v>23</c:v>
                </c:pt>
                <c:pt idx="895">
                  <c:v>26</c:v>
                </c:pt>
                <c:pt idx="896">
                  <c:v>26</c:v>
                </c:pt>
                <c:pt idx="897">
                  <c:v>25</c:v>
                </c:pt>
                <c:pt idx="898">
                  <c:v>25</c:v>
                </c:pt>
                <c:pt idx="899">
                  <c:v>25</c:v>
                </c:pt>
                <c:pt idx="900">
                  <c:v>25</c:v>
                </c:pt>
                <c:pt idx="901">
                  <c:v>23</c:v>
                </c:pt>
                <c:pt idx="902">
                  <c:v>26</c:v>
                </c:pt>
                <c:pt idx="903">
                  <c:v>25</c:v>
                </c:pt>
                <c:pt idx="904">
                  <c:v>25</c:v>
                </c:pt>
                <c:pt idx="905">
                  <c:v>24</c:v>
                </c:pt>
                <c:pt idx="906">
                  <c:v>25</c:v>
                </c:pt>
                <c:pt idx="907">
                  <c:v>24</c:v>
                </c:pt>
                <c:pt idx="908">
                  <c:v>20</c:v>
                </c:pt>
                <c:pt idx="909">
                  <c:v>24</c:v>
                </c:pt>
                <c:pt idx="910">
                  <c:v>24</c:v>
                </c:pt>
                <c:pt idx="911">
                  <c:v>22</c:v>
                </c:pt>
                <c:pt idx="912">
                  <c:v>24</c:v>
                </c:pt>
                <c:pt idx="913">
                  <c:v>24</c:v>
                </c:pt>
                <c:pt idx="914">
                  <c:v>23</c:v>
                </c:pt>
                <c:pt idx="915">
                  <c:v>24</c:v>
                </c:pt>
                <c:pt idx="916">
                  <c:v>24</c:v>
                </c:pt>
                <c:pt idx="917">
                  <c:v>27</c:v>
                </c:pt>
                <c:pt idx="918">
                  <c:v>25</c:v>
                </c:pt>
                <c:pt idx="919">
                  <c:v>26</c:v>
                </c:pt>
                <c:pt idx="920">
                  <c:v>26</c:v>
                </c:pt>
                <c:pt idx="921">
                  <c:v>27</c:v>
                </c:pt>
                <c:pt idx="922">
                  <c:v>24</c:v>
                </c:pt>
                <c:pt idx="923">
                  <c:v>26</c:v>
                </c:pt>
                <c:pt idx="924">
                  <c:v>24</c:v>
                </c:pt>
                <c:pt idx="925">
                  <c:v>27</c:v>
                </c:pt>
                <c:pt idx="926">
                  <c:v>27</c:v>
                </c:pt>
                <c:pt idx="927">
                  <c:v>26</c:v>
                </c:pt>
                <c:pt idx="928">
                  <c:v>24</c:v>
                </c:pt>
                <c:pt idx="929">
                  <c:v>24</c:v>
                </c:pt>
                <c:pt idx="930">
                  <c:v>20</c:v>
                </c:pt>
                <c:pt idx="931">
                  <c:v>27</c:v>
                </c:pt>
                <c:pt idx="932">
                  <c:v>26</c:v>
                </c:pt>
                <c:pt idx="933">
                  <c:v>25</c:v>
                </c:pt>
                <c:pt idx="934">
                  <c:v>26</c:v>
                </c:pt>
                <c:pt idx="935">
                  <c:v>26</c:v>
                </c:pt>
                <c:pt idx="936">
                  <c:v>26</c:v>
                </c:pt>
                <c:pt idx="937">
                  <c:v>26</c:v>
                </c:pt>
                <c:pt idx="938">
                  <c:v>26</c:v>
                </c:pt>
                <c:pt idx="939">
                  <c:v>25</c:v>
                </c:pt>
                <c:pt idx="940">
                  <c:v>27</c:v>
                </c:pt>
                <c:pt idx="941">
                  <c:v>27</c:v>
                </c:pt>
                <c:pt idx="942">
                  <c:v>25</c:v>
                </c:pt>
                <c:pt idx="943">
                  <c:v>27</c:v>
                </c:pt>
                <c:pt idx="944">
                  <c:v>24</c:v>
                </c:pt>
                <c:pt idx="945">
                  <c:v>26</c:v>
                </c:pt>
                <c:pt idx="946">
                  <c:v>26</c:v>
                </c:pt>
                <c:pt idx="947">
                  <c:v>26</c:v>
                </c:pt>
                <c:pt idx="948">
                  <c:v>26</c:v>
                </c:pt>
                <c:pt idx="949">
                  <c:v>27</c:v>
                </c:pt>
                <c:pt idx="950">
                  <c:v>24</c:v>
                </c:pt>
                <c:pt idx="951">
                  <c:v>27</c:v>
                </c:pt>
                <c:pt idx="952">
                  <c:v>26</c:v>
                </c:pt>
                <c:pt idx="953">
                  <c:v>27</c:v>
                </c:pt>
                <c:pt idx="954">
                  <c:v>27</c:v>
                </c:pt>
                <c:pt idx="955">
                  <c:v>26</c:v>
                </c:pt>
                <c:pt idx="956">
                  <c:v>27</c:v>
                </c:pt>
                <c:pt idx="957">
                  <c:v>24</c:v>
                </c:pt>
                <c:pt idx="958">
                  <c:v>24</c:v>
                </c:pt>
                <c:pt idx="959">
                  <c:v>20</c:v>
                </c:pt>
                <c:pt idx="960">
                  <c:v>20</c:v>
                </c:pt>
                <c:pt idx="961">
                  <c:v>29</c:v>
                </c:pt>
                <c:pt idx="962">
                  <c:v>28</c:v>
                </c:pt>
                <c:pt idx="963">
                  <c:v>28</c:v>
                </c:pt>
                <c:pt idx="964">
                  <c:v>28</c:v>
                </c:pt>
                <c:pt idx="965">
                  <c:v>28</c:v>
                </c:pt>
                <c:pt idx="966">
                  <c:v>28</c:v>
                </c:pt>
                <c:pt idx="967">
                  <c:v>28</c:v>
                </c:pt>
                <c:pt idx="968">
                  <c:v>29</c:v>
                </c:pt>
                <c:pt idx="969">
                  <c:v>29</c:v>
                </c:pt>
                <c:pt idx="970">
                  <c:v>29</c:v>
                </c:pt>
                <c:pt idx="971">
                  <c:v>28</c:v>
                </c:pt>
                <c:pt idx="972">
                  <c:v>29</c:v>
                </c:pt>
                <c:pt idx="973">
                  <c:v>28</c:v>
                </c:pt>
                <c:pt idx="974">
                  <c:v>29</c:v>
                </c:pt>
                <c:pt idx="975">
                  <c:v>17</c:v>
                </c:pt>
                <c:pt idx="976">
                  <c:v>17</c:v>
                </c:pt>
                <c:pt idx="977">
                  <c:v>17</c:v>
                </c:pt>
                <c:pt idx="978">
                  <c:v>22</c:v>
                </c:pt>
                <c:pt idx="979">
                  <c:v>22</c:v>
                </c:pt>
                <c:pt idx="980">
                  <c:v>22</c:v>
                </c:pt>
                <c:pt idx="981">
                  <c:v>25</c:v>
                </c:pt>
                <c:pt idx="982">
                  <c:v>25</c:v>
                </c:pt>
                <c:pt idx="983">
                  <c:v>22</c:v>
                </c:pt>
                <c:pt idx="984">
                  <c:v>25</c:v>
                </c:pt>
                <c:pt idx="985">
                  <c:v>25</c:v>
                </c:pt>
                <c:pt idx="986">
                  <c:v>22</c:v>
                </c:pt>
                <c:pt idx="987">
                  <c:v>24</c:v>
                </c:pt>
                <c:pt idx="988">
                  <c:v>24</c:v>
                </c:pt>
                <c:pt idx="989">
                  <c:v>22</c:v>
                </c:pt>
                <c:pt idx="990">
                  <c:v>22</c:v>
                </c:pt>
                <c:pt idx="991">
                  <c:v>22</c:v>
                </c:pt>
                <c:pt idx="992">
                  <c:v>24</c:v>
                </c:pt>
                <c:pt idx="993">
                  <c:v>22</c:v>
                </c:pt>
                <c:pt idx="994">
                  <c:v>24</c:v>
                </c:pt>
                <c:pt idx="995">
                  <c:v>24</c:v>
                </c:pt>
                <c:pt idx="996">
                  <c:v>24</c:v>
                </c:pt>
                <c:pt idx="997">
                  <c:v>24</c:v>
                </c:pt>
                <c:pt idx="998">
                  <c:v>24</c:v>
                </c:pt>
                <c:pt idx="999">
                  <c:v>23</c:v>
                </c:pt>
                <c:pt idx="1000">
                  <c:v>23</c:v>
                </c:pt>
                <c:pt idx="1001">
                  <c:v>24</c:v>
                </c:pt>
                <c:pt idx="1002">
                  <c:v>24</c:v>
                </c:pt>
                <c:pt idx="1003">
                  <c:v>24</c:v>
                </c:pt>
                <c:pt idx="1004">
                  <c:v>24</c:v>
                </c:pt>
                <c:pt idx="1005">
                  <c:v>24</c:v>
                </c:pt>
                <c:pt idx="1006">
                  <c:v>24</c:v>
                </c:pt>
                <c:pt idx="1007">
                  <c:v>24</c:v>
                </c:pt>
                <c:pt idx="1008">
                  <c:v>24</c:v>
                </c:pt>
                <c:pt idx="1009">
                  <c:v>24</c:v>
                </c:pt>
                <c:pt idx="1010">
                  <c:v>24</c:v>
                </c:pt>
                <c:pt idx="1011">
                  <c:v>43</c:v>
                </c:pt>
                <c:pt idx="1012">
                  <c:v>43</c:v>
                </c:pt>
                <c:pt idx="1013">
                  <c:v>33</c:v>
                </c:pt>
                <c:pt idx="1014">
                  <c:v>35</c:v>
                </c:pt>
                <c:pt idx="1015">
                  <c:v>33</c:v>
                </c:pt>
                <c:pt idx="1016">
                  <c:v>33</c:v>
                </c:pt>
                <c:pt idx="1017">
                  <c:v>35</c:v>
                </c:pt>
                <c:pt idx="1018">
                  <c:v>33</c:v>
                </c:pt>
                <c:pt idx="1019">
                  <c:v>43</c:v>
                </c:pt>
                <c:pt idx="1020">
                  <c:v>32</c:v>
                </c:pt>
                <c:pt idx="1021">
                  <c:v>33</c:v>
                </c:pt>
                <c:pt idx="1022">
                  <c:v>35</c:v>
                </c:pt>
                <c:pt idx="1023">
                  <c:v>32</c:v>
                </c:pt>
                <c:pt idx="1024">
                  <c:v>32</c:v>
                </c:pt>
                <c:pt idx="1025">
                  <c:v>33</c:v>
                </c:pt>
                <c:pt idx="1026">
                  <c:v>33</c:v>
                </c:pt>
                <c:pt idx="1027">
                  <c:v>32</c:v>
                </c:pt>
                <c:pt idx="1028">
                  <c:v>33</c:v>
                </c:pt>
                <c:pt idx="1029">
                  <c:v>43</c:v>
                </c:pt>
                <c:pt idx="1030">
                  <c:v>33</c:v>
                </c:pt>
                <c:pt idx="1031">
                  <c:v>35</c:v>
                </c:pt>
                <c:pt idx="1032">
                  <c:v>35</c:v>
                </c:pt>
                <c:pt idx="1033">
                  <c:v>33</c:v>
                </c:pt>
                <c:pt idx="1034">
                  <c:v>35</c:v>
                </c:pt>
                <c:pt idx="1035">
                  <c:v>32</c:v>
                </c:pt>
                <c:pt idx="1036">
                  <c:v>43</c:v>
                </c:pt>
                <c:pt idx="1037">
                  <c:v>33</c:v>
                </c:pt>
                <c:pt idx="1038">
                  <c:v>43</c:v>
                </c:pt>
                <c:pt idx="1039">
                  <c:v>32</c:v>
                </c:pt>
                <c:pt idx="1040">
                  <c:v>33</c:v>
                </c:pt>
                <c:pt idx="1041">
                  <c:v>33</c:v>
                </c:pt>
                <c:pt idx="1042">
                  <c:v>33</c:v>
                </c:pt>
                <c:pt idx="1043">
                  <c:v>35</c:v>
                </c:pt>
                <c:pt idx="1044">
                  <c:v>32</c:v>
                </c:pt>
                <c:pt idx="1045">
                  <c:v>43</c:v>
                </c:pt>
                <c:pt idx="1046">
                  <c:v>35</c:v>
                </c:pt>
                <c:pt idx="1047">
                  <c:v>35</c:v>
                </c:pt>
                <c:pt idx="1048">
                  <c:v>35</c:v>
                </c:pt>
                <c:pt idx="1049">
                  <c:v>34</c:v>
                </c:pt>
                <c:pt idx="1050">
                  <c:v>35</c:v>
                </c:pt>
                <c:pt idx="1051">
                  <c:v>34</c:v>
                </c:pt>
                <c:pt idx="1052">
                  <c:v>34</c:v>
                </c:pt>
                <c:pt idx="1053">
                  <c:v>34</c:v>
                </c:pt>
                <c:pt idx="1054">
                  <c:v>35</c:v>
                </c:pt>
                <c:pt idx="1055">
                  <c:v>34</c:v>
                </c:pt>
                <c:pt idx="1056">
                  <c:v>34</c:v>
                </c:pt>
                <c:pt idx="1057">
                  <c:v>35</c:v>
                </c:pt>
                <c:pt idx="1058">
                  <c:v>28</c:v>
                </c:pt>
                <c:pt idx="1059">
                  <c:v>28</c:v>
                </c:pt>
                <c:pt idx="1060">
                  <c:v>28</c:v>
                </c:pt>
                <c:pt idx="1061">
                  <c:v>31</c:v>
                </c:pt>
                <c:pt idx="1062">
                  <c:v>31</c:v>
                </c:pt>
                <c:pt idx="1063">
                  <c:v>32</c:v>
                </c:pt>
                <c:pt idx="1064">
                  <c:v>32</c:v>
                </c:pt>
                <c:pt idx="1065">
                  <c:v>32</c:v>
                </c:pt>
                <c:pt idx="1066">
                  <c:v>32</c:v>
                </c:pt>
                <c:pt idx="1067">
                  <c:v>32</c:v>
                </c:pt>
                <c:pt idx="1068">
                  <c:v>32</c:v>
                </c:pt>
                <c:pt idx="1069">
                  <c:v>31</c:v>
                </c:pt>
                <c:pt idx="1070">
                  <c:v>32</c:v>
                </c:pt>
                <c:pt idx="1071">
                  <c:v>31</c:v>
                </c:pt>
                <c:pt idx="1072">
                  <c:v>31</c:v>
                </c:pt>
                <c:pt idx="1073">
                  <c:v>31</c:v>
                </c:pt>
                <c:pt idx="1074">
                  <c:v>31</c:v>
                </c:pt>
                <c:pt idx="1075">
                  <c:v>32</c:v>
                </c:pt>
                <c:pt idx="1076">
                  <c:v>33</c:v>
                </c:pt>
                <c:pt idx="1077">
                  <c:v>37</c:v>
                </c:pt>
                <c:pt idx="1078">
                  <c:v>31</c:v>
                </c:pt>
                <c:pt idx="1079">
                  <c:v>31</c:v>
                </c:pt>
                <c:pt idx="1080">
                  <c:v>33</c:v>
                </c:pt>
                <c:pt idx="1081">
                  <c:v>33</c:v>
                </c:pt>
                <c:pt idx="1082">
                  <c:v>31</c:v>
                </c:pt>
                <c:pt idx="1083">
                  <c:v>37</c:v>
                </c:pt>
                <c:pt idx="1084">
                  <c:v>37</c:v>
                </c:pt>
                <c:pt idx="1085">
                  <c:v>31</c:v>
                </c:pt>
                <c:pt idx="1086">
                  <c:v>31</c:v>
                </c:pt>
                <c:pt idx="1087">
                  <c:v>31</c:v>
                </c:pt>
                <c:pt idx="1088">
                  <c:v>29</c:v>
                </c:pt>
                <c:pt idx="1089">
                  <c:v>29</c:v>
                </c:pt>
                <c:pt idx="1090">
                  <c:v>32</c:v>
                </c:pt>
                <c:pt idx="1091">
                  <c:v>32</c:v>
                </c:pt>
                <c:pt idx="1092">
                  <c:v>32</c:v>
                </c:pt>
                <c:pt idx="1093">
                  <c:v>21</c:v>
                </c:pt>
                <c:pt idx="1094">
                  <c:v>22</c:v>
                </c:pt>
                <c:pt idx="1095">
                  <c:v>38</c:v>
                </c:pt>
                <c:pt idx="1096">
                  <c:v>29</c:v>
                </c:pt>
                <c:pt idx="1097">
                  <c:v>33</c:v>
                </c:pt>
                <c:pt idx="1098">
                  <c:v>27</c:v>
                </c:pt>
                <c:pt idx="1099">
                  <c:v>33</c:v>
                </c:pt>
                <c:pt idx="1100">
                  <c:v>27</c:v>
                </c:pt>
                <c:pt idx="1101">
                  <c:v>29</c:v>
                </c:pt>
                <c:pt idx="1102">
                  <c:v>38</c:v>
                </c:pt>
                <c:pt idx="1103">
                  <c:v>32</c:v>
                </c:pt>
                <c:pt idx="1104">
                  <c:v>35</c:v>
                </c:pt>
                <c:pt idx="1105">
                  <c:v>35</c:v>
                </c:pt>
                <c:pt idx="1106">
                  <c:v>38</c:v>
                </c:pt>
                <c:pt idx="1107">
                  <c:v>30</c:v>
                </c:pt>
                <c:pt idx="1108">
                  <c:v>30</c:v>
                </c:pt>
                <c:pt idx="1109">
                  <c:v>38</c:v>
                </c:pt>
                <c:pt idx="1110">
                  <c:v>32</c:v>
                </c:pt>
                <c:pt idx="1111">
                  <c:v>31</c:v>
                </c:pt>
                <c:pt idx="1112">
                  <c:v>31</c:v>
                </c:pt>
                <c:pt idx="1113">
                  <c:v>31</c:v>
                </c:pt>
                <c:pt idx="1114">
                  <c:v>29</c:v>
                </c:pt>
                <c:pt idx="1115">
                  <c:v>32</c:v>
                </c:pt>
                <c:pt idx="1116">
                  <c:v>354</c:v>
                </c:pt>
                <c:pt idx="1117">
                  <c:v>34</c:v>
                </c:pt>
                <c:pt idx="1118">
                  <c:v>28</c:v>
                </c:pt>
                <c:pt idx="1119">
                  <c:v>28</c:v>
                </c:pt>
                <c:pt idx="1120">
                  <c:v>38</c:v>
                </c:pt>
                <c:pt idx="1121">
                  <c:v>38</c:v>
                </c:pt>
                <c:pt idx="1122">
                  <c:v>38</c:v>
                </c:pt>
                <c:pt idx="1123">
                  <c:v>30</c:v>
                </c:pt>
                <c:pt idx="1124">
                  <c:v>35</c:v>
                </c:pt>
                <c:pt idx="1125">
                  <c:v>30</c:v>
                </c:pt>
                <c:pt idx="1126">
                  <c:v>29</c:v>
                </c:pt>
                <c:pt idx="1127">
                  <c:v>29</c:v>
                </c:pt>
                <c:pt idx="1128">
                  <c:v>36</c:v>
                </c:pt>
                <c:pt idx="1129">
                  <c:v>22</c:v>
                </c:pt>
                <c:pt idx="1130">
                  <c:v>29</c:v>
                </c:pt>
                <c:pt idx="1131">
                  <c:v>28</c:v>
                </c:pt>
                <c:pt idx="1132">
                  <c:v>29</c:v>
                </c:pt>
                <c:pt idx="1133">
                  <c:v>29</c:v>
                </c:pt>
                <c:pt idx="1134">
                  <c:v>22</c:v>
                </c:pt>
                <c:pt idx="1135">
                  <c:v>22</c:v>
                </c:pt>
                <c:pt idx="1136">
                  <c:v>24</c:v>
                </c:pt>
                <c:pt idx="1137">
                  <c:v>24</c:v>
                </c:pt>
                <c:pt idx="1138">
                  <c:v>23</c:v>
                </c:pt>
                <c:pt idx="1139">
                  <c:v>24</c:v>
                </c:pt>
                <c:pt idx="1140">
                  <c:v>23</c:v>
                </c:pt>
                <c:pt idx="1141">
                  <c:v>23</c:v>
                </c:pt>
                <c:pt idx="1142">
                  <c:v>24</c:v>
                </c:pt>
                <c:pt idx="1143">
                  <c:v>23</c:v>
                </c:pt>
                <c:pt idx="1144">
                  <c:v>23</c:v>
                </c:pt>
                <c:pt idx="1145">
                  <c:v>24</c:v>
                </c:pt>
                <c:pt idx="1146">
                  <c:v>22</c:v>
                </c:pt>
                <c:pt idx="1147">
                  <c:v>22</c:v>
                </c:pt>
                <c:pt idx="1148">
                  <c:v>22</c:v>
                </c:pt>
                <c:pt idx="1149">
                  <c:v>22</c:v>
                </c:pt>
                <c:pt idx="1150">
                  <c:v>22</c:v>
                </c:pt>
                <c:pt idx="1151">
                  <c:v>22</c:v>
                </c:pt>
                <c:pt idx="1152">
                  <c:v>22</c:v>
                </c:pt>
                <c:pt idx="1153">
                  <c:v>22</c:v>
                </c:pt>
                <c:pt idx="1154">
                  <c:v>22</c:v>
                </c:pt>
                <c:pt idx="1155">
                  <c:v>22</c:v>
                </c:pt>
                <c:pt idx="1156">
                  <c:v>22</c:v>
                </c:pt>
                <c:pt idx="1157">
                  <c:v>26</c:v>
                </c:pt>
                <c:pt idx="1158">
                  <c:v>25</c:v>
                </c:pt>
                <c:pt idx="1159">
                  <c:v>26</c:v>
                </c:pt>
                <c:pt idx="1160">
                  <c:v>26</c:v>
                </c:pt>
                <c:pt idx="1161">
                  <c:v>25</c:v>
                </c:pt>
                <c:pt idx="1162">
                  <c:v>25</c:v>
                </c:pt>
                <c:pt idx="1163">
                  <c:v>25</c:v>
                </c:pt>
                <c:pt idx="1164">
                  <c:v>26</c:v>
                </c:pt>
                <c:pt idx="1165">
                  <c:v>25</c:v>
                </c:pt>
                <c:pt idx="1166">
                  <c:v>25</c:v>
                </c:pt>
                <c:pt idx="1167">
                  <c:v>25</c:v>
                </c:pt>
                <c:pt idx="1168">
                  <c:v>37</c:v>
                </c:pt>
                <c:pt idx="1169">
                  <c:v>38</c:v>
                </c:pt>
                <c:pt idx="1170">
                  <c:v>37</c:v>
                </c:pt>
                <c:pt idx="1171">
                  <c:v>37</c:v>
                </c:pt>
                <c:pt idx="1172">
                  <c:v>38</c:v>
                </c:pt>
                <c:pt idx="1173">
                  <c:v>38</c:v>
                </c:pt>
                <c:pt idx="1174">
                  <c:v>38</c:v>
                </c:pt>
                <c:pt idx="1175">
                  <c:v>38</c:v>
                </c:pt>
                <c:pt idx="1176">
                  <c:v>37</c:v>
                </c:pt>
                <c:pt idx="1177">
                  <c:v>37</c:v>
                </c:pt>
                <c:pt idx="1178">
                  <c:v>38</c:v>
                </c:pt>
                <c:pt idx="1179">
                  <c:v>37</c:v>
                </c:pt>
                <c:pt idx="1180">
                  <c:v>37</c:v>
                </c:pt>
                <c:pt idx="1181">
                  <c:v>37</c:v>
                </c:pt>
                <c:pt idx="1182">
                  <c:v>37</c:v>
                </c:pt>
                <c:pt idx="1183">
                  <c:v>38</c:v>
                </c:pt>
                <c:pt idx="1184">
                  <c:v>38</c:v>
                </c:pt>
                <c:pt idx="1185">
                  <c:v>38</c:v>
                </c:pt>
                <c:pt idx="1186">
                  <c:v>29</c:v>
                </c:pt>
                <c:pt idx="1187">
                  <c:v>25</c:v>
                </c:pt>
                <c:pt idx="1188">
                  <c:v>26</c:v>
                </c:pt>
                <c:pt idx="1189">
                  <c:v>25</c:v>
                </c:pt>
                <c:pt idx="1190">
                  <c:v>25</c:v>
                </c:pt>
                <c:pt idx="1191">
                  <c:v>27</c:v>
                </c:pt>
                <c:pt idx="1192">
                  <c:v>27</c:v>
                </c:pt>
                <c:pt idx="1193">
                  <c:v>27</c:v>
                </c:pt>
                <c:pt idx="1194">
                  <c:v>27</c:v>
                </c:pt>
                <c:pt idx="1195">
                  <c:v>27</c:v>
                </c:pt>
                <c:pt idx="1196">
                  <c:v>26</c:v>
                </c:pt>
                <c:pt idx="1197">
                  <c:v>26</c:v>
                </c:pt>
                <c:pt idx="1198">
                  <c:v>27</c:v>
                </c:pt>
                <c:pt idx="1199">
                  <c:v>45</c:v>
                </c:pt>
                <c:pt idx="1200">
                  <c:v>45</c:v>
                </c:pt>
                <c:pt idx="1201">
                  <c:v>45</c:v>
                </c:pt>
                <c:pt idx="1202">
                  <c:v>45</c:v>
                </c:pt>
                <c:pt idx="1203">
                  <c:v>45</c:v>
                </c:pt>
                <c:pt idx="1204">
                  <c:v>45</c:v>
                </c:pt>
                <c:pt idx="1205">
                  <c:v>47</c:v>
                </c:pt>
                <c:pt idx="1206">
                  <c:v>47</c:v>
                </c:pt>
                <c:pt idx="1207">
                  <c:v>47</c:v>
                </c:pt>
                <c:pt idx="1208">
                  <c:v>46</c:v>
                </c:pt>
                <c:pt idx="1209">
                  <c:v>28</c:v>
                </c:pt>
                <c:pt idx="1210">
                  <c:v>34</c:v>
                </c:pt>
                <c:pt idx="1211">
                  <c:v>32</c:v>
                </c:pt>
                <c:pt idx="1212">
                  <c:v>34</c:v>
                </c:pt>
                <c:pt idx="1213">
                  <c:v>35</c:v>
                </c:pt>
                <c:pt idx="1214">
                  <c:v>36</c:v>
                </c:pt>
                <c:pt idx="1215">
                  <c:v>34</c:v>
                </c:pt>
                <c:pt idx="1216">
                  <c:v>28</c:v>
                </c:pt>
                <c:pt idx="1217">
                  <c:v>35</c:v>
                </c:pt>
                <c:pt idx="1218">
                  <c:v>34</c:v>
                </c:pt>
                <c:pt idx="1219">
                  <c:v>35</c:v>
                </c:pt>
                <c:pt idx="1220">
                  <c:v>36</c:v>
                </c:pt>
                <c:pt idx="1221">
                  <c:v>35</c:v>
                </c:pt>
                <c:pt idx="1222">
                  <c:v>34</c:v>
                </c:pt>
                <c:pt idx="1223">
                  <c:v>32</c:v>
                </c:pt>
                <c:pt idx="1224">
                  <c:v>34</c:v>
                </c:pt>
                <c:pt idx="1225">
                  <c:v>36</c:v>
                </c:pt>
                <c:pt idx="1226">
                  <c:v>34</c:v>
                </c:pt>
                <c:pt idx="1227">
                  <c:v>35</c:v>
                </c:pt>
                <c:pt idx="1228">
                  <c:v>34</c:v>
                </c:pt>
                <c:pt idx="1229">
                  <c:v>36</c:v>
                </c:pt>
                <c:pt idx="1230">
                  <c:v>34</c:v>
                </c:pt>
                <c:pt idx="1231">
                  <c:v>37</c:v>
                </c:pt>
                <c:pt idx="1232">
                  <c:v>35</c:v>
                </c:pt>
                <c:pt idx="1233">
                  <c:v>35</c:v>
                </c:pt>
                <c:pt idx="1234">
                  <c:v>34</c:v>
                </c:pt>
                <c:pt idx="1235">
                  <c:v>37</c:v>
                </c:pt>
                <c:pt idx="1236">
                  <c:v>34</c:v>
                </c:pt>
                <c:pt idx="1237">
                  <c:v>35</c:v>
                </c:pt>
                <c:pt idx="1238">
                  <c:v>35</c:v>
                </c:pt>
                <c:pt idx="1239">
                  <c:v>34</c:v>
                </c:pt>
                <c:pt idx="1240">
                  <c:v>37</c:v>
                </c:pt>
                <c:pt idx="1241">
                  <c:v>35</c:v>
                </c:pt>
                <c:pt idx="1242">
                  <c:v>34</c:v>
                </c:pt>
                <c:pt idx="1243">
                  <c:v>37</c:v>
                </c:pt>
                <c:pt idx="1244">
                  <c:v>34</c:v>
                </c:pt>
                <c:pt idx="1245">
                  <c:v>35</c:v>
                </c:pt>
                <c:pt idx="1246">
                  <c:v>35</c:v>
                </c:pt>
                <c:pt idx="1247">
                  <c:v>34</c:v>
                </c:pt>
                <c:pt idx="1248">
                  <c:v>35</c:v>
                </c:pt>
                <c:pt idx="1249">
                  <c:v>37</c:v>
                </c:pt>
                <c:pt idx="1250">
                  <c:v>28</c:v>
                </c:pt>
                <c:pt idx="1251">
                  <c:v>32</c:v>
                </c:pt>
                <c:pt idx="1252">
                  <c:v>32</c:v>
                </c:pt>
                <c:pt idx="1253">
                  <c:v>34</c:v>
                </c:pt>
                <c:pt idx="1254">
                  <c:v>32</c:v>
                </c:pt>
                <c:pt idx="1255">
                  <c:v>37</c:v>
                </c:pt>
                <c:pt idx="1256">
                  <c:v>34</c:v>
                </c:pt>
                <c:pt idx="1257">
                  <c:v>32</c:v>
                </c:pt>
                <c:pt idx="1258">
                  <c:v>34</c:v>
                </c:pt>
                <c:pt idx="1259">
                  <c:v>32</c:v>
                </c:pt>
                <c:pt idx="1260">
                  <c:v>33</c:v>
                </c:pt>
                <c:pt idx="1261">
                  <c:v>32</c:v>
                </c:pt>
                <c:pt idx="1262">
                  <c:v>33</c:v>
                </c:pt>
                <c:pt idx="1263">
                  <c:v>34</c:v>
                </c:pt>
                <c:pt idx="1264">
                  <c:v>36</c:v>
                </c:pt>
                <c:pt idx="1265">
                  <c:v>36</c:v>
                </c:pt>
                <c:pt idx="1266">
                  <c:v>36</c:v>
                </c:pt>
                <c:pt idx="1267">
                  <c:v>32</c:v>
                </c:pt>
                <c:pt idx="1268">
                  <c:v>33</c:v>
                </c:pt>
                <c:pt idx="1269">
                  <c:v>32</c:v>
                </c:pt>
                <c:pt idx="1270">
                  <c:v>28</c:v>
                </c:pt>
                <c:pt idx="1271">
                  <c:v>34</c:v>
                </c:pt>
                <c:pt idx="1272">
                  <c:v>34</c:v>
                </c:pt>
                <c:pt idx="1273">
                  <c:v>32</c:v>
                </c:pt>
                <c:pt idx="1274">
                  <c:v>34</c:v>
                </c:pt>
                <c:pt idx="1275">
                  <c:v>36</c:v>
                </c:pt>
                <c:pt idx="1276">
                  <c:v>32</c:v>
                </c:pt>
                <c:pt idx="1277">
                  <c:v>34</c:v>
                </c:pt>
                <c:pt idx="1278">
                  <c:v>36</c:v>
                </c:pt>
                <c:pt idx="1279">
                  <c:v>36</c:v>
                </c:pt>
                <c:pt idx="1280">
                  <c:v>34</c:v>
                </c:pt>
                <c:pt idx="1281">
                  <c:v>32</c:v>
                </c:pt>
                <c:pt idx="1282">
                  <c:v>32</c:v>
                </c:pt>
                <c:pt idx="1283">
                  <c:v>34</c:v>
                </c:pt>
                <c:pt idx="1284">
                  <c:v>30</c:v>
                </c:pt>
                <c:pt idx="1285">
                  <c:v>30</c:v>
                </c:pt>
                <c:pt idx="1286">
                  <c:v>29</c:v>
                </c:pt>
                <c:pt idx="1287">
                  <c:v>29</c:v>
                </c:pt>
                <c:pt idx="1288">
                  <c:v>27</c:v>
                </c:pt>
                <c:pt idx="1289">
                  <c:v>30</c:v>
                </c:pt>
                <c:pt idx="1290">
                  <c:v>30</c:v>
                </c:pt>
                <c:pt idx="1291">
                  <c:v>30</c:v>
                </c:pt>
                <c:pt idx="1292">
                  <c:v>30</c:v>
                </c:pt>
                <c:pt idx="1293">
                  <c:v>30</c:v>
                </c:pt>
                <c:pt idx="1294">
                  <c:v>30</c:v>
                </c:pt>
                <c:pt idx="1295">
                  <c:v>19</c:v>
                </c:pt>
                <c:pt idx="1296">
                  <c:v>19</c:v>
                </c:pt>
                <c:pt idx="1297">
                  <c:v>26</c:v>
                </c:pt>
                <c:pt idx="1298">
                  <c:v>28</c:v>
                </c:pt>
                <c:pt idx="1299">
                  <c:v>28</c:v>
                </c:pt>
                <c:pt idx="1300">
                  <c:v>28</c:v>
                </c:pt>
                <c:pt idx="1301">
                  <c:v>28</c:v>
                </c:pt>
                <c:pt idx="1302">
                  <c:v>26</c:v>
                </c:pt>
                <c:pt idx="1303">
                  <c:v>28</c:v>
                </c:pt>
                <c:pt idx="1304">
                  <c:v>26</c:v>
                </c:pt>
                <c:pt idx="1305">
                  <c:v>28</c:v>
                </c:pt>
                <c:pt idx="1306">
                  <c:v>28</c:v>
                </c:pt>
                <c:pt idx="1307">
                  <c:v>26</c:v>
                </c:pt>
                <c:pt idx="1308">
                  <c:v>26</c:v>
                </c:pt>
                <c:pt idx="1309">
                  <c:v>28</c:v>
                </c:pt>
                <c:pt idx="1310">
                  <c:v>26</c:v>
                </c:pt>
                <c:pt idx="1311">
                  <c:v>26</c:v>
                </c:pt>
                <c:pt idx="1312">
                  <c:v>28</c:v>
                </c:pt>
                <c:pt idx="1313">
                  <c:v>28</c:v>
                </c:pt>
                <c:pt idx="1314">
                  <c:v>28</c:v>
                </c:pt>
                <c:pt idx="1315">
                  <c:v>26</c:v>
                </c:pt>
                <c:pt idx="1316">
                  <c:v>28</c:v>
                </c:pt>
                <c:pt idx="1317">
                  <c:v>28</c:v>
                </c:pt>
                <c:pt idx="1318">
                  <c:v>26</c:v>
                </c:pt>
                <c:pt idx="1319">
                  <c:v>26</c:v>
                </c:pt>
                <c:pt idx="1320">
                  <c:v>28</c:v>
                </c:pt>
                <c:pt idx="1321">
                  <c:v>28</c:v>
                </c:pt>
                <c:pt idx="1322">
                  <c:v>28</c:v>
                </c:pt>
                <c:pt idx="1323">
                  <c:v>28</c:v>
                </c:pt>
                <c:pt idx="1324">
                  <c:v>26</c:v>
                </c:pt>
                <c:pt idx="1325">
                  <c:v>26</c:v>
                </c:pt>
                <c:pt idx="1326">
                  <c:v>28</c:v>
                </c:pt>
                <c:pt idx="1327">
                  <c:v>28</c:v>
                </c:pt>
                <c:pt idx="1328">
                  <c:v>22</c:v>
                </c:pt>
                <c:pt idx="1329">
                  <c:v>22</c:v>
                </c:pt>
                <c:pt idx="1330">
                  <c:v>18</c:v>
                </c:pt>
                <c:pt idx="1331">
                  <c:v>22</c:v>
                </c:pt>
                <c:pt idx="1332">
                  <c:v>21</c:v>
                </c:pt>
                <c:pt idx="1333">
                  <c:v>19</c:v>
                </c:pt>
                <c:pt idx="1334">
                  <c:v>21</c:v>
                </c:pt>
                <c:pt idx="1335">
                  <c:v>22</c:v>
                </c:pt>
                <c:pt idx="1336">
                  <c:v>21</c:v>
                </c:pt>
                <c:pt idx="1337">
                  <c:v>22</c:v>
                </c:pt>
                <c:pt idx="1338">
                  <c:v>17</c:v>
                </c:pt>
                <c:pt idx="1339">
                  <c:v>22</c:v>
                </c:pt>
                <c:pt idx="1340">
                  <c:v>27</c:v>
                </c:pt>
                <c:pt idx="1341">
                  <c:v>27</c:v>
                </c:pt>
                <c:pt idx="1342">
                  <c:v>30</c:v>
                </c:pt>
                <c:pt idx="1343">
                  <c:v>27</c:v>
                </c:pt>
                <c:pt idx="1344">
                  <c:v>30</c:v>
                </c:pt>
                <c:pt idx="1345">
                  <c:v>30</c:v>
                </c:pt>
                <c:pt idx="1346">
                  <c:v>30</c:v>
                </c:pt>
                <c:pt idx="1347">
                  <c:v>27</c:v>
                </c:pt>
                <c:pt idx="1348">
                  <c:v>27</c:v>
                </c:pt>
                <c:pt idx="1349">
                  <c:v>30</c:v>
                </c:pt>
                <c:pt idx="1350">
                  <c:v>27</c:v>
                </c:pt>
                <c:pt idx="1351">
                  <c:v>30</c:v>
                </c:pt>
                <c:pt idx="1352">
                  <c:v>27</c:v>
                </c:pt>
                <c:pt idx="1353">
                  <c:v>27</c:v>
                </c:pt>
                <c:pt idx="1354">
                  <c:v>30</c:v>
                </c:pt>
                <c:pt idx="1355">
                  <c:v>30</c:v>
                </c:pt>
                <c:pt idx="1356">
                  <c:v>27</c:v>
                </c:pt>
                <c:pt idx="1357">
                  <c:v>31</c:v>
                </c:pt>
                <c:pt idx="1358">
                  <c:v>27</c:v>
                </c:pt>
                <c:pt idx="1359">
                  <c:v>31</c:v>
                </c:pt>
                <c:pt idx="1360">
                  <c:v>31</c:v>
                </c:pt>
                <c:pt idx="1361">
                  <c:v>31</c:v>
                </c:pt>
                <c:pt idx="1362">
                  <c:v>27</c:v>
                </c:pt>
                <c:pt idx="1363">
                  <c:v>27</c:v>
                </c:pt>
                <c:pt idx="1364">
                  <c:v>20</c:v>
                </c:pt>
                <c:pt idx="1365">
                  <c:v>20</c:v>
                </c:pt>
                <c:pt idx="1366">
                  <c:v>20</c:v>
                </c:pt>
                <c:pt idx="1367">
                  <c:v>21</c:v>
                </c:pt>
                <c:pt idx="1368">
                  <c:v>20</c:v>
                </c:pt>
                <c:pt idx="1369">
                  <c:v>19</c:v>
                </c:pt>
                <c:pt idx="1370">
                  <c:v>20</c:v>
                </c:pt>
                <c:pt idx="1371">
                  <c:v>21</c:v>
                </c:pt>
                <c:pt idx="1372">
                  <c:v>21</c:v>
                </c:pt>
                <c:pt idx="1373">
                  <c:v>19</c:v>
                </c:pt>
                <c:pt idx="1374">
                  <c:v>20</c:v>
                </c:pt>
                <c:pt idx="1375">
                  <c:v>27</c:v>
                </c:pt>
                <c:pt idx="1376">
                  <c:v>27</c:v>
                </c:pt>
                <c:pt idx="1377">
                  <c:v>27</c:v>
                </c:pt>
                <c:pt idx="1378">
                  <c:v>28</c:v>
                </c:pt>
                <c:pt idx="1379">
                  <c:v>28</c:v>
                </c:pt>
                <c:pt idx="1380">
                  <c:v>28</c:v>
                </c:pt>
                <c:pt idx="1381">
                  <c:v>28</c:v>
                </c:pt>
                <c:pt idx="1382">
                  <c:v>28</c:v>
                </c:pt>
                <c:pt idx="1383">
                  <c:v>24</c:v>
                </c:pt>
                <c:pt idx="1384">
                  <c:v>24</c:v>
                </c:pt>
                <c:pt idx="1385">
                  <c:v>24</c:v>
                </c:pt>
                <c:pt idx="1386">
                  <c:v>24</c:v>
                </c:pt>
                <c:pt idx="1387">
                  <c:v>25</c:v>
                </c:pt>
                <c:pt idx="1388">
                  <c:v>24</c:v>
                </c:pt>
                <c:pt idx="1389">
                  <c:v>25</c:v>
                </c:pt>
                <c:pt idx="1390">
                  <c:v>25</c:v>
                </c:pt>
                <c:pt idx="1391">
                  <c:v>24</c:v>
                </c:pt>
                <c:pt idx="1392">
                  <c:v>24</c:v>
                </c:pt>
                <c:pt idx="1393">
                  <c:v>25</c:v>
                </c:pt>
                <c:pt idx="1394">
                  <c:v>24</c:v>
                </c:pt>
                <c:pt idx="1395">
                  <c:v>19</c:v>
                </c:pt>
                <c:pt idx="1396">
                  <c:v>33</c:v>
                </c:pt>
                <c:pt idx="1397">
                  <c:v>33</c:v>
                </c:pt>
                <c:pt idx="1398">
                  <c:v>33</c:v>
                </c:pt>
                <c:pt idx="1399">
                  <c:v>38</c:v>
                </c:pt>
                <c:pt idx="1400">
                  <c:v>38</c:v>
                </c:pt>
                <c:pt idx="1401">
                  <c:v>32</c:v>
                </c:pt>
                <c:pt idx="1402">
                  <c:v>38</c:v>
                </c:pt>
                <c:pt idx="1403">
                  <c:v>32</c:v>
                </c:pt>
                <c:pt idx="1404">
                  <c:v>32</c:v>
                </c:pt>
                <c:pt idx="1405">
                  <c:v>32</c:v>
                </c:pt>
                <c:pt idx="1406">
                  <c:v>38</c:v>
                </c:pt>
                <c:pt idx="1407">
                  <c:v>32</c:v>
                </c:pt>
                <c:pt idx="1408">
                  <c:v>32</c:v>
                </c:pt>
                <c:pt idx="1409">
                  <c:v>39</c:v>
                </c:pt>
                <c:pt idx="1410">
                  <c:v>39</c:v>
                </c:pt>
                <c:pt idx="1411">
                  <c:v>37</c:v>
                </c:pt>
                <c:pt idx="1412">
                  <c:v>39</c:v>
                </c:pt>
                <c:pt idx="1413">
                  <c:v>39</c:v>
                </c:pt>
                <c:pt idx="1414">
                  <c:v>32</c:v>
                </c:pt>
                <c:pt idx="1415">
                  <c:v>32</c:v>
                </c:pt>
                <c:pt idx="1416">
                  <c:v>39</c:v>
                </c:pt>
                <c:pt idx="1417">
                  <c:v>39</c:v>
                </c:pt>
                <c:pt idx="1418">
                  <c:v>32</c:v>
                </c:pt>
                <c:pt idx="1419">
                  <c:v>39</c:v>
                </c:pt>
                <c:pt idx="1420">
                  <c:v>32</c:v>
                </c:pt>
                <c:pt idx="1421">
                  <c:v>37</c:v>
                </c:pt>
                <c:pt idx="1422">
                  <c:v>39</c:v>
                </c:pt>
                <c:pt idx="1423">
                  <c:v>24</c:v>
                </c:pt>
                <c:pt idx="1424">
                  <c:v>24</c:v>
                </c:pt>
                <c:pt idx="1425">
                  <c:v>24</c:v>
                </c:pt>
                <c:pt idx="1426">
                  <c:v>22</c:v>
                </c:pt>
                <c:pt idx="1427">
                  <c:v>22</c:v>
                </c:pt>
                <c:pt idx="1428">
                  <c:v>22</c:v>
                </c:pt>
                <c:pt idx="1429">
                  <c:v>19</c:v>
                </c:pt>
                <c:pt idx="1430">
                  <c:v>18</c:v>
                </c:pt>
                <c:pt idx="1431">
                  <c:v>19</c:v>
                </c:pt>
                <c:pt idx="1432">
                  <c:v>18</c:v>
                </c:pt>
                <c:pt idx="1433">
                  <c:v>18</c:v>
                </c:pt>
                <c:pt idx="1434">
                  <c:v>19</c:v>
                </c:pt>
                <c:pt idx="1435">
                  <c:v>19</c:v>
                </c:pt>
                <c:pt idx="1436">
                  <c:v>18</c:v>
                </c:pt>
                <c:pt idx="1437">
                  <c:v>18</c:v>
                </c:pt>
                <c:pt idx="1438">
                  <c:v>18</c:v>
                </c:pt>
                <c:pt idx="1439">
                  <c:v>19</c:v>
                </c:pt>
                <c:pt idx="1440">
                  <c:v>19</c:v>
                </c:pt>
                <c:pt idx="1441">
                  <c:v>19</c:v>
                </c:pt>
                <c:pt idx="1442">
                  <c:v>18</c:v>
                </c:pt>
                <c:pt idx="1443">
                  <c:v>19</c:v>
                </c:pt>
                <c:pt idx="1444">
                  <c:v>19</c:v>
                </c:pt>
                <c:pt idx="1445">
                  <c:v>18</c:v>
                </c:pt>
                <c:pt idx="1446">
                  <c:v>18</c:v>
                </c:pt>
                <c:pt idx="1447">
                  <c:v>19</c:v>
                </c:pt>
                <c:pt idx="1448">
                  <c:v>18</c:v>
                </c:pt>
                <c:pt idx="1449">
                  <c:v>15</c:v>
                </c:pt>
                <c:pt idx="1450">
                  <c:v>15</c:v>
                </c:pt>
                <c:pt idx="1451">
                  <c:v>14</c:v>
                </c:pt>
                <c:pt idx="1452">
                  <c:v>15</c:v>
                </c:pt>
                <c:pt idx="1453">
                  <c:v>15</c:v>
                </c:pt>
                <c:pt idx="1454">
                  <c:v>15</c:v>
                </c:pt>
                <c:pt idx="1455">
                  <c:v>14</c:v>
                </c:pt>
                <c:pt idx="1456">
                  <c:v>14</c:v>
                </c:pt>
                <c:pt idx="1457">
                  <c:v>14</c:v>
                </c:pt>
                <c:pt idx="1458">
                  <c:v>15</c:v>
                </c:pt>
                <c:pt idx="1459">
                  <c:v>17</c:v>
                </c:pt>
                <c:pt idx="1460">
                  <c:v>17</c:v>
                </c:pt>
                <c:pt idx="1461">
                  <c:v>19</c:v>
                </c:pt>
                <c:pt idx="1462">
                  <c:v>17</c:v>
                </c:pt>
                <c:pt idx="1463">
                  <c:v>22</c:v>
                </c:pt>
                <c:pt idx="1464">
                  <c:v>18</c:v>
                </c:pt>
                <c:pt idx="1465">
                  <c:v>19</c:v>
                </c:pt>
                <c:pt idx="1466">
                  <c:v>38</c:v>
                </c:pt>
                <c:pt idx="1467">
                  <c:v>38</c:v>
                </c:pt>
                <c:pt idx="1468">
                  <c:v>38</c:v>
                </c:pt>
                <c:pt idx="1469">
                  <c:v>38</c:v>
                </c:pt>
                <c:pt idx="1470">
                  <c:v>38</c:v>
                </c:pt>
                <c:pt idx="1471">
                  <c:v>38</c:v>
                </c:pt>
                <c:pt idx="1472">
                  <c:v>38</c:v>
                </c:pt>
                <c:pt idx="1473">
                  <c:v>21</c:v>
                </c:pt>
                <c:pt idx="1474">
                  <c:v>18</c:v>
                </c:pt>
                <c:pt idx="1475">
                  <c:v>18</c:v>
                </c:pt>
                <c:pt idx="1476">
                  <c:v>19</c:v>
                </c:pt>
                <c:pt idx="1477">
                  <c:v>20</c:v>
                </c:pt>
                <c:pt idx="1478">
                  <c:v>18</c:v>
                </c:pt>
                <c:pt idx="1479">
                  <c:v>16</c:v>
                </c:pt>
                <c:pt idx="1480">
                  <c:v>19</c:v>
                </c:pt>
                <c:pt idx="1481">
                  <c:v>16</c:v>
                </c:pt>
                <c:pt idx="1482">
                  <c:v>19</c:v>
                </c:pt>
                <c:pt idx="1483">
                  <c:v>20</c:v>
                </c:pt>
                <c:pt idx="1484">
                  <c:v>16</c:v>
                </c:pt>
                <c:pt idx="1485">
                  <c:v>28</c:v>
                </c:pt>
                <c:pt idx="1486">
                  <c:v>26</c:v>
                </c:pt>
                <c:pt idx="1487">
                  <c:v>31</c:v>
                </c:pt>
                <c:pt idx="1488">
                  <c:v>29</c:v>
                </c:pt>
                <c:pt idx="1489">
                  <c:v>29</c:v>
                </c:pt>
                <c:pt idx="1490">
                  <c:v>26</c:v>
                </c:pt>
                <c:pt idx="1491">
                  <c:v>28</c:v>
                </c:pt>
                <c:pt idx="1492">
                  <c:v>31</c:v>
                </c:pt>
                <c:pt idx="1493">
                  <c:v>29</c:v>
                </c:pt>
                <c:pt idx="1494">
                  <c:v>26</c:v>
                </c:pt>
                <c:pt idx="1495">
                  <c:v>28</c:v>
                </c:pt>
                <c:pt idx="1496">
                  <c:v>31</c:v>
                </c:pt>
                <c:pt idx="1497">
                  <c:v>31</c:v>
                </c:pt>
                <c:pt idx="1498">
                  <c:v>29</c:v>
                </c:pt>
                <c:pt idx="1499">
                  <c:v>31</c:v>
                </c:pt>
                <c:pt idx="1500">
                  <c:v>31</c:v>
                </c:pt>
                <c:pt idx="1501">
                  <c:v>30</c:v>
                </c:pt>
                <c:pt idx="1502">
                  <c:v>30</c:v>
                </c:pt>
                <c:pt idx="1503">
                  <c:v>31</c:v>
                </c:pt>
                <c:pt idx="1504">
                  <c:v>30</c:v>
                </c:pt>
                <c:pt idx="1505">
                  <c:v>30</c:v>
                </c:pt>
                <c:pt idx="1506">
                  <c:v>28</c:v>
                </c:pt>
                <c:pt idx="1507">
                  <c:v>30</c:v>
                </c:pt>
                <c:pt idx="1508">
                  <c:v>28</c:v>
                </c:pt>
                <c:pt idx="1509">
                  <c:v>31</c:v>
                </c:pt>
                <c:pt idx="1510">
                  <c:v>28</c:v>
                </c:pt>
                <c:pt idx="1511">
                  <c:v>30</c:v>
                </c:pt>
                <c:pt idx="1512">
                  <c:v>30</c:v>
                </c:pt>
                <c:pt idx="1513">
                  <c:v>30</c:v>
                </c:pt>
                <c:pt idx="1514">
                  <c:v>31</c:v>
                </c:pt>
                <c:pt idx="1515">
                  <c:v>30</c:v>
                </c:pt>
                <c:pt idx="1516">
                  <c:v>30</c:v>
                </c:pt>
                <c:pt idx="1517">
                  <c:v>31</c:v>
                </c:pt>
                <c:pt idx="1518">
                  <c:v>30</c:v>
                </c:pt>
                <c:pt idx="1519">
                  <c:v>27</c:v>
                </c:pt>
                <c:pt idx="1520">
                  <c:v>23</c:v>
                </c:pt>
                <c:pt idx="1521">
                  <c:v>23</c:v>
                </c:pt>
                <c:pt idx="1522">
                  <c:v>23</c:v>
                </c:pt>
                <c:pt idx="1523">
                  <c:v>23</c:v>
                </c:pt>
                <c:pt idx="1524">
                  <c:v>28</c:v>
                </c:pt>
                <c:pt idx="1525">
                  <c:v>30</c:v>
                </c:pt>
                <c:pt idx="1526">
                  <c:v>33</c:v>
                </c:pt>
                <c:pt idx="1527">
                  <c:v>30</c:v>
                </c:pt>
                <c:pt idx="1528">
                  <c:v>28</c:v>
                </c:pt>
                <c:pt idx="1529">
                  <c:v>28</c:v>
                </c:pt>
                <c:pt idx="1530">
                  <c:v>28</c:v>
                </c:pt>
                <c:pt idx="1531">
                  <c:v>28</c:v>
                </c:pt>
                <c:pt idx="1532">
                  <c:v>28</c:v>
                </c:pt>
                <c:pt idx="1533">
                  <c:v>26</c:v>
                </c:pt>
                <c:pt idx="1534">
                  <c:v>26</c:v>
                </c:pt>
                <c:pt idx="1535">
                  <c:v>28</c:v>
                </c:pt>
                <c:pt idx="1536">
                  <c:v>30</c:v>
                </c:pt>
                <c:pt idx="1537">
                  <c:v>30</c:v>
                </c:pt>
                <c:pt idx="1538">
                  <c:v>33</c:v>
                </c:pt>
                <c:pt idx="1539">
                  <c:v>26</c:v>
                </c:pt>
                <c:pt idx="1540">
                  <c:v>30</c:v>
                </c:pt>
                <c:pt idx="1541">
                  <c:v>31</c:v>
                </c:pt>
                <c:pt idx="1542">
                  <c:v>30</c:v>
                </c:pt>
                <c:pt idx="1543">
                  <c:v>31</c:v>
                </c:pt>
                <c:pt idx="1544">
                  <c:v>28</c:v>
                </c:pt>
                <c:pt idx="1545">
                  <c:v>31</c:v>
                </c:pt>
                <c:pt idx="1546">
                  <c:v>30</c:v>
                </c:pt>
                <c:pt idx="1547">
                  <c:v>30</c:v>
                </c:pt>
                <c:pt idx="1548">
                  <c:v>32</c:v>
                </c:pt>
                <c:pt idx="1549">
                  <c:v>31</c:v>
                </c:pt>
                <c:pt idx="1550">
                  <c:v>28</c:v>
                </c:pt>
                <c:pt idx="1551">
                  <c:v>32</c:v>
                </c:pt>
                <c:pt idx="1552">
                  <c:v>30</c:v>
                </c:pt>
                <c:pt idx="1553">
                  <c:v>30</c:v>
                </c:pt>
                <c:pt idx="1554">
                  <c:v>30</c:v>
                </c:pt>
                <c:pt idx="1555">
                  <c:v>28</c:v>
                </c:pt>
                <c:pt idx="1556">
                  <c:v>30</c:v>
                </c:pt>
                <c:pt idx="1557">
                  <c:v>30</c:v>
                </c:pt>
                <c:pt idx="1558">
                  <c:v>30</c:v>
                </c:pt>
                <c:pt idx="1559">
                  <c:v>27</c:v>
                </c:pt>
                <c:pt idx="1560">
                  <c:v>31</c:v>
                </c:pt>
                <c:pt idx="1561">
                  <c:v>30</c:v>
                </c:pt>
                <c:pt idx="1562">
                  <c:v>31</c:v>
                </c:pt>
                <c:pt idx="1563">
                  <c:v>23</c:v>
                </c:pt>
                <c:pt idx="1564">
                  <c:v>25</c:v>
                </c:pt>
                <c:pt idx="1565">
                  <c:v>25</c:v>
                </c:pt>
                <c:pt idx="1566">
                  <c:v>24</c:v>
                </c:pt>
                <c:pt idx="1567">
                  <c:v>24</c:v>
                </c:pt>
                <c:pt idx="1568">
                  <c:v>21</c:v>
                </c:pt>
                <c:pt idx="1569">
                  <c:v>21</c:v>
                </c:pt>
                <c:pt idx="1570">
                  <c:v>21</c:v>
                </c:pt>
                <c:pt idx="1571">
                  <c:v>21</c:v>
                </c:pt>
                <c:pt idx="1572">
                  <c:v>21</c:v>
                </c:pt>
                <c:pt idx="1573">
                  <c:v>21</c:v>
                </c:pt>
                <c:pt idx="1574">
                  <c:v>21</c:v>
                </c:pt>
                <c:pt idx="1575">
                  <c:v>21</c:v>
                </c:pt>
                <c:pt idx="1576">
                  <c:v>21</c:v>
                </c:pt>
                <c:pt idx="1577">
                  <c:v>21</c:v>
                </c:pt>
                <c:pt idx="1578">
                  <c:v>21</c:v>
                </c:pt>
                <c:pt idx="1579">
                  <c:v>21</c:v>
                </c:pt>
                <c:pt idx="1580">
                  <c:v>21</c:v>
                </c:pt>
                <c:pt idx="1581">
                  <c:v>21</c:v>
                </c:pt>
                <c:pt idx="1582">
                  <c:v>21</c:v>
                </c:pt>
                <c:pt idx="1583">
                  <c:v>39</c:v>
                </c:pt>
                <c:pt idx="1584">
                  <c:v>39</c:v>
                </c:pt>
                <c:pt idx="1585">
                  <c:v>39</c:v>
                </c:pt>
                <c:pt idx="1586">
                  <c:v>39</c:v>
                </c:pt>
                <c:pt idx="1587">
                  <c:v>39</c:v>
                </c:pt>
                <c:pt idx="1588">
                  <c:v>39</c:v>
                </c:pt>
                <c:pt idx="1589">
                  <c:v>39</c:v>
                </c:pt>
                <c:pt idx="1590">
                  <c:v>39</c:v>
                </c:pt>
                <c:pt idx="1591">
                  <c:v>39</c:v>
                </c:pt>
                <c:pt idx="1592">
                  <c:v>31</c:v>
                </c:pt>
                <c:pt idx="1593">
                  <c:v>31</c:v>
                </c:pt>
                <c:pt idx="1594">
                  <c:v>31</c:v>
                </c:pt>
                <c:pt idx="1595">
                  <c:v>31</c:v>
                </c:pt>
                <c:pt idx="1596">
                  <c:v>31</c:v>
                </c:pt>
                <c:pt idx="1597">
                  <c:v>31</c:v>
                </c:pt>
                <c:pt idx="1598">
                  <c:v>31</c:v>
                </c:pt>
                <c:pt idx="1599">
                  <c:v>31</c:v>
                </c:pt>
                <c:pt idx="1600">
                  <c:v>31</c:v>
                </c:pt>
                <c:pt idx="1601">
                  <c:v>31</c:v>
                </c:pt>
                <c:pt idx="1602">
                  <c:v>30</c:v>
                </c:pt>
                <c:pt idx="1603">
                  <c:v>30</c:v>
                </c:pt>
                <c:pt idx="1604">
                  <c:v>30</c:v>
                </c:pt>
                <c:pt idx="1605">
                  <c:v>30</c:v>
                </c:pt>
                <c:pt idx="1606">
                  <c:v>30</c:v>
                </c:pt>
                <c:pt idx="1607">
                  <c:v>29</c:v>
                </c:pt>
                <c:pt idx="1608">
                  <c:v>31</c:v>
                </c:pt>
                <c:pt idx="1609">
                  <c:v>29</c:v>
                </c:pt>
                <c:pt idx="1610">
                  <c:v>30</c:v>
                </c:pt>
                <c:pt idx="1611">
                  <c:v>29</c:v>
                </c:pt>
                <c:pt idx="1612">
                  <c:v>29</c:v>
                </c:pt>
                <c:pt idx="1613">
                  <c:v>31</c:v>
                </c:pt>
                <c:pt idx="1614">
                  <c:v>29</c:v>
                </c:pt>
                <c:pt idx="1615">
                  <c:v>29</c:v>
                </c:pt>
                <c:pt idx="1616">
                  <c:v>31</c:v>
                </c:pt>
                <c:pt idx="1617">
                  <c:v>16</c:v>
                </c:pt>
                <c:pt idx="1618">
                  <c:v>18</c:v>
                </c:pt>
                <c:pt idx="1619">
                  <c:v>16</c:v>
                </c:pt>
                <c:pt idx="1620">
                  <c:v>18</c:v>
                </c:pt>
                <c:pt idx="1621">
                  <c:v>16</c:v>
                </c:pt>
                <c:pt idx="1622">
                  <c:v>18</c:v>
                </c:pt>
                <c:pt idx="1623">
                  <c:v>16</c:v>
                </c:pt>
                <c:pt idx="1624">
                  <c:v>18</c:v>
                </c:pt>
                <c:pt idx="1625">
                  <c:v>17</c:v>
                </c:pt>
                <c:pt idx="1626">
                  <c:v>18</c:v>
                </c:pt>
                <c:pt idx="1627">
                  <c:v>18</c:v>
                </c:pt>
                <c:pt idx="1628">
                  <c:v>18</c:v>
                </c:pt>
                <c:pt idx="1629">
                  <c:v>34</c:v>
                </c:pt>
                <c:pt idx="1630">
                  <c:v>34</c:v>
                </c:pt>
                <c:pt idx="1631">
                  <c:v>34</c:v>
                </c:pt>
                <c:pt idx="1632">
                  <c:v>34</c:v>
                </c:pt>
                <c:pt idx="1633">
                  <c:v>34</c:v>
                </c:pt>
                <c:pt idx="1634">
                  <c:v>34</c:v>
                </c:pt>
                <c:pt idx="1635">
                  <c:v>35</c:v>
                </c:pt>
                <c:pt idx="1636">
                  <c:v>35</c:v>
                </c:pt>
                <c:pt idx="1637">
                  <c:v>35</c:v>
                </c:pt>
                <c:pt idx="1638">
                  <c:v>35</c:v>
                </c:pt>
                <c:pt idx="1639">
                  <c:v>35</c:v>
                </c:pt>
                <c:pt idx="1640">
                  <c:v>35</c:v>
                </c:pt>
                <c:pt idx="1641">
                  <c:v>35</c:v>
                </c:pt>
                <c:pt idx="1642">
                  <c:v>35</c:v>
                </c:pt>
                <c:pt idx="1643">
                  <c:v>35</c:v>
                </c:pt>
                <c:pt idx="1644">
                  <c:v>35</c:v>
                </c:pt>
                <c:pt idx="1645">
                  <c:v>35</c:v>
                </c:pt>
                <c:pt idx="1646">
                  <c:v>35</c:v>
                </c:pt>
                <c:pt idx="1647">
                  <c:v>17</c:v>
                </c:pt>
                <c:pt idx="1648">
                  <c:v>17</c:v>
                </c:pt>
                <c:pt idx="1649">
                  <c:v>17</c:v>
                </c:pt>
                <c:pt idx="1650">
                  <c:v>17</c:v>
                </c:pt>
                <c:pt idx="1651">
                  <c:v>16</c:v>
                </c:pt>
                <c:pt idx="1652">
                  <c:v>17</c:v>
                </c:pt>
                <c:pt idx="1653">
                  <c:v>17</c:v>
                </c:pt>
                <c:pt idx="1654">
                  <c:v>16</c:v>
                </c:pt>
                <c:pt idx="1655">
                  <c:v>17</c:v>
                </c:pt>
                <c:pt idx="1656">
                  <c:v>16</c:v>
                </c:pt>
                <c:pt idx="1657">
                  <c:v>24</c:v>
                </c:pt>
                <c:pt idx="1658">
                  <c:v>22</c:v>
                </c:pt>
                <c:pt idx="1659">
                  <c:v>20</c:v>
                </c:pt>
                <c:pt idx="1660">
                  <c:v>22</c:v>
                </c:pt>
                <c:pt idx="1661">
                  <c:v>28</c:v>
                </c:pt>
                <c:pt idx="1662">
                  <c:v>29</c:v>
                </c:pt>
                <c:pt idx="1663">
                  <c:v>29</c:v>
                </c:pt>
                <c:pt idx="1664">
                  <c:v>28</c:v>
                </c:pt>
                <c:pt idx="1665">
                  <c:v>28</c:v>
                </c:pt>
                <c:pt idx="1666">
                  <c:v>28</c:v>
                </c:pt>
                <c:pt idx="1667">
                  <c:v>22</c:v>
                </c:pt>
                <c:pt idx="1668">
                  <c:v>24</c:v>
                </c:pt>
                <c:pt idx="1669">
                  <c:v>22</c:v>
                </c:pt>
                <c:pt idx="1670">
                  <c:v>24</c:v>
                </c:pt>
                <c:pt idx="1671">
                  <c:v>22</c:v>
                </c:pt>
                <c:pt idx="1672">
                  <c:v>24</c:v>
                </c:pt>
                <c:pt idx="1673">
                  <c:v>15</c:v>
                </c:pt>
                <c:pt idx="1674">
                  <c:v>15</c:v>
                </c:pt>
                <c:pt idx="1675">
                  <c:v>15</c:v>
                </c:pt>
                <c:pt idx="1676">
                  <c:v>15</c:v>
                </c:pt>
                <c:pt idx="1677">
                  <c:v>82</c:v>
                </c:pt>
                <c:pt idx="1678">
                  <c:v>82</c:v>
                </c:pt>
                <c:pt idx="1679">
                  <c:v>82</c:v>
                </c:pt>
                <c:pt idx="1680">
                  <c:v>24</c:v>
                </c:pt>
                <c:pt idx="1681">
                  <c:v>19</c:v>
                </c:pt>
                <c:pt idx="1682">
                  <c:v>20</c:v>
                </c:pt>
                <c:pt idx="1683">
                  <c:v>21</c:v>
                </c:pt>
                <c:pt idx="1684">
                  <c:v>24</c:v>
                </c:pt>
                <c:pt idx="1685">
                  <c:v>20</c:v>
                </c:pt>
                <c:pt idx="1686">
                  <c:v>24</c:v>
                </c:pt>
                <c:pt idx="1687">
                  <c:v>20</c:v>
                </c:pt>
                <c:pt idx="1688">
                  <c:v>20</c:v>
                </c:pt>
                <c:pt idx="1689">
                  <c:v>24</c:v>
                </c:pt>
                <c:pt idx="1690">
                  <c:v>19</c:v>
                </c:pt>
                <c:pt idx="1691">
                  <c:v>19</c:v>
                </c:pt>
                <c:pt idx="1692">
                  <c:v>24</c:v>
                </c:pt>
                <c:pt idx="1693">
                  <c:v>19</c:v>
                </c:pt>
                <c:pt idx="1694">
                  <c:v>20</c:v>
                </c:pt>
                <c:pt idx="1695">
                  <c:v>24</c:v>
                </c:pt>
                <c:pt idx="1696">
                  <c:v>20</c:v>
                </c:pt>
                <c:pt idx="1697">
                  <c:v>21</c:v>
                </c:pt>
                <c:pt idx="1698">
                  <c:v>20</c:v>
                </c:pt>
                <c:pt idx="1699">
                  <c:v>21</c:v>
                </c:pt>
                <c:pt idx="1700">
                  <c:v>20</c:v>
                </c:pt>
                <c:pt idx="1701">
                  <c:v>24</c:v>
                </c:pt>
                <c:pt idx="1702">
                  <c:v>21</c:v>
                </c:pt>
                <c:pt idx="1703">
                  <c:v>20</c:v>
                </c:pt>
                <c:pt idx="1704">
                  <c:v>24</c:v>
                </c:pt>
                <c:pt idx="1705">
                  <c:v>20</c:v>
                </c:pt>
                <c:pt idx="1706">
                  <c:v>24</c:v>
                </c:pt>
                <c:pt idx="1707">
                  <c:v>24</c:v>
                </c:pt>
                <c:pt idx="1708">
                  <c:v>24</c:v>
                </c:pt>
                <c:pt idx="1709">
                  <c:v>21</c:v>
                </c:pt>
                <c:pt idx="1710">
                  <c:v>20</c:v>
                </c:pt>
                <c:pt idx="1711">
                  <c:v>21</c:v>
                </c:pt>
                <c:pt idx="1712">
                  <c:v>19</c:v>
                </c:pt>
                <c:pt idx="1713">
                  <c:v>24</c:v>
                </c:pt>
                <c:pt idx="1714">
                  <c:v>21</c:v>
                </c:pt>
                <c:pt idx="1715">
                  <c:v>21</c:v>
                </c:pt>
                <c:pt idx="1716">
                  <c:v>19</c:v>
                </c:pt>
                <c:pt idx="1717">
                  <c:v>19</c:v>
                </c:pt>
                <c:pt idx="1718">
                  <c:v>21</c:v>
                </c:pt>
                <c:pt idx="1719">
                  <c:v>20</c:v>
                </c:pt>
                <c:pt idx="1720">
                  <c:v>17</c:v>
                </c:pt>
                <c:pt idx="1721">
                  <c:v>21</c:v>
                </c:pt>
                <c:pt idx="1722">
                  <c:v>26</c:v>
                </c:pt>
                <c:pt idx="1723">
                  <c:v>21</c:v>
                </c:pt>
                <c:pt idx="1724">
                  <c:v>21</c:v>
                </c:pt>
                <c:pt idx="1725">
                  <c:v>19</c:v>
                </c:pt>
                <c:pt idx="1726">
                  <c:v>17</c:v>
                </c:pt>
                <c:pt idx="1727">
                  <c:v>19</c:v>
                </c:pt>
                <c:pt idx="1728">
                  <c:v>26</c:v>
                </c:pt>
                <c:pt idx="1729">
                  <c:v>26</c:v>
                </c:pt>
                <c:pt idx="1730">
                  <c:v>19</c:v>
                </c:pt>
                <c:pt idx="1731">
                  <c:v>19</c:v>
                </c:pt>
                <c:pt idx="1732">
                  <c:v>21</c:v>
                </c:pt>
                <c:pt idx="1733">
                  <c:v>21</c:v>
                </c:pt>
                <c:pt idx="1734">
                  <c:v>21</c:v>
                </c:pt>
                <c:pt idx="1735">
                  <c:v>24</c:v>
                </c:pt>
                <c:pt idx="1736">
                  <c:v>24</c:v>
                </c:pt>
                <c:pt idx="1737">
                  <c:v>19</c:v>
                </c:pt>
                <c:pt idx="1738">
                  <c:v>20</c:v>
                </c:pt>
                <c:pt idx="1739">
                  <c:v>21</c:v>
                </c:pt>
                <c:pt idx="1740">
                  <c:v>26</c:v>
                </c:pt>
                <c:pt idx="1741">
                  <c:v>18</c:v>
                </c:pt>
                <c:pt idx="1742">
                  <c:v>26</c:v>
                </c:pt>
                <c:pt idx="1743">
                  <c:v>21</c:v>
                </c:pt>
                <c:pt idx="1744">
                  <c:v>21</c:v>
                </c:pt>
                <c:pt idx="1745">
                  <c:v>21</c:v>
                </c:pt>
                <c:pt idx="1746">
                  <c:v>21</c:v>
                </c:pt>
                <c:pt idx="1747">
                  <c:v>21</c:v>
                </c:pt>
                <c:pt idx="1748">
                  <c:v>21</c:v>
                </c:pt>
                <c:pt idx="1749">
                  <c:v>21</c:v>
                </c:pt>
                <c:pt idx="1750">
                  <c:v>21</c:v>
                </c:pt>
                <c:pt idx="1751">
                  <c:v>21</c:v>
                </c:pt>
                <c:pt idx="1752">
                  <c:v>21</c:v>
                </c:pt>
                <c:pt idx="1753">
                  <c:v>21</c:v>
                </c:pt>
                <c:pt idx="1754">
                  <c:v>21</c:v>
                </c:pt>
                <c:pt idx="1755">
                  <c:v>21</c:v>
                </c:pt>
                <c:pt idx="1756">
                  <c:v>21</c:v>
                </c:pt>
                <c:pt idx="1757">
                  <c:v>21</c:v>
                </c:pt>
                <c:pt idx="1758">
                  <c:v>21</c:v>
                </c:pt>
                <c:pt idx="1759">
                  <c:v>21</c:v>
                </c:pt>
                <c:pt idx="1760">
                  <c:v>21</c:v>
                </c:pt>
                <c:pt idx="1761">
                  <c:v>21</c:v>
                </c:pt>
                <c:pt idx="1762">
                  <c:v>21</c:v>
                </c:pt>
                <c:pt idx="1763">
                  <c:v>21</c:v>
                </c:pt>
                <c:pt idx="1764">
                  <c:v>21</c:v>
                </c:pt>
                <c:pt idx="1765">
                  <c:v>21</c:v>
                </c:pt>
                <c:pt idx="1766">
                  <c:v>21</c:v>
                </c:pt>
                <c:pt idx="1767">
                  <c:v>21</c:v>
                </c:pt>
                <c:pt idx="1768">
                  <c:v>21</c:v>
                </c:pt>
                <c:pt idx="1769">
                  <c:v>21</c:v>
                </c:pt>
                <c:pt idx="1770">
                  <c:v>21</c:v>
                </c:pt>
                <c:pt idx="1771">
                  <c:v>21</c:v>
                </c:pt>
                <c:pt idx="1772">
                  <c:v>21</c:v>
                </c:pt>
                <c:pt idx="1773">
                  <c:v>21</c:v>
                </c:pt>
                <c:pt idx="1774">
                  <c:v>25</c:v>
                </c:pt>
                <c:pt idx="1775">
                  <c:v>22</c:v>
                </c:pt>
                <c:pt idx="1776">
                  <c:v>21</c:v>
                </c:pt>
                <c:pt idx="1777">
                  <c:v>25</c:v>
                </c:pt>
                <c:pt idx="1778">
                  <c:v>21</c:v>
                </c:pt>
                <c:pt idx="1779">
                  <c:v>25</c:v>
                </c:pt>
                <c:pt idx="1780">
                  <c:v>23</c:v>
                </c:pt>
                <c:pt idx="1781">
                  <c:v>21</c:v>
                </c:pt>
                <c:pt idx="1782">
                  <c:v>21</c:v>
                </c:pt>
                <c:pt idx="1783">
                  <c:v>25</c:v>
                </c:pt>
                <c:pt idx="1784">
                  <c:v>23</c:v>
                </c:pt>
                <c:pt idx="1785">
                  <c:v>26</c:v>
                </c:pt>
                <c:pt idx="1786">
                  <c:v>21</c:v>
                </c:pt>
                <c:pt idx="1787">
                  <c:v>21</c:v>
                </c:pt>
                <c:pt idx="1788">
                  <c:v>25</c:v>
                </c:pt>
                <c:pt idx="1789">
                  <c:v>32</c:v>
                </c:pt>
                <c:pt idx="1790">
                  <c:v>29</c:v>
                </c:pt>
                <c:pt idx="1791">
                  <c:v>29</c:v>
                </c:pt>
                <c:pt idx="1792">
                  <c:v>27</c:v>
                </c:pt>
                <c:pt idx="1793">
                  <c:v>41</c:v>
                </c:pt>
                <c:pt idx="1794">
                  <c:v>31</c:v>
                </c:pt>
                <c:pt idx="1795">
                  <c:v>32</c:v>
                </c:pt>
                <c:pt idx="1796">
                  <c:v>32</c:v>
                </c:pt>
                <c:pt idx="1797">
                  <c:v>29</c:v>
                </c:pt>
                <c:pt idx="1798">
                  <c:v>31</c:v>
                </c:pt>
                <c:pt idx="1799">
                  <c:v>32</c:v>
                </c:pt>
                <c:pt idx="1800">
                  <c:v>41</c:v>
                </c:pt>
                <c:pt idx="1801">
                  <c:v>31</c:v>
                </c:pt>
                <c:pt idx="1802">
                  <c:v>32</c:v>
                </c:pt>
                <c:pt idx="1803">
                  <c:v>29</c:v>
                </c:pt>
                <c:pt idx="1804">
                  <c:v>32</c:v>
                </c:pt>
                <c:pt idx="1805">
                  <c:v>31</c:v>
                </c:pt>
                <c:pt idx="1806">
                  <c:v>41</c:v>
                </c:pt>
                <c:pt idx="1807">
                  <c:v>29</c:v>
                </c:pt>
                <c:pt idx="1808">
                  <c:v>27</c:v>
                </c:pt>
                <c:pt idx="1809">
                  <c:v>31</c:v>
                </c:pt>
                <c:pt idx="1810">
                  <c:v>31</c:v>
                </c:pt>
                <c:pt idx="1811">
                  <c:v>27</c:v>
                </c:pt>
                <c:pt idx="1812">
                  <c:v>41</c:v>
                </c:pt>
                <c:pt idx="1813">
                  <c:v>32</c:v>
                </c:pt>
                <c:pt idx="1814">
                  <c:v>27</c:v>
                </c:pt>
                <c:pt idx="1815">
                  <c:v>29</c:v>
                </c:pt>
                <c:pt idx="1816">
                  <c:v>27</c:v>
                </c:pt>
                <c:pt idx="1817">
                  <c:v>27</c:v>
                </c:pt>
                <c:pt idx="1818">
                  <c:v>41</c:v>
                </c:pt>
                <c:pt idx="1819">
                  <c:v>40</c:v>
                </c:pt>
                <c:pt idx="1820">
                  <c:v>29</c:v>
                </c:pt>
                <c:pt idx="1821">
                  <c:v>31</c:v>
                </c:pt>
                <c:pt idx="1822">
                  <c:v>40</c:v>
                </c:pt>
                <c:pt idx="1823">
                  <c:v>29</c:v>
                </c:pt>
                <c:pt idx="1824">
                  <c:v>32</c:v>
                </c:pt>
                <c:pt idx="1825">
                  <c:v>29</c:v>
                </c:pt>
                <c:pt idx="1826">
                  <c:v>32</c:v>
                </c:pt>
                <c:pt idx="1827">
                  <c:v>32</c:v>
                </c:pt>
                <c:pt idx="1828">
                  <c:v>32</c:v>
                </c:pt>
                <c:pt idx="1829">
                  <c:v>31</c:v>
                </c:pt>
                <c:pt idx="1830">
                  <c:v>40</c:v>
                </c:pt>
                <c:pt idx="1831">
                  <c:v>40</c:v>
                </c:pt>
                <c:pt idx="1832">
                  <c:v>29</c:v>
                </c:pt>
                <c:pt idx="1833">
                  <c:v>31</c:v>
                </c:pt>
                <c:pt idx="1834">
                  <c:v>29</c:v>
                </c:pt>
                <c:pt idx="1835">
                  <c:v>31</c:v>
                </c:pt>
                <c:pt idx="1836">
                  <c:v>40</c:v>
                </c:pt>
                <c:pt idx="1837">
                  <c:v>40</c:v>
                </c:pt>
                <c:pt idx="1838">
                  <c:v>31</c:v>
                </c:pt>
                <c:pt idx="1839">
                  <c:v>32</c:v>
                </c:pt>
                <c:pt idx="1840">
                  <c:v>32</c:v>
                </c:pt>
                <c:pt idx="1841">
                  <c:v>32</c:v>
                </c:pt>
                <c:pt idx="1842">
                  <c:v>32</c:v>
                </c:pt>
                <c:pt idx="1843">
                  <c:v>32</c:v>
                </c:pt>
                <c:pt idx="1844">
                  <c:v>29</c:v>
                </c:pt>
                <c:pt idx="1845">
                  <c:v>31</c:v>
                </c:pt>
                <c:pt idx="1846">
                  <c:v>29</c:v>
                </c:pt>
                <c:pt idx="1847">
                  <c:v>40</c:v>
                </c:pt>
                <c:pt idx="1848">
                  <c:v>31</c:v>
                </c:pt>
                <c:pt idx="1849">
                  <c:v>40</c:v>
                </c:pt>
                <c:pt idx="1850">
                  <c:v>29</c:v>
                </c:pt>
                <c:pt idx="1851">
                  <c:v>31</c:v>
                </c:pt>
                <c:pt idx="1852">
                  <c:v>32</c:v>
                </c:pt>
                <c:pt idx="1853">
                  <c:v>29</c:v>
                </c:pt>
                <c:pt idx="1854">
                  <c:v>29</c:v>
                </c:pt>
                <c:pt idx="1855">
                  <c:v>31</c:v>
                </c:pt>
                <c:pt idx="1856">
                  <c:v>32</c:v>
                </c:pt>
                <c:pt idx="1857">
                  <c:v>31</c:v>
                </c:pt>
                <c:pt idx="1858">
                  <c:v>31</c:v>
                </c:pt>
                <c:pt idx="1859">
                  <c:v>34</c:v>
                </c:pt>
                <c:pt idx="1860">
                  <c:v>31</c:v>
                </c:pt>
                <c:pt idx="1861">
                  <c:v>31</c:v>
                </c:pt>
                <c:pt idx="1862">
                  <c:v>34</c:v>
                </c:pt>
                <c:pt idx="1863">
                  <c:v>31</c:v>
                </c:pt>
                <c:pt idx="1864">
                  <c:v>34</c:v>
                </c:pt>
                <c:pt idx="1865">
                  <c:v>34</c:v>
                </c:pt>
                <c:pt idx="1866">
                  <c:v>31</c:v>
                </c:pt>
                <c:pt idx="1867">
                  <c:v>31</c:v>
                </c:pt>
                <c:pt idx="1868">
                  <c:v>31</c:v>
                </c:pt>
                <c:pt idx="1869">
                  <c:v>31</c:v>
                </c:pt>
                <c:pt idx="1870">
                  <c:v>34</c:v>
                </c:pt>
                <c:pt idx="1871">
                  <c:v>31</c:v>
                </c:pt>
                <c:pt idx="1872">
                  <c:v>31</c:v>
                </c:pt>
                <c:pt idx="1873">
                  <c:v>31</c:v>
                </c:pt>
                <c:pt idx="1874">
                  <c:v>34</c:v>
                </c:pt>
                <c:pt idx="1875">
                  <c:v>31</c:v>
                </c:pt>
                <c:pt idx="1876">
                  <c:v>34</c:v>
                </c:pt>
                <c:pt idx="1877">
                  <c:v>34</c:v>
                </c:pt>
                <c:pt idx="1878">
                  <c:v>41</c:v>
                </c:pt>
                <c:pt idx="1879">
                  <c:v>30</c:v>
                </c:pt>
                <c:pt idx="1880">
                  <c:v>33</c:v>
                </c:pt>
                <c:pt idx="1881">
                  <c:v>33</c:v>
                </c:pt>
                <c:pt idx="1882">
                  <c:v>33</c:v>
                </c:pt>
                <c:pt idx="1883">
                  <c:v>31</c:v>
                </c:pt>
                <c:pt idx="1884">
                  <c:v>33</c:v>
                </c:pt>
                <c:pt idx="1885">
                  <c:v>31</c:v>
                </c:pt>
                <c:pt idx="1886">
                  <c:v>30</c:v>
                </c:pt>
                <c:pt idx="1887">
                  <c:v>33</c:v>
                </c:pt>
                <c:pt idx="1888">
                  <c:v>33</c:v>
                </c:pt>
                <c:pt idx="1889">
                  <c:v>33</c:v>
                </c:pt>
                <c:pt idx="1890">
                  <c:v>31</c:v>
                </c:pt>
                <c:pt idx="1891">
                  <c:v>30</c:v>
                </c:pt>
                <c:pt idx="1892">
                  <c:v>31</c:v>
                </c:pt>
                <c:pt idx="1893">
                  <c:v>33</c:v>
                </c:pt>
                <c:pt idx="1894">
                  <c:v>31</c:v>
                </c:pt>
                <c:pt idx="1895">
                  <c:v>41</c:v>
                </c:pt>
                <c:pt idx="1896">
                  <c:v>31</c:v>
                </c:pt>
                <c:pt idx="1897">
                  <c:v>30</c:v>
                </c:pt>
                <c:pt idx="1898">
                  <c:v>33</c:v>
                </c:pt>
                <c:pt idx="1899">
                  <c:v>30</c:v>
                </c:pt>
                <c:pt idx="1900">
                  <c:v>33</c:v>
                </c:pt>
                <c:pt idx="1901">
                  <c:v>41</c:v>
                </c:pt>
                <c:pt idx="1902">
                  <c:v>33</c:v>
                </c:pt>
                <c:pt idx="1903">
                  <c:v>41</c:v>
                </c:pt>
                <c:pt idx="1904">
                  <c:v>31</c:v>
                </c:pt>
                <c:pt idx="1905">
                  <c:v>33</c:v>
                </c:pt>
                <c:pt idx="1906">
                  <c:v>33</c:v>
                </c:pt>
                <c:pt idx="1907">
                  <c:v>41</c:v>
                </c:pt>
                <c:pt idx="1908">
                  <c:v>33</c:v>
                </c:pt>
                <c:pt idx="1909">
                  <c:v>41</c:v>
                </c:pt>
                <c:pt idx="1910">
                  <c:v>33</c:v>
                </c:pt>
                <c:pt idx="1911">
                  <c:v>30</c:v>
                </c:pt>
                <c:pt idx="1912">
                  <c:v>33</c:v>
                </c:pt>
                <c:pt idx="1913">
                  <c:v>30</c:v>
                </c:pt>
                <c:pt idx="1914">
                  <c:v>31</c:v>
                </c:pt>
                <c:pt idx="1915">
                  <c:v>31</c:v>
                </c:pt>
                <c:pt idx="1916">
                  <c:v>31</c:v>
                </c:pt>
                <c:pt idx="1917">
                  <c:v>30</c:v>
                </c:pt>
                <c:pt idx="1918">
                  <c:v>33</c:v>
                </c:pt>
                <c:pt idx="1919">
                  <c:v>41</c:v>
                </c:pt>
                <c:pt idx="1920">
                  <c:v>30</c:v>
                </c:pt>
                <c:pt idx="1921">
                  <c:v>30</c:v>
                </c:pt>
                <c:pt idx="1922">
                  <c:v>33</c:v>
                </c:pt>
                <c:pt idx="1923">
                  <c:v>33</c:v>
                </c:pt>
                <c:pt idx="1924">
                  <c:v>41</c:v>
                </c:pt>
                <c:pt idx="1925">
                  <c:v>33</c:v>
                </c:pt>
                <c:pt idx="1926">
                  <c:v>33</c:v>
                </c:pt>
                <c:pt idx="1927">
                  <c:v>31</c:v>
                </c:pt>
                <c:pt idx="1928">
                  <c:v>31</c:v>
                </c:pt>
                <c:pt idx="1929">
                  <c:v>34</c:v>
                </c:pt>
                <c:pt idx="1930">
                  <c:v>34</c:v>
                </c:pt>
                <c:pt idx="1931">
                  <c:v>34</c:v>
                </c:pt>
                <c:pt idx="1932">
                  <c:v>34</c:v>
                </c:pt>
                <c:pt idx="1933">
                  <c:v>31</c:v>
                </c:pt>
                <c:pt idx="1934">
                  <c:v>34</c:v>
                </c:pt>
                <c:pt idx="1935">
                  <c:v>31</c:v>
                </c:pt>
                <c:pt idx="1936">
                  <c:v>31</c:v>
                </c:pt>
                <c:pt idx="1937">
                  <c:v>34</c:v>
                </c:pt>
                <c:pt idx="1938">
                  <c:v>31</c:v>
                </c:pt>
                <c:pt idx="1939">
                  <c:v>34</c:v>
                </c:pt>
                <c:pt idx="1940">
                  <c:v>31</c:v>
                </c:pt>
                <c:pt idx="1941">
                  <c:v>31</c:v>
                </c:pt>
                <c:pt idx="1942">
                  <c:v>34</c:v>
                </c:pt>
                <c:pt idx="1943">
                  <c:v>34</c:v>
                </c:pt>
                <c:pt idx="1944">
                  <c:v>31</c:v>
                </c:pt>
                <c:pt idx="1945">
                  <c:v>31</c:v>
                </c:pt>
                <c:pt idx="1946">
                  <c:v>33</c:v>
                </c:pt>
                <c:pt idx="1947">
                  <c:v>33</c:v>
                </c:pt>
                <c:pt idx="1948">
                  <c:v>31</c:v>
                </c:pt>
                <c:pt idx="1949">
                  <c:v>33</c:v>
                </c:pt>
                <c:pt idx="1950">
                  <c:v>29</c:v>
                </c:pt>
                <c:pt idx="1951">
                  <c:v>33</c:v>
                </c:pt>
                <c:pt idx="1952">
                  <c:v>33</c:v>
                </c:pt>
                <c:pt idx="1953">
                  <c:v>27</c:v>
                </c:pt>
                <c:pt idx="1954">
                  <c:v>31</c:v>
                </c:pt>
                <c:pt idx="1955">
                  <c:v>33</c:v>
                </c:pt>
                <c:pt idx="1956">
                  <c:v>27</c:v>
                </c:pt>
                <c:pt idx="1957">
                  <c:v>33</c:v>
                </c:pt>
                <c:pt idx="1958">
                  <c:v>27</c:v>
                </c:pt>
                <c:pt idx="1959">
                  <c:v>21</c:v>
                </c:pt>
                <c:pt idx="1960">
                  <c:v>21</c:v>
                </c:pt>
                <c:pt idx="1961">
                  <c:v>21</c:v>
                </c:pt>
                <c:pt idx="1962">
                  <c:v>21</c:v>
                </c:pt>
                <c:pt idx="1963">
                  <c:v>21</c:v>
                </c:pt>
                <c:pt idx="1964">
                  <c:v>21</c:v>
                </c:pt>
                <c:pt idx="1965">
                  <c:v>15</c:v>
                </c:pt>
                <c:pt idx="1966">
                  <c:v>20</c:v>
                </c:pt>
                <c:pt idx="1967">
                  <c:v>18</c:v>
                </c:pt>
                <c:pt idx="1968">
                  <c:v>21</c:v>
                </c:pt>
                <c:pt idx="1969">
                  <c:v>17</c:v>
                </c:pt>
                <c:pt idx="1970">
                  <c:v>20</c:v>
                </c:pt>
                <c:pt idx="1971">
                  <c:v>19</c:v>
                </c:pt>
                <c:pt idx="1972">
                  <c:v>17</c:v>
                </c:pt>
                <c:pt idx="1973">
                  <c:v>18</c:v>
                </c:pt>
                <c:pt idx="1974">
                  <c:v>19</c:v>
                </c:pt>
                <c:pt idx="1975">
                  <c:v>19</c:v>
                </c:pt>
                <c:pt idx="1976">
                  <c:v>17</c:v>
                </c:pt>
                <c:pt idx="1977">
                  <c:v>20</c:v>
                </c:pt>
                <c:pt idx="1978">
                  <c:v>20</c:v>
                </c:pt>
                <c:pt idx="1979">
                  <c:v>18</c:v>
                </c:pt>
                <c:pt idx="1980">
                  <c:v>27</c:v>
                </c:pt>
                <c:pt idx="1981">
                  <c:v>27</c:v>
                </c:pt>
                <c:pt idx="1982">
                  <c:v>25</c:v>
                </c:pt>
                <c:pt idx="1983">
                  <c:v>27</c:v>
                </c:pt>
                <c:pt idx="1984">
                  <c:v>22</c:v>
                </c:pt>
                <c:pt idx="1985">
                  <c:v>27</c:v>
                </c:pt>
                <c:pt idx="1986">
                  <c:v>22</c:v>
                </c:pt>
                <c:pt idx="1987">
                  <c:v>27</c:v>
                </c:pt>
                <c:pt idx="1988">
                  <c:v>27</c:v>
                </c:pt>
                <c:pt idx="1989">
                  <c:v>22</c:v>
                </c:pt>
                <c:pt idx="1990">
                  <c:v>21</c:v>
                </c:pt>
                <c:pt idx="1991">
                  <c:v>21</c:v>
                </c:pt>
                <c:pt idx="1992">
                  <c:v>21</c:v>
                </c:pt>
                <c:pt idx="1993">
                  <c:v>20</c:v>
                </c:pt>
                <c:pt idx="1994">
                  <c:v>22</c:v>
                </c:pt>
                <c:pt idx="1995">
                  <c:v>20</c:v>
                </c:pt>
                <c:pt idx="1996">
                  <c:v>20</c:v>
                </c:pt>
                <c:pt idx="1997">
                  <c:v>21</c:v>
                </c:pt>
                <c:pt idx="1998">
                  <c:v>28</c:v>
                </c:pt>
                <c:pt idx="1999">
                  <c:v>30</c:v>
                </c:pt>
                <c:pt idx="2000">
                  <c:v>26</c:v>
                </c:pt>
                <c:pt idx="2001">
                  <c:v>28</c:v>
                </c:pt>
                <c:pt idx="2002">
                  <c:v>30</c:v>
                </c:pt>
                <c:pt idx="2003">
                  <c:v>26</c:v>
                </c:pt>
                <c:pt idx="2004">
                  <c:v>28</c:v>
                </c:pt>
                <c:pt idx="2005">
                  <c:v>30</c:v>
                </c:pt>
                <c:pt idx="2006">
                  <c:v>19</c:v>
                </c:pt>
                <c:pt idx="2007">
                  <c:v>20</c:v>
                </c:pt>
                <c:pt idx="2008">
                  <c:v>20</c:v>
                </c:pt>
                <c:pt idx="2009">
                  <c:v>20</c:v>
                </c:pt>
                <c:pt idx="2010">
                  <c:v>19</c:v>
                </c:pt>
                <c:pt idx="2011">
                  <c:v>19</c:v>
                </c:pt>
                <c:pt idx="2012">
                  <c:v>19</c:v>
                </c:pt>
                <c:pt idx="2013">
                  <c:v>33</c:v>
                </c:pt>
                <c:pt idx="2014">
                  <c:v>33</c:v>
                </c:pt>
                <c:pt idx="2015">
                  <c:v>33</c:v>
                </c:pt>
                <c:pt idx="2016">
                  <c:v>33</c:v>
                </c:pt>
                <c:pt idx="2017">
                  <c:v>34</c:v>
                </c:pt>
                <c:pt idx="2018">
                  <c:v>20</c:v>
                </c:pt>
                <c:pt idx="2019">
                  <c:v>20</c:v>
                </c:pt>
                <c:pt idx="2020">
                  <c:v>20</c:v>
                </c:pt>
                <c:pt idx="2021">
                  <c:v>20</c:v>
                </c:pt>
                <c:pt idx="2022">
                  <c:v>20</c:v>
                </c:pt>
                <c:pt idx="2023">
                  <c:v>20</c:v>
                </c:pt>
                <c:pt idx="2024">
                  <c:v>20</c:v>
                </c:pt>
                <c:pt idx="2025">
                  <c:v>20</c:v>
                </c:pt>
                <c:pt idx="2026">
                  <c:v>16</c:v>
                </c:pt>
                <c:pt idx="2027">
                  <c:v>17</c:v>
                </c:pt>
                <c:pt idx="2028">
                  <c:v>16</c:v>
                </c:pt>
                <c:pt idx="2029">
                  <c:v>16</c:v>
                </c:pt>
                <c:pt idx="2030">
                  <c:v>17</c:v>
                </c:pt>
                <c:pt idx="2031">
                  <c:v>16</c:v>
                </c:pt>
                <c:pt idx="2032">
                  <c:v>16</c:v>
                </c:pt>
                <c:pt idx="2033">
                  <c:v>16</c:v>
                </c:pt>
                <c:pt idx="2034">
                  <c:v>16</c:v>
                </c:pt>
                <c:pt idx="2035">
                  <c:v>14</c:v>
                </c:pt>
                <c:pt idx="2036">
                  <c:v>15</c:v>
                </c:pt>
                <c:pt idx="2037">
                  <c:v>22</c:v>
                </c:pt>
                <c:pt idx="2038">
                  <c:v>22</c:v>
                </c:pt>
                <c:pt idx="2039">
                  <c:v>23</c:v>
                </c:pt>
                <c:pt idx="2040">
                  <c:v>23</c:v>
                </c:pt>
                <c:pt idx="2041">
                  <c:v>30</c:v>
                </c:pt>
                <c:pt idx="2042">
                  <c:v>34</c:v>
                </c:pt>
                <c:pt idx="2043">
                  <c:v>30</c:v>
                </c:pt>
                <c:pt idx="2044">
                  <c:v>30</c:v>
                </c:pt>
                <c:pt idx="2045">
                  <c:v>30</c:v>
                </c:pt>
                <c:pt idx="2046">
                  <c:v>30</c:v>
                </c:pt>
                <c:pt idx="2047">
                  <c:v>34</c:v>
                </c:pt>
                <c:pt idx="2048">
                  <c:v>30</c:v>
                </c:pt>
                <c:pt idx="2049">
                  <c:v>33</c:v>
                </c:pt>
                <c:pt idx="2050">
                  <c:v>29</c:v>
                </c:pt>
                <c:pt idx="2051">
                  <c:v>29</c:v>
                </c:pt>
                <c:pt idx="2052">
                  <c:v>29</c:v>
                </c:pt>
                <c:pt idx="2053">
                  <c:v>31</c:v>
                </c:pt>
                <c:pt idx="2054">
                  <c:v>27</c:v>
                </c:pt>
                <c:pt idx="2055">
                  <c:v>27</c:v>
                </c:pt>
                <c:pt idx="2056">
                  <c:v>19</c:v>
                </c:pt>
                <c:pt idx="2057">
                  <c:v>34</c:v>
                </c:pt>
                <c:pt idx="2058">
                  <c:v>28</c:v>
                </c:pt>
                <c:pt idx="2059">
                  <c:v>31</c:v>
                </c:pt>
                <c:pt idx="2060">
                  <c:v>29</c:v>
                </c:pt>
                <c:pt idx="2061">
                  <c:v>34</c:v>
                </c:pt>
                <c:pt idx="2062">
                  <c:v>25</c:v>
                </c:pt>
                <c:pt idx="2063">
                  <c:v>34</c:v>
                </c:pt>
                <c:pt idx="2064">
                  <c:v>25</c:v>
                </c:pt>
                <c:pt idx="2065">
                  <c:v>31</c:v>
                </c:pt>
                <c:pt idx="2066">
                  <c:v>31</c:v>
                </c:pt>
                <c:pt idx="2067">
                  <c:v>29</c:v>
                </c:pt>
                <c:pt idx="2068">
                  <c:v>34</c:v>
                </c:pt>
                <c:pt idx="2069">
                  <c:v>31</c:v>
                </c:pt>
                <c:pt idx="2070">
                  <c:v>25</c:v>
                </c:pt>
                <c:pt idx="2071">
                  <c:v>25</c:v>
                </c:pt>
                <c:pt idx="2072">
                  <c:v>34</c:v>
                </c:pt>
                <c:pt idx="2073">
                  <c:v>34</c:v>
                </c:pt>
                <c:pt idx="2074">
                  <c:v>31</c:v>
                </c:pt>
                <c:pt idx="2075">
                  <c:v>34</c:v>
                </c:pt>
                <c:pt idx="2076">
                  <c:v>34</c:v>
                </c:pt>
                <c:pt idx="2077">
                  <c:v>29</c:v>
                </c:pt>
                <c:pt idx="2078">
                  <c:v>24</c:v>
                </c:pt>
                <c:pt idx="2079">
                  <c:v>23</c:v>
                </c:pt>
                <c:pt idx="2080">
                  <c:v>34</c:v>
                </c:pt>
                <c:pt idx="2081">
                  <c:v>31</c:v>
                </c:pt>
                <c:pt idx="2082">
                  <c:v>30</c:v>
                </c:pt>
                <c:pt idx="2083">
                  <c:v>31</c:v>
                </c:pt>
                <c:pt idx="2084">
                  <c:v>24</c:v>
                </c:pt>
                <c:pt idx="2085">
                  <c:v>31</c:v>
                </c:pt>
                <c:pt idx="2086">
                  <c:v>31</c:v>
                </c:pt>
                <c:pt idx="2087">
                  <c:v>23</c:v>
                </c:pt>
                <c:pt idx="2088">
                  <c:v>29</c:v>
                </c:pt>
                <c:pt idx="2089">
                  <c:v>31</c:v>
                </c:pt>
                <c:pt idx="2090">
                  <c:v>37</c:v>
                </c:pt>
                <c:pt idx="2091">
                  <c:v>37</c:v>
                </c:pt>
                <c:pt idx="2092">
                  <c:v>37</c:v>
                </c:pt>
                <c:pt idx="2093">
                  <c:v>37</c:v>
                </c:pt>
                <c:pt idx="2094">
                  <c:v>37</c:v>
                </c:pt>
                <c:pt idx="2095">
                  <c:v>37</c:v>
                </c:pt>
                <c:pt idx="2096">
                  <c:v>29</c:v>
                </c:pt>
                <c:pt idx="2097">
                  <c:v>29</c:v>
                </c:pt>
                <c:pt idx="2098">
                  <c:v>29</c:v>
                </c:pt>
                <c:pt idx="2099">
                  <c:v>29</c:v>
                </c:pt>
                <c:pt idx="2100">
                  <c:v>29</c:v>
                </c:pt>
                <c:pt idx="2101">
                  <c:v>29</c:v>
                </c:pt>
                <c:pt idx="2102">
                  <c:v>20</c:v>
                </c:pt>
                <c:pt idx="2103">
                  <c:v>20</c:v>
                </c:pt>
                <c:pt idx="2104">
                  <c:v>22</c:v>
                </c:pt>
                <c:pt idx="2105">
                  <c:v>21</c:v>
                </c:pt>
                <c:pt idx="2106">
                  <c:v>21</c:v>
                </c:pt>
                <c:pt idx="2107">
                  <c:v>21</c:v>
                </c:pt>
                <c:pt idx="2108">
                  <c:v>28</c:v>
                </c:pt>
                <c:pt idx="2109">
                  <c:v>28</c:v>
                </c:pt>
                <c:pt idx="2110">
                  <c:v>28</c:v>
                </c:pt>
                <c:pt idx="2111">
                  <c:v>18</c:v>
                </c:pt>
                <c:pt idx="2112">
                  <c:v>18</c:v>
                </c:pt>
                <c:pt idx="2113">
                  <c:v>18</c:v>
                </c:pt>
                <c:pt idx="2114">
                  <c:v>22</c:v>
                </c:pt>
                <c:pt idx="2115">
                  <c:v>22</c:v>
                </c:pt>
                <c:pt idx="2116">
                  <c:v>22</c:v>
                </c:pt>
                <c:pt idx="2117">
                  <c:v>29</c:v>
                </c:pt>
                <c:pt idx="2118">
                  <c:v>29</c:v>
                </c:pt>
                <c:pt idx="2119">
                  <c:v>29</c:v>
                </c:pt>
                <c:pt idx="2120">
                  <c:v>29</c:v>
                </c:pt>
                <c:pt idx="2121">
                  <c:v>27</c:v>
                </c:pt>
                <c:pt idx="2122">
                  <c:v>27</c:v>
                </c:pt>
                <c:pt idx="2123">
                  <c:v>28</c:v>
                </c:pt>
                <c:pt idx="2124">
                  <c:v>28</c:v>
                </c:pt>
                <c:pt idx="2125">
                  <c:v>28</c:v>
                </c:pt>
                <c:pt idx="2126">
                  <c:v>26</c:v>
                </c:pt>
                <c:pt idx="2127">
                  <c:v>28</c:v>
                </c:pt>
                <c:pt idx="2128">
                  <c:v>26</c:v>
                </c:pt>
                <c:pt idx="2129">
                  <c:v>26</c:v>
                </c:pt>
                <c:pt idx="2130">
                  <c:v>28</c:v>
                </c:pt>
                <c:pt idx="2131">
                  <c:v>27</c:v>
                </c:pt>
                <c:pt idx="2132">
                  <c:v>27</c:v>
                </c:pt>
                <c:pt idx="2133">
                  <c:v>28</c:v>
                </c:pt>
                <c:pt idx="2134">
                  <c:v>28</c:v>
                </c:pt>
                <c:pt idx="2135">
                  <c:v>28</c:v>
                </c:pt>
                <c:pt idx="2136">
                  <c:v>27</c:v>
                </c:pt>
                <c:pt idx="2137">
                  <c:v>28</c:v>
                </c:pt>
                <c:pt idx="2138">
                  <c:v>28</c:v>
                </c:pt>
                <c:pt idx="2139">
                  <c:v>28</c:v>
                </c:pt>
                <c:pt idx="2140">
                  <c:v>28</c:v>
                </c:pt>
                <c:pt idx="2141">
                  <c:v>28</c:v>
                </c:pt>
                <c:pt idx="2142">
                  <c:v>28</c:v>
                </c:pt>
                <c:pt idx="2143">
                  <c:v>28</c:v>
                </c:pt>
                <c:pt idx="2144">
                  <c:v>28</c:v>
                </c:pt>
                <c:pt idx="2145">
                  <c:v>31</c:v>
                </c:pt>
                <c:pt idx="2146">
                  <c:v>29</c:v>
                </c:pt>
                <c:pt idx="2147">
                  <c:v>31</c:v>
                </c:pt>
                <c:pt idx="2148">
                  <c:v>27</c:v>
                </c:pt>
                <c:pt idx="2149">
                  <c:v>27</c:v>
                </c:pt>
                <c:pt idx="2150">
                  <c:v>31</c:v>
                </c:pt>
                <c:pt idx="2151">
                  <c:v>31</c:v>
                </c:pt>
                <c:pt idx="2152">
                  <c:v>29</c:v>
                </c:pt>
                <c:pt idx="2153">
                  <c:v>27</c:v>
                </c:pt>
                <c:pt idx="2154">
                  <c:v>27</c:v>
                </c:pt>
                <c:pt idx="2155">
                  <c:v>32</c:v>
                </c:pt>
                <c:pt idx="2156">
                  <c:v>29</c:v>
                </c:pt>
                <c:pt idx="2157">
                  <c:v>32</c:v>
                </c:pt>
                <c:pt idx="2158">
                  <c:v>32</c:v>
                </c:pt>
                <c:pt idx="2159">
                  <c:v>32</c:v>
                </c:pt>
                <c:pt idx="2160">
                  <c:v>27</c:v>
                </c:pt>
                <c:pt idx="2161">
                  <c:v>23</c:v>
                </c:pt>
                <c:pt idx="2162">
                  <c:v>19</c:v>
                </c:pt>
                <c:pt idx="2163">
                  <c:v>19</c:v>
                </c:pt>
                <c:pt idx="2164">
                  <c:v>19</c:v>
                </c:pt>
                <c:pt idx="2165">
                  <c:v>28</c:v>
                </c:pt>
                <c:pt idx="2166">
                  <c:v>28</c:v>
                </c:pt>
                <c:pt idx="2167">
                  <c:v>19</c:v>
                </c:pt>
                <c:pt idx="2168">
                  <c:v>24</c:v>
                </c:pt>
                <c:pt idx="2169">
                  <c:v>24</c:v>
                </c:pt>
                <c:pt idx="2170">
                  <c:v>24</c:v>
                </c:pt>
                <c:pt idx="2171">
                  <c:v>24</c:v>
                </c:pt>
                <c:pt idx="2172">
                  <c:v>28</c:v>
                </c:pt>
                <c:pt idx="2173">
                  <c:v>28</c:v>
                </c:pt>
                <c:pt idx="2174">
                  <c:v>19</c:v>
                </c:pt>
                <c:pt idx="2175">
                  <c:v>28</c:v>
                </c:pt>
                <c:pt idx="2176">
                  <c:v>30</c:v>
                </c:pt>
                <c:pt idx="2177">
                  <c:v>19</c:v>
                </c:pt>
                <c:pt idx="2178">
                  <c:v>25</c:v>
                </c:pt>
                <c:pt idx="2179">
                  <c:v>30</c:v>
                </c:pt>
                <c:pt idx="2180">
                  <c:v>25</c:v>
                </c:pt>
                <c:pt idx="2181">
                  <c:v>30</c:v>
                </c:pt>
                <c:pt idx="2182">
                  <c:v>30</c:v>
                </c:pt>
                <c:pt idx="2183">
                  <c:v>30</c:v>
                </c:pt>
                <c:pt idx="2184">
                  <c:v>25</c:v>
                </c:pt>
                <c:pt idx="2185">
                  <c:v>25</c:v>
                </c:pt>
                <c:pt idx="2186">
                  <c:v>25</c:v>
                </c:pt>
                <c:pt idx="2187">
                  <c:v>25</c:v>
                </c:pt>
                <c:pt idx="2188">
                  <c:v>30</c:v>
                </c:pt>
                <c:pt idx="2189">
                  <c:v>31</c:v>
                </c:pt>
                <c:pt idx="2190">
                  <c:v>25</c:v>
                </c:pt>
                <c:pt idx="2191">
                  <c:v>25</c:v>
                </c:pt>
                <c:pt idx="2192">
                  <c:v>30</c:v>
                </c:pt>
                <c:pt idx="2193">
                  <c:v>31</c:v>
                </c:pt>
                <c:pt idx="2194">
                  <c:v>30</c:v>
                </c:pt>
                <c:pt idx="2195">
                  <c:v>20</c:v>
                </c:pt>
                <c:pt idx="2196">
                  <c:v>30</c:v>
                </c:pt>
                <c:pt idx="2197">
                  <c:v>20</c:v>
                </c:pt>
                <c:pt idx="2198">
                  <c:v>38</c:v>
                </c:pt>
                <c:pt idx="2199">
                  <c:v>38</c:v>
                </c:pt>
                <c:pt idx="2200">
                  <c:v>39</c:v>
                </c:pt>
                <c:pt idx="2201">
                  <c:v>38</c:v>
                </c:pt>
                <c:pt idx="2202">
                  <c:v>38</c:v>
                </c:pt>
                <c:pt idx="2203">
                  <c:v>39</c:v>
                </c:pt>
                <c:pt idx="2204">
                  <c:v>38</c:v>
                </c:pt>
                <c:pt idx="2205">
                  <c:v>37</c:v>
                </c:pt>
                <c:pt idx="2206">
                  <c:v>37</c:v>
                </c:pt>
                <c:pt idx="2207">
                  <c:v>30</c:v>
                </c:pt>
                <c:pt idx="2208">
                  <c:v>26</c:v>
                </c:pt>
                <c:pt idx="2209">
                  <c:v>27</c:v>
                </c:pt>
                <c:pt idx="2210">
                  <c:v>26</c:v>
                </c:pt>
                <c:pt idx="2211">
                  <c:v>30</c:v>
                </c:pt>
                <c:pt idx="2212">
                  <c:v>27</c:v>
                </c:pt>
                <c:pt idx="2213">
                  <c:v>30</c:v>
                </c:pt>
                <c:pt idx="2214">
                  <c:v>30</c:v>
                </c:pt>
                <c:pt idx="2215">
                  <c:v>27</c:v>
                </c:pt>
                <c:pt idx="2216">
                  <c:v>30</c:v>
                </c:pt>
                <c:pt idx="2217">
                  <c:v>31</c:v>
                </c:pt>
                <c:pt idx="2218">
                  <c:v>26</c:v>
                </c:pt>
                <c:pt idx="2219">
                  <c:v>26</c:v>
                </c:pt>
                <c:pt idx="2220">
                  <c:v>31</c:v>
                </c:pt>
                <c:pt idx="2221">
                  <c:v>31</c:v>
                </c:pt>
                <c:pt idx="2222">
                  <c:v>27</c:v>
                </c:pt>
                <c:pt idx="2223">
                  <c:v>31</c:v>
                </c:pt>
                <c:pt idx="2224">
                  <c:v>27</c:v>
                </c:pt>
                <c:pt idx="2225">
                  <c:v>26</c:v>
                </c:pt>
                <c:pt idx="2226">
                  <c:v>27</c:v>
                </c:pt>
                <c:pt idx="2227">
                  <c:v>31</c:v>
                </c:pt>
                <c:pt idx="2228">
                  <c:v>26</c:v>
                </c:pt>
                <c:pt idx="2229">
                  <c:v>31</c:v>
                </c:pt>
                <c:pt idx="2230">
                  <c:v>31</c:v>
                </c:pt>
                <c:pt idx="2231">
                  <c:v>27</c:v>
                </c:pt>
                <c:pt idx="2232">
                  <c:v>27</c:v>
                </c:pt>
                <c:pt idx="2233">
                  <c:v>26</c:v>
                </c:pt>
                <c:pt idx="2234">
                  <c:v>31</c:v>
                </c:pt>
                <c:pt idx="2235">
                  <c:v>27</c:v>
                </c:pt>
                <c:pt idx="2236">
                  <c:v>31</c:v>
                </c:pt>
                <c:pt idx="2237">
                  <c:v>26</c:v>
                </c:pt>
                <c:pt idx="2238">
                  <c:v>31</c:v>
                </c:pt>
                <c:pt idx="2239">
                  <c:v>35</c:v>
                </c:pt>
                <c:pt idx="2240">
                  <c:v>35</c:v>
                </c:pt>
                <c:pt idx="2241">
                  <c:v>31</c:v>
                </c:pt>
                <c:pt idx="2242">
                  <c:v>31</c:v>
                </c:pt>
                <c:pt idx="2243">
                  <c:v>35</c:v>
                </c:pt>
                <c:pt idx="2244">
                  <c:v>35</c:v>
                </c:pt>
                <c:pt idx="2245">
                  <c:v>35</c:v>
                </c:pt>
                <c:pt idx="2246">
                  <c:v>35</c:v>
                </c:pt>
                <c:pt idx="2247">
                  <c:v>35</c:v>
                </c:pt>
                <c:pt idx="2248">
                  <c:v>35</c:v>
                </c:pt>
                <c:pt idx="2249">
                  <c:v>35</c:v>
                </c:pt>
                <c:pt idx="2250">
                  <c:v>31</c:v>
                </c:pt>
                <c:pt idx="2251">
                  <c:v>31</c:v>
                </c:pt>
                <c:pt idx="2252">
                  <c:v>33</c:v>
                </c:pt>
                <c:pt idx="2253">
                  <c:v>33</c:v>
                </c:pt>
                <c:pt idx="2254">
                  <c:v>33</c:v>
                </c:pt>
                <c:pt idx="2255">
                  <c:v>30</c:v>
                </c:pt>
                <c:pt idx="2256">
                  <c:v>30</c:v>
                </c:pt>
                <c:pt idx="2257">
                  <c:v>33</c:v>
                </c:pt>
                <c:pt idx="2258">
                  <c:v>25</c:v>
                </c:pt>
                <c:pt idx="2259">
                  <c:v>23</c:v>
                </c:pt>
                <c:pt idx="2260">
                  <c:v>25</c:v>
                </c:pt>
                <c:pt idx="2261">
                  <c:v>21</c:v>
                </c:pt>
                <c:pt idx="2262">
                  <c:v>21</c:v>
                </c:pt>
                <c:pt idx="2263">
                  <c:v>25</c:v>
                </c:pt>
                <c:pt idx="2264">
                  <c:v>25</c:v>
                </c:pt>
                <c:pt idx="2265">
                  <c:v>23</c:v>
                </c:pt>
                <c:pt idx="2266">
                  <c:v>21</c:v>
                </c:pt>
                <c:pt idx="2267">
                  <c:v>25</c:v>
                </c:pt>
                <c:pt idx="2268">
                  <c:v>23</c:v>
                </c:pt>
                <c:pt idx="2269">
                  <c:v>23</c:v>
                </c:pt>
                <c:pt idx="2270">
                  <c:v>23</c:v>
                </c:pt>
                <c:pt idx="2271">
                  <c:v>23</c:v>
                </c:pt>
                <c:pt idx="2272">
                  <c:v>27</c:v>
                </c:pt>
                <c:pt idx="2273">
                  <c:v>25</c:v>
                </c:pt>
                <c:pt idx="2274">
                  <c:v>24</c:v>
                </c:pt>
                <c:pt idx="2275">
                  <c:v>26</c:v>
                </c:pt>
                <c:pt idx="2276">
                  <c:v>27</c:v>
                </c:pt>
                <c:pt idx="2277">
                  <c:v>26</c:v>
                </c:pt>
                <c:pt idx="2278">
                  <c:v>26</c:v>
                </c:pt>
                <c:pt idx="2279">
                  <c:v>27</c:v>
                </c:pt>
                <c:pt idx="2280">
                  <c:v>27</c:v>
                </c:pt>
                <c:pt idx="2281">
                  <c:v>25</c:v>
                </c:pt>
                <c:pt idx="2282">
                  <c:v>24</c:v>
                </c:pt>
                <c:pt idx="2283">
                  <c:v>27</c:v>
                </c:pt>
                <c:pt idx="2284">
                  <c:v>24</c:v>
                </c:pt>
                <c:pt idx="2285">
                  <c:v>26</c:v>
                </c:pt>
                <c:pt idx="2286">
                  <c:v>25</c:v>
                </c:pt>
                <c:pt idx="2287">
                  <c:v>26</c:v>
                </c:pt>
                <c:pt idx="2288">
                  <c:v>24</c:v>
                </c:pt>
                <c:pt idx="2289">
                  <c:v>26</c:v>
                </c:pt>
                <c:pt idx="2290">
                  <c:v>24</c:v>
                </c:pt>
                <c:pt idx="2291">
                  <c:v>24</c:v>
                </c:pt>
                <c:pt idx="2292">
                  <c:v>24</c:v>
                </c:pt>
                <c:pt idx="2293">
                  <c:v>24</c:v>
                </c:pt>
                <c:pt idx="2294">
                  <c:v>26</c:v>
                </c:pt>
                <c:pt idx="2295">
                  <c:v>26</c:v>
                </c:pt>
                <c:pt idx="2296">
                  <c:v>25</c:v>
                </c:pt>
                <c:pt idx="2297">
                  <c:v>26</c:v>
                </c:pt>
                <c:pt idx="2298">
                  <c:v>27</c:v>
                </c:pt>
                <c:pt idx="2299">
                  <c:v>27</c:v>
                </c:pt>
                <c:pt idx="2300">
                  <c:v>26</c:v>
                </c:pt>
                <c:pt idx="2301">
                  <c:v>26</c:v>
                </c:pt>
                <c:pt idx="2302">
                  <c:v>25</c:v>
                </c:pt>
                <c:pt idx="2303">
                  <c:v>26</c:v>
                </c:pt>
                <c:pt idx="2304">
                  <c:v>24</c:v>
                </c:pt>
                <c:pt idx="2305">
                  <c:v>27</c:v>
                </c:pt>
                <c:pt idx="2306">
                  <c:v>23</c:v>
                </c:pt>
                <c:pt idx="2307">
                  <c:v>24</c:v>
                </c:pt>
                <c:pt idx="2308">
                  <c:v>24</c:v>
                </c:pt>
                <c:pt idx="2309">
                  <c:v>24</c:v>
                </c:pt>
                <c:pt idx="2310">
                  <c:v>23</c:v>
                </c:pt>
                <c:pt idx="2311">
                  <c:v>24</c:v>
                </c:pt>
                <c:pt idx="2312">
                  <c:v>24</c:v>
                </c:pt>
                <c:pt idx="2313">
                  <c:v>28</c:v>
                </c:pt>
                <c:pt idx="2314">
                  <c:v>28</c:v>
                </c:pt>
                <c:pt idx="2315">
                  <c:v>28</c:v>
                </c:pt>
                <c:pt idx="2316">
                  <c:v>28</c:v>
                </c:pt>
                <c:pt idx="2317">
                  <c:v>28</c:v>
                </c:pt>
                <c:pt idx="2318">
                  <c:v>28</c:v>
                </c:pt>
                <c:pt idx="2319">
                  <c:v>28</c:v>
                </c:pt>
                <c:pt idx="2320">
                  <c:v>28</c:v>
                </c:pt>
                <c:pt idx="2321">
                  <c:v>28</c:v>
                </c:pt>
                <c:pt idx="2322">
                  <c:v>28</c:v>
                </c:pt>
                <c:pt idx="2323">
                  <c:v>28</c:v>
                </c:pt>
                <c:pt idx="2324">
                  <c:v>28</c:v>
                </c:pt>
                <c:pt idx="2325">
                  <c:v>24</c:v>
                </c:pt>
                <c:pt idx="2326">
                  <c:v>24</c:v>
                </c:pt>
                <c:pt idx="2327">
                  <c:v>24</c:v>
                </c:pt>
                <c:pt idx="2328">
                  <c:v>24</c:v>
                </c:pt>
                <c:pt idx="2329">
                  <c:v>24</c:v>
                </c:pt>
                <c:pt idx="2330">
                  <c:v>24</c:v>
                </c:pt>
                <c:pt idx="2331">
                  <c:v>24</c:v>
                </c:pt>
                <c:pt idx="2332">
                  <c:v>24</c:v>
                </c:pt>
                <c:pt idx="2333">
                  <c:v>24</c:v>
                </c:pt>
                <c:pt idx="2334">
                  <c:v>15</c:v>
                </c:pt>
                <c:pt idx="2335">
                  <c:v>15</c:v>
                </c:pt>
                <c:pt idx="2336">
                  <c:v>27</c:v>
                </c:pt>
                <c:pt idx="2337">
                  <c:v>27</c:v>
                </c:pt>
                <c:pt idx="2338">
                  <c:v>27</c:v>
                </c:pt>
                <c:pt idx="2339">
                  <c:v>27</c:v>
                </c:pt>
                <c:pt idx="2340">
                  <c:v>27</c:v>
                </c:pt>
                <c:pt idx="2341">
                  <c:v>23</c:v>
                </c:pt>
                <c:pt idx="2342">
                  <c:v>23</c:v>
                </c:pt>
                <c:pt idx="2343">
                  <c:v>23</c:v>
                </c:pt>
                <c:pt idx="2344">
                  <c:v>22</c:v>
                </c:pt>
                <c:pt idx="2345">
                  <c:v>30</c:v>
                </c:pt>
                <c:pt idx="2346">
                  <c:v>30</c:v>
                </c:pt>
                <c:pt idx="2347">
                  <c:v>30</c:v>
                </c:pt>
                <c:pt idx="2348">
                  <c:v>30</c:v>
                </c:pt>
                <c:pt idx="2349">
                  <c:v>30</c:v>
                </c:pt>
                <c:pt idx="2350">
                  <c:v>30</c:v>
                </c:pt>
                <c:pt idx="2351">
                  <c:v>33</c:v>
                </c:pt>
                <c:pt idx="2352">
                  <c:v>33</c:v>
                </c:pt>
                <c:pt idx="2353">
                  <c:v>33</c:v>
                </c:pt>
                <c:pt idx="2354">
                  <c:v>33</c:v>
                </c:pt>
                <c:pt idx="2355">
                  <c:v>33</c:v>
                </c:pt>
                <c:pt idx="2356">
                  <c:v>33</c:v>
                </c:pt>
                <c:pt idx="2357">
                  <c:v>33</c:v>
                </c:pt>
                <c:pt idx="2358">
                  <c:v>33</c:v>
                </c:pt>
                <c:pt idx="2359">
                  <c:v>33</c:v>
                </c:pt>
                <c:pt idx="2360">
                  <c:v>33</c:v>
                </c:pt>
                <c:pt idx="2361">
                  <c:v>33</c:v>
                </c:pt>
                <c:pt idx="2362">
                  <c:v>33</c:v>
                </c:pt>
                <c:pt idx="2363">
                  <c:v>33</c:v>
                </c:pt>
                <c:pt idx="2364">
                  <c:v>33</c:v>
                </c:pt>
                <c:pt idx="2365">
                  <c:v>24</c:v>
                </c:pt>
                <c:pt idx="2366">
                  <c:v>21</c:v>
                </c:pt>
                <c:pt idx="2367">
                  <c:v>29</c:v>
                </c:pt>
                <c:pt idx="2368">
                  <c:v>23</c:v>
                </c:pt>
                <c:pt idx="2369">
                  <c:v>24</c:v>
                </c:pt>
                <c:pt idx="2370">
                  <c:v>21</c:v>
                </c:pt>
                <c:pt idx="2371">
                  <c:v>24</c:v>
                </c:pt>
                <c:pt idx="2372">
                  <c:v>21</c:v>
                </c:pt>
                <c:pt idx="2373">
                  <c:v>29</c:v>
                </c:pt>
                <c:pt idx="2374">
                  <c:v>21</c:v>
                </c:pt>
                <c:pt idx="2375">
                  <c:v>24</c:v>
                </c:pt>
                <c:pt idx="2376">
                  <c:v>23</c:v>
                </c:pt>
                <c:pt idx="2377">
                  <c:v>21</c:v>
                </c:pt>
                <c:pt idx="2378">
                  <c:v>24</c:v>
                </c:pt>
                <c:pt idx="2379">
                  <c:v>26</c:v>
                </c:pt>
                <c:pt idx="2380">
                  <c:v>30</c:v>
                </c:pt>
                <c:pt idx="2381">
                  <c:v>28</c:v>
                </c:pt>
                <c:pt idx="2382">
                  <c:v>28</c:v>
                </c:pt>
                <c:pt idx="2383">
                  <c:v>26</c:v>
                </c:pt>
                <c:pt idx="2384">
                  <c:v>30</c:v>
                </c:pt>
                <c:pt idx="2385">
                  <c:v>28</c:v>
                </c:pt>
                <c:pt idx="2386">
                  <c:v>26</c:v>
                </c:pt>
                <c:pt idx="2387">
                  <c:v>30</c:v>
                </c:pt>
                <c:pt idx="2388">
                  <c:v>32</c:v>
                </c:pt>
                <c:pt idx="2389">
                  <c:v>31</c:v>
                </c:pt>
                <c:pt idx="2390">
                  <c:v>32</c:v>
                </c:pt>
                <c:pt idx="2391">
                  <c:v>25</c:v>
                </c:pt>
                <c:pt idx="2392">
                  <c:v>32</c:v>
                </c:pt>
                <c:pt idx="2393">
                  <c:v>31</c:v>
                </c:pt>
                <c:pt idx="2394">
                  <c:v>31</c:v>
                </c:pt>
                <c:pt idx="2395">
                  <c:v>31</c:v>
                </c:pt>
                <c:pt idx="2396">
                  <c:v>31</c:v>
                </c:pt>
                <c:pt idx="2397">
                  <c:v>31</c:v>
                </c:pt>
                <c:pt idx="2398">
                  <c:v>32</c:v>
                </c:pt>
                <c:pt idx="2399">
                  <c:v>31</c:v>
                </c:pt>
                <c:pt idx="2400">
                  <c:v>32</c:v>
                </c:pt>
                <c:pt idx="2401">
                  <c:v>31</c:v>
                </c:pt>
                <c:pt idx="2402">
                  <c:v>31</c:v>
                </c:pt>
                <c:pt idx="2403">
                  <c:v>25</c:v>
                </c:pt>
                <c:pt idx="2404">
                  <c:v>31</c:v>
                </c:pt>
                <c:pt idx="2405">
                  <c:v>31</c:v>
                </c:pt>
                <c:pt idx="2406">
                  <c:v>31</c:v>
                </c:pt>
                <c:pt idx="2407">
                  <c:v>31</c:v>
                </c:pt>
                <c:pt idx="2408">
                  <c:v>31</c:v>
                </c:pt>
                <c:pt idx="2409">
                  <c:v>32</c:v>
                </c:pt>
                <c:pt idx="2410">
                  <c:v>31</c:v>
                </c:pt>
                <c:pt idx="2411">
                  <c:v>32</c:v>
                </c:pt>
                <c:pt idx="2412">
                  <c:v>32</c:v>
                </c:pt>
                <c:pt idx="2413">
                  <c:v>31</c:v>
                </c:pt>
                <c:pt idx="2414">
                  <c:v>31</c:v>
                </c:pt>
                <c:pt idx="2415">
                  <c:v>31</c:v>
                </c:pt>
                <c:pt idx="2416">
                  <c:v>31</c:v>
                </c:pt>
                <c:pt idx="2417">
                  <c:v>31</c:v>
                </c:pt>
                <c:pt idx="2418">
                  <c:v>31</c:v>
                </c:pt>
                <c:pt idx="2419">
                  <c:v>31</c:v>
                </c:pt>
                <c:pt idx="2420">
                  <c:v>27</c:v>
                </c:pt>
                <c:pt idx="2421">
                  <c:v>29</c:v>
                </c:pt>
                <c:pt idx="2422">
                  <c:v>33</c:v>
                </c:pt>
                <c:pt idx="2423">
                  <c:v>29</c:v>
                </c:pt>
                <c:pt idx="2424">
                  <c:v>27</c:v>
                </c:pt>
                <c:pt idx="2425">
                  <c:v>30</c:v>
                </c:pt>
                <c:pt idx="2426">
                  <c:v>30</c:v>
                </c:pt>
                <c:pt idx="2427">
                  <c:v>28</c:v>
                </c:pt>
                <c:pt idx="2428">
                  <c:v>28</c:v>
                </c:pt>
                <c:pt idx="2429">
                  <c:v>30</c:v>
                </c:pt>
                <c:pt idx="2430">
                  <c:v>33</c:v>
                </c:pt>
                <c:pt idx="2431">
                  <c:v>30</c:v>
                </c:pt>
                <c:pt idx="2432">
                  <c:v>33</c:v>
                </c:pt>
                <c:pt idx="2433">
                  <c:v>30</c:v>
                </c:pt>
                <c:pt idx="2434">
                  <c:v>30</c:v>
                </c:pt>
                <c:pt idx="2435">
                  <c:v>30</c:v>
                </c:pt>
                <c:pt idx="2436">
                  <c:v>28</c:v>
                </c:pt>
                <c:pt idx="2437">
                  <c:v>33</c:v>
                </c:pt>
                <c:pt idx="2438">
                  <c:v>26</c:v>
                </c:pt>
                <c:pt idx="2439">
                  <c:v>27</c:v>
                </c:pt>
                <c:pt idx="2440">
                  <c:v>27</c:v>
                </c:pt>
                <c:pt idx="2441">
                  <c:v>23</c:v>
                </c:pt>
                <c:pt idx="2442">
                  <c:v>23</c:v>
                </c:pt>
                <c:pt idx="2443">
                  <c:v>23</c:v>
                </c:pt>
                <c:pt idx="2444">
                  <c:v>23</c:v>
                </c:pt>
                <c:pt idx="2445">
                  <c:v>30</c:v>
                </c:pt>
                <c:pt idx="2446">
                  <c:v>23</c:v>
                </c:pt>
                <c:pt idx="2447">
                  <c:v>22</c:v>
                </c:pt>
                <c:pt idx="2448">
                  <c:v>23</c:v>
                </c:pt>
                <c:pt idx="2449">
                  <c:v>23</c:v>
                </c:pt>
                <c:pt idx="2450">
                  <c:v>30</c:v>
                </c:pt>
                <c:pt idx="2451">
                  <c:v>23</c:v>
                </c:pt>
                <c:pt idx="2452">
                  <c:v>23</c:v>
                </c:pt>
                <c:pt idx="2453">
                  <c:v>30</c:v>
                </c:pt>
                <c:pt idx="2454">
                  <c:v>23</c:v>
                </c:pt>
                <c:pt idx="2455">
                  <c:v>23</c:v>
                </c:pt>
                <c:pt idx="2456">
                  <c:v>23</c:v>
                </c:pt>
                <c:pt idx="2457">
                  <c:v>30</c:v>
                </c:pt>
                <c:pt idx="2458">
                  <c:v>21</c:v>
                </c:pt>
                <c:pt idx="2459">
                  <c:v>23</c:v>
                </c:pt>
                <c:pt idx="2460">
                  <c:v>23</c:v>
                </c:pt>
                <c:pt idx="2461">
                  <c:v>23</c:v>
                </c:pt>
                <c:pt idx="2462">
                  <c:v>23</c:v>
                </c:pt>
                <c:pt idx="2463">
                  <c:v>23</c:v>
                </c:pt>
                <c:pt idx="2464">
                  <c:v>23</c:v>
                </c:pt>
                <c:pt idx="2465">
                  <c:v>21</c:v>
                </c:pt>
                <c:pt idx="2466">
                  <c:v>23</c:v>
                </c:pt>
                <c:pt idx="2467">
                  <c:v>30</c:v>
                </c:pt>
                <c:pt idx="2468">
                  <c:v>23</c:v>
                </c:pt>
                <c:pt idx="2469">
                  <c:v>23</c:v>
                </c:pt>
                <c:pt idx="2470">
                  <c:v>30</c:v>
                </c:pt>
                <c:pt idx="2471">
                  <c:v>23</c:v>
                </c:pt>
                <c:pt idx="2472">
                  <c:v>23</c:v>
                </c:pt>
                <c:pt idx="2473">
                  <c:v>23</c:v>
                </c:pt>
                <c:pt idx="2474">
                  <c:v>25</c:v>
                </c:pt>
                <c:pt idx="2475">
                  <c:v>25</c:v>
                </c:pt>
                <c:pt idx="2476">
                  <c:v>22</c:v>
                </c:pt>
                <c:pt idx="2477">
                  <c:v>25</c:v>
                </c:pt>
                <c:pt idx="2478">
                  <c:v>31</c:v>
                </c:pt>
                <c:pt idx="2479">
                  <c:v>25</c:v>
                </c:pt>
                <c:pt idx="2480">
                  <c:v>27</c:v>
                </c:pt>
                <c:pt idx="2481">
                  <c:v>27</c:v>
                </c:pt>
                <c:pt idx="2482">
                  <c:v>31</c:v>
                </c:pt>
                <c:pt idx="2483">
                  <c:v>31</c:v>
                </c:pt>
                <c:pt idx="2484">
                  <c:v>22</c:v>
                </c:pt>
                <c:pt idx="2485">
                  <c:v>31</c:v>
                </c:pt>
                <c:pt idx="2486">
                  <c:v>25</c:v>
                </c:pt>
                <c:pt idx="2487">
                  <c:v>25</c:v>
                </c:pt>
                <c:pt idx="2488">
                  <c:v>25</c:v>
                </c:pt>
                <c:pt idx="2489">
                  <c:v>31</c:v>
                </c:pt>
                <c:pt idx="2490">
                  <c:v>25</c:v>
                </c:pt>
                <c:pt idx="2491">
                  <c:v>31</c:v>
                </c:pt>
                <c:pt idx="2492">
                  <c:v>30</c:v>
                </c:pt>
                <c:pt idx="2493">
                  <c:v>25</c:v>
                </c:pt>
                <c:pt idx="2494">
                  <c:v>25</c:v>
                </c:pt>
                <c:pt idx="2495">
                  <c:v>22</c:v>
                </c:pt>
                <c:pt idx="2496">
                  <c:v>27</c:v>
                </c:pt>
                <c:pt idx="2497">
                  <c:v>30</c:v>
                </c:pt>
                <c:pt idx="2498">
                  <c:v>25</c:v>
                </c:pt>
                <c:pt idx="2499">
                  <c:v>25</c:v>
                </c:pt>
                <c:pt idx="2500">
                  <c:v>27</c:v>
                </c:pt>
                <c:pt idx="2501">
                  <c:v>25</c:v>
                </c:pt>
                <c:pt idx="2502">
                  <c:v>17</c:v>
                </c:pt>
                <c:pt idx="2503">
                  <c:v>17</c:v>
                </c:pt>
                <c:pt idx="2504">
                  <c:v>17</c:v>
                </c:pt>
                <c:pt idx="2505">
                  <c:v>17</c:v>
                </c:pt>
                <c:pt idx="2506">
                  <c:v>17</c:v>
                </c:pt>
                <c:pt idx="2507">
                  <c:v>17</c:v>
                </c:pt>
                <c:pt idx="2508">
                  <c:v>18</c:v>
                </c:pt>
                <c:pt idx="2509">
                  <c:v>18</c:v>
                </c:pt>
                <c:pt idx="2510">
                  <c:v>18</c:v>
                </c:pt>
                <c:pt idx="2511">
                  <c:v>26</c:v>
                </c:pt>
                <c:pt idx="2512">
                  <c:v>29</c:v>
                </c:pt>
                <c:pt idx="2513">
                  <c:v>26</c:v>
                </c:pt>
                <c:pt idx="2514">
                  <c:v>25</c:v>
                </c:pt>
                <c:pt idx="2515">
                  <c:v>25</c:v>
                </c:pt>
                <c:pt idx="2516">
                  <c:v>24</c:v>
                </c:pt>
                <c:pt idx="2517">
                  <c:v>26</c:v>
                </c:pt>
                <c:pt idx="2518">
                  <c:v>26</c:v>
                </c:pt>
                <c:pt idx="2519">
                  <c:v>26</c:v>
                </c:pt>
                <c:pt idx="2520">
                  <c:v>26</c:v>
                </c:pt>
                <c:pt idx="2521">
                  <c:v>26</c:v>
                </c:pt>
                <c:pt idx="2522">
                  <c:v>26</c:v>
                </c:pt>
                <c:pt idx="2523">
                  <c:v>44</c:v>
                </c:pt>
                <c:pt idx="2524">
                  <c:v>30</c:v>
                </c:pt>
                <c:pt idx="2525">
                  <c:v>32</c:v>
                </c:pt>
                <c:pt idx="2526">
                  <c:v>30</c:v>
                </c:pt>
                <c:pt idx="2527">
                  <c:v>33</c:v>
                </c:pt>
                <c:pt idx="2528">
                  <c:v>44</c:v>
                </c:pt>
                <c:pt idx="2529">
                  <c:v>37</c:v>
                </c:pt>
                <c:pt idx="2530">
                  <c:v>32</c:v>
                </c:pt>
                <c:pt idx="2531">
                  <c:v>27</c:v>
                </c:pt>
                <c:pt idx="2532">
                  <c:v>35</c:v>
                </c:pt>
                <c:pt idx="2533">
                  <c:v>27</c:v>
                </c:pt>
                <c:pt idx="2534">
                  <c:v>33</c:v>
                </c:pt>
                <c:pt idx="2535">
                  <c:v>27</c:v>
                </c:pt>
                <c:pt idx="2536">
                  <c:v>35</c:v>
                </c:pt>
                <c:pt idx="2537">
                  <c:v>33</c:v>
                </c:pt>
                <c:pt idx="2538">
                  <c:v>39</c:v>
                </c:pt>
                <c:pt idx="2539">
                  <c:v>41</c:v>
                </c:pt>
                <c:pt idx="2540">
                  <c:v>39</c:v>
                </c:pt>
                <c:pt idx="2541">
                  <c:v>31</c:v>
                </c:pt>
                <c:pt idx="2542">
                  <c:v>47</c:v>
                </c:pt>
                <c:pt idx="2543">
                  <c:v>31</c:v>
                </c:pt>
                <c:pt idx="2544">
                  <c:v>36</c:v>
                </c:pt>
                <c:pt idx="2545">
                  <c:v>31</c:v>
                </c:pt>
                <c:pt idx="2546">
                  <c:v>39</c:v>
                </c:pt>
                <c:pt idx="2547">
                  <c:v>47</c:v>
                </c:pt>
                <c:pt idx="2548">
                  <c:v>31</c:v>
                </c:pt>
                <c:pt idx="2549">
                  <c:v>39</c:v>
                </c:pt>
                <c:pt idx="2550">
                  <c:v>31</c:v>
                </c:pt>
                <c:pt idx="2551">
                  <c:v>38</c:v>
                </c:pt>
                <c:pt idx="2552">
                  <c:v>47</c:v>
                </c:pt>
                <c:pt idx="2553">
                  <c:v>47</c:v>
                </c:pt>
                <c:pt idx="2554">
                  <c:v>39</c:v>
                </c:pt>
                <c:pt idx="2555">
                  <c:v>38</c:v>
                </c:pt>
                <c:pt idx="2556">
                  <c:v>38</c:v>
                </c:pt>
                <c:pt idx="2557">
                  <c:v>36</c:v>
                </c:pt>
                <c:pt idx="2558">
                  <c:v>36</c:v>
                </c:pt>
                <c:pt idx="2559">
                  <c:v>31</c:v>
                </c:pt>
                <c:pt idx="2560">
                  <c:v>38</c:v>
                </c:pt>
                <c:pt idx="2561">
                  <c:v>38</c:v>
                </c:pt>
                <c:pt idx="2562">
                  <c:v>31</c:v>
                </c:pt>
                <c:pt idx="2563">
                  <c:v>39</c:v>
                </c:pt>
                <c:pt idx="2564">
                  <c:v>41</c:v>
                </c:pt>
                <c:pt idx="2565">
                  <c:v>41</c:v>
                </c:pt>
                <c:pt idx="2566">
                  <c:v>42</c:v>
                </c:pt>
                <c:pt idx="2567">
                  <c:v>41</c:v>
                </c:pt>
                <c:pt idx="2568">
                  <c:v>40</c:v>
                </c:pt>
                <c:pt idx="2569">
                  <c:v>41</c:v>
                </c:pt>
                <c:pt idx="2570">
                  <c:v>42</c:v>
                </c:pt>
                <c:pt idx="2571">
                  <c:v>41</c:v>
                </c:pt>
                <c:pt idx="2572">
                  <c:v>41</c:v>
                </c:pt>
                <c:pt idx="2573">
                  <c:v>42</c:v>
                </c:pt>
                <c:pt idx="2574">
                  <c:v>38</c:v>
                </c:pt>
                <c:pt idx="2575">
                  <c:v>41</c:v>
                </c:pt>
                <c:pt idx="2576">
                  <c:v>42</c:v>
                </c:pt>
                <c:pt idx="2577">
                  <c:v>42</c:v>
                </c:pt>
                <c:pt idx="2578">
                  <c:v>41</c:v>
                </c:pt>
                <c:pt idx="2579">
                  <c:v>42</c:v>
                </c:pt>
                <c:pt idx="2580">
                  <c:v>41</c:v>
                </c:pt>
                <c:pt idx="2581">
                  <c:v>39</c:v>
                </c:pt>
                <c:pt idx="2582">
                  <c:v>39</c:v>
                </c:pt>
                <c:pt idx="2583">
                  <c:v>40</c:v>
                </c:pt>
                <c:pt idx="2584">
                  <c:v>40</c:v>
                </c:pt>
                <c:pt idx="2585">
                  <c:v>40</c:v>
                </c:pt>
                <c:pt idx="2586">
                  <c:v>36</c:v>
                </c:pt>
                <c:pt idx="2587">
                  <c:v>42</c:v>
                </c:pt>
                <c:pt idx="2588">
                  <c:v>40</c:v>
                </c:pt>
                <c:pt idx="2589">
                  <c:v>42</c:v>
                </c:pt>
                <c:pt idx="2590">
                  <c:v>40</c:v>
                </c:pt>
                <c:pt idx="2591">
                  <c:v>42</c:v>
                </c:pt>
                <c:pt idx="2592">
                  <c:v>42</c:v>
                </c:pt>
                <c:pt idx="2593">
                  <c:v>40</c:v>
                </c:pt>
                <c:pt idx="2594">
                  <c:v>40</c:v>
                </c:pt>
                <c:pt idx="2595">
                  <c:v>39</c:v>
                </c:pt>
                <c:pt idx="2596">
                  <c:v>40</c:v>
                </c:pt>
                <c:pt idx="2597">
                  <c:v>42</c:v>
                </c:pt>
                <c:pt idx="2598">
                  <c:v>42</c:v>
                </c:pt>
                <c:pt idx="2599">
                  <c:v>40</c:v>
                </c:pt>
                <c:pt idx="2600">
                  <c:v>40</c:v>
                </c:pt>
                <c:pt idx="2601">
                  <c:v>39</c:v>
                </c:pt>
                <c:pt idx="2602">
                  <c:v>40</c:v>
                </c:pt>
                <c:pt idx="2603">
                  <c:v>39</c:v>
                </c:pt>
                <c:pt idx="2604">
                  <c:v>42</c:v>
                </c:pt>
                <c:pt idx="2605">
                  <c:v>41</c:v>
                </c:pt>
                <c:pt idx="2606">
                  <c:v>18</c:v>
                </c:pt>
                <c:pt idx="2607">
                  <c:v>18</c:v>
                </c:pt>
                <c:pt idx="2608">
                  <c:v>20</c:v>
                </c:pt>
                <c:pt idx="2609">
                  <c:v>18</c:v>
                </c:pt>
                <c:pt idx="2610">
                  <c:v>19</c:v>
                </c:pt>
                <c:pt idx="2611">
                  <c:v>18</c:v>
                </c:pt>
                <c:pt idx="2612">
                  <c:v>20</c:v>
                </c:pt>
                <c:pt idx="2613">
                  <c:v>20</c:v>
                </c:pt>
                <c:pt idx="2614">
                  <c:v>17</c:v>
                </c:pt>
                <c:pt idx="2615">
                  <c:v>20</c:v>
                </c:pt>
                <c:pt idx="2616">
                  <c:v>18</c:v>
                </c:pt>
                <c:pt idx="2617">
                  <c:v>20</c:v>
                </c:pt>
                <c:pt idx="2618">
                  <c:v>19</c:v>
                </c:pt>
                <c:pt idx="2619">
                  <c:v>20</c:v>
                </c:pt>
                <c:pt idx="2620">
                  <c:v>17</c:v>
                </c:pt>
                <c:pt idx="2621">
                  <c:v>18</c:v>
                </c:pt>
                <c:pt idx="2622">
                  <c:v>18</c:v>
                </c:pt>
                <c:pt idx="2623">
                  <c:v>20</c:v>
                </c:pt>
                <c:pt idx="2624">
                  <c:v>20</c:v>
                </c:pt>
                <c:pt idx="2625">
                  <c:v>20</c:v>
                </c:pt>
                <c:pt idx="2626">
                  <c:v>18</c:v>
                </c:pt>
                <c:pt idx="2627">
                  <c:v>20</c:v>
                </c:pt>
                <c:pt idx="2628">
                  <c:v>20</c:v>
                </c:pt>
                <c:pt idx="2629">
                  <c:v>18</c:v>
                </c:pt>
                <c:pt idx="2630">
                  <c:v>18</c:v>
                </c:pt>
                <c:pt idx="2631">
                  <c:v>18</c:v>
                </c:pt>
                <c:pt idx="2632">
                  <c:v>18</c:v>
                </c:pt>
                <c:pt idx="2633">
                  <c:v>20</c:v>
                </c:pt>
                <c:pt idx="2634">
                  <c:v>19</c:v>
                </c:pt>
                <c:pt idx="2635">
                  <c:v>17</c:v>
                </c:pt>
                <c:pt idx="2636">
                  <c:v>19</c:v>
                </c:pt>
                <c:pt idx="2637">
                  <c:v>17</c:v>
                </c:pt>
                <c:pt idx="2638">
                  <c:v>21</c:v>
                </c:pt>
                <c:pt idx="2639">
                  <c:v>19</c:v>
                </c:pt>
                <c:pt idx="2640">
                  <c:v>21</c:v>
                </c:pt>
                <c:pt idx="2641">
                  <c:v>18</c:v>
                </c:pt>
                <c:pt idx="2642">
                  <c:v>21</c:v>
                </c:pt>
                <c:pt idx="2643">
                  <c:v>19</c:v>
                </c:pt>
                <c:pt idx="2644">
                  <c:v>21</c:v>
                </c:pt>
                <c:pt idx="2645">
                  <c:v>21</c:v>
                </c:pt>
                <c:pt idx="2646">
                  <c:v>17</c:v>
                </c:pt>
                <c:pt idx="2647">
                  <c:v>21</c:v>
                </c:pt>
                <c:pt idx="2648">
                  <c:v>19</c:v>
                </c:pt>
                <c:pt idx="2649">
                  <c:v>19</c:v>
                </c:pt>
                <c:pt idx="2650">
                  <c:v>18</c:v>
                </c:pt>
                <c:pt idx="2651">
                  <c:v>19</c:v>
                </c:pt>
                <c:pt idx="2652">
                  <c:v>21</c:v>
                </c:pt>
                <c:pt idx="2653">
                  <c:v>21</c:v>
                </c:pt>
                <c:pt idx="2654">
                  <c:v>21</c:v>
                </c:pt>
                <c:pt idx="2655">
                  <c:v>19</c:v>
                </c:pt>
                <c:pt idx="2656">
                  <c:v>21</c:v>
                </c:pt>
                <c:pt idx="2657">
                  <c:v>19</c:v>
                </c:pt>
                <c:pt idx="2658">
                  <c:v>19</c:v>
                </c:pt>
                <c:pt idx="2659">
                  <c:v>21</c:v>
                </c:pt>
                <c:pt idx="2660">
                  <c:v>17</c:v>
                </c:pt>
                <c:pt idx="2661">
                  <c:v>17</c:v>
                </c:pt>
                <c:pt idx="2662">
                  <c:v>17</c:v>
                </c:pt>
                <c:pt idx="2663">
                  <c:v>17</c:v>
                </c:pt>
                <c:pt idx="2664">
                  <c:v>17</c:v>
                </c:pt>
                <c:pt idx="2665">
                  <c:v>17</c:v>
                </c:pt>
                <c:pt idx="2666">
                  <c:v>18</c:v>
                </c:pt>
                <c:pt idx="2667">
                  <c:v>18</c:v>
                </c:pt>
                <c:pt idx="2668">
                  <c:v>18</c:v>
                </c:pt>
                <c:pt idx="2669">
                  <c:v>18</c:v>
                </c:pt>
                <c:pt idx="2670">
                  <c:v>18</c:v>
                </c:pt>
                <c:pt idx="2671">
                  <c:v>18</c:v>
                </c:pt>
                <c:pt idx="2672">
                  <c:v>24</c:v>
                </c:pt>
                <c:pt idx="2673">
                  <c:v>22</c:v>
                </c:pt>
                <c:pt idx="2674">
                  <c:v>18</c:v>
                </c:pt>
                <c:pt idx="2675">
                  <c:v>22</c:v>
                </c:pt>
                <c:pt idx="2676">
                  <c:v>24</c:v>
                </c:pt>
                <c:pt idx="2677">
                  <c:v>18</c:v>
                </c:pt>
                <c:pt idx="2678">
                  <c:v>18</c:v>
                </c:pt>
                <c:pt idx="2679">
                  <c:v>24</c:v>
                </c:pt>
                <c:pt idx="2680">
                  <c:v>18</c:v>
                </c:pt>
                <c:pt idx="2681">
                  <c:v>22</c:v>
                </c:pt>
                <c:pt idx="2682">
                  <c:v>38</c:v>
                </c:pt>
                <c:pt idx="2683">
                  <c:v>32</c:v>
                </c:pt>
                <c:pt idx="2684">
                  <c:v>31</c:v>
                </c:pt>
                <c:pt idx="2685">
                  <c:v>38</c:v>
                </c:pt>
                <c:pt idx="2686">
                  <c:v>31</c:v>
                </c:pt>
                <c:pt idx="2687">
                  <c:v>33</c:v>
                </c:pt>
                <c:pt idx="2688">
                  <c:v>38</c:v>
                </c:pt>
                <c:pt idx="2689">
                  <c:v>32</c:v>
                </c:pt>
                <c:pt idx="2690">
                  <c:v>30</c:v>
                </c:pt>
                <c:pt idx="2691">
                  <c:v>27</c:v>
                </c:pt>
                <c:pt idx="2692">
                  <c:v>27</c:v>
                </c:pt>
                <c:pt idx="2693">
                  <c:v>27</c:v>
                </c:pt>
                <c:pt idx="2694">
                  <c:v>27</c:v>
                </c:pt>
                <c:pt idx="2695">
                  <c:v>26</c:v>
                </c:pt>
                <c:pt idx="2696">
                  <c:v>27</c:v>
                </c:pt>
                <c:pt idx="2697">
                  <c:v>27</c:v>
                </c:pt>
                <c:pt idx="2698">
                  <c:v>27</c:v>
                </c:pt>
                <c:pt idx="2699">
                  <c:v>26</c:v>
                </c:pt>
                <c:pt idx="2700">
                  <c:v>31</c:v>
                </c:pt>
                <c:pt idx="2701">
                  <c:v>31</c:v>
                </c:pt>
                <c:pt idx="2702">
                  <c:v>25</c:v>
                </c:pt>
                <c:pt idx="2703">
                  <c:v>18</c:v>
                </c:pt>
                <c:pt idx="2704">
                  <c:v>25</c:v>
                </c:pt>
                <c:pt idx="2705">
                  <c:v>22</c:v>
                </c:pt>
                <c:pt idx="2706">
                  <c:v>22</c:v>
                </c:pt>
                <c:pt idx="2707">
                  <c:v>25</c:v>
                </c:pt>
                <c:pt idx="2708">
                  <c:v>22</c:v>
                </c:pt>
                <c:pt idx="2709">
                  <c:v>19</c:v>
                </c:pt>
                <c:pt idx="2710">
                  <c:v>21</c:v>
                </c:pt>
                <c:pt idx="2711">
                  <c:v>18</c:v>
                </c:pt>
                <c:pt idx="2712">
                  <c:v>25</c:v>
                </c:pt>
                <c:pt idx="2713">
                  <c:v>25</c:v>
                </c:pt>
                <c:pt idx="2714">
                  <c:v>21</c:v>
                </c:pt>
                <c:pt idx="2715">
                  <c:v>22</c:v>
                </c:pt>
                <c:pt idx="2716">
                  <c:v>25</c:v>
                </c:pt>
                <c:pt idx="2717">
                  <c:v>26</c:v>
                </c:pt>
                <c:pt idx="2718">
                  <c:v>22</c:v>
                </c:pt>
                <c:pt idx="2719">
                  <c:v>30</c:v>
                </c:pt>
                <c:pt idx="2720">
                  <c:v>28</c:v>
                </c:pt>
                <c:pt idx="2721">
                  <c:v>24</c:v>
                </c:pt>
                <c:pt idx="2722">
                  <c:v>30</c:v>
                </c:pt>
                <c:pt idx="2723">
                  <c:v>26</c:v>
                </c:pt>
                <c:pt idx="2724">
                  <c:v>22</c:v>
                </c:pt>
                <c:pt idx="2725">
                  <c:v>25</c:v>
                </c:pt>
                <c:pt idx="2726">
                  <c:v>26</c:v>
                </c:pt>
                <c:pt idx="2727">
                  <c:v>26</c:v>
                </c:pt>
                <c:pt idx="2728">
                  <c:v>25</c:v>
                </c:pt>
                <c:pt idx="2729">
                  <c:v>22</c:v>
                </c:pt>
                <c:pt idx="2730">
                  <c:v>33</c:v>
                </c:pt>
                <c:pt idx="2731">
                  <c:v>33</c:v>
                </c:pt>
                <c:pt idx="2732">
                  <c:v>30</c:v>
                </c:pt>
                <c:pt idx="2733">
                  <c:v>33</c:v>
                </c:pt>
                <c:pt idx="2734">
                  <c:v>32</c:v>
                </c:pt>
                <c:pt idx="2735">
                  <c:v>33</c:v>
                </c:pt>
                <c:pt idx="2736">
                  <c:v>32</c:v>
                </c:pt>
                <c:pt idx="2737">
                  <c:v>35</c:v>
                </c:pt>
                <c:pt idx="2738">
                  <c:v>35</c:v>
                </c:pt>
                <c:pt idx="2739">
                  <c:v>30</c:v>
                </c:pt>
                <c:pt idx="2740">
                  <c:v>35</c:v>
                </c:pt>
                <c:pt idx="2741">
                  <c:v>30</c:v>
                </c:pt>
                <c:pt idx="2742">
                  <c:v>37</c:v>
                </c:pt>
                <c:pt idx="2743">
                  <c:v>37</c:v>
                </c:pt>
                <c:pt idx="2744">
                  <c:v>35</c:v>
                </c:pt>
                <c:pt idx="2745">
                  <c:v>37</c:v>
                </c:pt>
                <c:pt idx="2746">
                  <c:v>30</c:v>
                </c:pt>
                <c:pt idx="2747">
                  <c:v>37</c:v>
                </c:pt>
                <c:pt idx="2748">
                  <c:v>37</c:v>
                </c:pt>
                <c:pt idx="2749">
                  <c:v>37</c:v>
                </c:pt>
                <c:pt idx="2750">
                  <c:v>37</c:v>
                </c:pt>
                <c:pt idx="2751">
                  <c:v>37</c:v>
                </c:pt>
                <c:pt idx="2752">
                  <c:v>20</c:v>
                </c:pt>
                <c:pt idx="2753">
                  <c:v>23</c:v>
                </c:pt>
                <c:pt idx="2754">
                  <c:v>24</c:v>
                </c:pt>
                <c:pt idx="2755">
                  <c:v>24</c:v>
                </c:pt>
                <c:pt idx="2756">
                  <c:v>21</c:v>
                </c:pt>
                <c:pt idx="2757">
                  <c:v>23</c:v>
                </c:pt>
                <c:pt idx="2758">
                  <c:v>23</c:v>
                </c:pt>
                <c:pt idx="2759">
                  <c:v>25</c:v>
                </c:pt>
                <c:pt idx="2760">
                  <c:v>25</c:v>
                </c:pt>
                <c:pt idx="2761">
                  <c:v>23</c:v>
                </c:pt>
                <c:pt idx="2762">
                  <c:v>25</c:v>
                </c:pt>
                <c:pt idx="2763">
                  <c:v>25</c:v>
                </c:pt>
                <c:pt idx="2764">
                  <c:v>23</c:v>
                </c:pt>
                <c:pt idx="2765">
                  <c:v>25</c:v>
                </c:pt>
                <c:pt idx="2766">
                  <c:v>20</c:v>
                </c:pt>
                <c:pt idx="2767">
                  <c:v>21</c:v>
                </c:pt>
                <c:pt idx="2768">
                  <c:v>25</c:v>
                </c:pt>
                <c:pt idx="2769">
                  <c:v>27</c:v>
                </c:pt>
                <c:pt idx="2770">
                  <c:v>26</c:v>
                </c:pt>
                <c:pt idx="2771">
                  <c:v>26</c:v>
                </c:pt>
                <c:pt idx="2772">
                  <c:v>27</c:v>
                </c:pt>
                <c:pt idx="2773">
                  <c:v>27</c:v>
                </c:pt>
                <c:pt idx="2774">
                  <c:v>25</c:v>
                </c:pt>
                <c:pt idx="2775">
                  <c:v>24</c:v>
                </c:pt>
                <c:pt idx="2776">
                  <c:v>24</c:v>
                </c:pt>
                <c:pt idx="2777">
                  <c:v>26</c:v>
                </c:pt>
                <c:pt idx="2778">
                  <c:v>24</c:v>
                </c:pt>
                <c:pt idx="2779">
                  <c:v>26</c:v>
                </c:pt>
                <c:pt idx="2780">
                  <c:v>24</c:v>
                </c:pt>
                <c:pt idx="2781">
                  <c:v>24</c:v>
                </c:pt>
                <c:pt idx="2782">
                  <c:v>27</c:v>
                </c:pt>
                <c:pt idx="2783">
                  <c:v>26</c:v>
                </c:pt>
                <c:pt idx="2784">
                  <c:v>27</c:v>
                </c:pt>
                <c:pt idx="2785">
                  <c:v>24</c:v>
                </c:pt>
                <c:pt idx="2786">
                  <c:v>25</c:v>
                </c:pt>
                <c:pt idx="2787">
                  <c:v>24</c:v>
                </c:pt>
                <c:pt idx="2788">
                  <c:v>24</c:v>
                </c:pt>
                <c:pt idx="2789">
                  <c:v>24</c:v>
                </c:pt>
                <c:pt idx="2790">
                  <c:v>24</c:v>
                </c:pt>
                <c:pt idx="2791">
                  <c:v>27</c:v>
                </c:pt>
                <c:pt idx="2792">
                  <c:v>24</c:v>
                </c:pt>
                <c:pt idx="2793">
                  <c:v>25</c:v>
                </c:pt>
                <c:pt idx="2794">
                  <c:v>26</c:v>
                </c:pt>
                <c:pt idx="2795">
                  <c:v>25</c:v>
                </c:pt>
                <c:pt idx="2796">
                  <c:v>26</c:v>
                </c:pt>
                <c:pt idx="2797">
                  <c:v>26</c:v>
                </c:pt>
                <c:pt idx="2798">
                  <c:v>27</c:v>
                </c:pt>
                <c:pt idx="2799">
                  <c:v>25</c:v>
                </c:pt>
                <c:pt idx="2800">
                  <c:v>27</c:v>
                </c:pt>
                <c:pt idx="2801">
                  <c:v>24</c:v>
                </c:pt>
                <c:pt idx="2802">
                  <c:v>27</c:v>
                </c:pt>
                <c:pt idx="2803">
                  <c:v>26</c:v>
                </c:pt>
                <c:pt idx="2804">
                  <c:v>27</c:v>
                </c:pt>
                <c:pt idx="2805">
                  <c:v>26</c:v>
                </c:pt>
                <c:pt idx="2806">
                  <c:v>33</c:v>
                </c:pt>
                <c:pt idx="2807">
                  <c:v>32</c:v>
                </c:pt>
                <c:pt idx="2808">
                  <c:v>36</c:v>
                </c:pt>
                <c:pt idx="2809">
                  <c:v>31</c:v>
                </c:pt>
                <c:pt idx="2810">
                  <c:v>36</c:v>
                </c:pt>
                <c:pt idx="2811">
                  <c:v>36</c:v>
                </c:pt>
                <c:pt idx="2812">
                  <c:v>30</c:v>
                </c:pt>
                <c:pt idx="2813">
                  <c:v>35</c:v>
                </c:pt>
                <c:pt idx="2814">
                  <c:v>30</c:v>
                </c:pt>
                <c:pt idx="2815">
                  <c:v>35</c:v>
                </c:pt>
                <c:pt idx="2816">
                  <c:v>26</c:v>
                </c:pt>
                <c:pt idx="2817">
                  <c:v>32</c:v>
                </c:pt>
                <c:pt idx="2818">
                  <c:v>33</c:v>
                </c:pt>
                <c:pt idx="2819">
                  <c:v>26</c:v>
                </c:pt>
                <c:pt idx="2820">
                  <c:v>24</c:v>
                </c:pt>
                <c:pt idx="2821">
                  <c:v>36</c:v>
                </c:pt>
                <c:pt idx="2822">
                  <c:v>36</c:v>
                </c:pt>
                <c:pt idx="2823">
                  <c:v>24</c:v>
                </c:pt>
                <c:pt idx="2824">
                  <c:v>31</c:v>
                </c:pt>
                <c:pt idx="2825">
                  <c:v>36</c:v>
                </c:pt>
                <c:pt idx="2826">
                  <c:v>26</c:v>
                </c:pt>
                <c:pt idx="2827">
                  <c:v>26</c:v>
                </c:pt>
                <c:pt idx="2828">
                  <c:v>27</c:v>
                </c:pt>
                <c:pt idx="2829">
                  <c:v>25</c:v>
                </c:pt>
                <c:pt idx="2830">
                  <c:v>22</c:v>
                </c:pt>
                <c:pt idx="2831">
                  <c:v>35</c:v>
                </c:pt>
                <c:pt idx="2832">
                  <c:v>35</c:v>
                </c:pt>
                <c:pt idx="2833">
                  <c:v>30</c:v>
                </c:pt>
                <c:pt idx="2834">
                  <c:v>30</c:v>
                </c:pt>
                <c:pt idx="2835">
                  <c:v>24</c:v>
                </c:pt>
                <c:pt idx="2836">
                  <c:v>26</c:v>
                </c:pt>
                <c:pt idx="2837">
                  <c:v>24</c:v>
                </c:pt>
                <c:pt idx="2838">
                  <c:v>27</c:v>
                </c:pt>
                <c:pt idx="2839">
                  <c:v>25</c:v>
                </c:pt>
                <c:pt idx="2840">
                  <c:v>25</c:v>
                </c:pt>
                <c:pt idx="2841">
                  <c:v>27</c:v>
                </c:pt>
                <c:pt idx="2842">
                  <c:v>25</c:v>
                </c:pt>
                <c:pt idx="2843">
                  <c:v>25</c:v>
                </c:pt>
                <c:pt idx="2844">
                  <c:v>17</c:v>
                </c:pt>
                <c:pt idx="2845">
                  <c:v>17</c:v>
                </c:pt>
                <c:pt idx="2846">
                  <c:v>17</c:v>
                </c:pt>
                <c:pt idx="2847">
                  <c:v>18</c:v>
                </c:pt>
                <c:pt idx="2848">
                  <c:v>19</c:v>
                </c:pt>
                <c:pt idx="2849">
                  <c:v>19</c:v>
                </c:pt>
                <c:pt idx="2850">
                  <c:v>20</c:v>
                </c:pt>
                <c:pt idx="2851">
                  <c:v>17</c:v>
                </c:pt>
                <c:pt idx="2852">
                  <c:v>20</c:v>
                </c:pt>
                <c:pt idx="2853">
                  <c:v>23</c:v>
                </c:pt>
                <c:pt idx="2854">
                  <c:v>24</c:v>
                </c:pt>
                <c:pt idx="2855">
                  <c:v>24</c:v>
                </c:pt>
                <c:pt idx="2856">
                  <c:v>21</c:v>
                </c:pt>
                <c:pt idx="2857">
                  <c:v>20</c:v>
                </c:pt>
                <c:pt idx="2858">
                  <c:v>21</c:v>
                </c:pt>
                <c:pt idx="2859">
                  <c:v>21</c:v>
                </c:pt>
                <c:pt idx="2860">
                  <c:v>24</c:v>
                </c:pt>
                <c:pt idx="2861">
                  <c:v>24</c:v>
                </c:pt>
                <c:pt idx="2862">
                  <c:v>25</c:v>
                </c:pt>
                <c:pt idx="2863">
                  <c:v>20</c:v>
                </c:pt>
                <c:pt idx="2864">
                  <c:v>25</c:v>
                </c:pt>
                <c:pt idx="2865">
                  <c:v>24</c:v>
                </c:pt>
                <c:pt idx="2866">
                  <c:v>25</c:v>
                </c:pt>
                <c:pt idx="2867">
                  <c:v>24</c:v>
                </c:pt>
                <c:pt idx="2868">
                  <c:v>21</c:v>
                </c:pt>
                <c:pt idx="2869">
                  <c:v>20</c:v>
                </c:pt>
                <c:pt idx="2870">
                  <c:v>21</c:v>
                </c:pt>
                <c:pt idx="2871">
                  <c:v>25</c:v>
                </c:pt>
                <c:pt idx="2872">
                  <c:v>20</c:v>
                </c:pt>
                <c:pt idx="2873">
                  <c:v>17</c:v>
                </c:pt>
                <c:pt idx="2874">
                  <c:v>17</c:v>
                </c:pt>
                <c:pt idx="2875">
                  <c:v>19</c:v>
                </c:pt>
                <c:pt idx="2876">
                  <c:v>19</c:v>
                </c:pt>
                <c:pt idx="2877">
                  <c:v>24</c:v>
                </c:pt>
                <c:pt idx="2878">
                  <c:v>24</c:v>
                </c:pt>
                <c:pt idx="2879">
                  <c:v>20</c:v>
                </c:pt>
                <c:pt idx="2880">
                  <c:v>24</c:v>
                </c:pt>
                <c:pt idx="2881">
                  <c:v>19</c:v>
                </c:pt>
                <c:pt idx="2882">
                  <c:v>19</c:v>
                </c:pt>
                <c:pt idx="2883">
                  <c:v>19</c:v>
                </c:pt>
                <c:pt idx="2884">
                  <c:v>19</c:v>
                </c:pt>
                <c:pt idx="2885">
                  <c:v>19</c:v>
                </c:pt>
                <c:pt idx="2886">
                  <c:v>15</c:v>
                </c:pt>
                <c:pt idx="2887">
                  <c:v>15</c:v>
                </c:pt>
                <c:pt idx="2888">
                  <c:v>15</c:v>
                </c:pt>
                <c:pt idx="2889">
                  <c:v>15</c:v>
                </c:pt>
                <c:pt idx="2890">
                  <c:v>15</c:v>
                </c:pt>
                <c:pt idx="2891">
                  <c:v>15</c:v>
                </c:pt>
                <c:pt idx="2892">
                  <c:v>23</c:v>
                </c:pt>
                <c:pt idx="2893">
                  <c:v>23</c:v>
                </c:pt>
                <c:pt idx="2894">
                  <c:v>23</c:v>
                </c:pt>
                <c:pt idx="2895">
                  <c:v>23</c:v>
                </c:pt>
                <c:pt idx="2896">
                  <c:v>23</c:v>
                </c:pt>
                <c:pt idx="2897">
                  <c:v>26</c:v>
                </c:pt>
                <c:pt idx="2898">
                  <c:v>24</c:v>
                </c:pt>
                <c:pt idx="2899">
                  <c:v>24</c:v>
                </c:pt>
                <c:pt idx="2900">
                  <c:v>26</c:v>
                </c:pt>
                <c:pt idx="2901">
                  <c:v>26</c:v>
                </c:pt>
                <c:pt idx="2902">
                  <c:v>26</c:v>
                </c:pt>
                <c:pt idx="2903">
                  <c:v>27</c:v>
                </c:pt>
                <c:pt idx="2904">
                  <c:v>32</c:v>
                </c:pt>
                <c:pt idx="2905">
                  <c:v>32</c:v>
                </c:pt>
                <c:pt idx="2906">
                  <c:v>32</c:v>
                </c:pt>
                <c:pt idx="2907">
                  <c:v>32</c:v>
                </c:pt>
                <c:pt idx="2908">
                  <c:v>31</c:v>
                </c:pt>
                <c:pt idx="2909">
                  <c:v>31</c:v>
                </c:pt>
                <c:pt idx="2910">
                  <c:v>27</c:v>
                </c:pt>
                <c:pt idx="2911">
                  <c:v>31</c:v>
                </c:pt>
                <c:pt idx="2912">
                  <c:v>15</c:v>
                </c:pt>
                <c:pt idx="2913">
                  <c:v>35</c:v>
                </c:pt>
                <c:pt idx="2914">
                  <c:v>36</c:v>
                </c:pt>
                <c:pt idx="2915">
                  <c:v>42</c:v>
                </c:pt>
                <c:pt idx="2916">
                  <c:v>38</c:v>
                </c:pt>
                <c:pt idx="2917">
                  <c:v>40</c:v>
                </c:pt>
                <c:pt idx="2918">
                  <c:v>37</c:v>
                </c:pt>
                <c:pt idx="2919">
                  <c:v>36</c:v>
                </c:pt>
                <c:pt idx="2920">
                  <c:v>37</c:v>
                </c:pt>
                <c:pt idx="2921">
                  <c:v>37</c:v>
                </c:pt>
                <c:pt idx="2922">
                  <c:v>38</c:v>
                </c:pt>
                <c:pt idx="2923">
                  <c:v>37</c:v>
                </c:pt>
                <c:pt idx="2924">
                  <c:v>37</c:v>
                </c:pt>
                <c:pt idx="2925">
                  <c:v>40</c:v>
                </c:pt>
                <c:pt idx="2926">
                  <c:v>38</c:v>
                </c:pt>
                <c:pt idx="2927">
                  <c:v>42</c:v>
                </c:pt>
                <c:pt idx="2928">
                  <c:v>38</c:v>
                </c:pt>
                <c:pt idx="2929">
                  <c:v>37</c:v>
                </c:pt>
                <c:pt idx="2930">
                  <c:v>37</c:v>
                </c:pt>
                <c:pt idx="2931">
                  <c:v>37</c:v>
                </c:pt>
                <c:pt idx="2932">
                  <c:v>37</c:v>
                </c:pt>
                <c:pt idx="2933">
                  <c:v>38</c:v>
                </c:pt>
                <c:pt idx="2934">
                  <c:v>40</c:v>
                </c:pt>
                <c:pt idx="2935">
                  <c:v>37</c:v>
                </c:pt>
                <c:pt idx="2936">
                  <c:v>40</c:v>
                </c:pt>
                <c:pt idx="2937">
                  <c:v>36</c:v>
                </c:pt>
                <c:pt idx="2938">
                  <c:v>38</c:v>
                </c:pt>
                <c:pt idx="2939">
                  <c:v>37</c:v>
                </c:pt>
                <c:pt idx="2940">
                  <c:v>35</c:v>
                </c:pt>
                <c:pt idx="2941">
                  <c:v>40</c:v>
                </c:pt>
                <c:pt idx="2942">
                  <c:v>36</c:v>
                </c:pt>
                <c:pt idx="2943">
                  <c:v>35</c:v>
                </c:pt>
                <c:pt idx="2944">
                  <c:v>40</c:v>
                </c:pt>
                <c:pt idx="2945">
                  <c:v>35</c:v>
                </c:pt>
                <c:pt idx="2946">
                  <c:v>36</c:v>
                </c:pt>
                <c:pt idx="2947">
                  <c:v>36</c:v>
                </c:pt>
                <c:pt idx="2948">
                  <c:v>35</c:v>
                </c:pt>
                <c:pt idx="2949">
                  <c:v>26</c:v>
                </c:pt>
                <c:pt idx="2950">
                  <c:v>23</c:v>
                </c:pt>
                <c:pt idx="2951">
                  <c:v>23</c:v>
                </c:pt>
                <c:pt idx="2952">
                  <c:v>22</c:v>
                </c:pt>
                <c:pt idx="2953">
                  <c:v>28</c:v>
                </c:pt>
                <c:pt idx="2954">
                  <c:v>29</c:v>
                </c:pt>
                <c:pt idx="2955">
                  <c:v>29</c:v>
                </c:pt>
                <c:pt idx="2956">
                  <c:v>29</c:v>
                </c:pt>
                <c:pt idx="2957">
                  <c:v>29</c:v>
                </c:pt>
                <c:pt idx="2958">
                  <c:v>29</c:v>
                </c:pt>
                <c:pt idx="2959">
                  <c:v>29</c:v>
                </c:pt>
                <c:pt idx="2960">
                  <c:v>29</c:v>
                </c:pt>
                <c:pt idx="2961">
                  <c:v>22</c:v>
                </c:pt>
                <c:pt idx="2962">
                  <c:v>29</c:v>
                </c:pt>
                <c:pt idx="2963">
                  <c:v>29</c:v>
                </c:pt>
                <c:pt idx="2964">
                  <c:v>29</c:v>
                </c:pt>
                <c:pt idx="2965">
                  <c:v>22</c:v>
                </c:pt>
                <c:pt idx="2966">
                  <c:v>29</c:v>
                </c:pt>
                <c:pt idx="2967">
                  <c:v>29</c:v>
                </c:pt>
                <c:pt idx="2968">
                  <c:v>29</c:v>
                </c:pt>
                <c:pt idx="2969">
                  <c:v>29</c:v>
                </c:pt>
                <c:pt idx="2970">
                  <c:v>29</c:v>
                </c:pt>
                <c:pt idx="2971">
                  <c:v>22</c:v>
                </c:pt>
                <c:pt idx="2972">
                  <c:v>22</c:v>
                </c:pt>
                <c:pt idx="2973">
                  <c:v>22</c:v>
                </c:pt>
                <c:pt idx="2974">
                  <c:v>22</c:v>
                </c:pt>
                <c:pt idx="2975">
                  <c:v>29</c:v>
                </c:pt>
                <c:pt idx="2976">
                  <c:v>29</c:v>
                </c:pt>
                <c:pt idx="2977">
                  <c:v>22</c:v>
                </c:pt>
                <c:pt idx="2978">
                  <c:v>22</c:v>
                </c:pt>
                <c:pt idx="2979">
                  <c:v>29</c:v>
                </c:pt>
                <c:pt idx="2980">
                  <c:v>29</c:v>
                </c:pt>
                <c:pt idx="2981">
                  <c:v>22</c:v>
                </c:pt>
                <c:pt idx="2982">
                  <c:v>22</c:v>
                </c:pt>
                <c:pt idx="2983">
                  <c:v>29</c:v>
                </c:pt>
                <c:pt idx="2984">
                  <c:v>29</c:v>
                </c:pt>
                <c:pt idx="2985">
                  <c:v>29</c:v>
                </c:pt>
                <c:pt idx="2986">
                  <c:v>29</c:v>
                </c:pt>
                <c:pt idx="2987">
                  <c:v>29</c:v>
                </c:pt>
                <c:pt idx="2988">
                  <c:v>22</c:v>
                </c:pt>
                <c:pt idx="2989">
                  <c:v>29</c:v>
                </c:pt>
                <c:pt idx="2990">
                  <c:v>22</c:v>
                </c:pt>
                <c:pt idx="2991">
                  <c:v>29</c:v>
                </c:pt>
                <c:pt idx="2992">
                  <c:v>29</c:v>
                </c:pt>
                <c:pt idx="2993">
                  <c:v>29</c:v>
                </c:pt>
                <c:pt idx="2994">
                  <c:v>29</c:v>
                </c:pt>
                <c:pt idx="2995">
                  <c:v>22</c:v>
                </c:pt>
                <c:pt idx="2996">
                  <c:v>25</c:v>
                </c:pt>
                <c:pt idx="2997">
                  <c:v>25</c:v>
                </c:pt>
                <c:pt idx="2998">
                  <c:v>25</c:v>
                </c:pt>
                <c:pt idx="2999">
                  <c:v>22</c:v>
                </c:pt>
                <c:pt idx="3000">
                  <c:v>25</c:v>
                </c:pt>
                <c:pt idx="3001">
                  <c:v>25</c:v>
                </c:pt>
                <c:pt idx="3002">
                  <c:v>25</c:v>
                </c:pt>
                <c:pt idx="3003">
                  <c:v>25</c:v>
                </c:pt>
                <c:pt idx="3004">
                  <c:v>25</c:v>
                </c:pt>
                <c:pt idx="3005">
                  <c:v>22</c:v>
                </c:pt>
                <c:pt idx="3006">
                  <c:v>25</c:v>
                </c:pt>
                <c:pt idx="3007">
                  <c:v>25</c:v>
                </c:pt>
                <c:pt idx="3008">
                  <c:v>25</c:v>
                </c:pt>
                <c:pt idx="3009">
                  <c:v>25</c:v>
                </c:pt>
                <c:pt idx="3010">
                  <c:v>25</c:v>
                </c:pt>
                <c:pt idx="3011">
                  <c:v>25</c:v>
                </c:pt>
                <c:pt idx="3012">
                  <c:v>22</c:v>
                </c:pt>
                <c:pt idx="3013">
                  <c:v>22</c:v>
                </c:pt>
                <c:pt idx="3014">
                  <c:v>22</c:v>
                </c:pt>
                <c:pt idx="3015">
                  <c:v>25</c:v>
                </c:pt>
                <c:pt idx="3016">
                  <c:v>25</c:v>
                </c:pt>
                <c:pt idx="3017">
                  <c:v>25</c:v>
                </c:pt>
                <c:pt idx="3018">
                  <c:v>25</c:v>
                </c:pt>
                <c:pt idx="3019">
                  <c:v>22</c:v>
                </c:pt>
                <c:pt idx="3020">
                  <c:v>22</c:v>
                </c:pt>
                <c:pt idx="3021">
                  <c:v>15</c:v>
                </c:pt>
                <c:pt idx="3022">
                  <c:v>16</c:v>
                </c:pt>
                <c:pt idx="3023">
                  <c:v>16</c:v>
                </c:pt>
                <c:pt idx="3024">
                  <c:v>15</c:v>
                </c:pt>
                <c:pt idx="3025">
                  <c:v>18</c:v>
                </c:pt>
                <c:pt idx="3026">
                  <c:v>17</c:v>
                </c:pt>
                <c:pt idx="3027">
                  <c:v>20</c:v>
                </c:pt>
                <c:pt idx="3028">
                  <c:v>30</c:v>
                </c:pt>
                <c:pt idx="3029">
                  <c:v>31</c:v>
                </c:pt>
                <c:pt idx="3030">
                  <c:v>30</c:v>
                </c:pt>
                <c:pt idx="3031">
                  <c:v>31</c:v>
                </c:pt>
                <c:pt idx="3032">
                  <c:v>30</c:v>
                </c:pt>
                <c:pt idx="3033">
                  <c:v>30</c:v>
                </c:pt>
                <c:pt idx="3034">
                  <c:v>30</c:v>
                </c:pt>
                <c:pt idx="3035">
                  <c:v>31</c:v>
                </c:pt>
                <c:pt idx="3036">
                  <c:v>31</c:v>
                </c:pt>
                <c:pt idx="3037">
                  <c:v>31</c:v>
                </c:pt>
                <c:pt idx="3038">
                  <c:v>33</c:v>
                </c:pt>
                <c:pt idx="3039">
                  <c:v>34</c:v>
                </c:pt>
                <c:pt idx="3040">
                  <c:v>33</c:v>
                </c:pt>
                <c:pt idx="3041">
                  <c:v>34</c:v>
                </c:pt>
                <c:pt idx="3042">
                  <c:v>33</c:v>
                </c:pt>
                <c:pt idx="3043">
                  <c:v>33</c:v>
                </c:pt>
                <c:pt idx="3044">
                  <c:v>33</c:v>
                </c:pt>
                <c:pt idx="3045">
                  <c:v>34</c:v>
                </c:pt>
                <c:pt idx="3046">
                  <c:v>34</c:v>
                </c:pt>
                <c:pt idx="3047">
                  <c:v>34</c:v>
                </c:pt>
                <c:pt idx="3048">
                  <c:v>31</c:v>
                </c:pt>
                <c:pt idx="3049">
                  <c:v>31</c:v>
                </c:pt>
                <c:pt idx="3050">
                  <c:v>33</c:v>
                </c:pt>
                <c:pt idx="3051">
                  <c:v>31</c:v>
                </c:pt>
                <c:pt idx="3052">
                  <c:v>33</c:v>
                </c:pt>
                <c:pt idx="3053">
                  <c:v>33</c:v>
                </c:pt>
                <c:pt idx="3054">
                  <c:v>31</c:v>
                </c:pt>
                <c:pt idx="3055">
                  <c:v>33</c:v>
                </c:pt>
                <c:pt idx="3056">
                  <c:v>33</c:v>
                </c:pt>
                <c:pt idx="3057">
                  <c:v>31</c:v>
                </c:pt>
                <c:pt idx="3058">
                  <c:v>33</c:v>
                </c:pt>
                <c:pt idx="3059">
                  <c:v>31</c:v>
                </c:pt>
                <c:pt idx="3060">
                  <c:v>39</c:v>
                </c:pt>
                <c:pt idx="3061">
                  <c:v>38</c:v>
                </c:pt>
                <c:pt idx="3062">
                  <c:v>38</c:v>
                </c:pt>
                <c:pt idx="3063">
                  <c:v>38</c:v>
                </c:pt>
                <c:pt idx="3064">
                  <c:v>39</c:v>
                </c:pt>
                <c:pt idx="3065">
                  <c:v>39</c:v>
                </c:pt>
                <c:pt idx="3066">
                  <c:v>38</c:v>
                </c:pt>
                <c:pt idx="3067">
                  <c:v>39</c:v>
                </c:pt>
                <c:pt idx="3068">
                  <c:v>38</c:v>
                </c:pt>
                <c:pt idx="3069">
                  <c:v>38</c:v>
                </c:pt>
                <c:pt idx="3070">
                  <c:v>39</c:v>
                </c:pt>
                <c:pt idx="3071">
                  <c:v>39</c:v>
                </c:pt>
                <c:pt idx="3072">
                  <c:v>38</c:v>
                </c:pt>
                <c:pt idx="3073">
                  <c:v>38</c:v>
                </c:pt>
                <c:pt idx="3074">
                  <c:v>39</c:v>
                </c:pt>
                <c:pt idx="3075">
                  <c:v>38</c:v>
                </c:pt>
                <c:pt idx="3076">
                  <c:v>39</c:v>
                </c:pt>
                <c:pt idx="3077">
                  <c:v>39</c:v>
                </c:pt>
                <c:pt idx="3078">
                  <c:v>22</c:v>
                </c:pt>
                <c:pt idx="3079">
                  <c:v>22</c:v>
                </c:pt>
                <c:pt idx="3080">
                  <c:v>22</c:v>
                </c:pt>
                <c:pt idx="3081">
                  <c:v>23</c:v>
                </c:pt>
                <c:pt idx="3082">
                  <c:v>23</c:v>
                </c:pt>
                <c:pt idx="3083">
                  <c:v>22</c:v>
                </c:pt>
                <c:pt idx="3084">
                  <c:v>23</c:v>
                </c:pt>
                <c:pt idx="3085">
                  <c:v>22</c:v>
                </c:pt>
                <c:pt idx="3086">
                  <c:v>23</c:v>
                </c:pt>
                <c:pt idx="3087">
                  <c:v>23</c:v>
                </c:pt>
                <c:pt idx="3088">
                  <c:v>23</c:v>
                </c:pt>
                <c:pt idx="3089">
                  <c:v>23</c:v>
                </c:pt>
                <c:pt idx="3090">
                  <c:v>23</c:v>
                </c:pt>
                <c:pt idx="3091">
                  <c:v>23</c:v>
                </c:pt>
                <c:pt idx="3092">
                  <c:v>23</c:v>
                </c:pt>
                <c:pt idx="3093">
                  <c:v>30</c:v>
                </c:pt>
                <c:pt idx="3094">
                  <c:v>28</c:v>
                </c:pt>
                <c:pt idx="3095">
                  <c:v>30</c:v>
                </c:pt>
                <c:pt idx="3096">
                  <c:v>31</c:v>
                </c:pt>
                <c:pt idx="3097">
                  <c:v>30</c:v>
                </c:pt>
                <c:pt idx="3098">
                  <c:v>31</c:v>
                </c:pt>
                <c:pt idx="3099">
                  <c:v>28</c:v>
                </c:pt>
                <c:pt idx="3100">
                  <c:v>31</c:v>
                </c:pt>
                <c:pt idx="3101">
                  <c:v>30</c:v>
                </c:pt>
                <c:pt idx="3102">
                  <c:v>31</c:v>
                </c:pt>
                <c:pt idx="3103">
                  <c:v>31</c:v>
                </c:pt>
                <c:pt idx="3104">
                  <c:v>31</c:v>
                </c:pt>
                <c:pt idx="3105">
                  <c:v>30</c:v>
                </c:pt>
                <c:pt idx="3106">
                  <c:v>28</c:v>
                </c:pt>
                <c:pt idx="3107">
                  <c:v>28</c:v>
                </c:pt>
                <c:pt idx="3108">
                  <c:v>30</c:v>
                </c:pt>
                <c:pt idx="3109">
                  <c:v>31</c:v>
                </c:pt>
                <c:pt idx="3110">
                  <c:v>28</c:v>
                </c:pt>
                <c:pt idx="3111">
                  <c:v>30</c:v>
                </c:pt>
                <c:pt idx="3112">
                  <c:v>30</c:v>
                </c:pt>
                <c:pt idx="3113">
                  <c:v>31</c:v>
                </c:pt>
                <c:pt idx="3114">
                  <c:v>28</c:v>
                </c:pt>
                <c:pt idx="3115">
                  <c:v>31</c:v>
                </c:pt>
                <c:pt idx="3116">
                  <c:v>30</c:v>
                </c:pt>
                <c:pt idx="3117">
                  <c:v>34</c:v>
                </c:pt>
                <c:pt idx="3118">
                  <c:v>31</c:v>
                </c:pt>
                <c:pt idx="3119">
                  <c:v>34</c:v>
                </c:pt>
                <c:pt idx="3120">
                  <c:v>34</c:v>
                </c:pt>
                <c:pt idx="3121">
                  <c:v>31</c:v>
                </c:pt>
                <c:pt idx="3122">
                  <c:v>34</c:v>
                </c:pt>
                <c:pt idx="3123">
                  <c:v>30</c:v>
                </c:pt>
                <c:pt idx="3124">
                  <c:v>33</c:v>
                </c:pt>
                <c:pt idx="3125">
                  <c:v>33</c:v>
                </c:pt>
                <c:pt idx="3126">
                  <c:v>30</c:v>
                </c:pt>
                <c:pt idx="3127">
                  <c:v>24</c:v>
                </c:pt>
                <c:pt idx="3128">
                  <c:v>24</c:v>
                </c:pt>
                <c:pt idx="3129">
                  <c:v>24</c:v>
                </c:pt>
                <c:pt idx="3130">
                  <c:v>42</c:v>
                </c:pt>
                <c:pt idx="3131">
                  <c:v>36</c:v>
                </c:pt>
                <c:pt idx="3132">
                  <c:v>38</c:v>
                </c:pt>
                <c:pt idx="3133">
                  <c:v>38</c:v>
                </c:pt>
                <c:pt idx="3134">
                  <c:v>38</c:v>
                </c:pt>
                <c:pt idx="3135">
                  <c:v>39</c:v>
                </c:pt>
                <c:pt idx="3136">
                  <c:v>36</c:v>
                </c:pt>
                <c:pt idx="3137">
                  <c:v>38</c:v>
                </c:pt>
                <c:pt idx="3138">
                  <c:v>35</c:v>
                </c:pt>
                <c:pt idx="3139">
                  <c:v>36</c:v>
                </c:pt>
                <c:pt idx="3140">
                  <c:v>38</c:v>
                </c:pt>
                <c:pt idx="3141">
                  <c:v>42</c:v>
                </c:pt>
                <c:pt idx="3142">
                  <c:v>36</c:v>
                </c:pt>
                <c:pt idx="3143">
                  <c:v>38</c:v>
                </c:pt>
                <c:pt idx="3144">
                  <c:v>38</c:v>
                </c:pt>
                <c:pt idx="3145">
                  <c:v>35</c:v>
                </c:pt>
                <c:pt idx="3146">
                  <c:v>38</c:v>
                </c:pt>
                <c:pt idx="3147">
                  <c:v>39</c:v>
                </c:pt>
                <c:pt idx="3148">
                  <c:v>46</c:v>
                </c:pt>
                <c:pt idx="3149">
                  <c:v>42</c:v>
                </c:pt>
                <c:pt idx="3150">
                  <c:v>41</c:v>
                </c:pt>
                <c:pt idx="3151">
                  <c:v>41</c:v>
                </c:pt>
                <c:pt idx="3152">
                  <c:v>42</c:v>
                </c:pt>
                <c:pt idx="3153">
                  <c:v>41</c:v>
                </c:pt>
                <c:pt idx="3154">
                  <c:v>42</c:v>
                </c:pt>
                <c:pt idx="3155">
                  <c:v>38</c:v>
                </c:pt>
                <c:pt idx="3156">
                  <c:v>37</c:v>
                </c:pt>
                <c:pt idx="3157">
                  <c:v>40</c:v>
                </c:pt>
                <c:pt idx="3158">
                  <c:v>39</c:v>
                </c:pt>
                <c:pt idx="3159">
                  <c:v>39</c:v>
                </c:pt>
                <c:pt idx="3160">
                  <c:v>39</c:v>
                </c:pt>
                <c:pt idx="3161">
                  <c:v>39</c:v>
                </c:pt>
                <c:pt idx="3162">
                  <c:v>40</c:v>
                </c:pt>
                <c:pt idx="3163">
                  <c:v>37</c:v>
                </c:pt>
                <c:pt idx="3164">
                  <c:v>40</c:v>
                </c:pt>
                <c:pt idx="3165">
                  <c:v>40</c:v>
                </c:pt>
                <c:pt idx="3166">
                  <c:v>40</c:v>
                </c:pt>
                <c:pt idx="3167">
                  <c:v>31</c:v>
                </c:pt>
                <c:pt idx="3168">
                  <c:v>26</c:v>
                </c:pt>
                <c:pt idx="3169">
                  <c:v>27</c:v>
                </c:pt>
                <c:pt idx="3170">
                  <c:v>27</c:v>
                </c:pt>
                <c:pt idx="3171">
                  <c:v>27</c:v>
                </c:pt>
                <c:pt idx="3172">
                  <c:v>31</c:v>
                </c:pt>
                <c:pt idx="3173">
                  <c:v>26</c:v>
                </c:pt>
                <c:pt idx="3174">
                  <c:v>27</c:v>
                </c:pt>
                <c:pt idx="3175">
                  <c:v>26</c:v>
                </c:pt>
                <c:pt idx="3176">
                  <c:v>26</c:v>
                </c:pt>
                <c:pt idx="3177">
                  <c:v>27</c:v>
                </c:pt>
                <c:pt idx="3178">
                  <c:v>26</c:v>
                </c:pt>
                <c:pt idx="3179">
                  <c:v>30</c:v>
                </c:pt>
                <c:pt idx="3180">
                  <c:v>27</c:v>
                </c:pt>
                <c:pt idx="3181">
                  <c:v>30</c:v>
                </c:pt>
                <c:pt idx="3182">
                  <c:v>26</c:v>
                </c:pt>
                <c:pt idx="3183">
                  <c:v>27</c:v>
                </c:pt>
                <c:pt idx="3184">
                  <c:v>27</c:v>
                </c:pt>
                <c:pt idx="3185">
                  <c:v>27</c:v>
                </c:pt>
                <c:pt idx="3186">
                  <c:v>27</c:v>
                </c:pt>
                <c:pt idx="3187">
                  <c:v>27</c:v>
                </c:pt>
                <c:pt idx="3188">
                  <c:v>27</c:v>
                </c:pt>
                <c:pt idx="3189">
                  <c:v>27</c:v>
                </c:pt>
                <c:pt idx="3190">
                  <c:v>27</c:v>
                </c:pt>
                <c:pt idx="3191">
                  <c:v>27</c:v>
                </c:pt>
                <c:pt idx="3192">
                  <c:v>27</c:v>
                </c:pt>
                <c:pt idx="3193">
                  <c:v>27</c:v>
                </c:pt>
                <c:pt idx="3194">
                  <c:v>27</c:v>
                </c:pt>
                <c:pt idx="3195">
                  <c:v>27</c:v>
                </c:pt>
                <c:pt idx="3196">
                  <c:v>27</c:v>
                </c:pt>
                <c:pt idx="3197">
                  <c:v>27</c:v>
                </c:pt>
                <c:pt idx="3198">
                  <c:v>27</c:v>
                </c:pt>
                <c:pt idx="3199">
                  <c:v>27</c:v>
                </c:pt>
                <c:pt idx="3200">
                  <c:v>27</c:v>
                </c:pt>
                <c:pt idx="3201">
                  <c:v>27</c:v>
                </c:pt>
                <c:pt idx="3202">
                  <c:v>27</c:v>
                </c:pt>
                <c:pt idx="3203">
                  <c:v>19</c:v>
                </c:pt>
                <c:pt idx="3204">
                  <c:v>19</c:v>
                </c:pt>
                <c:pt idx="3205">
                  <c:v>19</c:v>
                </c:pt>
                <c:pt idx="3206">
                  <c:v>19</c:v>
                </c:pt>
                <c:pt idx="3207">
                  <c:v>19</c:v>
                </c:pt>
                <c:pt idx="3208">
                  <c:v>19</c:v>
                </c:pt>
                <c:pt idx="3209">
                  <c:v>19</c:v>
                </c:pt>
                <c:pt idx="3210">
                  <c:v>21</c:v>
                </c:pt>
                <c:pt idx="3211">
                  <c:v>21</c:v>
                </c:pt>
                <c:pt idx="3212">
                  <c:v>27</c:v>
                </c:pt>
                <c:pt idx="3213">
                  <c:v>26</c:v>
                </c:pt>
                <c:pt idx="3214">
                  <c:v>26</c:v>
                </c:pt>
                <c:pt idx="3215">
                  <c:v>26</c:v>
                </c:pt>
                <c:pt idx="3216">
                  <c:v>26</c:v>
                </c:pt>
                <c:pt idx="3217">
                  <c:v>27</c:v>
                </c:pt>
                <c:pt idx="3218">
                  <c:v>26</c:v>
                </c:pt>
                <c:pt idx="3219">
                  <c:v>26</c:v>
                </c:pt>
                <c:pt idx="3220">
                  <c:v>26</c:v>
                </c:pt>
                <c:pt idx="3221">
                  <c:v>26</c:v>
                </c:pt>
                <c:pt idx="3222">
                  <c:v>26</c:v>
                </c:pt>
                <c:pt idx="3223">
                  <c:v>26</c:v>
                </c:pt>
                <c:pt idx="3224">
                  <c:v>26</c:v>
                </c:pt>
                <c:pt idx="3225">
                  <c:v>26</c:v>
                </c:pt>
                <c:pt idx="3226">
                  <c:v>26</c:v>
                </c:pt>
                <c:pt idx="3227">
                  <c:v>26</c:v>
                </c:pt>
                <c:pt idx="3228">
                  <c:v>26</c:v>
                </c:pt>
                <c:pt idx="3229">
                  <c:v>26</c:v>
                </c:pt>
                <c:pt idx="3230">
                  <c:v>26</c:v>
                </c:pt>
                <c:pt idx="3231">
                  <c:v>26</c:v>
                </c:pt>
                <c:pt idx="3232">
                  <c:v>26</c:v>
                </c:pt>
                <c:pt idx="3233">
                  <c:v>26</c:v>
                </c:pt>
                <c:pt idx="3234">
                  <c:v>26</c:v>
                </c:pt>
                <c:pt idx="3235">
                  <c:v>30</c:v>
                </c:pt>
                <c:pt idx="3236">
                  <c:v>28</c:v>
                </c:pt>
                <c:pt idx="3237">
                  <c:v>28</c:v>
                </c:pt>
                <c:pt idx="3238">
                  <c:v>26</c:v>
                </c:pt>
                <c:pt idx="3239">
                  <c:v>29</c:v>
                </c:pt>
                <c:pt idx="3240">
                  <c:v>24</c:v>
                </c:pt>
                <c:pt idx="3241">
                  <c:v>28</c:v>
                </c:pt>
                <c:pt idx="3242">
                  <c:v>26</c:v>
                </c:pt>
                <c:pt idx="3243">
                  <c:v>30</c:v>
                </c:pt>
                <c:pt idx="3244">
                  <c:v>30</c:v>
                </c:pt>
                <c:pt idx="3245">
                  <c:v>28</c:v>
                </c:pt>
                <c:pt idx="3246">
                  <c:v>30</c:v>
                </c:pt>
                <c:pt idx="3247">
                  <c:v>29</c:v>
                </c:pt>
                <c:pt idx="3248">
                  <c:v>29</c:v>
                </c:pt>
                <c:pt idx="3249">
                  <c:v>24</c:v>
                </c:pt>
                <c:pt idx="3250">
                  <c:v>30</c:v>
                </c:pt>
                <c:pt idx="3251">
                  <c:v>31</c:v>
                </c:pt>
                <c:pt idx="3252">
                  <c:v>31</c:v>
                </c:pt>
                <c:pt idx="3253">
                  <c:v>24</c:v>
                </c:pt>
                <c:pt idx="3254">
                  <c:v>31</c:v>
                </c:pt>
                <c:pt idx="3255">
                  <c:v>24</c:v>
                </c:pt>
                <c:pt idx="3256">
                  <c:v>29</c:v>
                </c:pt>
                <c:pt idx="3257">
                  <c:v>28</c:v>
                </c:pt>
                <c:pt idx="3258">
                  <c:v>30</c:v>
                </c:pt>
                <c:pt idx="3259">
                  <c:v>30</c:v>
                </c:pt>
                <c:pt idx="3260">
                  <c:v>29</c:v>
                </c:pt>
                <c:pt idx="3261">
                  <c:v>28</c:v>
                </c:pt>
                <c:pt idx="3262">
                  <c:v>29</c:v>
                </c:pt>
                <c:pt idx="3263">
                  <c:v>31</c:v>
                </c:pt>
                <c:pt idx="3264">
                  <c:v>28</c:v>
                </c:pt>
                <c:pt idx="3265">
                  <c:v>29</c:v>
                </c:pt>
                <c:pt idx="3266">
                  <c:v>27</c:v>
                </c:pt>
                <c:pt idx="3267">
                  <c:v>30</c:v>
                </c:pt>
                <c:pt idx="3268">
                  <c:v>24</c:v>
                </c:pt>
                <c:pt idx="3269">
                  <c:v>29</c:v>
                </c:pt>
                <c:pt idx="3270">
                  <c:v>27</c:v>
                </c:pt>
                <c:pt idx="3271">
                  <c:v>30</c:v>
                </c:pt>
                <c:pt idx="3272">
                  <c:v>30</c:v>
                </c:pt>
                <c:pt idx="3273">
                  <c:v>29</c:v>
                </c:pt>
                <c:pt idx="3274">
                  <c:v>24</c:v>
                </c:pt>
                <c:pt idx="3275">
                  <c:v>30</c:v>
                </c:pt>
                <c:pt idx="3276">
                  <c:v>30</c:v>
                </c:pt>
                <c:pt idx="3277">
                  <c:v>31</c:v>
                </c:pt>
                <c:pt idx="3278">
                  <c:v>30</c:v>
                </c:pt>
                <c:pt idx="3279">
                  <c:v>31</c:v>
                </c:pt>
                <c:pt idx="3280">
                  <c:v>30</c:v>
                </c:pt>
                <c:pt idx="3281">
                  <c:v>31</c:v>
                </c:pt>
                <c:pt idx="3282">
                  <c:v>31</c:v>
                </c:pt>
                <c:pt idx="3283">
                  <c:v>31</c:v>
                </c:pt>
                <c:pt idx="3284">
                  <c:v>30</c:v>
                </c:pt>
                <c:pt idx="3285">
                  <c:v>31</c:v>
                </c:pt>
                <c:pt idx="3286">
                  <c:v>22</c:v>
                </c:pt>
                <c:pt idx="3287">
                  <c:v>23</c:v>
                </c:pt>
                <c:pt idx="3288">
                  <c:v>23</c:v>
                </c:pt>
                <c:pt idx="3289">
                  <c:v>30</c:v>
                </c:pt>
                <c:pt idx="3290">
                  <c:v>28</c:v>
                </c:pt>
                <c:pt idx="3291">
                  <c:v>29</c:v>
                </c:pt>
                <c:pt idx="3292">
                  <c:v>30</c:v>
                </c:pt>
                <c:pt idx="3293">
                  <c:v>29</c:v>
                </c:pt>
                <c:pt idx="3294">
                  <c:v>28</c:v>
                </c:pt>
                <c:pt idx="3295">
                  <c:v>30</c:v>
                </c:pt>
                <c:pt idx="3296">
                  <c:v>30</c:v>
                </c:pt>
                <c:pt idx="3297">
                  <c:v>31</c:v>
                </c:pt>
                <c:pt idx="3298">
                  <c:v>31</c:v>
                </c:pt>
                <c:pt idx="3299">
                  <c:v>30</c:v>
                </c:pt>
                <c:pt idx="3300">
                  <c:v>30</c:v>
                </c:pt>
                <c:pt idx="3301">
                  <c:v>31</c:v>
                </c:pt>
                <c:pt idx="3302">
                  <c:v>30</c:v>
                </c:pt>
                <c:pt idx="3303">
                  <c:v>30</c:v>
                </c:pt>
                <c:pt idx="3304">
                  <c:v>31</c:v>
                </c:pt>
                <c:pt idx="3305">
                  <c:v>24</c:v>
                </c:pt>
                <c:pt idx="3306">
                  <c:v>27</c:v>
                </c:pt>
                <c:pt idx="3307">
                  <c:v>28</c:v>
                </c:pt>
                <c:pt idx="3308">
                  <c:v>28</c:v>
                </c:pt>
                <c:pt idx="3309">
                  <c:v>28</c:v>
                </c:pt>
                <c:pt idx="3310">
                  <c:v>26</c:v>
                </c:pt>
                <c:pt idx="3311">
                  <c:v>26</c:v>
                </c:pt>
                <c:pt idx="3312">
                  <c:v>24</c:v>
                </c:pt>
                <c:pt idx="3313">
                  <c:v>28</c:v>
                </c:pt>
                <c:pt idx="3314">
                  <c:v>26</c:v>
                </c:pt>
                <c:pt idx="3315">
                  <c:v>26</c:v>
                </c:pt>
                <c:pt idx="3316">
                  <c:v>26</c:v>
                </c:pt>
                <c:pt idx="3317">
                  <c:v>26</c:v>
                </c:pt>
                <c:pt idx="3318">
                  <c:v>26</c:v>
                </c:pt>
                <c:pt idx="3319">
                  <c:v>26</c:v>
                </c:pt>
                <c:pt idx="3320">
                  <c:v>26</c:v>
                </c:pt>
                <c:pt idx="3321">
                  <c:v>26</c:v>
                </c:pt>
                <c:pt idx="3322">
                  <c:v>26</c:v>
                </c:pt>
                <c:pt idx="3323">
                  <c:v>26</c:v>
                </c:pt>
                <c:pt idx="3324">
                  <c:v>26</c:v>
                </c:pt>
                <c:pt idx="3325">
                  <c:v>26</c:v>
                </c:pt>
                <c:pt idx="3326">
                  <c:v>27</c:v>
                </c:pt>
                <c:pt idx="3327">
                  <c:v>27</c:v>
                </c:pt>
                <c:pt idx="3328">
                  <c:v>26</c:v>
                </c:pt>
                <c:pt idx="3329">
                  <c:v>26</c:v>
                </c:pt>
                <c:pt idx="3330">
                  <c:v>35</c:v>
                </c:pt>
                <c:pt idx="3331">
                  <c:v>35</c:v>
                </c:pt>
                <c:pt idx="3332">
                  <c:v>32</c:v>
                </c:pt>
                <c:pt idx="3333">
                  <c:v>32</c:v>
                </c:pt>
                <c:pt idx="3334">
                  <c:v>32</c:v>
                </c:pt>
                <c:pt idx="3335">
                  <c:v>35</c:v>
                </c:pt>
                <c:pt idx="3336">
                  <c:v>34</c:v>
                </c:pt>
                <c:pt idx="3337">
                  <c:v>34</c:v>
                </c:pt>
                <c:pt idx="3338">
                  <c:v>34</c:v>
                </c:pt>
                <c:pt idx="3339">
                  <c:v>32</c:v>
                </c:pt>
                <c:pt idx="3340">
                  <c:v>32</c:v>
                </c:pt>
                <c:pt idx="3341">
                  <c:v>32</c:v>
                </c:pt>
                <c:pt idx="3342">
                  <c:v>32</c:v>
                </c:pt>
                <c:pt idx="3343">
                  <c:v>31</c:v>
                </c:pt>
                <c:pt idx="3344">
                  <c:v>32</c:v>
                </c:pt>
                <c:pt idx="3345">
                  <c:v>30</c:v>
                </c:pt>
                <c:pt idx="3346">
                  <c:v>30</c:v>
                </c:pt>
                <c:pt idx="3347">
                  <c:v>35</c:v>
                </c:pt>
                <c:pt idx="3348">
                  <c:v>32</c:v>
                </c:pt>
                <c:pt idx="3349">
                  <c:v>32</c:v>
                </c:pt>
                <c:pt idx="3350">
                  <c:v>30</c:v>
                </c:pt>
                <c:pt idx="3351">
                  <c:v>30</c:v>
                </c:pt>
                <c:pt idx="3352">
                  <c:v>35</c:v>
                </c:pt>
                <c:pt idx="3353">
                  <c:v>32</c:v>
                </c:pt>
                <c:pt idx="3354">
                  <c:v>32</c:v>
                </c:pt>
                <c:pt idx="3355">
                  <c:v>31</c:v>
                </c:pt>
                <c:pt idx="3356">
                  <c:v>30</c:v>
                </c:pt>
                <c:pt idx="3357">
                  <c:v>35</c:v>
                </c:pt>
                <c:pt idx="3358">
                  <c:v>30</c:v>
                </c:pt>
                <c:pt idx="3359">
                  <c:v>30</c:v>
                </c:pt>
                <c:pt idx="3360">
                  <c:v>35</c:v>
                </c:pt>
                <c:pt idx="3361">
                  <c:v>33</c:v>
                </c:pt>
                <c:pt idx="3362">
                  <c:v>30</c:v>
                </c:pt>
                <c:pt idx="3363">
                  <c:v>30</c:v>
                </c:pt>
                <c:pt idx="3364">
                  <c:v>33</c:v>
                </c:pt>
                <c:pt idx="3365">
                  <c:v>30</c:v>
                </c:pt>
                <c:pt idx="3366">
                  <c:v>33</c:v>
                </c:pt>
                <c:pt idx="3367">
                  <c:v>33</c:v>
                </c:pt>
                <c:pt idx="3368">
                  <c:v>33</c:v>
                </c:pt>
                <c:pt idx="3369">
                  <c:v>33</c:v>
                </c:pt>
                <c:pt idx="3370">
                  <c:v>30</c:v>
                </c:pt>
                <c:pt idx="3371">
                  <c:v>25</c:v>
                </c:pt>
                <c:pt idx="3372">
                  <c:v>23</c:v>
                </c:pt>
                <c:pt idx="3373">
                  <c:v>25</c:v>
                </c:pt>
                <c:pt idx="3374">
                  <c:v>23</c:v>
                </c:pt>
                <c:pt idx="3375">
                  <c:v>28</c:v>
                </c:pt>
                <c:pt idx="3376">
                  <c:v>28</c:v>
                </c:pt>
                <c:pt idx="3377">
                  <c:v>21</c:v>
                </c:pt>
                <c:pt idx="3378">
                  <c:v>24</c:v>
                </c:pt>
                <c:pt idx="3379">
                  <c:v>28</c:v>
                </c:pt>
                <c:pt idx="3380">
                  <c:v>21</c:v>
                </c:pt>
                <c:pt idx="3381">
                  <c:v>28</c:v>
                </c:pt>
                <c:pt idx="3382">
                  <c:v>28</c:v>
                </c:pt>
                <c:pt idx="3383">
                  <c:v>24</c:v>
                </c:pt>
                <c:pt idx="3384">
                  <c:v>24</c:v>
                </c:pt>
                <c:pt idx="3385">
                  <c:v>24</c:v>
                </c:pt>
                <c:pt idx="3386">
                  <c:v>27</c:v>
                </c:pt>
                <c:pt idx="3387">
                  <c:v>27</c:v>
                </c:pt>
                <c:pt idx="3388">
                  <c:v>21</c:v>
                </c:pt>
                <c:pt idx="3389">
                  <c:v>21</c:v>
                </c:pt>
                <c:pt idx="3390">
                  <c:v>27</c:v>
                </c:pt>
                <c:pt idx="3391">
                  <c:v>22</c:v>
                </c:pt>
                <c:pt idx="3392">
                  <c:v>24</c:v>
                </c:pt>
                <c:pt idx="3393">
                  <c:v>24</c:v>
                </c:pt>
                <c:pt idx="3394">
                  <c:v>22</c:v>
                </c:pt>
                <c:pt idx="3395">
                  <c:v>24</c:v>
                </c:pt>
                <c:pt idx="3396">
                  <c:v>22</c:v>
                </c:pt>
                <c:pt idx="3397">
                  <c:v>24</c:v>
                </c:pt>
                <c:pt idx="3398">
                  <c:v>22</c:v>
                </c:pt>
                <c:pt idx="3399">
                  <c:v>22</c:v>
                </c:pt>
                <c:pt idx="3400">
                  <c:v>22</c:v>
                </c:pt>
                <c:pt idx="3401">
                  <c:v>24</c:v>
                </c:pt>
                <c:pt idx="3402">
                  <c:v>24</c:v>
                </c:pt>
                <c:pt idx="3403">
                  <c:v>28</c:v>
                </c:pt>
                <c:pt idx="3404">
                  <c:v>27</c:v>
                </c:pt>
                <c:pt idx="3405">
                  <c:v>27</c:v>
                </c:pt>
                <c:pt idx="3406">
                  <c:v>28</c:v>
                </c:pt>
                <c:pt idx="3407">
                  <c:v>28</c:v>
                </c:pt>
                <c:pt idx="3408">
                  <c:v>27</c:v>
                </c:pt>
                <c:pt idx="3409">
                  <c:v>27</c:v>
                </c:pt>
                <c:pt idx="3410">
                  <c:v>20</c:v>
                </c:pt>
                <c:pt idx="3411">
                  <c:v>19</c:v>
                </c:pt>
                <c:pt idx="3412">
                  <c:v>20</c:v>
                </c:pt>
                <c:pt idx="3413">
                  <c:v>18</c:v>
                </c:pt>
                <c:pt idx="3414">
                  <c:v>19</c:v>
                </c:pt>
                <c:pt idx="3415">
                  <c:v>18</c:v>
                </c:pt>
                <c:pt idx="3416">
                  <c:v>18</c:v>
                </c:pt>
                <c:pt idx="3417">
                  <c:v>19</c:v>
                </c:pt>
                <c:pt idx="3418">
                  <c:v>18</c:v>
                </c:pt>
                <c:pt idx="3419">
                  <c:v>18</c:v>
                </c:pt>
                <c:pt idx="3420">
                  <c:v>20</c:v>
                </c:pt>
                <c:pt idx="3421">
                  <c:v>20</c:v>
                </c:pt>
                <c:pt idx="3422">
                  <c:v>19</c:v>
                </c:pt>
                <c:pt idx="3423">
                  <c:v>19</c:v>
                </c:pt>
                <c:pt idx="3424">
                  <c:v>20</c:v>
                </c:pt>
                <c:pt idx="3425">
                  <c:v>18</c:v>
                </c:pt>
                <c:pt idx="3426">
                  <c:v>19</c:v>
                </c:pt>
                <c:pt idx="3427">
                  <c:v>20</c:v>
                </c:pt>
                <c:pt idx="3428">
                  <c:v>20</c:v>
                </c:pt>
                <c:pt idx="3429">
                  <c:v>20</c:v>
                </c:pt>
                <c:pt idx="3430">
                  <c:v>18</c:v>
                </c:pt>
                <c:pt idx="3431">
                  <c:v>20</c:v>
                </c:pt>
                <c:pt idx="3432">
                  <c:v>19</c:v>
                </c:pt>
                <c:pt idx="3433">
                  <c:v>20</c:v>
                </c:pt>
                <c:pt idx="3434">
                  <c:v>18</c:v>
                </c:pt>
                <c:pt idx="3435">
                  <c:v>20</c:v>
                </c:pt>
                <c:pt idx="3436">
                  <c:v>20</c:v>
                </c:pt>
                <c:pt idx="3437">
                  <c:v>19</c:v>
                </c:pt>
                <c:pt idx="3438">
                  <c:v>19</c:v>
                </c:pt>
                <c:pt idx="3439">
                  <c:v>18</c:v>
                </c:pt>
                <c:pt idx="3440">
                  <c:v>20</c:v>
                </c:pt>
                <c:pt idx="3441">
                  <c:v>20</c:v>
                </c:pt>
                <c:pt idx="3442">
                  <c:v>20</c:v>
                </c:pt>
                <c:pt idx="3443">
                  <c:v>18</c:v>
                </c:pt>
                <c:pt idx="3444">
                  <c:v>20</c:v>
                </c:pt>
                <c:pt idx="3445">
                  <c:v>20</c:v>
                </c:pt>
                <c:pt idx="3446">
                  <c:v>18</c:v>
                </c:pt>
                <c:pt idx="3447">
                  <c:v>18</c:v>
                </c:pt>
                <c:pt idx="3448">
                  <c:v>20</c:v>
                </c:pt>
                <c:pt idx="3449">
                  <c:v>18</c:v>
                </c:pt>
                <c:pt idx="3450">
                  <c:v>18</c:v>
                </c:pt>
                <c:pt idx="3451">
                  <c:v>18</c:v>
                </c:pt>
                <c:pt idx="3452">
                  <c:v>19</c:v>
                </c:pt>
                <c:pt idx="3453">
                  <c:v>18</c:v>
                </c:pt>
                <c:pt idx="3454">
                  <c:v>20</c:v>
                </c:pt>
                <c:pt idx="3455">
                  <c:v>18</c:v>
                </c:pt>
                <c:pt idx="3456">
                  <c:v>18</c:v>
                </c:pt>
                <c:pt idx="3457">
                  <c:v>20</c:v>
                </c:pt>
                <c:pt idx="3458">
                  <c:v>20</c:v>
                </c:pt>
                <c:pt idx="3459">
                  <c:v>20</c:v>
                </c:pt>
                <c:pt idx="3460">
                  <c:v>20</c:v>
                </c:pt>
                <c:pt idx="3461">
                  <c:v>18</c:v>
                </c:pt>
                <c:pt idx="3462">
                  <c:v>20</c:v>
                </c:pt>
                <c:pt idx="3463">
                  <c:v>18</c:v>
                </c:pt>
                <c:pt idx="3464">
                  <c:v>20</c:v>
                </c:pt>
                <c:pt idx="3465">
                  <c:v>18</c:v>
                </c:pt>
                <c:pt idx="3466">
                  <c:v>20</c:v>
                </c:pt>
                <c:pt idx="3467">
                  <c:v>18</c:v>
                </c:pt>
                <c:pt idx="3468">
                  <c:v>20</c:v>
                </c:pt>
                <c:pt idx="3469">
                  <c:v>18</c:v>
                </c:pt>
                <c:pt idx="3470">
                  <c:v>18</c:v>
                </c:pt>
                <c:pt idx="3471">
                  <c:v>18</c:v>
                </c:pt>
                <c:pt idx="3472">
                  <c:v>19</c:v>
                </c:pt>
                <c:pt idx="3473">
                  <c:v>20</c:v>
                </c:pt>
                <c:pt idx="3474">
                  <c:v>20</c:v>
                </c:pt>
                <c:pt idx="3475">
                  <c:v>36</c:v>
                </c:pt>
                <c:pt idx="3476">
                  <c:v>35</c:v>
                </c:pt>
                <c:pt idx="3477">
                  <c:v>35</c:v>
                </c:pt>
                <c:pt idx="3478">
                  <c:v>41</c:v>
                </c:pt>
                <c:pt idx="3479">
                  <c:v>33</c:v>
                </c:pt>
                <c:pt idx="3480">
                  <c:v>33</c:v>
                </c:pt>
                <c:pt idx="3481">
                  <c:v>35</c:v>
                </c:pt>
                <c:pt idx="3482">
                  <c:v>41</c:v>
                </c:pt>
                <c:pt idx="3483">
                  <c:v>35</c:v>
                </c:pt>
                <c:pt idx="3484">
                  <c:v>36</c:v>
                </c:pt>
                <c:pt idx="3485">
                  <c:v>39</c:v>
                </c:pt>
                <c:pt idx="3486">
                  <c:v>36</c:v>
                </c:pt>
                <c:pt idx="3487">
                  <c:v>35</c:v>
                </c:pt>
                <c:pt idx="3488">
                  <c:v>36</c:v>
                </c:pt>
                <c:pt idx="3489">
                  <c:v>35</c:v>
                </c:pt>
                <c:pt idx="3490">
                  <c:v>36</c:v>
                </c:pt>
                <c:pt idx="3491">
                  <c:v>36</c:v>
                </c:pt>
                <c:pt idx="3492">
                  <c:v>39</c:v>
                </c:pt>
                <c:pt idx="3493">
                  <c:v>35</c:v>
                </c:pt>
                <c:pt idx="3494">
                  <c:v>35</c:v>
                </c:pt>
                <c:pt idx="3495">
                  <c:v>35</c:v>
                </c:pt>
                <c:pt idx="3496">
                  <c:v>19</c:v>
                </c:pt>
                <c:pt idx="3497">
                  <c:v>24</c:v>
                </c:pt>
                <c:pt idx="3498">
                  <c:v>24</c:v>
                </c:pt>
                <c:pt idx="3499">
                  <c:v>24</c:v>
                </c:pt>
                <c:pt idx="3500">
                  <c:v>31</c:v>
                </c:pt>
                <c:pt idx="3501">
                  <c:v>25</c:v>
                </c:pt>
                <c:pt idx="3502">
                  <c:v>31</c:v>
                </c:pt>
                <c:pt idx="3503">
                  <c:v>24</c:v>
                </c:pt>
                <c:pt idx="3504">
                  <c:v>26</c:v>
                </c:pt>
                <c:pt idx="3505">
                  <c:v>29</c:v>
                </c:pt>
                <c:pt idx="3506">
                  <c:v>29</c:v>
                </c:pt>
                <c:pt idx="3507">
                  <c:v>29</c:v>
                </c:pt>
                <c:pt idx="3508">
                  <c:v>29</c:v>
                </c:pt>
                <c:pt idx="3509">
                  <c:v>25</c:v>
                </c:pt>
                <c:pt idx="3510">
                  <c:v>24</c:v>
                </c:pt>
                <c:pt idx="3511">
                  <c:v>18</c:v>
                </c:pt>
                <c:pt idx="3512">
                  <c:v>17</c:v>
                </c:pt>
                <c:pt idx="3513">
                  <c:v>15</c:v>
                </c:pt>
                <c:pt idx="3514">
                  <c:v>17</c:v>
                </c:pt>
                <c:pt idx="3515">
                  <c:v>19</c:v>
                </c:pt>
                <c:pt idx="3516">
                  <c:v>19</c:v>
                </c:pt>
                <c:pt idx="3517">
                  <c:v>19</c:v>
                </c:pt>
                <c:pt idx="3518">
                  <c:v>19</c:v>
                </c:pt>
                <c:pt idx="3519">
                  <c:v>19</c:v>
                </c:pt>
                <c:pt idx="3520">
                  <c:v>19</c:v>
                </c:pt>
                <c:pt idx="3521">
                  <c:v>19</c:v>
                </c:pt>
                <c:pt idx="3522">
                  <c:v>19</c:v>
                </c:pt>
                <c:pt idx="3523">
                  <c:v>19</c:v>
                </c:pt>
                <c:pt idx="3524">
                  <c:v>19</c:v>
                </c:pt>
                <c:pt idx="3525">
                  <c:v>19</c:v>
                </c:pt>
                <c:pt idx="3526">
                  <c:v>18</c:v>
                </c:pt>
                <c:pt idx="3527">
                  <c:v>17</c:v>
                </c:pt>
                <c:pt idx="3528">
                  <c:v>18</c:v>
                </c:pt>
                <c:pt idx="3529">
                  <c:v>17</c:v>
                </c:pt>
                <c:pt idx="3530">
                  <c:v>17</c:v>
                </c:pt>
                <c:pt idx="3531">
                  <c:v>17</c:v>
                </c:pt>
                <c:pt idx="3532">
                  <c:v>18</c:v>
                </c:pt>
                <c:pt idx="3533">
                  <c:v>18</c:v>
                </c:pt>
                <c:pt idx="3534">
                  <c:v>17</c:v>
                </c:pt>
                <c:pt idx="3535">
                  <c:v>18</c:v>
                </c:pt>
                <c:pt idx="3536">
                  <c:v>17</c:v>
                </c:pt>
                <c:pt idx="3537">
                  <c:v>18</c:v>
                </c:pt>
                <c:pt idx="3538">
                  <c:v>17</c:v>
                </c:pt>
                <c:pt idx="3539">
                  <c:v>18</c:v>
                </c:pt>
                <c:pt idx="3540">
                  <c:v>18</c:v>
                </c:pt>
                <c:pt idx="3541">
                  <c:v>17</c:v>
                </c:pt>
                <c:pt idx="3542">
                  <c:v>15</c:v>
                </c:pt>
                <c:pt idx="3543">
                  <c:v>15</c:v>
                </c:pt>
                <c:pt idx="3544">
                  <c:v>14</c:v>
                </c:pt>
                <c:pt idx="3545">
                  <c:v>14</c:v>
                </c:pt>
                <c:pt idx="3546">
                  <c:v>25</c:v>
                </c:pt>
                <c:pt idx="3547">
                  <c:v>25</c:v>
                </c:pt>
                <c:pt idx="3548">
                  <c:v>25</c:v>
                </c:pt>
                <c:pt idx="3549">
                  <c:v>24</c:v>
                </c:pt>
                <c:pt idx="3550">
                  <c:v>24</c:v>
                </c:pt>
                <c:pt idx="3551">
                  <c:v>24</c:v>
                </c:pt>
                <c:pt idx="3552">
                  <c:v>22</c:v>
                </c:pt>
                <c:pt idx="3553">
                  <c:v>22</c:v>
                </c:pt>
                <c:pt idx="3554">
                  <c:v>22</c:v>
                </c:pt>
                <c:pt idx="3555">
                  <c:v>24</c:v>
                </c:pt>
                <c:pt idx="3556">
                  <c:v>12</c:v>
                </c:pt>
                <c:pt idx="3557">
                  <c:v>23</c:v>
                </c:pt>
                <c:pt idx="3558">
                  <c:v>23</c:v>
                </c:pt>
                <c:pt idx="3559">
                  <c:v>23</c:v>
                </c:pt>
                <c:pt idx="3560">
                  <c:v>23</c:v>
                </c:pt>
                <c:pt idx="3561">
                  <c:v>23</c:v>
                </c:pt>
                <c:pt idx="3562">
                  <c:v>23</c:v>
                </c:pt>
                <c:pt idx="3563">
                  <c:v>23</c:v>
                </c:pt>
                <c:pt idx="3564">
                  <c:v>23</c:v>
                </c:pt>
                <c:pt idx="3565">
                  <c:v>23</c:v>
                </c:pt>
                <c:pt idx="3566">
                  <c:v>16</c:v>
                </c:pt>
                <c:pt idx="3567">
                  <c:v>16</c:v>
                </c:pt>
                <c:pt idx="3568">
                  <c:v>16</c:v>
                </c:pt>
                <c:pt idx="3569">
                  <c:v>16</c:v>
                </c:pt>
                <c:pt idx="3570">
                  <c:v>16</c:v>
                </c:pt>
                <c:pt idx="3571">
                  <c:v>16</c:v>
                </c:pt>
                <c:pt idx="3572">
                  <c:v>26</c:v>
                </c:pt>
                <c:pt idx="3573">
                  <c:v>26</c:v>
                </c:pt>
                <c:pt idx="3574">
                  <c:v>26</c:v>
                </c:pt>
                <c:pt idx="3575">
                  <c:v>26</c:v>
                </c:pt>
                <c:pt idx="3576">
                  <c:v>26</c:v>
                </c:pt>
                <c:pt idx="3577">
                  <c:v>26</c:v>
                </c:pt>
                <c:pt idx="3578">
                  <c:v>25</c:v>
                </c:pt>
                <c:pt idx="3579">
                  <c:v>25</c:v>
                </c:pt>
                <c:pt idx="3580">
                  <c:v>25</c:v>
                </c:pt>
                <c:pt idx="3581">
                  <c:v>14</c:v>
                </c:pt>
                <c:pt idx="3582">
                  <c:v>14</c:v>
                </c:pt>
                <c:pt idx="3583">
                  <c:v>14</c:v>
                </c:pt>
                <c:pt idx="3584">
                  <c:v>14</c:v>
                </c:pt>
                <c:pt idx="3585">
                  <c:v>14</c:v>
                </c:pt>
                <c:pt idx="3586">
                  <c:v>14</c:v>
                </c:pt>
                <c:pt idx="3587">
                  <c:v>23</c:v>
                </c:pt>
                <c:pt idx="3588">
                  <c:v>23</c:v>
                </c:pt>
                <c:pt idx="3589">
                  <c:v>23</c:v>
                </c:pt>
                <c:pt idx="3590">
                  <c:v>22</c:v>
                </c:pt>
                <c:pt idx="3591">
                  <c:v>23</c:v>
                </c:pt>
                <c:pt idx="3592">
                  <c:v>23</c:v>
                </c:pt>
                <c:pt idx="3593">
                  <c:v>23</c:v>
                </c:pt>
                <c:pt idx="3594">
                  <c:v>23</c:v>
                </c:pt>
                <c:pt idx="3595">
                  <c:v>23</c:v>
                </c:pt>
                <c:pt idx="3596">
                  <c:v>22</c:v>
                </c:pt>
                <c:pt idx="3597">
                  <c:v>23</c:v>
                </c:pt>
                <c:pt idx="3598">
                  <c:v>23</c:v>
                </c:pt>
                <c:pt idx="3599">
                  <c:v>23</c:v>
                </c:pt>
                <c:pt idx="3600">
                  <c:v>23</c:v>
                </c:pt>
                <c:pt idx="3601">
                  <c:v>25</c:v>
                </c:pt>
                <c:pt idx="3602">
                  <c:v>22</c:v>
                </c:pt>
                <c:pt idx="3603">
                  <c:v>24</c:v>
                </c:pt>
                <c:pt idx="3604">
                  <c:v>25</c:v>
                </c:pt>
                <c:pt idx="3605">
                  <c:v>24</c:v>
                </c:pt>
                <c:pt idx="3606">
                  <c:v>24</c:v>
                </c:pt>
                <c:pt idx="3607">
                  <c:v>23</c:v>
                </c:pt>
                <c:pt idx="3608">
                  <c:v>25</c:v>
                </c:pt>
                <c:pt idx="3609">
                  <c:v>22</c:v>
                </c:pt>
                <c:pt idx="3610">
                  <c:v>25</c:v>
                </c:pt>
                <c:pt idx="3611">
                  <c:v>27</c:v>
                </c:pt>
                <c:pt idx="3612">
                  <c:v>25</c:v>
                </c:pt>
                <c:pt idx="3613">
                  <c:v>25</c:v>
                </c:pt>
                <c:pt idx="3614">
                  <c:v>22</c:v>
                </c:pt>
                <c:pt idx="3615">
                  <c:v>27</c:v>
                </c:pt>
                <c:pt idx="3616">
                  <c:v>27</c:v>
                </c:pt>
                <c:pt idx="3617">
                  <c:v>27</c:v>
                </c:pt>
                <c:pt idx="3618">
                  <c:v>25</c:v>
                </c:pt>
                <c:pt idx="3619">
                  <c:v>26</c:v>
                </c:pt>
                <c:pt idx="3620">
                  <c:v>26</c:v>
                </c:pt>
                <c:pt idx="3621">
                  <c:v>25</c:v>
                </c:pt>
                <c:pt idx="3622">
                  <c:v>22</c:v>
                </c:pt>
                <c:pt idx="3623">
                  <c:v>26</c:v>
                </c:pt>
                <c:pt idx="3624">
                  <c:v>22</c:v>
                </c:pt>
                <c:pt idx="3625">
                  <c:v>26</c:v>
                </c:pt>
                <c:pt idx="3626">
                  <c:v>25</c:v>
                </c:pt>
                <c:pt idx="3627">
                  <c:v>25</c:v>
                </c:pt>
                <c:pt idx="3628">
                  <c:v>25</c:v>
                </c:pt>
                <c:pt idx="3629">
                  <c:v>24</c:v>
                </c:pt>
                <c:pt idx="3630">
                  <c:v>24</c:v>
                </c:pt>
                <c:pt idx="3631">
                  <c:v>26</c:v>
                </c:pt>
                <c:pt idx="3632">
                  <c:v>24</c:v>
                </c:pt>
                <c:pt idx="3633">
                  <c:v>26</c:v>
                </c:pt>
                <c:pt idx="3634">
                  <c:v>24</c:v>
                </c:pt>
                <c:pt idx="3635">
                  <c:v>15</c:v>
                </c:pt>
                <c:pt idx="3636">
                  <c:v>14</c:v>
                </c:pt>
                <c:pt idx="3637">
                  <c:v>15</c:v>
                </c:pt>
                <c:pt idx="3638">
                  <c:v>15</c:v>
                </c:pt>
                <c:pt idx="3639">
                  <c:v>14</c:v>
                </c:pt>
                <c:pt idx="3640">
                  <c:v>17</c:v>
                </c:pt>
                <c:pt idx="3641">
                  <c:v>17</c:v>
                </c:pt>
                <c:pt idx="3642">
                  <c:v>17</c:v>
                </c:pt>
                <c:pt idx="3643">
                  <c:v>18</c:v>
                </c:pt>
                <c:pt idx="3644">
                  <c:v>17</c:v>
                </c:pt>
                <c:pt idx="3645">
                  <c:v>18</c:v>
                </c:pt>
                <c:pt idx="3646">
                  <c:v>17</c:v>
                </c:pt>
                <c:pt idx="3647">
                  <c:v>17</c:v>
                </c:pt>
                <c:pt idx="3648">
                  <c:v>13</c:v>
                </c:pt>
                <c:pt idx="3649">
                  <c:v>13</c:v>
                </c:pt>
                <c:pt idx="3650">
                  <c:v>13</c:v>
                </c:pt>
                <c:pt idx="3651">
                  <c:v>13</c:v>
                </c:pt>
                <c:pt idx="3652">
                  <c:v>17</c:v>
                </c:pt>
                <c:pt idx="3653">
                  <c:v>17</c:v>
                </c:pt>
                <c:pt idx="3654">
                  <c:v>17</c:v>
                </c:pt>
                <c:pt idx="3655">
                  <c:v>17</c:v>
                </c:pt>
                <c:pt idx="3656">
                  <c:v>17</c:v>
                </c:pt>
                <c:pt idx="3657">
                  <c:v>17</c:v>
                </c:pt>
                <c:pt idx="3658">
                  <c:v>28</c:v>
                </c:pt>
                <c:pt idx="3659">
                  <c:v>23</c:v>
                </c:pt>
                <c:pt idx="3660">
                  <c:v>29</c:v>
                </c:pt>
                <c:pt idx="3661">
                  <c:v>29</c:v>
                </c:pt>
                <c:pt idx="3662">
                  <c:v>28</c:v>
                </c:pt>
                <c:pt idx="3663">
                  <c:v>27</c:v>
                </c:pt>
                <c:pt idx="3664">
                  <c:v>38</c:v>
                </c:pt>
                <c:pt idx="3665">
                  <c:v>26</c:v>
                </c:pt>
                <c:pt idx="3666">
                  <c:v>29</c:v>
                </c:pt>
                <c:pt idx="3667">
                  <c:v>22</c:v>
                </c:pt>
                <c:pt idx="3668">
                  <c:v>21</c:v>
                </c:pt>
                <c:pt idx="3669">
                  <c:v>29</c:v>
                </c:pt>
                <c:pt idx="3670">
                  <c:v>28</c:v>
                </c:pt>
                <c:pt idx="3671">
                  <c:v>38</c:v>
                </c:pt>
                <c:pt idx="3672">
                  <c:v>26</c:v>
                </c:pt>
                <c:pt idx="3673">
                  <c:v>29</c:v>
                </c:pt>
                <c:pt idx="3674">
                  <c:v>42</c:v>
                </c:pt>
                <c:pt idx="3675">
                  <c:v>27</c:v>
                </c:pt>
                <c:pt idx="3676">
                  <c:v>28</c:v>
                </c:pt>
                <c:pt idx="3677">
                  <c:v>42</c:v>
                </c:pt>
                <c:pt idx="3678">
                  <c:v>29</c:v>
                </c:pt>
                <c:pt idx="3679">
                  <c:v>29</c:v>
                </c:pt>
                <c:pt idx="3680">
                  <c:v>27</c:v>
                </c:pt>
                <c:pt idx="3681">
                  <c:v>27</c:v>
                </c:pt>
                <c:pt idx="3682">
                  <c:v>38</c:v>
                </c:pt>
                <c:pt idx="3683">
                  <c:v>29</c:v>
                </c:pt>
                <c:pt idx="3684">
                  <c:v>28</c:v>
                </c:pt>
                <c:pt idx="3685">
                  <c:v>22</c:v>
                </c:pt>
                <c:pt idx="3686">
                  <c:v>29</c:v>
                </c:pt>
                <c:pt idx="3687">
                  <c:v>28</c:v>
                </c:pt>
                <c:pt idx="3688">
                  <c:v>29</c:v>
                </c:pt>
                <c:pt idx="3689">
                  <c:v>26</c:v>
                </c:pt>
                <c:pt idx="3690">
                  <c:v>29</c:v>
                </c:pt>
                <c:pt idx="3691">
                  <c:v>38</c:v>
                </c:pt>
                <c:pt idx="3692">
                  <c:v>28</c:v>
                </c:pt>
                <c:pt idx="3693">
                  <c:v>26</c:v>
                </c:pt>
                <c:pt idx="3694">
                  <c:v>21</c:v>
                </c:pt>
                <c:pt idx="3695">
                  <c:v>42</c:v>
                </c:pt>
                <c:pt idx="3696">
                  <c:v>42</c:v>
                </c:pt>
                <c:pt idx="3697">
                  <c:v>28</c:v>
                </c:pt>
                <c:pt idx="3698">
                  <c:v>29</c:v>
                </c:pt>
                <c:pt idx="3699">
                  <c:v>29</c:v>
                </c:pt>
                <c:pt idx="3700">
                  <c:v>29</c:v>
                </c:pt>
                <c:pt idx="3701">
                  <c:v>28</c:v>
                </c:pt>
                <c:pt idx="3702">
                  <c:v>30</c:v>
                </c:pt>
                <c:pt idx="3703">
                  <c:v>30</c:v>
                </c:pt>
                <c:pt idx="3704">
                  <c:v>29</c:v>
                </c:pt>
                <c:pt idx="3705">
                  <c:v>26</c:v>
                </c:pt>
                <c:pt idx="3706">
                  <c:v>25</c:v>
                </c:pt>
                <c:pt idx="3707">
                  <c:v>16</c:v>
                </c:pt>
                <c:pt idx="3708">
                  <c:v>17</c:v>
                </c:pt>
                <c:pt idx="3709">
                  <c:v>17</c:v>
                </c:pt>
                <c:pt idx="3710">
                  <c:v>17</c:v>
                </c:pt>
                <c:pt idx="3711">
                  <c:v>17</c:v>
                </c:pt>
                <c:pt idx="3712">
                  <c:v>16</c:v>
                </c:pt>
                <c:pt idx="3713">
                  <c:v>17</c:v>
                </c:pt>
                <c:pt idx="3714">
                  <c:v>16</c:v>
                </c:pt>
                <c:pt idx="3715">
                  <c:v>17</c:v>
                </c:pt>
                <c:pt idx="3716">
                  <c:v>17</c:v>
                </c:pt>
                <c:pt idx="3717">
                  <c:v>17</c:v>
                </c:pt>
                <c:pt idx="3718">
                  <c:v>16</c:v>
                </c:pt>
                <c:pt idx="3719">
                  <c:v>16</c:v>
                </c:pt>
                <c:pt idx="3720">
                  <c:v>16</c:v>
                </c:pt>
                <c:pt idx="3721">
                  <c:v>16</c:v>
                </c:pt>
                <c:pt idx="3722">
                  <c:v>16</c:v>
                </c:pt>
                <c:pt idx="3723">
                  <c:v>16</c:v>
                </c:pt>
                <c:pt idx="3724">
                  <c:v>16</c:v>
                </c:pt>
                <c:pt idx="3725">
                  <c:v>16</c:v>
                </c:pt>
                <c:pt idx="3726">
                  <c:v>15</c:v>
                </c:pt>
                <c:pt idx="3727">
                  <c:v>15</c:v>
                </c:pt>
                <c:pt idx="3728">
                  <c:v>15</c:v>
                </c:pt>
                <c:pt idx="3729">
                  <c:v>16</c:v>
                </c:pt>
                <c:pt idx="3730">
                  <c:v>15</c:v>
                </c:pt>
                <c:pt idx="3731">
                  <c:v>15</c:v>
                </c:pt>
                <c:pt idx="3732">
                  <c:v>15</c:v>
                </c:pt>
                <c:pt idx="3733">
                  <c:v>15</c:v>
                </c:pt>
                <c:pt idx="3734">
                  <c:v>15</c:v>
                </c:pt>
                <c:pt idx="3735">
                  <c:v>16</c:v>
                </c:pt>
                <c:pt idx="3736">
                  <c:v>16</c:v>
                </c:pt>
                <c:pt idx="3737">
                  <c:v>16</c:v>
                </c:pt>
                <c:pt idx="3738">
                  <c:v>15</c:v>
                </c:pt>
                <c:pt idx="3739">
                  <c:v>15</c:v>
                </c:pt>
                <c:pt idx="3740">
                  <c:v>15</c:v>
                </c:pt>
                <c:pt idx="3741">
                  <c:v>15</c:v>
                </c:pt>
                <c:pt idx="3742">
                  <c:v>16</c:v>
                </c:pt>
                <c:pt idx="3743">
                  <c:v>21</c:v>
                </c:pt>
                <c:pt idx="3744">
                  <c:v>21</c:v>
                </c:pt>
                <c:pt idx="3745">
                  <c:v>38</c:v>
                </c:pt>
                <c:pt idx="3746">
                  <c:v>36</c:v>
                </c:pt>
                <c:pt idx="3747">
                  <c:v>38</c:v>
                </c:pt>
                <c:pt idx="3748">
                  <c:v>36</c:v>
                </c:pt>
                <c:pt idx="3749">
                  <c:v>38</c:v>
                </c:pt>
                <c:pt idx="3750">
                  <c:v>36</c:v>
                </c:pt>
                <c:pt idx="3751">
                  <c:v>36</c:v>
                </c:pt>
                <c:pt idx="3752">
                  <c:v>38</c:v>
                </c:pt>
                <c:pt idx="3753">
                  <c:v>38</c:v>
                </c:pt>
                <c:pt idx="3754">
                  <c:v>36</c:v>
                </c:pt>
                <c:pt idx="3755">
                  <c:v>36</c:v>
                </c:pt>
                <c:pt idx="3756">
                  <c:v>38</c:v>
                </c:pt>
                <c:pt idx="3757">
                  <c:v>26</c:v>
                </c:pt>
                <c:pt idx="3758">
                  <c:v>24</c:v>
                </c:pt>
                <c:pt idx="3759">
                  <c:v>24</c:v>
                </c:pt>
                <c:pt idx="3760">
                  <c:v>27</c:v>
                </c:pt>
                <c:pt idx="3761">
                  <c:v>27</c:v>
                </c:pt>
                <c:pt idx="3762">
                  <c:v>24</c:v>
                </c:pt>
                <c:pt idx="3763">
                  <c:v>27</c:v>
                </c:pt>
                <c:pt idx="3764">
                  <c:v>27</c:v>
                </c:pt>
                <c:pt idx="3765">
                  <c:v>28</c:v>
                </c:pt>
                <c:pt idx="3766">
                  <c:v>24</c:v>
                </c:pt>
                <c:pt idx="3767">
                  <c:v>27</c:v>
                </c:pt>
                <c:pt idx="3768">
                  <c:v>25</c:v>
                </c:pt>
                <c:pt idx="3769">
                  <c:v>28</c:v>
                </c:pt>
                <c:pt idx="3770">
                  <c:v>28</c:v>
                </c:pt>
                <c:pt idx="3771">
                  <c:v>28</c:v>
                </c:pt>
                <c:pt idx="3772">
                  <c:v>25</c:v>
                </c:pt>
                <c:pt idx="3773">
                  <c:v>28</c:v>
                </c:pt>
                <c:pt idx="3774">
                  <c:v>28</c:v>
                </c:pt>
                <c:pt idx="3775">
                  <c:v>28</c:v>
                </c:pt>
                <c:pt idx="3776">
                  <c:v>25</c:v>
                </c:pt>
                <c:pt idx="3777">
                  <c:v>28</c:v>
                </c:pt>
                <c:pt idx="3778">
                  <c:v>28</c:v>
                </c:pt>
                <c:pt idx="3779">
                  <c:v>28</c:v>
                </c:pt>
                <c:pt idx="3780">
                  <c:v>30</c:v>
                </c:pt>
                <c:pt idx="3781">
                  <c:v>30</c:v>
                </c:pt>
                <c:pt idx="3782">
                  <c:v>24</c:v>
                </c:pt>
                <c:pt idx="3783">
                  <c:v>27</c:v>
                </c:pt>
                <c:pt idx="3784">
                  <c:v>28</c:v>
                </c:pt>
                <c:pt idx="3785">
                  <c:v>30</c:v>
                </c:pt>
                <c:pt idx="3786">
                  <c:v>30</c:v>
                </c:pt>
                <c:pt idx="3787">
                  <c:v>28</c:v>
                </c:pt>
                <c:pt idx="3788">
                  <c:v>30</c:v>
                </c:pt>
                <c:pt idx="3789">
                  <c:v>28</c:v>
                </c:pt>
                <c:pt idx="3790">
                  <c:v>24</c:v>
                </c:pt>
                <c:pt idx="3791">
                  <c:v>28</c:v>
                </c:pt>
                <c:pt idx="3792">
                  <c:v>30</c:v>
                </c:pt>
                <c:pt idx="3793">
                  <c:v>29</c:v>
                </c:pt>
                <c:pt idx="3794">
                  <c:v>27</c:v>
                </c:pt>
                <c:pt idx="3795">
                  <c:v>24</c:v>
                </c:pt>
                <c:pt idx="3796">
                  <c:v>27</c:v>
                </c:pt>
                <c:pt idx="3797">
                  <c:v>27</c:v>
                </c:pt>
                <c:pt idx="3798">
                  <c:v>29</c:v>
                </c:pt>
                <c:pt idx="3799">
                  <c:v>29</c:v>
                </c:pt>
                <c:pt idx="3800">
                  <c:v>26</c:v>
                </c:pt>
                <c:pt idx="3801">
                  <c:v>26</c:v>
                </c:pt>
                <c:pt idx="3802">
                  <c:v>26</c:v>
                </c:pt>
                <c:pt idx="3803">
                  <c:v>26</c:v>
                </c:pt>
                <c:pt idx="3804">
                  <c:v>26</c:v>
                </c:pt>
                <c:pt idx="3805">
                  <c:v>26</c:v>
                </c:pt>
                <c:pt idx="3806">
                  <c:v>26</c:v>
                </c:pt>
                <c:pt idx="3807">
                  <c:v>26</c:v>
                </c:pt>
                <c:pt idx="3808">
                  <c:v>26</c:v>
                </c:pt>
                <c:pt idx="3809">
                  <c:v>26</c:v>
                </c:pt>
                <c:pt idx="3810">
                  <c:v>26</c:v>
                </c:pt>
                <c:pt idx="3811">
                  <c:v>26</c:v>
                </c:pt>
                <c:pt idx="3812">
                  <c:v>27</c:v>
                </c:pt>
                <c:pt idx="3813">
                  <c:v>27</c:v>
                </c:pt>
                <c:pt idx="3814">
                  <c:v>27</c:v>
                </c:pt>
                <c:pt idx="3815">
                  <c:v>27</c:v>
                </c:pt>
                <c:pt idx="3816">
                  <c:v>27</c:v>
                </c:pt>
                <c:pt idx="3817">
                  <c:v>37</c:v>
                </c:pt>
                <c:pt idx="3818">
                  <c:v>37</c:v>
                </c:pt>
                <c:pt idx="3819">
                  <c:v>38</c:v>
                </c:pt>
                <c:pt idx="3820">
                  <c:v>37</c:v>
                </c:pt>
                <c:pt idx="3821">
                  <c:v>37</c:v>
                </c:pt>
                <c:pt idx="3822">
                  <c:v>38</c:v>
                </c:pt>
                <c:pt idx="3823">
                  <c:v>34</c:v>
                </c:pt>
                <c:pt idx="3824">
                  <c:v>34</c:v>
                </c:pt>
                <c:pt idx="3825">
                  <c:v>33</c:v>
                </c:pt>
                <c:pt idx="3826">
                  <c:v>34</c:v>
                </c:pt>
                <c:pt idx="3827">
                  <c:v>33</c:v>
                </c:pt>
                <c:pt idx="3828">
                  <c:v>33</c:v>
                </c:pt>
                <c:pt idx="3829">
                  <c:v>32</c:v>
                </c:pt>
                <c:pt idx="3830">
                  <c:v>32</c:v>
                </c:pt>
                <c:pt idx="3831">
                  <c:v>30</c:v>
                </c:pt>
                <c:pt idx="3832">
                  <c:v>30</c:v>
                </c:pt>
                <c:pt idx="3833">
                  <c:v>31</c:v>
                </c:pt>
                <c:pt idx="3834">
                  <c:v>31</c:v>
                </c:pt>
                <c:pt idx="3835">
                  <c:v>31</c:v>
                </c:pt>
                <c:pt idx="3836">
                  <c:v>31</c:v>
                </c:pt>
                <c:pt idx="3837">
                  <c:v>30</c:v>
                </c:pt>
                <c:pt idx="3838">
                  <c:v>30</c:v>
                </c:pt>
                <c:pt idx="3839">
                  <c:v>30</c:v>
                </c:pt>
                <c:pt idx="3840">
                  <c:v>31</c:v>
                </c:pt>
                <c:pt idx="3841">
                  <c:v>31</c:v>
                </c:pt>
                <c:pt idx="3842">
                  <c:v>30</c:v>
                </c:pt>
                <c:pt idx="3843">
                  <c:v>35</c:v>
                </c:pt>
                <c:pt idx="3844">
                  <c:v>37</c:v>
                </c:pt>
                <c:pt idx="3845">
                  <c:v>38</c:v>
                </c:pt>
                <c:pt idx="3846">
                  <c:v>37</c:v>
                </c:pt>
                <c:pt idx="3847">
                  <c:v>35</c:v>
                </c:pt>
                <c:pt idx="3848">
                  <c:v>34</c:v>
                </c:pt>
                <c:pt idx="3849">
                  <c:v>37</c:v>
                </c:pt>
                <c:pt idx="3850">
                  <c:v>35</c:v>
                </c:pt>
                <c:pt idx="3851">
                  <c:v>38</c:v>
                </c:pt>
                <c:pt idx="3852">
                  <c:v>35</c:v>
                </c:pt>
                <c:pt idx="3853">
                  <c:v>37</c:v>
                </c:pt>
                <c:pt idx="3854">
                  <c:v>34</c:v>
                </c:pt>
                <c:pt idx="3855">
                  <c:v>37</c:v>
                </c:pt>
                <c:pt idx="3856">
                  <c:v>37</c:v>
                </c:pt>
                <c:pt idx="3857">
                  <c:v>38</c:v>
                </c:pt>
                <c:pt idx="3858">
                  <c:v>38</c:v>
                </c:pt>
                <c:pt idx="3859">
                  <c:v>37</c:v>
                </c:pt>
                <c:pt idx="3860">
                  <c:v>38</c:v>
                </c:pt>
                <c:pt idx="3861">
                  <c:v>40</c:v>
                </c:pt>
                <c:pt idx="3862">
                  <c:v>36</c:v>
                </c:pt>
                <c:pt idx="3863">
                  <c:v>37</c:v>
                </c:pt>
                <c:pt idx="3864">
                  <c:v>33</c:v>
                </c:pt>
                <c:pt idx="3865">
                  <c:v>30</c:v>
                </c:pt>
                <c:pt idx="3866">
                  <c:v>38</c:v>
                </c:pt>
                <c:pt idx="3867">
                  <c:v>25</c:v>
                </c:pt>
                <c:pt idx="3868">
                  <c:v>25</c:v>
                </c:pt>
                <c:pt idx="3869">
                  <c:v>25</c:v>
                </c:pt>
                <c:pt idx="3870">
                  <c:v>25</c:v>
                </c:pt>
                <c:pt idx="3871">
                  <c:v>25</c:v>
                </c:pt>
                <c:pt idx="3872">
                  <c:v>25</c:v>
                </c:pt>
                <c:pt idx="3873">
                  <c:v>25</c:v>
                </c:pt>
                <c:pt idx="3874">
                  <c:v>25</c:v>
                </c:pt>
                <c:pt idx="3875">
                  <c:v>25</c:v>
                </c:pt>
                <c:pt idx="3876">
                  <c:v>25</c:v>
                </c:pt>
                <c:pt idx="3877">
                  <c:v>25</c:v>
                </c:pt>
                <c:pt idx="3878">
                  <c:v>23</c:v>
                </c:pt>
                <c:pt idx="3879">
                  <c:v>25</c:v>
                </c:pt>
                <c:pt idx="3880">
                  <c:v>23</c:v>
                </c:pt>
                <c:pt idx="3881">
                  <c:v>24</c:v>
                </c:pt>
                <c:pt idx="3882">
                  <c:v>25</c:v>
                </c:pt>
                <c:pt idx="3883">
                  <c:v>25</c:v>
                </c:pt>
                <c:pt idx="3884">
                  <c:v>24</c:v>
                </c:pt>
                <c:pt idx="3885">
                  <c:v>24</c:v>
                </c:pt>
                <c:pt idx="3886">
                  <c:v>25</c:v>
                </c:pt>
                <c:pt idx="3887">
                  <c:v>25</c:v>
                </c:pt>
                <c:pt idx="3888">
                  <c:v>24</c:v>
                </c:pt>
                <c:pt idx="3889">
                  <c:v>25</c:v>
                </c:pt>
                <c:pt idx="3890">
                  <c:v>25</c:v>
                </c:pt>
                <c:pt idx="3891">
                  <c:v>24</c:v>
                </c:pt>
                <c:pt idx="3892">
                  <c:v>25</c:v>
                </c:pt>
                <c:pt idx="3893">
                  <c:v>24</c:v>
                </c:pt>
                <c:pt idx="3894">
                  <c:v>25</c:v>
                </c:pt>
                <c:pt idx="3895">
                  <c:v>24</c:v>
                </c:pt>
                <c:pt idx="3896">
                  <c:v>24</c:v>
                </c:pt>
                <c:pt idx="3897">
                  <c:v>25</c:v>
                </c:pt>
                <c:pt idx="3898">
                  <c:v>25</c:v>
                </c:pt>
                <c:pt idx="3899">
                  <c:v>27</c:v>
                </c:pt>
                <c:pt idx="3900">
                  <c:v>26</c:v>
                </c:pt>
                <c:pt idx="3901">
                  <c:v>27</c:v>
                </c:pt>
                <c:pt idx="3902">
                  <c:v>27</c:v>
                </c:pt>
                <c:pt idx="3903">
                  <c:v>26</c:v>
                </c:pt>
                <c:pt idx="3904">
                  <c:v>27</c:v>
                </c:pt>
                <c:pt idx="3905">
                  <c:v>26</c:v>
                </c:pt>
                <c:pt idx="3906">
                  <c:v>26</c:v>
                </c:pt>
                <c:pt idx="3907">
                  <c:v>22</c:v>
                </c:pt>
                <c:pt idx="3908">
                  <c:v>24</c:v>
                </c:pt>
                <c:pt idx="3909">
                  <c:v>24</c:v>
                </c:pt>
                <c:pt idx="3910">
                  <c:v>22</c:v>
                </c:pt>
                <c:pt idx="3911">
                  <c:v>24</c:v>
                </c:pt>
                <c:pt idx="3912">
                  <c:v>22</c:v>
                </c:pt>
                <c:pt idx="3913">
                  <c:v>22</c:v>
                </c:pt>
                <c:pt idx="3914">
                  <c:v>22</c:v>
                </c:pt>
                <c:pt idx="3915">
                  <c:v>22</c:v>
                </c:pt>
                <c:pt idx="3916">
                  <c:v>22</c:v>
                </c:pt>
                <c:pt idx="3917">
                  <c:v>22</c:v>
                </c:pt>
                <c:pt idx="3918">
                  <c:v>22</c:v>
                </c:pt>
                <c:pt idx="3919">
                  <c:v>22</c:v>
                </c:pt>
                <c:pt idx="3920">
                  <c:v>22</c:v>
                </c:pt>
                <c:pt idx="3921">
                  <c:v>22</c:v>
                </c:pt>
                <c:pt idx="3922">
                  <c:v>30</c:v>
                </c:pt>
                <c:pt idx="3923">
                  <c:v>30</c:v>
                </c:pt>
                <c:pt idx="3924">
                  <c:v>30</c:v>
                </c:pt>
                <c:pt idx="3925">
                  <c:v>33</c:v>
                </c:pt>
                <c:pt idx="3926">
                  <c:v>33</c:v>
                </c:pt>
                <c:pt idx="3927">
                  <c:v>33</c:v>
                </c:pt>
                <c:pt idx="3928">
                  <c:v>33</c:v>
                </c:pt>
                <c:pt idx="3929">
                  <c:v>30</c:v>
                </c:pt>
                <c:pt idx="3930">
                  <c:v>30</c:v>
                </c:pt>
                <c:pt idx="3931">
                  <c:v>30</c:v>
                </c:pt>
                <c:pt idx="3932">
                  <c:v>33</c:v>
                </c:pt>
                <c:pt idx="3933">
                  <c:v>33</c:v>
                </c:pt>
                <c:pt idx="3934">
                  <c:v>32</c:v>
                </c:pt>
                <c:pt idx="3935">
                  <c:v>33</c:v>
                </c:pt>
                <c:pt idx="3936">
                  <c:v>34</c:v>
                </c:pt>
                <c:pt idx="3937">
                  <c:v>30</c:v>
                </c:pt>
                <c:pt idx="3938">
                  <c:v>33</c:v>
                </c:pt>
                <c:pt idx="3939">
                  <c:v>30</c:v>
                </c:pt>
                <c:pt idx="3940">
                  <c:v>30</c:v>
                </c:pt>
                <c:pt idx="3941">
                  <c:v>33</c:v>
                </c:pt>
                <c:pt idx="3942">
                  <c:v>30</c:v>
                </c:pt>
                <c:pt idx="3943">
                  <c:v>34</c:v>
                </c:pt>
                <c:pt idx="3944">
                  <c:v>31</c:v>
                </c:pt>
                <c:pt idx="3945">
                  <c:v>30</c:v>
                </c:pt>
                <c:pt idx="3946">
                  <c:v>33</c:v>
                </c:pt>
                <c:pt idx="3947">
                  <c:v>33</c:v>
                </c:pt>
                <c:pt idx="3948">
                  <c:v>30</c:v>
                </c:pt>
                <c:pt idx="3949">
                  <c:v>33</c:v>
                </c:pt>
                <c:pt idx="3950">
                  <c:v>19</c:v>
                </c:pt>
                <c:pt idx="3951">
                  <c:v>19</c:v>
                </c:pt>
                <c:pt idx="3952">
                  <c:v>22</c:v>
                </c:pt>
                <c:pt idx="3953">
                  <c:v>22</c:v>
                </c:pt>
                <c:pt idx="3954">
                  <c:v>21</c:v>
                </c:pt>
                <c:pt idx="3955">
                  <c:v>19</c:v>
                </c:pt>
                <c:pt idx="3956">
                  <c:v>21</c:v>
                </c:pt>
                <c:pt idx="3957">
                  <c:v>21</c:v>
                </c:pt>
                <c:pt idx="3958">
                  <c:v>21</c:v>
                </c:pt>
                <c:pt idx="3959">
                  <c:v>19</c:v>
                </c:pt>
                <c:pt idx="3960">
                  <c:v>23</c:v>
                </c:pt>
                <c:pt idx="3961">
                  <c:v>23</c:v>
                </c:pt>
                <c:pt idx="3962">
                  <c:v>23</c:v>
                </c:pt>
                <c:pt idx="3963">
                  <c:v>23</c:v>
                </c:pt>
                <c:pt idx="3964">
                  <c:v>23</c:v>
                </c:pt>
                <c:pt idx="3965">
                  <c:v>26</c:v>
                </c:pt>
                <c:pt idx="3966">
                  <c:v>26</c:v>
                </c:pt>
                <c:pt idx="3967">
                  <c:v>28</c:v>
                </c:pt>
                <c:pt idx="3968">
                  <c:v>26</c:v>
                </c:pt>
                <c:pt idx="3969">
                  <c:v>29</c:v>
                </c:pt>
                <c:pt idx="3970">
                  <c:v>26</c:v>
                </c:pt>
                <c:pt idx="3971">
                  <c:v>28</c:v>
                </c:pt>
                <c:pt idx="3972">
                  <c:v>29</c:v>
                </c:pt>
                <c:pt idx="3973">
                  <c:v>18</c:v>
                </c:pt>
                <c:pt idx="3974">
                  <c:v>18</c:v>
                </c:pt>
                <c:pt idx="3975">
                  <c:v>18</c:v>
                </c:pt>
                <c:pt idx="3976">
                  <c:v>18</c:v>
                </c:pt>
                <c:pt idx="3977">
                  <c:v>18</c:v>
                </c:pt>
                <c:pt idx="3978">
                  <c:v>17</c:v>
                </c:pt>
                <c:pt idx="3979">
                  <c:v>19</c:v>
                </c:pt>
                <c:pt idx="3980">
                  <c:v>17</c:v>
                </c:pt>
                <c:pt idx="3981">
                  <c:v>18</c:v>
                </c:pt>
                <c:pt idx="3982">
                  <c:v>18</c:v>
                </c:pt>
                <c:pt idx="3983">
                  <c:v>18</c:v>
                </c:pt>
                <c:pt idx="3984">
                  <c:v>18</c:v>
                </c:pt>
                <c:pt idx="3985">
                  <c:v>18</c:v>
                </c:pt>
                <c:pt idx="3986">
                  <c:v>19</c:v>
                </c:pt>
                <c:pt idx="3987">
                  <c:v>19</c:v>
                </c:pt>
                <c:pt idx="3988">
                  <c:v>19</c:v>
                </c:pt>
                <c:pt idx="3989">
                  <c:v>17</c:v>
                </c:pt>
                <c:pt idx="3990">
                  <c:v>18</c:v>
                </c:pt>
                <c:pt idx="3991">
                  <c:v>18</c:v>
                </c:pt>
                <c:pt idx="3992">
                  <c:v>17</c:v>
                </c:pt>
                <c:pt idx="3993">
                  <c:v>20</c:v>
                </c:pt>
                <c:pt idx="3994">
                  <c:v>20</c:v>
                </c:pt>
                <c:pt idx="3995">
                  <c:v>20</c:v>
                </c:pt>
                <c:pt idx="3996">
                  <c:v>20</c:v>
                </c:pt>
                <c:pt idx="3997">
                  <c:v>20</c:v>
                </c:pt>
                <c:pt idx="3998">
                  <c:v>19</c:v>
                </c:pt>
                <c:pt idx="3999">
                  <c:v>20</c:v>
                </c:pt>
                <c:pt idx="4000">
                  <c:v>20</c:v>
                </c:pt>
                <c:pt idx="4001">
                  <c:v>19</c:v>
                </c:pt>
                <c:pt idx="4002">
                  <c:v>20</c:v>
                </c:pt>
                <c:pt idx="4003">
                  <c:v>20</c:v>
                </c:pt>
                <c:pt idx="4004">
                  <c:v>20</c:v>
                </c:pt>
                <c:pt idx="4005">
                  <c:v>20</c:v>
                </c:pt>
                <c:pt idx="4006">
                  <c:v>21</c:v>
                </c:pt>
                <c:pt idx="4007">
                  <c:v>20</c:v>
                </c:pt>
                <c:pt idx="4008">
                  <c:v>20</c:v>
                </c:pt>
                <c:pt idx="4009">
                  <c:v>20</c:v>
                </c:pt>
                <c:pt idx="4010">
                  <c:v>20</c:v>
                </c:pt>
                <c:pt idx="4011">
                  <c:v>12</c:v>
                </c:pt>
                <c:pt idx="4012">
                  <c:v>30</c:v>
                </c:pt>
                <c:pt idx="4013">
                  <c:v>30</c:v>
                </c:pt>
                <c:pt idx="4014">
                  <c:v>30</c:v>
                </c:pt>
                <c:pt idx="4015">
                  <c:v>30</c:v>
                </c:pt>
                <c:pt idx="4016">
                  <c:v>30</c:v>
                </c:pt>
                <c:pt idx="4017">
                  <c:v>30</c:v>
                </c:pt>
                <c:pt idx="4018">
                  <c:v>30</c:v>
                </c:pt>
                <c:pt idx="4019">
                  <c:v>22</c:v>
                </c:pt>
                <c:pt idx="4020">
                  <c:v>19</c:v>
                </c:pt>
                <c:pt idx="4021">
                  <c:v>20</c:v>
                </c:pt>
                <c:pt idx="4022">
                  <c:v>19</c:v>
                </c:pt>
                <c:pt idx="4023">
                  <c:v>19</c:v>
                </c:pt>
                <c:pt idx="4024">
                  <c:v>23</c:v>
                </c:pt>
                <c:pt idx="4025">
                  <c:v>20</c:v>
                </c:pt>
                <c:pt idx="4026">
                  <c:v>20</c:v>
                </c:pt>
                <c:pt idx="4027">
                  <c:v>19</c:v>
                </c:pt>
                <c:pt idx="4028">
                  <c:v>23</c:v>
                </c:pt>
                <c:pt idx="4029">
                  <c:v>19</c:v>
                </c:pt>
                <c:pt idx="4030">
                  <c:v>20</c:v>
                </c:pt>
                <c:pt idx="4031">
                  <c:v>19</c:v>
                </c:pt>
                <c:pt idx="4032">
                  <c:v>23</c:v>
                </c:pt>
                <c:pt idx="4033">
                  <c:v>19</c:v>
                </c:pt>
                <c:pt idx="4034">
                  <c:v>22</c:v>
                </c:pt>
                <c:pt idx="4035">
                  <c:v>23</c:v>
                </c:pt>
                <c:pt idx="4036">
                  <c:v>23</c:v>
                </c:pt>
                <c:pt idx="4037">
                  <c:v>19</c:v>
                </c:pt>
                <c:pt idx="4038">
                  <c:v>20</c:v>
                </c:pt>
                <c:pt idx="4039">
                  <c:v>22</c:v>
                </c:pt>
                <c:pt idx="4040">
                  <c:v>19</c:v>
                </c:pt>
                <c:pt idx="4041">
                  <c:v>19</c:v>
                </c:pt>
                <c:pt idx="4042">
                  <c:v>29</c:v>
                </c:pt>
                <c:pt idx="4043">
                  <c:v>32</c:v>
                </c:pt>
                <c:pt idx="4044">
                  <c:v>29</c:v>
                </c:pt>
                <c:pt idx="4045">
                  <c:v>32</c:v>
                </c:pt>
                <c:pt idx="4046">
                  <c:v>32</c:v>
                </c:pt>
                <c:pt idx="4047">
                  <c:v>29</c:v>
                </c:pt>
                <c:pt idx="4048">
                  <c:v>32</c:v>
                </c:pt>
                <c:pt idx="4049">
                  <c:v>32</c:v>
                </c:pt>
                <c:pt idx="4050">
                  <c:v>29</c:v>
                </c:pt>
                <c:pt idx="4051">
                  <c:v>32</c:v>
                </c:pt>
                <c:pt idx="4052">
                  <c:v>29</c:v>
                </c:pt>
                <c:pt idx="4053">
                  <c:v>32</c:v>
                </c:pt>
                <c:pt idx="4054">
                  <c:v>29</c:v>
                </c:pt>
                <c:pt idx="4055">
                  <c:v>29</c:v>
                </c:pt>
                <c:pt idx="4056">
                  <c:v>32</c:v>
                </c:pt>
                <c:pt idx="4057">
                  <c:v>32</c:v>
                </c:pt>
                <c:pt idx="4058">
                  <c:v>32</c:v>
                </c:pt>
                <c:pt idx="4059">
                  <c:v>28</c:v>
                </c:pt>
                <c:pt idx="4060">
                  <c:v>32</c:v>
                </c:pt>
                <c:pt idx="4061">
                  <c:v>32</c:v>
                </c:pt>
                <c:pt idx="4062">
                  <c:v>28</c:v>
                </c:pt>
                <c:pt idx="4063">
                  <c:v>32</c:v>
                </c:pt>
                <c:pt idx="4064">
                  <c:v>28</c:v>
                </c:pt>
                <c:pt idx="4065">
                  <c:v>23</c:v>
                </c:pt>
                <c:pt idx="4066">
                  <c:v>23</c:v>
                </c:pt>
                <c:pt idx="4067">
                  <c:v>23</c:v>
                </c:pt>
                <c:pt idx="4068">
                  <c:v>23</c:v>
                </c:pt>
                <c:pt idx="4069">
                  <c:v>23</c:v>
                </c:pt>
                <c:pt idx="4070">
                  <c:v>23</c:v>
                </c:pt>
                <c:pt idx="4071">
                  <c:v>24</c:v>
                </c:pt>
                <c:pt idx="4072">
                  <c:v>23</c:v>
                </c:pt>
                <c:pt idx="4073">
                  <c:v>39</c:v>
                </c:pt>
                <c:pt idx="4074">
                  <c:v>39</c:v>
                </c:pt>
                <c:pt idx="4075">
                  <c:v>39</c:v>
                </c:pt>
                <c:pt idx="4076">
                  <c:v>24</c:v>
                </c:pt>
                <c:pt idx="4077">
                  <c:v>27</c:v>
                </c:pt>
                <c:pt idx="4078">
                  <c:v>27</c:v>
                </c:pt>
                <c:pt idx="4079">
                  <c:v>27</c:v>
                </c:pt>
                <c:pt idx="4080">
                  <c:v>27</c:v>
                </c:pt>
                <c:pt idx="4081">
                  <c:v>27</c:v>
                </c:pt>
                <c:pt idx="4082">
                  <c:v>31</c:v>
                </c:pt>
                <c:pt idx="4083">
                  <c:v>31</c:v>
                </c:pt>
                <c:pt idx="4084">
                  <c:v>31</c:v>
                </c:pt>
                <c:pt idx="4085">
                  <c:v>30</c:v>
                </c:pt>
                <c:pt idx="4086">
                  <c:v>20</c:v>
                </c:pt>
                <c:pt idx="4087">
                  <c:v>21</c:v>
                </c:pt>
                <c:pt idx="4088">
                  <c:v>21</c:v>
                </c:pt>
                <c:pt idx="4089">
                  <c:v>20</c:v>
                </c:pt>
                <c:pt idx="4090">
                  <c:v>20</c:v>
                </c:pt>
                <c:pt idx="4091">
                  <c:v>21</c:v>
                </c:pt>
                <c:pt idx="4092">
                  <c:v>20</c:v>
                </c:pt>
                <c:pt idx="4093">
                  <c:v>22</c:v>
                </c:pt>
                <c:pt idx="4094">
                  <c:v>22</c:v>
                </c:pt>
                <c:pt idx="4095">
                  <c:v>20</c:v>
                </c:pt>
                <c:pt idx="4096">
                  <c:v>22</c:v>
                </c:pt>
                <c:pt idx="4097">
                  <c:v>20</c:v>
                </c:pt>
                <c:pt idx="4098">
                  <c:v>20</c:v>
                </c:pt>
                <c:pt idx="4099">
                  <c:v>22</c:v>
                </c:pt>
                <c:pt idx="4100">
                  <c:v>22</c:v>
                </c:pt>
                <c:pt idx="4101">
                  <c:v>21</c:v>
                </c:pt>
                <c:pt idx="4102">
                  <c:v>21</c:v>
                </c:pt>
                <c:pt idx="4103">
                  <c:v>22</c:v>
                </c:pt>
                <c:pt idx="4104">
                  <c:v>21</c:v>
                </c:pt>
                <c:pt idx="4105">
                  <c:v>22</c:v>
                </c:pt>
                <c:pt idx="4106">
                  <c:v>22</c:v>
                </c:pt>
                <c:pt idx="4107">
                  <c:v>21</c:v>
                </c:pt>
                <c:pt idx="4108">
                  <c:v>20</c:v>
                </c:pt>
                <c:pt idx="4109">
                  <c:v>22</c:v>
                </c:pt>
                <c:pt idx="4110">
                  <c:v>22</c:v>
                </c:pt>
                <c:pt idx="4111">
                  <c:v>20</c:v>
                </c:pt>
                <c:pt idx="4112">
                  <c:v>20</c:v>
                </c:pt>
                <c:pt idx="4113">
                  <c:v>22</c:v>
                </c:pt>
                <c:pt idx="4114">
                  <c:v>20</c:v>
                </c:pt>
                <c:pt idx="4115">
                  <c:v>22</c:v>
                </c:pt>
                <c:pt idx="4116">
                  <c:v>18</c:v>
                </c:pt>
                <c:pt idx="4117">
                  <c:v>18</c:v>
                </c:pt>
                <c:pt idx="4118">
                  <c:v>18</c:v>
                </c:pt>
                <c:pt idx="4119">
                  <c:v>18</c:v>
                </c:pt>
                <c:pt idx="4120">
                  <c:v>18</c:v>
                </c:pt>
                <c:pt idx="4121">
                  <c:v>18</c:v>
                </c:pt>
                <c:pt idx="4122">
                  <c:v>18</c:v>
                </c:pt>
                <c:pt idx="4123">
                  <c:v>18</c:v>
                </c:pt>
                <c:pt idx="4124">
                  <c:v>18</c:v>
                </c:pt>
                <c:pt idx="4125">
                  <c:v>23</c:v>
                </c:pt>
                <c:pt idx="4126">
                  <c:v>23</c:v>
                </c:pt>
                <c:pt idx="4127">
                  <c:v>23</c:v>
                </c:pt>
                <c:pt idx="4128">
                  <c:v>23</c:v>
                </c:pt>
                <c:pt idx="4129">
                  <c:v>23</c:v>
                </c:pt>
                <c:pt idx="4130">
                  <c:v>23</c:v>
                </c:pt>
                <c:pt idx="4131">
                  <c:v>23</c:v>
                </c:pt>
                <c:pt idx="4132">
                  <c:v>23</c:v>
                </c:pt>
                <c:pt idx="4133">
                  <c:v>23</c:v>
                </c:pt>
                <c:pt idx="4134">
                  <c:v>23</c:v>
                </c:pt>
                <c:pt idx="4135">
                  <c:v>23</c:v>
                </c:pt>
                <c:pt idx="4136">
                  <c:v>23</c:v>
                </c:pt>
                <c:pt idx="4137">
                  <c:v>21</c:v>
                </c:pt>
                <c:pt idx="4138">
                  <c:v>21</c:v>
                </c:pt>
                <c:pt idx="4139">
                  <c:v>21</c:v>
                </c:pt>
                <c:pt idx="4140">
                  <c:v>22</c:v>
                </c:pt>
                <c:pt idx="4141">
                  <c:v>21</c:v>
                </c:pt>
                <c:pt idx="4142">
                  <c:v>22</c:v>
                </c:pt>
                <c:pt idx="4143">
                  <c:v>21</c:v>
                </c:pt>
                <c:pt idx="4144">
                  <c:v>22</c:v>
                </c:pt>
                <c:pt idx="4145">
                  <c:v>21</c:v>
                </c:pt>
                <c:pt idx="4146">
                  <c:v>21</c:v>
                </c:pt>
                <c:pt idx="4147">
                  <c:v>21</c:v>
                </c:pt>
                <c:pt idx="4148">
                  <c:v>21</c:v>
                </c:pt>
                <c:pt idx="4149">
                  <c:v>21</c:v>
                </c:pt>
                <c:pt idx="4150">
                  <c:v>22</c:v>
                </c:pt>
                <c:pt idx="4151">
                  <c:v>22</c:v>
                </c:pt>
                <c:pt idx="4152">
                  <c:v>22</c:v>
                </c:pt>
                <c:pt idx="4153">
                  <c:v>21</c:v>
                </c:pt>
                <c:pt idx="4154">
                  <c:v>21</c:v>
                </c:pt>
                <c:pt idx="4155">
                  <c:v>21</c:v>
                </c:pt>
                <c:pt idx="4156">
                  <c:v>22</c:v>
                </c:pt>
                <c:pt idx="4157">
                  <c:v>21</c:v>
                </c:pt>
                <c:pt idx="4158">
                  <c:v>22</c:v>
                </c:pt>
                <c:pt idx="4159">
                  <c:v>22</c:v>
                </c:pt>
                <c:pt idx="4160">
                  <c:v>20</c:v>
                </c:pt>
                <c:pt idx="4161">
                  <c:v>22</c:v>
                </c:pt>
                <c:pt idx="4162">
                  <c:v>20</c:v>
                </c:pt>
                <c:pt idx="4163">
                  <c:v>20</c:v>
                </c:pt>
                <c:pt idx="4164">
                  <c:v>20</c:v>
                </c:pt>
                <c:pt idx="4165">
                  <c:v>22</c:v>
                </c:pt>
                <c:pt idx="4166">
                  <c:v>22</c:v>
                </c:pt>
                <c:pt idx="4167">
                  <c:v>31</c:v>
                </c:pt>
                <c:pt idx="4168">
                  <c:v>27</c:v>
                </c:pt>
                <c:pt idx="4169">
                  <c:v>31</c:v>
                </c:pt>
                <c:pt idx="4170">
                  <c:v>27</c:v>
                </c:pt>
                <c:pt idx="4171">
                  <c:v>27</c:v>
                </c:pt>
                <c:pt idx="4172">
                  <c:v>31</c:v>
                </c:pt>
                <c:pt idx="4173">
                  <c:v>27</c:v>
                </c:pt>
                <c:pt idx="4174">
                  <c:v>31</c:v>
                </c:pt>
                <c:pt idx="4175">
                  <c:v>31</c:v>
                </c:pt>
                <c:pt idx="4176">
                  <c:v>27</c:v>
                </c:pt>
                <c:pt idx="4177">
                  <c:v>27</c:v>
                </c:pt>
                <c:pt idx="4178">
                  <c:v>31</c:v>
                </c:pt>
                <c:pt idx="4179">
                  <c:v>32</c:v>
                </c:pt>
                <c:pt idx="4180">
                  <c:v>32</c:v>
                </c:pt>
                <c:pt idx="4181">
                  <c:v>30</c:v>
                </c:pt>
                <c:pt idx="4182">
                  <c:v>31</c:v>
                </c:pt>
                <c:pt idx="4183">
                  <c:v>30</c:v>
                </c:pt>
                <c:pt idx="4184">
                  <c:v>29</c:v>
                </c:pt>
                <c:pt idx="4185">
                  <c:v>32</c:v>
                </c:pt>
                <c:pt idx="4186">
                  <c:v>32</c:v>
                </c:pt>
                <c:pt idx="4187">
                  <c:v>31</c:v>
                </c:pt>
                <c:pt idx="4188">
                  <c:v>29</c:v>
                </c:pt>
                <c:pt idx="4189">
                  <c:v>29</c:v>
                </c:pt>
                <c:pt idx="4190">
                  <c:v>31</c:v>
                </c:pt>
                <c:pt idx="4191">
                  <c:v>31</c:v>
                </c:pt>
                <c:pt idx="4192">
                  <c:v>31</c:v>
                </c:pt>
                <c:pt idx="4193">
                  <c:v>32</c:v>
                </c:pt>
                <c:pt idx="4194">
                  <c:v>31</c:v>
                </c:pt>
                <c:pt idx="4195">
                  <c:v>32</c:v>
                </c:pt>
                <c:pt idx="4196">
                  <c:v>30</c:v>
                </c:pt>
                <c:pt idx="4197">
                  <c:v>30</c:v>
                </c:pt>
                <c:pt idx="4198">
                  <c:v>30</c:v>
                </c:pt>
                <c:pt idx="4199">
                  <c:v>21</c:v>
                </c:pt>
                <c:pt idx="4200">
                  <c:v>21</c:v>
                </c:pt>
                <c:pt idx="4201">
                  <c:v>21</c:v>
                </c:pt>
                <c:pt idx="4202">
                  <c:v>22</c:v>
                </c:pt>
                <c:pt idx="4203">
                  <c:v>32</c:v>
                </c:pt>
                <c:pt idx="4204">
                  <c:v>33</c:v>
                </c:pt>
                <c:pt idx="4205">
                  <c:v>31</c:v>
                </c:pt>
                <c:pt idx="4206">
                  <c:v>31</c:v>
                </c:pt>
                <c:pt idx="4207">
                  <c:v>30</c:v>
                </c:pt>
                <c:pt idx="4208">
                  <c:v>30</c:v>
                </c:pt>
                <c:pt idx="4209">
                  <c:v>30</c:v>
                </c:pt>
                <c:pt idx="4210">
                  <c:v>30</c:v>
                </c:pt>
                <c:pt idx="4211">
                  <c:v>30</c:v>
                </c:pt>
                <c:pt idx="4212">
                  <c:v>30</c:v>
                </c:pt>
                <c:pt idx="4213">
                  <c:v>32</c:v>
                </c:pt>
                <c:pt idx="4214">
                  <c:v>30</c:v>
                </c:pt>
                <c:pt idx="4215">
                  <c:v>32</c:v>
                </c:pt>
                <c:pt idx="4216">
                  <c:v>30</c:v>
                </c:pt>
                <c:pt idx="4217">
                  <c:v>30</c:v>
                </c:pt>
                <c:pt idx="4218">
                  <c:v>32</c:v>
                </c:pt>
                <c:pt idx="4219">
                  <c:v>32</c:v>
                </c:pt>
                <c:pt idx="4220">
                  <c:v>31</c:v>
                </c:pt>
                <c:pt idx="4221">
                  <c:v>32</c:v>
                </c:pt>
                <c:pt idx="4222">
                  <c:v>32</c:v>
                </c:pt>
                <c:pt idx="4223">
                  <c:v>30</c:v>
                </c:pt>
                <c:pt idx="4224">
                  <c:v>32</c:v>
                </c:pt>
                <c:pt idx="4225">
                  <c:v>30</c:v>
                </c:pt>
                <c:pt idx="4226">
                  <c:v>31</c:v>
                </c:pt>
                <c:pt idx="4227">
                  <c:v>30</c:v>
                </c:pt>
                <c:pt idx="4228">
                  <c:v>31</c:v>
                </c:pt>
                <c:pt idx="4229">
                  <c:v>30</c:v>
                </c:pt>
                <c:pt idx="4230">
                  <c:v>30</c:v>
                </c:pt>
                <c:pt idx="4231">
                  <c:v>30</c:v>
                </c:pt>
                <c:pt idx="4232">
                  <c:v>32</c:v>
                </c:pt>
                <c:pt idx="4233">
                  <c:v>30</c:v>
                </c:pt>
                <c:pt idx="4234">
                  <c:v>18</c:v>
                </c:pt>
                <c:pt idx="4235">
                  <c:v>18</c:v>
                </c:pt>
                <c:pt idx="4236">
                  <c:v>18</c:v>
                </c:pt>
                <c:pt idx="4237">
                  <c:v>18</c:v>
                </c:pt>
                <c:pt idx="4238">
                  <c:v>18</c:v>
                </c:pt>
                <c:pt idx="4239">
                  <c:v>18</c:v>
                </c:pt>
                <c:pt idx="4240">
                  <c:v>39</c:v>
                </c:pt>
                <c:pt idx="4241">
                  <c:v>39</c:v>
                </c:pt>
                <c:pt idx="4242">
                  <c:v>27</c:v>
                </c:pt>
                <c:pt idx="4243">
                  <c:v>26</c:v>
                </c:pt>
                <c:pt idx="4244">
                  <c:v>26</c:v>
                </c:pt>
                <c:pt idx="4245">
                  <c:v>26</c:v>
                </c:pt>
                <c:pt idx="4246">
                  <c:v>26</c:v>
                </c:pt>
                <c:pt idx="4247">
                  <c:v>26</c:v>
                </c:pt>
                <c:pt idx="4248">
                  <c:v>26</c:v>
                </c:pt>
                <c:pt idx="4249">
                  <c:v>26</c:v>
                </c:pt>
                <c:pt idx="4250">
                  <c:v>26</c:v>
                </c:pt>
                <c:pt idx="4251">
                  <c:v>26</c:v>
                </c:pt>
                <c:pt idx="4252">
                  <c:v>24</c:v>
                </c:pt>
                <c:pt idx="4253">
                  <c:v>23</c:v>
                </c:pt>
                <c:pt idx="4254">
                  <c:v>23</c:v>
                </c:pt>
                <c:pt idx="4255">
                  <c:v>24</c:v>
                </c:pt>
                <c:pt idx="4256">
                  <c:v>23</c:v>
                </c:pt>
                <c:pt idx="4257">
                  <c:v>23</c:v>
                </c:pt>
                <c:pt idx="4258">
                  <c:v>24</c:v>
                </c:pt>
                <c:pt idx="4259">
                  <c:v>24</c:v>
                </c:pt>
                <c:pt idx="4260">
                  <c:v>24</c:v>
                </c:pt>
                <c:pt idx="4261">
                  <c:v>23</c:v>
                </c:pt>
                <c:pt idx="4262">
                  <c:v>23</c:v>
                </c:pt>
                <c:pt idx="4263">
                  <c:v>24</c:v>
                </c:pt>
                <c:pt idx="4264">
                  <c:v>33</c:v>
                </c:pt>
                <c:pt idx="4265">
                  <c:v>30</c:v>
                </c:pt>
                <c:pt idx="4266">
                  <c:v>30</c:v>
                </c:pt>
                <c:pt idx="4267">
                  <c:v>33</c:v>
                </c:pt>
                <c:pt idx="4268">
                  <c:v>30</c:v>
                </c:pt>
                <c:pt idx="4269">
                  <c:v>33</c:v>
                </c:pt>
                <c:pt idx="4270">
                  <c:v>33</c:v>
                </c:pt>
                <c:pt idx="4271">
                  <c:v>30</c:v>
                </c:pt>
                <c:pt idx="4272">
                  <c:v>33</c:v>
                </c:pt>
                <c:pt idx="4273">
                  <c:v>33</c:v>
                </c:pt>
                <c:pt idx="4274">
                  <c:v>33</c:v>
                </c:pt>
                <c:pt idx="4275">
                  <c:v>26</c:v>
                </c:pt>
                <c:pt idx="4276">
                  <c:v>26</c:v>
                </c:pt>
                <c:pt idx="4277">
                  <c:v>26</c:v>
                </c:pt>
                <c:pt idx="4278">
                  <c:v>26</c:v>
                </c:pt>
                <c:pt idx="4279">
                  <c:v>26</c:v>
                </c:pt>
                <c:pt idx="4280">
                  <c:v>26</c:v>
                </c:pt>
                <c:pt idx="4281">
                  <c:v>24</c:v>
                </c:pt>
                <c:pt idx="4282">
                  <c:v>24</c:v>
                </c:pt>
                <c:pt idx="4283">
                  <c:v>24</c:v>
                </c:pt>
                <c:pt idx="4284">
                  <c:v>24</c:v>
                </c:pt>
                <c:pt idx="4285">
                  <c:v>24</c:v>
                </c:pt>
                <c:pt idx="4286">
                  <c:v>24</c:v>
                </c:pt>
                <c:pt idx="4287">
                  <c:v>24</c:v>
                </c:pt>
                <c:pt idx="4288">
                  <c:v>24</c:v>
                </c:pt>
                <c:pt idx="4289">
                  <c:v>25</c:v>
                </c:pt>
                <c:pt idx="4290">
                  <c:v>24</c:v>
                </c:pt>
                <c:pt idx="4291">
                  <c:v>25</c:v>
                </c:pt>
                <c:pt idx="4292">
                  <c:v>24</c:v>
                </c:pt>
                <c:pt idx="4293">
                  <c:v>20</c:v>
                </c:pt>
                <c:pt idx="4294">
                  <c:v>21</c:v>
                </c:pt>
                <c:pt idx="4295">
                  <c:v>21</c:v>
                </c:pt>
                <c:pt idx="4296">
                  <c:v>22</c:v>
                </c:pt>
                <c:pt idx="4297">
                  <c:v>20</c:v>
                </c:pt>
                <c:pt idx="4298">
                  <c:v>21</c:v>
                </c:pt>
                <c:pt idx="4299">
                  <c:v>20</c:v>
                </c:pt>
                <c:pt idx="4300">
                  <c:v>20</c:v>
                </c:pt>
                <c:pt idx="4301">
                  <c:v>22</c:v>
                </c:pt>
                <c:pt idx="4302">
                  <c:v>20</c:v>
                </c:pt>
                <c:pt idx="4303">
                  <c:v>20</c:v>
                </c:pt>
                <c:pt idx="4304">
                  <c:v>22</c:v>
                </c:pt>
                <c:pt idx="4305">
                  <c:v>21</c:v>
                </c:pt>
                <c:pt idx="4306">
                  <c:v>20</c:v>
                </c:pt>
                <c:pt idx="4307">
                  <c:v>22</c:v>
                </c:pt>
                <c:pt idx="4308">
                  <c:v>20</c:v>
                </c:pt>
                <c:pt idx="4309">
                  <c:v>22</c:v>
                </c:pt>
                <c:pt idx="4310">
                  <c:v>20</c:v>
                </c:pt>
                <c:pt idx="4311">
                  <c:v>20</c:v>
                </c:pt>
                <c:pt idx="4312">
                  <c:v>21</c:v>
                </c:pt>
                <c:pt idx="4313">
                  <c:v>20</c:v>
                </c:pt>
                <c:pt idx="4314">
                  <c:v>20</c:v>
                </c:pt>
                <c:pt idx="4315">
                  <c:v>20</c:v>
                </c:pt>
                <c:pt idx="4316">
                  <c:v>21</c:v>
                </c:pt>
                <c:pt idx="4317">
                  <c:v>20</c:v>
                </c:pt>
                <c:pt idx="4318">
                  <c:v>20</c:v>
                </c:pt>
                <c:pt idx="4319">
                  <c:v>21</c:v>
                </c:pt>
                <c:pt idx="4320">
                  <c:v>21</c:v>
                </c:pt>
                <c:pt idx="4321">
                  <c:v>19</c:v>
                </c:pt>
                <c:pt idx="4322">
                  <c:v>19</c:v>
                </c:pt>
                <c:pt idx="4323">
                  <c:v>19</c:v>
                </c:pt>
                <c:pt idx="4324">
                  <c:v>20</c:v>
                </c:pt>
                <c:pt idx="4325">
                  <c:v>20</c:v>
                </c:pt>
                <c:pt idx="4326">
                  <c:v>20</c:v>
                </c:pt>
                <c:pt idx="4327">
                  <c:v>21</c:v>
                </c:pt>
                <c:pt idx="4328">
                  <c:v>19</c:v>
                </c:pt>
                <c:pt idx="4329">
                  <c:v>19</c:v>
                </c:pt>
                <c:pt idx="4330">
                  <c:v>19</c:v>
                </c:pt>
                <c:pt idx="4331">
                  <c:v>19</c:v>
                </c:pt>
                <c:pt idx="4332">
                  <c:v>19</c:v>
                </c:pt>
                <c:pt idx="4333">
                  <c:v>20</c:v>
                </c:pt>
                <c:pt idx="4334">
                  <c:v>20</c:v>
                </c:pt>
                <c:pt idx="4335">
                  <c:v>19</c:v>
                </c:pt>
                <c:pt idx="4336">
                  <c:v>20</c:v>
                </c:pt>
                <c:pt idx="4337">
                  <c:v>20</c:v>
                </c:pt>
                <c:pt idx="4338">
                  <c:v>19</c:v>
                </c:pt>
                <c:pt idx="4339">
                  <c:v>21</c:v>
                </c:pt>
                <c:pt idx="4340">
                  <c:v>20</c:v>
                </c:pt>
                <c:pt idx="4341">
                  <c:v>19</c:v>
                </c:pt>
                <c:pt idx="4342">
                  <c:v>19</c:v>
                </c:pt>
                <c:pt idx="4343">
                  <c:v>19</c:v>
                </c:pt>
                <c:pt idx="4344">
                  <c:v>20</c:v>
                </c:pt>
                <c:pt idx="4345">
                  <c:v>19</c:v>
                </c:pt>
                <c:pt idx="4346">
                  <c:v>21</c:v>
                </c:pt>
                <c:pt idx="4347">
                  <c:v>21</c:v>
                </c:pt>
                <c:pt idx="4348">
                  <c:v>19</c:v>
                </c:pt>
                <c:pt idx="4349">
                  <c:v>20</c:v>
                </c:pt>
                <c:pt idx="4350">
                  <c:v>19</c:v>
                </c:pt>
                <c:pt idx="4351">
                  <c:v>20</c:v>
                </c:pt>
                <c:pt idx="4352">
                  <c:v>19</c:v>
                </c:pt>
                <c:pt idx="4353">
                  <c:v>20</c:v>
                </c:pt>
                <c:pt idx="4354">
                  <c:v>19</c:v>
                </c:pt>
                <c:pt idx="4355">
                  <c:v>19</c:v>
                </c:pt>
                <c:pt idx="4356">
                  <c:v>18</c:v>
                </c:pt>
                <c:pt idx="4357">
                  <c:v>20</c:v>
                </c:pt>
                <c:pt idx="4358">
                  <c:v>20</c:v>
                </c:pt>
                <c:pt idx="4359">
                  <c:v>18</c:v>
                </c:pt>
                <c:pt idx="4360">
                  <c:v>20</c:v>
                </c:pt>
                <c:pt idx="4361">
                  <c:v>18</c:v>
                </c:pt>
                <c:pt idx="4362">
                  <c:v>20</c:v>
                </c:pt>
                <c:pt idx="4363">
                  <c:v>20</c:v>
                </c:pt>
                <c:pt idx="4364">
                  <c:v>18</c:v>
                </c:pt>
                <c:pt idx="4365">
                  <c:v>18</c:v>
                </c:pt>
                <c:pt idx="4366">
                  <c:v>19</c:v>
                </c:pt>
                <c:pt idx="4367">
                  <c:v>18</c:v>
                </c:pt>
                <c:pt idx="4368">
                  <c:v>19</c:v>
                </c:pt>
                <c:pt idx="4369">
                  <c:v>19</c:v>
                </c:pt>
                <c:pt idx="4370">
                  <c:v>18</c:v>
                </c:pt>
                <c:pt idx="4371">
                  <c:v>17</c:v>
                </c:pt>
                <c:pt idx="4372">
                  <c:v>18</c:v>
                </c:pt>
                <c:pt idx="4373">
                  <c:v>20</c:v>
                </c:pt>
                <c:pt idx="4374">
                  <c:v>24</c:v>
                </c:pt>
                <c:pt idx="4375">
                  <c:v>23</c:v>
                </c:pt>
                <c:pt idx="4376">
                  <c:v>24</c:v>
                </c:pt>
                <c:pt idx="4377">
                  <c:v>23</c:v>
                </c:pt>
                <c:pt idx="4378">
                  <c:v>24</c:v>
                </c:pt>
                <c:pt idx="4379">
                  <c:v>22</c:v>
                </c:pt>
                <c:pt idx="4380">
                  <c:v>23</c:v>
                </c:pt>
                <c:pt idx="4381">
                  <c:v>23</c:v>
                </c:pt>
                <c:pt idx="4382">
                  <c:v>24</c:v>
                </c:pt>
                <c:pt idx="4383">
                  <c:v>22</c:v>
                </c:pt>
                <c:pt idx="4384">
                  <c:v>22</c:v>
                </c:pt>
                <c:pt idx="4385">
                  <c:v>24</c:v>
                </c:pt>
                <c:pt idx="4386">
                  <c:v>23</c:v>
                </c:pt>
                <c:pt idx="4387">
                  <c:v>23</c:v>
                </c:pt>
                <c:pt idx="4388">
                  <c:v>24</c:v>
                </c:pt>
                <c:pt idx="4389">
                  <c:v>22</c:v>
                </c:pt>
                <c:pt idx="4390">
                  <c:v>23</c:v>
                </c:pt>
                <c:pt idx="4391">
                  <c:v>27</c:v>
                </c:pt>
                <c:pt idx="4392">
                  <c:v>24</c:v>
                </c:pt>
                <c:pt idx="4393">
                  <c:v>24</c:v>
                </c:pt>
                <c:pt idx="4394">
                  <c:v>22</c:v>
                </c:pt>
                <c:pt idx="4395">
                  <c:v>23</c:v>
                </c:pt>
                <c:pt idx="4396">
                  <c:v>25</c:v>
                </c:pt>
                <c:pt idx="4397">
                  <c:v>26</c:v>
                </c:pt>
                <c:pt idx="4398">
                  <c:v>22</c:v>
                </c:pt>
                <c:pt idx="4399">
                  <c:v>26</c:v>
                </c:pt>
                <c:pt idx="4400">
                  <c:v>26</c:v>
                </c:pt>
                <c:pt idx="4401">
                  <c:v>22</c:v>
                </c:pt>
                <c:pt idx="4402">
                  <c:v>22</c:v>
                </c:pt>
                <c:pt idx="4403">
                  <c:v>26</c:v>
                </c:pt>
                <c:pt idx="4404">
                  <c:v>22</c:v>
                </c:pt>
                <c:pt idx="4405">
                  <c:v>24</c:v>
                </c:pt>
                <c:pt idx="4406">
                  <c:v>27</c:v>
                </c:pt>
                <c:pt idx="4407">
                  <c:v>25</c:v>
                </c:pt>
                <c:pt idx="4408">
                  <c:v>25</c:v>
                </c:pt>
                <c:pt idx="4409">
                  <c:v>21</c:v>
                </c:pt>
                <c:pt idx="4410">
                  <c:v>24</c:v>
                </c:pt>
                <c:pt idx="4411">
                  <c:v>17</c:v>
                </c:pt>
                <c:pt idx="4412">
                  <c:v>19</c:v>
                </c:pt>
                <c:pt idx="4413">
                  <c:v>17</c:v>
                </c:pt>
                <c:pt idx="4414">
                  <c:v>17</c:v>
                </c:pt>
                <c:pt idx="4415">
                  <c:v>17</c:v>
                </c:pt>
                <c:pt idx="4416">
                  <c:v>17</c:v>
                </c:pt>
                <c:pt idx="4417">
                  <c:v>17</c:v>
                </c:pt>
                <c:pt idx="4418">
                  <c:v>17</c:v>
                </c:pt>
                <c:pt idx="4419">
                  <c:v>17</c:v>
                </c:pt>
                <c:pt idx="4420">
                  <c:v>17</c:v>
                </c:pt>
                <c:pt idx="4421">
                  <c:v>17</c:v>
                </c:pt>
                <c:pt idx="4422">
                  <c:v>17</c:v>
                </c:pt>
                <c:pt idx="4423">
                  <c:v>17</c:v>
                </c:pt>
                <c:pt idx="4424">
                  <c:v>16</c:v>
                </c:pt>
                <c:pt idx="4425">
                  <c:v>16</c:v>
                </c:pt>
                <c:pt idx="4426">
                  <c:v>16</c:v>
                </c:pt>
                <c:pt idx="4427">
                  <c:v>16</c:v>
                </c:pt>
                <c:pt idx="4428">
                  <c:v>16</c:v>
                </c:pt>
                <c:pt idx="4429">
                  <c:v>16</c:v>
                </c:pt>
                <c:pt idx="4430">
                  <c:v>19</c:v>
                </c:pt>
                <c:pt idx="4431">
                  <c:v>17</c:v>
                </c:pt>
                <c:pt idx="4432">
                  <c:v>18</c:v>
                </c:pt>
                <c:pt idx="4433">
                  <c:v>19</c:v>
                </c:pt>
                <c:pt idx="4434">
                  <c:v>18</c:v>
                </c:pt>
                <c:pt idx="4435">
                  <c:v>19</c:v>
                </c:pt>
                <c:pt idx="4436">
                  <c:v>19</c:v>
                </c:pt>
                <c:pt idx="4437">
                  <c:v>17</c:v>
                </c:pt>
                <c:pt idx="4438">
                  <c:v>19</c:v>
                </c:pt>
                <c:pt idx="4439">
                  <c:v>19</c:v>
                </c:pt>
                <c:pt idx="4440">
                  <c:v>18</c:v>
                </c:pt>
                <c:pt idx="4441">
                  <c:v>19</c:v>
                </c:pt>
                <c:pt idx="4442">
                  <c:v>18</c:v>
                </c:pt>
                <c:pt idx="4443">
                  <c:v>19</c:v>
                </c:pt>
                <c:pt idx="4444">
                  <c:v>18</c:v>
                </c:pt>
                <c:pt idx="4445">
                  <c:v>18</c:v>
                </c:pt>
                <c:pt idx="4446">
                  <c:v>17</c:v>
                </c:pt>
                <c:pt idx="4447">
                  <c:v>18</c:v>
                </c:pt>
                <c:pt idx="4448">
                  <c:v>17</c:v>
                </c:pt>
                <c:pt idx="4449">
                  <c:v>18</c:v>
                </c:pt>
                <c:pt idx="4450">
                  <c:v>15</c:v>
                </c:pt>
                <c:pt idx="4451">
                  <c:v>15</c:v>
                </c:pt>
                <c:pt idx="4452">
                  <c:v>15</c:v>
                </c:pt>
                <c:pt idx="4453">
                  <c:v>23</c:v>
                </c:pt>
                <c:pt idx="4454">
                  <c:v>25</c:v>
                </c:pt>
                <c:pt idx="4455">
                  <c:v>26</c:v>
                </c:pt>
                <c:pt idx="4456">
                  <c:v>25</c:v>
                </c:pt>
                <c:pt idx="4457">
                  <c:v>21</c:v>
                </c:pt>
                <c:pt idx="4458">
                  <c:v>21</c:v>
                </c:pt>
                <c:pt idx="4459">
                  <c:v>26</c:v>
                </c:pt>
                <c:pt idx="4460">
                  <c:v>23</c:v>
                </c:pt>
                <c:pt idx="4461">
                  <c:v>21</c:v>
                </c:pt>
                <c:pt idx="4462">
                  <c:v>25</c:v>
                </c:pt>
                <c:pt idx="4463">
                  <c:v>23</c:v>
                </c:pt>
                <c:pt idx="4464">
                  <c:v>21</c:v>
                </c:pt>
                <c:pt idx="4465">
                  <c:v>21</c:v>
                </c:pt>
                <c:pt idx="4466">
                  <c:v>26</c:v>
                </c:pt>
                <c:pt idx="4467">
                  <c:v>26</c:v>
                </c:pt>
                <c:pt idx="4468">
                  <c:v>23</c:v>
                </c:pt>
                <c:pt idx="4469">
                  <c:v>25</c:v>
                </c:pt>
                <c:pt idx="4470">
                  <c:v>22</c:v>
                </c:pt>
                <c:pt idx="4471">
                  <c:v>21</c:v>
                </c:pt>
                <c:pt idx="4472">
                  <c:v>25</c:v>
                </c:pt>
                <c:pt idx="4473">
                  <c:v>21</c:v>
                </c:pt>
                <c:pt idx="4474">
                  <c:v>26</c:v>
                </c:pt>
                <c:pt idx="4475">
                  <c:v>22</c:v>
                </c:pt>
                <c:pt idx="4476">
                  <c:v>23</c:v>
                </c:pt>
                <c:pt idx="4477">
                  <c:v>26</c:v>
                </c:pt>
                <c:pt idx="4478">
                  <c:v>23</c:v>
                </c:pt>
                <c:pt idx="4479">
                  <c:v>22</c:v>
                </c:pt>
                <c:pt idx="4480">
                  <c:v>23</c:v>
                </c:pt>
                <c:pt idx="4481">
                  <c:v>26</c:v>
                </c:pt>
                <c:pt idx="4482">
                  <c:v>21</c:v>
                </c:pt>
                <c:pt idx="4483">
                  <c:v>21</c:v>
                </c:pt>
                <c:pt idx="4484">
                  <c:v>25</c:v>
                </c:pt>
                <c:pt idx="4485">
                  <c:v>25</c:v>
                </c:pt>
                <c:pt idx="4486">
                  <c:v>26</c:v>
                </c:pt>
                <c:pt idx="4487">
                  <c:v>25</c:v>
                </c:pt>
                <c:pt idx="4488">
                  <c:v>21</c:v>
                </c:pt>
                <c:pt idx="4489">
                  <c:v>23</c:v>
                </c:pt>
                <c:pt idx="4490">
                  <c:v>23</c:v>
                </c:pt>
                <c:pt idx="4491">
                  <c:v>21</c:v>
                </c:pt>
                <c:pt idx="4492">
                  <c:v>23</c:v>
                </c:pt>
                <c:pt idx="4493">
                  <c:v>23</c:v>
                </c:pt>
                <c:pt idx="4494">
                  <c:v>21</c:v>
                </c:pt>
                <c:pt idx="4495">
                  <c:v>25</c:v>
                </c:pt>
                <c:pt idx="4496">
                  <c:v>25</c:v>
                </c:pt>
                <c:pt idx="4497">
                  <c:v>25</c:v>
                </c:pt>
                <c:pt idx="4498">
                  <c:v>22</c:v>
                </c:pt>
                <c:pt idx="4499">
                  <c:v>21</c:v>
                </c:pt>
                <c:pt idx="4500">
                  <c:v>21</c:v>
                </c:pt>
                <c:pt idx="4501">
                  <c:v>21</c:v>
                </c:pt>
                <c:pt idx="4502">
                  <c:v>21</c:v>
                </c:pt>
                <c:pt idx="4503">
                  <c:v>25</c:v>
                </c:pt>
                <c:pt idx="4504">
                  <c:v>23</c:v>
                </c:pt>
                <c:pt idx="4505">
                  <c:v>25</c:v>
                </c:pt>
                <c:pt idx="4506">
                  <c:v>26</c:v>
                </c:pt>
                <c:pt idx="4507">
                  <c:v>25</c:v>
                </c:pt>
                <c:pt idx="4508">
                  <c:v>26</c:v>
                </c:pt>
                <c:pt idx="4509">
                  <c:v>21</c:v>
                </c:pt>
                <c:pt idx="4510">
                  <c:v>23</c:v>
                </c:pt>
                <c:pt idx="4511">
                  <c:v>25</c:v>
                </c:pt>
                <c:pt idx="4512">
                  <c:v>23</c:v>
                </c:pt>
                <c:pt idx="4513">
                  <c:v>25</c:v>
                </c:pt>
                <c:pt idx="4514">
                  <c:v>23</c:v>
                </c:pt>
                <c:pt idx="4515">
                  <c:v>23</c:v>
                </c:pt>
                <c:pt idx="4516">
                  <c:v>26</c:v>
                </c:pt>
                <c:pt idx="4517">
                  <c:v>25</c:v>
                </c:pt>
                <c:pt idx="4518">
                  <c:v>23</c:v>
                </c:pt>
                <c:pt idx="4519">
                  <c:v>26</c:v>
                </c:pt>
                <c:pt idx="4520">
                  <c:v>26</c:v>
                </c:pt>
                <c:pt idx="4521">
                  <c:v>26</c:v>
                </c:pt>
                <c:pt idx="4522">
                  <c:v>23</c:v>
                </c:pt>
                <c:pt idx="4523">
                  <c:v>21</c:v>
                </c:pt>
                <c:pt idx="4524">
                  <c:v>22</c:v>
                </c:pt>
                <c:pt idx="4525">
                  <c:v>21</c:v>
                </c:pt>
                <c:pt idx="4526">
                  <c:v>21</c:v>
                </c:pt>
                <c:pt idx="4527">
                  <c:v>26</c:v>
                </c:pt>
                <c:pt idx="4528">
                  <c:v>23</c:v>
                </c:pt>
                <c:pt idx="4529">
                  <c:v>23</c:v>
                </c:pt>
                <c:pt idx="4530">
                  <c:v>26</c:v>
                </c:pt>
                <c:pt idx="4531">
                  <c:v>23</c:v>
                </c:pt>
                <c:pt idx="4532">
                  <c:v>22</c:v>
                </c:pt>
                <c:pt idx="4533">
                  <c:v>21</c:v>
                </c:pt>
                <c:pt idx="4534">
                  <c:v>21</c:v>
                </c:pt>
                <c:pt idx="4535">
                  <c:v>26</c:v>
                </c:pt>
                <c:pt idx="4536">
                  <c:v>18</c:v>
                </c:pt>
                <c:pt idx="4537">
                  <c:v>21</c:v>
                </c:pt>
                <c:pt idx="4538">
                  <c:v>21</c:v>
                </c:pt>
                <c:pt idx="4539">
                  <c:v>25</c:v>
                </c:pt>
                <c:pt idx="4540">
                  <c:v>18</c:v>
                </c:pt>
                <c:pt idx="4541">
                  <c:v>26</c:v>
                </c:pt>
                <c:pt idx="4542">
                  <c:v>21</c:v>
                </c:pt>
                <c:pt idx="4543">
                  <c:v>25</c:v>
                </c:pt>
                <c:pt idx="4544">
                  <c:v>23</c:v>
                </c:pt>
                <c:pt idx="4545">
                  <c:v>25</c:v>
                </c:pt>
                <c:pt idx="4546">
                  <c:v>21</c:v>
                </c:pt>
                <c:pt idx="4547">
                  <c:v>23</c:v>
                </c:pt>
                <c:pt idx="4548">
                  <c:v>21</c:v>
                </c:pt>
                <c:pt idx="4549">
                  <c:v>23</c:v>
                </c:pt>
                <c:pt idx="4550">
                  <c:v>26</c:v>
                </c:pt>
                <c:pt idx="4551">
                  <c:v>21</c:v>
                </c:pt>
                <c:pt idx="4552">
                  <c:v>21</c:v>
                </c:pt>
                <c:pt idx="4553">
                  <c:v>25</c:v>
                </c:pt>
                <c:pt idx="4554">
                  <c:v>22</c:v>
                </c:pt>
                <c:pt idx="4555">
                  <c:v>21</c:v>
                </c:pt>
                <c:pt idx="4556">
                  <c:v>21</c:v>
                </c:pt>
                <c:pt idx="4557">
                  <c:v>23</c:v>
                </c:pt>
                <c:pt idx="4558">
                  <c:v>26</c:v>
                </c:pt>
                <c:pt idx="4559">
                  <c:v>23</c:v>
                </c:pt>
                <c:pt idx="4560">
                  <c:v>26</c:v>
                </c:pt>
                <c:pt idx="4561">
                  <c:v>22</c:v>
                </c:pt>
                <c:pt idx="4562">
                  <c:v>23</c:v>
                </c:pt>
                <c:pt idx="4563">
                  <c:v>21</c:v>
                </c:pt>
                <c:pt idx="4564">
                  <c:v>26</c:v>
                </c:pt>
                <c:pt idx="4565">
                  <c:v>25</c:v>
                </c:pt>
                <c:pt idx="4566">
                  <c:v>23</c:v>
                </c:pt>
                <c:pt idx="4567">
                  <c:v>23</c:v>
                </c:pt>
                <c:pt idx="4568">
                  <c:v>25</c:v>
                </c:pt>
                <c:pt idx="4569">
                  <c:v>26</c:v>
                </c:pt>
                <c:pt idx="4570">
                  <c:v>22</c:v>
                </c:pt>
                <c:pt idx="4571">
                  <c:v>25</c:v>
                </c:pt>
                <c:pt idx="4572">
                  <c:v>25</c:v>
                </c:pt>
                <c:pt idx="4573">
                  <c:v>25</c:v>
                </c:pt>
                <c:pt idx="4574">
                  <c:v>23</c:v>
                </c:pt>
                <c:pt idx="4575">
                  <c:v>23</c:v>
                </c:pt>
                <c:pt idx="4576">
                  <c:v>26</c:v>
                </c:pt>
                <c:pt idx="4577">
                  <c:v>23</c:v>
                </c:pt>
                <c:pt idx="4578">
                  <c:v>22</c:v>
                </c:pt>
                <c:pt idx="4579">
                  <c:v>17</c:v>
                </c:pt>
                <c:pt idx="4580">
                  <c:v>17</c:v>
                </c:pt>
                <c:pt idx="4581">
                  <c:v>17</c:v>
                </c:pt>
                <c:pt idx="4582">
                  <c:v>17</c:v>
                </c:pt>
                <c:pt idx="4583">
                  <c:v>17</c:v>
                </c:pt>
                <c:pt idx="4584">
                  <c:v>17</c:v>
                </c:pt>
                <c:pt idx="4585">
                  <c:v>17</c:v>
                </c:pt>
                <c:pt idx="4586">
                  <c:v>17</c:v>
                </c:pt>
                <c:pt idx="4587">
                  <c:v>17</c:v>
                </c:pt>
                <c:pt idx="4588">
                  <c:v>17</c:v>
                </c:pt>
                <c:pt idx="4589">
                  <c:v>17</c:v>
                </c:pt>
                <c:pt idx="4590">
                  <c:v>17</c:v>
                </c:pt>
                <c:pt idx="4591">
                  <c:v>17</c:v>
                </c:pt>
                <c:pt idx="4592">
                  <c:v>17</c:v>
                </c:pt>
                <c:pt idx="4593">
                  <c:v>17</c:v>
                </c:pt>
                <c:pt idx="4594">
                  <c:v>17</c:v>
                </c:pt>
                <c:pt idx="4595">
                  <c:v>17</c:v>
                </c:pt>
                <c:pt idx="4596">
                  <c:v>18</c:v>
                </c:pt>
                <c:pt idx="4597">
                  <c:v>18</c:v>
                </c:pt>
                <c:pt idx="4598">
                  <c:v>18</c:v>
                </c:pt>
                <c:pt idx="4599">
                  <c:v>16</c:v>
                </c:pt>
                <c:pt idx="4600">
                  <c:v>16</c:v>
                </c:pt>
                <c:pt idx="4601">
                  <c:v>16</c:v>
                </c:pt>
                <c:pt idx="4602">
                  <c:v>17</c:v>
                </c:pt>
                <c:pt idx="4603">
                  <c:v>18</c:v>
                </c:pt>
                <c:pt idx="4604">
                  <c:v>16</c:v>
                </c:pt>
                <c:pt idx="4605">
                  <c:v>16</c:v>
                </c:pt>
                <c:pt idx="4606">
                  <c:v>17</c:v>
                </c:pt>
                <c:pt idx="4607">
                  <c:v>17</c:v>
                </c:pt>
                <c:pt idx="4608">
                  <c:v>16</c:v>
                </c:pt>
                <c:pt idx="4609">
                  <c:v>16</c:v>
                </c:pt>
                <c:pt idx="4610">
                  <c:v>16</c:v>
                </c:pt>
                <c:pt idx="4611">
                  <c:v>17</c:v>
                </c:pt>
                <c:pt idx="4612">
                  <c:v>17</c:v>
                </c:pt>
                <c:pt idx="4613">
                  <c:v>16</c:v>
                </c:pt>
                <c:pt idx="4614">
                  <c:v>15</c:v>
                </c:pt>
                <c:pt idx="4615">
                  <c:v>17</c:v>
                </c:pt>
                <c:pt idx="4616">
                  <c:v>16</c:v>
                </c:pt>
                <c:pt idx="4617">
                  <c:v>16</c:v>
                </c:pt>
                <c:pt idx="4618">
                  <c:v>17</c:v>
                </c:pt>
                <c:pt idx="4619">
                  <c:v>17</c:v>
                </c:pt>
                <c:pt idx="4620">
                  <c:v>17</c:v>
                </c:pt>
                <c:pt idx="4621">
                  <c:v>16</c:v>
                </c:pt>
                <c:pt idx="4622">
                  <c:v>15</c:v>
                </c:pt>
                <c:pt idx="4623">
                  <c:v>17</c:v>
                </c:pt>
                <c:pt idx="4624">
                  <c:v>16</c:v>
                </c:pt>
                <c:pt idx="4625">
                  <c:v>16</c:v>
                </c:pt>
                <c:pt idx="4626">
                  <c:v>17</c:v>
                </c:pt>
                <c:pt idx="4627">
                  <c:v>16</c:v>
                </c:pt>
                <c:pt idx="4628">
                  <c:v>16</c:v>
                </c:pt>
                <c:pt idx="4629">
                  <c:v>16</c:v>
                </c:pt>
                <c:pt idx="4630">
                  <c:v>16</c:v>
                </c:pt>
                <c:pt idx="4631">
                  <c:v>16</c:v>
                </c:pt>
                <c:pt idx="4632">
                  <c:v>16</c:v>
                </c:pt>
                <c:pt idx="4633">
                  <c:v>16</c:v>
                </c:pt>
                <c:pt idx="4634">
                  <c:v>16</c:v>
                </c:pt>
                <c:pt idx="4635">
                  <c:v>16</c:v>
                </c:pt>
                <c:pt idx="4636">
                  <c:v>16</c:v>
                </c:pt>
                <c:pt idx="4637">
                  <c:v>16</c:v>
                </c:pt>
                <c:pt idx="4638">
                  <c:v>16</c:v>
                </c:pt>
                <c:pt idx="4639">
                  <c:v>16</c:v>
                </c:pt>
                <c:pt idx="4640">
                  <c:v>16</c:v>
                </c:pt>
                <c:pt idx="4641">
                  <c:v>16</c:v>
                </c:pt>
                <c:pt idx="4642">
                  <c:v>16</c:v>
                </c:pt>
                <c:pt idx="4643">
                  <c:v>38</c:v>
                </c:pt>
                <c:pt idx="4644">
                  <c:v>38</c:v>
                </c:pt>
                <c:pt idx="4645">
                  <c:v>37</c:v>
                </c:pt>
                <c:pt idx="4646">
                  <c:v>37</c:v>
                </c:pt>
                <c:pt idx="4647">
                  <c:v>38</c:v>
                </c:pt>
                <c:pt idx="4648">
                  <c:v>38</c:v>
                </c:pt>
                <c:pt idx="4649">
                  <c:v>16</c:v>
                </c:pt>
                <c:pt idx="4650">
                  <c:v>16</c:v>
                </c:pt>
                <c:pt idx="4651">
                  <c:v>36</c:v>
                </c:pt>
                <c:pt idx="4652">
                  <c:v>35</c:v>
                </c:pt>
                <c:pt idx="4653">
                  <c:v>36</c:v>
                </c:pt>
                <c:pt idx="4654">
                  <c:v>36</c:v>
                </c:pt>
                <c:pt idx="4655">
                  <c:v>36</c:v>
                </c:pt>
                <c:pt idx="4656">
                  <c:v>36</c:v>
                </c:pt>
                <c:pt idx="4657">
                  <c:v>36</c:v>
                </c:pt>
                <c:pt idx="4658">
                  <c:v>35</c:v>
                </c:pt>
                <c:pt idx="4659">
                  <c:v>35</c:v>
                </c:pt>
                <c:pt idx="4660">
                  <c:v>35</c:v>
                </c:pt>
                <c:pt idx="4661">
                  <c:v>35</c:v>
                </c:pt>
                <c:pt idx="4662">
                  <c:v>35</c:v>
                </c:pt>
                <c:pt idx="4663">
                  <c:v>35</c:v>
                </c:pt>
                <c:pt idx="4664">
                  <c:v>32</c:v>
                </c:pt>
                <c:pt idx="4665">
                  <c:v>35</c:v>
                </c:pt>
                <c:pt idx="4666">
                  <c:v>36</c:v>
                </c:pt>
                <c:pt idx="4667">
                  <c:v>32</c:v>
                </c:pt>
                <c:pt idx="4668">
                  <c:v>35</c:v>
                </c:pt>
                <c:pt idx="4669">
                  <c:v>35</c:v>
                </c:pt>
                <c:pt idx="4670">
                  <c:v>35</c:v>
                </c:pt>
                <c:pt idx="4671">
                  <c:v>36</c:v>
                </c:pt>
                <c:pt idx="4672">
                  <c:v>28</c:v>
                </c:pt>
                <c:pt idx="4673">
                  <c:v>23</c:v>
                </c:pt>
                <c:pt idx="4674">
                  <c:v>23</c:v>
                </c:pt>
                <c:pt idx="4675">
                  <c:v>23</c:v>
                </c:pt>
                <c:pt idx="4676">
                  <c:v>28</c:v>
                </c:pt>
                <c:pt idx="4677">
                  <c:v>23</c:v>
                </c:pt>
                <c:pt idx="4678">
                  <c:v>28</c:v>
                </c:pt>
                <c:pt idx="4679">
                  <c:v>23</c:v>
                </c:pt>
                <c:pt idx="4680">
                  <c:v>28</c:v>
                </c:pt>
                <c:pt idx="4681">
                  <c:v>23</c:v>
                </c:pt>
                <c:pt idx="4682">
                  <c:v>23</c:v>
                </c:pt>
                <c:pt idx="4683">
                  <c:v>23</c:v>
                </c:pt>
                <c:pt idx="4684">
                  <c:v>23</c:v>
                </c:pt>
                <c:pt idx="4685">
                  <c:v>29</c:v>
                </c:pt>
                <c:pt idx="4686">
                  <c:v>28</c:v>
                </c:pt>
                <c:pt idx="4687">
                  <c:v>37</c:v>
                </c:pt>
                <c:pt idx="4688">
                  <c:v>37</c:v>
                </c:pt>
                <c:pt idx="4689">
                  <c:v>38</c:v>
                </c:pt>
                <c:pt idx="4690">
                  <c:v>38</c:v>
                </c:pt>
                <c:pt idx="4691">
                  <c:v>41</c:v>
                </c:pt>
                <c:pt idx="4692">
                  <c:v>38</c:v>
                </c:pt>
                <c:pt idx="4693">
                  <c:v>38</c:v>
                </c:pt>
                <c:pt idx="4694">
                  <c:v>38</c:v>
                </c:pt>
                <c:pt idx="4695">
                  <c:v>41</c:v>
                </c:pt>
                <c:pt idx="4696">
                  <c:v>38</c:v>
                </c:pt>
                <c:pt idx="4697">
                  <c:v>37</c:v>
                </c:pt>
                <c:pt idx="4698">
                  <c:v>37</c:v>
                </c:pt>
                <c:pt idx="4699">
                  <c:v>37</c:v>
                </c:pt>
                <c:pt idx="4700">
                  <c:v>40</c:v>
                </c:pt>
                <c:pt idx="4701">
                  <c:v>37</c:v>
                </c:pt>
                <c:pt idx="4702">
                  <c:v>36</c:v>
                </c:pt>
                <c:pt idx="4703">
                  <c:v>36</c:v>
                </c:pt>
                <c:pt idx="4704">
                  <c:v>37</c:v>
                </c:pt>
                <c:pt idx="4705">
                  <c:v>26</c:v>
                </c:pt>
                <c:pt idx="4706">
                  <c:v>23</c:v>
                </c:pt>
                <c:pt idx="4707">
                  <c:v>26</c:v>
                </c:pt>
                <c:pt idx="4708">
                  <c:v>26</c:v>
                </c:pt>
                <c:pt idx="4709">
                  <c:v>23</c:v>
                </c:pt>
                <c:pt idx="4710">
                  <c:v>23</c:v>
                </c:pt>
                <c:pt idx="4711">
                  <c:v>26</c:v>
                </c:pt>
                <c:pt idx="4712">
                  <c:v>25</c:v>
                </c:pt>
                <c:pt idx="4713">
                  <c:v>23</c:v>
                </c:pt>
                <c:pt idx="4714">
                  <c:v>23</c:v>
                </c:pt>
                <c:pt idx="4715">
                  <c:v>26</c:v>
                </c:pt>
                <c:pt idx="4716">
                  <c:v>23</c:v>
                </c:pt>
                <c:pt idx="4717">
                  <c:v>23</c:v>
                </c:pt>
                <c:pt idx="4718">
                  <c:v>23</c:v>
                </c:pt>
                <c:pt idx="4719">
                  <c:v>26</c:v>
                </c:pt>
                <c:pt idx="4720">
                  <c:v>26</c:v>
                </c:pt>
                <c:pt idx="4721">
                  <c:v>20</c:v>
                </c:pt>
                <c:pt idx="4722">
                  <c:v>18</c:v>
                </c:pt>
                <c:pt idx="4723">
                  <c:v>20</c:v>
                </c:pt>
                <c:pt idx="4724">
                  <c:v>20</c:v>
                </c:pt>
                <c:pt idx="4725">
                  <c:v>20</c:v>
                </c:pt>
                <c:pt idx="4726">
                  <c:v>18</c:v>
                </c:pt>
                <c:pt idx="4727">
                  <c:v>20</c:v>
                </c:pt>
                <c:pt idx="4728">
                  <c:v>20</c:v>
                </c:pt>
                <c:pt idx="4729">
                  <c:v>18</c:v>
                </c:pt>
                <c:pt idx="4730">
                  <c:v>23</c:v>
                </c:pt>
                <c:pt idx="4731">
                  <c:v>23</c:v>
                </c:pt>
                <c:pt idx="4732">
                  <c:v>24</c:v>
                </c:pt>
                <c:pt idx="4733">
                  <c:v>25</c:v>
                </c:pt>
                <c:pt idx="4734">
                  <c:v>25</c:v>
                </c:pt>
                <c:pt idx="4735">
                  <c:v>25</c:v>
                </c:pt>
                <c:pt idx="4736">
                  <c:v>23</c:v>
                </c:pt>
                <c:pt idx="4737">
                  <c:v>23</c:v>
                </c:pt>
                <c:pt idx="4738">
                  <c:v>23</c:v>
                </c:pt>
                <c:pt idx="4739">
                  <c:v>21</c:v>
                </c:pt>
                <c:pt idx="4740">
                  <c:v>23</c:v>
                </c:pt>
                <c:pt idx="4741">
                  <c:v>23</c:v>
                </c:pt>
                <c:pt idx="4742">
                  <c:v>22</c:v>
                </c:pt>
                <c:pt idx="4743">
                  <c:v>22</c:v>
                </c:pt>
                <c:pt idx="4744">
                  <c:v>23</c:v>
                </c:pt>
                <c:pt idx="4745">
                  <c:v>21</c:v>
                </c:pt>
                <c:pt idx="4746">
                  <c:v>22</c:v>
                </c:pt>
                <c:pt idx="4747">
                  <c:v>23</c:v>
                </c:pt>
                <c:pt idx="4748">
                  <c:v>23</c:v>
                </c:pt>
                <c:pt idx="4749">
                  <c:v>23</c:v>
                </c:pt>
                <c:pt idx="4750">
                  <c:v>22</c:v>
                </c:pt>
                <c:pt idx="4751">
                  <c:v>20</c:v>
                </c:pt>
                <c:pt idx="4752">
                  <c:v>20</c:v>
                </c:pt>
                <c:pt idx="4753">
                  <c:v>24</c:v>
                </c:pt>
                <c:pt idx="4754">
                  <c:v>24</c:v>
                </c:pt>
                <c:pt idx="4755">
                  <c:v>20</c:v>
                </c:pt>
                <c:pt idx="4756">
                  <c:v>25</c:v>
                </c:pt>
                <c:pt idx="4757">
                  <c:v>32</c:v>
                </c:pt>
                <c:pt idx="4758">
                  <c:v>31</c:v>
                </c:pt>
                <c:pt idx="4759">
                  <c:v>31</c:v>
                </c:pt>
                <c:pt idx="4760">
                  <c:v>36</c:v>
                </c:pt>
                <c:pt idx="4761">
                  <c:v>36</c:v>
                </c:pt>
                <c:pt idx="4762">
                  <c:v>40</c:v>
                </c:pt>
                <c:pt idx="4763">
                  <c:v>36</c:v>
                </c:pt>
                <c:pt idx="4764">
                  <c:v>40</c:v>
                </c:pt>
                <c:pt idx="4765">
                  <c:v>36</c:v>
                </c:pt>
                <c:pt idx="4766">
                  <c:v>40</c:v>
                </c:pt>
                <c:pt idx="4767">
                  <c:v>40</c:v>
                </c:pt>
                <c:pt idx="4768">
                  <c:v>36</c:v>
                </c:pt>
                <c:pt idx="4769">
                  <c:v>36</c:v>
                </c:pt>
                <c:pt idx="4770">
                  <c:v>40</c:v>
                </c:pt>
                <c:pt idx="4771">
                  <c:v>42</c:v>
                </c:pt>
                <c:pt idx="4772">
                  <c:v>36</c:v>
                </c:pt>
                <c:pt idx="4773">
                  <c:v>40</c:v>
                </c:pt>
                <c:pt idx="4774">
                  <c:v>40</c:v>
                </c:pt>
                <c:pt idx="4775">
                  <c:v>40</c:v>
                </c:pt>
                <c:pt idx="4776">
                  <c:v>40</c:v>
                </c:pt>
                <c:pt idx="4777">
                  <c:v>27</c:v>
                </c:pt>
                <c:pt idx="4778">
                  <c:v>28</c:v>
                </c:pt>
                <c:pt idx="4779">
                  <c:v>27</c:v>
                </c:pt>
                <c:pt idx="4780">
                  <c:v>28</c:v>
                </c:pt>
                <c:pt idx="4781">
                  <c:v>28</c:v>
                </c:pt>
                <c:pt idx="4782">
                  <c:v>27</c:v>
                </c:pt>
                <c:pt idx="4783">
                  <c:v>28</c:v>
                </c:pt>
                <c:pt idx="4784">
                  <c:v>27</c:v>
                </c:pt>
                <c:pt idx="4785">
                  <c:v>27</c:v>
                </c:pt>
                <c:pt idx="4786">
                  <c:v>27</c:v>
                </c:pt>
                <c:pt idx="4787">
                  <c:v>27</c:v>
                </c:pt>
                <c:pt idx="4788">
                  <c:v>28</c:v>
                </c:pt>
                <c:pt idx="4789">
                  <c:v>27</c:v>
                </c:pt>
                <c:pt idx="4790">
                  <c:v>28</c:v>
                </c:pt>
                <c:pt idx="4791">
                  <c:v>28</c:v>
                </c:pt>
                <c:pt idx="4792">
                  <c:v>28</c:v>
                </c:pt>
                <c:pt idx="4793">
                  <c:v>28</c:v>
                </c:pt>
                <c:pt idx="4794">
                  <c:v>28</c:v>
                </c:pt>
                <c:pt idx="4795">
                  <c:v>28</c:v>
                </c:pt>
                <c:pt idx="4796">
                  <c:v>27</c:v>
                </c:pt>
                <c:pt idx="4797">
                  <c:v>27</c:v>
                </c:pt>
                <c:pt idx="4798">
                  <c:v>27</c:v>
                </c:pt>
                <c:pt idx="4799">
                  <c:v>27</c:v>
                </c:pt>
                <c:pt idx="4800">
                  <c:v>28</c:v>
                </c:pt>
                <c:pt idx="4801">
                  <c:v>28</c:v>
                </c:pt>
                <c:pt idx="4802">
                  <c:v>27</c:v>
                </c:pt>
                <c:pt idx="4803">
                  <c:v>27</c:v>
                </c:pt>
                <c:pt idx="4804">
                  <c:v>27</c:v>
                </c:pt>
                <c:pt idx="4805">
                  <c:v>28</c:v>
                </c:pt>
                <c:pt idx="4806">
                  <c:v>28</c:v>
                </c:pt>
                <c:pt idx="4807">
                  <c:v>28</c:v>
                </c:pt>
                <c:pt idx="4808">
                  <c:v>27</c:v>
                </c:pt>
                <c:pt idx="4809">
                  <c:v>28</c:v>
                </c:pt>
                <c:pt idx="4810">
                  <c:v>27</c:v>
                </c:pt>
                <c:pt idx="4811">
                  <c:v>28</c:v>
                </c:pt>
                <c:pt idx="4812">
                  <c:v>32</c:v>
                </c:pt>
                <c:pt idx="4813">
                  <c:v>29</c:v>
                </c:pt>
                <c:pt idx="4814">
                  <c:v>32</c:v>
                </c:pt>
                <c:pt idx="4815">
                  <c:v>32</c:v>
                </c:pt>
                <c:pt idx="4816">
                  <c:v>29</c:v>
                </c:pt>
                <c:pt idx="4817">
                  <c:v>28</c:v>
                </c:pt>
                <c:pt idx="4818">
                  <c:v>32</c:v>
                </c:pt>
                <c:pt idx="4819">
                  <c:v>32</c:v>
                </c:pt>
                <c:pt idx="4820">
                  <c:v>29</c:v>
                </c:pt>
                <c:pt idx="4821">
                  <c:v>32</c:v>
                </c:pt>
                <c:pt idx="4822">
                  <c:v>28</c:v>
                </c:pt>
                <c:pt idx="4823">
                  <c:v>29</c:v>
                </c:pt>
                <c:pt idx="4824">
                  <c:v>28</c:v>
                </c:pt>
                <c:pt idx="4825">
                  <c:v>32</c:v>
                </c:pt>
                <c:pt idx="4826">
                  <c:v>32</c:v>
                </c:pt>
                <c:pt idx="4827">
                  <c:v>27</c:v>
                </c:pt>
                <c:pt idx="4828">
                  <c:v>32</c:v>
                </c:pt>
                <c:pt idx="4829">
                  <c:v>27</c:v>
                </c:pt>
                <c:pt idx="4830">
                  <c:v>28</c:v>
                </c:pt>
                <c:pt idx="4831">
                  <c:v>32</c:v>
                </c:pt>
                <c:pt idx="4832">
                  <c:v>32</c:v>
                </c:pt>
                <c:pt idx="4833">
                  <c:v>32</c:v>
                </c:pt>
                <c:pt idx="4834">
                  <c:v>28</c:v>
                </c:pt>
                <c:pt idx="4835">
                  <c:v>34</c:v>
                </c:pt>
                <c:pt idx="4836">
                  <c:v>36</c:v>
                </c:pt>
                <c:pt idx="4837">
                  <c:v>33</c:v>
                </c:pt>
                <c:pt idx="4838">
                  <c:v>29</c:v>
                </c:pt>
                <c:pt idx="4839">
                  <c:v>29</c:v>
                </c:pt>
                <c:pt idx="4840">
                  <c:v>39</c:v>
                </c:pt>
                <c:pt idx="4841">
                  <c:v>37</c:v>
                </c:pt>
                <c:pt idx="4842">
                  <c:v>33</c:v>
                </c:pt>
                <c:pt idx="4843">
                  <c:v>29</c:v>
                </c:pt>
                <c:pt idx="4844">
                  <c:v>30</c:v>
                </c:pt>
                <c:pt idx="4845">
                  <c:v>29</c:v>
                </c:pt>
                <c:pt idx="4846">
                  <c:v>37</c:v>
                </c:pt>
                <c:pt idx="4847">
                  <c:v>29</c:v>
                </c:pt>
                <c:pt idx="4848">
                  <c:v>30</c:v>
                </c:pt>
                <c:pt idx="4849">
                  <c:v>33</c:v>
                </c:pt>
                <c:pt idx="4850">
                  <c:v>33</c:v>
                </c:pt>
                <c:pt idx="4851">
                  <c:v>34</c:v>
                </c:pt>
                <c:pt idx="4852">
                  <c:v>39</c:v>
                </c:pt>
                <c:pt idx="4853">
                  <c:v>29</c:v>
                </c:pt>
                <c:pt idx="4854">
                  <c:v>35</c:v>
                </c:pt>
                <c:pt idx="4855">
                  <c:v>38</c:v>
                </c:pt>
                <c:pt idx="4856">
                  <c:v>38</c:v>
                </c:pt>
                <c:pt idx="4857">
                  <c:v>33</c:v>
                </c:pt>
                <c:pt idx="4858">
                  <c:v>34</c:v>
                </c:pt>
                <c:pt idx="4859">
                  <c:v>34</c:v>
                </c:pt>
                <c:pt idx="4860">
                  <c:v>29</c:v>
                </c:pt>
                <c:pt idx="4861">
                  <c:v>30</c:v>
                </c:pt>
                <c:pt idx="4862">
                  <c:v>34</c:v>
                </c:pt>
                <c:pt idx="4863">
                  <c:v>30</c:v>
                </c:pt>
                <c:pt idx="4864">
                  <c:v>29</c:v>
                </c:pt>
                <c:pt idx="4865">
                  <c:v>29</c:v>
                </c:pt>
                <c:pt idx="4866">
                  <c:v>30</c:v>
                </c:pt>
                <c:pt idx="4867">
                  <c:v>30</c:v>
                </c:pt>
                <c:pt idx="4868">
                  <c:v>30</c:v>
                </c:pt>
                <c:pt idx="4869">
                  <c:v>30</c:v>
                </c:pt>
                <c:pt idx="4870">
                  <c:v>30</c:v>
                </c:pt>
                <c:pt idx="4871">
                  <c:v>34</c:v>
                </c:pt>
                <c:pt idx="4872">
                  <c:v>30</c:v>
                </c:pt>
                <c:pt idx="4873">
                  <c:v>34</c:v>
                </c:pt>
                <c:pt idx="4874">
                  <c:v>34</c:v>
                </c:pt>
                <c:pt idx="4875">
                  <c:v>34</c:v>
                </c:pt>
                <c:pt idx="4876">
                  <c:v>30</c:v>
                </c:pt>
                <c:pt idx="4877">
                  <c:v>30</c:v>
                </c:pt>
                <c:pt idx="4878">
                  <c:v>30</c:v>
                </c:pt>
                <c:pt idx="4879">
                  <c:v>34</c:v>
                </c:pt>
                <c:pt idx="4880">
                  <c:v>30</c:v>
                </c:pt>
                <c:pt idx="4881">
                  <c:v>34</c:v>
                </c:pt>
                <c:pt idx="4882">
                  <c:v>19</c:v>
                </c:pt>
                <c:pt idx="4883">
                  <c:v>19</c:v>
                </c:pt>
                <c:pt idx="4884">
                  <c:v>19</c:v>
                </c:pt>
                <c:pt idx="4885">
                  <c:v>19</c:v>
                </c:pt>
                <c:pt idx="4886">
                  <c:v>19</c:v>
                </c:pt>
                <c:pt idx="4887">
                  <c:v>19</c:v>
                </c:pt>
                <c:pt idx="4888">
                  <c:v>19</c:v>
                </c:pt>
                <c:pt idx="4889">
                  <c:v>19</c:v>
                </c:pt>
                <c:pt idx="4890">
                  <c:v>19</c:v>
                </c:pt>
                <c:pt idx="4891">
                  <c:v>22</c:v>
                </c:pt>
                <c:pt idx="4892">
                  <c:v>21</c:v>
                </c:pt>
                <c:pt idx="4893">
                  <c:v>22</c:v>
                </c:pt>
                <c:pt idx="4894">
                  <c:v>21</c:v>
                </c:pt>
                <c:pt idx="4895">
                  <c:v>21</c:v>
                </c:pt>
                <c:pt idx="4896">
                  <c:v>21</c:v>
                </c:pt>
                <c:pt idx="4897">
                  <c:v>21</c:v>
                </c:pt>
                <c:pt idx="4898">
                  <c:v>21</c:v>
                </c:pt>
                <c:pt idx="4899">
                  <c:v>25</c:v>
                </c:pt>
                <c:pt idx="4900">
                  <c:v>22</c:v>
                </c:pt>
                <c:pt idx="4901">
                  <c:v>25</c:v>
                </c:pt>
                <c:pt idx="4902">
                  <c:v>22</c:v>
                </c:pt>
                <c:pt idx="4903">
                  <c:v>25</c:v>
                </c:pt>
                <c:pt idx="4904">
                  <c:v>22</c:v>
                </c:pt>
                <c:pt idx="4905">
                  <c:v>22</c:v>
                </c:pt>
                <c:pt idx="4906">
                  <c:v>25</c:v>
                </c:pt>
                <c:pt idx="4907">
                  <c:v>25</c:v>
                </c:pt>
                <c:pt idx="4908">
                  <c:v>22</c:v>
                </c:pt>
                <c:pt idx="4909">
                  <c:v>22</c:v>
                </c:pt>
                <c:pt idx="4910">
                  <c:v>25</c:v>
                </c:pt>
                <c:pt idx="4911">
                  <c:v>22</c:v>
                </c:pt>
                <c:pt idx="4912">
                  <c:v>25</c:v>
                </c:pt>
                <c:pt idx="4913">
                  <c:v>22</c:v>
                </c:pt>
                <c:pt idx="4914">
                  <c:v>25</c:v>
                </c:pt>
                <c:pt idx="4915">
                  <c:v>21</c:v>
                </c:pt>
                <c:pt idx="4916">
                  <c:v>23</c:v>
                </c:pt>
                <c:pt idx="4917">
                  <c:v>22</c:v>
                </c:pt>
                <c:pt idx="4918">
                  <c:v>21</c:v>
                </c:pt>
                <c:pt idx="4919">
                  <c:v>21</c:v>
                </c:pt>
                <c:pt idx="4920">
                  <c:v>21</c:v>
                </c:pt>
                <c:pt idx="4921">
                  <c:v>22</c:v>
                </c:pt>
                <c:pt idx="4922">
                  <c:v>21</c:v>
                </c:pt>
                <c:pt idx="4923">
                  <c:v>23</c:v>
                </c:pt>
                <c:pt idx="4924">
                  <c:v>21</c:v>
                </c:pt>
                <c:pt idx="4925">
                  <c:v>23</c:v>
                </c:pt>
                <c:pt idx="4926">
                  <c:v>21</c:v>
                </c:pt>
                <c:pt idx="4927">
                  <c:v>22</c:v>
                </c:pt>
                <c:pt idx="4928">
                  <c:v>22</c:v>
                </c:pt>
                <c:pt idx="4929">
                  <c:v>21</c:v>
                </c:pt>
                <c:pt idx="4930">
                  <c:v>23</c:v>
                </c:pt>
                <c:pt idx="4931">
                  <c:v>21</c:v>
                </c:pt>
                <c:pt idx="4932">
                  <c:v>22</c:v>
                </c:pt>
                <c:pt idx="4933">
                  <c:v>21</c:v>
                </c:pt>
                <c:pt idx="4934">
                  <c:v>22</c:v>
                </c:pt>
                <c:pt idx="4935">
                  <c:v>22</c:v>
                </c:pt>
                <c:pt idx="4936">
                  <c:v>21</c:v>
                </c:pt>
                <c:pt idx="4937">
                  <c:v>21</c:v>
                </c:pt>
                <c:pt idx="4938">
                  <c:v>22</c:v>
                </c:pt>
                <c:pt idx="4939">
                  <c:v>21</c:v>
                </c:pt>
                <c:pt idx="4940">
                  <c:v>22</c:v>
                </c:pt>
                <c:pt idx="4941">
                  <c:v>21</c:v>
                </c:pt>
                <c:pt idx="4942">
                  <c:v>21</c:v>
                </c:pt>
                <c:pt idx="4943">
                  <c:v>21</c:v>
                </c:pt>
                <c:pt idx="4944">
                  <c:v>22</c:v>
                </c:pt>
                <c:pt idx="4945">
                  <c:v>21</c:v>
                </c:pt>
                <c:pt idx="4946">
                  <c:v>22</c:v>
                </c:pt>
                <c:pt idx="4947">
                  <c:v>21</c:v>
                </c:pt>
                <c:pt idx="4948">
                  <c:v>22</c:v>
                </c:pt>
                <c:pt idx="4949">
                  <c:v>21</c:v>
                </c:pt>
                <c:pt idx="4950">
                  <c:v>21</c:v>
                </c:pt>
                <c:pt idx="4951">
                  <c:v>22</c:v>
                </c:pt>
                <c:pt idx="4952">
                  <c:v>21</c:v>
                </c:pt>
                <c:pt idx="4953">
                  <c:v>21</c:v>
                </c:pt>
                <c:pt idx="4954">
                  <c:v>21</c:v>
                </c:pt>
                <c:pt idx="4955">
                  <c:v>22</c:v>
                </c:pt>
                <c:pt idx="4956">
                  <c:v>22</c:v>
                </c:pt>
                <c:pt idx="4957">
                  <c:v>22</c:v>
                </c:pt>
                <c:pt idx="4958">
                  <c:v>22</c:v>
                </c:pt>
                <c:pt idx="4959">
                  <c:v>21</c:v>
                </c:pt>
                <c:pt idx="4960">
                  <c:v>21</c:v>
                </c:pt>
                <c:pt idx="4961">
                  <c:v>23</c:v>
                </c:pt>
                <c:pt idx="4962">
                  <c:v>23</c:v>
                </c:pt>
                <c:pt idx="4963">
                  <c:v>21</c:v>
                </c:pt>
                <c:pt idx="4964">
                  <c:v>21</c:v>
                </c:pt>
                <c:pt idx="4965">
                  <c:v>22</c:v>
                </c:pt>
                <c:pt idx="4966">
                  <c:v>21</c:v>
                </c:pt>
                <c:pt idx="4967">
                  <c:v>23</c:v>
                </c:pt>
                <c:pt idx="4968">
                  <c:v>23</c:v>
                </c:pt>
                <c:pt idx="4969">
                  <c:v>23</c:v>
                </c:pt>
                <c:pt idx="4970">
                  <c:v>21</c:v>
                </c:pt>
                <c:pt idx="4971">
                  <c:v>21</c:v>
                </c:pt>
                <c:pt idx="4972">
                  <c:v>23</c:v>
                </c:pt>
                <c:pt idx="4973">
                  <c:v>21</c:v>
                </c:pt>
                <c:pt idx="4974">
                  <c:v>21</c:v>
                </c:pt>
                <c:pt idx="4975">
                  <c:v>23</c:v>
                </c:pt>
                <c:pt idx="4976">
                  <c:v>22</c:v>
                </c:pt>
                <c:pt idx="4977">
                  <c:v>23</c:v>
                </c:pt>
                <c:pt idx="4978">
                  <c:v>23</c:v>
                </c:pt>
                <c:pt idx="4979">
                  <c:v>21</c:v>
                </c:pt>
                <c:pt idx="4980">
                  <c:v>21</c:v>
                </c:pt>
                <c:pt idx="4981">
                  <c:v>21</c:v>
                </c:pt>
                <c:pt idx="4982">
                  <c:v>22</c:v>
                </c:pt>
                <c:pt idx="4983">
                  <c:v>21</c:v>
                </c:pt>
                <c:pt idx="4984">
                  <c:v>21</c:v>
                </c:pt>
                <c:pt idx="4985">
                  <c:v>21</c:v>
                </c:pt>
                <c:pt idx="4986">
                  <c:v>23</c:v>
                </c:pt>
                <c:pt idx="4987">
                  <c:v>22</c:v>
                </c:pt>
                <c:pt idx="4988">
                  <c:v>23</c:v>
                </c:pt>
                <c:pt idx="4989">
                  <c:v>23</c:v>
                </c:pt>
                <c:pt idx="4990">
                  <c:v>23</c:v>
                </c:pt>
                <c:pt idx="4991">
                  <c:v>41</c:v>
                </c:pt>
                <c:pt idx="4992">
                  <c:v>41</c:v>
                </c:pt>
                <c:pt idx="4993">
                  <c:v>41</c:v>
                </c:pt>
                <c:pt idx="4994">
                  <c:v>41</c:v>
                </c:pt>
                <c:pt idx="4995">
                  <c:v>41</c:v>
                </c:pt>
                <c:pt idx="4996">
                  <c:v>41</c:v>
                </c:pt>
                <c:pt idx="4997">
                  <c:v>41</c:v>
                </c:pt>
                <c:pt idx="4998">
                  <c:v>41</c:v>
                </c:pt>
                <c:pt idx="4999">
                  <c:v>41</c:v>
                </c:pt>
                <c:pt idx="5000">
                  <c:v>41</c:v>
                </c:pt>
                <c:pt idx="5001">
                  <c:v>31</c:v>
                </c:pt>
                <c:pt idx="5002">
                  <c:v>31</c:v>
                </c:pt>
                <c:pt idx="5003">
                  <c:v>34</c:v>
                </c:pt>
                <c:pt idx="5004">
                  <c:v>33</c:v>
                </c:pt>
                <c:pt idx="5005">
                  <c:v>34</c:v>
                </c:pt>
                <c:pt idx="5006">
                  <c:v>33</c:v>
                </c:pt>
                <c:pt idx="5007">
                  <c:v>34</c:v>
                </c:pt>
                <c:pt idx="5008">
                  <c:v>34</c:v>
                </c:pt>
                <c:pt idx="5009">
                  <c:v>31</c:v>
                </c:pt>
                <c:pt idx="5010">
                  <c:v>31</c:v>
                </c:pt>
                <c:pt idx="5011">
                  <c:v>31</c:v>
                </c:pt>
                <c:pt idx="5012">
                  <c:v>29</c:v>
                </c:pt>
                <c:pt idx="5013">
                  <c:v>29</c:v>
                </c:pt>
                <c:pt idx="5014">
                  <c:v>32</c:v>
                </c:pt>
                <c:pt idx="5015">
                  <c:v>32</c:v>
                </c:pt>
                <c:pt idx="5016">
                  <c:v>31</c:v>
                </c:pt>
                <c:pt idx="5017">
                  <c:v>29</c:v>
                </c:pt>
                <c:pt idx="5018">
                  <c:v>20</c:v>
                </c:pt>
                <c:pt idx="5019">
                  <c:v>22</c:v>
                </c:pt>
                <c:pt idx="5020">
                  <c:v>23</c:v>
                </c:pt>
                <c:pt idx="5021">
                  <c:v>21</c:v>
                </c:pt>
                <c:pt idx="5022">
                  <c:v>23</c:v>
                </c:pt>
                <c:pt idx="5023">
                  <c:v>21</c:v>
                </c:pt>
                <c:pt idx="5024">
                  <c:v>17</c:v>
                </c:pt>
                <c:pt idx="5025">
                  <c:v>17</c:v>
                </c:pt>
                <c:pt idx="5026">
                  <c:v>17</c:v>
                </c:pt>
                <c:pt idx="5027">
                  <c:v>20</c:v>
                </c:pt>
                <c:pt idx="5028">
                  <c:v>20</c:v>
                </c:pt>
                <c:pt idx="5029">
                  <c:v>21</c:v>
                </c:pt>
                <c:pt idx="5030">
                  <c:v>23</c:v>
                </c:pt>
                <c:pt idx="5031">
                  <c:v>20</c:v>
                </c:pt>
                <c:pt idx="5032">
                  <c:v>23</c:v>
                </c:pt>
                <c:pt idx="5033">
                  <c:v>20</c:v>
                </c:pt>
                <c:pt idx="5034">
                  <c:v>21</c:v>
                </c:pt>
                <c:pt idx="5035">
                  <c:v>21</c:v>
                </c:pt>
                <c:pt idx="5036">
                  <c:v>22</c:v>
                </c:pt>
                <c:pt idx="5037">
                  <c:v>24</c:v>
                </c:pt>
                <c:pt idx="5038">
                  <c:v>20</c:v>
                </c:pt>
                <c:pt idx="5039">
                  <c:v>22</c:v>
                </c:pt>
                <c:pt idx="5040">
                  <c:v>15</c:v>
                </c:pt>
                <c:pt idx="5041">
                  <c:v>14</c:v>
                </c:pt>
                <c:pt idx="5042">
                  <c:v>14</c:v>
                </c:pt>
                <c:pt idx="5043">
                  <c:v>14</c:v>
                </c:pt>
                <c:pt idx="5044">
                  <c:v>13</c:v>
                </c:pt>
                <c:pt idx="5045">
                  <c:v>24</c:v>
                </c:pt>
                <c:pt idx="5046">
                  <c:v>25</c:v>
                </c:pt>
                <c:pt idx="5047">
                  <c:v>25</c:v>
                </c:pt>
                <c:pt idx="5048">
                  <c:v>24</c:v>
                </c:pt>
                <c:pt idx="5049">
                  <c:v>25</c:v>
                </c:pt>
                <c:pt idx="5050">
                  <c:v>25</c:v>
                </c:pt>
                <c:pt idx="5051">
                  <c:v>25</c:v>
                </c:pt>
                <c:pt idx="5052">
                  <c:v>24</c:v>
                </c:pt>
                <c:pt idx="5053">
                  <c:v>27</c:v>
                </c:pt>
                <c:pt idx="5054">
                  <c:v>25</c:v>
                </c:pt>
                <c:pt idx="5055">
                  <c:v>25</c:v>
                </c:pt>
                <c:pt idx="5056">
                  <c:v>25</c:v>
                </c:pt>
                <c:pt idx="5057">
                  <c:v>27</c:v>
                </c:pt>
                <c:pt idx="5058">
                  <c:v>27</c:v>
                </c:pt>
                <c:pt idx="5059">
                  <c:v>27</c:v>
                </c:pt>
                <c:pt idx="5060">
                  <c:v>27</c:v>
                </c:pt>
                <c:pt idx="5061">
                  <c:v>25</c:v>
                </c:pt>
                <c:pt idx="5062">
                  <c:v>25</c:v>
                </c:pt>
                <c:pt idx="5063">
                  <c:v>27</c:v>
                </c:pt>
                <c:pt idx="5064">
                  <c:v>25</c:v>
                </c:pt>
                <c:pt idx="5065">
                  <c:v>25</c:v>
                </c:pt>
                <c:pt idx="5066">
                  <c:v>25</c:v>
                </c:pt>
                <c:pt idx="5067">
                  <c:v>27</c:v>
                </c:pt>
                <c:pt idx="5068">
                  <c:v>27</c:v>
                </c:pt>
                <c:pt idx="5069">
                  <c:v>25</c:v>
                </c:pt>
                <c:pt idx="5070">
                  <c:v>25</c:v>
                </c:pt>
                <c:pt idx="5071">
                  <c:v>27</c:v>
                </c:pt>
                <c:pt idx="5072">
                  <c:v>27</c:v>
                </c:pt>
                <c:pt idx="5073">
                  <c:v>27</c:v>
                </c:pt>
                <c:pt idx="5074">
                  <c:v>25</c:v>
                </c:pt>
                <c:pt idx="5075">
                  <c:v>29</c:v>
                </c:pt>
                <c:pt idx="5076">
                  <c:v>25</c:v>
                </c:pt>
                <c:pt idx="5077">
                  <c:v>27</c:v>
                </c:pt>
                <c:pt idx="5078">
                  <c:v>29</c:v>
                </c:pt>
                <c:pt idx="5079">
                  <c:v>25</c:v>
                </c:pt>
                <c:pt idx="5080">
                  <c:v>25</c:v>
                </c:pt>
                <c:pt idx="5081">
                  <c:v>27</c:v>
                </c:pt>
                <c:pt idx="5082">
                  <c:v>29</c:v>
                </c:pt>
                <c:pt idx="5083">
                  <c:v>25</c:v>
                </c:pt>
                <c:pt idx="5084">
                  <c:v>25</c:v>
                </c:pt>
                <c:pt idx="5085">
                  <c:v>25</c:v>
                </c:pt>
                <c:pt idx="5086">
                  <c:v>27</c:v>
                </c:pt>
                <c:pt idx="5087">
                  <c:v>27</c:v>
                </c:pt>
                <c:pt idx="5088">
                  <c:v>27</c:v>
                </c:pt>
                <c:pt idx="5089">
                  <c:v>29</c:v>
                </c:pt>
                <c:pt idx="5090">
                  <c:v>25</c:v>
                </c:pt>
                <c:pt idx="5091">
                  <c:v>25</c:v>
                </c:pt>
                <c:pt idx="5092">
                  <c:v>27</c:v>
                </c:pt>
                <c:pt idx="5093">
                  <c:v>29</c:v>
                </c:pt>
                <c:pt idx="5094">
                  <c:v>29</c:v>
                </c:pt>
                <c:pt idx="5095">
                  <c:v>28</c:v>
                </c:pt>
                <c:pt idx="5096">
                  <c:v>29</c:v>
                </c:pt>
                <c:pt idx="5097">
                  <c:v>28</c:v>
                </c:pt>
                <c:pt idx="5098">
                  <c:v>29</c:v>
                </c:pt>
                <c:pt idx="5099">
                  <c:v>23</c:v>
                </c:pt>
                <c:pt idx="5100">
                  <c:v>29</c:v>
                </c:pt>
                <c:pt idx="5101">
                  <c:v>22</c:v>
                </c:pt>
                <c:pt idx="5102">
                  <c:v>24</c:v>
                </c:pt>
                <c:pt idx="5103">
                  <c:v>23</c:v>
                </c:pt>
                <c:pt idx="5104">
                  <c:v>23</c:v>
                </c:pt>
                <c:pt idx="5105">
                  <c:v>24</c:v>
                </c:pt>
                <c:pt idx="5106">
                  <c:v>23</c:v>
                </c:pt>
                <c:pt idx="5107">
                  <c:v>24</c:v>
                </c:pt>
                <c:pt idx="5108">
                  <c:v>23</c:v>
                </c:pt>
                <c:pt idx="5109">
                  <c:v>23</c:v>
                </c:pt>
                <c:pt idx="5110">
                  <c:v>24</c:v>
                </c:pt>
                <c:pt idx="5111">
                  <c:v>24</c:v>
                </c:pt>
                <c:pt idx="5112">
                  <c:v>25</c:v>
                </c:pt>
                <c:pt idx="5113">
                  <c:v>24</c:v>
                </c:pt>
                <c:pt idx="5114">
                  <c:v>23</c:v>
                </c:pt>
                <c:pt idx="5115">
                  <c:v>24</c:v>
                </c:pt>
                <c:pt idx="5116">
                  <c:v>25</c:v>
                </c:pt>
                <c:pt idx="5117">
                  <c:v>24</c:v>
                </c:pt>
                <c:pt idx="5118">
                  <c:v>25</c:v>
                </c:pt>
                <c:pt idx="5119">
                  <c:v>25</c:v>
                </c:pt>
                <c:pt idx="5120">
                  <c:v>27</c:v>
                </c:pt>
                <c:pt idx="5121">
                  <c:v>27</c:v>
                </c:pt>
                <c:pt idx="5122">
                  <c:v>25</c:v>
                </c:pt>
                <c:pt idx="5123">
                  <c:v>27</c:v>
                </c:pt>
                <c:pt idx="5124">
                  <c:v>25</c:v>
                </c:pt>
                <c:pt idx="5125">
                  <c:v>27</c:v>
                </c:pt>
                <c:pt idx="5126">
                  <c:v>27</c:v>
                </c:pt>
                <c:pt idx="5127">
                  <c:v>25</c:v>
                </c:pt>
                <c:pt idx="5128">
                  <c:v>25</c:v>
                </c:pt>
                <c:pt idx="5129">
                  <c:v>25</c:v>
                </c:pt>
                <c:pt idx="5130">
                  <c:v>27</c:v>
                </c:pt>
                <c:pt idx="5131">
                  <c:v>24</c:v>
                </c:pt>
                <c:pt idx="5132">
                  <c:v>26</c:v>
                </c:pt>
                <c:pt idx="5133">
                  <c:v>24</c:v>
                </c:pt>
                <c:pt idx="5134">
                  <c:v>26</c:v>
                </c:pt>
                <c:pt idx="5135">
                  <c:v>26</c:v>
                </c:pt>
                <c:pt idx="5136">
                  <c:v>25</c:v>
                </c:pt>
                <c:pt idx="5137">
                  <c:v>25</c:v>
                </c:pt>
                <c:pt idx="5138">
                  <c:v>25</c:v>
                </c:pt>
                <c:pt idx="5139">
                  <c:v>25</c:v>
                </c:pt>
                <c:pt idx="5140">
                  <c:v>25</c:v>
                </c:pt>
                <c:pt idx="5141">
                  <c:v>26</c:v>
                </c:pt>
                <c:pt idx="5142">
                  <c:v>24</c:v>
                </c:pt>
                <c:pt idx="5143">
                  <c:v>26</c:v>
                </c:pt>
                <c:pt idx="5144">
                  <c:v>34</c:v>
                </c:pt>
                <c:pt idx="5145">
                  <c:v>31</c:v>
                </c:pt>
                <c:pt idx="5146">
                  <c:v>31</c:v>
                </c:pt>
                <c:pt idx="5147">
                  <c:v>32</c:v>
                </c:pt>
                <c:pt idx="5148">
                  <c:v>33</c:v>
                </c:pt>
                <c:pt idx="5149">
                  <c:v>37</c:v>
                </c:pt>
                <c:pt idx="5150">
                  <c:v>35</c:v>
                </c:pt>
                <c:pt idx="5151">
                  <c:v>26</c:v>
                </c:pt>
                <c:pt idx="5152">
                  <c:v>26</c:v>
                </c:pt>
                <c:pt idx="5153">
                  <c:v>26</c:v>
                </c:pt>
                <c:pt idx="5154">
                  <c:v>26</c:v>
                </c:pt>
                <c:pt idx="5155">
                  <c:v>30</c:v>
                </c:pt>
                <c:pt idx="5156">
                  <c:v>30</c:v>
                </c:pt>
                <c:pt idx="5157">
                  <c:v>26</c:v>
                </c:pt>
                <c:pt idx="5158">
                  <c:v>26</c:v>
                </c:pt>
                <c:pt idx="5159">
                  <c:v>30</c:v>
                </c:pt>
                <c:pt idx="5160">
                  <c:v>26</c:v>
                </c:pt>
                <c:pt idx="5161">
                  <c:v>26</c:v>
                </c:pt>
                <c:pt idx="5162">
                  <c:v>26</c:v>
                </c:pt>
                <c:pt idx="5163">
                  <c:v>33</c:v>
                </c:pt>
                <c:pt idx="5164">
                  <c:v>26</c:v>
                </c:pt>
                <c:pt idx="5165">
                  <c:v>30</c:v>
                </c:pt>
                <c:pt idx="5166">
                  <c:v>30</c:v>
                </c:pt>
                <c:pt idx="5167">
                  <c:v>26</c:v>
                </c:pt>
                <c:pt idx="5168">
                  <c:v>26</c:v>
                </c:pt>
                <c:pt idx="5169">
                  <c:v>26</c:v>
                </c:pt>
                <c:pt idx="5170">
                  <c:v>26</c:v>
                </c:pt>
                <c:pt idx="5171">
                  <c:v>26</c:v>
                </c:pt>
                <c:pt idx="5172">
                  <c:v>30</c:v>
                </c:pt>
                <c:pt idx="5173">
                  <c:v>28</c:v>
                </c:pt>
                <c:pt idx="5174">
                  <c:v>23</c:v>
                </c:pt>
                <c:pt idx="5175">
                  <c:v>25</c:v>
                </c:pt>
                <c:pt idx="5176">
                  <c:v>24</c:v>
                </c:pt>
                <c:pt idx="5177">
                  <c:v>25</c:v>
                </c:pt>
                <c:pt idx="5178">
                  <c:v>24</c:v>
                </c:pt>
                <c:pt idx="5179">
                  <c:v>25</c:v>
                </c:pt>
                <c:pt idx="5180">
                  <c:v>20</c:v>
                </c:pt>
                <c:pt idx="5181">
                  <c:v>30</c:v>
                </c:pt>
                <c:pt idx="5182">
                  <c:v>30</c:v>
                </c:pt>
                <c:pt idx="5183">
                  <c:v>30</c:v>
                </c:pt>
                <c:pt idx="5184">
                  <c:v>30</c:v>
                </c:pt>
                <c:pt idx="5185">
                  <c:v>30</c:v>
                </c:pt>
                <c:pt idx="5186">
                  <c:v>30</c:v>
                </c:pt>
                <c:pt idx="5187">
                  <c:v>20</c:v>
                </c:pt>
                <c:pt idx="5188">
                  <c:v>20</c:v>
                </c:pt>
                <c:pt idx="5189">
                  <c:v>20</c:v>
                </c:pt>
                <c:pt idx="5190">
                  <c:v>20</c:v>
                </c:pt>
                <c:pt idx="5191">
                  <c:v>20</c:v>
                </c:pt>
                <c:pt idx="5192">
                  <c:v>20</c:v>
                </c:pt>
                <c:pt idx="5193">
                  <c:v>20</c:v>
                </c:pt>
                <c:pt idx="5194">
                  <c:v>20</c:v>
                </c:pt>
                <c:pt idx="5195">
                  <c:v>20</c:v>
                </c:pt>
                <c:pt idx="5196">
                  <c:v>20</c:v>
                </c:pt>
                <c:pt idx="5197">
                  <c:v>20</c:v>
                </c:pt>
                <c:pt idx="5198">
                  <c:v>20</c:v>
                </c:pt>
                <c:pt idx="5199">
                  <c:v>20</c:v>
                </c:pt>
                <c:pt idx="5200">
                  <c:v>20</c:v>
                </c:pt>
                <c:pt idx="5201">
                  <c:v>20</c:v>
                </c:pt>
                <c:pt idx="5202">
                  <c:v>20</c:v>
                </c:pt>
                <c:pt idx="5203">
                  <c:v>20</c:v>
                </c:pt>
                <c:pt idx="5204">
                  <c:v>20</c:v>
                </c:pt>
                <c:pt idx="5205">
                  <c:v>20</c:v>
                </c:pt>
                <c:pt idx="5206">
                  <c:v>20</c:v>
                </c:pt>
                <c:pt idx="5207">
                  <c:v>20</c:v>
                </c:pt>
                <c:pt idx="5208">
                  <c:v>20</c:v>
                </c:pt>
                <c:pt idx="5209">
                  <c:v>20</c:v>
                </c:pt>
                <c:pt idx="5210">
                  <c:v>20</c:v>
                </c:pt>
                <c:pt idx="5211">
                  <c:v>20</c:v>
                </c:pt>
                <c:pt idx="5212">
                  <c:v>24</c:v>
                </c:pt>
                <c:pt idx="5213">
                  <c:v>25</c:v>
                </c:pt>
                <c:pt idx="5214">
                  <c:v>27</c:v>
                </c:pt>
                <c:pt idx="5215">
                  <c:v>25</c:v>
                </c:pt>
                <c:pt idx="5216">
                  <c:v>25</c:v>
                </c:pt>
                <c:pt idx="5217">
                  <c:v>27</c:v>
                </c:pt>
                <c:pt idx="5218">
                  <c:v>24</c:v>
                </c:pt>
                <c:pt idx="5219">
                  <c:v>27</c:v>
                </c:pt>
                <c:pt idx="5220">
                  <c:v>25</c:v>
                </c:pt>
                <c:pt idx="5221">
                  <c:v>24</c:v>
                </c:pt>
                <c:pt idx="5222">
                  <c:v>25</c:v>
                </c:pt>
                <c:pt idx="5223">
                  <c:v>24</c:v>
                </c:pt>
                <c:pt idx="5224">
                  <c:v>24</c:v>
                </c:pt>
                <c:pt idx="5225">
                  <c:v>24</c:v>
                </c:pt>
                <c:pt idx="5226">
                  <c:v>25</c:v>
                </c:pt>
                <c:pt idx="5227">
                  <c:v>25</c:v>
                </c:pt>
                <c:pt idx="5228">
                  <c:v>24</c:v>
                </c:pt>
                <c:pt idx="5229">
                  <c:v>24</c:v>
                </c:pt>
                <c:pt idx="5230">
                  <c:v>27</c:v>
                </c:pt>
                <c:pt idx="5231">
                  <c:v>23</c:v>
                </c:pt>
                <c:pt idx="5232">
                  <c:v>23</c:v>
                </c:pt>
                <c:pt idx="5233">
                  <c:v>29</c:v>
                </c:pt>
                <c:pt idx="5234">
                  <c:v>25</c:v>
                </c:pt>
                <c:pt idx="5235">
                  <c:v>25</c:v>
                </c:pt>
                <c:pt idx="5236">
                  <c:v>29</c:v>
                </c:pt>
                <c:pt idx="5237">
                  <c:v>23</c:v>
                </c:pt>
                <c:pt idx="5238">
                  <c:v>25</c:v>
                </c:pt>
                <c:pt idx="5239">
                  <c:v>25</c:v>
                </c:pt>
                <c:pt idx="5240">
                  <c:v>24</c:v>
                </c:pt>
                <c:pt idx="5241">
                  <c:v>24</c:v>
                </c:pt>
                <c:pt idx="5242">
                  <c:v>24</c:v>
                </c:pt>
                <c:pt idx="5243">
                  <c:v>24</c:v>
                </c:pt>
                <c:pt idx="5244">
                  <c:v>24</c:v>
                </c:pt>
                <c:pt idx="5245">
                  <c:v>24</c:v>
                </c:pt>
                <c:pt idx="5246">
                  <c:v>21</c:v>
                </c:pt>
                <c:pt idx="5247">
                  <c:v>21</c:v>
                </c:pt>
                <c:pt idx="5248">
                  <c:v>21</c:v>
                </c:pt>
                <c:pt idx="5249">
                  <c:v>21</c:v>
                </c:pt>
                <c:pt idx="5250">
                  <c:v>20</c:v>
                </c:pt>
                <c:pt idx="5251">
                  <c:v>20</c:v>
                </c:pt>
                <c:pt idx="5252">
                  <c:v>21</c:v>
                </c:pt>
                <c:pt idx="5253">
                  <c:v>21</c:v>
                </c:pt>
                <c:pt idx="5254">
                  <c:v>21</c:v>
                </c:pt>
                <c:pt idx="5255">
                  <c:v>21</c:v>
                </c:pt>
                <c:pt idx="5256">
                  <c:v>26</c:v>
                </c:pt>
                <c:pt idx="5257">
                  <c:v>19</c:v>
                </c:pt>
                <c:pt idx="5258">
                  <c:v>18</c:v>
                </c:pt>
                <c:pt idx="5259">
                  <c:v>17</c:v>
                </c:pt>
                <c:pt idx="5260">
                  <c:v>17</c:v>
                </c:pt>
                <c:pt idx="5261">
                  <c:v>18</c:v>
                </c:pt>
                <c:pt idx="5262">
                  <c:v>21</c:v>
                </c:pt>
                <c:pt idx="5263">
                  <c:v>26</c:v>
                </c:pt>
                <c:pt idx="5264">
                  <c:v>18</c:v>
                </c:pt>
                <c:pt idx="5265">
                  <c:v>26</c:v>
                </c:pt>
                <c:pt idx="5266">
                  <c:v>21</c:v>
                </c:pt>
                <c:pt idx="5267">
                  <c:v>17</c:v>
                </c:pt>
                <c:pt idx="5268">
                  <c:v>35</c:v>
                </c:pt>
                <c:pt idx="5269">
                  <c:v>32</c:v>
                </c:pt>
                <c:pt idx="5270">
                  <c:v>29</c:v>
                </c:pt>
                <c:pt idx="5271">
                  <c:v>29</c:v>
                </c:pt>
                <c:pt idx="5272">
                  <c:v>35</c:v>
                </c:pt>
                <c:pt idx="5273">
                  <c:v>32</c:v>
                </c:pt>
                <c:pt idx="5274">
                  <c:v>28</c:v>
                </c:pt>
                <c:pt idx="5275">
                  <c:v>33</c:v>
                </c:pt>
                <c:pt idx="5276">
                  <c:v>31</c:v>
                </c:pt>
                <c:pt idx="5277">
                  <c:v>28</c:v>
                </c:pt>
                <c:pt idx="5278">
                  <c:v>28</c:v>
                </c:pt>
                <c:pt idx="5279">
                  <c:v>28</c:v>
                </c:pt>
                <c:pt idx="5280">
                  <c:v>28</c:v>
                </c:pt>
                <c:pt idx="5281">
                  <c:v>23</c:v>
                </c:pt>
                <c:pt idx="5282">
                  <c:v>18</c:v>
                </c:pt>
                <c:pt idx="5283">
                  <c:v>23</c:v>
                </c:pt>
                <c:pt idx="5284">
                  <c:v>18</c:v>
                </c:pt>
                <c:pt idx="5285">
                  <c:v>22</c:v>
                </c:pt>
                <c:pt idx="5286">
                  <c:v>17</c:v>
                </c:pt>
                <c:pt idx="5287">
                  <c:v>24</c:v>
                </c:pt>
                <c:pt idx="5288">
                  <c:v>17</c:v>
                </c:pt>
                <c:pt idx="5289">
                  <c:v>29</c:v>
                </c:pt>
                <c:pt idx="5290">
                  <c:v>22</c:v>
                </c:pt>
                <c:pt idx="5291">
                  <c:v>17</c:v>
                </c:pt>
                <c:pt idx="5292">
                  <c:v>17</c:v>
                </c:pt>
                <c:pt idx="5293">
                  <c:v>23</c:v>
                </c:pt>
                <c:pt idx="5294">
                  <c:v>23</c:v>
                </c:pt>
                <c:pt idx="5295">
                  <c:v>22</c:v>
                </c:pt>
                <c:pt idx="5296">
                  <c:v>29</c:v>
                </c:pt>
                <c:pt idx="5297">
                  <c:v>29</c:v>
                </c:pt>
                <c:pt idx="5298">
                  <c:v>29</c:v>
                </c:pt>
                <c:pt idx="5299">
                  <c:v>29</c:v>
                </c:pt>
                <c:pt idx="5300">
                  <c:v>29</c:v>
                </c:pt>
                <c:pt idx="5301">
                  <c:v>29</c:v>
                </c:pt>
                <c:pt idx="5302">
                  <c:v>31</c:v>
                </c:pt>
                <c:pt idx="5303">
                  <c:v>31</c:v>
                </c:pt>
                <c:pt idx="5304">
                  <c:v>29</c:v>
                </c:pt>
                <c:pt idx="5305">
                  <c:v>29</c:v>
                </c:pt>
                <c:pt idx="5306">
                  <c:v>32</c:v>
                </c:pt>
                <c:pt idx="5307">
                  <c:v>33</c:v>
                </c:pt>
                <c:pt idx="5308">
                  <c:v>33</c:v>
                </c:pt>
                <c:pt idx="5309">
                  <c:v>32</c:v>
                </c:pt>
                <c:pt idx="5310">
                  <c:v>32</c:v>
                </c:pt>
                <c:pt idx="5311">
                  <c:v>33</c:v>
                </c:pt>
                <c:pt idx="5312">
                  <c:v>32</c:v>
                </c:pt>
                <c:pt idx="5313">
                  <c:v>32</c:v>
                </c:pt>
                <c:pt idx="5314">
                  <c:v>32</c:v>
                </c:pt>
                <c:pt idx="5315">
                  <c:v>33</c:v>
                </c:pt>
                <c:pt idx="5316">
                  <c:v>33</c:v>
                </c:pt>
                <c:pt idx="5317">
                  <c:v>33</c:v>
                </c:pt>
                <c:pt idx="5318">
                  <c:v>25</c:v>
                </c:pt>
                <c:pt idx="5319">
                  <c:v>24</c:v>
                </c:pt>
                <c:pt idx="5320">
                  <c:v>33</c:v>
                </c:pt>
                <c:pt idx="5321">
                  <c:v>33</c:v>
                </c:pt>
                <c:pt idx="5322">
                  <c:v>24</c:v>
                </c:pt>
                <c:pt idx="5323">
                  <c:v>25</c:v>
                </c:pt>
                <c:pt idx="5324">
                  <c:v>25</c:v>
                </c:pt>
                <c:pt idx="5325">
                  <c:v>25</c:v>
                </c:pt>
                <c:pt idx="5326">
                  <c:v>33</c:v>
                </c:pt>
                <c:pt idx="5327">
                  <c:v>17</c:v>
                </c:pt>
                <c:pt idx="5328">
                  <c:v>18</c:v>
                </c:pt>
                <c:pt idx="5329">
                  <c:v>22</c:v>
                </c:pt>
                <c:pt idx="5330">
                  <c:v>30</c:v>
                </c:pt>
                <c:pt idx="5331">
                  <c:v>30</c:v>
                </c:pt>
                <c:pt idx="5332">
                  <c:v>30</c:v>
                </c:pt>
                <c:pt idx="5333">
                  <c:v>30</c:v>
                </c:pt>
                <c:pt idx="5334">
                  <c:v>30</c:v>
                </c:pt>
                <c:pt idx="5335">
                  <c:v>34</c:v>
                </c:pt>
                <c:pt idx="5336">
                  <c:v>33</c:v>
                </c:pt>
                <c:pt idx="5337">
                  <c:v>34</c:v>
                </c:pt>
                <c:pt idx="5338">
                  <c:v>33</c:v>
                </c:pt>
                <c:pt idx="5339">
                  <c:v>34</c:v>
                </c:pt>
                <c:pt idx="5340">
                  <c:v>33</c:v>
                </c:pt>
                <c:pt idx="5341">
                  <c:v>33</c:v>
                </c:pt>
                <c:pt idx="5342">
                  <c:v>34</c:v>
                </c:pt>
                <c:pt idx="5343">
                  <c:v>33</c:v>
                </c:pt>
                <c:pt idx="5344">
                  <c:v>33</c:v>
                </c:pt>
                <c:pt idx="5345">
                  <c:v>33</c:v>
                </c:pt>
                <c:pt idx="5346">
                  <c:v>33</c:v>
                </c:pt>
                <c:pt idx="5347">
                  <c:v>34</c:v>
                </c:pt>
                <c:pt idx="5348">
                  <c:v>34</c:v>
                </c:pt>
                <c:pt idx="5349">
                  <c:v>34</c:v>
                </c:pt>
                <c:pt idx="5350">
                  <c:v>34</c:v>
                </c:pt>
                <c:pt idx="5351">
                  <c:v>33</c:v>
                </c:pt>
                <c:pt idx="5352">
                  <c:v>34</c:v>
                </c:pt>
                <c:pt idx="5353">
                  <c:v>33</c:v>
                </c:pt>
                <c:pt idx="5354">
                  <c:v>34</c:v>
                </c:pt>
                <c:pt idx="5355">
                  <c:v>33</c:v>
                </c:pt>
                <c:pt idx="5356">
                  <c:v>33</c:v>
                </c:pt>
                <c:pt idx="5357">
                  <c:v>34</c:v>
                </c:pt>
                <c:pt idx="5358">
                  <c:v>33</c:v>
                </c:pt>
                <c:pt idx="5359">
                  <c:v>33</c:v>
                </c:pt>
                <c:pt idx="5360">
                  <c:v>34</c:v>
                </c:pt>
                <c:pt idx="5361">
                  <c:v>33</c:v>
                </c:pt>
                <c:pt idx="5362">
                  <c:v>34</c:v>
                </c:pt>
                <c:pt idx="5363">
                  <c:v>34</c:v>
                </c:pt>
                <c:pt idx="5364">
                  <c:v>34</c:v>
                </c:pt>
                <c:pt idx="5365">
                  <c:v>33</c:v>
                </c:pt>
                <c:pt idx="5366">
                  <c:v>33</c:v>
                </c:pt>
                <c:pt idx="5367">
                  <c:v>33</c:v>
                </c:pt>
                <c:pt idx="5368">
                  <c:v>34</c:v>
                </c:pt>
                <c:pt idx="5369">
                  <c:v>34</c:v>
                </c:pt>
                <c:pt idx="5370">
                  <c:v>34</c:v>
                </c:pt>
                <c:pt idx="5371">
                  <c:v>34</c:v>
                </c:pt>
                <c:pt idx="5372">
                  <c:v>33</c:v>
                </c:pt>
                <c:pt idx="5373">
                  <c:v>34</c:v>
                </c:pt>
                <c:pt idx="5374">
                  <c:v>33</c:v>
                </c:pt>
                <c:pt idx="5375">
                  <c:v>32</c:v>
                </c:pt>
                <c:pt idx="5376">
                  <c:v>34</c:v>
                </c:pt>
                <c:pt idx="5377">
                  <c:v>34</c:v>
                </c:pt>
                <c:pt idx="5378">
                  <c:v>34</c:v>
                </c:pt>
                <c:pt idx="5379">
                  <c:v>32</c:v>
                </c:pt>
                <c:pt idx="5380">
                  <c:v>32</c:v>
                </c:pt>
                <c:pt idx="5381">
                  <c:v>32</c:v>
                </c:pt>
                <c:pt idx="5382">
                  <c:v>34</c:v>
                </c:pt>
                <c:pt idx="5383">
                  <c:v>34</c:v>
                </c:pt>
                <c:pt idx="5384">
                  <c:v>32</c:v>
                </c:pt>
                <c:pt idx="5385">
                  <c:v>30</c:v>
                </c:pt>
                <c:pt idx="5386">
                  <c:v>30</c:v>
                </c:pt>
                <c:pt idx="5387">
                  <c:v>30</c:v>
                </c:pt>
                <c:pt idx="5388">
                  <c:v>30</c:v>
                </c:pt>
                <c:pt idx="5389">
                  <c:v>31</c:v>
                </c:pt>
                <c:pt idx="5390">
                  <c:v>31</c:v>
                </c:pt>
                <c:pt idx="5391">
                  <c:v>30</c:v>
                </c:pt>
                <c:pt idx="5392">
                  <c:v>31</c:v>
                </c:pt>
                <c:pt idx="5393">
                  <c:v>31</c:v>
                </c:pt>
                <c:pt idx="5394">
                  <c:v>30</c:v>
                </c:pt>
                <c:pt idx="5395">
                  <c:v>42</c:v>
                </c:pt>
                <c:pt idx="5396">
                  <c:v>35</c:v>
                </c:pt>
                <c:pt idx="5397">
                  <c:v>43</c:v>
                </c:pt>
                <c:pt idx="5398">
                  <c:v>36</c:v>
                </c:pt>
                <c:pt idx="5399">
                  <c:v>35</c:v>
                </c:pt>
                <c:pt idx="5400">
                  <c:v>36</c:v>
                </c:pt>
                <c:pt idx="5401">
                  <c:v>43</c:v>
                </c:pt>
                <c:pt idx="5402">
                  <c:v>43</c:v>
                </c:pt>
                <c:pt idx="5403">
                  <c:v>42</c:v>
                </c:pt>
                <c:pt idx="5404">
                  <c:v>42</c:v>
                </c:pt>
                <c:pt idx="5405">
                  <c:v>35</c:v>
                </c:pt>
                <c:pt idx="5406">
                  <c:v>35</c:v>
                </c:pt>
                <c:pt idx="5407">
                  <c:v>35</c:v>
                </c:pt>
                <c:pt idx="5408">
                  <c:v>35</c:v>
                </c:pt>
                <c:pt idx="5409">
                  <c:v>36</c:v>
                </c:pt>
                <c:pt idx="5410">
                  <c:v>34</c:v>
                </c:pt>
                <c:pt idx="5411">
                  <c:v>34</c:v>
                </c:pt>
                <c:pt idx="5412">
                  <c:v>35</c:v>
                </c:pt>
                <c:pt idx="5413">
                  <c:v>34</c:v>
                </c:pt>
                <c:pt idx="5414">
                  <c:v>43</c:v>
                </c:pt>
                <c:pt idx="5415">
                  <c:v>37</c:v>
                </c:pt>
                <c:pt idx="5416">
                  <c:v>43</c:v>
                </c:pt>
                <c:pt idx="5417">
                  <c:v>37</c:v>
                </c:pt>
                <c:pt idx="5418">
                  <c:v>37</c:v>
                </c:pt>
                <c:pt idx="5419">
                  <c:v>45</c:v>
                </c:pt>
                <c:pt idx="5420">
                  <c:v>36</c:v>
                </c:pt>
                <c:pt idx="5421">
                  <c:v>36</c:v>
                </c:pt>
                <c:pt idx="5422">
                  <c:v>43</c:v>
                </c:pt>
                <c:pt idx="5423">
                  <c:v>36</c:v>
                </c:pt>
                <c:pt idx="5424">
                  <c:v>45</c:v>
                </c:pt>
                <c:pt idx="5425">
                  <c:v>45</c:v>
                </c:pt>
                <c:pt idx="5426">
                  <c:v>36</c:v>
                </c:pt>
                <c:pt idx="5427">
                  <c:v>36</c:v>
                </c:pt>
                <c:pt idx="5428">
                  <c:v>36</c:v>
                </c:pt>
                <c:pt idx="5429">
                  <c:v>36</c:v>
                </c:pt>
                <c:pt idx="5430">
                  <c:v>36</c:v>
                </c:pt>
                <c:pt idx="5431">
                  <c:v>36</c:v>
                </c:pt>
                <c:pt idx="5432">
                  <c:v>37</c:v>
                </c:pt>
                <c:pt idx="5433">
                  <c:v>36</c:v>
                </c:pt>
                <c:pt idx="5434">
                  <c:v>37</c:v>
                </c:pt>
                <c:pt idx="5435">
                  <c:v>37</c:v>
                </c:pt>
                <c:pt idx="5436">
                  <c:v>36</c:v>
                </c:pt>
                <c:pt idx="5437">
                  <c:v>35</c:v>
                </c:pt>
                <c:pt idx="5438">
                  <c:v>35</c:v>
                </c:pt>
                <c:pt idx="5439">
                  <c:v>36</c:v>
                </c:pt>
                <c:pt idx="5440">
                  <c:v>36</c:v>
                </c:pt>
                <c:pt idx="5441">
                  <c:v>27</c:v>
                </c:pt>
                <c:pt idx="5442">
                  <c:v>27</c:v>
                </c:pt>
                <c:pt idx="5443">
                  <c:v>30</c:v>
                </c:pt>
                <c:pt idx="5444">
                  <c:v>27</c:v>
                </c:pt>
                <c:pt idx="5445">
                  <c:v>27</c:v>
                </c:pt>
                <c:pt idx="5446">
                  <c:v>27</c:v>
                </c:pt>
                <c:pt idx="5447">
                  <c:v>30</c:v>
                </c:pt>
                <c:pt idx="5448">
                  <c:v>33</c:v>
                </c:pt>
                <c:pt idx="5449">
                  <c:v>27</c:v>
                </c:pt>
                <c:pt idx="5450">
                  <c:v>27</c:v>
                </c:pt>
                <c:pt idx="5451">
                  <c:v>27</c:v>
                </c:pt>
                <c:pt idx="5452">
                  <c:v>27</c:v>
                </c:pt>
                <c:pt idx="5453">
                  <c:v>33</c:v>
                </c:pt>
                <c:pt idx="5454">
                  <c:v>27</c:v>
                </c:pt>
                <c:pt idx="5455">
                  <c:v>27</c:v>
                </c:pt>
                <c:pt idx="5456">
                  <c:v>27</c:v>
                </c:pt>
                <c:pt idx="5457">
                  <c:v>31</c:v>
                </c:pt>
                <c:pt idx="5458">
                  <c:v>25</c:v>
                </c:pt>
                <c:pt idx="5459">
                  <c:v>25</c:v>
                </c:pt>
                <c:pt idx="5460">
                  <c:v>25</c:v>
                </c:pt>
                <c:pt idx="5461">
                  <c:v>25</c:v>
                </c:pt>
                <c:pt idx="5462">
                  <c:v>25</c:v>
                </c:pt>
                <c:pt idx="5463">
                  <c:v>25</c:v>
                </c:pt>
                <c:pt idx="5464">
                  <c:v>25</c:v>
                </c:pt>
                <c:pt idx="5465">
                  <c:v>25</c:v>
                </c:pt>
                <c:pt idx="5466">
                  <c:v>25</c:v>
                </c:pt>
                <c:pt idx="5467">
                  <c:v>25</c:v>
                </c:pt>
                <c:pt idx="5468">
                  <c:v>25</c:v>
                </c:pt>
                <c:pt idx="5469">
                  <c:v>25</c:v>
                </c:pt>
                <c:pt idx="5470">
                  <c:v>25</c:v>
                </c:pt>
                <c:pt idx="5471">
                  <c:v>25</c:v>
                </c:pt>
                <c:pt idx="5472">
                  <c:v>25</c:v>
                </c:pt>
                <c:pt idx="5473">
                  <c:v>25</c:v>
                </c:pt>
                <c:pt idx="5474">
                  <c:v>26</c:v>
                </c:pt>
                <c:pt idx="5475">
                  <c:v>25</c:v>
                </c:pt>
                <c:pt idx="5476">
                  <c:v>28</c:v>
                </c:pt>
                <c:pt idx="5477">
                  <c:v>25</c:v>
                </c:pt>
                <c:pt idx="5478">
                  <c:v>26</c:v>
                </c:pt>
                <c:pt idx="5479">
                  <c:v>28</c:v>
                </c:pt>
                <c:pt idx="5480">
                  <c:v>28</c:v>
                </c:pt>
                <c:pt idx="5481">
                  <c:v>25</c:v>
                </c:pt>
                <c:pt idx="5482">
                  <c:v>25</c:v>
                </c:pt>
                <c:pt idx="5483">
                  <c:v>23</c:v>
                </c:pt>
                <c:pt idx="5484">
                  <c:v>26</c:v>
                </c:pt>
                <c:pt idx="5485">
                  <c:v>23</c:v>
                </c:pt>
                <c:pt idx="5486">
                  <c:v>23</c:v>
                </c:pt>
                <c:pt idx="5487">
                  <c:v>25</c:v>
                </c:pt>
                <c:pt idx="5488">
                  <c:v>23</c:v>
                </c:pt>
                <c:pt idx="5489">
                  <c:v>25</c:v>
                </c:pt>
                <c:pt idx="5490">
                  <c:v>23</c:v>
                </c:pt>
                <c:pt idx="5491">
                  <c:v>25</c:v>
                </c:pt>
                <c:pt idx="5492">
                  <c:v>26</c:v>
                </c:pt>
                <c:pt idx="5493">
                  <c:v>23</c:v>
                </c:pt>
                <c:pt idx="5494">
                  <c:v>25</c:v>
                </c:pt>
                <c:pt idx="5495">
                  <c:v>23</c:v>
                </c:pt>
                <c:pt idx="5496">
                  <c:v>23</c:v>
                </c:pt>
                <c:pt idx="5497">
                  <c:v>25</c:v>
                </c:pt>
                <c:pt idx="5498">
                  <c:v>26</c:v>
                </c:pt>
                <c:pt idx="5499">
                  <c:v>25</c:v>
                </c:pt>
                <c:pt idx="5500">
                  <c:v>23</c:v>
                </c:pt>
                <c:pt idx="5501">
                  <c:v>23</c:v>
                </c:pt>
                <c:pt idx="5502">
                  <c:v>24</c:v>
                </c:pt>
                <c:pt idx="5503">
                  <c:v>24</c:v>
                </c:pt>
                <c:pt idx="5504">
                  <c:v>22</c:v>
                </c:pt>
                <c:pt idx="5505">
                  <c:v>22</c:v>
                </c:pt>
                <c:pt idx="5506">
                  <c:v>22</c:v>
                </c:pt>
                <c:pt idx="5507">
                  <c:v>22</c:v>
                </c:pt>
                <c:pt idx="5508">
                  <c:v>23</c:v>
                </c:pt>
                <c:pt idx="5509">
                  <c:v>23</c:v>
                </c:pt>
                <c:pt idx="5510">
                  <c:v>16</c:v>
                </c:pt>
                <c:pt idx="5511">
                  <c:v>18</c:v>
                </c:pt>
                <c:pt idx="5512">
                  <c:v>18</c:v>
                </c:pt>
                <c:pt idx="5513">
                  <c:v>18</c:v>
                </c:pt>
                <c:pt idx="5514">
                  <c:v>20</c:v>
                </c:pt>
                <c:pt idx="5515">
                  <c:v>20</c:v>
                </c:pt>
                <c:pt idx="5516">
                  <c:v>20</c:v>
                </c:pt>
                <c:pt idx="5517">
                  <c:v>20</c:v>
                </c:pt>
                <c:pt idx="5518">
                  <c:v>20</c:v>
                </c:pt>
                <c:pt idx="5519">
                  <c:v>20</c:v>
                </c:pt>
                <c:pt idx="5520">
                  <c:v>20</c:v>
                </c:pt>
                <c:pt idx="5521">
                  <c:v>20</c:v>
                </c:pt>
                <c:pt idx="5522">
                  <c:v>20</c:v>
                </c:pt>
                <c:pt idx="5523">
                  <c:v>20</c:v>
                </c:pt>
                <c:pt idx="5524">
                  <c:v>20</c:v>
                </c:pt>
                <c:pt idx="5525">
                  <c:v>21</c:v>
                </c:pt>
                <c:pt idx="5526">
                  <c:v>21</c:v>
                </c:pt>
                <c:pt idx="5527">
                  <c:v>21</c:v>
                </c:pt>
                <c:pt idx="5528">
                  <c:v>21</c:v>
                </c:pt>
                <c:pt idx="5529">
                  <c:v>21</c:v>
                </c:pt>
                <c:pt idx="5530">
                  <c:v>21</c:v>
                </c:pt>
                <c:pt idx="5531">
                  <c:v>21</c:v>
                </c:pt>
                <c:pt idx="5532">
                  <c:v>21</c:v>
                </c:pt>
                <c:pt idx="5533">
                  <c:v>30</c:v>
                </c:pt>
                <c:pt idx="5534">
                  <c:v>33</c:v>
                </c:pt>
                <c:pt idx="5535">
                  <c:v>32</c:v>
                </c:pt>
                <c:pt idx="5536">
                  <c:v>30</c:v>
                </c:pt>
                <c:pt idx="5537">
                  <c:v>23</c:v>
                </c:pt>
                <c:pt idx="5538">
                  <c:v>23</c:v>
                </c:pt>
                <c:pt idx="5539">
                  <c:v>27</c:v>
                </c:pt>
                <c:pt idx="5540">
                  <c:v>25</c:v>
                </c:pt>
                <c:pt idx="5541">
                  <c:v>29</c:v>
                </c:pt>
                <c:pt idx="5542">
                  <c:v>29</c:v>
                </c:pt>
                <c:pt idx="5543">
                  <c:v>26</c:v>
                </c:pt>
                <c:pt idx="5544">
                  <c:v>26</c:v>
                </c:pt>
                <c:pt idx="5545">
                  <c:v>29</c:v>
                </c:pt>
                <c:pt idx="5546">
                  <c:v>28</c:v>
                </c:pt>
                <c:pt idx="5547">
                  <c:v>26</c:v>
                </c:pt>
                <c:pt idx="5548">
                  <c:v>28</c:v>
                </c:pt>
                <c:pt idx="5549">
                  <c:v>27</c:v>
                </c:pt>
                <c:pt idx="5550">
                  <c:v>26</c:v>
                </c:pt>
                <c:pt idx="5551">
                  <c:v>26</c:v>
                </c:pt>
                <c:pt idx="5552">
                  <c:v>21</c:v>
                </c:pt>
                <c:pt idx="5553">
                  <c:v>22</c:v>
                </c:pt>
                <c:pt idx="5554">
                  <c:v>22</c:v>
                </c:pt>
                <c:pt idx="5555">
                  <c:v>22</c:v>
                </c:pt>
                <c:pt idx="5556">
                  <c:v>23</c:v>
                </c:pt>
                <c:pt idx="5557">
                  <c:v>23</c:v>
                </c:pt>
                <c:pt idx="5558">
                  <c:v>34</c:v>
                </c:pt>
                <c:pt idx="5559">
                  <c:v>34</c:v>
                </c:pt>
                <c:pt idx="5560">
                  <c:v>34</c:v>
                </c:pt>
                <c:pt idx="5561">
                  <c:v>24</c:v>
                </c:pt>
                <c:pt idx="5562">
                  <c:v>24</c:v>
                </c:pt>
                <c:pt idx="5563">
                  <c:v>24</c:v>
                </c:pt>
                <c:pt idx="5564">
                  <c:v>24</c:v>
                </c:pt>
                <c:pt idx="5565">
                  <c:v>23</c:v>
                </c:pt>
                <c:pt idx="5566">
                  <c:v>23</c:v>
                </c:pt>
                <c:pt idx="5567">
                  <c:v>23</c:v>
                </c:pt>
                <c:pt idx="5568">
                  <c:v>23</c:v>
                </c:pt>
                <c:pt idx="5569">
                  <c:v>22</c:v>
                </c:pt>
                <c:pt idx="5570">
                  <c:v>22</c:v>
                </c:pt>
                <c:pt idx="5571">
                  <c:v>22</c:v>
                </c:pt>
                <c:pt idx="5572">
                  <c:v>22</c:v>
                </c:pt>
                <c:pt idx="5573">
                  <c:v>19</c:v>
                </c:pt>
                <c:pt idx="5574">
                  <c:v>19</c:v>
                </c:pt>
                <c:pt idx="5575">
                  <c:v>31</c:v>
                </c:pt>
                <c:pt idx="5576">
                  <c:v>33</c:v>
                </c:pt>
                <c:pt idx="5577">
                  <c:v>31</c:v>
                </c:pt>
                <c:pt idx="5578">
                  <c:v>33</c:v>
                </c:pt>
                <c:pt idx="5579">
                  <c:v>33</c:v>
                </c:pt>
                <c:pt idx="5580">
                  <c:v>33</c:v>
                </c:pt>
                <c:pt idx="5581">
                  <c:v>31</c:v>
                </c:pt>
                <c:pt idx="5582">
                  <c:v>33</c:v>
                </c:pt>
                <c:pt idx="5583">
                  <c:v>31</c:v>
                </c:pt>
                <c:pt idx="5584">
                  <c:v>33</c:v>
                </c:pt>
                <c:pt idx="5585">
                  <c:v>31</c:v>
                </c:pt>
                <c:pt idx="5586">
                  <c:v>31</c:v>
                </c:pt>
                <c:pt idx="5587">
                  <c:v>33</c:v>
                </c:pt>
                <c:pt idx="5588">
                  <c:v>31</c:v>
                </c:pt>
                <c:pt idx="5589">
                  <c:v>33</c:v>
                </c:pt>
                <c:pt idx="5590">
                  <c:v>31</c:v>
                </c:pt>
                <c:pt idx="5591">
                  <c:v>33</c:v>
                </c:pt>
                <c:pt idx="5592">
                  <c:v>33</c:v>
                </c:pt>
                <c:pt idx="5593">
                  <c:v>31</c:v>
                </c:pt>
                <c:pt idx="5594">
                  <c:v>31</c:v>
                </c:pt>
                <c:pt idx="5595">
                  <c:v>33</c:v>
                </c:pt>
                <c:pt idx="5596">
                  <c:v>31</c:v>
                </c:pt>
                <c:pt idx="5597">
                  <c:v>31</c:v>
                </c:pt>
                <c:pt idx="5598">
                  <c:v>31</c:v>
                </c:pt>
                <c:pt idx="5599">
                  <c:v>33</c:v>
                </c:pt>
                <c:pt idx="5600">
                  <c:v>31</c:v>
                </c:pt>
                <c:pt idx="5601">
                  <c:v>31</c:v>
                </c:pt>
                <c:pt idx="5602">
                  <c:v>33</c:v>
                </c:pt>
                <c:pt idx="5603">
                  <c:v>31</c:v>
                </c:pt>
                <c:pt idx="5604">
                  <c:v>33</c:v>
                </c:pt>
                <c:pt idx="5605">
                  <c:v>33</c:v>
                </c:pt>
                <c:pt idx="5606">
                  <c:v>33</c:v>
                </c:pt>
                <c:pt idx="5607">
                  <c:v>33</c:v>
                </c:pt>
                <c:pt idx="5608">
                  <c:v>31</c:v>
                </c:pt>
                <c:pt idx="5609">
                  <c:v>33</c:v>
                </c:pt>
                <c:pt idx="5610">
                  <c:v>33</c:v>
                </c:pt>
                <c:pt idx="5611">
                  <c:v>31</c:v>
                </c:pt>
                <c:pt idx="5612">
                  <c:v>33</c:v>
                </c:pt>
                <c:pt idx="5613">
                  <c:v>31</c:v>
                </c:pt>
                <c:pt idx="5614">
                  <c:v>31</c:v>
                </c:pt>
                <c:pt idx="5615">
                  <c:v>31</c:v>
                </c:pt>
                <c:pt idx="5616">
                  <c:v>31</c:v>
                </c:pt>
                <c:pt idx="5617">
                  <c:v>31</c:v>
                </c:pt>
                <c:pt idx="5618">
                  <c:v>33</c:v>
                </c:pt>
                <c:pt idx="5619">
                  <c:v>31</c:v>
                </c:pt>
                <c:pt idx="5620">
                  <c:v>31</c:v>
                </c:pt>
                <c:pt idx="5621">
                  <c:v>33</c:v>
                </c:pt>
                <c:pt idx="5622">
                  <c:v>31</c:v>
                </c:pt>
                <c:pt idx="5623">
                  <c:v>31</c:v>
                </c:pt>
                <c:pt idx="5624">
                  <c:v>33</c:v>
                </c:pt>
                <c:pt idx="5625">
                  <c:v>33</c:v>
                </c:pt>
                <c:pt idx="5626">
                  <c:v>31</c:v>
                </c:pt>
                <c:pt idx="5627">
                  <c:v>33</c:v>
                </c:pt>
                <c:pt idx="5628">
                  <c:v>33</c:v>
                </c:pt>
                <c:pt idx="5629">
                  <c:v>33</c:v>
                </c:pt>
                <c:pt idx="5630">
                  <c:v>31</c:v>
                </c:pt>
                <c:pt idx="5631">
                  <c:v>33</c:v>
                </c:pt>
                <c:pt idx="5632">
                  <c:v>31</c:v>
                </c:pt>
                <c:pt idx="5633">
                  <c:v>33</c:v>
                </c:pt>
                <c:pt idx="5634">
                  <c:v>33</c:v>
                </c:pt>
                <c:pt idx="5635">
                  <c:v>31</c:v>
                </c:pt>
                <c:pt idx="5636">
                  <c:v>33</c:v>
                </c:pt>
                <c:pt idx="5637">
                  <c:v>31</c:v>
                </c:pt>
                <c:pt idx="5638">
                  <c:v>31</c:v>
                </c:pt>
                <c:pt idx="5639">
                  <c:v>33</c:v>
                </c:pt>
                <c:pt idx="5640">
                  <c:v>33</c:v>
                </c:pt>
                <c:pt idx="5641">
                  <c:v>33</c:v>
                </c:pt>
                <c:pt idx="5642">
                  <c:v>31</c:v>
                </c:pt>
                <c:pt idx="5643">
                  <c:v>33</c:v>
                </c:pt>
                <c:pt idx="5644">
                  <c:v>31</c:v>
                </c:pt>
                <c:pt idx="5645">
                  <c:v>33</c:v>
                </c:pt>
                <c:pt idx="5646">
                  <c:v>31</c:v>
                </c:pt>
                <c:pt idx="5647">
                  <c:v>33</c:v>
                </c:pt>
                <c:pt idx="5648">
                  <c:v>31</c:v>
                </c:pt>
                <c:pt idx="5649">
                  <c:v>31</c:v>
                </c:pt>
                <c:pt idx="5650">
                  <c:v>33</c:v>
                </c:pt>
                <c:pt idx="5651">
                  <c:v>20</c:v>
                </c:pt>
                <c:pt idx="5652">
                  <c:v>19</c:v>
                </c:pt>
                <c:pt idx="5653">
                  <c:v>19</c:v>
                </c:pt>
                <c:pt idx="5654">
                  <c:v>20</c:v>
                </c:pt>
                <c:pt idx="5655">
                  <c:v>20</c:v>
                </c:pt>
                <c:pt idx="5656">
                  <c:v>20</c:v>
                </c:pt>
                <c:pt idx="5657">
                  <c:v>20</c:v>
                </c:pt>
                <c:pt idx="5658">
                  <c:v>18</c:v>
                </c:pt>
                <c:pt idx="5659">
                  <c:v>18</c:v>
                </c:pt>
                <c:pt idx="5660">
                  <c:v>18</c:v>
                </c:pt>
                <c:pt idx="5661">
                  <c:v>18</c:v>
                </c:pt>
                <c:pt idx="5662">
                  <c:v>18</c:v>
                </c:pt>
                <c:pt idx="5663">
                  <c:v>18</c:v>
                </c:pt>
                <c:pt idx="5664">
                  <c:v>18</c:v>
                </c:pt>
                <c:pt idx="5665">
                  <c:v>16</c:v>
                </c:pt>
                <c:pt idx="5666">
                  <c:v>18</c:v>
                </c:pt>
                <c:pt idx="5667">
                  <c:v>18</c:v>
                </c:pt>
                <c:pt idx="5668">
                  <c:v>16</c:v>
                </c:pt>
                <c:pt idx="5669">
                  <c:v>16</c:v>
                </c:pt>
                <c:pt idx="5670">
                  <c:v>18</c:v>
                </c:pt>
                <c:pt idx="5671">
                  <c:v>18</c:v>
                </c:pt>
                <c:pt idx="5672">
                  <c:v>18</c:v>
                </c:pt>
                <c:pt idx="5673">
                  <c:v>18</c:v>
                </c:pt>
                <c:pt idx="5674">
                  <c:v>16</c:v>
                </c:pt>
                <c:pt idx="5675">
                  <c:v>16</c:v>
                </c:pt>
                <c:pt idx="5676">
                  <c:v>18</c:v>
                </c:pt>
                <c:pt idx="5677">
                  <c:v>18</c:v>
                </c:pt>
                <c:pt idx="5678">
                  <c:v>16</c:v>
                </c:pt>
                <c:pt idx="5679">
                  <c:v>18</c:v>
                </c:pt>
                <c:pt idx="5680">
                  <c:v>30</c:v>
                </c:pt>
                <c:pt idx="5681">
                  <c:v>29</c:v>
                </c:pt>
                <c:pt idx="5682">
                  <c:v>32</c:v>
                </c:pt>
                <c:pt idx="5683">
                  <c:v>29</c:v>
                </c:pt>
                <c:pt idx="5684">
                  <c:v>32</c:v>
                </c:pt>
                <c:pt idx="5685">
                  <c:v>30</c:v>
                </c:pt>
                <c:pt idx="5686">
                  <c:v>32</c:v>
                </c:pt>
                <c:pt idx="5687">
                  <c:v>32</c:v>
                </c:pt>
                <c:pt idx="5688">
                  <c:v>29</c:v>
                </c:pt>
                <c:pt idx="5689">
                  <c:v>32</c:v>
                </c:pt>
                <c:pt idx="5690">
                  <c:v>32</c:v>
                </c:pt>
                <c:pt idx="5691">
                  <c:v>32</c:v>
                </c:pt>
                <c:pt idx="5692">
                  <c:v>32</c:v>
                </c:pt>
                <c:pt idx="5693">
                  <c:v>32</c:v>
                </c:pt>
                <c:pt idx="5694">
                  <c:v>28</c:v>
                </c:pt>
                <c:pt idx="5695">
                  <c:v>28</c:v>
                </c:pt>
                <c:pt idx="5696">
                  <c:v>28</c:v>
                </c:pt>
                <c:pt idx="5697">
                  <c:v>28</c:v>
                </c:pt>
                <c:pt idx="5698">
                  <c:v>28</c:v>
                </c:pt>
                <c:pt idx="5699">
                  <c:v>28</c:v>
                </c:pt>
                <c:pt idx="5700">
                  <c:v>24</c:v>
                </c:pt>
                <c:pt idx="5701">
                  <c:v>25</c:v>
                </c:pt>
                <c:pt idx="5702">
                  <c:v>24</c:v>
                </c:pt>
                <c:pt idx="5703">
                  <c:v>24</c:v>
                </c:pt>
                <c:pt idx="5704">
                  <c:v>24</c:v>
                </c:pt>
                <c:pt idx="5705">
                  <c:v>25</c:v>
                </c:pt>
                <c:pt idx="5706">
                  <c:v>24</c:v>
                </c:pt>
                <c:pt idx="5707">
                  <c:v>25</c:v>
                </c:pt>
                <c:pt idx="5708">
                  <c:v>25</c:v>
                </c:pt>
                <c:pt idx="5709">
                  <c:v>25</c:v>
                </c:pt>
                <c:pt idx="5710">
                  <c:v>25</c:v>
                </c:pt>
                <c:pt idx="5711">
                  <c:v>25</c:v>
                </c:pt>
                <c:pt idx="5712">
                  <c:v>24</c:v>
                </c:pt>
                <c:pt idx="5713">
                  <c:v>25</c:v>
                </c:pt>
                <c:pt idx="5714">
                  <c:v>24</c:v>
                </c:pt>
                <c:pt idx="5715">
                  <c:v>24</c:v>
                </c:pt>
                <c:pt idx="5716">
                  <c:v>24</c:v>
                </c:pt>
                <c:pt idx="5717">
                  <c:v>25</c:v>
                </c:pt>
                <c:pt idx="5718">
                  <c:v>25</c:v>
                </c:pt>
                <c:pt idx="5719">
                  <c:v>25</c:v>
                </c:pt>
                <c:pt idx="5720">
                  <c:v>24</c:v>
                </c:pt>
                <c:pt idx="5721">
                  <c:v>25</c:v>
                </c:pt>
                <c:pt idx="5722">
                  <c:v>31</c:v>
                </c:pt>
                <c:pt idx="5723">
                  <c:v>35</c:v>
                </c:pt>
                <c:pt idx="5724">
                  <c:v>32</c:v>
                </c:pt>
                <c:pt idx="5725">
                  <c:v>35</c:v>
                </c:pt>
                <c:pt idx="5726">
                  <c:v>32</c:v>
                </c:pt>
                <c:pt idx="5727">
                  <c:v>32</c:v>
                </c:pt>
                <c:pt idx="5728">
                  <c:v>35</c:v>
                </c:pt>
                <c:pt idx="5729">
                  <c:v>34</c:v>
                </c:pt>
                <c:pt idx="5730">
                  <c:v>34</c:v>
                </c:pt>
                <c:pt idx="5731">
                  <c:v>34</c:v>
                </c:pt>
                <c:pt idx="5732">
                  <c:v>31</c:v>
                </c:pt>
                <c:pt idx="5733">
                  <c:v>34</c:v>
                </c:pt>
                <c:pt idx="5734">
                  <c:v>31</c:v>
                </c:pt>
                <c:pt idx="5735">
                  <c:v>34</c:v>
                </c:pt>
                <c:pt idx="5736">
                  <c:v>33</c:v>
                </c:pt>
                <c:pt idx="5737">
                  <c:v>31</c:v>
                </c:pt>
                <c:pt idx="5738">
                  <c:v>33</c:v>
                </c:pt>
                <c:pt idx="5739">
                  <c:v>34</c:v>
                </c:pt>
                <c:pt idx="5740">
                  <c:v>34</c:v>
                </c:pt>
                <c:pt idx="5741">
                  <c:v>34</c:v>
                </c:pt>
                <c:pt idx="5742">
                  <c:v>34</c:v>
                </c:pt>
                <c:pt idx="5743">
                  <c:v>34</c:v>
                </c:pt>
                <c:pt idx="5744">
                  <c:v>34</c:v>
                </c:pt>
                <c:pt idx="5745">
                  <c:v>20</c:v>
                </c:pt>
                <c:pt idx="5746">
                  <c:v>21</c:v>
                </c:pt>
                <c:pt idx="5747">
                  <c:v>20</c:v>
                </c:pt>
                <c:pt idx="5748">
                  <c:v>21</c:v>
                </c:pt>
                <c:pt idx="5749">
                  <c:v>25</c:v>
                </c:pt>
                <c:pt idx="5750">
                  <c:v>24</c:v>
                </c:pt>
                <c:pt idx="5751">
                  <c:v>25</c:v>
                </c:pt>
                <c:pt idx="5752">
                  <c:v>25</c:v>
                </c:pt>
                <c:pt idx="5753">
                  <c:v>24</c:v>
                </c:pt>
                <c:pt idx="5754">
                  <c:v>24</c:v>
                </c:pt>
                <c:pt idx="5755">
                  <c:v>24</c:v>
                </c:pt>
                <c:pt idx="5756">
                  <c:v>24</c:v>
                </c:pt>
                <c:pt idx="5757">
                  <c:v>24</c:v>
                </c:pt>
                <c:pt idx="5758">
                  <c:v>111</c:v>
                </c:pt>
                <c:pt idx="5759">
                  <c:v>111</c:v>
                </c:pt>
                <c:pt idx="5760">
                  <c:v>111</c:v>
                </c:pt>
                <c:pt idx="5761">
                  <c:v>106</c:v>
                </c:pt>
                <c:pt idx="5762">
                  <c:v>42</c:v>
                </c:pt>
                <c:pt idx="5763">
                  <c:v>41</c:v>
                </c:pt>
                <c:pt idx="5764">
                  <c:v>38</c:v>
                </c:pt>
                <c:pt idx="5765">
                  <c:v>38</c:v>
                </c:pt>
                <c:pt idx="5766">
                  <c:v>31</c:v>
                </c:pt>
                <c:pt idx="5767">
                  <c:v>35</c:v>
                </c:pt>
                <c:pt idx="5768">
                  <c:v>35</c:v>
                </c:pt>
                <c:pt idx="5769">
                  <c:v>35</c:v>
                </c:pt>
                <c:pt idx="5770">
                  <c:v>36</c:v>
                </c:pt>
                <c:pt idx="5771">
                  <c:v>36</c:v>
                </c:pt>
                <c:pt idx="5772">
                  <c:v>36</c:v>
                </c:pt>
                <c:pt idx="5773">
                  <c:v>36</c:v>
                </c:pt>
                <c:pt idx="5774">
                  <c:v>36</c:v>
                </c:pt>
                <c:pt idx="5775">
                  <c:v>36</c:v>
                </c:pt>
                <c:pt idx="5776">
                  <c:v>35</c:v>
                </c:pt>
                <c:pt idx="5777">
                  <c:v>35</c:v>
                </c:pt>
                <c:pt idx="5778">
                  <c:v>35</c:v>
                </c:pt>
                <c:pt idx="5779">
                  <c:v>35</c:v>
                </c:pt>
                <c:pt idx="5780">
                  <c:v>35</c:v>
                </c:pt>
                <c:pt idx="5781">
                  <c:v>35</c:v>
                </c:pt>
                <c:pt idx="5782">
                  <c:v>30</c:v>
                </c:pt>
                <c:pt idx="5783">
                  <c:v>30</c:v>
                </c:pt>
                <c:pt idx="5784">
                  <c:v>30</c:v>
                </c:pt>
                <c:pt idx="5785">
                  <c:v>30</c:v>
                </c:pt>
                <c:pt idx="5786">
                  <c:v>30</c:v>
                </c:pt>
                <c:pt idx="5787">
                  <c:v>30</c:v>
                </c:pt>
                <c:pt idx="5788">
                  <c:v>30</c:v>
                </c:pt>
                <c:pt idx="5789">
                  <c:v>30</c:v>
                </c:pt>
                <c:pt idx="5790">
                  <c:v>30</c:v>
                </c:pt>
                <c:pt idx="5791">
                  <c:v>31</c:v>
                </c:pt>
                <c:pt idx="5792">
                  <c:v>31</c:v>
                </c:pt>
                <c:pt idx="5793">
                  <c:v>29</c:v>
                </c:pt>
                <c:pt idx="5794">
                  <c:v>29</c:v>
                </c:pt>
                <c:pt idx="5795">
                  <c:v>31</c:v>
                </c:pt>
                <c:pt idx="5796">
                  <c:v>31</c:v>
                </c:pt>
                <c:pt idx="5797">
                  <c:v>29</c:v>
                </c:pt>
                <c:pt idx="5798">
                  <c:v>29</c:v>
                </c:pt>
                <c:pt idx="5799">
                  <c:v>31</c:v>
                </c:pt>
                <c:pt idx="5800">
                  <c:v>31</c:v>
                </c:pt>
                <c:pt idx="5801">
                  <c:v>31</c:v>
                </c:pt>
                <c:pt idx="5802">
                  <c:v>28</c:v>
                </c:pt>
                <c:pt idx="5803">
                  <c:v>23</c:v>
                </c:pt>
                <c:pt idx="5804">
                  <c:v>23</c:v>
                </c:pt>
                <c:pt idx="5805">
                  <c:v>24</c:v>
                </c:pt>
                <c:pt idx="5806">
                  <c:v>25</c:v>
                </c:pt>
                <c:pt idx="5807">
                  <c:v>25</c:v>
                </c:pt>
                <c:pt idx="5808">
                  <c:v>23</c:v>
                </c:pt>
                <c:pt idx="5809">
                  <c:v>23</c:v>
                </c:pt>
                <c:pt idx="5810">
                  <c:v>23</c:v>
                </c:pt>
                <c:pt idx="5811">
                  <c:v>25</c:v>
                </c:pt>
                <c:pt idx="5812">
                  <c:v>25</c:v>
                </c:pt>
                <c:pt idx="5813">
                  <c:v>25</c:v>
                </c:pt>
                <c:pt idx="5814">
                  <c:v>25</c:v>
                </c:pt>
                <c:pt idx="5815">
                  <c:v>25</c:v>
                </c:pt>
                <c:pt idx="5816">
                  <c:v>25</c:v>
                </c:pt>
                <c:pt idx="5817">
                  <c:v>23</c:v>
                </c:pt>
                <c:pt idx="5818">
                  <c:v>25</c:v>
                </c:pt>
                <c:pt idx="5819">
                  <c:v>23</c:v>
                </c:pt>
                <c:pt idx="5820">
                  <c:v>25</c:v>
                </c:pt>
                <c:pt idx="5821">
                  <c:v>23</c:v>
                </c:pt>
                <c:pt idx="5822">
                  <c:v>25</c:v>
                </c:pt>
                <c:pt idx="5823">
                  <c:v>25</c:v>
                </c:pt>
                <c:pt idx="5824">
                  <c:v>37</c:v>
                </c:pt>
                <c:pt idx="5825">
                  <c:v>36</c:v>
                </c:pt>
                <c:pt idx="5826">
                  <c:v>33</c:v>
                </c:pt>
                <c:pt idx="5827">
                  <c:v>37</c:v>
                </c:pt>
                <c:pt idx="5828">
                  <c:v>37</c:v>
                </c:pt>
                <c:pt idx="5829">
                  <c:v>37</c:v>
                </c:pt>
                <c:pt idx="5830">
                  <c:v>34</c:v>
                </c:pt>
                <c:pt idx="5831">
                  <c:v>34</c:v>
                </c:pt>
                <c:pt idx="5832">
                  <c:v>37</c:v>
                </c:pt>
                <c:pt idx="5833">
                  <c:v>36</c:v>
                </c:pt>
                <c:pt idx="5834">
                  <c:v>37</c:v>
                </c:pt>
                <c:pt idx="5835">
                  <c:v>34</c:v>
                </c:pt>
                <c:pt idx="5836">
                  <c:v>33</c:v>
                </c:pt>
                <c:pt idx="5837">
                  <c:v>37</c:v>
                </c:pt>
                <c:pt idx="5838">
                  <c:v>37</c:v>
                </c:pt>
                <c:pt idx="5839">
                  <c:v>37</c:v>
                </c:pt>
                <c:pt idx="5840">
                  <c:v>37</c:v>
                </c:pt>
                <c:pt idx="5841">
                  <c:v>37</c:v>
                </c:pt>
                <c:pt idx="5842">
                  <c:v>37</c:v>
                </c:pt>
                <c:pt idx="5843">
                  <c:v>34</c:v>
                </c:pt>
                <c:pt idx="5844">
                  <c:v>37</c:v>
                </c:pt>
                <c:pt idx="5845">
                  <c:v>37</c:v>
                </c:pt>
                <c:pt idx="5846">
                  <c:v>38</c:v>
                </c:pt>
                <c:pt idx="5847">
                  <c:v>37</c:v>
                </c:pt>
                <c:pt idx="5848">
                  <c:v>37</c:v>
                </c:pt>
                <c:pt idx="5849">
                  <c:v>38</c:v>
                </c:pt>
                <c:pt idx="5850">
                  <c:v>37</c:v>
                </c:pt>
                <c:pt idx="5851">
                  <c:v>38</c:v>
                </c:pt>
                <c:pt idx="5852">
                  <c:v>36</c:v>
                </c:pt>
                <c:pt idx="5853">
                  <c:v>36</c:v>
                </c:pt>
                <c:pt idx="5854">
                  <c:v>37</c:v>
                </c:pt>
                <c:pt idx="5855">
                  <c:v>35</c:v>
                </c:pt>
                <c:pt idx="5856">
                  <c:v>38</c:v>
                </c:pt>
                <c:pt idx="5857">
                  <c:v>35</c:v>
                </c:pt>
                <c:pt idx="5858">
                  <c:v>36</c:v>
                </c:pt>
                <c:pt idx="5859">
                  <c:v>37</c:v>
                </c:pt>
                <c:pt idx="5860">
                  <c:v>44</c:v>
                </c:pt>
                <c:pt idx="5861">
                  <c:v>44</c:v>
                </c:pt>
                <c:pt idx="5862">
                  <c:v>44</c:v>
                </c:pt>
                <c:pt idx="5863">
                  <c:v>44</c:v>
                </c:pt>
                <c:pt idx="5864">
                  <c:v>44</c:v>
                </c:pt>
                <c:pt idx="5865">
                  <c:v>44</c:v>
                </c:pt>
                <c:pt idx="5866">
                  <c:v>44</c:v>
                </c:pt>
                <c:pt idx="5867">
                  <c:v>44</c:v>
                </c:pt>
                <c:pt idx="5868">
                  <c:v>44</c:v>
                </c:pt>
                <c:pt idx="5869">
                  <c:v>44</c:v>
                </c:pt>
                <c:pt idx="5870">
                  <c:v>44</c:v>
                </c:pt>
                <c:pt idx="5871">
                  <c:v>44</c:v>
                </c:pt>
                <c:pt idx="5872">
                  <c:v>44</c:v>
                </c:pt>
                <c:pt idx="5873">
                  <c:v>44</c:v>
                </c:pt>
                <c:pt idx="5874">
                  <c:v>44</c:v>
                </c:pt>
                <c:pt idx="5875">
                  <c:v>44</c:v>
                </c:pt>
                <c:pt idx="5876">
                  <c:v>44</c:v>
                </c:pt>
                <c:pt idx="5877">
                  <c:v>44</c:v>
                </c:pt>
                <c:pt idx="5878">
                  <c:v>44</c:v>
                </c:pt>
                <c:pt idx="5879">
                  <c:v>44</c:v>
                </c:pt>
                <c:pt idx="5880">
                  <c:v>29</c:v>
                </c:pt>
                <c:pt idx="5881">
                  <c:v>29</c:v>
                </c:pt>
                <c:pt idx="5882">
                  <c:v>29</c:v>
                </c:pt>
                <c:pt idx="5883">
                  <c:v>28</c:v>
                </c:pt>
                <c:pt idx="5884">
                  <c:v>28</c:v>
                </c:pt>
                <c:pt idx="5885">
                  <c:v>29</c:v>
                </c:pt>
                <c:pt idx="5886">
                  <c:v>28</c:v>
                </c:pt>
                <c:pt idx="5887">
                  <c:v>28</c:v>
                </c:pt>
                <c:pt idx="5888">
                  <c:v>28</c:v>
                </c:pt>
                <c:pt idx="5889">
                  <c:v>28</c:v>
                </c:pt>
                <c:pt idx="5890">
                  <c:v>28</c:v>
                </c:pt>
                <c:pt idx="5891">
                  <c:v>28</c:v>
                </c:pt>
                <c:pt idx="5892">
                  <c:v>28</c:v>
                </c:pt>
                <c:pt idx="5893">
                  <c:v>28</c:v>
                </c:pt>
                <c:pt idx="5894">
                  <c:v>28</c:v>
                </c:pt>
                <c:pt idx="5895">
                  <c:v>28</c:v>
                </c:pt>
                <c:pt idx="5896">
                  <c:v>28</c:v>
                </c:pt>
                <c:pt idx="5897">
                  <c:v>28</c:v>
                </c:pt>
                <c:pt idx="5898">
                  <c:v>28</c:v>
                </c:pt>
                <c:pt idx="5899">
                  <c:v>28</c:v>
                </c:pt>
                <c:pt idx="5900">
                  <c:v>28</c:v>
                </c:pt>
                <c:pt idx="5901">
                  <c:v>28</c:v>
                </c:pt>
                <c:pt idx="5902">
                  <c:v>28</c:v>
                </c:pt>
                <c:pt idx="5903">
                  <c:v>28</c:v>
                </c:pt>
                <c:pt idx="5904">
                  <c:v>24</c:v>
                </c:pt>
                <c:pt idx="5905">
                  <c:v>26</c:v>
                </c:pt>
                <c:pt idx="5906">
                  <c:v>24</c:v>
                </c:pt>
                <c:pt idx="5907">
                  <c:v>25</c:v>
                </c:pt>
                <c:pt idx="5908">
                  <c:v>27</c:v>
                </c:pt>
                <c:pt idx="5909">
                  <c:v>25</c:v>
                </c:pt>
                <c:pt idx="5910">
                  <c:v>25</c:v>
                </c:pt>
                <c:pt idx="5911">
                  <c:v>27</c:v>
                </c:pt>
                <c:pt idx="5912">
                  <c:v>26</c:v>
                </c:pt>
                <c:pt idx="5913">
                  <c:v>26</c:v>
                </c:pt>
                <c:pt idx="5914">
                  <c:v>26</c:v>
                </c:pt>
                <c:pt idx="5915">
                  <c:v>26</c:v>
                </c:pt>
                <c:pt idx="5916">
                  <c:v>26</c:v>
                </c:pt>
                <c:pt idx="5917">
                  <c:v>26</c:v>
                </c:pt>
                <c:pt idx="5918">
                  <c:v>27</c:v>
                </c:pt>
                <c:pt idx="5919">
                  <c:v>27</c:v>
                </c:pt>
                <c:pt idx="5920">
                  <c:v>27</c:v>
                </c:pt>
                <c:pt idx="5921">
                  <c:v>37</c:v>
                </c:pt>
                <c:pt idx="5922">
                  <c:v>37</c:v>
                </c:pt>
                <c:pt idx="5923">
                  <c:v>37</c:v>
                </c:pt>
                <c:pt idx="5924">
                  <c:v>37</c:v>
                </c:pt>
                <c:pt idx="5925">
                  <c:v>33</c:v>
                </c:pt>
                <c:pt idx="5926">
                  <c:v>32</c:v>
                </c:pt>
                <c:pt idx="5927">
                  <c:v>30</c:v>
                </c:pt>
                <c:pt idx="5928">
                  <c:v>30</c:v>
                </c:pt>
                <c:pt idx="5929">
                  <c:v>30</c:v>
                </c:pt>
                <c:pt idx="5930">
                  <c:v>30</c:v>
                </c:pt>
                <c:pt idx="5931">
                  <c:v>27</c:v>
                </c:pt>
                <c:pt idx="5932">
                  <c:v>30</c:v>
                </c:pt>
                <c:pt idx="5933">
                  <c:v>27</c:v>
                </c:pt>
                <c:pt idx="5934">
                  <c:v>30</c:v>
                </c:pt>
                <c:pt idx="5935">
                  <c:v>30</c:v>
                </c:pt>
                <c:pt idx="5936">
                  <c:v>27</c:v>
                </c:pt>
                <c:pt idx="5937">
                  <c:v>27</c:v>
                </c:pt>
                <c:pt idx="5938">
                  <c:v>23</c:v>
                </c:pt>
                <c:pt idx="5939">
                  <c:v>23</c:v>
                </c:pt>
                <c:pt idx="5940">
                  <c:v>23</c:v>
                </c:pt>
                <c:pt idx="5941">
                  <c:v>26</c:v>
                </c:pt>
                <c:pt idx="5942">
                  <c:v>26</c:v>
                </c:pt>
                <c:pt idx="5943">
                  <c:v>27</c:v>
                </c:pt>
                <c:pt idx="5944">
                  <c:v>27</c:v>
                </c:pt>
                <c:pt idx="5945">
                  <c:v>27</c:v>
                </c:pt>
                <c:pt idx="5946">
                  <c:v>28</c:v>
                </c:pt>
                <c:pt idx="5947">
                  <c:v>26</c:v>
                </c:pt>
                <c:pt idx="5948">
                  <c:v>28</c:v>
                </c:pt>
                <c:pt idx="5949">
                  <c:v>26</c:v>
                </c:pt>
                <c:pt idx="5950">
                  <c:v>26</c:v>
                </c:pt>
                <c:pt idx="5951">
                  <c:v>28</c:v>
                </c:pt>
                <c:pt idx="5952">
                  <c:v>23</c:v>
                </c:pt>
                <c:pt idx="5953">
                  <c:v>23</c:v>
                </c:pt>
                <c:pt idx="5954">
                  <c:v>23</c:v>
                </c:pt>
                <c:pt idx="5955">
                  <c:v>22</c:v>
                </c:pt>
                <c:pt idx="5956">
                  <c:v>22</c:v>
                </c:pt>
                <c:pt idx="5957">
                  <c:v>22</c:v>
                </c:pt>
                <c:pt idx="5958">
                  <c:v>22</c:v>
                </c:pt>
                <c:pt idx="5959">
                  <c:v>22</c:v>
                </c:pt>
                <c:pt idx="5960">
                  <c:v>22</c:v>
                </c:pt>
                <c:pt idx="5961">
                  <c:v>22</c:v>
                </c:pt>
                <c:pt idx="5962">
                  <c:v>32</c:v>
                </c:pt>
                <c:pt idx="5963">
                  <c:v>33</c:v>
                </c:pt>
                <c:pt idx="5964">
                  <c:v>33</c:v>
                </c:pt>
                <c:pt idx="5965">
                  <c:v>32</c:v>
                </c:pt>
                <c:pt idx="5966">
                  <c:v>32</c:v>
                </c:pt>
                <c:pt idx="5967">
                  <c:v>32</c:v>
                </c:pt>
                <c:pt idx="5968">
                  <c:v>33</c:v>
                </c:pt>
                <c:pt idx="5969">
                  <c:v>33</c:v>
                </c:pt>
                <c:pt idx="5970">
                  <c:v>33</c:v>
                </c:pt>
                <c:pt idx="5971">
                  <c:v>32</c:v>
                </c:pt>
                <c:pt idx="5972">
                  <c:v>32</c:v>
                </c:pt>
                <c:pt idx="5973">
                  <c:v>32</c:v>
                </c:pt>
                <c:pt idx="5974">
                  <c:v>32</c:v>
                </c:pt>
                <c:pt idx="5975">
                  <c:v>33</c:v>
                </c:pt>
                <c:pt idx="5976">
                  <c:v>33</c:v>
                </c:pt>
                <c:pt idx="5977">
                  <c:v>33</c:v>
                </c:pt>
                <c:pt idx="5978">
                  <c:v>33</c:v>
                </c:pt>
                <c:pt idx="5979">
                  <c:v>32</c:v>
                </c:pt>
                <c:pt idx="5980">
                  <c:v>33</c:v>
                </c:pt>
                <c:pt idx="5981">
                  <c:v>32</c:v>
                </c:pt>
                <c:pt idx="5982">
                  <c:v>33</c:v>
                </c:pt>
                <c:pt idx="5983">
                  <c:v>32</c:v>
                </c:pt>
                <c:pt idx="5984">
                  <c:v>32</c:v>
                </c:pt>
                <c:pt idx="5985">
                  <c:v>33</c:v>
                </c:pt>
                <c:pt idx="5986">
                  <c:v>33</c:v>
                </c:pt>
                <c:pt idx="5987">
                  <c:v>32</c:v>
                </c:pt>
                <c:pt idx="5988">
                  <c:v>32</c:v>
                </c:pt>
                <c:pt idx="5989">
                  <c:v>33</c:v>
                </c:pt>
                <c:pt idx="5990">
                  <c:v>33</c:v>
                </c:pt>
                <c:pt idx="5991">
                  <c:v>32</c:v>
                </c:pt>
                <c:pt idx="5992">
                  <c:v>33</c:v>
                </c:pt>
                <c:pt idx="5993">
                  <c:v>32</c:v>
                </c:pt>
                <c:pt idx="5994">
                  <c:v>32</c:v>
                </c:pt>
                <c:pt idx="5995">
                  <c:v>33</c:v>
                </c:pt>
                <c:pt idx="5996">
                  <c:v>33</c:v>
                </c:pt>
                <c:pt idx="5997">
                  <c:v>33</c:v>
                </c:pt>
                <c:pt idx="5998">
                  <c:v>32</c:v>
                </c:pt>
                <c:pt idx="5999">
                  <c:v>33</c:v>
                </c:pt>
                <c:pt idx="6000">
                  <c:v>33</c:v>
                </c:pt>
                <c:pt idx="6001">
                  <c:v>32</c:v>
                </c:pt>
                <c:pt idx="6002">
                  <c:v>32</c:v>
                </c:pt>
                <c:pt idx="6003">
                  <c:v>32</c:v>
                </c:pt>
                <c:pt idx="6004">
                  <c:v>32</c:v>
                </c:pt>
                <c:pt idx="6005">
                  <c:v>33</c:v>
                </c:pt>
                <c:pt idx="6006">
                  <c:v>48</c:v>
                </c:pt>
                <c:pt idx="6007">
                  <c:v>48</c:v>
                </c:pt>
                <c:pt idx="6008">
                  <c:v>48</c:v>
                </c:pt>
                <c:pt idx="6009">
                  <c:v>48</c:v>
                </c:pt>
                <c:pt idx="6010">
                  <c:v>48</c:v>
                </c:pt>
                <c:pt idx="6011">
                  <c:v>48</c:v>
                </c:pt>
                <c:pt idx="6012">
                  <c:v>48</c:v>
                </c:pt>
                <c:pt idx="6013">
                  <c:v>48</c:v>
                </c:pt>
                <c:pt idx="6014">
                  <c:v>31</c:v>
                </c:pt>
                <c:pt idx="6015">
                  <c:v>31</c:v>
                </c:pt>
                <c:pt idx="6016">
                  <c:v>42</c:v>
                </c:pt>
                <c:pt idx="6017">
                  <c:v>31</c:v>
                </c:pt>
                <c:pt idx="6018">
                  <c:v>31</c:v>
                </c:pt>
                <c:pt idx="6019">
                  <c:v>33</c:v>
                </c:pt>
                <c:pt idx="6020">
                  <c:v>33</c:v>
                </c:pt>
                <c:pt idx="6021">
                  <c:v>39</c:v>
                </c:pt>
                <c:pt idx="6022">
                  <c:v>39</c:v>
                </c:pt>
                <c:pt idx="6023">
                  <c:v>31</c:v>
                </c:pt>
                <c:pt idx="6024">
                  <c:v>39</c:v>
                </c:pt>
                <c:pt idx="6025">
                  <c:v>31</c:v>
                </c:pt>
                <c:pt idx="6026">
                  <c:v>42</c:v>
                </c:pt>
                <c:pt idx="6027">
                  <c:v>42</c:v>
                </c:pt>
                <c:pt idx="6028">
                  <c:v>31</c:v>
                </c:pt>
                <c:pt idx="6029">
                  <c:v>31</c:v>
                </c:pt>
                <c:pt idx="6030">
                  <c:v>39</c:v>
                </c:pt>
                <c:pt idx="6031">
                  <c:v>33</c:v>
                </c:pt>
                <c:pt idx="6032">
                  <c:v>42</c:v>
                </c:pt>
                <c:pt idx="6033">
                  <c:v>39</c:v>
                </c:pt>
                <c:pt idx="6034">
                  <c:v>33</c:v>
                </c:pt>
                <c:pt idx="6035">
                  <c:v>39</c:v>
                </c:pt>
                <c:pt idx="6036">
                  <c:v>31</c:v>
                </c:pt>
                <c:pt idx="6037">
                  <c:v>31</c:v>
                </c:pt>
                <c:pt idx="6038">
                  <c:v>31</c:v>
                </c:pt>
                <c:pt idx="6039">
                  <c:v>31</c:v>
                </c:pt>
                <c:pt idx="6040">
                  <c:v>42</c:v>
                </c:pt>
                <c:pt idx="6041">
                  <c:v>42</c:v>
                </c:pt>
                <c:pt idx="6042">
                  <c:v>33</c:v>
                </c:pt>
                <c:pt idx="6043">
                  <c:v>39</c:v>
                </c:pt>
                <c:pt idx="6044">
                  <c:v>39</c:v>
                </c:pt>
                <c:pt idx="6045">
                  <c:v>42</c:v>
                </c:pt>
                <c:pt idx="6046">
                  <c:v>30</c:v>
                </c:pt>
                <c:pt idx="6047">
                  <c:v>30</c:v>
                </c:pt>
                <c:pt idx="6048">
                  <c:v>30</c:v>
                </c:pt>
                <c:pt idx="6049">
                  <c:v>30</c:v>
                </c:pt>
                <c:pt idx="6050">
                  <c:v>33</c:v>
                </c:pt>
                <c:pt idx="6051">
                  <c:v>42</c:v>
                </c:pt>
                <c:pt idx="6052">
                  <c:v>30</c:v>
                </c:pt>
                <c:pt idx="6053">
                  <c:v>30</c:v>
                </c:pt>
                <c:pt idx="6054">
                  <c:v>39</c:v>
                </c:pt>
                <c:pt idx="6055">
                  <c:v>42</c:v>
                </c:pt>
                <c:pt idx="6056">
                  <c:v>37</c:v>
                </c:pt>
                <c:pt idx="6057">
                  <c:v>33</c:v>
                </c:pt>
                <c:pt idx="6058">
                  <c:v>37</c:v>
                </c:pt>
                <c:pt idx="6059">
                  <c:v>37</c:v>
                </c:pt>
                <c:pt idx="6060">
                  <c:v>45</c:v>
                </c:pt>
                <c:pt idx="6061">
                  <c:v>33</c:v>
                </c:pt>
                <c:pt idx="6062">
                  <c:v>37</c:v>
                </c:pt>
                <c:pt idx="6063">
                  <c:v>46</c:v>
                </c:pt>
                <c:pt idx="6064">
                  <c:v>33</c:v>
                </c:pt>
                <c:pt idx="6065">
                  <c:v>32</c:v>
                </c:pt>
                <c:pt idx="6066">
                  <c:v>45</c:v>
                </c:pt>
                <c:pt idx="6067">
                  <c:v>32</c:v>
                </c:pt>
                <c:pt idx="6068">
                  <c:v>33</c:v>
                </c:pt>
                <c:pt idx="6069">
                  <c:v>46</c:v>
                </c:pt>
                <c:pt idx="6070">
                  <c:v>32</c:v>
                </c:pt>
                <c:pt idx="6071">
                  <c:v>34</c:v>
                </c:pt>
                <c:pt idx="6072">
                  <c:v>32</c:v>
                </c:pt>
                <c:pt idx="6073">
                  <c:v>34</c:v>
                </c:pt>
                <c:pt idx="6074">
                  <c:v>37</c:v>
                </c:pt>
                <c:pt idx="6075">
                  <c:v>37</c:v>
                </c:pt>
                <c:pt idx="6076">
                  <c:v>37</c:v>
                </c:pt>
                <c:pt idx="6077">
                  <c:v>46</c:v>
                </c:pt>
                <c:pt idx="6078">
                  <c:v>37</c:v>
                </c:pt>
                <c:pt idx="6079">
                  <c:v>37</c:v>
                </c:pt>
                <c:pt idx="6080">
                  <c:v>37</c:v>
                </c:pt>
                <c:pt idx="6081">
                  <c:v>48</c:v>
                </c:pt>
                <c:pt idx="6082">
                  <c:v>34</c:v>
                </c:pt>
                <c:pt idx="6083">
                  <c:v>45</c:v>
                </c:pt>
                <c:pt idx="6084">
                  <c:v>34</c:v>
                </c:pt>
                <c:pt idx="6085">
                  <c:v>34</c:v>
                </c:pt>
                <c:pt idx="6086">
                  <c:v>37</c:v>
                </c:pt>
                <c:pt idx="6087">
                  <c:v>37</c:v>
                </c:pt>
                <c:pt idx="6088">
                  <c:v>39</c:v>
                </c:pt>
                <c:pt idx="6089">
                  <c:v>36</c:v>
                </c:pt>
                <c:pt idx="6090">
                  <c:v>33</c:v>
                </c:pt>
                <c:pt idx="6091">
                  <c:v>39</c:v>
                </c:pt>
                <c:pt idx="6092">
                  <c:v>36</c:v>
                </c:pt>
                <c:pt idx="6093">
                  <c:v>33</c:v>
                </c:pt>
                <c:pt idx="6094">
                  <c:v>33</c:v>
                </c:pt>
                <c:pt idx="6095">
                  <c:v>39</c:v>
                </c:pt>
                <c:pt idx="6096">
                  <c:v>33</c:v>
                </c:pt>
                <c:pt idx="6097">
                  <c:v>36</c:v>
                </c:pt>
                <c:pt idx="6098">
                  <c:v>36</c:v>
                </c:pt>
                <c:pt idx="6099">
                  <c:v>39</c:v>
                </c:pt>
                <c:pt idx="6100">
                  <c:v>39</c:v>
                </c:pt>
                <c:pt idx="6101">
                  <c:v>37</c:v>
                </c:pt>
                <c:pt idx="6102">
                  <c:v>48</c:v>
                </c:pt>
                <c:pt idx="6103">
                  <c:v>39</c:v>
                </c:pt>
                <c:pt idx="6104">
                  <c:v>33</c:v>
                </c:pt>
                <c:pt idx="6105">
                  <c:v>39</c:v>
                </c:pt>
                <c:pt idx="6106">
                  <c:v>33</c:v>
                </c:pt>
                <c:pt idx="6107">
                  <c:v>33</c:v>
                </c:pt>
                <c:pt idx="6108">
                  <c:v>33</c:v>
                </c:pt>
                <c:pt idx="6109">
                  <c:v>36</c:v>
                </c:pt>
                <c:pt idx="6110">
                  <c:v>33</c:v>
                </c:pt>
                <c:pt idx="6111">
                  <c:v>38</c:v>
                </c:pt>
                <c:pt idx="6112">
                  <c:v>40</c:v>
                </c:pt>
                <c:pt idx="6113">
                  <c:v>38</c:v>
                </c:pt>
                <c:pt idx="6114">
                  <c:v>40</c:v>
                </c:pt>
                <c:pt idx="6115">
                  <c:v>35</c:v>
                </c:pt>
                <c:pt idx="6116">
                  <c:v>33</c:v>
                </c:pt>
                <c:pt idx="6117">
                  <c:v>16</c:v>
                </c:pt>
                <c:pt idx="6118">
                  <c:v>19</c:v>
                </c:pt>
                <c:pt idx="6119">
                  <c:v>19</c:v>
                </c:pt>
                <c:pt idx="6120">
                  <c:v>19</c:v>
                </c:pt>
                <c:pt idx="6121">
                  <c:v>19</c:v>
                </c:pt>
                <c:pt idx="6122">
                  <c:v>19</c:v>
                </c:pt>
                <c:pt idx="6123">
                  <c:v>19</c:v>
                </c:pt>
                <c:pt idx="6124">
                  <c:v>19</c:v>
                </c:pt>
                <c:pt idx="6125">
                  <c:v>19</c:v>
                </c:pt>
                <c:pt idx="6126">
                  <c:v>21</c:v>
                </c:pt>
                <c:pt idx="6127">
                  <c:v>20</c:v>
                </c:pt>
                <c:pt idx="6128">
                  <c:v>16</c:v>
                </c:pt>
                <c:pt idx="6129">
                  <c:v>18</c:v>
                </c:pt>
                <c:pt idx="6130">
                  <c:v>20</c:v>
                </c:pt>
                <c:pt idx="6131">
                  <c:v>20</c:v>
                </c:pt>
                <c:pt idx="6132">
                  <c:v>18</c:v>
                </c:pt>
                <c:pt idx="6133">
                  <c:v>21</c:v>
                </c:pt>
                <c:pt idx="6134">
                  <c:v>20</c:v>
                </c:pt>
                <c:pt idx="6135">
                  <c:v>18</c:v>
                </c:pt>
                <c:pt idx="6136">
                  <c:v>18</c:v>
                </c:pt>
                <c:pt idx="6137">
                  <c:v>20</c:v>
                </c:pt>
                <c:pt idx="6138">
                  <c:v>16</c:v>
                </c:pt>
                <c:pt idx="6139">
                  <c:v>18</c:v>
                </c:pt>
                <c:pt idx="6140">
                  <c:v>18</c:v>
                </c:pt>
                <c:pt idx="6141">
                  <c:v>20</c:v>
                </c:pt>
                <c:pt idx="6142">
                  <c:v>20</c:v>
                </c:pt>
                <c:pt idx="6143">
                  <c:v>18</c:v>
                </c:pt>
                <c:pt idx="6144">
                  <c:v>20</c:v>
                </c:pt>
                <c:pt idx="6145">
                  <c:v>18</c:v>
                </c:pt>
                <c:pt idx="6146">
                  <c:v>18</c:v>
                </c:pt>
                <c:pt idx="6147">
                  <c:v>20</c:v>
                </c:pt>
                <c:pt idx="6148">
                  <c:v>24</c:v>
                </c:pt>
                <c:pt idx="6149">
                  <c:v>24</c:v>
                </c:pt>
                <c:pt idx="6150">
                  <c:v>24</c:v>
                </c:pt>
                <c:pt idx="6151">
                  <c:v>24</c:v>
                </c:pt>
                <c:pt idx="6152">
                  <c:v>26</c:v>
                </c:pt>
                <c:pt idx="6153">
                  <c:v>26</c:v>
                </c:pt>
                <c:pt idx="6154">
                  <c:v>24</c:v>
                </c:pt>
                <c:pt idx="6155">
                  <c:v>26</c:v>
                </c:pt>
                <c:pt idx="6156">
                  <c:v>26</c:v>
                </c:pt>
                <c:pt idx="6157">
                  <c:v>25</c:v>
                </c:pt>
                <c:pt idx="6158">
                  <c:v>25</c:v>
                </c:pt>
                <c:pt idx="6159">
                  <c:v>26</c:v>
                </c:pt>
                <c:pt idx="6160">
                  <c:v>26</c:v>
                </c:pt>
                <c:pt idx="6161">
                  <c:v>24</c:v>
                </c:pt>
                <c:pt idx="6162">
                  <c:v>24</c:v>
                </c:pt>
                <c:pt idx="6163">
                  <c:v>24</c:v>
                </c:pt>
                <c:pt idx="6164">
                  <c:v>25</c:v>
                </c:pt>
                <c:pt idx="6165">
                  <c:v>24</c:v>
                </c:pt>
                <c:pt idx="6166">
                  <c:v>26</c:v>
                </c:pt>
                <c:pt idx="6167">
                  <c:v>26</c:v>
                </c:pt>
                <c:pt idx="6168">
                  <c:v>24</c:v>
                </c:pt>
                <c:pt idx="6169">
                  <c:v>25</c:v>
                </c:pt>
                <c:pt idx="6170">
                  <c:v>24</c:v>
                </c:pt>
                <c:pt idx="6171">
                  <c:v>25</c:v>
                </c:pt>
                <c:pt idx="6172">
                  <c:v>24</c:v>
                </c:pt>
                <c:pt idx="6173">
                  <c:v>25</c:v>
                </c:pt>
                <c:pt idx="6174">
                  <c:v>24</c:v>
                </c:pt>
                <c:pt idx="6175">
                  <c:v>24</c:v>
                </c:pt>
                <c:pt idx="6176">
                  <c:v>25</c:v>
                </c:pt>
                <c:pt idx="6177">
                  <c:v>24</c:v>
                </c:pt>
                <c:pt idx="6178">
                  <c:v>25</c:v>
                </c:pt>
                <c:pt idx="6179">
                  <c:v>32</c:v>
                </c:pt>
                <c:pt idx="6180">
                  <c:v>31</c:v>
                </c:pt>
                <c:pt idx="6181">
                  <c:v>29</c:v>
                </c:pt>
                <c:pt idx="6182">
                  <c:v>31</c:v>
                </c:pt>
                <c:pt idx="6183">
                  <c:v>32</c:v>
                </c:pt>
                <c:pt idx="6184">
                  <c:v>32</c:v>
                </c:pt>
                <c:pt idx="6185">
                  <c:v>31</c:v>
                </c:pt>
                <c:pt idx="6186">
                  <c:v>31</c:v>
                </c:pt>
                <c:pt idx="6187">
                  <c:v>31</c:v>
                </c:pt>
                <c:pt idx="6188">
                  <c:v>34</c:v>
                </c:pt>
                <c:pt idx="6189">
                  <c:v>34</c:v>
                </c:pt>
                <c:pt idx="6190">
                  <c:v>31</c:v>
                </c:pt>
                <c:pt idx="6191">
                  <c:v>31</c:v>
                </c:pt>
                <c:pt idx="6192">
                  <c:v>32</c:v>
                </c:pt>
                <c:pt idx="6193">
                  <c:v>31</c:v>
                </c:pt>
                <c:pt idx="6194">
                  <c:v>31</c:v>
                </c:pt>
                <c:pt idx="6195">
                  <c:v>29</c:v>
                </c:pt>
                <c:pt idx="6196">
                  <c:v>32</c:v>
                </c:pt>
                <c:pt idx="6197">
                  <c:v>31</c:v>
                </c:pt>
                <c:pt idx="6198">
                  <c:v>32</c:v>
                </c:pt>
                <c:pt idx="6199">
                  <c:v>31</c:v>
                </c:pt>
                <c:pt idx="6200">
                  <c:v>33</c:v>
                </c:pt>
                <c:pt idx="6201">
                  <c:v>29</c:v>
                </c:pt>
                <c:pt idx="6202">
                  <c:v>30</c:v>
                </c:pt>
                <c:pt idx="6203">
                  <c:v>30</c:v>
                </c:pt>
                <c:pt idx="6204">
                  <c:v>30</c:v>
                </c:pt>
                <c:pt idx="6205">
                  <c:v>30</c:v>
                </c:pt>
                <c:pt idx="6206">
                  <c:v>32</c:v>
                </c:pt>
                <c:pt idx="6207">
                  <c:v>32</c:v>
                </c:pt>
                <c:pt idx="6208">
                  <c:v>32</c:v>
                </c:pt>
                <c:pt idx="6209">
                  <c:v>29</c:v>
                </c:pt>
                <c:pt idx="6210">
                  <c:v>29</c:v>
                </c:pt>
                <c:pt idx="6211">
                  <c:v>33</c:v>
                </c:pt>
                <c:pt idx="6212">
                  <c:v>33</c:v>
                </c:pt>
                <c:pt idx="6213">
                  <c:v>32</c:v>
                </c:pt>
                <c:pt idx="6214">
                  <c:v>32</c:v>
                </c:pt>
                <c:pt idx="6215">
                  <c:v>29</c:v>
                </c:pt>
                <c:pt idx="6216">
                  <c:v>33</c:v>
                </c:pt>
                <c:pt idx="6217">
                  <c:v>33</c:v>
                </c:pt>
                <c:pt idx="6218">
                  <c:v>29</c:v>
                </c:pt>
                <c:pt idx="6219">
                  <c:v>24</c:v>
                </c:pt>
                <c:pt idx="6220">
                  <c:v>23</c:v>
                </c:pt>
                <c:pt idx="6221">
                  <c:v>23</c:v>
                </c:pt>
                <c:pt idx="6222">
                  <c:v>23</c:v>
                </c:pt>
                <c:pt idx="6223">
                  <c:v>26</c:v>
                </c:pt>
                <c:pt idx="6224">
                  <c:v>23</c:v>
                </c:pt>
                <c:pt idx="6225">
                  <c:v>26</c:v>
                </c:pt>
                <c:pt idx="6226">
                  <c:v>31</c:v>
                </c:pt>
                <c:pt idx="6227">
                  <c:v>30</c:v>
                </c:pt>
                <c:pt idx="6228">
                  <c:v>30</c:v>
                </c:pt>
                <c:pt idx="6229">
                  <c:v>29</c:v>
                </c:pt>
                <c:pt idx="6230">
                  <c:v>29</c:v>
                </c:pt>
                <c:pt idx="6231">
                  <c:v>29</c:v>
                </c:pt>
                <c:pt idx="6232">
                  <c:v>29</c:v>
                </c:pt>
                <c:pt idx="6233">
                  <c:v>30</c:v>
                </c:pt>
                <c:pt idx="6234">
                  <c:v>30</c:v>
                </c:pt>
                <c:pt idx="6235">
                  <c:v>29</c:v>
                </c:pt>
                <c:pt idx="6236">
                  <c:v>31</c:v>
                </c:pt>
                <c:pt idx="6237">
                  <c:v>30</c:v>
                </c:pt>
                <c:pt idx="6238">
                  <c:v>29</c:v>
                </c:pt>
                <c:pt idx="6239">
                  <c:v>29</c:v>
                </c:pt>
                <c:pt idx="6240">
                  <c:v>30</c:v>
                </c:pt>
                <c:pt idx="6241">
                  <c:v>29</c:v>
                </c:pt>
                <c:pt idx="6242">
                  <c:v>29</c:v>
                </c:pt>
                <c:pt idx="6243">
                  <c:v>30</c:v>
                </c:pt>
                <c:pt idx="6244">
                  <c:v>31</c:v>
                </c:pt>
                <c:pt idx="6245">
                  <c:v>30</c:v>
                </c:pt>
                <c:pt idx="6246">
                  <c:v>29</c:v>
                </c:pt>
                <c:pt idx="6247">
                  <c:v>31</c:v>
                </c:pt>
                <c:pt idx="6248">
                  <c:v>29</c:v>
                </c:pt>
                <c:pt idx="6249">
                  <c:v>29</c:v>
                </c:pt>
                <c:pt idx="6250">
                  <c:v>30</c:v>
                </c:pt>
                <c:pt idx="6251">
                  <c:v>30</c:v>
                </c:pt>
                <c:pt idx="6252">
                  <c:v>30</c:v>
                </c:pt>
                <c:pt idx="6253">
                  <c:v>30</c:v>
                </c:pt>
                <c:pt idx="6254">
                  <c:v>29</c:v>
                </c:pt>
                <c:pt idx="6255">
                  <c:v>29</c:v>
                </c:pt>
                <c:pt idx="6256">
                  <c:v>29</c:v>
                </c:pt>
                <c:pt idx="6257">
                  <c:v>29</c:v>
                </c:pt>
                <c:pt idx="6258">
                  <c:v>36</c:v>
                </c:pt>
                <c:pt idx="6259">
                  <c:v>28</c:v>
                </c:pt>
                <c:pt idx="6260">
                  <c:v>26</c:v>
                </c:pt>
                <c:pt idx="6261">
                  <c:v>28</c:v>
                </c:pt>
                <c:pt idx="6262">
                  <c:v>36</c:v>
                </c:pt>
                <c:pt idx="6263">
                  <c:v>28</c:v>
                </c:pt>
                <c:pt idx="6264">
                  <c:v>26</c:v>
                </c:pt>
                <c:pt idx="6265">
                  <c:v>28</c:v>
                </c:pt>
                <c:pt idx="6266">
                  <c:v>28</c:v>
                </c:pt>
                <c:pt idx="6267">
                  <c:v>26</c:v>
                </c:pt>
                <c:pt idx="6268">
                  <c:v>28</c:v>
                </c:pt>
                <c:pt idx="6269">
                  <c:v>28</c:v>
                </c:pt>
                <c:pt idx="6270">
                  <c:v>26</c:v>
                </c:pt>
                <c:pt idx="6271">
                  <c:v>28</c:v>
                </c:pt>
                <c:pt idx="6272">
                  <c:v>28</c:v>
                </c:pt>
                <c:pt idx="6273">
                  <c:v>31</c:v>
                </c:pt>
                <c:pt idx="6274">
                  <c:v>31</c:v>
                </c:pt>
                <c:pt idx="6275">
                  <c:v>29</c:v>
                </c:pt>
                <c:pt idx="6276">
                  <c:v>31</c:v>
                </c:pt>
                <c:pt idx="6277">
                  <c:v>31</c:v>
                </c:pt>
                <c:pt idx="6278">
                  <c:v>22</c:v>
                </c:pt>
                <c:pt idx="6279">
                  <c:v>23</c:v>
                </c:pt>
                <c:pt idx="6280">
                  <c:v>22</c:v>
                </c:pt>
                <c:pt idx="6281">
                  <c:v>23</c:v>
                </c:pt>
                <c:pt idx="6282">
                  <c:v>23</c:v>
                </c:pt>
                <c:pt idx="6283">
                  <c:v>23</c:v>
                </c:pt>
                <c:pt idx="6284">
                  <c:v>22</c:v>
                </c:pt>
                <c:pt idx="6285">
                  <c:v>29</c:v>
                </c:pt>
                <c:pt idx="6286">
                  <c:v>32</c:v>
                </c:pt>
                <c:pt idx="6287">
                  <c:v>32</c:v>
                </c:pt>
                <c:pt idx="6288">
                  <c:v>29</c:v>
                </c:pt>
                <c:pt idx="6289">
                  <c:v>29</c:v>
                </c:pt>
                <c:pt idx="6290">
                  <c:v>32</c:v>
                </c:pt>
                <c:pt idx="6291">
                  <c:v>34</c:v>
                </c:pt>
                <c:pt idx="6292">
                  <c:v>25</c:v>
                </c:pt>
                <c:pt idx="6293">
                  <c:v>31</c:v>
                </c:pt>
                <c:pt idx="6294">
                  <c:v>30</c:v>
                </c:pt>
                <c:pt idx="6295">
                  <c:v>29</c:v>
                </c:pt>
                <c:pt idx="6296">
                  <c:v>34</c:v>
                </c:pt>
                <c:pt idx="6297">
                  <c:v>35</c:v>
                </c:pt>
                <c:pt idx="6298">
                  <c:v>31</c:v>
                </c:pt>
                <c:pt idx="6299">
                  <c:v>34</c:v>
                </c:pt>
                <c:pt idx="6300">
                  <c:v>31</c:v>
                </c:pt>
                <c:pt idx="6301">
                  <c:v>31</c:v>
                </c:pt>
                <c:pt idx="6302">
                  <c:v>31</c:v>
                </c:pt>
                <c:pt idx="6303">
                  <c:v>31</c:v>
                </c:pt>
                <c:pt idx="6304">
                  <c:v>30</c:v>
                </c:pt>
                <c:pt idx="6305">
                  <c:v>30</c:v>
                </c:pt>
                <c:pt idx="6306">
                  <c:v>34</c:v>
                </c:pt>
                <c:pt idx="6307">
                  <c:v>33</c:v>
                </c:pt>
                <c:pt idx="6308">
                  <c:v>30</c:v>
                </c:pt>
                <c:pt idx="6309">
                  <c:v>18</c:v>
                </c:pt>
                <c:pt idx="6310">
                  <c:v>18</c:v>
                </c:pt>
                <c:pt idx="6311">
                  <c:v>18</c:v>
                </c:pt>
                <c:pt idx="6312">
                  <c:v>16</c:v>
                </c:pt>
                <c:pt idx="6313">
                  <c:v>16</c:v>
                </c:pt>
                <c:pt idx="6314">
                  <c:v>29</c:v>
                </c:pt>
                <c:pt idx="6315">
                  <c:v>26</c:v>
                </c:pt>
                <c:pt idx="6316">
                  <c:v>26</c:v>
                </c:pt>
                <c:pt idx="6317">
                  <c:v>23</c:v>
                </c:pt>
                <c:pt idx="6318">
                  <c:v>23</c:v>
                </c:pt>
                <c:pt idx="6319">
                  <c:v>26</c:v>
                </c:pt>
                <c:pt idx="6320">
                  <c:v>29</c:v>
                </c:pt>
                <c:pt idx="6321">
                  <c:v>26</c:v>
                </c:pt>
                <c:pt idx="6322">
                  <c:v>23</c:v>
                </c:pt>
                <c:pt idx="6323">
                  <c:v>29</c:v>
                </c:pt>
                <c:pt idx="6324">
                  <c:v>26</c:v>
                </c:pt>
                <c:pt idx="6325">
                  <c:v>26</c:v>
                </c:pt>
                <c:pt idx="6326">
                  <c:v>26</c:v>
                </c:pt>
                <c:pt idx="6327">
                  <c:v>26</c:v>
                </c:pt>
                <c:pt idx="6328">
                  <c:v>26</c:v>
                </c:pt>
                <c:pt idx="6329">
                  <c:v>24</c:v>
                </c:pt>
                <c:pt idx="6330">
                  <c:v>24</c:v>
                </c:pt>
                <c:pt idx="6331">
                  <c:v>26</c:v>
                </c:pt>
                <c:pt idx="6332">
                  <c:v>26</c:v>
                </c:pt>
                <c:pt idx="6333">
                  <c:v>26</c:v>
                </c:pt>
                <c:pt idx="6334">
                  <c:v>26</c:v>
                </c:pt>
                <c:pt idx="6335">
                  <c:v>24</c:v>
                </c:pt>
                <c:pt idx="6336">
                  <c:v>26</c:v>
                </c:pt>
                <c:pt idx="6337">
                  <c:v>26</c:v>
                </c:pt>
                <c:pt idx="6338">
                  <c:v>34</c:v>
                </c:pt>
                <c:pt idx="6339">
                  <c:v>36</c:v>
                </c:pt>
                <c:pt idx="6340">
                  <c:v>36</c:v>
                </c:pt>
                <c:pt idx="6341">
                  <c:v>34</c:v>
                </c:pt>
                <c:pt idx="6342">
                  <c:v>37</c:v>
                </c:pt>
                <c:pt idx="6343">
                  <c:v>37</c:v>
                </c:pt>
                <c:pt idx="6344">
                  <c:v>37</c:v>
                </c:pt>
                <c:pt idx="6345">
                  <c:v>34</c:v>
                </c:pt>
                <c:pt idx="6346">
                  <c:v>37</c:v>
                </c:pt>
                <c:pt idx="6347">
                  <c:v>36</c:v>
                </c:pt>
                <c:pt idx="6348">
                  <c:v>28</c:v>
                </c:pt>
                <c:pt idx="6349">
                  <c:v>36</c:v>
                </c:pt>
                <c:pt idx="6350">
                  <c:v>36</c:v>
                </c:pt>
                <c:pt idx="6351">
                  <c:v>36</c:v>
                </c:pt>
                <c:pt idx="6352">
                  <c:v>36</c:v>
                </c:pt>
                <c:pt idx="6353">
                  <c:v>36</c:v>
                </c:pt>
                <c:pt idx="6354">
                  <c:v>36</c:v>
                </c:pt>
                <c:pt idx="6355">
                  <c:v>36</c:v>
                </c:pt>
                <c:pt idx="6356">
                  <c:v>29</c:v>
                </c:pt>
                <c:pt idx="6357">
                  <c:v>36</c:v>
                </c:pt>
                <c:pt idx="6358">
                  <c:v>36</c:v>
                </c:pt>
                <c:pt idx="6359">
                  <c:v>36</c:v>
                </c:pt>
                <c:pt idx="6360">
                  <c:v>36</c:v>
                </c:pt>
                <c:pt idx="6361">
                  <c:v>28</c:v>
                </c:pt>
                <c:pt idx="6362">
                  <c:v>34</c:v>
                </c:pt>
                <c:pt idx="6363">
                  <c:v>34</c:v>
                </c:pt>
                <c:pt idx="6364">
                  <c:v>34</c:v>
                </c:pt>
                <c:pt idx="6365">
                  <c:v>34</c:v>
                </c:pt>
                <c:pt idx="6366">
                  <c:v>23</c:v>
                </c:pt>
                <c:pt idx="6367">
                  <c:v>23</c:v>
                </c:pt>
                <c:pt idx="6368">
                  <c:v>23</c:v>
                </c:pt>
                <c:pt idx="6369">
                  <c:v>23</c:v>
                </c:pt>
                <c:pt idx="6370">
                  <c:v>23</c:v>
                </c:pt>
                <c:pt idx="6371">
                  <c:v>24</c:v>
                </c:pt>
                <c:pt idx="6372">
                  <c:v>23</c:v>
                </c:pt>
                <c:pt idx="6373">
                  <c:v>22</c:v>
                </c:pt>
                <c:pt idx="6374">
                  <c:v>24</c:v>
                </c:pt>
                <c:pt idx="6375">
                  <c:v>24</c:v>
                </c:pt>
                <c:pt idx="6376">
                  <c:v>22</c:v>
                </c:pt>
                <c:pt idx="6377">
                  <c:v>24</c:v>
                </c:pt>
                <c:pt idx="6378">
                  <c:v>24</c:v>
                </c:pt>
                <c:pt idx="6379">
                  <c:v>22</c:v>
                </c:pt>
                <c:pt idx="6380">
                  <c:v>23</c:v>
                </c:pt>
                <c:pt idx="6381">
                  <c:v>24</c:v>
                </c:pt>
                <c:pt idx="6382">
                  <c:v>27</c:v>
                </c:pt>
                <c:pt idx="6383">
                  <c:v>27</c:v>
                </c:pt>
                <c:pt idx="6384">
                  <c:v>27</c:v>
                </c:pt>
                <c:pt idx="6385">
                  <c:v>27</c:v>
                </c:pt>
                <c:pt idx="6386">
                  <c:v>27</c:v>
                </c:pt>
                <c:pt idx="6387">
                  <c:v>27</c:v>
                </c:pt>
                <c:pt idx="6388">
                  <c:v>19</c:v>
                </c:pt>
                <c:pt idx="6389">
                  <c:v>20</c:v>
                </c:pt>
                <c:pt idx="6390">
                  <c:v>16</c:v>
                </c:pt>
                <c:pt idx="6391">
                  <c:v>24</c:v>
                </c:pt>
                <c:pt idx="6392">
                  <c:v>24</c:v>
                </c:pt>
                <c:pt idx="6393">
                  <c:v>24</c:v>
                </c:pt>
                <c:pt idx="6394">
                  <c:v>28</c:v>
                </c:pt>
                <c:pt idx="6395">
                  <c:v>29</c:v>
                </c:pt>
                <c:pt idx="6396">
                  <c:v>26</c:v>
                </c:pt>
                <c:pt idx="6397">
                  <c:v>26</c:v>
                </c:pt>
                <c:pt idx="6398">
                  <c:v>28</c:v>
                </c:pt>
                <c:pt idx="6399">
                  <c:v>26</c:v>
                </c:pt>
                <c:pt idx="6400">
                  <c:v>29</c:v>
                </c:pt>
                <c:pt idx="6401">
                  <c:v>26</c:v>
                </c:pt>
                <c:pt idx="6402">
                  <c:v>26</c:v>
                </c:pt>
                <c:pt idx="6403">
                  <c:v>24</c:v>
                </c:pt>
                <c:pt idx="6404">
                  <c:v>24</c:v>
                </c:pt>
                <c:pt idx="6405">
                  <c:v>24</c:v>
                </c:pt>
                <c:pt idx="6406">
                  <c:v>24</c:v>
                </c:pt>
                <c:pt idx="6407">
                  <c:v>24</c:v>
                </c:pt>
                <c:pt idx="6408">
                  <c:v>24</c:v>
                </c:pt>
                <c:pt idx="6409">
                  <c:v>24</c:v>
                </c:pt>
                <c:pt idx="6410">
                  <c:v>24</c:v>
                </c:pt>
                <c:pt idx="6411">
                  <c:v>24</c:v>
                </c:pt>
                <c:pt idx="6412">
                  <c:v>17</c:v>
                </c:pt>
                <c:pt idx="6413">
                  <c:v>17</c:v>
                </c:pt>
                <c:pt idx="6414">
                  <c:v>17</c:v>
                </c:pt>
                <c:pt idx="6415">
                  <c:v>19</c:v>
                </c:pt>
                <c:pt idx="6416">
                  <c:v>19</c:v>
                </c:pt>
                <c:pt idx="6417">
                  <c:v>19</c:v>
                </c:pt>
                <c:pt idx="6418">
                  <c:v>19</c:v>
                </c:pt>
                <c:pt idx="6419">
                  <c:v>19</c:v>
                </c:pt>
                <c:pt idx="6420">
                  <c:v>19</c:v>
                </c:pt>
                <c:pt idx="6421">
                  <c:v>19</c:v>
                </c:pt>
                <c:pt idx="6422">
                  <c:v>19</c:v>
                </c:pt>
                <c:pt idx="6423">
                  <c:v>19</c:v>
                </c:pt>
                <c:pt idx="6424">
                  <c:v>19</c:v>
                </c:pt>
                <c:pt idx="6425">
                  <c:v>23</c:v>
                </c:pt>
                <c:pt idx="6426">
                  <c:v>23</c:v>
                </c:pt>
                <c:pt idx="6427">
                  <c:v>23</c:v>
                </c:pt>
                <c:pt idx="6428">
                  <c:v>23</c:v>
                </c:pt>
                <c:pt idx="6429">
                  <c:v>23</c:v>
                </c:pt>
                <c:pt idx="6430">
                  <c:v>23</c:v>
                </c:pt>
                <c:pt idx="6431">
                  <c:v>23</c:v>
                </c:pt>
                <c:pt idx="6432">
                  <c:v>24</c:v>
                </c:pt>
                <c:pt idx="6433">
                  <c:v>24</c:v>
                </c:pt>
                <c:pt idx="6434">
                  <c:v>24</c:v>
                </c:pt>
                <c:pt idx="6435">
                  <c:v>23</c:v>
                </c:pt>
                <c:pt idx="6436">
                  <c:v>23</c:v>
                </c:pt>
                <c:pt idx="6437">
                  <c:v>23</c:v>
                </c:pt>
                <c:pt idx="6438">
                  <c:v>24</c:v>
                </c:pt>
                <c:pt idx="6439">
                  <c:v>24</c:v>
                </c:pt>
                <c:pt idx="6440">
                  <c:v>23</c:v>
                </c:pt>
                <c:pt idx="6441">
                  <c:v>23</c:v>
                </c:pt>
                <c:pt idx="6442">
                  <c:v>24</c:v>
                </c:pt>
                <c:pt idx="6443">
                  <c:v>24</c:v>
                </c:pt>
                <c:pt idx="6444">
                  <c:v>23</c:v>
                </c:pt>
                <c:pt idx="6445">
                  <c:v>23</c:v>
                </c:pt>
                <c:pt idx="6446">
                  <c:v>23</c:v>
                </c:pt>
                <c:pt idx="6447">
                  <c:v>23</c:v>
                </c:pt>
                <c:pt idx="6448">
                  <c:v>24</c:v>
                </c:pt>
                <c:pt idx="6449">
                  <c:v>23</c:v>
                </c:pt>
                <c:pt idx="6450">
                  <c:v>24</c:v>
                </c:pt>
                <c:pt idx="6451">
                  <c:v>23</c:v>
                </c:pt>
                <c:pt idx="6452">
                  <c:v>24</c:v>
                </c:pt>
                <c:pt idx="6453">
                  <c:v>22</c:v>
                </c:pt>
                <c:pt idx="6454">
                  <c:v>24</c:v>
                </c:pt>
                <c:pt idx="6455">
                  <c:v>24</c:v>
                </c:pt>
                <c:pt idx="6456">
                  <c:v>24</c:v>
                </c:pt>
                <c:pt idx="6457">
                  <c:v>22</c:v>
                </c:pt>
                <c:pt idx="6458">
                  <c:v>23</c:v>
                </c:pt>
                <c:pt idx="6459">
                  <c:v>24</c:v>
                </c:pt>
                <c:pt idx="6460">
                  <c:v>26</c:v>
                </c:pt>
                <c:pt idx="6461">
                  <c:v>27</c:v>
                </c:pt>
                <c:pt idx="6462">
                  <c:v>25</c:v>
                </c:pt>
                <c:pt idx="6463">
                  <c:v>25</c:v>
                </c:pt>
                <c:pt idx="6464">
                  <c:v>27</c:v>
                </c:pt>
                <c:pt idx="6465">
                  <c:v>22</c:v>
                </c:pt>
                <c:pt idx="6466">
                  <c:v>22</c:v>
                </c:pt>
                <c:pt idx="6467">
                  <c:v>22</c:v>
                </c:pt>
                <c:pt idx="6468">
                  <c:v>22</c:v>
                </c:pt>
                <c:pt idx="6469">
                  <c:v>22</c:v>
                </c:pt>
                <c:pt idx="6470">
                  <c:v>22</c:v>
                </c:pt>
                <c:pt idx="6471">
                  <c:v>22</c:v>
                </c:pt>
                <c:pt idx="6472">
                  <c:v>22</c:v>
                </c:pt>
                <c:pt idx="6473">
                  <c:v>22</c:v>
                </c:pt>
                <c:pt idx="6474">
                  <c:v>22</c:v>
                </c:pt>
                <c:pt idx="6475">
                  <c:v>22</c:v>
                </c:pt>
                <c:pt idx="6476">
                  <c:v>22</c:v>
                </c:pt>
                <c:pt idx="6477">
                  <c:v>22</c:v>
                </c:pt>
                <c:pt idx="6478">
                  <c:v>22</c:v>
                </c:pt>
                <c:pt idx="6479">
                  <c:v>26</c:v>
                </c:pt>
                <c:pt idx="6480">
                  <c:v>26</c:v>
                </c:pt>
                <c:pt idx="6481">
                  <c:v>26</c:v>
                </c:pt>
                <c:pt idx="6482">
                  <c:v>26</c:v>
                </c:pt>
                <c:pt idx="6483">
                  <c:v>26</c:v>
                </c:pt>
                <c:pt idx="6484">
                  <c:v>26</c:v>
                </c:pt>
                <c:pt idx="6485">
                  <c:v>26</c:v>
                </c:pt>
                <c:pt idx="6486">
                  <c:v>26</c:v>
                </c:pt>
                <c:pt idx="6487">
                  <c:v>26</c:v>
                </c:pt>
                <c:pt idx="6488">
                  <c:v>26</c:v>
                </c:pt>
                <c:pt idx="6489">
                  <c:v>26</c:v>
                </c:pt>
                <c:pt idx="6490">
                  <c:v>26</c:v>
                </c:pt>
                <c:pt idx="6491">
                  <c:v>22</c:v>
                </c:pt>
                <c:pt idx="6492">
                  <c:v>26</c:v>
                </c:pt>
                <c:pt idx="6493">
                  <c:v>26</c:v>
                </c:pt>
                <c:pt idx="6494">
                  <c:v>26</c:v>
                </c:pt>
                <c:pt idx="6495">
                  <c:v>27</c:v>
                </c:pt>
                <c:pt idx="6496">
                  <c:v>27</c:v>
                </c:pt>
                <c:pt idx="6497">
                  <c:v>27</c:v>
                </c:pt>
                <c:pt idx="6498">
                  <c:v>23</c:v>
                </c:pt>
                <c:pt idx="6499">
                  <c:v>21</c:v>
                </c:pt>
                <c:pt idx="6500">
                  <c:v>21</c:v>
                </c:pt>
                <c:pt idx="6501">
                  <c:v>21</c:v>
                </c:pt>
                <c:pt idx="6502">
                  <c:v>21</c:v>
                </c:pt>
                <c:pt idx="6503">
                  <c:v>24</c:v>
                </c:pt>
                <c:pt idx="6504">
                  <c:v>24</c:v>
                </c:pt>
                <c:pt idx="6505">
                  <c:v>26</c:v>
                </c:pt>
                <c:pt idx="6506">
                  <c:v>26</c:v>
                </c:pt>
                <c:pt idx="6507">
                  <c:v>27</c:v>
                </c:pt>
                <c:pt idx="6508">
                  <c:v>27</c:v>
                </c:pt>
                <c:pt idx="6509">
                  <c:v>26</c:v>
                </c:pt>
                <c:pt idx="6510">
                  <c:v>14</c:v>
                </c:pt>
                <c:pt idx="6511">
                  <c:v>14</c:v>
                </c:pt>
                <c:pt idx="6512">
                  <c:v>16</c:v>
                </c:pt>
                <c:pt idx="6513">
                  <c:v>15</c:v>
                </c:pt>
                <c:pt idx="6514">
                  <c:v>15</c:v>
                </c:pt>
                <c:pt idx="6515">
                  <c:v>17</c:v>
                </c:pt>
                <c:pt idx="6516">
                  <c:v>18</c:v>
                </c:pt>
                <c:pt idx="6517">
                  <c:v>18</c:v>
                </c:pt>
                <c:pt idx="6518">
                  <c:v>28</c:v>
                </c:pt>
                <c:pt idx="6519">
                  <c:v>17</c:v>
                </c:pt>
                <c:pt idx="6520">
                  <c:v>20</c:v>
                </c:pt>
                <c:pt idx="6521">
                  <c:v>23</c:v>
                </c:pt>
                <c:pt idx="6522">
                  <c:v>23</c:v>
                </c:pt>
                <c:pt idx="6523">
                  <c:v>17</c:v>
                </c:pt>
                <c:pt idx="6524">
                  <c:v>28</c:v>
                </c:pt>
                <c:pt idx="6525">
                  <c:v>22</c:v>
                </c:pt>
                <c:pt idx="6526">
                  <c:v>19</c:v>
                </c:pt>
                <c:pt idx="6527">
                  <c:v>24</c:v>
                </c:pt>
                <c:pt idx="6528">
                  <c:v>22</c:v>
                </c:pt>
                <c:pt idx="6529">
                  <c:v>24</c:v>
                </c:pt>
                <c:pt idx="6530">
                  <c:v>17</c:v>
                </c:pt>
                <c:pt idx="6531">
                  <c:v>22</c:v>
                </c:pt>
                <c:pt idx="6532">
                  <c:v>26</c:v>
                </c:pt>
                <c:pt idx="6533">
                  <c:v>26</c:v>
                </c:pt>
                <c:pt idx="6534">
                  <c:v>23</c:v>
                </c:pt>
                <c:pt idx="6535">
                  <c:v>23</c:v>
                </c:pt>
                <c:pt idx="6536">
                  <c:v>23</c:v>
                </c:pt>
                <c:pt idx="6537">
                  <c:v>23</c:v>
                </c:pt>
                <c:pt idx="6538">
                  <c:v>23</c:v>
                </c:pt>
                <c:pt idx="6539">
                  <c:v>23</c:v>
                </c:pt>
                <c:pt idx="6540">
                  <c:v>22</c:v>
                </c:pt>
                <c:pt idx="6541">
                  <c:v>25</c:v>
                </c:pt>
                <c:pt idx="6542">
                  <c:v>22</c:v>
                </c:pt>
                <c:pt idx="6543">
                  <c:v>25</c:v>
                </c:pt>
                <c:pt idx="6544">
                  <c:v>22</c:v>
                </c:pt>
                <c:pt idx="6545">
                  <c:v>24</c:v>
                </c:pt>
                <c:pt idx="6546">
                  <c:v>26</c:v>
                </c:pt>
                <c:pt idx="6547">
                  <c:v>26</c:v>
                </c:pt>
                <c:pt idx="6548">
                  <c:v>26</c:v>
                </c:pt>
                <c:pt idx="6549">
                  <c:v>26</c:v>
                </c:pt>
                <c:pt idx="6550">
                  <c:v>23</c:v>
                </c:pt>
                <c:pt idx="6551">
                  <c:v>21</c:v>
                </c:pt>
                <c:pt idx="6552">
                  <c:v>20</c:v>
                </c:pt>
                <c:pt idx="6553">
                  <c:v>21</c:v>
                </c:pt>
                <c:pt idx="6554">
                  <c:v>20</c:v>
                </c:pt>
                <c:pt idx="6555">
                  <c:v>20</c:v>
                </c:pt>
                <c:pt idx="6556">
                  <c:v>21</c:v>
                </c:pt>
                <c:pt idx="6557">
                  <c:v>26</c:v>
                </c:pt>
                <c:pt idx="6558">
                  <c:v>26</c:v>
                </c:pt>
                <c:pt idx="6559">
                  <c:v>26</c:v>
                </c:pt>
                <c:pt idx="6560">
                  <c:v>26</c:v>
                </c:pt>
                <c:pt idx="6561">
                  <c:v>26</c:v>
                </c:pt>
                <c:pt idx="6562">
                  <c:v>26</c:v>
                </c:pt>
                <c:pt idx="6563">
                  <c:v>23</c:v>
                </c:pt>
                <c:pt idx="6564">
                  <c:v>25</c:v>
                </c:pt>
                <c:pt idx="6565">
                  <c:v>20</c:v>
                </c:pt>
                <c:pt idx="6566">
                  <c:v>20</c:v>
                </c:pt>
                <c:pt idx="6567">
                  <c:v>20</c:v>
                </c:pt>
                <c:pt idx="6568">
                  <c:v>20</c:v>
                </c:pt>
                <c:pt idx="6569">
                  <c:v>20</c:v>
                </c:pt>
                <c:pt idx="6570">
                  <c:v>20</c:v>
                </c:pt>
                <c:pt idx="6571">
                  <c:v>20</c:v>
                </c:pt>
                <c:pt idx="6572">
                  <c:v>20</c:v>
                </c:pt>
                <c:pt idx="6573">
                  <c:v>20</c:v>
                </c:pt>
                <c:pt idx="6574">
                  <c:v>20</c:v>
                </c:pt>
                <c:pt idx="6575">
                  <c:v>20</c:v>
                </c:pt>
                <c:pt idx="6576">
                  <c:v>22</c:v>
                </c:pt>
                <c:pt idx="6577">
                  <c:v>23</c:v>
                </c:pt>
                <c:pt idx="6578">
                  <c:v>23</c:v>
                </c:pt>
                <c:pt idx="6579">
                  <c:v>23</c:v>
                </c:pt>
                <c:pt idx="6580">
                  <c:v>23</c:v>
                </c:pt>
                <c:pt idx="6581">
                  <c:v>23</c:v>
                </c:pt>
                <c:pt idx="6582">
                  <c:v>23</c:v>
                </c:pt>
                <c:pt idx="6583">
                  <c:v>23</c:v>
                </c:pt>
                <c:pt idx="6584">
                  <c:v>25</c:v>
                </c:pt>
                <c:pt idx="6585">
                  <c:v>22</c:v>
                </c:pt>
                <c:pt idx="6586">
                  <c:v>23</c:v>
                </c:pt>
                <c:pt idx="6587">
                  <c:v>26</c:v>
                </c:pt>
                <c:pt idx="6588">
                  <c:v>22</c:v>
                </c:pt>
                <c:pt idx="6589">
                  <c:v>18</c:v>
                </c:pt>
                <c:pt idx="6590">
                  <c:v>22</c:v>
                </c:pt>
                <c:pt idx="6591">
                  <c:v>26</c:v>
                </c:pt>
                <c:pt idx="6592">
                  <c:v>23</c:v>
                </c:pt>
                <c:pt idx="6593">
                  <c:v>22</c:v>
                </c:pt>
                <c:pt idx="6594">
                  <c:v>18</c:v>
                </c:pt>
                <c:pt idx="6595">
                  <c:v>18</c:v>
                </c:pt>
                <c:pt idx="6596">
                  <c:v>22</c:v>
                </c:pt>
                <c:pt idx="6597">
                  <c:v>24</c:v>
                </c:pt>
                <c:pt idx="6598">
                  <c:v>22</c:v>
                </c:pt>
                <c:pt idx="6599">
                  <c:v>23</c:v>
                </c:pt>
                <c:pt idx="6600">
                  <c:v>26</c:v>
                </c:pt>
                <c:pt idx="6601">
                  <c:v>29</c:v>
                </c:pt>
                <c:pt idx="6602">
                  <c:v>30</c:v>
                </c:pt>
                <c:pt idx="6603">
                  <c:v>29</c:v>
                </c:pt>
                <c:pt idx="6604">
                  <c:v>32</c:v>
                </c:pt>
                <c:pt idx="6605">
                  <c:v>34</c:v>
                </c:pt>
                <c:pt idx="6606">
                  <c:v>34</c:v>
                </c:pt>
                <c:pt idx="6607">
                  <c:v>34</c:v>
                </c:pt>
                <c:pt idx="6608">
                  <c:v>34</c:v>
                </c:pt>
                <c:pt idx="6609">
                  <c:v>34</c:v>
                </c:pt>
                <c:pt idx="6610">
                  <c:v>34</c:v>
                </c:pt>
                <c:pt idx="6611">
                  <c:v>28</c:v>
                </c:pt>
                <c:pt idx="6612">
                  <c:v>28</c:v>
                </c:pt>
                <c:pt idx="6613">
                  <c:v>28</c:v>
                </c:pt>
                <c:pt idx="6614">
                  <c:v>28</c:v>
                </c:pt>
                <c:pt idx="6615">
                  <c:v>28</c:v>
                </c:pt>
                <c:pt idx="6616">
                  <c:v>24</c:v>
                </c:pt>
                <c:pt idx="6617">
                  <c:v>28</c:v>
                </c:pt>
                <c:pt idx="6618">
                  <c:v>28</c:v>
                </c:pt>
                <c:pt idx="6619">
                  <c:v>28</c:v>
                </c:pt>
                <c:pt idx="6620">
                  <c:v>22</c:v>
                </c:pt>
                <c:pt idx="6621">
                  <c:v>28</c:v>
                </c:pt>
                <c:pt idx="6622">
                  <c:v>36</c:v>
                </c:pt>
                <c:pt idx="6623">
                  <c:v>36</c:v>
                </c:pt>
                <c:pt idx="6624">
                  <c:v>30</c:v>
                </c:pt>
                <c:pt idx="6625">
                  <c:v>36</c:v>
                </c:pt>
                <c:pt idx="6626">
                  <c:v>30</c:v>
                </c:pt>
                <c:pt idx="6627">
                  <c:v>36</c:v>
                </c:pt>
                <c:pt idx="6628">
                  <c:v>36</c:v>
                </c:pt>
                <c:pt idx="6629">
                  <c:v>37</c:v>
                </c:pt>
                <c:pt idx="6630">
                  <c:v>33</c:v>
                </c:pt>
                <c:pt idx="6631">
                  <c:v>46</c:v>
                </c:pt>
                <c:pt idx="6632">
                  <c:v>33</c:v>
                </c:pt>
                <c:pt idx="6633">
                  <c:v>37</c:v>
                </c:pt>
                <c:pt idx="6634">
                  <c:v>37</c:v>
                </c:pt>
                <c:pt idx="6635">
                  <c:v>37</c:v>
                </c:pt>
                <c:pt idx="6636">
                  <c:v>36</c:v>
                </c:pt>
                <c:pt idx="6637">
                  <c:v>43</c:v>
                </c:pt>
                <c:pt idx="6638">
                  <c:v>36</c:v>
                </c:pt>
                <c:pt idx="6639">
                  <c:v>33</c:v>
                </c:pt>
                <c:pt idx="6640">
                  <c:v>36</c:v>
                </c:pt>
                <c:pt idx="6641">
                  <c:v>18</c:v>
                </c:pt>
                <c:pt idx="6642">
                  <c:v>16</c:v>
                </c:pt>
                <c:pt idx="6643">
                  <c:v>16</c:v>
                </c:pt>
                <c:pt idx="6644">
                  <c:v>16</c:v>
                </c:pt>
                <c:pt idx="6645">
                  <c:v>16</c:v>
                </c:pt>
                <c:pt idx="6646">
                  <c:v>16</c:v>
                </c:pt>
                <c:pt idx="6647">
                  <c:v>16</c:v>
                </c:pt>
                <c:pt idx="6648">
                  <c:v>17</c:v>
                </c:pt>
                <c:pt idx="6649">
                  <c:v>17</c:v>
                </c:pt>
                <c:pt idx="6650">
                  <c:v>16</c:v>
                </c:pt>
                <c:pt idx="6651">
                  <c:v>24</c:v>
                </c:pt>
                <c:pt idx="6652">
                  <c:v>24</c:v>
                </c:pt>
                <c:pt idx="6653">
                  <c:v>24</c:v>
                </c:pt>
                <c:pt idx="6654">
                  <c:v>24</c:v>
                </c:pt>
                <c:pt idx="6655">
                  <c:v>24</c:v>
                </c:pt>
                <c:pt idx="6656">
                  <c:v>24</c:v>
                </c:pt>
                <c:pt idx="6657">
                  <c:v>22</c:v>
                </c:pt>
                <c:pt idx="6658">
                  <c:v>22</c:v>
                </c:pt>
                <c:pt idx="6659">
                  <c:v>22</c:v>
                </c:pt>
                <c:pt idx="6660">
                  <c:v>22</c:v>
                </c:pt>
                <c:pt idx="6661">
                  <c:v>22</c:v>
                </c:pt>
                <c:pt idx="6662">
                  <c:v>22</c:v>
                </c:pt>
                <c:pt idx="6663">
                  <c:v>32</c:v>
                </c:pt>
                <c:pt idx="6664">
                  <c:v>29</c:v>
                </c:pt>
                <c:pt idx="6665">
                  <c:v>28</c:v>
                </c:pt>
                <c:pt idx="6666">
                  <c:v>26</c:v>
                </c:pt>
                <c:pt idx="6667">
                  <c:v>32</c:v>
                </c:pt>
                <c:pt idx="6668">
                  <c:v>26</c:v>
                </c:pt>
                <c:pt idx="6669">
                  <c:v>32</c:v>
                </c:pt>
                <c:pt idx="6670">
                  <c:v>29</c:v>
                </c:pt>
                <c:pt idx="6671">
                  <c:v>32</c:v>
                </c:pt>
                <c:pt idx="6672">
                  <c:v>28</c:v>
                </c:pt>
                <c:pt idx="6673">
                  <c:v>32</c:v>
                </c:pt>
                <c:pt idx="6674">
                  <c:v>26</c:v>
                </c:pt>
                <c:pt idx="6675">
                  <c:v>28</c:v>
                </c:pt>
                <c:pt idx="6676">
                  <c:v>29</c:v>
                </c:pt>
                <c:pt idx="6677">
                  <c:v>32</c:v>
                </c:pt>
                <c:pt idx="6678">
                  <c:v>26</c:v>
                </c:pt>
                <c:pt idx="6679">
                  <c:v>26</c:v>
                </c:pt>
                <c:pt idx="6680">
                  <c:v>30</c:v>
                </c:pt>
                <c:pt idx="6681">
                  <c:v>30</c:v>
                </c:pt>
                <c:pt idx="6682">
                  <c:v>30</c:v>
                </c:pt>
                <c:pt idx="6683">
                  <c:v>30</c:v>
                </c:pt>
                <c:pt idx="6684">
                  <c:v>30</c:v>
                </c:pt>
                <c:pt idx="6685">
                  <c:v>30</c:v>
                </c:pt>
                <c:pt idx="6686">
                  <c:v>30</c:v>
                </c:pt>
                <c:pt idx="6687">
                  <c:v>30</c:v>
                </c:pt>
                <c:pt idx="6688">
                  <c:v>30</c:v>
                </c:pt>
                <c:pt idx="6689">
                  <c:v>30</c:v>
                </c:pt>
                <c:pt idx="6690">
                  <c:v>20</c:v>
                </c:pt>
                <c:pt idx="6691">
                  <c:v>21</c:v>
                </c:pt>
                <c:pt idx="6692">
                  <c:v>25</c:v>
                </c:pt>
                <c:pt idx="6693">
                  <c:v>25</c:v>
                </c:pt>
                <c:pt idx="6694">
                  <c:v>25</c:v>
                </c:pt>
                <c:pt idx="6695">
                  <c:v>23</c:v>
                </c:pt>
                <c:pt idx="6696">
                  <c:v>23</c:v>
                </c:pt>
                <c:pt idx="6697">
                  <c:v>23</c:v>
                </c:pt>
                <c:pt idx="6698">
                  <c:v>23</c:v>
                </c:pt>
                <c:pt idx="6699">
                  <c:v>24</c:v>
                </c:pt>
                <c:pt idx="6700">
                  <c:v>24</c:v>
                </c:pt>
                <c:pt idx="6701">
                  <c:v>24</c:v>
                </c:pt>
                <c:pt idx="6702">
                  <c:v>27</c:v>
                </c:pt>
                <c:pt idx="6703">
                  <c:v>27</c:v>
                </c:pt>
                <c:pt idx="6704">
                  <c:v>23</c:v>
                </c:pt>
                <c:pt idx="6705">
                  <c:v>23</c:v>
                </c:pt>
                <c:pt idx="6706">
                  <c:v>25</c:v>
                </c:pt>
                <c:pt idx="6707">
                  <c:v>22</c:v>
                </c:pt>
                <c:pt idx="6708">
                  <c:v>22</c:v>
                </c:pt>
                <c:pt idx="6709">
                  <c:v>27</c:v>
                </c:pt>
                <c:pt idx="6710">
                  <c:v>27</c:v>
                </c:pt>
                <c:pt idx="6711">
                  <c:v>27</c:v>
                </c:pt>
                <c:pt idx="6712">
                  <c:v>28</c:v>
                </c:pt>
                <c:pt idx="6713">
                  <c:v>28</c:v>
                </c:pt>
                <c:pt idx="6714">
                  <c:v>28</c:v>
                </c:pt>
                <c:pt idx="6715">
                  <c:v>27</c:v>
                </c:pt>
                <c:pt idx="6716">
                  <c:v>28</c:v>
                </c:pt>
                <c:pt idx="6717">
                  <c:v>27</c:v>
                </c:pt>
                <c:pt idx="6718">
                  <c:v>27</c:v>
                </c:pt>
                <c:pt idx="6719">
                  <c:v>26</c:v>
                </c:pt>
                <c:pt idx="6720">
                  <c:v>27</c:v>
                </c:pt>
                <c:pt idx="6721">
                  <c:v>26</c:v>
                </c:pt>
                <c:pt idx="6722">
                  <c:v>26</c:v>
                </c:pt>
                <c:pt idx="6723">
                  <c:v>27</c:v>
                </c:pt>
                <c:pt idx="6724">
                  <c:v>26</c:v>
                </c:pt>
                <c:pt idx="6725">
                  <c:v>26</c:v>
                </c:pt>
                <c:pt idx="6726">
                  <c:v>26</c:v>
                </c:pt>
                <c:pt idx="6727">
                  <c:v>27</c:v>
                </c:pt>
                <c:pt idx="6728">
                  <c:v>26</c:v>
                </c:pt>
                <c:pt idx="6729">
                  <c:v>27</c:v>
                </c:pt>
                <c:pt idx="6730">
                  <c:v>27</c:v>
                </c:pt>
                <c:pt idx="6731">
                  <c:v>27</c:v>
                </c:pt>
                <c:pt idx="6732">
                  <c:v>26</c:v>
                </c:pt>
                <c:pt idx="6733">
                  <c:v>26</c:v>
                </c:pt>
                <c:pt idx="6734">
                  <c:v>27</c:v>
                </c:pt>
                <c:pt idx="6735">
                  <c:v>26</c:v>
                </c:pt>
                <c:pt idx="6736">
                  <c:v>26</c:v>
                </c:pt>
                <c:pt idx="6737">
                  <c:v>26</c:v>
                </c:pt>
                <c:pt idx="6738">
                  <c:v>27</c:v>
                </c:pt>
                <c:pt idx="6739">
                  <c:v>27</c:v>
                </c:pt>
                <c:pt idx="6740">
                  <c:v>27</c:v>
                </c:pt>
                <c:pt idx="6741">
                  <c:v>26</c:v>
                </c:pt>
                <c:pt idx="6742">
                  <c:v>27</c:v>
                </c:pt>
                <c:pt idx="6743">
                  <c:v>23</c:v>
                </c:pt>
                <c:pt idx="6744">
                  <c:v>24</c:v>
                </c:pt>
                <c:pt idx="6745">
                  <c:v>42</c:v>
                </c:pt>
                <c:pt idx="6746">
                  <c:v>39</c:v>
                </c:pt>
                <c:pt idx="6747">
                  <c:v>39</c:v>
                </c:pt>
                <c:pt idx="6748">
                  <c:v>38</c:v>
                </c:pt>
                <c:pt idx="6749">
                  <c:v>41</c:v>
                </c:pt>
                <c:pt idx="6750">
                  <c:v>38</c:v>
                </c:pt>
                <c:pt idx="6751">
                  <c:v>31</c:v>
                </c:pt>
                <c:pt idx="6752">
                  <c:v>23</c:v>
                </c:pt>
                <c:pt idx="6753">
                  <c:v>20</c:v>
                </c:pt>
                <c:pt idx="6754">
                  <c:v>23</c:v>
                </c:pt>
                <c:pt idx="6755">
                  <c:v>23</c:v>
                </c:pt>
                <c:pt idx="6756">
                  <c:v>23</c:v>
                </c:pt>
                <c:pt idx="6757">
                  <c:v>25</c:v>
                </c:pt>
                <c:pt idx="6758">
                  <c:v>25</c:v>
                </c:pt>
                <c:pt idx="6759">
                  <c:v>24</c:v>
                </c:pt>
                <c:pt idx="6760">
                  <c:v>25</c:v>
                </c:pt>
                <c:pt idx="6761">
                  <c:v>24</c:v>
                </c:pt>
                <c:pt idx="6762">
                  <c:v>24</c:v>
                </c:pt>
                <c:pt idx="6763">
                  <c:v>25</c:v>
                </c:pt>
                <c:pt idx="6764">
                  <c:v>25</c:v>
                </c:pt>
                <c:pt idx="6765">
                  <c:v>24</c:v>
                </c:pt>
                <c:pt idx="6766">
                  <c:v>24</c:v>
                </c:pt>
                <c:pt idx="6767">
                  <c:v>26</c:v>
                </c:pt>
                <c:pt idx="6768">
                  <c:v>32</c:v>
                </c:pt>
                <c:pt idx="6769">
                  <c:v>24</c:v>
                </c:pt>
                <c:pt idx="6770">
                  <c:v>23</c:v>
                </c:pt>
                <c:pt idx="6771">
                  <c:v>24</c:v>
                </c:pt>
                <c:pt idx="6772">
                  <c:v>32</c:v>
                </c:pt>
                <c:pt idx="6773">
                  <c:v>26</c:v>
                </c:pt>
                <c:pt idx="6774">
                  <c:v>23</c:v>
                </c:pt>
                <c:pt idx="6775">
                  <c:v>24</c:v>
                </c:pt>
                <c:pt idx="6776">
                  <c:v>40</c:v>
                </c:pt>
                <c:pt idx="6777">
                  <c:v>42</c:v>
                </c:pt>
                <c:pt idx="6778">
                  <c:v>42</c:v>
                </c:pt>
                <c:pt idx="6779">
                  <c:v>42</c:v>
                </c:pt>
                <c:pt idx="6780">
                  <c:v>44</c:v>
                </c:pt>
                <c:pt idx="6781">
                  <c:v>42</c:v>
                </c:pt>
                <c:pt idx="6782">
                  <c:v>44</c:v>
                </c:pt>
                <c:pt idx="6783">
                  <c:v>42</c:v>
                </c:pt>
                <c:pt idx="6784">
                  <c:v>42</c:v>
                </c:pt>
                <c:pt idx="6785">
                  <c:v>44</c:v>
                </c:pt>
                <c:pt idx="6786">
                  <c:v>44</c:v>
                </c:pt>
                <c:pt idx="6787">
                  <c:v>44</c:v>
                </c:pt>
                <c:pt idx="6788">
                  <c:v>41</c:v>
                </c:pt>
                <c:pt idx="6789">
                  <c:v>41</c:v>
                </c:pt>
                <c:pt idx="6790">
                  <c:v>43</c:v>
                </c:pt>
                <c:pt idx="6791">
                  <c:v>43</c:v>
                </c:pt>
                <c:pt idx="6792">
                  <c:v>43</c:v>
                </c:pt>
                <c:pt idx="6793">
                  <c:v>29</c:v>
                </c:pt>
                <c:pt idx="6794">
                  <c:v>26</c:v>
                </c:pt>
                <c:pt idx="6795">
                  <c:v>29</c:v>
                </c:pt>
                <c:pt idx="6796">
                  <c:v>26</c:v>
                </c:pt>
                <c:pt idx="6797">
                  <c:v>29</c:v>
                </c:pt>
                <c:pt idx="6798">
                  <c:v>26</c:v>
                </c:pt>
                <c:pt idx="6799">
                  <c:v>26</c:v>
                </c:pt>
                <c:pt idx="6800">
                  <c:v>29</c:v>
                </c:pt>
                <c:pt idx="6801">
                  <c:v>29</c:v>
                </c:pt>
                <c:pt idx="6802">
                  <c:v>26</c:v>
                </c:pt>
                <c:pt idx="6803">
                  <c:v>29</c:v>
                </c:pt>
                <c:pt idx="6804">
                  <c:v>26</c:v>
                </c:pt>
                <c:pt idx="6805">
                  <c:v>25</c:v>
                </c:pt>
                <c:pt idx="6806">
                  <c:v>28</c:v>
                </c:pt>
                <c:pt idx="6807">
                  <c:v>25</c:v>
                </c:pt>
                <c:pt idx="6808">
                  <c:v>28</c:v>
                </c:pt>
                <c:pt idx="6809">
                  <c:v>28</c:v>
                </c:pt>
                <c:pt idx="6810">
                  <c:v>25</c:v>
                </c:pt>
                <c:pt idx="6811">
                  <c:v>28</c:v>
                </c:pt>
                <c:pt idx="6812">
                  <c:v>25</c:v>
                </c:pt>
                <c:pt idx="6813">
                  <c:v>28</c:v>
                </c:pt>
                <c:pt idx="6814">
                  <c:v>26</c:v>
                </c:pt>
                <c:pt idx="6815">
                  <c:v>25</c:v>
                </c:pt>
                <c:pt idx="6816">
                  <c:v>25</c:v>
                </c:pt>
                <c:pt idx="6817">
                  <c:v>28</c:v>
                </c:pt>
                <c:pt idx="6818">
                  <c:v>26</c:v>
                </c:pt>
                <c:pt idx="6819">
                  <c:v>24</c:v>
                </c:pt>
                <c:pt idx="6820">
                  <c:v>26</c:v>
                </c:pt>
                <c:pt idx="6821">
                  <c:v>24</c:v>
                </c:pt>
                <c:pt idx="6822">
                  <c:v>23</c:v>
                </c:pt>
                <c:pt idx="6823">
                  <c:v>25</c:v>
                </c:pt>
                <c:pt idx="6824">
                  <c:v>24</c:v>
                </c:pt>
                <c:pt idx="6825">
                  <c:v>21</c:v>
                </c:pt>
                <c:pt idx="6826">
                  <c:v>24</c:v>
                </c:pt>
                <c:pt idx="6827">
                  <c:v>21</c:v>
                </c:pt>
                <c:pt idx="6828">
                  <c:v>23</c:v>
                </c:pt>
                <c:pt idx="6829">
                  <c:v>26</c:v>
                </c:pt>
                <c:pt idx="6830">
                  <c:v>26</c:v>
                </c:pt>
                <c:pt idx="6831">
                  <c:v>26</c:v>
                </c:pt>
                <c:pt idx="6832">
                  <c:v>26</c:v>
                </c:pt>
                <c:pt idx="6833">
                  <c:v>26</c:v>
                </c:pt>
                <c:pt idx="6834">
                  <c:v>26</c:v>
                </c:pt>
                <c:pt idx="6835">
                  <c:v>26</c:v>
                </c:pt>
                <c:pt idx="6836">
                  <c:v>26</c:v>
                </c:pt>
                <c:pt idx="6837">
                  <c:v>26</c:v>
                </c:pt>
                <c:pt idx="6838">
                  <c:v>25</c:v>
                </c:pt>
                <c:pt idx="6839">
                  <c:v>23</c:v>
                </c:pt>
                <c:pt idx="6840">
                  <c:v>23</c:v>
                </c:pt>
                <c:pt idx="6841">
                  <c:v>25</c:v>
                </c:pt>
                <c:pt idx="6842">
                  <c:v>25</c:v>
                </c:pt>
                <c:pt idx="6843">
                  <c:v>23</c:v>
                </c:pt>
                <c:pt idx="6844">
                  <c:v>25</c:v>
                </c:pt>
                <c:pt idx="6845">
                  <c:v>23</c:v>
                </c:pt>
                <c:pt idx="6846">
                  <c:v>36</c:v>
                </c:pt>
                <c:pt idx="6847">
                  <c:v>33</c:v>
                </c:pt>
                <c:pt idx="6848">
                  <c:v>33</c:v>
                </c:pt>
                <c:pt idx="6849">
                  <c:v>39</c:v>
                </c:pt>
                <c:pt idx="6850">
                  <c:v>31</c:v>
                </c:pt>
                <c:pt idx="6851">
                  <c:v>39</c:v>
                </c:pt>
                <c:pt idx="6852">
                  <c:v>31</c:v>
                </c:pt>
                <c:pt idx="6853">
                  <c:v>31</c:v>
                </c:pt>
                <c:pt idx="6854">
                  <c:v>39</c:v>
                </c:pt>
                <c:pt idx="6855">
                  <c:v>33</c:v>
                </c:pt>
                <c:pt idx="6856">
                  <c:v>31</c:v>
                </c:pt>
                <c:pt idx="6857">
                  <c:v>39</c:v>
                </c:pt>
                <c:pt idx="6858">
                  <c:v>33</c:v>
                </c:pt>
                <c:pt idx="6859">
                  <c:v>28</c:v>
                </c:pt>
                <c:pt idx="6860">
                  <c:v>31</c:v>
                </c:pt>
                <c:pt idx="6861">
                  <c:v>28</c:v>
                </c:pt>
                <c:pt idx="6862">
                  <c:v>31</c:v>
                </c:pt>
                <c:pt idx="6863">
                  <c:v>28</c:v>
                </c:pt>
                <c:pt idx="6864">
                  <c:v>31</c:v>
                </c:pt>
                <c:pt idx="6865">
                  <c:v>31</c:v>
                </c:pt>
                <c:pt idx="6866">
                  <c:v>28</c:v>
                </c:pt>
                <c:pt idx="6867">
                  <c:v>16</c:v>
                </c:pt>
                <c:pt idx="6868">
                  <c:v>24</c:v>
                </c:pt>
                <c:pt idx="6869">
                  <c:v>24</c:v>
                </c:pt>
                <c:pt idx="6870">
                  <c:v>24</c:v>
                </c:pt>
                <c:pt idx="6871">
                  <c:v>24</c:v>
                </c:pt>
                <c:pt idx="6872">
                  <c:v>24</c:v>
                </c:pt>
                <c:pt idx="6873">
                  <c:v>24</c:v>
                </c:pt>
                <c:pt idx="6874">
                  <c:v>23</c:v>
                </c:pt>
                <c:pt idx="6875">
                  <c:v>21</c:v>
                </c:pt>
                <c:pt idx="6876">
                  <c:v>24</c:v>
                </c:pt>
                <c:pt idx="6877">
                  <c:v>22</c:v>
                </c:pt>
                <c:pt idx="6878">
                  <c:v>24</c:v>
                </c:pt>
                <c:pt idx="6879">
                  <c:v>22</c:v>
                </c:pt>
                <c:pt idx="6880">
                  <c:v>24</c:v>
                </c:pt>
                <c:pt idx="6881">
                  <c:v>24</c:v>
                </c:pt>
                <c:pt idx="6882">
                  <c:v>24</c:v>
                </c:pt>
                <c:pt idx="6883">
                  <c:v>24</c:v>
                </c:pt>
                <c:pt idx="6884">
                  <c:v>22</c:v>
                </c:pt>
                <c:pt idx="6885">
                  <c:v>24</c:v>
                </c:pt>
                <c:pt idx="6886">
                  <c:v>24</c:v>
                </c:pt>
                <c:pt idx="6887">
                  <c:v>21</c:v>
                </c:pt>
                <c:pt idx="6888">
                  <c:v>23</c:v>
                </c:pt>
                <c:pt idx="6889">
                  <c:v>23</c:v>
                </c:pt>
                <c:pt idx="6890">
                  <c:v>23</c:v>
                </c:pt>
                <c:pt idx="6891">
                  <c:v>23</c:v>
                </c:pt>
                <c:pt idx="6892">
                  <c:v>21</c:v>
                </c:pt>
                <c:pt idx="6893">
                  <c:v>29</c:v>
                </c:pt>
                <c:pt idx="6894">
                  <c:v>28</c:v>
                </c:pt>
                <c:pt idx="6895">
                  <c:v>26</c:v>
                </c:pt>
                <c:pt idx="6896">
                  <c:v>26</c:v>
                </c:pt>
                <c:pt idx="6897">
                  <c:v>29</c:v>
                </c:pt>
                <c:pt idx="6898">
                  <c:v>26</c:v>
                </c:pt>
                <c:pt idx="6899">
                  <c:v>29</c:v>
                </c:pt>
                <c:pt idx="6900">
                  <c:v>26</c:v>
                </c:pt>
                <c:pt idx="6901">
                  <c:v>24</c:v>
                </c:pt>
                <c:pt idx="6902">
                  <c:v>29</c:v>
                </c:pt>
                <c:pt idx="6903">
                  <c:v>29</c:v>
                </c:pt>
                <c:pt idx="6904">
                  <c:v>20</c:v>
                </c:pt>
                <c:pt idx="6905">
                  <c:v>19</c:v>
                </c:pt>
                <c:pt idx="6906">
                  <c:v>17</c:v>
                </c:pt>
                <c:pt idx="6907">
                  <c:v>21</c:v>
                </c:pt>
                <c:pt idx="6908">
                  <c:v>17</c:v>
                </c:pt>
                <c:pt idx="6909">
                  <c:v>20</c:v>
                </c:pt>
                <c:pt idx="6910">
                  <c:v>19</c:v>
                </c:pt>
                <c:pt idx="6911">
                  <c:v>21</c:v>
                </c:pt>
                <c:pt idx="6912">
                  <c:v>19</c:v>
                </c:pt>
                <c:pt idx="6913">
                  <c:v>19</c:v>
                </c:pt>
                <c:pt idx="6914">
                  <c:v>20</c:v>
                </c:pt>
                <c:pt idx="6915">
                  <c:v>21</c:v>
                </c:pt>
                <c:pt idx="6916">
                  <c:v>17</c:v>
                </c:pt>
                <c:pt idx="6917">
                  <c:v>17</c:v>
                </c:pt>
                <c:pt idx="6918">
                  <c:v>21</c:v>
                </c:pt>
                <c:pt idx="6919">
                  <c:v>20</c:v>
                </c:pt>
                <c:pt idx="6920">
                  <c:v>19</c:v>
                </c:pt>
                <c:pt idx="6921">
                  <c:v>17</c:v>
                </c:pt>
                <c:pt idx="6922">
                  <c:v>17</c:v>
                </c:pt>
                <c:pt idx="6923">
                  <c:v>19</c:v>
                </c:pt>
                <c:pt idx="6924">
                  <c:v>18</c:v>
                </c:pt>
                <c:pt idx="6925">
                  <c:v>17</c:v>
                </c:pt>
                <c:pt idx="6926">
                  <c:v>17</c:v>
                </c:pt>
                <c:pt idx="6927">
                  <c:v>22</c:v>
                </c:pt>
                <c:pt idx="6928">
                  <c:v>22</c:v>
                </c:pt>
                <c:pt idx="6929">
                  <c:v>23</c:v>
                </c:pt>
                <c:pt idx="6930">
                  <c:v>23</c:v>
                </c:pt>
                <c:pt idx="6931">
                  <c:v>23</c:v>
                </c:pt>
                <c:pt idx="6932">
                  <c:v>23</c:v>
                </c:pt>
                <c:pt idx="6933">
                  <c:v>23</c:v>
                </c:pt>
                <c:pt idx="6934">
                  <c:v>23</c:v>
                </c:pt>
                <c:pt idx="6935">
                  <c:v>23</c:v>
                </c:pt>
                <c:pt idx="6936">
                  <c:v>23</c:v>
                </c:pt>
                <c:pt idx="6937">
                  <c:v>30</c:v>
                </c:pt>
                <c:pt idx="6938">
                  <c:v>29</c:v>
                </c:pt>
                <c:pt idx="6939">
                  <c:v>30</c:v>
                </c:pt>
                <c:pt idx="6940">
                  <c:v>29</c:v>
                </c:pt>
                <c:pt idx="6941">
                  <c:v>30</c:v>
                </c:pt>
                <c:pt idx="6942">
                  <c:v>29</c:v>
                </c:pt>
                <c:pt idx="6943">
                  <c:v>26</c:v>
                </c:pt>
                <c:pt idx="6944">
                  <c:v>25</c:v>
                </c:pt>
                <c:pt idx="6945">
                  <c:v>25</c:v>
                </c:pt>
                <c:pt idx="6946">
                  <c:v>26</c:v>
                </c:pt>
                <c:pt idx="6947">
                  <c:v>26</c:v>
                </c:pt>
                <c:pt idx="6948">
                  <c:v>25</c:v>
                </c:pt>
                <c:pt idx="6949">
                  <c:v>18</c:v>
                </c:pt>
                <c:pt idx="6950">
                  <c:v>18</c:v>
                </c:pt>
                <c:pt idx="6951">
                  <c:v>18</c:v>
                </c:pt>
                <c:pt idx="6952">
                  <c:v>18</c:v>
                </c:pt>
                <c:pt idx="6953">
                  <c:v>22</c:v>
                </c:pt>
                <c:pt idx="6954">
                  <c:v>22</c:v>
                </c:pt>
                <c:pt idx="6955">
                  <c:v>22</c:v>
                </c:pt>
                <c:pt idx="6956">
                  <c:v>28</c:v>
                </c:pt>
                <c:pt idx="6957">
                  <c:v>28</c:v>
                </c:pt>
                <c:pt idx="6958">
                  <c:v>28</c:v>
                </c:pt>
                <c:pt idx="6959">
                  <c:v>28</c:v>
                </c:pt>
                <c:pt idx="6960">
                  <c:v>28</c:v>
                </c:pt>
                <c:pt idx="6961">
                  <c:v>28</c:v>
                </c:pt>
                <c:pt idx="6962">
                  <c:v>28</c:v>
                </c:pt>
                <c:pt idx="6963">
                  <c:v>28</c:v>
                </c:pt>
                <c:pt idx="6964">
                  <c:v>28</c:v>
                </c:pt>
                <c:pt idx="6965">
                  <c:v>28</c:v>
                </c:pt>
                <c:pt idx="6966">
                  <c:v>30</c:v>
                </c:pt>
                <c:pt idx="6967">
                  <c:v>28</c:v>
                </c:pt>
                <c:pt idx="6968">
                  <c:v>28</c:v>
                </c:pt>
                <c:pt idx="6969">
                  <c:v>28</c:v>
                </c:pt>
                <c:pt idx="6970">
                  <c:v>28</c:v>
                </c:pt>
                <c:pt idx="6971">
                  <c:v>28</c:v>
                </c:pt>
                <c:pt idx="6972">
                  <c:v>31</c:v>
                </c:pt>
                <c:pt idx="6973">
                  <c:v>28</c:v>
                </c:pt>
                <c:pt idx="6974">
                  <c:v>31</c:v>
                </c:pt>
                <c:pt idx="6975">
                  <c:v>30</c:v>
                </c:pt>
                <c:pt idx="6976">
                  <c:v>28</c:v>
                </c:pt>
                <c:pt idx="6977">
                  <c:v>28</c:v>
                </c:pt>
                <c:pt idx="6978">
                  <c:v>28</c:v>
                </c:pt>
                <c:pt idx="6979">
                  <c:v>28</c:v>
                </c:pt>
                <c:pt idx="6980">
                  <c:v>28</c:v>
                </c:pt>
                <c:pt idx="6981">
                  <c:v>28</c:v>
                </c:pt>
                <c:pt idx="6982">
                  <c:v>28</c:v>
                </c:pt>
                <c:pt idx="6983">
                  <c:v>28</c:v>
                </c:pt>
                <c:pt idx="6984">
                  <c:v>13</c:v>
                </c:pt>
                <c:pt idx="6985">
                  <c:v>13</c:v>
                </c:pt>
                <c:pt idx="6986">
                  <c:v>14</c:v>
                </c:pt>
                <c:pt idx="6987">
                  <c:v>14</c:v>
                </c:pt>
                <c:pt idx="6988">
                  <c:v>13</c:v>
                </c:pt>
                <c:pt idx="6989">
                  <c:v>13</c:v>
                </c:pt>
                <c:pt idx="6990">
                  <c:v>14</c:v>
                </c:pt>
                <c:pt idx="6991">
                  <c:v>14</c:v>
                </c:pt>
                <c:pt idx="6992">
                  <c:v>14</c:v>
                </c:pt>
                <c:pt idx="6993">
                  <c:v>24</c:v>
                </c:pt>
                <c:pt idx="6994">
                  <c:v>24</c:v>
                </c:pt>
                <c:pt idx="6995">
                  <c:v>24</c:v>
                </c:pt>
                <c:pt idx="6996">
                  <c:v>24</c:v>
                </c:pt>
                <c:pt idx="6997">
                  <c:v>22</c:v>
                </c:pt>
                <c:pt idx="6998">
                  <c:v>22</c:v>
                </c:pt>
                <c:pt idx="6999">
                  <c:v>25</c:v>
                </c:pt>
                <c:pt idx="7000">
                  <c:v>28</c:v>
                </c:pt>
                <c:pt idx="7001">
                  <c:v>31</c:v>
                </c:pt>
                <c:pt idx="7002">
                  <c:v>31</c:v>
                </c:pt>
                <c:pt idx="7003">
                  <c:v>25</c:v>
                </c:pt>
                <c:pt idx="7004">
                  <c:v>25</c:v>
                </c:pt>
                <c:pt idx="7005">
                  <c:v>28</c:v>
                </c:pt>
                <c:pt idx="7006">
                  <c:v>31</c:v>
                </c:pt>
                <c:pt idx="7007">
                  <c:v>25</c:v>
                </c:pt>
                <c:pt idx="7008">
                  <c:v>25</c:v>
                </c:pt>
                <c:pt idx="7009">
                  <c:v>25</c:v>
                </c:pt>
                <c:pt idx="7010">
                  <c:v>28</c:v>
                </c:pt>
                <c:pt idx="7011">
                  <c:v>29</c:v>
                </c:pt>
                <c:pt idx="7012">
                  <c:v>31</c:v>
                </c:pt>
                <c:pt idx="7013">
                  <c:v>25</c:v>
                </c:pt>
                <c:pt idx="7014">
                  <c:v>28</c:v>
                </c:pt>
                <c:pt idx="7015">
                  <c:v>31</c:v>
                </c:pt>
                <c:pt idx="7016">
                  <c:v>30</c:v>
                </c:pt>
                <c:pt idx="7017">
                  <c:v>27</c:v>
                </c:pt>
                <c:pt idx="7018">
                  <c:v>30</c:v>
                </c:pt>
                <c:pt idx="7019">
                  <c:v>23</c:v>
                </c:pt>
                <c:pt idx="7020">
                  <c:v>25</c:v>
                </c:pt>
                <c:pt idx="7021">
                  <c:v>27</c:v>
                </c:pt>
                <c:pt idx="7022">
                  <c:v>25</c:v>
                </c:pt>
                <c:pt idx="7023">
                  <c:v>26</c:v>
                </c:pt>
                <c:pt idx="7024">
                  <c:v>32</c:v>
                </c:pt>
                <c:pt idx="7025">
                  <c:v>26</c:v>
                </c:pt>
                <c:pt idx="7026">
                  <c:v>26</c:v>
                </c:pt>
                <c:pt idx="7027">
                  <c:v>34</c:v>
                </c:pt>
                <c:pt idx="7028">
                  <c:v>34</c:v>
                </c:pt>
                <c:pt idx="7029">
                  <c:v>28</c:v>
                </c:pt>
                <c:pt idx="7030">
                  <c:v>28</c:v>
                </c:pt>
                <c:pt idx="7031">
                  <c:v>28</c:v>
                </c:pt>
                <c:pt idx="7032">
                  <c:v>28</c:v>
                </c:pt>
                <c:pt idx="7033">
                  <c:v>28</c:v>
                </c:pt>
                <c:pt idx="7034">
                  <c:v>28</c:v>
                </c:pt>
                <c:pt idx="7035">
                  <c:v>28</c:v>
                </c:pt>
                <c:pt idx="7036">
                  <c:v>28</c:v>
                </c:pt>
                <c:pt idx="7037">
                  <c:v>28</c:v>
                </c:pt>
                <c:pt idx="7038">
                  <c:v>28</c:v>
                </c:pt>
                <c:pt idx="7039">
                  <c:v>28</c:v>
                </c:pt>
                <c:pt idx="7040">
                  <c:v>28</c:v>
                </c:pt>
                <c:pt idx="7041">
                  <c:v>28</c:v>
                </c:pt>
                <c:pt idx="7042">
                  <c:v>28</c:v>
                </c:pt>
                <c:pt idx="7043">
                  <c:v>28</c:v>
                </c:pt>
                <c:pt idx="7044">
                  <c:v>28</c:v>
                </c:pt>
                <c:pt idx="7045">
                  <c:v>28</c:v>
                </c:pt>
                <c:pt idx="7046">
                  <c:v>28</c:v>
                </c:pt>
                <c:pt idx="7047">
                  <c:v>28</c:v>
                </c:pt>
                <c:pt idx="7048">
                  <c:v>28</c:v>
                </c:pt>
                <c:pt idx="7049">
                  <c:v>28</c:v>
                </c:pt>
                <c:pt idx="7050">
                  <c:v>28</c:v>
                </c:pt>
                <c:pt idx="7051">
                  <c:v>34</c:v>
                </c:pt>
                <c:pt idx="7052">
                  <c:v>36</c:v>
                </c:pt>
                <c:pt idx="7053">
                  <c:v>36</c:v>
                </c:pt>
                <c:pt idx="7054">
                  <c:v>36</c:v>
                </c:pt>
                <c:pt idx="7055">
                  <c:v>34</c:v>
                </c:pt>
                <c:pt idx="7056">
                  <c:v>34</c:v>
                </c:pt>
                <c:pt idx="7057">
                  <c:v>24</c:v>
                </c:pt>
                <c:pt idx="7058">
                  <c:v>31</c:v>
                </c:pt>
                <c:pt idx="7059">
                  <c:v>24</c:v>
                </c:pt>
                <c:pt idx="7060">
                  <c:v>31</c:v>
                </c:pt>
                <c:pt idx="7061">
                  <c:v>24</c:v>
                </c:pt>
                <c:pt idx="7062">
                  <c:v>24</c:v>
                </c:pt>
                <c:pt idx="7063">
                  <c:v>31</c:v>
                </c:pt>
                <c:pt idx="7064">
                  <c:v>20</c:v>
                </c:pt>
                <c:pt idx="7065">
                  <c:v>20</c:v>
                </c:pt>
                <c:pt idx="7066">
                  <c:v>20</c:v>
                </c:pt>
                <c:pt idx="7067">
                  <c:v>20</c:v>
                </c:pt>
                <c:pt idx="7068">
                  <c:v>21</c:v>
                </c:pt>
                <c:pt idx="7069">
                  <c:v>21</c:v>
                </c:pt>
                <c:pt idx="7070">
                  <c:v>21</c:v>
                </c:pt>
                <c:pt idx="7071">
                  <c:v>21</c:v>
                </c:pt>
                <c:pt idx="7072">
                  <c:v>19</c:v>
                </c:pt>
                <c:pt idx="7073">
                  <c:v>19</c:v>
                </c:pt>
                <c:pt idx="7074">
                  <c:v>18</c:v>
                </c:pt>
                <c:pt idx="7075">
                  <c:v>18</c:v>
                </c:pt>
                <c:pt idx="7076">
                  <c:v>20</c:v>
                </c:pt>
                <c:pt idx="7077">
                  <c:v>19</c:v>
                </c:pt>
                <c:pt idx="7078">
                  <c:v>22</c:v>
                </c:pt>
                <c:pt idx="7079">
                  <c:v>20</c:v>
                </c:pt>
                <c:pt idx="7080">
                  <c:v>22</c:v>
                </c:pt>
                <c:pt idx="7081">
                  <c:v>19</c:v>
                </c:pt>
                <c:pt idx="7082">
                  <c:v>19</c:v>
                </c:pt>
                <c:pt idx="7083">
                  <c:v>20</c:v>
                </c:pt>
                <c:pt idx="7084">
                  <c:v>20</c:v>
                </c:pt>
                <c:pt idx="7085">
                  <c:v>20</c:v>
                </c:pt>
                <c:pt idx="7086">
                  <c:v>20</c:v>
                </c:pt>
                <c:pt idx="7087">
                  <c:v>22</c:v>
                </c:pt>
                <c:pt idx="7088">
                  <c:v>20</c:v>
                </c:pt>
                <c:pt idx="7089">
                  <c:v>21</c:v>
                </c:pt>
                <c:pt idx="7090">
                  <c:v>20</c:v>
                </c:pt>
                <c:pt idx="7091">
                  <c:v>21</c:v>
                </c:pt>
                <c:pt idx="7092">
                  <c:v>19</c:v>
                </c:pt>
                <c:pt idx="7093">
                  <c:v>19</c:v>
                </c:pt>
                <c:pt idx="7094">
                  <c:v>20</c:v>
                </c:pt>
                <c:pt idx="7095">
                  <c:v>20</c:v>
                </c:pt>
                <c:pt idx="7096">
                  <c:v>27</c:v>
                </c:pt>
                <c:pt idx="7097">
                  <c:v>32</c:v>
                </c:pt>
                <c:pt idx="7098">
                  <c:v>32</c:v>
                </c:pt>
                <c:pt idx="7099">
                  <c:v>32</c:v>
                </c:pt>
                <c:pt idx="7100">
                  <c:v>29</c:v>
                </c:pt>
                <c:pt idx="7101">
                  <c:v>32</c:v>
                </c:pt>
                <c:pt idx="7102">
                  <c:v>32</c:v>
                </c:pt>
                <c:pt idx="7103">
                  <c:v>28</c:v>
                </c:pt>
                <c:pt idx="7104">
                  <c:v>32</c:v>
                </c:pt>
                <c:pt idx="7105">
                  <c:v>29</c:v>
                </c:pt>
                <c:pt idx="7106">
                  <c:v>32</c:v>
                </c:pt>
                <c:pt idx="7107">
                  <c:v>32</c:v>
                </c:pt>
                <c:pt idx="7108">
                  <c:v>28</c:v>
                </c:pt>
                <c:pt idx="7109">
                  <c:v>36</c:v>
                </c:pt>
                <c:pt idx="7110">
                  <c:v>36</c:v>
                </c:pt>
                <c:pt idx="7111">
                  <c:v>36</c:v>
                </c:pt>
                <c:pt idx="7112">
                  <c:v>36</c:v>
                </c:pt>
                <c:pt idx="7113">
                  <c:v>36</c:v>
                </c:pt>
                <c:pt idx="7114">
                  <c:v>36</c:v>
                </c:pt>
                <c:pt idx="7115">
                  <c:v>31</c:v>
                </c:pt>
                <c:pt idx="7116">
                  <c:v>31</c:v>
                </c:pt>
                <c:pt idx="7117">
                  <c:v>30</c:v>
                </c:pt>
                <c:pt idx="7118">
                  <c:v>29</c:v>
                </c:pt>
                <c:pt idx="7119">
                  <c:v>29</c:v>
                </c:pt>
                <c:pt idx="7120">
                  <c:v>29</c:v>
                </c:pt>
                <c:pt idx="7121">
                  <c:v>28</c:v>
                </c:pt>
                <c:pt idx="7122">
                  <c:v>28</c:v>
                </c:pt>
                <c:pt idx="7123">
                  <c:v>29</c:v>
                </c:pt>
                <c:pt idx="7124">
                  <c:v>29</c:v>
                </c:pt>
                <c:pt idx="7125">
                  <c:v>28</c:v>
                </c:pt>
                <c:pt idx="7126">
                  <c:v>29</c:v>
                </c:pt>
                <c:pt idx="7127">
                  <c:v>28</c:v>
                </c:pt>
                <c:pt idx="7128">
                  <c:v>28</c:v>
                </c:pt>
                <c:pt idx="7129">
                  <c:v>29</c:v>
                </c:pt>
                <c:pt idx="7130">
                  <c:v>28</c:v>
                </c:pt>
                <c:pt idx="7131">
                  <c:v>28</c:v>
                </c:pt>
                <c:pt idx="7132">
                  <c:v>29</c:v>
                </c:pt>
                <c:pt idx="7133">
                  <c:v>28</c:v>
                </c:pt>
                <c:pt idx="7134">
                  <c:v>28</c:v>
                </c:pt>
                <c:pt idx="7135">
                  <c:v>28</c:v>
                </c:pt>
                <c:pt idx="7136">
                  <c:v>28</c:v>
                </c:pt>
                <c:pt idx="7137">
                  <c:v>28</c:v>
                </c:pt>
                <c:pt idx="7138">
                  <c:v>28</c:v>
                </c:pt>
                <c:pt idx="7139">
                  <c:v>29</c:v>
                </c:pt>
                <c:pt idx="7140">
                  <c:v>29</c:v>
                </c:pt>
                <c:pt idx="7141">
                  <c:v>28</c:v>
                </c:pt>
                <c:pt idx="7142">
                  <c:v>28</c:v>
                </c:pt>
                <c:pt idx="7143">
                  <c:v>28</c:v>
                </c:pt>
                <c:pt idx="7144">
                  <c:v>28</c:v>
                </c:pt>
                <c:pt idx="7145">
                  <c:v>29</c:v>
                </c:pt>
                <c:pt idx="7146">
                  <c:v>29</c:v>
                </c:pt>
                <c:pt idx="7147">
                  <c:v>29</c:v>
                </c:pt>
                <c:pt idx="7148">
                  <c:v>28</c:v>
                </c:pt>
                <c:pt idx="7149">
                  <c:v>29</c:v>
                </c:pt>
                <c:pt idx="7150">
                  <c:v>28</c:v>
                </c:pt>
                <c:pt idx="7151">
                  <c:v>29</c:v>
                </c:pt>
                <c:pt idx="7152">
                  <c:v>29</c:v>
                </c:pt>
                <c:pt idx="7153">
                  <c:v>28</c:v>
                </c:pt>
                <c:pt idx="7154">
                  <c:v>24</c:v>
                </c:pt>
                <c:pt idx="7155">
                  <c:v>24</c:v>
                </c:pt>
                <c:pt idx="7156">
                  <c:v>24</c:v>
                </c:pt>
                <c:pt idx="7157">
                  <c:v>25</c:v>
                </c:pt>
                <c:pt idx="7158">
                  <c:v>25</c:v>
                </c:pt>
                <c:pt idx="7159">
                  <c:v>24</c:v>
                </c:pt>
                <c:pt idx="7160">
                  <c:v>25</c:v>
                </c:pt>
                <c:pt idx="7161">
                  <c:v>26</c:v>
                </c:pt>
                <c:pt idx="7162">
                  <c:v>26</c:v>
                </c:pt>
                <c:pt idx="7163">
                  <c:v>27</c:v>
                </c:pt>
                <c:pt idx="7164">
                  <c:v>21</c:v>
                </c:pt>
                <c:pt idx="7165">
                  <c:v>22</c:v>
                </c:pt>
                <c:pt idx="7166">
                  <c:v>22</c:v>
                </c:pt>
                <c:pt idx="7167">
                  <c:v>21</c:v>
                </c:pt>
                <c:pt idx="7168">
                  <c:v>21</c:v>
                </c:pt>
                <c:pt idx="7169">
                  <c:v>21</c:v>
                </c:pt>
                <c:pt idx="7170">
                  <c:v>22</c:v>
                </c:pt>
                <c:pt idx="7171">
                  <c:v>21</c:v>
                </c:pt>
                <c:pt idx="7172">
                  <c:v>22</c:v>
                </c:pt>
                <c:pt idx="7173">
                  <c:v>20</c:v>
                </c:pt>
                <c:pt idx="7174">
                  <c:v>20</c:v>
                </c:pt>
                <c:pt idx="7175">
                  <c:v>21</c:v>
                </c:pt>
                <c:pt idx="7176">
                  <c:v>22</c:v>
                </c:pt>
                <c:pt idx="7177">
                  <c:v>21</c:v>
                </c:pt>
                <c:pt idx="7178">
                  <c:v>21</c:v>
                </c:pt>
                <c:pt idx="7179">
                  <c:v>21</c:v>
                </c:pt>
                <c:pt idx="7180">
                  <c:v>21</c:v>
                </c:pt>
                <c:pt idx="7181">
                  <c:v>21</c:v>
                </c:pt>
                <c:pt idx="7182">
                  <c:v>22</c:v>
                </c:pt>
                <c:pt idx="7183">
                  <c:v>21</c:v>
                </c:pt>
                <c:pt idx="7184">
                  <c:v>22</c:v>
                </c:pt>
                <c:pt idx="7185">
                  <c:v>22</c:v>
                </c:pt>
                <c:pt idx="7186">
                  <c:v>21</c:v>
                </c:pt>
                <c:pt idx="7187">
                  <c:v>21</c:v>
                </c:pt>
                <c:pt idx="7188">
                  <c:v>22</c:v>
                </c:pt>
                <c:pt idx="7189">
                  <c:v>22</c:v>
                </c:pt>
                <c:pt idx="7190">
                  <c:v>22</c:v>
                </c:pt>
                <c:pt idx="7191">
                  <c:v>22</c:v>
                </c:pt>
                <c:pt idx="7192">
                  <c:v>22</c:v>
                </c:pt>
                <c:pt idx="7193">
                  <c:v>26</c:v>
                </c:pt>
                <c:pt idx="7194">
                  <c:v>26</c:v>
                </c:pt>
                <c:pt idx="7195">
                  <c:v>26</c:v>
                </c:pt>
                <c:pt idx="7196">
                  <c:v>26</c:v>
                </c:pt>
                <c:pt idx="7197">
                  <c:v>26</c:v>
                </c:pt>
                <c:pt idx="7198">
                  <c:v>26</c:v>
                </c:pt>
                <c:pt idx="7199">
                  <c:v>28</c:v>
                </c:pt>
                <c:pt idx="7200">
                  <c:v>28</c:v>
                </c:pt>
                <c:pt idx="7201">
                  <c:v>28</c:v>
                </c:pt>
                <c:pt idx="7202">
                  <c:v>28</c:v>
                </c:pt>
                <c:pt idx="7203">
                  <c:v>28</c:v>
                </c:pt>
                <c:pt idx="7204">
                  <c:v>28</c:v>
                </c:pt>
                <c:pt idx="7205">
                  <c:v>28</c:v>
                </c:pt>
                <c:pt idx="7206">
                  <c:v>27</c:v>
                </c:pt>
                <c:pt idx="7207">
                  <c:v>27</c:v>
                </c:pt>
                <c:pt idx="7208">
                  <c:v>28</c:v>
                </c:pt>
                <c:pt idx="7209">
                  <c:v>28</c:v>
                </c:pt>
                <c:pt idx="7210">
                  <c:v>28</c:v>
                </c:pt>
                <c:pt idx="7211">
                  <c:v>31</c:v>
                </c:pt>
                <c:pt idx="7212">
                  <c:v>30</c:v>
                </c:pt>
                <c:pt idx="7213">
                  <c:v>30</c:v>
                </c:pt>
                <c:pt idx="7214">
                  <c:v>31</c:v>
                </c:pt>
                <c:pt idx="7215">
                  <c:v>30</c:v>
                </c:pt>
                <c:pt idx="7216">
                  <c:v>28</c:v>
                </c:pt>
                <c:pt idx="7217">
                  <c:v>35</c:v>
                </c:pt>
                <c:pt idx="7218">
                  <c:v>35</c:v>
                </c:pt>
                <c:pt idx="7219">
                  <c:v>28</c:v>
                </c:pt>
                <c:pt idx="7220">
                  <c:v>28</c:v>
                </c:pt>
                <c:pt idx="7221">
                  <c:v>34</c:v>
                </c:pt>
                <c:pt idx="7222">
                  <c:v>28</c:v>
                </c:pt>
                <c:pt idx="7223">
                  <c:v>28</c:v>
                </c:pt>
                <c:pt idx="7224">
                  <c:v>28</c:v>
                </c:pt>
                <c:pt idx="7225">
                  <c:v>28</c:v>
                </c:pt>
                <c:pt idx="7226">
                  <c:v>28</c:v>
                </c:pt>
                <c:pt idx="7227">
                  <c:v>28</c:v>
                </c:pt>
                <c:pt idx="7228">
                  <c:v>28</c:v>
                </c:pt>
                <c:pt idx="7229">
                  <c:v>28</c:v>
                </c:pt>
                <c:pt idx="7230">
                  <c:v>28</c:v>
                </c:pt>
                <c:pt idx="7231">
                  <c:v>28</c:v>
                </c:pt>
                <c:pt idx="7232">
                  <c:v>28</c:v>
                </c:pt>
                <c:pt idx="7233">
                  <c:v>28</c:v>
                </c:pt>
                <c:pt idx="7234">
                  <c:v>28</c:v>
                </c:pt>
                <c:pt idx="7235">
                  <c:v>28</c:v>
                </c:pt>
                <c:pt idx="7236">
                  <c:v>28</c:v>
                </c:pt>
                <c:pt idx="7237">
                  <c:v>31</c:v>
                </c:pt>
                <c:pt idx="7238">
                  <c:v>39</c:v>
                </c:pt>
                <c:pt idx="7239">
                  <c:v>40</c:v>
                </c:pt>
                <c:pt idx="7240">
                  <c:v>39</c:v>
                </c:pt>
                <c:pt idx="7241">
                  <c:v>40</c:v>
                </c:pt>
                <c:pt idx="7242">
                  <c:v>46</c:v>
                </c:pt>
                <c:pt idx="7243">
                  <c:v>46</c:v>
                </c:pt>
                <c:pt idx="7244">
                  <c:v>40</c:v>
                </c:pt>
                <c:pt idx="7245">
                  <c:v>31</c:v>
                </c:pt>
                <c:pt idx="7246">
                  <c:v>34</c:v>
                </c:pt>
                <c:pt idx="7247">
                  <c:v>34</c:v>
                </c:pt>
                <c:pt idx="7248">
                  <c:v>39</c:v>
                </c:pt>
                <c:pt idx="7249">
                  <c:v>31</c:v>
                </c:pt>
                <c:pt idx="7250">
                  <c:v>34</c:v>
                </c:pt>
                <c:pt idx="7251">
                  <c:v>34</c:v>
                </c:pt>
                <c:pt idx="7252">
                  <c:v>34</c:v>
                </c:pt>
                <c:pt idx="7253">
                  <c:v>31</c:v>
                </c:pt>
                <c:pt idx="7254">
                  <c:v>31</c:v>
                </c:pt>
                <c:pt idx="7255">
                  <c:v>34</c:v>
                </c:pt>
                <c:pt idx="7256">
                  <c:v>32</c:v>
                </c:pt>
                <c:pt idx="7257">
                  <c:v>39</c:v>
                </c:pt>
                <c:pt idx="7258">
                  <c:v>35</c:v>
                </c:pt>
                <c:pt idx="7259">
                  <c:v>35</c:v>
                </c:pt>
                <c:pt idx="7260">
                  <c:v>32</c:v>
                </c:pt>
                <c:pt idx="7261">
                  <c:v>33</c:v>
                </c:pt>
                <c:pt idx="7262">
                  <c:v>33</c:v>
                </c:pt>
                <c:pt idx="7263">
                  <c:v>33</c:v>
                </c:pt>
                <c:pt idx="7264">
                  <c:v>33</c:v>
                </c:pt>
                <c:pt idx="7265">
                  <c:v>27</c:v>
                </c:pt>
                <c:pt idx="7266">
                  <c:v>33</c:v>
                </c:pt>
                <c:pt idx="7267">
                  <c:v>33</c:v>
                </c:pt>
                <c:pt idx="7268">
                  <c:v>33</c:v>
                </c:pt>
                <c:pt idx="7269">
                  <c:v>27</c:v>
                </c:pt>
                <c:pt idx="7270">
                  <c:v>33</c:v>
                </c:pt>
                <c:pt idx="7271">
                  <c:v>33</c:v>
                </c:pt>
                <c:pt idx="7272">
                  <c:v>33</c:v>
                </c:pt>
                <c:pt idx="7273">
                  <c:v>33</c:v>
                </c:pt>
                <c:pt idx="7274">
                  <c:v>33</c:v>
                </c:pt>
                <c:pt idx="7275">
                  <c:v>32</c:v>
                </c:pt>
                <c:pt idx="7276">
                  <c:v>32</c:v>
                </c:pt>
                <c:pt idx="7277">
                  <c:v>27</c:v>
                </c:pt>
                <c:pt idx="7278">
                  <c:v>32</c:v>
                </c:pt>
                <c:pt idx="7279">
                  <c:v>27</c:v>
                </c:pt>
                <c:pt idx="7280">
                  <c:v>32</c:v>
                </c:pt>
                <c:pt idx="7281">
                  <c:v>30</c:v>
                </c:pt>
                <c:pt idx="7282">
                  <c:v>28</c:v>
                </c:pt>
                <c:pt idx="7283">
                  <c:v>26</c:v>
                </c:pt>
                <c:pt idx="7284">
                  <c:v>26</c:v>
                </c:pt>
                <c:pt idx="7285">
                  <c:v>32</c:v>
                </c:pt>
                <c:pt idx="7286">
                  <c:v>30</c:v>
                </c:pt>
                <c:pt idx="7287">
                  <c:v>30</c:v>
                </c:pt>
                <c:pt idx="7288">
                  <c:v>32</c:v>
                </c:pt>
                <c:pt idx="7289">
                  <c:v>28</c:v>
                </c:pt>
                <c:pt idx="7290">
                  <c:v>28</c:v>
                </c:pt>
                <c:pt idx="7291">
                  <c:v>29</c:v>
                </c:pt>
                <c:pt idx="7292">
                  <c:v>27</c:v>
                </c:pt>
                <c:pt idx="7293">
                  <c:v>27</c:v>
                </c:pt>
                <c:pt idx="7294">
                  <c:v>27</c:v>
                </c:pt>
                <c:pt idx="7295">
                  <c:v>28</c:v>
                </c:pt>
                <c:pt idx="7296">
                  <c:v>28</c:v>
                </c:pt>
                <c:pt idx="7297">
                  <c:v>31</c:v>
                </c:pt>
                <c:pt idx="7298">
                  <c:v>29</c:v>
                </c:pt>
                <c:pt idx="7299">
                  <c:v>27</c:v>
                </c:pt>
                <c:pt idx="7300">
                  <c:v>28</c:v>
                </c:pt>
                <c:pt idx="7301">
                  <c:v>27</c:v>
                </c:pt>
                <c:pt idx="7302">
                  <c:v>29</c:v>
                </c:pt>
                <c:pt idx="7303">
                  <c:v>27</c:v>
                </c:pt>
                <c:pt idx="7304">
                  <c:v>30</c:v>
                </c:pt>
                <c:pt idx="7305">
                  <c:v>27</c:v>
                </c:pt>
                <c:pt idx="7306">
                  <c:v>28</c:v>
                </c:pt>
                <c:pt idx="7307">
                  <c:v>28</c:v>
                </c:pt>
                <c:pt idx="7308">
                  <c:v>29</c:v>
                </c:pt>
                <c:pt idx="7309">
                  <c:v>29</c:v>
                </c:pt>
                <c:pt idx="7310">
                  <c:v>31</c:v>
                </c:pt>
                <c:pt idx="7311">
                  <c:v>28</c:v>
                </c:pt>
                <c:pt idx="7312">
                  <c:v>31</c:v>
                </c:pt>
                <c:pt idx="7313">
                  <c:v>27</c:v>
                </c:pt>
                <c:pt idx="7314">
                  <c:v>31</c:v>
                </c:pt>
                <c:pt idx="7315">
                  <c:v>29</c:v>
                </c:pt>
                <c:pt idx="7316">
                  <c:v>31</c:v>
                </c:pt>
                <c:pt idx="7317">
                  <c:v>31</c:v>
                </c:pt>
                <c:pt idx="7318">
                  <c:v>29</c:v>
                </c:pt>
                <c:pt idx="7319">
                  <c:v>31</c:v>
                </c:pt>
                <c:pt idx="7320">
                  <c:v>27</c:v>
                </c:pt>
                <c:pt idx="7321">
                  <c:v>30</c:v>
                </c:pt>
                <c:pt idx="7322">
                  <c:v>29</c:v>
                </c:pt>
                <c:pt idx="7323">
                  <c:v>29</c:v>
                </c:pt>
                <c:pt idx="7324">
                  <c:v>30</c:v>
                </c:pt>
                <c:pt idx="7325">
                  <c:v>29</c:v>
                </c:pt>
                <c:pt idx="7326">
                  <c:v>30</c:v>
                </c:pt>
                <c:pt idx="7327">
                  <c:v>23</c:v>
                </c:pt>
                <c:pt idx="7328">
                  <c:v>22</c:v>
                </c:pt>
                <c:pt idx="7329">
                  <c:v>22</c:v>
                </c:pt>
                <c:pt idx="7330">
                  <c:v>22</c:v>
                </c:pt>
                <c:pt idx="7331">
                  <c:v>22</c:v>
                </c:pt>
                <c:pt idx="7332">
                  <c:v>22</c:v>
                </c:pt>
                <c:pt idx="7333">
                  <c:v>22</c:v>
                </c:pt>
                <c:pt idx="7334">
                  <c:v>22</c:v>
                </c:pt>
                <c:pt idx="7335">
                  <c:v>23</c:v>
                </c:pt>
                <c:pt idx="7336">
                  <c:v>22</c:v>
                </c:pt>
                <c:pt idx="7337">
                  <c:v>23</c:v>
                </c:pt>
                <c:pt idx="7338">
                  <c:v>22</c:v>
                </c:pt>
                <c:pt idx="7339">
                  <c:v>28</c:v>
                </c:pt>
                <c:pt idx="7340">
                  <c:v>28</c:v>
                </c:pt>
                <c:pt idx="7341">
                  <c:v>28</c:v>
                </c:pt>
                <c:pt idx="7342">
                  <c:v>28</c:v>
                </c:pt>
                <c:pt idx="7343">
                  <c:v>28</c:v>
                </c:pt>
                <c:pt idx="7344">
                  <c:v>24</c:v>
                </c:pt>
                <c:pt idx="7345">
                  <c:v>27</c:v>
                </c:pt>
                <c:pt idx="7346">
                  <c:v>26</c:v>
                </c:pt>
                <c:pt idx="7347">
                  <c:v>27</c:v>
                </c:pt>
                <c:pt idx="7348">
                  <c:v>27</c:v>
                </c:pt>
                <c:pt idx="7349">
                  <c:v>24</c:v>
                </c:pt>
                <c:pt idx="7350">
                  <c:v>24</c:v>
                </c:pt>
                <c:pt idx="7351">
                  <c:v>24</c:v>
                </c:pt>
                <c:pt idx="7352">
                  <c:v>24</c:v>
                </c:pt>
                <c:pt idx="7353">
                  <c:v>28</c:v>
                </c:pt>
                <c:pt idx="7354">
                  <c:v>24</c:v>
                </c:pt>
                <c:pt idx="7355">
                  <c:v>27</c:v>
                </c:pt>
                <c:pt idx="7356">
                  <c:v>24</c:v>
                </c:pt>
                <c:pt idx="7357">
                  <c:v>24</c:v>
                </c:pt>
                <c:pt idx="7358">
                  <c:v>28</c:v>
                </c:pt>
                <c:pt idx="7359">
                  <c:v>24</c:v>
                </c:pt>
                <c:pt idx="7360">
                  <c:v>28</c:v>
                </c:pt>
                <c:pt idx="7361">
                  <c:v>24</c:v>
                </c:pt>
                <c:pt idx="7362">
                  <c:v>27</c:v>
                </c:pt>
                <c:pt idx="7363">
                  <c:v>27</c:v>
                </c:pt>
                <c:pt idx="7364">
                  <c:v>26</c:v>
                </c:pt>
                <c:pt idx="7365">
                  <c:v>27</c:v>
                </c:pt>
                <c:pt idx="7366">
                  <c:v>25</c:v>
                </c:pt>
                <c:pt idx="7367">
                  <c:v>27</c:v>
                </c:pt>
                <c:pt idx="7368">
                  <c:v>26</c:v>
                </c:pt>
                <c:pt idx="7369">
                  <c:v>27</c:v>
                </c:pt>
                <c:pt idx="7370">
                  <c:v>26</c:v>
                </c:pt>
                <c:pt idx="7371">
                  <c:v>27</c:v>
                </c:pt>
                <c:pt idx="7372">
                  <c:v>15</c:v>
                </c:pt>
                <c:pt idx="7373">
                  <c:v>15</c:v>
                </c:pt>
                <c:pt idx="7374">
                  <c:v>33</c:v>
                </c:pt>
                <c:pt idx="7375">
                  <c:v>32</c:v>
                </c:pt>
                <c:pt idx="7376">
                  <c:v>34</c:v>
                </c:pt>
                <c:pt idx="7377">
                  <c:v>32</c:v>
                </c:pt>
                <c:pt idx="7378">
                  <c:v>36</c:v>
                </c:pt>
                <c:pt idx="7379">
                  <c:v>42</c:v>
                </c:pt>
                <c:pt idx="7380">
                  <c:v>36</c:v>
                </c:pt>
                <c:pt idx="7381">
                  <c:v>36</c:v>
                </c:pt>
                <c:pt idx="7382">
                  <c:v>36</c:v>
                </c:pt>
                <c:pt idx="7383">
                  <c:v>42</c:v>
                </c:pt>
                <c:pt idx="7384">
                  <c:v>36</c:v>
                </c:pt>
                <c:pt idx="7385">
                  <c:v>36</c:v>
                </c:pt>
                <c:pt idx="7386">
                  <c:v>35</c:v>
                </c:pt>
                <c:pt idx="7387">
                  <c:v>36</c:v>
                </c:pt>
                <c:pt idx="7388">
                  <c:v>36</c:v>
                </c:pt>
                <c:pt idx="7389">
                  <c:v>42</c:v>
                </c:pt>
                <c:pt idx="7390">
                  <c:v>36</c:v>
                </c:pt>
                <c:pt idx="7391">
                  <c:v>36</c:v>
                </c:pt>
                <c:pt idx="7392">
                  <c:v>35</c:v>
                </c:pt>
                <c:pt idx="7393">
                  <c:v>44</c:v>
                </c:pt>
                <c:pt idx="7394">
                  <c:v>36</c:v>
                </c:pt>
                <c:pt idx="7395">
                  <c:v>36</c:v>
                </c:pt>
                <c:pt idx="7396">
                  <c:v>28</c:v>
                </c:pt>
                <c:pt idx="7397">
                  <c:v>35</c:v>
                </c:pt>
                <c:pt idx="7398">
                  <c:v>36</c:v>
                </c:pt>
                <c:pt idx="7399">
                  <c:v>36</c:v>
                </c:pt>
                <c:pt idx="7400">
                  <c:v>35</c:v>
                </c:pt>
                <c:pt idx="7401">
                  <c:v>38</c:v>
                </c:pt>
                <c:pt idx="7402">
                  <c:v>38</c:v>
                </c:pt>
                <c:pt idx="7403">
                  <c:v>38</c:v>
                </c:pt>
                <c:pt idx="7404">
                  <c:v>38</c:v>
                </c:pt>
                <c:pt idx="7405">
                  <c:v>38</c:v>
                </c:pt>
                <c:pt idx="7406">
                  <c:v>38</c:v>
                </c:pt>
                <c:pt idx="7407">
                  <c:v>38</c:v>
                </c:pt>
                <c:pt idx="7408">
                  <c:v>28</c:v>
                </c:pt>
                <c:pt idx="7409">
                  <c:v>38</c:v>
                </c:pt>
                <c:pt idx="7410">
                  <c:v>38</c:v>
                </c:pt>
                <c:pt idx="7411">
                  <c:v>38</c:v>
                </c:pt>
                <c:pt idx="7412">
                  <c:v>38</c:v>
                </c:pt>
                <c:pt idx="7413">
                  <c:v>38</c:v>
                </c:pt>
                <c:pt idx="7414">
                  <c:v>38</c:v>
                </c:pt>
                <c:pt idx="7415">
                  <c:v>38</c:v>
                </c:pt>
                <c:pt idx="7416">
                  <c:v>28</c:v>
                </c:pt>
                <c:pt idx="7417">
                  <c:v>34</c:v>
                </c:pt>
                <c:pt idx="7418">
                  <c:v>34</c:v>
                </c:pt>
                <c:pt idx="7419">
                  <c:v>34</c:v>
                </c:pt>
                <c:pt idx="7420">
                  <c:v>34</c:v>
                </c:pt>
                <c:pt idx="7421">
                  <c:v>34</c:v>
                </c:pt>
                <c:pt idx="7422">
                  <c:v>28</c:v>
                </c:pt>
                <c:pt idx="7423">
                  <c:v>18</c:v>
                </c:pt>
                <c:pt idx="7424">
                  <c:v>19</c:v>
                </c:pt>
                <c:pt idx="7425">
                  <c:v>19</c:v>
                </c:pt>
                <c:pt idx="7426">
                  <c:v>18</c:v>
                </c:pt>
                <c:pt idx="7427">
                  <c:v>19</c:v>
                </c:pt>
                <c:pt idx="7428">
                  <c:v>19</c:v>
                </c:pt>
                <c:pt idx="7429">
                  <c:v>19</c:v>
                </c:pt>
                <c:pt idx="7430">
                  <c:v>20</c:v>
                </c:pt>
                <c:pt idx="7431">
                  <c:v>20</c:v>
                </c:pt>
                <c:pt idx="7432">
                  <c:v>20</c:v>
                </c:pt>
                <c:pt idx="7433">
                  <c:v>19</c:v>
                </c:pt>
                <c:pt idx="7434">
                  <c:v>19</c:v>
                </c:pt>
                <c:pt idx="7435">
                  <c:v>19</c:v>
                </c:pt>
                <c:pt idx="7436">
                  <c:v>19</c:v>
                </c:pt>
                <c:pt idx="7437">
                  <c:v>20</c:v>
                </c:pt>
                <c:pt idx="7438">
                  <c:v>20</c:v>
                </c:pt>
                <c:pt idx="7439">
                  <c:v>19</c:v>
                </c:pt>
                <c:pt idx="7440">
                  <c:v>19</c:v>
                </c:pt>
                <c:pt idx="7441">
                  <c:v>19</c:v>
                </c:pt>
                <c:pt idx="7442">
                  <c:v>20</c:v>
                </c:pt>
                <c:pt idx="7443">
                  <c:v>27</c:v>
                </c:pt>
                <c:pt idx="7444">
                  <c:v>27</c:v>
                </c:pt>
                <c:pt idx="7445">
                  <c:v>26</c:v>
                </c:pt>
                <c:pt idx="7446">
                  <c:v>27</c:v>
                </c:pt>
                <c:pt idx="7447">
                  <c:v>26</c:v>
                </c:pt>
                <c:pt idx="7448">
                  <c:v>26</c:v>
                </c:pt>
                <c:pt idx="7449">
                  <c:v>26</c:v>
                </c:pt>
                <c:pt idx="7450">
                  <c:v>27</c:v>
                </c:pt>
                <c:pt idx="7451">
                  <c:v>27</c:v>
                </c:pt>
                <c:pt idx="7452">
                  <c:v>27</c:v>
                </c:pt>
                <c:pt idx="7453">
                  <c:v>26</c:v>
                </c:pt>
                <c:pt idx="7454">
                  <c:v>26</c:v>
                </c:pt>
                <c:pt idx="7455">
                  <c:v>27</c:v>
                </c:pt>
                <c:pt idx="7456">
                  <c:v>26</c:v>
                </c:pt>
                <c:pt idx="7457">
                  <c:v>27</c:v>
                </c:pt>
                <c:pt idx="7458">
                  <c:v>26</c:v>
                </c:pt>
                <c:pt idx="7459">
                  <c:v>27</c:v>
                </c:pt>
                <c:pt idx="7460">
                  <c:v>27</c:v>
                </c:pt>
                <c:pt idx="7461">
                  <c:v>26</c:v>
                </c:pt>
                <c:pt idx="7462">
                  <c:v>26</c:v>
                </c:pt>
                <c:pt idx="7463">
                  <c:v>26</c:v>
                </c:pt>
                <c:pt idx="7464">
                  <c:v>27</c:v>
                </c:pt>
                <c:pt idx="7465">
                  <c:v>27</c:v>
                </c:pt>
                <c:pt idx="7466">
                  <c:v>27</c:v>
                </c:pt>
                <c:pt idx="7467">
                  <c:v>27</c:v>
                </c:pt>
                <c:pt idx="7468">
                  <c:v>26</c:v>
                </c:pt>
                <c:pt idx="7469">
                  <c:v>26</c:v>
                </c:pt>
                <c:pt idx="7470">
                  <c:v>26</c:v>
                </c:pt>
                <c:pt idx="7471">
                  <c:v>21</c:v>
                </c:pt>
                <c:pt idx="7472">
                  <c:v>17</c:v>
                </c:pt>
                <c:pt idx="7473">
                  <c:v>17</c:v>
                </c:pt>
                <c:pt idx="7474">
                  <c:v>21</c:v>
                </c:pt>
                <c:pt idx="7475">
                  <c:v>17</c:v>
                </c:pt>
                <c:pt idx="7476">
                  <c:v>21</c:v>
                </c:pt>
                <c:pt idx="7477">
                  <c:v>17</c:v>
                </c:pt>
                <c:pt idx="7478">
                  <c:v>17</c:v>
                </c:pt>
                <c:pt idx="7479">
                  <c:v>17</c:v>
                </c:pt>
                <c:pt idx="7480">
                  <c:v>21</c:v>
                </c:pt>
                <c:pt idx="7481">
                  <c:v>21</c:v>
                </c:pt>
                <c:pt idx="7482">
                  <c:v>19</c:v>
                </c:pt>
                <c:pt idx="7483">
                  <c:v>19</c:v>
                </c:pt>
                <c:pt idx="7484">
                  <c:v>19</c:v>
                </c:pt>
                <c:pt idx="7485">
                  <c:v>19</c:v>
                </c:pt>
                <c:pt idx="7486">
                  <c:v>19</c:v>
                </c:pt>
                <c:pt idx="7487">
                  <c:v>19</c:v>
                </c:pt>
                <c:pt idx="7488">
                  <c:v>19</c:v>
                </c:pt>
                <c:pt idx="7489">
                  <c:v>19</c:v>
                </c:pt>
                <c:pt idx="7490">
                  <c:v>19</c:v>
                </c:pt>
                <c:pt idx="7491">
                  <c:v>19</c:v>
                </c:pt>
                <c:pt idx="7492">
                  <c:v>19</c:v>
                </c:pt>
                <c:pt idx="7493">
                  <c:v>19</c:v>
                </c:pt>
                <c:pt idx="7494">
                  <c:v>20</c:v>
                </c:pt>
                <c:pt idx="7495">
                  <c:v>17</c:v>
                </c:pt>
                <c:pt idx="7496">
                  <c:v>17</c:v>
                </c:pt>
                <c:pt idx="7497">
                  <c:v>20</c:v>
                </c:pt>
                <c:pt idx="7498">
                  <c:v>20</c:v>
                </c:pt>
                <c:pt idx="7499">
                  <c:v>20</c:v>
                </c:pt>
                <c:pt idx="7500">
                  <c:v>20</c:v>
                </c:pt>
                <c:pt idx="7501">
                  <c:v>17</c:v>
                </c:pt>
                <c:pt idx="7502">
                  <c:v>25</c:v>
                </c:pt>
                <c:pt idx="7503">
                  <c:v>25</c:v>
                </c:pt>
                <c:pt idx="7504">
                  <c:v>20</c:v>
                </c:pt>
                <c:pt idx="7505">
                  <c:v>25</c:v>
                </c:pt>
                <c:pt idx="7506">
                  <c:v>20</c:v>
                </c:pt>
                <c:pt idx="7507">
                  <c:v>17</c:v>
                </c:pt>
                <c:pt idx="7508">
                  <c:v>20</c:v>
                </c:pt>
                <c:pt idx="7509">
                  <c:v>17</c:v>
                </c:pt>
                <c:pt idx="7510">
                  <c:v>22</c:v>
                </c:pt>
                <c:pt idx="7511">
                  <c:v>17</c:v>
                </c:pt>
                <c:pt idx="7512">
                  <c:v>25</c:v>
                </c:pt>
                <c:pt idx="7513">
                  <c:v>20</c:v>
                </c:pt>
                <c:pt idx="7514">
                  <c:v>20</c:v>
                </c:pt>
                <c:pt idx="7515">
                  <c:v>17</c:v>
                </c:pt>
                <c:pt idx="7516">
                  <c:v>25</c:v>
                </c:pt>
                <c:pt idx="7517">
                  <c:v>22</c:v>
                </c:pt>
                <c:pt idx="7518">
                  <c:v>17</c:v>
                </c:pt>
                <c:pt idx="7519">
                  <c:v>25</c:v>
                </c:pt>
                <c:pt idx="7520">
                  <c:v>24</c:v>
                </c:pt>
                <c:pt idx="7521">
                  <c:v>25</c:v>
                </c:pt>
                <c:pt idx="7522">
                  <c:v>25</c:v>
                </c:pt>
                <c:pt idx="7523">
                  <c:v>25</c:v>
                </c:pt>
                <c:pt idx="7524">
                  <c:v>24</c:v>
                </c:pt>
                <c:pt idx="7525">
                  <c:v>24</c:v>
                </c:pt>
                <c:pt idx="7526">
                  <c:v>24</c:v>
                </c:pt>
                <c:pt idx="7527">
                  <c:v>24</c:v>
                </c:pt>
                <c:pt idx="7528">
                  <c:v>24</c:v>
                </c:pt>
                <c:pt idx="7529">
                  <c:v>25</c:v>
                </c:pt>
                <c:pt idx="7530">
                  <c:v>25</c:v>
                </c:pt>
                <c:pt idx="7531">
                  <c:v>25</c:v>
                </c:pt>
                <c:pt idx="7532">
                  <c:v>25</c:v>
                </c:pt>
                <c:pt idx="7533">
                  <c:v>24</c:v>
                </c:pt>
                <c:pt idx="7534">
                  <c:v>26</c:v>
                </c:pt>
                <c:pt idx="7535">
                  <c:v>26</c:v>
                </c:pt>
                <c:pt idx="7536">
                  <c:v>26</c:v>
                </c:pt>
                <c:pt idx="7537">
                  <c:v>26</c:v>
                </c:pt>
                <c:pt idx="7538">
                  <c:v>26</c:v>
                </c:pt>
                <c:pt idx="7539">
                  <c:v>27</c:v>
                </c:pt>
                <c:pt idx="7540">
                  <c:v>27</c:v>
                </c:pt>
                <c:pt idx="7541">
                  <c:v>26</c:v>
                </c:pt>
                <c:pt idx="7542">
                  <c:v>27</c:v>
                </c:pt>
                <c:pt idx="7543">
                  <c:v>27</c:v>
                </c:pt>
                <c:pt idx="7544">
                  <c:v>26</c:v>
                </c:pt>
                <c:pt idx="7545">
                  <c:v>27</c:v>
                </c:pt>
                <c:pt idx="7546">
                  <c:v>26</c:v>
                </c:pt>
                <c:pt idx="7547">
                  <c:v>27</c:v>
                </c:pt>
                <c:pt idx="7548">
                  <c:v>26</c:v>
                </c:pt>
                <c:pt idx="7549">
                  <c:v>27</c:v>
                </c:pt>
                <c:pt idx="7550">
                  <c:v>27</c:v>
                </c:pt>
                <c:pt idx="7551">
                  <c:v>26</c:v>
                </c:pt>
                <c:pt idx="7552">
                  <c:v>27</c:v>
                </c:pt>
                <c:pt idx="7553">
                  <c:v>26</c:v>
                </c:pt>
                <c:pt idx="7554">
                  <c:v>27</c:v>
                </c:pt>
                <c:pt idx="7555">
                  <c:v>26</c:v>
                </c:pt>
                <c:pt idx="7556">
                  <c:v>26</c:v>
                </c:pt>
                <c:pt idx="7557">
                  <c:v>27</c:v>
                </c:pt>
                <c:pt idx="7558">
                  <c:v>27</c:v>
                </c:pt>
                <c:pt idx="7559">
                  <c:v>26</c:v>
                </c:pt>
                <c:pt idx="7560">
                  <c:v>26</c:v>
                </c:pt>
                <c:pt idx="7561">
                  <c:v>26</c:v>
                </c:pt>
                <c:pt idx="7562">
                  <c:v>27</c:v>
                </c:pt>
                <c:pt idx="7563">
                  <c:v>26</c:v>
                </c:pt>
                <c:pt idx="7564">
                  <c:v>26</c:v>
                </c:pt>
                <c:pt idx="7565">
                  <c:v>27</c:v>
                </c:pt>
                <c:pt idx="7566">
                  <c:v>27</c:v>
                </c:pt>
                <c:pt idx="7567">
                  <c:v>27</c:v>
                </c:pt>
                <c:pt idx="7568">
                  <c:v>30</c:v>
                </c:pt>
                <c:pt idx="7569">
                  <c:v>24</c:v>
                </c:pt>
                <c:pt idx="7570">
                  <c:v>24</c:v>
                </c:pt>
                <c:pt idx="7571">
                  <c:v>25</c:v>
                </c:pt>
                <c:pt idx="7572">
                  <c:v>25</c:v>
                </c:pt>
                <c:pt idx="7573">
                  <c:v>25</c:v>
                </c:pt>
                <c:pt idx="7574">
                  <c:v>25</c:v>
                </c:pt>
                <c:pt idx="7575">
                  <c:v>24</c:v>
                </c:pt>
                <c:pt idx="7576">
                  <c:v>20</c:v>
                </c:pt>
                <c:pt idx="7577">
                  <c:v>20</c:v>
                </c:pt>
                <c:pt idx="7578">
                  <c:v>20</c:v>
                </c:pt>
                <c:pt idx="7579">
                  <c:v>20</c:v>
                </c:pt>
                <c:pt idx="7580">
                  <c:v>20</c:v>
                </c:pt>
                <c:pt idx="7581">
                  <c:v>19</c:v>
                </c:pt>
                <c:pt idx="7582">
                  <c:v>19</c:v>
                </c:pt>
                <c:pt idx="7583">
                  <c:v>20</c:v>
                </c:pt>
                <c:pt idx="7584">
                  <c:v>20</c:v>
                </c:pt>
                <c:pt idx="7585">
                  <c:v>20</c:v>
                </c:pt>
                <c:pt idx="7586">
                  <c:v>19</c:v>
                </c:pt>
                <c:pt idx="7587">
                  <c:v>19</c:v>
                </c:pt>
                <c:pt idx="7588">
                  <c:v>19</c:v>
                </c:pt>
                <c:pt idx="7589">
                  <c:v>20</c:v>
                </c:pt>
                <c:pt idx="7590">
                  <c:v>19</c:v>
                </c:pt>
                <c:pt idx="7591">
                  <c:v>20</c:v>
                </c:pt>
                <c:pt idx="7592">
                  <c:v>46</c:v>
                </c:pt>
                <c:pt idx="7593">
                  <c:v>46</c:v>
                </c:pt>
                <c:pt idx="7594">
                  <c:v>46</c:v>
                </c:pt>
                <c:pt idx="7595">
                  <c:v>46</c:v>
                </c:pt>
                <c:pt idx="7596">
                  <c:v>46</c:v>
                </c:pt>
                <c:pt idx="7597">
                  <c:v>46</c:v>
                </c:pt>
                <c:pt idx="7598">
                  <c:v>46</c:v>
                </c:pt>
                <c:pt idx="7599">
                  <c:v>46</c:v>
                </c:pt>
                <c:pt idx="7600">
                  <c:v>46</c:v>
                </c:pt>
                <c:pt idx="7601">
                  <c:v>46</c:v>
                </c:pt>
                <c:pt idx="7602">
                  <c:v>46</c:v>
                </c:pt>
                <c:pt idx="7603">
                  <c:v>46</c:v>
                </c:pt>
                <c:pt idx="7604">
                  <c:v>46</c:v>
                </c:pt>
                <c:pt idx="7605">
                  <c:v>53</c:v>
                </c:pt>
                <c:pt idx="7606">
                  <c:v>53</c:v>
                </c:pt>
                <c:pt idx="7607">
                  <c:v>53</c:v>
                </c:pt>
                <c:pt idx="7608">
                  <c:v>40</c:v>
                </c:pt>
                <c:pt idx="7609">
                  <c:v>40</c:v>
                </c:pt>
                <c:pt idx="7610">
                  <c:v>40</c:v>
                </c:pt>
                <c:pt idx="7611">
                  <c:v>40</c:v>
                </c:pt>
                <c:pt idx="7612">
                  <c:v>40</c:v>
                </c:pt>
                <c:pt idx="7613">
                  <c:v>40</c:v>
                </c:pt>
                <c:pt idx="7614">
                  <c:v>40</c:v>
                </c:pt>
                <c:pt idx="7615">
                  <c:v>40</c:v>
                </c:pt>
                <c:pt idx="7616">
                  <c:v>39</c:v>
                </c:pt>
                <c:pt idx="7617">
                  <c:v>39</c:v>
                </c:pt>
                <c:pt idx="7618">
                  <c:v>39</c:v>
                </c:pt>
                <c:pt idx="7619">
                  <c:v>39</c:v>
                </c:pt>
                <c:pt idx="7620">
                  <c:v>48</c:v>
                </c:pt>
                <c:pt idx="7621">
                  <c:v>48</c:v>
                </c:pt>
                <c:pt idx="7622">
                  <c:v>48</c:v>
                </c:pt>
                <c:pt idx="7623">
                  <c:v>48</c:v>
                </c:pt>
                <c:pt idx="7624">
                  <c:v>48</c:v>
                </c:pt>
                <c:pt idx="7625">
                  <c:v>48</c:v>
                </c:pt>
                <c:pt idx="7626">
                  <c:v>50</c:v>
                </c:pt>
                <c:pt idx="7627">
                  <c:v>50</c:v>
                </c:pt>
                <c:pt idx="7628">
                  <c:v>50</c:v>
                </c:pt>
                <c:pt idx="7629">
                  <c:v>50</c:v>
                </c:pt>
                <c:pt idx="7630">
                  <c:v>53</c:v>
                </c:pt>
                <c:pt idx="7631">
                  <c:v>50</c:v>
                </c:pt>
                <c:pt idx="7632">
                  <c:v>50</c:v>
                </c:pt>
                <c:pt idx="7633">
                  <c:v>50</c:v>
                </c:pt>
                <c:pt idx="7634">
                  <c:v>50</c:v>
                </c:pt>
                <c:pt idx="7635">
                  <c:v>50</c:v>
                </c:pt>
                <c:pt idx="7636">
                  <c:v>50</c:v>
                </c:pt>
                <c:pt idx="7637">
                  <c:v>53</c:v>
                </c:pt>
                <c:pt idx="7638">
                  <c:v>34</c:v>
                </c:pt>
                <c:pt idx="7639">
                  <c:v>34</c:v>
                </c:pt>
                <c:pt idx="7640">
                  <c:v>37</c:v>
                </c:pt>
                <c:pt idx="7641">
                  <c:v>37</c:v>
                </c:pt>
                <c:pt idx="7642">
                  <c:v>37</c:v>
                </c:pt>
                <c:pt idx="7643">
                  <c:v>37</c:v>
                </c:pt>
                <c:pt idx="7644">
                  <c:v>30</c:v>
                </c:pt>
                <c:pt idx="7645">
                  <c:v>30</c:v>
                </c:pt>
                <c:pt idx="7646">
                  <c:v>24</c:v>
                </c:pt>
                <c:pt idx="7647">
                  <c:v>24</c:v>
                </c:pt>
                <c:pt idx="7648">
                  <c:v>30</c:v>
                </c:pt>
                <c:pt idx="7649">
                  <c:v>30</c:v>
                </c:pt>
                <c:pt idx="7650">
                  <c:v>30</c:v>
                </c:pt>
                <c:pt idx="7651">
                  <c:v>24</c:v>
                </c:pt>
                <c:pt idx="7652">
                  <c:v>28</c:v>
                </c:pt>
                <c:pt idx="7653">
                  <c:v>28</c:v>
                </c:pt>
                <c:pt idx="7654">
                  <c:v>28</c:v>
                </c:pt>
                <c:pt idx="7655">
                  <c:v>31</c:v>
                </c:pt>
                <c:pt idx="7656">
                  <c:v>31</c:v>
                </c:pt>
                <c:pt idx="7657">
                  <c:v>28</c:v>
                </c:pt>
                <c:pt idx="7658">
                  <c:v>28</c:v>
                </c:pt>
                <c:pt idx="7659">
                  <c:v>28</c:v>
                </c:pt>
                <c:pt idx="7660">
                  <c:v>28</c:v>
                </c:pt>
                <c:pt idx="7661">
                  <c:v>28</c:v>
                </c:pt>
                <c:pt idx="7662">
                  <c:v>28</c:v>
                </c:pt>
                <c:pt idx="7663">
                  <c:v>28</c:v>
                </c:pt>
                <c:pt idx="7664">
                  <c:v>28</c:v>
                </c:pt>
                <c:pt idx="7665">
                  <c:v>21</c:v>
                </c:pt>
                <c:pt idx="7666">
                  <c:v>21</c:v>
                </c:pt>
                <c:pt idx="7667">
                  <c:v>21</c:v>
                </c:pt>
                <c:pt idx="7668">
                  <c:v>21</c:v>
                </c:pt>
                <c:pt idx="7669">
                  <c:v>21</c:v>
                </c:pt>
                <c:pt idx="7670">
                  <c:v>24</c:v>
                </c:pt>
                <c:pt idx="7671">
                  <c:v>24</c:v>
                </c:pt>
                <c:pt idx="7672">
                  <c:v>26</c:v>
                </c:pt>
                <c:pt idx="7673">
                  <c:v>26</c:v>
                </c:pt>
                <c:pt idx="7674">
                  <c:v>26</c:v>
                </c:pt>
                <c:pt idx="7675">
                  <c:v>24</c:v>
                </c:pt>
                <c:pt idx="7676">
                  <c:v>24</c:v>
                </c:pt>
                <c:pt idx="7677">
                  <c:v>24</c:v>
                </c:pt>
                <c:pt idx="7678">
                  <c:v>31</c:v>
                </c:pt>
                <c:pt idx="7679">
                  <c:v>29</c:v>
                </c:pt>
                <c:pt idx="7680">
                  <c:v>29</c:v>
                </c:pt>
                <c:pt idx="7681">
                  <c:v>28</c:v>
                </c:pt>
                <c:pt idx="7682">
                  <c:v>28</c:v>
                </c:pt>
                <c:pt idx="7683">
                  <c:v>29</c:v>
                </c:pt>
                <c:pt idx="7684">
                  <c:v>28</c:v>
                </c:pt>
                <c:pt idx="7685">
                  <c:v>29</c:v>
                </c:pt>
                <c:pt idx="7686">
                  <c:v>28</c:v>
                </c:pt>
                <c:pt idx="7687">
                  <c:v>28</c:v>
                </c:pt>
                <c:pt idx="7688">
                  <c:v>28</c:v>
                </c:pt>
                <c:pt idx="7689">
                  <c:v>28</c:v>
                </c:pt>
                <c:pt idx="7690">
                  <c:v>28</c:v>
                </c:pt>
                <c:pt idx="7691">
                  <c:v>28</c:v>
                </c:pt>
                <c:pt idx="7692">
                  <c:v>28</c:v>
                </c:pt>
                <c:pt idx="7693">
                  <c:v>27</c:v>
                </c:pt>
                <c:pt idx="7694">
                  <c:v>25</c:v>
                </c:pt>
                <c:pt idx="7695">
                  <c:v>22</c:v>
                </c:pt>
                <c:pt idx="7696">
                  <c:v>22</c:v>
                </c:pt>
                <c:pt idx="7697">
                  <c:v>22</c:v>
                </c:pt>
                <c:pt idx="7698">
                  <c:v>22</c:v>
                </c:pt>
                <c:pt idx="7699">
                  <c:v>27</c:v>
                </c:pt>
                <c:pt idx="7700">
                  <c:v>35</c:v>
                </c:pt>
                <c:pt idx="7701">
                  <c:v>29</c:v>
                </c:pt>
                <c:pt idx="7702">
                  <c:v>27</c:v>
                </c:pt>
                <c:pt idx="7703">
                  <c:v>29</c:v>
                </c:pt>
                <c:pt idx="7704">
                  <c:v>27</c:v>
                </c:pt>
                <c:pt idx="7705">
                  <c:v>35</c:v>
                </c:pt>
                <c:pt idx="7706">
                  <c:v>36</c:v>
                </c:pt>
                <c:pt idx="7707">
                  <c:v>36</c:v>
                </c:pt>
                <c:pt idx="7708">
                  <c:v>29</c:v>
                </c:pt>
                <c:pt idx="7709">
                  <c:v>31</c:v>
                </c:pt>
                <c:pt idx="7710">
                  <c:v>26</c:v>
                </c:pt>
                <c:pt idx="7711">
                  <c:v>26</c:v>
                </c:pt>
                <c:pt idx="7712">
                  <c:v>27</c:v>
                </c:pt>
                <c:pt idx="7713">
                  <c:v>26</c:v>
                </c:pt>
                <c:pt idx="7714">
                  <c:v>31</c:v>
                </c:pt>
                <c:pt idx="7715">
                  <c:v>28</c:v>
                </c:pt>
                <c:pt idx="7716">
                  <c:v>28</c:v>
                </c:pt>
                <c:pt idx="7717">
                  <c:v>34</c:v>
                </c:pt>
                <c:pt idx="7718">
                  <c:v>29</c:v>
                </c:pt>
                <c:pt idx="7719">
                  <c:v>31</c:v>
                </c:pt>
                <c:pt idx="7720">
                  <c:v>28</c:v>
                </c:pt>
                <c:pt idx="7721">
                  <c:v>31</c:v>
                </c:pt>
                <c:pt idx="7722">
                  <c:v>29</c:v>
                </c:pt>
                <c:pt idx="7723">
                  <c:v>26</c:v>
                </c:pt>
                <c:pt idx="7724">
                  <c:v>28</c:v>
                </c:pt>
                <c:pt idx="7725">
                  <c:v>26</c:v>
                </c:pt>
                <c:pt idx="7726">
                  <c:v>30</c:v>
                </c:pt>
                <c:pt idx="7727">
                  <c:v>31</c:v>
                </c:pt>
                <c:pt idx="7728">
                  <c:v>29</c:v>
                </c:pt>
                <c:pt idx="7729">
                  <c:v>27</c:v>
                </c:pt>
                <c:pt idx="7730">
                  <c:v>28</c:v>
                </c:pt>
                <c:pt idx="7731">
                  <c:v>28</c:v>
                </c:pt>
                <c:pt idx="7732">
                  <c:v>31</c:v>
                </c:pt>
                <c:pt idx="7733">
                  <c:v>27</c:v>
                </c:pt>
                <c:pt idx="7734">
                  <c:v>32</c:v>
                </c:pt>
                <c:pt idx="7735">
                  <c:v>26</c:v>
                </c:pt>
                <c:pt idx="7736">
                  <c:v>31</c:v>
                </c:pt>
                <c:pt idx="7737">
                  <c:v>30</c:v>
                </c:pt>
                <c:pt idx="7738">
                  <c:v>28</c:v>
                </c:pt>
                <c:pt idx="7739">
                  <c:v>28</c:v>
                </c:pt>
                <c:pt idx="7740">
                  <c:v>31</c:v>
                </c:pt>
                <c:pt idx="7741">
                  <c:v>26</c:v>
                </c:pt>
                <c:pt idx="7742">
                  <c:v>26</c:v>
                </c:pt>
                <c:pt idx="7743">
                  <c:v>28</c:v>
                </c:pt>
                <c:pt idx="7744">
                  <c:v>28</c:v>
                </c:pt>
                <c:pt idx="7745">
                  <c:v>30</c:v>
                </c:pt>
                <c:pt idx="7746">
                  <c:v>26</c:v>
                </c:pt>
                <c:pt idx="7747">
                  <c:v>31</c:v>
                </c:pt>
                <c:pt idx="7748">
                  <c:v>31</c:v>
                </c:pt>
                <c:pt idx="7749">
                  <c:v>31</c:v>
                </c:pt>
                <c:pt idx="7750">
                  <c:v>31</c:v>
                </c:pt>
                <c:pt idx="7751">
                  <c:v>26</c:v>
                </c:pt>
                <c:pt idx="7752">
                  <c:v>27</c:v>
                </c:pt>
                <c:pt idx="7753">
                  <c:v>26</c:v>
                </c:pt>
                <c:pt idx="7754">
                  <c:v>27</c:v>
                </c:pt>
                <c:pt idx="7755">
                  <c:v>24</c:v>
                </c:pt>
                <c:pt idx="7756">
                  <c:v>26</c:v>
                </c:pt>
                <c:pt idx="7757">
                  <c:v>26</c:v>
                </c:pt>
                <c:pt idx="7758">
                  <c:v>26</c:v>
                </c:pt>
                <c:pt idx="7759">
                  <c:v>24</c:v>
                </c:pt>
                <c:pt idx="7760">
                  <c:v>26</c:v>
                </c:pt>
                <c:pt idx="7761">
                  <c:v>25</c:v>
                </c:pt>
                <c:pt idx="7762">
                  <c:v>27</c:v>
                </c:pt>
                <c:pt idx="7763">
                  <c:v>25</c:v>
                </c:pt>
                <c:pt idx="7764">
                  <c:v>25</c:v>
                </c:pt>
                <c:pt idx="7765">
                  <c:v>27</c:v>
                </c:pt>
                <c:pt idx="7766">
                  <c:v>27</c:v>
                </c:pt>
                <c:pt idx="7767">
                  <c:v>25</c:v>
                </c:pt>
                <c:pt idx="7768">
                  <c:v>27</c:v>
                </c:pt>
                <c:pt idx="7769">
                  <c:v>25</c:v>
                </c:pt>
                <c:pt idx="7770">
                  <c:v>25</c:v>
                </c:pt>
                <c:pt idx="7771">
                  <c:v>26</c:v>
                </c:pt>
                <c:pt idx="7772">
                  <c:v>27</c:v>
                </c:pt>
                <c:pt idx="7773">
                  <c:v>28</c:v>
                </c:pt>
                <c:pt idx="7774">
                  <c:v>30</c:v>
                </c:pt>
                <c:pt idx="7775">
                  <c:v>27</c:v>
                </c:pt>
                <c:pt idx="7776">
                  <c:v>28</c:v>
                </c:pt>
                <c:pt idx="7777">
                  <c:v>28</c:v>
                </c:pt>
                <c:pt idx="7778">
                  <c:v>30</c:v>
                </c:pt>
                <c:pt idx="7779">
                  <c:v>24</c:v>
                </c:pt>
                <c:pt idx="7780">
                  <c:v>26</c:v>
                </c:pt>
                <c:pt idx="7781">
                  <c:v>34</c:v>
                </c:pt>
                <c:pt idx="7782">
                  <c:v>23</c:v>
                </c:pt>
                <c:pt idx="7783">
                  <c:v>24</c:v>
                </c:pt>
                <c:pt idx="7784">
                  <c:v>26</c:v>
                </c:pt>
                <c:pt idx="7785">
                  <c:v>26</c:v>
                </c:pt>
                <c:pt idx="7786">
                  <c:v>24</c:v>
                </c:pt>
                <c:pt idx="7787">
                  <c:v>23</c:v>
                </c:pt>
                <c:pt idx="7788">
                  <c:v>24</c:v>
                </c:pt>
                <c:pt idx="7789">
                  <c:v>23</c:v>
                </c:pt>
                <c:pt idx="7790">
                  <c:v>34</c:v>
                </c:pt>
                <c:pt idx="7791">
                  <c:v>24</c:v>
                </c:pt>
                <c:pt idx="7792">
                  <c:v>24</c:v>
                </c:pt>
                <c:pt idx="7793">
                  <c:v>23</c:v>
                </c:pt>
                <c:pt idx="7794">
                  <c:v>24</c:v>
                </c:pt>
                <c:pt idx="7795">
                  <c:v>24</c:v>
                </c:pt>
                <c:pt idx="7796">
                  <c:v>34</c:v>
                </c:pt>
                <c:pt idx="7797">
                  <c:v>23</c:v>
                </c:pt>
                <c:pt idx="7798">
                  <c:v>24</c:v>
                </c:pt>
                <c:pt idx="7799">
                  <c:v>26</c:v>
                </c:pt>
                <c:pt idx="7800">
                  <c:v>24</c:v>
                </c:pt>
                <c:pt idx="7801">
                  <c:v>26</c:v>
                </c:pt>
                <c:pt idx="7802">
                  <c:v>28</c:v>
                </c:pt>
                <c:pt idx="7803">
                  <c:v>28</c:v>
                </c:pt>
                <c:pt idx="7804">
                  <c:v>22</c:v>
                </c:pt>
                <c:pt idx="7805">
                  <c:v>22</c:v>
                </c:pt>
                <c:pt idx="7806">
                  <c:v>22</c:v>
                </c:pt>
                <c:pt idx="7807">
                  <c:v>28</c:v>
                </c:pt>
                <c:pt idx="7808">
                  <c:v>22</c:v>
                </c:pt>
                <c:pt idx="7809">
                  <c:v>28</c:v>
                </c:pt>
                <c:pt idx="7810">
                  <c:v>28</c:v>
                </c:pt>
                <c:pt idx="7811">
                  <c:v>22</c:v>
                </c:pt>
                <c:pt idx="7812">
                  <c:v>22</c:v>
                </c:pt>
                <c:pt idx="7813">
                  <c:v>28</c:v>
                </c:pt>
                <c:pt idx="7814">
                  <c:v>25</c:v>
                </c:pt>
                <c:pt idx="7815">
                  <c:v>25</c:v>
                </c:pt>
                <c:pt idx="7816">
                  <c:v>25</c:v>
                </c:pt>
                <c:pt idx="7817">
                  <c:v>24</c:v>
                </c:pt>
                <c:pt idx="7818">
                  <c:v>22</c:v>
                </c:pt>
                <c:pt idx="7819">
                  <c:v>23</c:v>
                </c:pt>
                <c:pt idx="7820">
                  <c:v>23</c:v>
                </c:pt>
                <c:pt idx="7821">
                  <c:v>22</c:v>
                </c:pt>
                <c:pt idx="7822">
                  <c:v>23</c:v>
                </c:pt>
                <c:pt idx="7823">
                  <c:v>23</c:v>
                </c:pt>
                <c:pt idx="7824">
                  <c:v>22</c:v>
                </c:pt>
                <c:pt idx="7825">
                  <c:v>23</c:v>
                </c:pt>
                <c:pt idx="7826">
                  <c:v>23</c:v>
                </c:pt>
                <c:pt idx="7827">
                  <c:v>23</c:v>
                </c:pt>
                <c:pt idx="7828">
                  <c:v>23</c:v>
                </c:pt>
                <c:pt idx="7829">
                  <c:v>22</c:v>
                </c:pt>
                <c:pt idx="7830">
                  <c:v>25</c:v>
                </c:pt>
                <c:pt idx="7831">
                  <c:v>25</c:v>
                </c:pt>
                <c:pt idx="7832">
                  <c:v>25</c:v>
                </c:pt>
                <c:pt idx="7833">
                  <c:v>25</c:v>
                </c:pt>
                <c:pt idx="7834">
                  <c:v>27</c:v>
                </c:pt>
                <c:pt idx="7835">
                  <c:v>27</c:v>
                </c:pt>
                <c:pt idx="7836">
                  <c:v>27</c:v>
                </c:pt>
                <c:pt idx="7837">
                  <c:v>27</c:v>
                </c:pt>
                <c:pt idx="7838">
                  <c:v>27</c:v>
                </c:pt>
                <c:pt idx="7839">
                  <c:v>27</c:v>
                </c:pt>
                <c:pt idx="7840">
                  <c:v>27</c:v>
                </c:pt>
                <c:pt idx="7841">
                  <c:v>27</c:v>
                </c:pt>
                <c:pt idx="7842">
                  <c:v>18</c:v>
                </c:pt>
                <c:pt idx="7843">
                  <c:v>17</c:v>
                </c:pt>
                <c:pt idx="7844">
                  <c:v>17</c:v>
                </c:pt>
                <c:pt idx="7845">
                  <c:v>18</c:v>
                </c:pt>
                <c:pt idx="7846">
                  <c:v>19</c:v>
                </c:pt>
                <c:pt idx="7847">
                  <c:v>18</c:v>
                </c:pt>
                <c:pt idx="7848">
                  <c:v>24</c:v>
                </c:pt>
                <c:pt idx="7849">
                  <c:v>25</c:v>
                </c:pt>
                <c:pt idx="7850">
                  <c:v>25</c:v>
                </c:pt>
                <c:pt idx="7851">
                  <c:v>24</c:v>
                </c:pt>
                <c:pt idx="7852">
                  <c:v>24</c:v>
                </c:pt>
                <c:pt idx="7853">
                  <c:v>24</c:v>
                </c:pt>
                <c:pt idx="7854">
                  <c:v>24</c:v>
                </c:pt>
                <c:pt idx="7855">
                  <c:v>24</c:v>
                </c:pt>
                <c:pt idx="7856">
                  <c:v>17</c:v>
                </c:pt>
                <c:pt idx="7857">
                  <c:v>18</c:v>
                </c:pt>
                <c:pt idx="7858">
                  <c:v>18</c:v>
                </c:pt>
                <c:pt idx="7859">
                  <c:v>17</c:v>
                </c:pt>
                <c:pt idx="7860">
                  <c:v>20</c:v>
                </c:pt>
                <c:pt idx="7861">
                  <c:v>20</c:v>
                </c:pt>
                <c:pt idx="7862">
                  <c:v>28</c:v>
                </c:pt>
                <c:pt idx="7863">
                  <c:v>27</c:v>
                </c:pt>
                <c:pt idx="7864">
                  <c:v>28</c:v>
                </c:pt>
                <c:pt idx="7865">
                  <c:v>26</c:v>
                </c:pt>
                <c:pt idx="7866">
                  <c:v>27</c:v>
                </c:pt>
                <c:pt idx="7867">
                  <c:v>28</c:v>
                </c:pt>
                <c:pt idx="7868">
                  <c:v>28</c:v>
                </c:pt>
                <c:pt idx="7869">
                  <c:v>26</c:v>
                </c:pt>
                <c:pt idx="7870">
                  <c:v>26</c:v>
                </c:pt>
                <c:pt idx="7871">
                  <c:v>27</c:v>
                </c:pt>
                <c:pt idx="7872">
                  <c:v>24</c:v>
                </c:pt>
                <c:pt idx="7873">
                  <c:v>22</c:v>
                </c:pt>
                <c:pt idx="7874">
                  <c:v>24</c:v>
                </c:pt>
                <c:pt idx="7875">
                  <c:v>22</c:v>
                </c:pt>
                <c:pt idx="7876">
                  <c:v>24</c:v>
                </c:pt>
                <c:pt idx="7877">
                  <c:v>22</c:v>
                </c:pt>
                <c:pt idx="7878">
                  <c:v>20</c:v>
                </c:pt>
                <c:pt idx="7879">
                  <c:v>20</c:v>
                </c:pt>
                <c:pt idx="7880">
                  <c:v>20</c:v>
                </c:pt>
                <c:pt idx="7881">
                  <c:v>20</c:v>
                </c:pt>
                <c:pt idx="7882">
                  <c:v>19</c:v>
                </c:pt>
                <c:pt idx="7883">
                  <c:v>20</c:v>
                </c:pt>
                <c:pt idx="7884">
                  <c:v>19</c:v>
                </c:pt>
                <c:pt idx="7885">
                  <c:v>20</c:v>
                </c:pt>
                <c:pt idx="7886">
                  <c:v>20</c:v>
                </c:pt>
                <c:pt idx="7887">
                  <c:v>20</c:v>
                </c:pt>
                <c:pt idx="7888">
                  <c:v>20</c:v>
                </c:pt>
                <c:pt idx="7889">
                  <c:v>19</c:v>
                </c:pt>
                <c:pt idx="7890">
                  <c:v>24</c:v>
                </c:pt>
                <c:pt idx="7891">
                  <c:v>19</c:v>
                </c:pt>
                <c:pt idx="7892">
                  <c:v>24</c:v>
                </c:pt>
                <c:pt idx="7893">
                  <c:v>21</c:v>
                </c:pt>
                <c:pt idx="7894">
                  <c:v>23</c:v>
                </c:pt>
                <c:pt idx="7895">
                  <c:v>24</c:v>
                </c:pt>
                <c:pt idx="7896">
                  <c:v>23</c:v>
                </c:pt>
                <c:pt idx="7897">
                  <c:v>19</c:v>
                </c:pt>
                <c:pt idx="7898">
                  <c:v>20</c:v>
                </c:pt>
                <c:pt idx="7899">
                  <c:v>22</c:v>
                </c:pt>
                <c:pt idx="7900">
                  <c:v>22</c:v>
                </c:pt>
                <c:pt idx="7901">
                  <c:v>23</c:v>
                </c:pt>
                <c:pt idx="7902">
                  <c:v>19</c:v>
                </c:pt>
                <c:pt idx="7903">
                  <c:v>23</c:v>
                </c:pt>
                <c:pt idx="7904">
                  <c:v>20</c:v>
                </c:pt>
                <c:pt idx="7905">
                  <c:v>22</c:v>
                </c:pt>
                <c:pt idx="7906">
                  <c:v>19</c:v>
                </c:pt>
                <c:pt idx="7907">
                  <c:v>22</c:v>
                </c:pt>
                <c:pt idx="7908">
                  <c:v>23</c:v>
                </c:pt>
                <c:pt idx="7909">
                  <c:v>23</c:v>
                </c:pt>
                <c:pt idx="7910">
                  <c:v>19</c:v>
                </c:pt>
                <c:pt idx="7911">
                  <c:v>22</c:v>
                </c:pt>
                <c:pt idx="7912">
                  <c:v>22</c:v>
                </c:pt>
                <c:pt idx="7913">
                  <c:v>22</c:v>
                </c:pt>
                <c:pt idx="7914">
                  <c:v>20</c:v>
                </c:pt>
                <c:pt idx="7915">
                  <c:v>20</c:v>
                </c:pt>
                <c:pt idx="7916">
                  <c:v>19</c:v>
                </c:pt>
                <c:pt idx="7917">
                  <c:v>19</c:v>
                </c:pt>
                <c:pt idx="7918">
                  <c:v>22</c:v>
                </c:pt>
                <c:pt idx="7919">
                  <c:v>19</c:v>
                </c:pt>
                <c:pt idx="7920">
                  <c:v>22</c:v>
                </c:pt>
                <c:pt idx="7921">
                  <c:v>22</c:v>
                </c:pt>
                <c:pt idx="7922">
                  <c:v>28</c:v>
                </c:pt>
                <c:pt idx="7923">
                  <c:v>28</c:v>
                </c:pt>
                <c:pt idx="7924">
                  <c:v>28</c:v>
                </c:pt>
                <c:pt idx="7925">
                  <c:v>28</c:v>
                </c:pt>
                <c:pt idx="7926">
                  <c:v>28</c:v>
                </c:pt>
                <c:pt idx="7927">
                  <c:v>28</c:v>
                </c:pt>
                <c:pt idx="7928">
                  <c:v>28</c:v>
                </c:pt>
                <c:pt idx="7929">
                  <c:v>28</c:v>
                </c:pt>
                <c:pt idx="7930">
                  <c:v>29</c:v>
                </c:pt>
                <c:pt idx="7931">
                  <c:v>29</c:v>
                </c:pt>
                <c:pt idx="7932">
                  <c:v>29</c:v>
                </c:pt>
                <c:pt idx="7933">
                  <c:v>29</c:v>
                </c:pt>
                <c:pt idx="7934">
                  <c:v>29</c:v>
                </c:pt>
                <c:pt idx="7935">
                  <c:v>29</c:v>
                </c:pt>
                <c:pt idx="7936">
                  <c:v>29</c:v>
                </c:pt>
                <c:pt idx="7937">
                  <c:v>29</c:v>
                </c:pt>
                <c:pt idx="7938">
                  <c:v>29</c:v>
                </c:pt>
                <c:pt idx="7939">
                  <c:v>30</c:v>
                </c:pt>
                <c:pt idx="7940">
                  <c:v>30</c:v>
                </c:pt>
                <c:pt idx="7941">
                  <c:v>29</c:v>
                </c:pt>
                <c:pt idx="7942">
                  <c:v>29</c:v>
                </c:pt>
                <c:pt idx="7943">
                  <c:v>29</c:v>
                </c:pt>
                <c:pt idx="7944">
                  <c:v>20</c:v>
                </c:pt>
                <c:pt idx="7945">
                  <c:v>19</c:v>
                </c:pt>
                <c:pt idx="7946">
                  <c:v>20</c:v>
                </c:pt>
                <c:pt idx="7947">
                  <c:v>20</c:v>
                </c:pt>
                <c:pt idx="7948">
                  <c:v>20</c:v>
                </c:pt>
                <c:pt idx="7949">
                  <c:v>18</c:v>
                </c:pt>
                <c:pt idx="7950">
                  <c:v>19</c:v>
                </c:pt>
                <c:pt idx="7951">
                  <c:v>20</c:v>
                </c:pt>
                <c:pt idx="7952">
                  <c:v>18</c:v>
                </c:pt>
                <c:pt idx="7953">
                  <c:v>20</c:v>
                </c:pt>
                <c:pt idx="7954">
                  <c:v>20</c:v>
                </c:pt>
                <c:pt idx="7955">
                  <c:v>20</c:v>
                </c:pt>
                <c:pt idx="7956">
                  <c:v>20</c:v>
                </c:pt>
                <c:pt idx="7957">
                  <c:v>18</c:v>
                </c:pt>
                <c:pt idx="7958">
                  <c:v>20</c:v>
                </c:pt>
                <c:pt idx="7959">
                  <c:v>19</c:v>
                </c:pt>
                <c:pt idx="7960">
                  <c:v>20</c:v>
                </c:pt>
                <c:pt idx="7961">
                  <c:v>20</c:v>
                </c:pt>
                <c:pt idx="7962">
                  <c:v>20</c:v>
                </c:pt>
                <c:pt idx="7963">
                  <c:v>20</c:v>
                </c:pt>
                <c:pt idx="7964">
                  <c:v>20</c:v>
                </c:pt>
                <c:pt idx="7965">
                  <c:v>16</c:v>
                </c:pt>
                <c:pt idx="7966">
                  <c:v>17</c:v>
                </c:pt>
                <c:pt idx="7967">
                  <c:v>16</c:v>
                </c:pt>
                <c:pt idx="7968">
                  <c:v>17</c:v>
                </c:pt>
                <c:pt idx="7969">
                  <c:v>15</c:v>
                </c:pt>
                <c:pt idx="7970">
                  <c:v>15</c:v>
                </c:pt>
                <c:pt idx="7971">
                  <c:v>17</c:v>
                </c:pt>
                <c:pt idx="7972">
                  <c:v>17</c:v>
                </c:pt>
                <c:pt idx="7973">
                  <c:v>13</c:v>
                </c:pt>
                <c:pt idx="7974">
                  <c:v>14</c:v>
                </c:pt>
                <c:pt idx="7975">
                  <c:v>17</c:v>
                </c:pt>
                <c:pt idx="7976">
                  <c:v>17</c:v>
                </c:pt>
                <c:pt idx="7977">
                  <c:v>17</c:v>
                </c:pt>
                <c:pt idx="7978">
                  <c:v>17</c:v>
                </c:pt>
                <c:pt idx="7979">
                  <c:v>13</c:v>
                </c:pt>
                <c:pt idx="7980">
                  <c:v>17</c:v>
                </c:pt>
                <c:pt idx="7981">
                  <c:v>14</c:v>
                </c:pt>
                <c:pt idx="7982">
                  <c:v>17</c:v>
                </c:pt>
                <c:pt idx="7983">
                  <c:v>16</c:v>
                </c:pt>
                <c:pt idx="7984">
                  <c:v>15</c:v>
                </c:pt>
                <c:pt idx="7985">
                  <c:v>17</c:v>
                </c:pt>
                <c:pt idx="7986">
                  <c:v>17</c:v>
                </c:pt>
                <c:pt idx="7987">
                  <c:v>16</c:v>
                </c:pt>
                <c:pt idx="7988">
                  <c:v>16</c:v>
                </c:pt>
                <c:pt idx="7989">
                  <c:v>17</c:v>
                </c:pt>
                <c:pt idx="7990">
                  <c:v>17</c:v>
                </c:pt>
                <c:pt idx="7991">
                  <c:v>16</c:v>
                </c:pt>
                <c:pt idx="7992">
                  <c:v>15</c:v>
                </c:pt>
                <c:pt idx="7993">
                  <c:v>16</c:v>
                </c:pt>
                <c:pt idx="7994">
                  <c:v>16</c:v>
                </c:pt>
                <c:pt idx="7995">
                  <c:v>16</c:v>
                </c:pt>
                <c:pt idx="7996">
                  <c:v>16</c:v>
                </c:pt>
                <c:pt idx="7997">
                  <c:v>16</c:v>
                </c:pt>
                <c:pt idx="7998">
                  <c:v>16</c:v>
                </c:pt>
                <c:pt idx="7999">
                  <c:v>16</c:v>
                </c:pt>
                <c:pt idx="8000">
                  <c:v>16</c:v>
                </c:pt>
                <c:pt idx="8001">
                  <c:v>17</c:v>
                </c:pt>
                <c:pt idx="8002">
                  <c:v>17</c:v>
                </c:pt>
                <c:pt idx="8003">
                  <c:v>16</c:v>
                </c:pt>
                <c:pt idx="8004">
                  <c:v>17</c:v>
                </c:pt>
                <c:pt idx="8005">
                  <c:v>16</c:v>
                </c:pt>
                <c:pt idx="8006">
                  <c:v>15</c:v>
                </c:pt>
                <c:pt idx="8007">
                  <c:v>15</c:v>
                </c:pt>
                <c:pt idx="8008">
                  <c:v>17</c:v>
                </c:pt>
                <c:pt idx="8009">
                  <c:v>16</c:v>
                </c:pt>
                <c:pt idx="8010">
                  <c:v>16</c:v>
                </c:pt>
                <c:pt idx="8011">
                  <c:v>13</c:v>
                </c:pt>
                <c:pt idx="8012">
                  <c:v>13</c:v>
                </c:pt>
                <c:pt idx="8013">
                  <c:v>13</c:v>
                </c:pt>
                <c:pt idx="8014">
                  <c:v>13</c:v>
                </c:pt>
                <c:pt idx="8015">
                  <c:v>13</c:v>
                </c:pt>
                <c:pt idx="8016">
                  <c:v>13</c:v>
                </c:pt>
                <c:pt idx="8017">
                  <c:v>13</c:v>
                </c:pt>
                <c:pt idx="8018">
                  <c:v>13</c:v>
                </c:pt>
                <c:pt idx="8019">
                  <c:v>13</c:v>
                </c:pt>
                <c:pt idx="8020">
                  <c:v>13</c:v>
                </c:pt>
                <c:pt idx="8021">
                  <c:v>16</c:v>
                </c:pt>
                <c:pt idx="8022">
                  <c:v>15</c:v>
                </c:pt>
                <c:pt idx="8023">
                  <c:v>15</c:v>
                </c:pt>
                <c:pt idx="8024">
                  <c:v>15</c:v>
                </c:pt>
                <c:pt idx="8025">
                  <c:v>16</c:v>
                </c:pt>
                <c:pt idx="8026">
                  <c:v>17</c:v>
                </c:pt>
                <c:pt idx="8027">
                  <c:v>17</c:v>
                </c:pt>
                <c:pt idx="8028">
                  <c:v>15</c:v>
                </c:pt>
                <c:pt idx="8029">
                  <c:v>15</c:v>
                </c:pt>
                <c:pt idx="8030">
                  <c:v>15</c:v>
                </c:pt>
                <c:pt idx="8031">
                  <c:v>16</c:v>
                </c:pt>
                <c:pt idx="8032">
                  <c:v>15</c:v>
                </c:pt>
                <c:pt idx="8033">
                  <c:v>15</c:v>
                </c:pt>
                <c:pt idx="8034">
                  <c:v>16</c:v>
                </c:pt>
                <c:pt idx="8035">
                  <c:v>16</c:v>
                </c:pt>
                <c:pt idx="8036">
                  <c:v>22</c:v>
                </c:pt>
                <c:pt idx="8037">
                  <c:v>20</c:v>
                </c:pt>
                <c:pt idx="8038">
                  <c:v>20</c:v>
                </c:pt>
                <c:pt idx="8039">
                  <c:v>22</c:v>
                </c:pt>
                <c:pt idx="8040">
                  <c:v>22</c:v>
                </c:pt>
                <c:pt idx="8041">
                  <c:v>20</c:v>
                </c:pt>
                <c:pt idx="8042">
                  <c:v>22</c:v>
                </c:pt>
                <c:pt idx="8043">
                  <c:v>22</c:v>
                </c:pt>
                <c:pt idx="8044">
                  <c:v>20</c:v>
                </c:pt>
                <c:pt idx="8045">
                  <c:v>20</c:v>
                </c:pt>
                <c:pt idx="8046">
                  <c:v>20</c:v>
                </c:pt>
                <c:pt idx="8047">
                  <c:v>22</c:v>
                </c:pt>
                <c:pt idx="8048">
                  <c:v>22</c:v>
                </c:pt>
                <c:pt idx="8049">
                  <c:v>22</c:v>
                </c:pt>
                <c:pt idx="8050">
                  <c:v>22</c:v>
                </c:pt>
                <c:pt idx="8051">
                  <c:v>22</c:v>
                </c:pt>
                <c:pt idx="8052">
                  <c:v>22</c:v>
                </c:pt>
                <c:pt idx="8053">
                  <c:v>22</c:v>
                </c:pt>
                <c:pt idx="8054">
                  <c:v>20</c:v>
                </c:pt>
                <c:pt idx="8055">
                  <c:v>17</c:v>
                </c:pt>
                <c:pt idx="8056">
                  <c:v>15</c:v>
                </c:pt>
                <c:pt idx="8057">
                  <c:v>15</c:v>
                </c:pt>
                <c:pt idx="8058">
                  <c:v>17</c:v>
                </c:pt>
                <c:pt idx="8059">
                  <c:v>15</c:v>
                </c:pt>
                <c:pt idx="8060">
                  <c:v>14</c:v>
                </c:pt>
                <c:pt idx="8061">
                  <c:v>15</c:v>
                </c:pt>
                <c:pt idx="8062">
                  <c:v>15</c:v>
                </c:pt>
                <c:pt idx="8063">
                  <c:v>14</c:v>
                </c:pt>
                <c:pt idx="8064">
                  <c:v>15</c:v>
                </c:pt>
                <c:pt idx="8065">
                  <c:v>15</c:v>
                </c:pt>
                <c:pt idx="8066">
                  <c:v>15</c:v>
                </c:pt>
                <c:pt idx="8067">
                  <c:v>15</c:v>
                </c:pt>
                <c:pt idx="8068">
                  <c:v>15</c:v>
                </c:pt>
                <c:pt idx="8069">
                  <c:v>15</c:v>
                </c:pt>
                <c:pt idx="8070">
                  <c:v>19</c:v>
                </c:pt>
                <c:pt idx="8071">
                  <c:v>19</c:v>
                </c:pt>
                <c:pt idx="8072">
                  <c:v>16</c:v>
                </c:pt>
                <c:pt idx="8073">
                  <c:v>18</c:v>
                </c:pt>
                <c:pt idx="8074">
                  <c:v>19</c:v>
                </c:pt>
                <c:pt idx="8075">
                  <c:v>16</c:v>
                </c:pt>
                <c:pt idx="8076">
                  <c:v>17</c:v>
                </c:pt>
                <c:pt idx="8077">
                  <c:v>17</c:v>
                </c:pt>
                <c:pt idx="8078">
                  <c:v>17</c:v>
                </c:pt>
                <c:pt idx="8079">
                  <c:v>16</c:v>
                </c:pt>
                <c:pt idx="8080">
                  <c:v>19</c:v>
                </c:pt>
                <c:pt idx="8081">
                  <c:v>19</c:v>
                </c:pt>
                <c:pt idx="8082">
                  <c:v>16</c:v>
                </c:pt>
                <c:pt idx="8083">
                  <c:v>17</c:v>
                </c:pt>
                <c:pt idx="8084">
                  <c:v>17</c:v>
                </c:pt>
                <c:pt idx="8085">
                  <c:v>17</c:v>
                </c:pt>
                <c:pt idx="8086">
                  <c:v>17</c:v>
                </c:pt>
                <c:pt idx="8087">
                  <c:v>17</c:v>
                </c:pt>
                <c:pt idx="8088">
                  <c:v>19</c:v>
                </c:pt>
                <c:pt idx="8089">
                  <c:v>16</c:v>
                </c:pt>
                <c:pt idx="8090">
                  <c:v>16</c:v>
                </c:pt>
                <c:pt idx="8091">
                  <c:v>18</c:v>
                </c:pt>
                <c:pt idx="8092">
                  <c:v>18</c:v>
                </c:pt>
                <c:pt idx="8093">
                  <c:v>19</c:v>
                </c:pt>
                <c:pt idx="8094">
                  <c:v>20</c:v>
                </c:pt>
                <c:pt idx="8095">
                  <c:v>18</c:v>
                </c:pt>
                <c:pt idx="8096">
                  <c:v>18</c:v>
                </c:pt>
                <c:pt idx="8097">
                  <c:v>18</c:v>
                </c:pt>
                <c:pt idx="8098">
                  <c:v>20</c:v>
                </c:pt>
                <c:pt idx="8099">
                  <c:v>18</c:v>
                </c:pt>
                <c:pt idx="8100">
                  <c:v>19</c:v>
                </c:pt>
                <c:pt idx="8101">
                  <c:v>18</c:v>
                </c:pt>
                <c:pt idx="8102">
                  <c:v>19</c:v>
                </c:pt>
                <c:pt idx="8103">
                  <c:v>18</c:v>
                </c:pt>
                <c:pt idx="8104">
                  <c:v>19</c:v>
                </c:pt>
                <c:pt idx="8105">
                  <c:v>20</c:v>
                </c:pt>
                <c:pt idx="8106">
                  <c:v>20</c:v>
                </c:pt>
                <c:pt idx="8107">
                  <c:v>20</c:v>
                </c:pt>
                <c:pt idx="8108">
                  <c:v>18</c:v>
                </c:pt>
                <c:pt idx="8109">
                  <c:v>19</c:v>
                </c:pt>
                <c:pt idx="8110">
                  <c:v>18</c:v>
                </c:pt>
                <c:pt idx="8111">
                  <c:v>18</c:v>
                </c:pt>
                <c:pt idx="8112">
                  <c:v>18</c:v>
                </c:pt>
                <c:pt idx="8113">
                  <c:v>18</c:v>
                </c:pt>
                <c:pt idx="8114">
                  <c:v>18</c:v>
                </c:pt>
                <c:pt idx="8115">
                  <c:v>20</c:v>
                </c:pt>
                <c:pt idx="8116">
                  <c:v>19</c:v>
                </c:pt>
                <c:pt idx="8117">
                  <c:v>19</c:v>
                </c:pt>
                <c:pt idx="8118">
                  <c:v>19</c:v>
                </c:pt>
                <c:pt idx="8119">
                  <c:v>20</c:v>
                </c:pt>
                <c:pt idx="8120">
                  <c:v>19</c:v>
                </c:pt>
                <c:pt idx="8121">
                  <c:v>18</c:v>
                </c:pt>
                <c:pt idx="8122">
                  <c:v>20</c:v>
                </c:pt>
                <c:pt idx="8123">
                  <c:v>20</c:v>
                </c:pt>
                <c:pt idx="8124">
                  <c:v>20</c:v>
                </c:pt>
                <c:pt idx="8125">
                  <c:v>18</c:v>
                </c:pt>
                <c:pt idx="8126">
                  <c:v>18</c:v>
                </c:pt>
                <c:pt idx="8127">
                  <c:v>19</c:v>
                </c:pt>
                <c:pt idx="8128">
                  <c:v>18</c:v>
                </c:pt>
                <c:pt idx="8129">
                  <c:v>18</c:v>
                </c:pt>
                <c:pt idx="8130">
                  <c:v>18</c:v>
                </c:pt>
                <c:pt idx="8131">
                  <c:v>18</c:v>
                </c:pt>
                <c:pt idx="8132">
                  <c:v>17</c:v>
                </c:pt>
                <c:pt idx="8133">
                  <c:v>16</c:v>
                </c:pt>
                <c:pt idx="8134">
                  <c:v>17</c:v>
                </c:pt>
                <c:pt idx="8135">
                  <c:v>16</c:v>
                </c:pt>
                <c:pt idx="8136">
                  <c:v>18</c:v>
                </c:pt>
                <c:pt idx="8137">
                  <c:v>16</c:v>
                </c:pt>
                <c:pt idx="8138">
                  <c:v>16</c:v>
                </c:pt>
                <c:pt idx="8139">
                  <c:v>16</c:v>
                </c:pt>
                <c:pt idx="8140">
                  <c:v>16</c:v>
                </c:pt>
                <c:pt idx="8141">
                  <c:v>17</c:v>
                </c:pt>
                <c:pt idx="8142">
                  <c:v>17</c:v>
                </c:pt>
                <c:pt idx="8143">
                  <c:v>16</c:v>
                </c:pt>
                <c:pt idx="8144">
                  <c:v>15</c:v>
                </c:pt>
                <c:pt idx="8145">
                  <c:v>14</c:v>
                </c:pt>
                <c:pt idx="8146">
                  <c:v>15</c:v>
                </c:pt>
                <c:pt idx="8147">
                  <c:v>15</c:v>
                </c:pt>
                <c:pt idx="8148">
                  <c:v>15</c:v>
                </c:pt>
                <c:pt idx="8149">
                  <c:v>13</c:v>
                </c:pt>
                <c:pt idx="8150">
                  <c:v>12</c:v>
                </c:pt>
                <c:pt idx="8151">
                  <c:v>13</c:v>
                </c:pt>
                <c:pt idx="8152">
                  <c:v>12</c:v>
                </c:pt>
                <c:pt idx="8153">
                  <c:v>13</c:v>
                </c:pt>
                <c:pt idx="8154">
                  <c:v>12</c:v>
                </c:pt>
                <c:pt idx="8155">
                  <c:v>14</c:v>
                </c:pt>
                <c:pt idx="8156">
                  <c:v>15</c:v>
                </c:pt>
                <c:pt idx="8157">
                  <c:v>14</c:v>
                </c:pt>
                <c:pt idx="8158">
                  <c:v>15</c:v>
                </c:pt>
                <c:pt idx="8159">
                  <c:v>15</c:v>
                </c:pt>
                <c:pt idx="8160">
                  <c:v>14</c:v>
                </c:pt>
                <c:pt idx="8161">
                  <c:v>15</c:v>
                </c:pt>
                <c:pt idx="8162">
                  <c:v>14</c:v>
                </c:pt>
                <c:pt idx="8163">
                  <c:v>15</c:v>
                </c:pt>
                <c:pt idx="8164">
                  <c:v>16</c:v>
                </c:pt>
                <c:pt idx="8165">
                  <c:v>15</c:v>
                </c:pt>
                <c:pt idx="8166">
                  <c:v>15</c:v>
                </c:pt>
                <c:pt idx="8167">
                  <c:v>16</c:v>
                </c:pt>
                <c:pt idx="8168">
                  <c:v>16</c:v>
                </c:pt>
                <c:pt idx="8169">
                  <c:v>15</c:v>
                </c:pt>
                <c:pt idx="8170">
                  <c:v>16</c:v>
                </c:pt>
                <c:pt idx="8171">
                  <c:v>30</c:v>
                </c:pt>
                <c:pt idx="8172">
                  <c:v>30</c:v>
                </c:pt>
                <c:pt idx="8173">
                  <c:v>30</c:v>
                </c:pt>
                <c:pt idx="8174">
                  <c:v>30</c:v>
                </c:pt>
                <c:pt idx="8175">
                  <c:v>30</c:v>
                </c:pt>
                <c:pt idx="8176">
                  <c:v>30</c:v>
                </c:pt>
                <c:pt idx="8177">
                  <c:v>30</c:v>
                </c:pt>
                <c:pt idx="8178">
                  <c:v>30</c:v>
                </c:pt>
                <c:pt idx="8179">
                  <c:v>30</c:v>
                </c:pt>
                <c:pt idx="8180">
                  <c:v>30</c:v>
                </c:pt>
                <c:pt idx="8181">
                  <c:v>30</c:v>
                </c:pt>
                <c:pt idx="8182">
                  <c:v>30</c:v>
                </c:pt>
                <c:pt idx="8183">
                  <c:v>30</c:v>
                </c:pt>
                <c:pt idx="8184">
                  <c:v>30</c:v>
                </c:pt>
                <c:pt idx="8185">
                  <c:v>30</c:v>
                </c:pt>
                <c:pt idx="8186">
                  <c:v>30</c:v>
                </c:pt>
                <c:pt idx="8187">
                  <c:v>30</c:v>
                </c:pt>
                <c:pt idx="8188">
                  <c:v>30</c:v>
                </c:pt>
                <c:pt idx="8189">
                  <c:v>30</c:v>
                </c:pt>
                <c:pt idx="8190">
                  <c:v>30</c:v>
                </c:pt>
                <c:pt idx="8191">
                  <c:v>29</c:v>
                </c:pt>
                <c:pt idx="8192">
                  <c:v>29</c:v>
                </c:pt>
                <c:pt idx="8193">
                  <c:v>29</c:v>
                </c:pt>
                <c:pt idx="8194">
                  <c:v>28</c:v>
                </c:pt>
                <c:pt idx="8195">
                  <c:v>29</c:v>
                </c:pt>
                <c:pt idx="8196">
                  <c:v>28</c:v>
                </c:pt>
                <c:pt idx="8197">
                  <c:v>29</c:v>
                </c:pt>
                <c:pt idx="8198">
                  <c:v>29</c:v>
                </c:pt>
                <c:pt idx="8199">
                  <c:v>19</c:v>
                </c:pt>
                <c:pt idx="8200">
                  <c:v>23</c:v>
                </c:pt>
                <c:pt idx="8201">
                  <c:v>23</c:v>
                </c:pt>
                <c:pt idx="8202">
                  <c:v>19</c:v>
                </c:pt>
                <c:pt idx="8203">
                  <c:v>19</c:v>
                </c:pt>
                <c:pt idx="8204">
                  <c:v>19</c:v>
                </c:pt>
                <c:pt idx="8205">
                  <c:v>23</c:v>
                </c:pt>
                <c:pt idx="8206">
                  <c:v>23</c:v>
                </c:pt>
                <c:pt idx="8207">
                  <c:v>23</c:v>
                </c:pt>
                <c:pt idx="8208">
                  <c:v>23</c:v>
                </c:pt>
                <c:pt idx="8209">
                  <c:v>19</c:v>
                </c:pt>
                <c:pt idx="8210">
                  <c:v>19</c:v>
                </c:pt>
                <c:pt idx="8211">
                  <c:v>19</c:v>
                </c:pt>
                <c:pt idx="8212">
                  <c:v>19</c:v>
                </c:pt>
                <c:pt idx="8213">
                  <c:v>23</c:v>
                </c:pt>
                <c:pt idx="8214">
                  <c:v>19</c:v>
                </c:pt>
                <c:pt idx="8215">
                  <c:v>19</c:v>
                </c:pt>
                <c:pt idx="8216">
                  <c:v>19</c:v>
                </c:pt>
                <c:pt idx="8217">
                  <c:v>19</c:v>
                </c:pt>
                <c:pt idx="8218">
                  <c:v>23</c:v>
                </c:pt>
                <c:pt idx="8219">
                  <c:v>29</c:v>
                </c:pt>
                <c:pt idx="8220">
                  <c:v>23</c:v>
                </c:pt>
                <c:pt idx="8221">
                  <c:v>29</c:v>
                </c:pt>
                <c:pt idx="8222">
                  <c:v>19</c:v>
                </c:pt>
                <c:pt idx="8223">
                  <c:v>19</c:v>
                </c:pt>
                <c:pt idx="8224">
                  <c:v>19</c:v>
                </c:pt>
                <c:pt idx="8225">
                  <c:v>19</c:v>
                </c:pt>
                <c:pt idx="8226">
                  <c:v>23</c:v>
                </c:pt>
                <c:pt idx="8227">
                  <c:v>19</c:v>
                </c:pt>
                <c:pt idx="8228">
                  <c:v>19</c:v>
                </c:pt>
                <c:pt idx="8229">
                  <c:v>19</c:v>
                </c:pt>
                <c:pt idx="8230">
                  <c:v>23</c:v>
                </c:pt>
                <c:pt idx="8231">
                  <c:v>19</c:v>
                </c:pt>
                <c:pt idx="8232">
                  <c:v>19</c:v>
                </c:pt>
                <c:pt idx="8233">
                  <c:v>19</c:v>
                </c:pt>
                <c:pt idx="8234">
                  <c:v>23</c:v>
                </c:pt>
                <c:pt idx="8235">
                  <c:v>19</c:v>
                </c:pt>
                <c:pt idx="8236">
                  <c:v>19</c:v>
                </c:pt>
                <c:pt idx="8237">
                  <c:v>23</c:v>
                </c:pt>
                <c:pt idx="8238">
                  <c:v>23</c:v>
                </c:pt>
                <c:pt idx="8239">
                  <c:v>19</c:v>
                </c:pt>
                <c:pt idx="8240">
                  <c:v>19</c:v>
                </c:pt>
                <c:pt idx="8241">
                  <c:v>19</c:v>
                </c:pt>
                <c:pt idx="8242">
                  <c:v>19</c:v>
                </c:pt>
                <c:pt idx="8243">
                  <c:v>23</c:v>
                </c:pt>
                <c:pt idx="8244">
                  <c:v>23</c:v>
                </c:pt>
                <c:pt idx="8245">
                  <c:v>23</c:v>
                </c:pt>
                <c:pt idx="8246">
                  <c:v>19</c:v>
                </c:pt>
                <c:pt idx="8247">
                  <c:v>19</c:v>
                </c:pt>
                <c:pt idx="8248">
                  <c:v>19</c:v>
                </c:pt>
                <c:pt idx="8249">
                  <c:v>29</c:v>
                </c:pt>
                <c:pt idx="8250">
                  <c:v>19</c:v>
                </c:pt>
                <c:pt idx="8251">
                  <c:v>19</c:v>
                </c:pt>
                <c:pt idx="8252">
                  <c:v>19</c:v>
                </c:pt>
                <c:pt idx="8253">
                  <c:v>23</c:v>
                </c:pt>
                <c:pt idx="8254">
                  <c:v>19</c:v>
                </c:pt>
                <c:pt idx="8255">
                  <c:v>19</c:v>
                </c:pt>
                <c:pt idx="8256">
                  <c:v>23</c:v>
                </c:pt>
                <c:pt idx="8257">
                  <c:v>29</c:v>
                </c:pt>
                <c:pt idx="8258">
                  <c:v>26</c:v>
                </c:pt>
                <c:pt idx="8259">
                  <c:v>26</c:v>
                </c:pt>
                <c:pt idx="8260">
                  <c:v>21</c:v>
                </c:pt>
                <c:pt idx="8261">
                  <c:v>19</c:v>
                </c:pt>
                <c:pt idx="8262">
                  <c:v>19</c:v>
                </c:pt>
                <c:pt idx="8263">
                  <c:v>26</c:v>
                </c:pt>
                <c:pt idx="8264">
                  <c:v>19</c:v>
                </c:pt>
                <c:pt idx="8265">
                  <c:v>26</c:v>
                </c:pt>
                <c:pt idx="8266">
                  <c:v>19</c:v>
                </c:pt>
                <c:pt idx="8267">
                  <c:v>19</c:v>
                </c:pt>
                <c:pt idx="8268">
                  <c:v>19</c:v>
                </c:pt>
                <c:pt idx="8269">
                  <c:v>26</c:v>
                </c:pt>
                <c:pt idx="8270">
                  <c:v>21</c:v>
                </c:pt>
                <c:pt idx="8271">
                  <c:v>19</c:v>
                </c:pt>
                <c:pt idx="8272">
                  <c:v>26</c:v>
                </c:pt>
                <c:pt idx="8273">
                  <c:v>21</c:v>
                </c:pt>
                <c:pt idx="8274">
                  <c:v>26</c:v>
                </c:pt>
                <c:pt idx="8275">
                  <c:v>27</c:v>
                </c:pt>
                <c:pt idx="8276">
                  <c:v>21</c:v>
                </c:pt>
                <c:pt idx="8277">
                  <c:v>21</c:v>
                </c:pt>
                <c:pt idx="8278">
                  <c:v>21</c:v>
                </c:pt>
                <c:pt idx="8279">
                  <c:v>19</c:v>
                </c:pt>
                <c:pt idx="8280">
                  <c:v>27</c:v>
                </c:pt>
                <c:pt idx="8281">
                  <c:v>27</c:v>
                </c:pt>
                <c:pt idx="8282">
                  <c:v>19</c:v>
                </c:pt>
                <c:pt idx="8283">
                  <c:v>27</c:v>
                </c:pt>
                <c:pt idx="8284">
                  <c:v>27</c:v>
                </c:pt>
                <c:pt idx="8285">
                  <c:v>19</c:v>
                </c:pt>
                <c:pt idx="8286">
                  <c:v>27</c:v>
                </c:pt>
                <c:pt idx="8287">
                  <c:v>21</c:v>
                </c:pt>
                <c:pt idx="8288">
                  <c:v>21</c:v>
                </c:pt>
                <c:pt idx="8289">
                  <c:v>27</c:v>
                </c:pt>
                <c:pt idx="8290">
                  <c:v>19</c:v>
                </c:pt>
                <c:pt idx="8291">
                  <c:v>27</c:v>
                </c:pt>
                <c:pt idx="8292">
                  <c:v>19</c:v>
                </c:pt>
                <c:pt idx="8293">
                  <c:v>21</c:v>
                </c:pt>
                <c:pt idx="8294">
                  <c:v>27</c:v>
                </c:pt>
                <c:pt idx="8295">
                  <c:v>19</c:v>
                </c:pt>
                <c:pt idx="8296">
                  <c:v>22</c:v>
                </c:pt>
                <c:pt idx="8297">
                  <c:v>22</c:v>
                </c:pt>
                <c:pt idx="8298">
                  <c:v>19</c:v>
                </c:pt>
                <c:pt idx="8299">
                  <c:v>19</c:v>
                </c:pt>
                <c:pt idx="8300">
                  <c:v>19</c:v>
                </c:pt>
                <c:pt idx="8301">
                  <c:v>19</c:v>
                </c:pt>
                <c:pt idx="8302">
                  <c:v>31</c:v>
                </c:pt>
                <c:pt idx="8303">
                  <c:v>31</c:v>
                </c:pt>
                <c:pt idx="8304">
                  <c:v>30</c:v>
                </c:pt>
                <c:pt idx="8305">
                  <c:v>30</c:v>
                </c:pt>
                <c:pt idx="8306">
                  <c:v>30</c:v>
                </c:pt>
                <c:pt idx="8307">
                  <c:v>31</c:v>
                </c:pt>
                <c:pt idx="8308">
                  <c:v>29</c:v>
                </c:pt>
                <c:pt idx="8309">
                  <c:v>31</c:v>
                </c:pt>
                <c:pt idx="8310">
                  <c:v>29</c:v>
                </c:pt>
                <c:pt idx="8311">
                  <c:v>31</c:v>
                </c:pt>
                <c:pt idx="8312">
                  <c:v>29</c:v>
                </c:pt>
                <c:pt idx="8313">
                  <c:v>31</c:v>
                </c:pt>
                <c:pt idx="8314">
                  <c:v>29</c:v>
                </c:pt>
                <c:pt idx="8315">
                  <c:v>31</c:v>
                </c:pt>
                <c:pt idx="8316">
                  <c:v>31</c:v>
                </c:pt>
                <c:pt idx="8317">
                  <c:v>29</c:v>
                </c:pt>
                <c:pt idx="8318">
                  <c:v>31</c:v>
                </c:pt>
                <c:pt idx="8319">
                  <c:v>29</c:v>
                </c:pt>
                <c:pt idx="8320">
                  <c:v>29</c:v>
                </c:pt>
                <c:pt idx="8321">
                  <c:v>29</c:v>
                </c:pt>
                <c:pt idx="8322">
                  <c:v>28</c:v>
                </c:pt>
                <c:pt idx="8323">
                  <c:v>28</c:v>
                </c:pt>
                <c:pt idx="8324">
                  <c:v>30</c:v>
                </c:pt>
                <c:pt idx="8325">
                  <c:v>28</c:v>
                </c:pt>
                <c:pt idx="8326">
                  <c:v>28</c:v>
                </c:pt>
                <c:pt idx="8327">
                  <c:v>29</c:v>
                </c:pt>
                <c:pt idx="8328">
                  <c:v>30</c:v>
                </c:pt>
                <c:pt idx="8329">
                  <c:v>30</c:v>
                </c:pt>
                <c:pt idx="8330">
                  <c:v>28</c:v>
                </c:pt>
                <c:pt idx="8331">
                  <c:v>32</c:v>
                </c:pt>
                <c:pt idx="8332">
                  <c:v>32</c:v>
                </c:pt>
                <c:pt idx="8333">
                  <c:v>26</c:v>
                </c:pt>
                <c:pt idx="8334">
                  <c:v>26</c:v>
                </c:pt>
                <c:pt idx="8335">
                  <c:v>28</c:v>
                </c:pt>
                <c:pt idx="8336">
                  <c:v>26</c:v>
                </c:pt>
                <c:pt idx="8337">
                  <c:v>26</c:v>
                </c:pt>
                <c:pt idx="8338">
                  <c:v>28</c:v>
                </c:pt>
                <c:pt idx="8339">
                  <c:v>26</c:v>
                </c:pt>
                <c:pt idx="8340">
                  <c:v>28</c:v>
                </c:pt>
                <c:pt idx="8341">
                  <c:v>25</c:v>
                </c:pt>
                <c:pt idx="8342">
                  <c:v>25</c:v>
                </c:pt>
                <c:pt idx="8343">
                  <c:v>25</c:v>
                </c:pt>
                <c:pt idx="8344">
                  <c:v>27</c:v>
                </c:pt>
                <c:pt idx="8345">
                  <c:v>27</c:v>
                </c:pt>
                <c:pt idx="8346">
                  <c:v>28</c:v>
                </c:pt>
                <c:pt idx="8347">
                  <c:v>28</c:v>
                </c:pt>
                <c:pt idx="8348">
                  <c:v>29</c:v>
                </c:pt>
                <c:pt idx="8349">
                  <c:v>28</c:v>
                </c:pt>
                <c:pt idx="8350">
                  <c:v>28</c:v>
                </c:pt>
                <c:pt idx="8351">
                  <c:v>29</c:v>
                </c:pt>
                <c:pt idx="8352">
                  <c:v>29</c:v>
                </c:pt>
                <c:pt idx="8353">
                  <c:v>28</c:v>
                </c:pt>
                <c:pt idx="8354">
                  <c:v>29</c:v>
                </c:pt>
                <c:pt idx="8355">
                  <c:v>29</c:v>
                </c:pt>
                <c:pt idx="8356">
                  <c:v>28</c:v>
                </c:pt>
                <c:pt idx="8357">
                  <c:v>28</c:v>
                </c:pt>
                <c:pt idx="8358">
                  <c:v>27</c:v>
                </c:pt>
                <c:pt idx="8359">
                  <c:v>28</c:v>
                </c:pt>
                <c:pt idx="8360">
                  <c:v>28</c:v>
                </c:pt>
                <c:pt idx="8361">
                  <c:v>27</c:v>
                </c:pt>
                <c:pt idx="8362">
                  <c:v>28</c:v>
                </c:pt>
                <c:pt idx="8363">
                  <c:v>27</c:v>
                </c:pt>
                <c:pt idx="8364">
                  <c:v>27</c:v>
                </c:pt>
                <c:pt idx="8365">
                  <c:v>27</c:v>
                </c:pt>
                <c:pt idx="8366">
                  <c:v>28</c:v>
                </c:pt>
                <c:pt idx="8367">
                  <c:v>28</c:v>
                </c:pt>
                <c:pt idx="8368">
                  <c:v>25</c:v>
                </c:pt>
                <c:pt idx="8369">
                  <c:v>25</c:v>
                </c:pt>
                <c:pt idx="8370">
                  <c:v>25</c:v>
                </c:pt>
                <c:pt idx="8371">
                  <c:v>25</c:v>
                </c:pt>
                <c:pt idx="8372">
                  <c:v>30</c:v>
                </c:pt>
                <c:pt idx="8373">
                  <c:v>30</c:v>
                </c:pt>
                <c:pt idx="8374">
                  <c:v>30</c:v>
                </c:pt>
                <c:pt idx="8375">
                  <c:v>30</c:v>
                </c:pt>
                <c:pt idx="8376">
                  <c:v>27</c:v>
                </c:pt>
                <c:pt idx="8377">
                  <c:v>27</c:v>
                </c:pt>
                <c:pt idx="8378">
                  <c:v>27</c:v>
                </c:pt>
                <c:pt idx="8379">
                  <c:v>31</c:v>
                </c:pt>
                <c:pt idx="8380">
                  <c:v>27</c:v>
                </c:pt>
                <c:pt idx="8381">
                  <c:v>30</c:v>
                </c:pt>
                <c:pt idx="8382">
                  <c:v>29</c:v>
                </c:pt>
                <c:pt idx="8383">
                  <c:v>27</c:v>
                </c:pt>
                <c:pt idx="8384">
                  <c:v>29</c:v>
                </c:pt>
                <c:pt idx="8385">
                  <c:v>27</c:v>
                </c:pt>
                <c:pt idx="8386">
                  <c:v>29</c:v>
                </c:pt>
                <c:pt idx="8387">
                  <c:v>30</c:v>
                </c:pt>
                <c:pt idx="8388">
                  <c:v>27</c:v>
                </c:pt>
                <c:pt idx="8389">
                  <c:v>26</c:v>
                </c:pt>
                <c:pt idx="8390">
                  <c:v>27</c:v>
                </c:pt>
                <c:pt idx="8391">
                  <c:v>22</c:v>
                </c:pt>
                <c:pt idx="8392">
                  <c:v>24</c:v>
                </c:pt>
                <c:pt idx="8393">
                  <c:v>23</c:v>
                </c:pt>
                <c:pt idx="8394">
                  <c:v>21</c:v>
                </c:pt>
                <c:pt idx="8395">
                  <c:v>23</c:v>
                </c:pt>
                <c:pt idx="8396">
                  <c:v>23</c:v>
                </c:pt>
                <c:pt idx="8397">
                  <c:v>28</c:v>
                </c:pt>
                <c:pt idx="8398">
                  <c:v>28</c:v>
                </c:pt>
                <c:pt idx="8399">
                  <c:v>28</c:v>
                </c:pt>
                <c:pt idx="8400">
                  <c:v>28</c:v>
                </c:pt>
                <c:pt idx="8401">
                  <c:v>28</c:v>
                </c:pt>
                <c:pt idx="8402">
                  <c:v>28</c:v>
                </c:pt>
                <c:pt idx="8403">
                  <c:v>28</c:v>
                </c:pt>
                <c:pt idx="8404">
                  <c:v>28</c:v>
                </c:pt>
                <c:pt idx="8405">
                  <c:v>28</c:v>
                </c:pt>
                <c:pt idx="8406">
                  <c:v>28</c:v>
                </c:pt>
                <c:pt idx="8407">
                  <c:v>28</c:v>
                </c:pt>
                <c:pt idx="8408">
                  <c:v>28</c:v>
                </c:pt>
                <c:pt idx="8409">
                  <c:v>28</c:v>
                </c:pt>
                <c:pt idx="8410">
                  <c:v>28</c:v>
                </c:pt>
                <c:pt idx="8411">
                  <c:v>28</c:v>
                </c:pt>
                <c:pt idx="8412">
                  <c:v>14</c:v>
                </c:pt>
                <c:pt idx="8413">
                  <c:v>21</c:v>
                </c:pt>
                <c:pt idx="8414">
                  <c:v>21</c:v>
                </c:pt>
                <c:pt idx="8415">
                  <c:v>21</c:v>
                </c:pt>
                <c:pt idx="8416">
                  <c:v>21</c:v>
                </c:pt>
                <c:pt idx="8417">
                  <c:v>21</c:v>
                </c:pt>
                <c:pt idx="8418">
                  <c:v>21</c:v>
                </c:pt>
                <c:pt idx="8419">
                  <c:v>21</c:v>
                </c:pt>
                <c:pt idx="8420">
                  <c:v>21</c:v>
                </c:pt>
                <c:pt idx="8421">
                  <c:v>21</c:v>
                </c:pt>
                <c:pt idx="8422">
                  <c:v>21</c:v>
                </c:pt>
                <c:pt idx="8423">
                  <c:v>21</c:v>
                </c:pt>
                <c:pt idx="8424">
                  <c:v>25</c:v>
                </c:pt>
                <c:pt idx="8425">
                  <c:v>25</c:v>
                </c:pt>
                <c:pt idx="8426">
                  <c:v>25</c:v>
                </c:pt>
                <c:pt idx="8427">
                  <c:v>26</c:v>
                </c:pt>
                <c:pt idx="8428">
                  <c:v>26</c:v>
                </c:pt>
                <c:pt idx="8429">
                  <c:v>26</c:v>
                </c:pt>
                <c:pt idx="8430">
                  <c:v>26</c:v>
                </c:pt>
                <c:pt idx="8431">
                  <c:v>26</c:v>
                </c:pt>
                <c:pt idx="8432">
                  <c:v>25</c:v>
                </c:pt>
                <c:pt idx="8433">
                  <c:v>25</c:v>
                </c:pt>
                <c:pt idx="8434">
                  <c:v>25</c:v>
                </c:pt>
                <c:pt idx="8435">
                  <c:v>25</c:v>
                </c:pt>
                <c:pt idx="8436">
                  <c:v>37</c:v>
                </c:pt>
                <c:pt idx="8437">
                  <c:v>37</c:v>
                </c:pt>
                <c:pt idx="8438">
                  <c:v>37</c:v>
                </c:pt>
                <c:pt idx="8439">
                  <c:v>37</c:v>
                </c:pt>
                <c:pt idx="8440">
                  <c:v>37</c:v>
                </c:pt>
                <c:pt idx="8441">
                  <c:v>37</c:v>
                </c:pt>
                <c:pt idx="8442">
                  <c:v>37</c:v>
                </c:pt>
                <c:pt idx="8443">
                  <c:v>37</c:v>
                </c:pt>
                <c:pt idx="8444">
                  <c:v>37</c:v>
                </c:pt>
                <c:pt idx="8445">
                  <c:v>37</c:v>
                </c:pt>
                <c:pt idx="8446">
                  <c:v>38</c:v>
                </c:pt>
                <c:pt idx="8447">
                  <c:v>37</c:v>
                </c:pt>
                <c:pt idx="8448">
                  <c:v>37</c:v>
                </c:pt>
                <c:pt idx="8449">
                  <c:v>37</c:v>
                </c:pt>
                <c:pt idx="8450">
                  <c:v>37</c:v>
                </c:pt>
                <c:pt idx="8451">
                  <c:v>36</c:v>
                </c:pt>
                <c:pt idx="8452">
                  <c:v>36</c:v>
                </c:pt>
                <c:pt idx="8453">
                  <c:v>36</c:v>
                </c:pt>
                <c:pt idx="8454">
                  <c:v>36</c:v>
                </c:pt>
                <c:pt idx="8455">
                  <c:v>36</c:v>
                </c:pt>
                <c:pt idx="8456">
                  <c:v>36</c:v>
                </c:pt>
                <c:pt idx="8457">
                  <c:v>26</c:v>
                </c:pt>
                <c:pt idx="8458">
                  <c:v>24</c:v>
                </c:pt>
                <c:pt idx="8459">
                  <c:v>25</c:v>
                </c:pt>
                <c:pt idx="8460">
                  <c:v>25</c:v>
                </c:pt>
                <c:pt idx="8461">
                  <c:v>22</c:v>
                </c:pt>
                <c:pt idx="8462">
                  <c:v>22</c:v>
                </c:pt>
                <c:pt idx="8463">
                  <c:v>22</c:v>
                </c:pt>
                <c:pt idx="8464">
                  <c:v>22</c:v>
                </c:pt>
                <c:pt idx="8465">
                  <c:v>24</c:v>
                </c:pt>
                <c:pt idx="8466">
                  <c:v>24</c:v>
                </c:pt>
                <c:pt idx="8467">
                  <c:v>24</c:v>
                </c:pt>
                <c:pt idx="8468">
                  <c:v>24</c:v>
                </c:pt>
                <c:pt idx="8469">
                  <c:v>24</c:v>
                </c:pt>
                <c:pt idx="8470">
                  <c:v>24</c:v>
                </c:pt>
                <c:pt idx="8471">
                  <c:v>24</c:v>
                </c:pt>
                <c:pt idx="8472">
                  <c:v>24</c:v>
                </c:pt>
                <c:pt idx="8473">
                  <c:v>31</c:v>
                </c:pt>
                <c:pt idx="8474">
                  <c:v>31</c:v>
                </c:pt>
                <c:pt idx="8475">
                  <c:v>31</c:v>
                </c:pt>
                <c:pt idx="8476">
                  <c:v>31</c:v>
                </c:pt>
                <c:pt idx="8477">
                  <c:v>31</c:v>
                </c:pt>
                <c:pt idx="8478">
                  <c:v>31</c:v>
                </c:pt>
                <c:pt idx="8479">
                  <c:v>32</c:v>
                </c:pt>
                <c:pt idx="8480">
                  <c:v>31</c:v>
                </c:pt>
                <c:pt idx="8481">
                  <c:v>32</c:v>
                </c:pt>
                <c:pt idx="8482">
                  <c:v>31</c:v>
                </c:pt>
                <c:pt idx="8483">
                  <c:v>30</c:v>
                </c:pt>
                <c:pt idx="8484">
                  <c:v>30</c:v>
                </c:pt>
                <c:pt idx="8485">
                  <c:v>23</c:v>
                </c:pt>
                <c:pt idx="8486">
                  <c:v>23</c:v>
                </c:pt>
                <c:pt idx="8487">
                  <c:v>23</c:v>
                </c:pt>
                <c:pt idx="8488">
                  <c:v>23</c:v>
                </c:pt>
                <c:pt idx="8489">
                  <c:v>23</c:v>
                </c:pt>
                <c:pt idx="8490">
                  <c:v>23</c:v>
                </c:pt>
                <c:pt idx="8491">
                  <c:v>24</c:v>
                </c:pt>
                <c:pt idx="8492">
                  <c:v>24</c:v>
                </c:pt>
                <c:pt idx="8493">
                  <c:v>24</c:v>
                </c:pt>
                <c:pt idx="8494">
                  <c:v>28</c:v>
                </c:pt>
                <c:pt idx="8495">
                  <c:v>27</c:v>
                </c:pt>
                <c:pt idx="8496">
                  <c:v>27</c:v>
                </c:pt>
                <c:pt idx="8497">
                  <c:v>28</c:v>
                </c:pt>
                <c:pt idx="8498">
                  <c:v>32</c:v>
                </c:pt>
                <c:pt idx="8499">
                  <c:v>32</c:v>
                </c:pt>
                <c:pt idx="8500">
                  <c:v>32</c:v>
                </c:pt>
                <c:pt idx="8501">
                  <c:v>33</c:v>
                </c:pt>
                <c:pt idx="8502">
                  <c:v>33</c:v>
                </c:pt>
                <c:pt idx="8503">
                  <c:v>33</c:v>
                </c:pt>
                <c:pt idx="8504">
                  <c:v>32</c:v>
                </c:pt>
                <c:pt idx="8505">
                  <c:v>33</c:v>
                </c:pt>
                <c:pt idx="8506">
                  <c:v>32</c:v>
                </c:pt>
                <c:pt idx="8507">
                  <c:v>32</c:v>
                </c:pt>
                <c:pt idx="8508">
                  <c:v>32</c:v>
                </c:pt>
                <c:pt idx="8509">
                  <c:v>33</c:v>
                </c:pt>
                <c:pt idx="8510">
                  <c:v>33</c:v>
                </c:pt>
                <c:pt idx="8511">
                  <c:v>33</c:v>
                </c:pt>
                <c:pt idx="8512">
                  <c:v>33</c:v>
                </c:pt>
                <c:pt idx="8513">
                  <c:v>32</c:v>
                </c:pt>
                <c:pt idx="8514">
                  <c:v>33</c:v>
                </c:pt>
                <c:pt idx="8515">
                  <c:v>32</c:v>
                </c:pt>
                <c:pt idx="8516">
                  <c:v>32</c:v>
                </c:pt>
                <c:pt idx="8517">
                  <c:v>33</c:v>
                </c:pt>
                <c:pt idx="8518">
                  <c:v>26</c:v>
                </c:pt>
                <c:pt idx="8519">
                  <c:v>25</c:v>
                </c:pt>
                <c:pt idx="8520">
                  <c:v>26</c:v>
                </c:pt>
                <c:pt idx="8521">
                  <c:v>25</c:v>
                </c:pt>
                <c:pt idx="8522">
                  <c:v>26</c:v>
                </c:pt>
                <c:pt idx="8523">
                  <c:v>26</c:v>
                </c:pt>
                <c:pt idx="8524">
                  <c:v>26</c:v>
                </c:pt>
                <c:pt idx="8525">
                  <c:v>26</c:v>
                </c:pt>
                <c:pt idx="8526">
                  <c:v>26</c:v>
                </c:pt>
                <c:pt idx="8527">
                  <c:v>26</c:v>
                </c:pt>
                <c:pt idx="8528">
                  <c:v>26</c:v>
                </c:pt>
                <c:pt idx="8529">
                  <c:v>27</c:v>
                </c:pt>
                <c:pt idx="8530">
                  <c:v>26</c:v>
                </c:pt>
                <c:pt idx="8531">
                  <c:v>27</c:v>
                </c:pt>
                <c:pt idx="8532">
                  <c:v>27</c:v>
                </c:pt>
                <c:pt idx="8533">
                  <c:v>23</c:v>
                </c:pt>
                <c:pt idx="8534">
                  <c:v>25</c:v>
                </c:pt>
                <c:pt idx="8535">
                  <c:v>25</c:v>
                </c:pt>
                <c:pt idx="8536">
                  <c:v>23</c:v>
                </c:pt>
                <c:pt idx="8537">
                  <c:v>23</c:v>
                </c:pt>
                <c:pt idx="8538">
                  <c:v>23</c:v>
                </c:pt>
                <c:pt idx="8539">
                  <c:v>25</c:v>
                </c:pt>
                <c:pt idx="8540">
                  <c:v>25</c:v>
                </c:pt>
                <c:pt idx="8541">
                  <c:v>25</c:v>
                </c:pt>
                <c:pt idx="8542">
                  <c:v>25</c:v>
                </c:pt>
                <c:pt idx="8543">
                  <c:v>25</c:v>
                </c:pt>
                <c:pt idx="8544">
                  <c:v>25</c:v>
                </c:pt>
                <c:pt idx="8545">
                  <c:v>25</c:v>
                </c:pt>
                <c:pt idx="8546">
                  <c:v>25</c:v>
                </c:pt>
                <c:pt idx="8547">
                  <c:v>25</c:v>
                </c:pt>
                <c:pt idx="8548">
                  <c:v>25</c:v>
                </c:pt>
                <c:pt idx="8549">
                  <c:v>25</c:v>
                </c:pt>
                <c:pt idx="8550">
                  <c:v>25</c:v>
                </c:pt>
                <c:pt idx="8551">
                  <c:v>25</c:v>
                </c:pt>
                <c:pt idx="8552">
                  <c:v>25</c:v>
                </c:pt>
                <c:pt idx="8553">
                  <c:v>25</c:v>
                </c:pt>
                <c:pt idx="8554">
                  <c:v>25</c:v>
                </c:pt>
                <c:pt idx="8555">
                  <c:v>25</c:v>
                </c:pt>
                <c:pt idx="8556">
                  <c:v>25</c:v>
                </c:pt>
                <c:pt idx="8557">
                  <c:v>20</c:v>
                </c:pt>
                <c:pt idx="8558">
                  <c:v>19</c:v>
                </c:pt>
                <c:pt idx="8559">
                  <c:v>20</c:v>
                </c:pt>
                <c:pt idx="8560">
                  <c:v>23</c:v>
                </c:pt>
                <c:pt idx="8561">
                  <c:v>23</c:v>
                </c:pt>
                <c:pt idx="8562">
                  <c:v>23</c:v>
                </c:pt>
                <c:pt idx="8563">
                  <c:v>22</c:v>
                </c:pt>
                <c:pt idx="8564">
                  <c:v>22</c:v>
                </c:pt>
                <c:pt idx="8565">
                  <c:v>23</c:v>
                </c:pt>
                <c:pt idx="8566">
                  <c:v>20</c:v>
                </c:pt>
                <c:pt idx="8567">
                  <c:v>27</c:v>
                </c:pt>
                <c:pt idx="8568">
                  <c:v>25</c:v>
                </c:pt>
                <c:pt idx="8569">
                  <c:v>25</c:v>
                </c:pt>
                <c:pt idx="8570">
                  <c:v>30</c:v>
                </c:pt>
                <c:pt idx="8571">
                  <c:v>30</c:v>
                </c:pt>
                <c:pt idx="8572">
                  <c:v>31</c:v>
                </c:pt>
                <c:pt idx="8573">
                  <c:v>31</c:v>
                </c:pt>
                <c:pt idx="8574">
                  <c:v>28</c:v>
                </c:pt>
                <c:pt idx="8575">
                  <c:v>31</c:v>
                </c:pt>
                <c:pt idx="8576">
                  <c:v>31</c:v>
                </c:pt>
                <c:pt idx="8577">
                  <c:v>31</c:v>
                </c:pt>
                <c:pt idx="8578">
                  <c:v>31</c:v>
                </c:pt>
                <c:pt idx="8579">
                  <c:v>28</c:v>
                </c:pt>
                <c:pt idx="8580">
                  <c:v>31</c:v>
                </c:pt>
                <c:pt idx="8581">
                  <c:v>31</c:v>
                </c:pt>
                <c:pt idx="8582">
                  <c:v>28</c:v>
                </c:pt>
                <c:pt idx="8583">
                  <c:v>31</c:v>
                </c:pt>
                <c:pt idx="8584">
                  <c:v>31</c:v>
                </c:pt>
                <c:pt idx="8585">
                  <c:v>21</c:v>
                </c:pt>
                <c:pt idx="8586">
                  <c:v>21</c:v>
                </c:pt>
                <c:pt idx="8587">
                  <c:v>21</c:v>
                </c:pt>
                <c:pt idx="8588">
                  <c:v>21</c:v>
                </c:pt>
                <c:pt idx="8589">
                  <c:v>21</c:v>
                </c:pt>
                <c:pt idx="8590">
                  <c:v>21</c:v>
                </c:pt>
                <c:pt idx="8591">
                  <c:v>24</c:v>
                </c:pt>
                <c:pt idx="8592">
                  <c:v>22</c:v>
                </c:pt>
                <c:pt idx="8593">
                  <c:v>23</c:v>
                </c:pt>
                <c:pt idx="8594">
                  <c:v>22</c:v>
                </c:pt>
                <c:pt idx="8595">
                  <c:v>23</c:v>
                </c:pt>
                <c:pt idx="8596">
                  <c:v>22</c:v>
                </c:pt>
                <c:pt idx="8597">
                  <c:v>25</c:v>
                </c:pt>
                <c:pt idx="8598">
                  <c:v>26</c:v>
                </c:pt>
                <c:pt idx="8599">
                  <c:v>26</c:v>
                </c:pt>
                <c:pt idx="8600">
                  <c:v>24</c:v>
                </c:pt>
                <c:pt idx="8601">
                  <c:v>26</c:v>
                </c:pt>
                <c:pt idx="8602">
                  <c:v>28</c:v>
                </c:pt>
                <c:pt idx="8603">
                  <c:v>26</c:v>
                </c:pt>
                <c:pt idx="8604">
                  <c:v>26</c:v>
                </c:pt>
                <c:pt idx="8605">
                  <c:v>27</c:v>
                </c:pt>
                <c:pt idx="8606">
                  <c:v>27</c:v>
                </c:pt>
                <c:pt idx="8607">
                  <c:v>26</c:v>
                </c:pt>
                <c:pt idx="8608">
                  <c:v>25</c:v>
                </c:pt>
                <c:pt idx="8609">
                  <c:v>25</c:v>
                </c:pt>
                <c:pt idx="8610">
                  <c:v>25</c:v>
                </c:pt>
                <c:pt idx="8611">
                  <c:v>25</c:v>
                </c:pt>
                <c:pt idx="8612">
                  <c:v>24</c:v>
                </c:pt>
                <c:pt idx="8613">
                  <c:v>24</c:v>
                </c:pt>
                <c:pt idx="8614">
                  <c:v>28</c:v>
                </c:pt>
                <c:pt idx="8615">
                  <c:v>28</c:v>
                </c:pt>
                <c:pt idx="8616">
                  <c:v>28</c:v>
                </c:pt>
                <c:pt idx="8617">
                  <c:v>28</c:v>
                </c:pt>
                <c:pt idx="8618">
                  <c:v>30</c:v>
                </c:pt>
                <c:pt idx="8619">
                  <c:v>28</c:v>
                </c:pt>
                <c:pt idx="8620">
                  <c:v>28</c:v>
                </c:pt>
                <c:pt idx="8621">
                  <c:v>20</c:v>
                </c:pt>
                <c:pt idx="8622">
                  <c:v>20</c:v>
                </c:pt>
                <c:pt idx="8623">
                  <c:v>22</c:v>
                </c:pt>
                <c:pt idx="8624">
                  <c:v>22</c:v>
                </c:pt>
                <c:pt idx="8625">
                  <c:v>22</c:v>
                </c:pt>
                <c:pt idx="8626">
                  <c:v>20</c:v>
                </c:pt>
                <c:pt idx="8627">
                  <c:v>22</c:v>
                </c:pt>
                <c:pt idx="8628">
                  <c:v>22</c:v>
                </c:pt>
                <c:pt idx="8629">
                  <c:v>20</c:v>
                </c:pt>
                <c:pt idx="8630">
                  <c:v>22</c:v>
                </c:pt>
                <c:pt idx="8631">
                  <c:v>20</c:v>
                </c:pt>
                <c:pt idx="8632">
                  <c:v>20</c:v>
                </c:pt>
                <c:pt idx="8633">
                  <c:v>22</c:v>
                </c:pt>
                <c:pt idx="8634">
                  <c:v>22</c:v>
                </c:pt>
                <c:pt idx="8635">
                  <c:v>22</c:v>
                </c:pt>
                <c:pt idx="8636">
                  <c:v>20</c:v>
                </c:pt>
                <c:pt idx="8637">
                  <c:v>20</c:v>
                </c:pt>
                <c:pt idx="8638">
                  <c:v>22</c:v>
                </c:pt>
                <c:pt idx="8639">
                  <c:v>20</c:v>
                </c:pt>
                <c:pt idx="8640">
                  <c:v>20</c:v>
                </c:pt>
                <c:pt idx="8641">
                  <c:v>20</c:v>
                </c:pt>
                <c:pt idx="8642">
                  <c:v>20</c:v>
                </c:pt>
                <c:pt idx="8643">
                  <c:v>20</c:v>
                </c:pt>
                <c:pt idx="8644">
                  <c:v>20</c:v>
                </c:pt>
                <c:pt idx="8645">
                  <c:v>20</c:v>
                </c:pt>
                <c:pt idx="8646">
                  <c:v>20</c:v>
                </c:pt>
                <c:pt idx="8647">
                  <c:v>20</c:v>
                </c:pt>
                <c:pt idx="8648">
                  <c:v>20</c:v>
                </c:pt>
                <c:pt idx="8649">
                  <c:v>20</c:v>
                </c:pt>
                <c:pt idx="8650">
                  <c:v>20</c:v>
                </c:pt>
                <c:pt idx="8651">
                  <c:v>20</c:v>
                </c:pt>
                <c:pt idx="8652">
                  <c:v>20</c:v>
                </c:pt>
                <c:pt idx="8653">
                  <c:v>23</c:v>
                </c:pt>
                <c:pt idx="8654">
                  <c:v>23</c:v>
                </c:pt>
                <c:pt idx="8655">
                  <c:v>16</c:v>
                </c:pt>
                <c:pt idx="8656">
                  <c:v>20</c:v>
                </c:pt>
                <c:pt idx="8657">
                  <c:v>25</c:v>
                </c:pt>
                <c:pt idx="8658">
                  <c:v>20</c:v>
                </c:pt>
                <c:pt idx="8659">
                  <c:v>20</c:v>
                </c:pt>
                <c:pt idx="8660">
                  <c:v>23</c:v>
                </c:pt>
                <c:pt idx="8661">
                  <c:v>25</c:v>
                </c:pt>
                <c:pt idx="8662">
                  <c:v>18</c:v>
                </c:pt>
                <c:pt idx="8663">
                  <c:v>20</c:v>
                </c:pt>
                <c:pt idx="8664">
                  <c:v>18</c:v>
                </c:pt>
                <c:pt idx="8665">
                  <c:v>18</c:v>
                </c:pt>
                <c:pt idx="8666">
                  <c:v>23</c:v>
                </c:pt>
                <c:pt idx="8667">
                  <c:v>20</c:v>
                </c:pt>
                <c:pt idx="8668">
                  <c:v>23</c:v>
                </c:pt>
                <c:pt idx="8669">
                  <c:v>20</c:v>
                </c:pt>
                <c:pt idx="8670">
                  <c:v>20</c:v>
                </c:pt>
                <c:pt idx="8671">
                  <c:v>20</c:v>
                </c:pt>
                <c:pt idx="8672">
                  <c:v>25</c:v>
                </c:pt>
                <c:pt idx="8673">
                  <c:v>17</c:v>
                </c:pt>
                <c:pt idx="8674">
                  <c:v>25</c:v>
                </c:pt>
                <c:pt idx="8675">
                  <c:v>25</c:v>
                </c:pt>
                <c:pt idx="8676">
                  <c:v>18</c:v>
                </c:pt>
                <c:pt idx="8677">
                  <c:v>23</c:v>
                </c:pt>
                <c:pt idx="8678">
                  <c:v>25</c:v>
                </c:pt>
                <c:pt idx="8679">
                  <c:v>17</c:v>
                </c:pt>
                <c:pt idx="8680">
                  <c:v>23</c:v>
                </c:pt>
                <c:pt idx="8681">
                  <c:v>25</c:v>
                </c:pt>
                <c:pt idx="8682">
                  <c:v>25</c:v>
                </c:pt>
                <c:pt idx="8683">
                  <c:v>17</c:v>
                </c:pt>
                <c:pt idx="8684">
                  <c:v>25</c:v>
                </c:pt>
                <c:pt idx="8685">
                  <c:v>25</c:v>
                </c:pt>
                <c:pt idx="8686">
                  <c:v>18</c:v>
                </c:pt>
                <c:pt idx="8687">
                  <c:v>18</c:v>
                </c:pt>
                <c:pt idx="8688">
                  <c:v>18</c:v>
                </c:pt>
                <c:pt idx="8689">
                  <c:v>22</c:v>
                </c:pt>
                <c:pt idx="8690">
                  <c:v>22</c:v>
                </c:pt>
                <c:pt idx="8691">
                  <c:v>18</c:v>
                </c:pt>
                <c:pt idx="8692">
                  <c:v>22</c:v>
                </c:pt>
                <c:pt idx="8693">
                  <c:v>22</c:v>
                </c:pt>
                <c:pt idx="8694">
                  <c:v>22</c:v>
                </c:pt>
                <c:pt idx="8695">
                  <c:v>18</c:v>
                </c:pt>
                <c:pt idx="8696">
                  <c:v>18</c:v>
                </c:pt>
                <c:pt idx="8697">
                  <c:v>18</c:v>
                </c:pt>
                <c:pt idx="8698">
                  <c:v>18</c:v>
                </c:pt>
                <c:pt idx="8699">
                  <c:v>18</c:v>
                </c:pt>
                <c:pt idx="8700">
                  <c:v>18</c:v>
                </c:pt>
                <c:pt idx="8701">
                  <c:v>22</c:v>
                </c:pt>
                <c:pt idx="8702">
                  <c:v>22</c:v>
                </c:pt>
                <c:pt idx="8703">
                  <c:v>22</c:v>
                </c:pt>
                <c:pt idx="8704">
                  <c:v>18</c:v>
                </c:pt>
                <c:pt idx="8705">
                  <c:v>25</c:v>
                </c:pt>
                <c:pt idx="8706">
                  <c:v>25</c:v>
                </c:pt>
                <c:pt idx="8707">
                  <c:v>19</c:v>
                </c:pt>
                <c:pt idx="8708">
                  <c:v>25</c:v>
                </c:pt>
                <c:pt idx="8709">
                  <c:v>25</c:v>
                </c:pt>
                <c:pt idx="8710">
                  <c:v>25</c:v>
                </c:pt>
                <c:pt idx="8711">
                  <c:v>25</c:v>
                </c:pt>
                <c:pt idx="8712">
                  <c:v>25</c:v>
                </c:pt>
                <c:pt idx="8713">
                  <c:v>19</c:v>
                </c:pt>
                <c:pt idx="8714">
                  <c:v>19</c:v>
                </c:pt>
                <c:pt idx="8715">
                  <c:v>19</c:v>
                </c:pt>
                <c:pt idx="8716">
                  <c:v>25</c:v>
                </c:pt>
                <c:pt idx="8717">
                  <c:v>19</c:v>
                </c:pt>
                <c:pt idx="8718">
                  <c:v>25</c:v>
                </c:pt>
                <c:pt idx="8719">
                  <c:v>25</c:v>
                </c:pt>
                <c:pt idx="8720">
                  <c:v>19</c:v>
                </c:pt>
                <c:pt idx="8721">
                  <c:v>19</c:v>
                </c:pt>
                <c:pt idx="8722">
                  <c:v>19</c:v>
                </c:pt>
                <c:pt idx="8723">
                  <c:v>19</c:v>
                </c:pt>
                <c:pt idx="8724">
                  <c:v>26</c:v>
                </c:pt>
                <c:pt idx="8725">
                  <c:v>23</c:v>
                </c:pt>
                <c:pt idx="8726">
                  <c:v>26</c:v>
                </c:pt>
                <c:pt idx="8727">
                  <c:v>23</c:v>
                </c:pt>
                <c:pt idx="8728">
                  <c:v>20</c:v>
                </c:pt>
                <c:pt idx="8729">
                  <c:v>20</c:v>
                </c:pt>
                <c:pt idx="8730">
                  <c:v>21</c:v>
                </c:pt>
                <c:pt idx="8731">
                  <c:v>24</c:v>
                </c:pt>
                <c:pt idx="8732">
                  <c:v>20</c:v>
                </c:pt>
                <c:pt idx="8733">
                  <c:v>24</c:v>
                </c:pt>
                <c:pt idx="8734">
                  <c:v>23</c:v>
                </c:pt>
                <c:pt idx="8735">
                  <c:v>26</c:v>
                </c:pt>
                <c:pt idx="8736">
                  <c:v>21</c:v>
                </c:pt>
                <c:pt idx="8737">
                  <c:v>26</c:v>
                </c:pt>
                <c:pt idx="8738">
                  <c:v>23</c:v>
                </c:pt>
                <c:pt idx="8739">
                  <c:v>20</c:v>
                </c:pt>
                <c:pt idx="8740">
                  <c:v>23</c:v>
                </c:pt>
                <c:pt idx="8741">
                  <c:v>25</c:v>
                </c:pt>
                <c:pt idx="8742">
                  <c:v>25</c:v>
                </c:pt>
                <c:pt idx="8743">
                  <c:v>22</c:v>
                </c:pt>
                <c:pt idx="8744">
                  <c:v>22</c:v>
                </c:pt>
                <c:pt idx="8745">
                  <c:v>22</c:v>
                </c:pt>
                <c:pt idx="8746">
                  <c:v>21</c:v>
                </c:pt>
                <c:pt idx="8747">
                  <c:v>26</c:v>
                </c:pt>
                <c:pt idx="8748">
                  <c:v>24</c:v>
                </c:pt>
                <c:pt idx="8749">
                  <c:v>25</c:v>
                </c:pt>
                <c:pt idx="8750">
                  <c:v>25</c:v>
                </c:pt>
                <c:pt idx="8751">
                  <c:v>25</c:v>
                </c:pt>
                <c:pt idx="8752">
                  <c:v>25</c:v>
                </c:pt>
                <c:pt idx="8753">
                  <c:v>25</c:v>
                </c:pt>
                <c:pt idx="8754">
                  <c:v>25</c:v>
                </c:pt>
                <c:pt idx="8755">
                  <c:v>31</c:v>
                </c:pt>
                <c:pt idx="8756">
                  <c:v>31</c:v>
                </c:pt>
                <c:pt idx="8757">
                  <c:v>31</c:v>
                </c:pt>
                <c:pt idx="8758">
                  <c:v>31</c:v>
                </c:pt>
                <c:pt idx="8759">
                  <c:v>28</c:v>
                </c:pt>
                <c:pt idx="8760">
                  <c:v>28</c:v>
                </c:pt>
                <c:pt idx="8761">
                  <c:v>26</c:v>
                </c:pt>
                <c:pt idx="8762">
                  <c:v>28</c:v>
                </c:pt>
                <c:pt idx="8763">
                  <c:v>31</c:v>
                </c:pt>
                <c:pt idx="8764">
                  <c:v>27</c:v>
                </c:pt>
                <c:pt idx="8765">
                  <c:v>29</c:v>
                </c:pt>
                <c:pt idx="8766">
                  <c:v>30</c:v>
                </c:pt>
                <c:pt idx="8767">
                  <c:v>30</c:v>
                </c:pt>
                <c:pt idx="8768">
                  <c:v>30</c:v>
                </c:pt>
                <c:pt idx="8769">
                  <c:v>28</c:v>
                </c:pt>
                <c:pt idx="8770">
                  <c:v>26</c:v>
                </c:pt>
                <c:pt idx="8771">
                  <c:v>26</c:v>
                </c:pt>
                <c:pt idx="8772">
                  <c:v>28</c:v>
                </c:pt>
                <c:pt idx="8773">
                  <c:v>26</c:v>
                </c:pt>
                <c:pt idx="8774">
                  <c:v>26</c:v>
                </c:pt>
                <c:pt idx="8775">
                  <c:v>28</c:v>
                </c:pt>
                <c:pt idx="8776">
                  <c:v>28</c:v>
                </c:pt>
                <c:pt idx="8777">
                  <c:v>28</c:v>
                </c:pt>
                <c:pt idx="8778">
                  <c:v>26</c:v>
                </c:pt>
                <c:pt idx="8779">
                  <c:v>28</c:v>
                </c:pt>
                <c:pt idx="8780">
                  <c:v>26</c:v>
                </c:pt>
                <c:pt idx="8781">
                  <c:v>26</c:v>
                </c:pt>
                <c:pt idx="8782">
                  <c:v>26</c:v>
                </c:pt>
                <c:pt idx="8783">
                  <c:v>26</c:v>
                </c:pt>
                <c:pt idx="8784">
                  <c:v>28</c:v>
                </c:pt>
                <c:pt idx="8785">
                  <c:v>28</c:v>
                </c:pt>
                <c:pt idx="8786">
                  <c:v>26</c:v>
                </c:pt>
                <c:pt idx="8787">
                  <c:v>26</c:v>
                </c:pt>
                <c:pt idx="8788">
                  <c:v>26</c:v>
                </c:pt>
                <c:pt idx="8789">
                  <c:v>28</c:v>
                </c:pt>
                <c:pt idx="8790">
                  <c:v>30</c:v>
                </c:pt>
                <c:pt idx="8791">
                  <c:v>29</c:v>
                </c:pt>
                <c:pt idx="8792">
                  <c:v>35</c:v>
                </c:pt>
                <c:pt idx="8793">
                  <c:v>29</c:v>
                </c:pt>
                <c:pt idx="8794">
                  <c:v>28</c:v>
                </c:pt>
                <c:pt idx="8795">
                  <c:v>28</c:v>
                </c:pt>
                <c:pt idx="8796">
                  <c:v>37</c:v>
                </c:pt>
                <c:pt idx="8797">
                  <c:v>37</c:v>
                </c:pt>
                <c:pt idx="8798">
                  <c:v>35</c:v>
                </c:pt>
                <c:pt idx="8799">
                  <c:v>37</c:v>
                </c:pt>
                <c:pt idx="8800">
                  <c:v>33</c:v>
                </c:pt>
                <c:pt idx="8801">
                  <c:v>27</c:v>
                </c:pt>
                <c:pt idx="8802">
                  <c:v>31</c:v>
                </c:pt>
                <c:pt idx="8803">
                  <c:v>29</c:v>
                </c:pt>
                <c:pt idx="8804">
                  <c:v>29</c:v>
                </c:pt>
                <c:pt idx="8805">
                  <c:v>31</c:v>
                </c:pt>
                <c:pt idx="8806">
                  <c:v>38</c:v>
                </c:pt>
                <c:pt idx="8807">
                  <c:v>29</c:v>
                </c:pt>
                <c:pt idx="8808">
                  <c:v>38</c:v>
                </c:pt>
                <c:pt idx="8809">
                  <c:v>28</c:v>
                </c:pt>
                <c:pt idx="8810">
                  <c:v>33</c:v>
                </c:pt>
                <c:pt idx="8811">
                  <c:v>29</c:v>
                </c:pt>
                <c:pt idx="8812">
                  <c:v>37</c:v>
                </c:pt>
                <c:pt idx="8813">
                  <c:v>27</c:v>
                </c:pt>
                <c:pt idx="8814">
                  <c:v>27</c:v>
                </c:pt>
                <c:pt idx="8815">
                  <c:v>36</c:v>
                </c:pt>
                <c:pt idx="8816">
                  <c:v>36</c:v>
                </c:pt>
                <c:pt idx="8817">
                  <c:v>36</c:v>
                </c:pt>
                <c:pt idx="8818">
                  <c:v>31</c:v>
                </c:pt>
                <c:pt idx="8819">
                  <c:v>27</c:v>
                </c:pt>
                <c:pt idx="8820">
                  <c:v>27</c:v>
                </c:pt>
                <c:pt idx="8821">
                  <c:v>27</c:v>
                </c:pt>
                <c:pt idx="8822">
                  <c:v>27</c:v>
                </c:pt>
                <c:pt idx="8823">
                  <c:v>27</c:v>
                </c:pt>
                <c:pt idx="8824">
                  <c:v>27</c:v>
                </c:pt>
                <c:pt idx="8825">
                  <c:v>27</c:v>
                </c:pt>
                <c:pt idx="8826">
                  <c:v>24</c:v>
                </c:pt>
                <c:pt idx="8827">
                  <c:v>23</c:v>
                </c:pt>
                <c:pt idx="8828">
                  <c:v>26</c:v>
                </c:pt>
                <c:pt idx="8829">
                  <c:v>25</c:v>
                </c:pt>
                <c:pt idx="8830">
                  <c:v>25</c:v>
                </c:pt>
                <c:pt idx="8831">
                  <c:v>23</c:v>
                </c:pt>
                <c:pt idx="8832">
                  <c:v>24</c:v>
                </c:pt>
                <c:pt idx="8833">
                  <c:v>23</c:v>
                </c:pt>
                <c:pt idx="8834">
                  <c:v>26</c:v>
                </c:pt>
                <c:pt idx="8835">
                  <c:v>24</c:v>
                </c:pt>
                <c:pt idx="8836">
                  <c:v>26</c:v>
                </c:pt>
                <c:pt idx="8837">
                  <c:v>25</c:v>
                </c:pt>
                <c:pt idx="8838">
                  <c:v>27</c:v>
                </c:pt>
                <c:pt idx="8839">
                  <c:v>27</c:v>
                </c:pt>
                <c:pt idx="8840">
                  <c:v>27</c:v>
                </c:pt>
                <c:pt idx="8841">
                  <c:v>27</c:v>
                </c:pt>
                <c:pt idx="8842">
                  <c:v>29</c:v>
                </c:pt>
                <c:pt idx="8843">
                  <c:v>25</c:v>
                </c:pt>
                <c:pt idx="8844">
                  <c:v>28</c:v>
                </c:pt>
                <c:pt idx="8845">
                  <c:v>28</c:v>
                </c:pt>
                <c:pt idx="8846">
                  <c:v>38</c:v>
                </c:pt>
                <c:pt idx="8847">
                  <c:v>38</c:v>
                </c:pt>
                <c:pt idx="8848">
                  <c:v>37</c:v>
                </c:pt>
                <c:pt idx="8849">
                  <c:v>37</c:v>
                </c:pt>
                <c:pt idx="8850">
                  <c:v>27</c:v>
                </c:pt>
                <c:pt idx="8851">
                  <c:v>25</c:v>
                </c:pt>
                <c:pt idx="8852">
                  <c:v>25</c:v>
                </c:pt>
                <c:pt idx="8853">
                  <c:v>24</c:v>
                </c:pt>
                <c:pt idx="8854">
                  <c:v>23</c:v>
                </c:pt>
                <c:pt idx="8855">
                  <c:v>34</c:v>
                </c:pt>
                <c:pt idx="8856">
                  <c:v>31</c:v>
                </c:pt>
                <c:pt idx="8857">
                  <c:v>34</c:v>
                </c:pt>
                <c:pt idx="8858">
                  <c:v>31</c:v>
                </c:pt>
                <c:pt idx="8859">
                  <c:v>18</c:v>
                </c:pt>
                <c:pt idx="8860">
                  <c:v>21</c:v>
                </c:pt>
                <c:pt idx="8861">
                  <c:v>19</c:v>
                </c:pt>
                <c:pt idx="8862">
                  <c:v>18</c:v>
                </c:pt>
                <c:pt idx="8863">
                  <c:v>20</c:v>
                </c:pt>
                <c:pt idx="8864">
                  <c:v>18</c:v>
                </c:pt>
                <c:pt idx="8865">
                  <c:v>19</c:v>
                </c:pt>
                <c:pt idx="8866">
                  <c:v>16</c:v>
                </c:pt>
                <c:pt idx="8867">
                  <c:v>19</c:v>
                </c:pt>
                <c:pt idx="8868">
                  <c:v>16</c:v>
                </c:pt>
                <c:pt idx="8869">
                  <c:v>20</c:v>
                </c:pt>
                <c:pt idx="8870">
                  <c:v>16</c:v>
                </c:pt>
                <c:pt idx="8871">
                  <c:v>26</c:v>
                </c:pt>
                <c:pt idx="8872">
                  <c:v>26</c:v>
                </c:pt>
                <c:pt idx="8873">
                  <c:v>26</c:v>
                </c:pt>
                <c:pt idx="8874">
                  <c:v>26</c:v>
                </c:pt>
                <c:pt idx="8875">
                  <c:v>24</c:v>
                </c:pt>
                <c:pt idx="8876">
                  <c:v>27</c:v>
                </c:pt>
                <c:pt idx="8877">
                  <c:v>27</c:v>
                </c:pt>
                <c:pt idx="8878">
                  <c:v>25</c:v>
                </c:pt>
                <c:pt idx="8879">
                  <c:v>24</c:v>
                </c:pt>
                <c:pt idx="8880">
                  <c:v>27</c:v>
                </c:pt>
                <c:pt idx="8881">
                  <c:v>24</c:v>
                </c:pt>
                <c:pt idx="8882">
                  <c:v>27</c:v>
                </c:pt>
                <c:pt idx="8883">
                  <c:v>25</c:v>
                </c:pt>
                <c:pt idx="8884">
                  <c:v>27</c:v>
                </c:pt>
                <c:pt idx="8885">
                  <c:v>26</c:v>
                </c:pt>
                <c:pt idx="8886">
                  <c:v>28</c:v>
                </c:pt>
                <c:pt idx="8887">
                  <c:v>24</c:v>
                </c:pt>
                <c:pt idx="8888">
                  <c:v>27</c:v>
                </c:pt>
                <c:pt idx="8889">
                  <c:v>26</c:v>
                </c:pt>
                <c:pt idx="8890">
                  <c:v>27</c:v>
                </c:pt>
                <c:pt idx="8891">
                  <c:v>25</c:v>
                </c:pt>
                <c:pt idx="8892">
                  <c:v>24</c:v>
                </c:pt>
                <c:pt idx="8893">
                  <c:v>24</c:v>
                </c:pt>
                <c:pt idx="8894">
                  <c:v>25</c:v>
                </c:pt>
                <c:pt idx="8895">
                  <c:v>25</c:v>
                </c:pt>
                <c:pt idx="8896">
                  <c:v>24</c:v>
                </c:pt>
                <c:pt idx="8897">
                  <c:v>24</c:v>
                </c:pt>
                <c:pt idx="8898">
                  <c:v>25</c:v>
                </c:pt>
                <c:pt idx="8899">
                  <c:v>24</c:v>
                </c:pt>
                <c:pt idx="8900">
                  <c:v>25</c:v>
                </c:pt>
                <c:pt idx="8901">
                  <c:v>22</c:v>
                </c:pt>
                <c:pt idx="8902">
                  <c:v>23</c:v>
                </c:pt>
                <c:pt idx="8903">
                  <c:v>22</c:v>
                </c:pt>
                <c:pt idx="8904">
                  <c:v>23</c:v>
                </c:pt>
                <c:pt idx="8905">
                  <c:v>22</c:v>
                </c:pt>
                <c:pt idx="8906">
                  <c:v>25</c:v>
                </c:pt>
                <c:pt idx="8907">
                  <c:v>24</c:v>
                </c:pt>
                <c:pt idx="8908">
                  <c:v>23</c:v>
                </c:pt>
                <c:pt idx="8909">
                  <c:v>17</c:v>
                </c:pt>
                <c:pt idx="8910">
                  <c:v>17</c:v>
                </c:pt>
                <c:pt idx="8911">
                  <c:v>17</c:v>
                </c:pt>
                <c:pt idx="8912">
                  <c:v>19</c:v>
                </c:pt>
                <c:pt idx="8913">
                  <c:v>17</c:v>
                </c:pt>
                <c:pt idx="8914">
                  <c:v>17</c:v>
                </c:pt>
                <c:pt idx="8915">
                  <c:v>17</c:v>
                </c:pt>
                <c:pt idx="8916">
                  <c:v>17</c:v>
                </c:pt>
                <c:pt idx="8917">
                  <c:v>17</c:v>
                </c:pt>
                <c:pt idx="8918">
                  <c:v>17</c:v>
                </c:pt>
                <c:pt idx="8919">
                  <c:v>16</c:v>
                </c:pt>
                <c:pt idx="8920">
                  <c:v>16</c:v>
                </c:pt>
                <c:pt idx="8921">
                  <c:v>16</c:v>
                </c:pt>
                <c:pt idx="8922">
                  <c:v>16</c:v>
                </c:pt>
                <c:pt idx="8923">
                  <c:v>17</c:v>
                </c:pt>
                <c:pt idx="8924">
                  <c:v>17</c:v>
                </c:pt>
                <c:pt idx="8925">
                  <c:v>17</c:v>
                </c:pt>
                <c:pt idx="8926">
                  <c:v>17</c:v>
                </c:pt>
                <c:pt idx="8927">
                  <c:v>17</c:v>
                </c:pt>
                <c:pt idx="8928">
                  <c:v>17</c:v>
                </c:pt>
                <c:pt idx="8929">
                  <c:v>17</c:v>
                </c:pt>
                <c:pt idx="8930">
                  <c:v>17</c:v>
                </c:pt>
                <c:pt idx="8931">
                  <c:v>17</c:v>
                </c:pt>
                <c:pt idx="8932">
                  <c:v>17</c:v>
                </c:pt>
                <c:pt idx="8933">
                  <c:v>17</c:v>
                </c:pt>
                <c:pt idx="8934">
                  <c:v>16</c:v>
                </c:pt>
                <c:pt idx="8935">
                  <c:v>16</c:v>
                </c:pt>
                <c:pt idx="8936">
                  <c:v>16</c:v>
                </c:pt>
                <c:pt idx="8937">
                  <c:v>16</c:v>
                </c:pt>
                <c:pt idx="8938">
                  <c:v>16</c:v>
                </c:pt>
                <c:pt idx="8939">
                  <c:v>16</c:v>
                </c:pt>
                <c:pt idx="8940">
                  <c:v>22</c:v>
                </c:pt>
                <c:pt idx="8941">
                  <c:v>22</c:v>
                </c:pt>
                <c:pt idx="8942">
                  <c:v>22</c:v>
                </c:pt>
                <c:pt idx="8943">
                  <c:v>23</c:v>
                </c:pt>
                <c:pt idx="8944">
                  <c:v>23</c:v>
                </c:pt>
                <c:pt idx="8945">
                  <c:v>23</c:v>
                </c:pt>
                <c:pt idx="8946">
                  <c:v>23</c:v>
                </c:pt>
                <c:pt idx="8947">
                  <c:v>23</c:v>
                </c:pt>
                <c:pt idx="8948">
                  <c:v>23</c:v>
                </c:pt>
                <c:pt idx="8949">
                  <c:v>32</c:v>
                </c:pt>
                <c:pt idx="8950">
                  <c:v>29</c:v>
                </c:pt>
                <c:pt idx="8951">
                  <c:v>32</c:v>
                </c:pt>
                <c:pt idx="8952">
                  <c:v>30</c:v>
                </c:pt>
                <c:pt idx="8953">
                  <c:v>29</c:v>
                </c:pt>
                <c:pt idx="8954">
                  <c:v>30</c:v>
                </c:pt>
                <c:pt idx="8955">
                  <c:v>30</c:v>
                </c:pt>
                <c:pt idx="8956">
                  <c:v>33</c:v>
                </c:pt>
                <c:pt idx="8957">
                  <c:v>33</c:v>
                </c:pt>
                <c:pt idx="8958">
                  <c:v>26</c:v>
                </c:pt>
                <c:pt idx="8959">
                  <c:v>30</c:v>
                </c:pt>
                <c:pt idx="8960">
                  <c:v>30</c:v>
                </c:pt>
                <c:pt idx="8961">
                  <c:v>30</c:v>
                </c:pt>
                <c:pt idx="8962">
                  <c:v>30</c:v>
                </c:pt>
                <c:pt idx="8963">
                  <c:v>24</c:v>
                </c:pt>
                <c:pt idx="8964">
                  <c:v>26</c:v>
                </c:pt>
                <c:pt idx="8965">
                  <c:v>30</c:v>
                </c:pt>
                <c:pt idx="8966">
                  <c:v>30</c:v>
                </c:pt>
                <c:pt idx="8967">
                  <c:v>26</c:v>
                </c:pt>
                <c:pt idx="8968">
                  <c:v>27</c:v>
                </c:pt>
                <c:pt idx="8969">
                  <c:v>30</c:v>
                </c:pt>
                <c:pt idx="8970">
                  <c:v>29</c:v>
                </c:pt>
                <c:pt idx="8971">
                  <c:v>30</c:v>
                </c:pt>
                <c:pt idx="8972">
                  <c:v>30</c:v>
                </c:pt>
                <c:pt idx="8973">
                  <c:v>27</c:v>
                </c:pt>
                <c:pt idx="8974">
                  <c:v>30</c:v>
                </c:pt>
                <c:pt idx="8975">
                  <c:v>26</c:v>
                </c:pt>
                <c:pt idx="8976">
                  <c:v>29</c:v>
                </c:pt>
                <c:pt idx="8977">
                  <c:v>30</c:v>
                </c:pt>
                <c:pt idx="8978">
                  <c:v>25</c:v>
                </c:pt>
                <c:pt idx="8979">
                  <c:v>24</c:v>
                </c:pt>
                <c:pt idx="8980">
                  <c:v>24</c:v>
                </c:pt>
                <c:pt idx="8981">
                  <c:v>22</c:v>
                </c:pt>
                <c:pt idx="8982">
                  <c:v>24</c:v>
                </c:pt>
                <c:pt idx="8983">
                  <c:v>24</c:v>
                </c:pt>
                <c:pt idx="8984">
                  <c:v>24</c:v>
                </c:pt>
                <c:pt idx="8985">
                  <c:v>22</c:v>
                </c:pt>
                <c:pt idx="8986">
                  <c:v>24</c:v>
                </c:pt>
                <c:pt idx="8987">
                  <c:v>25</c:v>
                </c:pt>
                <c:pt idx="8988">
                  <c:v>22</c:v>
                </c:pt>
                <c:pt idx="8989">
                  <c:v>24</c:v>
                </c:pt>
                <c:pt idx="8990">
                  <c:v>24</c:v>
                </c:pt>
                <c:pt idx="8991">
                  <c:v>25</c:v>
                </c:pt>
                <c:pt idx="8992">
                  <c:v>24</c:v>
                </c:pt>
                <c:pt idx="8993">
                  <c:v>39</c:v>
                </c:pt>
                <c:pt idx="8994">
                  <c:v>40</c:v>
                </c:pt>
                <c:pt idx="8995">
                  <c:v>39</c:v>
                </c:pt>
                <c:pt idx="8996">
                  <c:v>36</c:v>
                </c:pt>
                <c:pt idx="8997">
                  <c:v>39</c:v>
                </c:pt>
                <c:pt idx="8998">
                  <c:v>39</c:v>
                </c:pt>
                <c:pt idx="8999">
                  <c:v>38</c:v>
                </c:pt>
                <c:pt idx="9000">
                  <c:v>38</c:v>
                </c:pt>
                <c:pt idx="9001">
                  <c:v>36</c:v>
                </c:pt>
                <c:pt idx="9002">
                  <c:v>38</c:v>
                </c:pt>
                <c:pt idx="9003">
                  <c:v>40</c:v>
                </c:pt>
                <c:pt idx="9004">
                  <c:v>38</c:v>
                </c:pt>
                <c:pt idx="9005">
                  <c:v>37</c:v>
                </c:pt>
                <c:pt idx="9006">
                  <c:v>33</c:v>
                </c:pt>
                <c:pt idx="9007">
                  <c:v>37</c:v>
                </c:pt>
                <c:pt idx="9008">
                  <c:v>35</c:v>
                </c:pt>
                <c:pt idx="9009">
                  <c:v>37</c:v>
                </c:pt>
                <c:pt idx="9010">
                  <c:v>37</c:v>
                </c:pt>
                <c:pt idx="9011">
                  <c:v>32</c:v>
                </c:pt>
                <c:pt idx="9012">
                  <c:v>28</c:v>
                </c:pt>
                <c:pt idx="9013">
                  <c:v>28</c:v>
                </c:pt>
                <c:pt idx="9014">
                  <c:v>26</c:v>
                </c:pt>
                <c:pt idx="9015">
                  <c:v>26</c:v>
                </c:pt>
                <c:pt idx="9016">
                  <c:v>28</c:v>
                </c:pt>
                <c:pt idx="9017">
                  <c:v>28</c:v>
                </c:pt>
                <c:pt idx="9018">
                  <c:v>28</c:v>
                </c:pt>
                <c:pt idx="9019">
                  <c:v>28</c:v>
                </c:pt>
                <c:pt idx="9020">
                  <c:v>17</c:v>
                </c:pt>
                <c:pt idx="9021">
                  <c:v>17</c:v>
                </c:pt>
                <c:pt idx="9022">
                  <c:v>17</c:v>
                </c:pt>
                <c:pt idx="9023">
                  <c:v>17</c:v>
                </c:pt>
                <c:pt idx="9024">
                  <c:v>17</c:v>
                </c:pt>
                <c:pt idx="9025">
                  <c:v>17</c:v>
                </c:pt>
                <c:pt idx="9026">
                  <c:v>17</c:v>
                </c:pt>
                <c:pt idx="9027">
                  <c:v>17</c:v>
                </c:pt>
                <c:pt idx="9028">
                  <c:v>17</c:v>
                </c:pt>
                <c:pt idx="9029">
                  <c:v>17</c:v>
                </c:pt>
                <c:pt idx="9030">
                  <c:v>17</c:v>
                </c:pt>
                <c:pt idx="9031">
                  <c:v>17</c:v>
                </c:pt>
                <c:pt idx="9032">
                  <c:v>17</c:v>
                </c:pt>
                <c:pt idx="9033">
                  <c:v>17</c:v>
                </c:pt>
                <c:pt idx="9034">
                  <c:v>17</c:v>
                </c:pt>
                <c:pt idx="9035">
                  <c:v>17</c:v>
                </c:pt>
                <c:pt idx="9036">
                  <c:v>17</c:v>
                </c:pt>
                <c:pt idx="9037">
                  <c:v>17</c:v>
                </c:pt>
                <c:pt idx="9038">
                  <c:v>17</c:v>
                </c:pt>
                <c:pt idx="9039">
                  <c:v>17</c:v>
                </c:pt>
                <c:pt idx="9040">
                  <c:v>17</c:v>
                </c:pt>
                <c:pt idx="9041">
                  <c:v>17</c:v>
                </c:pt>
                <c:pt idx="9042">
                  <c:v>17</c:v>
                </c:pt>
                <c:pt idx="9043">
                  <c:v>17</c:v>
                </c:pt>
                <c:pt idx="9044">
                  <c:v>17</c:v>
                </c:pt>
                <c:pt idx="9045">
                  <c:v>17</c:v>
                </c:pt>
                <c:pt idx="9046">
                  <c:v>17</c:v>
                </c:pt>
                <c:pt idx="9047">
                  <c:v>25</c:v>
                </c:pt>
                <c:pt idx="9048">
                  <c:v>25</c:v>
                </c:pt>
                <c:pt idx="9049">
                  <c:v>25</c:v>
                </c:pt>
                <c:pt idx="9050">
                  <c:v>25</c:v>
                </c:pt>
                <c:pt idx="9051">
                  <c:v>24</c:v>
                </c:pt>
                <c:pt idx="9052">
                  <c:v>29</c:v>
                </c:pt>
                <c:pt idx="9053">
                  <c:v>29</c:v>
                </c:pt>
                <c:pt idx="9054">
                  <c:v>24</c:v>
                </c:pt>
                <c:pt idx="9055">
                  <c:v>29</c:v>
                </c:pt>
                <c:pt idx="9056">
                  <c:v>29</c:v>
                </c:pt>
                <c:pt idx="9057">
                  <c:v>24</c:v>
                </c:pt>
                <c:pt idx="9058">
                  <c:v>29</c:v>
                </c:pt>
                <c:pt idx="9059">
                  <c:v>29</c:v>
                </c:pt>
                <c:pt idx="9060">
                  <c:v>24</c:v>
                </c:pt>
                <c:pt idx="9061">
                  <c:v>24</c:v>
                </c:pt>
                <c:pt idx="9062">
                  <c:v>29</c:v>
                </c:pt>
                <c:pt idx="9063">
                  <c:v>29</c:v>
                </c:pt>
                <c:pt idx="9064">
                  <c:v>29</c:v>
                </c:pt>
                <c:pt idx="9065">
                  <c:v>29</c:v>
                </c:pt>
                <c:pt idx="9066">
                  <c:v>29</c:v>
                </c:pt>
                <c:pt idx="9067">
                  <c:v>29</c:v>
                </c:pt>
                <c:pt idx="9068">
                  <c:v>29</c:v>
                </c:pt>
                <c:pt idx="9069">
                  <c:v>29</c:v>
                </c:pt>
                <c:pt idx="9070">
                  <c:v>27</c:v>
                </c:pt>
                <c:pt idx="9071">
                  <c:v>30</c:v>
                </c:pt>
                <c:pt idx="9072">
                  <c:v>30</c:v>
                </c:pt>
                <c:pt idx="9073">
                  <c:v>27</c:v>
                </c:pt>
                <c:pt idx="9074">
                  <c:v>21</c:v>
                </c:pt>
                <c:pt idx="9075">
                  <c:v>21</c:v>
                </c:pt>
                <c:pt idx="9076">
                  <c:v>21</c:v>
                </c:pt>
                <c:pt idx="9077">
                  <c:v>21</c:v>
                </c:pt>
                <c:pt idx="9078">
                  <c:v>21</c:v>
                </c:pt>
                <c:pt idx="9079">
                  <c:v>21</c:v>
                </c:pt>
                <c:pt idx="9080">
                  <c:v>23</c:v>
                </c:pt>
                <c:pt idx="9081">
                  <c:v>24</c:v>
                </c:pt>
                <c:pt idx="9082">
                  <c:v>24</c:v>
                </c:pt>
                <c:pt idx="9083">
                  <c:v>24</c:v>
                </c:pt>
                <c:pt idx="9084">
                  <c:v>24</c:v>
                </c:pt>
                <c:pt idx="9085">
                  <c:v>23</c:v>
                </c:pt>
                <c:pt idx="9086">
                  <c:v>24</c:v>
                </c:pt>
                <c:pt idx="9087">
                  <c:v>24</c:v>
                </c:pt>
                <c:pt idx="9088">
                  <c:v>24</c:v>
                </c:pt>
                <c:pt idx="9089">
                  <c:v>24</c:v>
                </c:pt>
                <c:pt idx="9090">
                  <c:v>23</c:v>
                </c:pt>
                <c:pt idx="9091">
                  <c:v>24</c:v>
                </c:pt>
                <c:pt idx="9092">
                  <c:v>23</c:v>
                </c:pt>
                <c:pt idx="9093">
                  <c:v>24</c:v>
                </c:pt>
                <c:pt idx="9094">
                  <c:v>23</c:v>
                </c:pt>
                <c:pt idx="9095">
                  <c:v>24</c:v>
                </c:pt>
                <c:pt idx="9096">
                  <c:v>23</c:v>
                </c:pt>
                <c:pt idx="9097">
                  <c:v>24</c:v>
                </c:pt>
                <c:pt idx="9098">
                  <c:v>24</c:v>
                </c:pt>
                <c:pt idx="9099">
                  <c:v>24</c:v>
                </c:pt>
                <c:pt idx="9100">
                  <c:v>24</c:v>
                </c:pt>
                <c:pt idx="9101">
                  <c:v>23</c:v>
                </c:pt>
                <c:pt idx="9102">
                  <c:v>23</c:v>
                </c:pt>
                <c:pt idx="9103">
                  <c:v>24</c:v>
                </c:pt>
                <c:pt idx="9104">
                  <c:v>24</c:v>
                </c:pt>
                <c:pt idx="9105">
                  <c:v>24</c:v>
                </c:pt>
                <c:pt idx="9106">
                  <c:v>23</c:v>
                </c:pt>
                <c:pt idx="9107">
                  <c:v>23</c:v>
                </c:pt>
                <c:pt idx="9108">
                  <c:v>23</c:v>
                </c:pt>
                <c:pt idx="9109">
                  <c:v>23</c:v>
                </c:pt>
                <c:pt idx="9110">
                  <c:v>23</c:v>
                </c:pt>
                <c:pt idx="9111">
                  <c:v>25</c:v>
                </c:pt>
                <c:pt idx="9112">
                  <c:v>25</c:v>
                </c:pt>
                <c:pt idx="9113">
                  <c:v>25</c:v>
                </c:pt>
                <c:pt idx="9114">
                  <c:v>25</c:v>
                </c:pt>
                <c:pt idx="9115">
                  <c:v>23</c:v>
                </c:pt>
                <c:pt idx="9116">
                  <c:v>23</c:v>
                </c:pt>
                <c:pt idx="9117">
                  <c:v>25</c:v>
                </c:pt>
                <c:pt idx="9118">
                  <c:v>25</c:v>
                </c:pt>
                <c:pt idx="9119">
                  <c:v>25</c:v>
                </c:pt>
                <c:pt idx="9120">
                  <c:v>25</c:v>
                </c:pt>
                <c:pt idx="9121">
                  <c:v>25</c:v>
                </c:pt>
                <c:pt idx="9122">
                  <c:v>25</c:v>
                </c:pt>
                <c:pt idx="9123">
                  <c:v>25</c:v>
                </c:pt>
                <c:pt idx="9124">
                  <c:v>25</c:v>
                </c:pt>
                <c:pt idx="9125">
                  <c:v>23</c:v>
                </c:pt>
                <c:pt idx="9126">
                  <c:v>25</c:v>
                </c:pt>
                <c:pt idx="9127">
                  <c:v>25</c:v>
                </c:pt>
                <c:pt idx="9128">
                  <c:v>25</c:v>
                </c:pt>
                <c:pt idx="9129">
                  <c:v>23</c:v>
                </c:pt>
                <c:pt idx="9130">
                  <c:v>25</c:v>
                </c:pt>
                <c:pt idx="9131">
                  <c:v>25</c:v>
                </c:pt>
                <c:pt idx="9132">
                  <c:v>23</c:v>
                </c:pt>
                <c:pt idx="9133">
                  <c:v>25</c:v>
                </c:pt>
                <c:pt idx="9134">
                  <c:v>25</c:v>
                </c:pt>
                <c:pt idx="9135">
                  <c:v>23</c:v>
                </c:pt>
                <c:pt idx="9136">
                  <c:v>25</c:v>
                </c:pt>
                <c:pt idx="9137">
                  <c:v>23</c:v>
                </c:pt>
                <c:pt idx="9138">
                  <c:v>25</c:v>
                </c:pt>
                <c:pt idx="9139">
                  <c:v>25</c:v>
                </c:pt>
                <c:pt idx="9140">
                  <c:v>25</c:v>
                </c:pt>
                <c:pt idx="9141">
                  <c:v>25</c:v>
                </c:pt>
                <c:pt idx="9142">
                  <c:v>27</c:v>
                </c:pt>
                <c:pt idx="9143">
                  <c:v>27</c:v>
                </c:pt>
                <c:pt idx="9144">
                  <c:v>24</c:v>
                </c:pt>
                <c:pt idx="9145">
                  <c:v>24</c:v>
                </c:pt>
                <c:pt idx="9146">
                  <c:v>27</c:v>
                </c:pt>
                <c:pt idx="9147">
                  <c:v>24</c:v>
                </c:pt>
                <c:pt idx="9148">
                  <c:v>27</c:v>
                </c:pt>
                <c:pt idx="9149">
                  <c:v>27</c:v>
                </c:pt>
                <c:pt idx="9150">
                  <c:v>27</c:v>
                </c:pt>
                <c:pt idx="9151">
                  <c:v>27</c:v>
                </c:pt>
                <c:pt idx="9152">
                  <c:v>27</c:v>
                </c:pt>
                <c:pt idx="9153">
                  <c:v>27</c:v>
                </c:pt>
                <c:pt idx="9154">
                  <c:v>27</c:v>
                </c:pt>
                <c:pt idx="9155">
                  <c:v>27</c:v>
                </c:pt>
                <c:pt idx="9156">
                  <c:v>24</c:v>
                </c:pt>
                <c:pt idx="9157">
                  <c:v>27</c:v>
                </c:pt>
                <c:pt idx="9158">
                  <c:v>24</c:v>
                </c:pt>
                <c:pt idx="9159">
                  <c:v>19</c:v>
                </c:pt>
                <c:pt idx="9160">
                  <c:v>19</c:v>
                </c:pt>
                <c:pt idx="9161">
                  <c:v>17</c:v>
                </c:pt>
                <c:pt idx="9162">
                  <c:v>17</c:v>
                </c:pt>
                <c:pt idx="9163">
                  <c:v>17</c:v>
                </c:pt>
                <c:pt idx="9164">
                  <c:v>17</c:v>
                </c:pt>
                <c:pt idx="9165">
                  <c:v>21</c:v>
                </c:pt>
                <c:pt idx="9166">
                  <c:v>19</c:v>
                </c:pt>
                <c:pt idx="9167">
                  <c:v>19</c:v>
                </c:pt>
                <c:pt idx="9168">
                  <c:v>17</c:v>
                </c:pt>
                <c:pt idx="9169">
                  <c:v>17</c:v>
                </c:pt>
                <c:pt idx="9170">
                  <c:v>19</c:v>
                </c:pt>
                <c:pt idx="9171">
                  <c:v>19</c:v>
                </c:pt>
                <c:pt idx="9172">
                  <c:v>21</c:v>
                </c:pt>
                <c:pt idx="9173">
                  <c:v>17</c:v>
                </c:pt>
                <c:pt idx="9174">
                  <c:v>19</c:v>
                </c:pt>
                <c:pt idx="9175">
                  <c:v>18</c:v>
                </c:pt>
                <c:pt idx="9176">
                  <c:v>19</c:v>
                </c:pt>
                <c:pt idx="9177">
                  <c:v>19</c:v>
                </c:pt>
                <c:pt idx="9178">
                  <c:v>20</c:v>
                </c:pt>
                <c:pt idx="9179">
                  <c:v>17</c:v>
                </c:pt>
                <c:pt idx="9180">
                  <c:v>19</c:v>
                </c:pt>
                <c:pt idx="9181">
                  <c:v>19</c:v>
                </c:pt>
                <c:pt idx="9182">
                  <c:v>19</c:v>
                </c:pt>
                <c:pt idx="9183">
                  <c:v>21</c:v>
                </c:pt>
                <c:pt idx="9184">
                  <c:v>18</c:v>
                </c:pt>
                <c:pt idx="9185">
                  <c:v>19</c:v>
                </c:pt>
                <c:pt idx="9186">
                  <c:v>17</c:v>
                </c:pt>
                <c:pt idx="9187">
                  <c:v>19</c:v>
                </c:pt>
                <c:pt idx="9188">
                  <c:v>19</c:v>
                </c:pt>
                <c:pt idx="9189">
                  <c:v>17</c:v>
                </c:pt>
                <c:pt idx="9190">
                  <c:v>19</c:v>
                </c:pt>
                <c:pt idx="9191">
                  <c:v>17</c:v>
                </c:pt>
                <c:pt idx="9192">
                  <c:v>17</c:v>
                </c:pt>
                <c:pt idx="9193">
                  <c:v>17</c:v>
                </c:pt>
                <c:pt idx="9194">
                  <c:v>18</c:v>
                </c:pt>
                <c:pt idx="9195">
                  <c:v>21</c:v>
                </c:pt>
                <c:pt idx="9196">
                  <c:v>18</c:v>
                </c:pt>
                <c:pt idx="9197">
                  <c:v>18</c:v>
                </c:pt>
                <c:pt idx="9198">
                  <c:v>19</c:v>
                </c:pt>
                <c:pt idx="9199">
                  <c:v>19</c:v>
                </c:pt>
                <c:pt idx="9200">
                  <c:v>17</c:v>
                </c:pt>
                <c:pt idx="9201">
                  <c:v>19</c:v>
                </c:pt>
                <c:pt idx="9202">
                  <c:v>18</c:v>
                </c:pt>
                <c:pt idx="9203">
                  <c:v>18</c:v>
                </c:pt>
                <c:pt idx="9204">
                  <c:v>18</c:v>
                </c:pt>
                <c:pt idx="9205">
                  <c:v>18</c:v>
                </c:pt>
                <c:pt idx="9206">
                  <c:v>16</c:v>
                </c:pt>
                <c:pt idx="9207">
                  <c:v>17</c:v>
                </c:pt>
                <c:pt idx="9208">
                  <c:v>23</c:v>
                </c:pt>
                <c:pt idx="9209">
                  <c:v>23</c:v>
                </c:pt>
                <c:pt idx="9210">
                  <c:v>23</c:v>
                </c:pt>
                <c:pt idx="9211">
                  <c:v>23</c:v>
                </c:pt>
                <c:pt idx="9212">
                  <c:v>23</c:v>
                </c:pt>
                <c:pt idx="9213">
                  <c:v>23</c:v>
                </c:pt>
                <c:pt idx="9214">
                  <c:v>23</c:v>
                </c:pt>
                <c:pt idx="9215">
                  <c:v>23</c:v>
                </c:pt>
                <c:pt idx="9216">
                  <c:v>23</c:v>
                </c:pt>
                <c:pt idx="9217">
                  <c:v>23</c:v>
                </c:pt>
                <c:pt idx="9218">
                  <c:v>23</c:v>
                </c:pt>
                <c:pt idx="9219">
                  <c:v>23</c:v>
                </c:pt>
                <c:pt idx="9220">
                  <c:v>23</c:v>
                </c:pt>
                <c:pt idx="9221">
                  <c:v>22</c:v>
                </c:pt>
                <c:pt idx="9222">
                  <c:v>23</c:v>
                </c:pt>
                <c:pt idx="9223">
                  <c:v>24</c:v>
                </c:pt>
                <c:pt idx="9224">
                  <c:v>22</c:v>
                </c:pt>
                <c:pt idx="9225">
                  <c:v>22</c:v>
                </c:pt>
                <c:pt idx="9226">
                  <c:v>23</c:v>
                </c:pt>
                <c:pt idx="9227">
                  <c:v>22</c:v>
                </c:pt>
                <c:pt idx="9228">
                  <c:v>24</c:v>
                </c:pt>
                <c:pt idx="9229">
                  <c:v>22</c:v>
                </c:pt>
                <c:pt idx="9230">
                  <c:v>22</c:v>
                </c:pt>
                <c:pt idx="9231">
                  <c:v>22</c:v>
                </c:pt>
                <c:pt idx="9232">
                  <c:v>24</c:v>
                </c:pt>
                <c:pt idx="9233">
                  <c:v>24</c:v>
                </c:pt>
                <c:pt idx="9234">
                  <c:v>24</c:v>
                </c:pt>
                <c:pt idx="9235">
                  <c:v>24</c:v>
                </c:pt>
                <c:pt idx="9236">
                  <c:v>24</c:v>
                </c:pt>
                <c:pt idx="9237">
                  <c:v>22</c:v>
                </c:pt>
                <c:pt idx="9238">
                  <c:v>22</c:v>
                </c:pt>
                <c:pt idx="9239">
                  <c:v>24</c:v>
                </c:pt>
                <c:pt idx="9240">
                  <c:v>22</c:v>
                </c:pt>
                <c:pt idx="9241">
                  <c:v>23</c:v>
                </c:pt>
                <c:pt idx="9242">
                  <c:v>22</c:v>
                </c:pt>
                <c:pt idx="9243">
                  <c:v>24</c:v>
                </c:pt>
                <c:pt idx="9244">
                  <c:v>22</c:v>
                </c:pt>
                <c:pt idx="9245">
                  <c:v>22</c:v>
                </c:pt>
                <c:pt idx="9246">
                  <c:v>22</c:v>
                </c:pt>
                <c:pt idx="9247">
                  <c:v>22</c:v>
                </c:pt>
                <c:pt idx="9248">
                  <c:v>23</c:v>
                </c:pt>
                <c:pt idx="9249">
                  <c:v>24</c:v>
                </c:pt>
                <c:pt idx="9250">
                  <c:v>22</c:v>
                </c:pt>
                <c:pt idx="9251">
                  <c:v>24</c:v>
                </c:pt>
                <c:pt idx="9252">
                  <c:v>22</c:v>
                </c:pt>
                <c:pt idx="9253">
                  <c:v>24</c:v>
                </c:pt>
                <c:pt idx="9254">
                  <c:v>23</c:v>
                </c:pt>
                <c:pt idx="9255">
                  <c:v>22</c:v>
                </c:pt>
                <c:pt idx="9256">
                  <c:v>24</c:v>
                </c:pt>
                <c:pt idx="9257">
                  <c:v>24</c:v>
                </c:pt>
                <c:pt idx="9258">
                  <c:v>22</c:v>
                </c:pt>
                <c:pt idx="9259">
                  <c:v>22</c:v>
                </c:pt>
                <c:pt idx="9260">
                  <c:v>23</c:v>
                </c:pt>
                <c:pt idx="9261">
                  <c:v>22</c:v>
                </c:pt>
                <c:pt idx="9262">
                  <c:v>22</c:v>
                </c:pt>
                <c:pt idx="9263">
                  <c:v>22</c:v>
                </c:pt>
                <c:pt idx="9264">
                  <c:v>24</c:v>
                </c:pt>
                <c:pt idx="9265">
                  <c:v>24</c:v>
                </c:pt>
                <c:pt idx="9266">
                  <c:v>24</c:v>
                </c:pt>
                <c:pt idx="9267">
                  <c:v>23</c:v>
                </c:pt>
                <c:pt idx="9268">
                  <c:v>22</c:v>
                </c:pt>
                <c:pt idx="9269">
                  <c:v>23</c:v>
                </c:pt>
                <c:pt idx="9270">
                  <c:v>24</c:v>
                </c:pt>
                <c:pt idx="9271">
                  <c:v>22</c:v>
                </c:pt>
                <c:pt idx="9272">
                  <c:v>22</c:v>
                </c:pt>
                <c:pt idx="9273">
                  <c:v>22</c:v>
                </c:pt>
                <c:pt idx="9274">
                  <c:v>23</c:v>
                </c:pt>
                <c:pt idx="9275">
                  <c:v>22</c:v>
                </c:pt>
                <c:pt idx="9276">
                  <c:v>22</c:v>
                </c:pt>
                <c:pt idx="9277">
                  <c:v>22</c:v>
                </c:pt>
                <c:pt idx="9278">
                  <c:v>23</c:v>
                </c:pt>
                <c:pt idx="9279">
                  <c:v>23</c:v>
                </c:pt>
                <c:pt idx="9280">
                  <c:v>23</c:v>
                </c:pt>
                <c:pt idx="9281">
                  <c:v>22</c:v>
                </c:pt>
                <c:pt idx="9282">
                  <c:v>22</c:v>
                </c:pt>
                <c:pt idx="9283">
                  <c:v>24</c:v>
                </c:pt>
                <c:pt idx="9284">
                  <c:v>24</c:v>
                </c:pt>
                <c:pt idx="9285">
                  <c:v>22</c:v>
                </c:pt>
                <c:pt idx="9286">
                  <c:v>22</c:v>
                </c:pt>
                <c:pt idx="9287">
                  <c:v>23</c:v>
                </c:pt>
                <c:pt idx="9288">
                  <c:v>22</c:v>
                </c:pt>
                <c:pt idx="9289">
                  <c:v>23</c:v>
                </c:pt>
                <c:pt idx="9290">
                  <c:v>23</c:v>
                </c:pt>
                <c:pt idx="9291">
                  <c:v>22</c:v>
                </c:pt>
                <c:pt idx="9292">
                  <c:v>22</c:v>
                </c:pt>
                <c:pt idx="9293">
                  <c:v>22</c:v>
                </c:pt>
                <c:pt idx="9294">
                  <c:v>24</c:v>
                </c:pt>
                <c:pt idx="9295">
                  <c:v>22</c:v>
                </c:pt>
                <c:pt idx="9296">
                  <c:v>24</c:v>
                </c:pt>
                <c:pt idx="9297">
                  <c:v>20</c:v>
                </c:pt>
                <c:pt idx="9298">
                  <c:v>22</c:v>
                </c:pt>
                <c:pt idx="9299">
                  <c:v>24</c:v>
                </c:pt>
                <c:pt idx="9300">
                  <c:v>24</c:v>
                </c:pt>
                <c:pt idx="9301">
                  <c:v>24</c:v>
                </c:pt>
                <c:pt idx="9302">
                  <c:v>22</c:v>
                </c:pt>
                <c:pt idx="9303">
                  <c:v>22</c:v>
                </c:pt>
                <c:pt idx="9304">
                  <c:v>20</c:v>
                </c:pt>
                <c:pt idx="9305">
                  <c:v>22</c:v>
                </c:pt>
                <c:pt idx="9306">
                  <c:v>22</c:v>
                </c:pt>
                <c:pt idx="9307">
                  <c:v>23</c:v>
                </c:pt>
                <c:pt idx="9308">
                  <c:v>22</c:v>
                </c:pt>
                <c:pt idx="9309">
                  <c:v>24</c:v>
                </c:pt>
                <c:pt idx="9310">
                  <c:v>16</c:v>
                </c:pt>
                <c:pt idx="9311">
                  <c:v>18</c:v>
                </c:pt>
                <c:pt idx="9312">
                  <c:v>18</c:v>
                </c:pt>
                <c:pt idx="9313">
                  <c:v>16</c:v>
                </c:pt>
                <c:pt idx="9314">
                  <c:v>16</c:v>
                </c:pt>
                <c:pt idx="9315">
                  <c:v>18</c:v>
                </c:pt>
                <c:pt idx="9316">
                  <c:v>13</c:v>
                </c:pt>
                <c:pt idx="9317">
                  <c:v>17</c:v>
                </c:pt>
                <c:pt idx="9318">
                  <c:v>16</c:v>
                </c:pt>
                <c:pt idx="9319">
                  <c:v>16</c:v>
                </c:pt>
                <c:pt idx="9320">
                  <c:v>17</c:v>
                </c:pt>
                <c:pt idx="9321">
                  <c:v>20</c:v>
                </c:pt>
                <c:pt idx="9322">
                  <c:v>22</c:v>
                </c:pt>
                <c:pt idx="9323">
                  <c:v>24</c:v>
                </c:pt>
                <c:pt idx="9324">
                  <c:v>22</c:v>
                </c:pt>
                <c:pt idx="9325">
                  <c:v>24</c:v>
                </c:pt>
                <c:pt idx="9326">
                  <c:v>24</c:v>
                </c:pt>
                <c:pt idx="9327">
                  <c:v>24</c:v>
                </c:pt>
                <c:pt idx="9328">
                  <c:v>24</c:v>
                </c:pt>
                <c:pt idx="9329">
                  <c:v>22</c:v>
                </c:pt>
                <c:pt idx="9330">
                  <c:v>24</c:v>
                </c:pt>
                <c:pt idx="9331">
                  <c:v>22</c:v>
                </c:pt>
                <c:pt idx="9332">
                  <c:v>22</c:v>
                </c:pt>
                <c:pt idx="9333">
                  <c:v>22</c:v>
                </c:pt>
                <c:pt idx="9334">
                  <c:v>24</c:v>
                </c:pt>
                <c:pt idx="9335">
                  <c:v>24</c:v>
                </c:pt>
                <c:pt idx="9336">
                  <c:v>24</c:v>
                </c:pt>
                <c:pt idx="9337">
                  <c:v>15</c:v>
                </c:pt>
                <c:pt idx="9338">
                  <c:v>15</c:v>
                </c:pt>
                <c:pt idx="9339">
                  <c:v>18</c:v>
                </c:pt>
                <c:pt idx="9340">
                  <c:v>19</c:v>
                </c:pt>
                <c:pt idx="9341">
                  <c:v>19</c:v>
                </c:pt>
                <c:pt idx="9342">
                  <c:v>19</c:v>
                </c:pt>
                <c:pt idx="9343">
                  <c:v>18</c:v>
                </c:pt>
                <c:pt idx="9344">
                  <c:v>18</c:v>
                </c:pt>
                <c:pt idx="9345">
                  <c:v>19</c:v>
                </c:pt>
                <c:pt idx="9346">
                  <c:v>19</c:v>
                </c:pt>
                <c:pt idx="9347">
                  <c:v>17</c:v>
                </c:pt>
                <c:pt idx="9348">
                  <c:v>17</c:v>
                </c:pt>
                <c:pt idx="9349">
                  <c:v>17</c:v>
                </c:pt>
                <c:pt idx="9350">
                  <c:v>21</c:v>
                </c:pt>
                <c:pt idx="9351">
                  <c:v>19</c:v>
                </c:pt>
                <c:pt idx="9352">
                  <c:v>18</c:v>
                </c:pt>
                <c:pt idx="9353">
                  <c:v>18</c:v>
                </c:pt>
                <c:pt idx="9354">
                  <c:v>20</c:v>
                </c:pt>
                <c:pt idx="9355">
                  <c:v>19</c:v>
                </c:pt>
                <c:pt idx="9356">
                  <c:v>19</c:v>
                </c:pt>
                <c:pt idx="9357">
                  <c:v>19</c:v>
                </c:pt>
                <c:pt idx="9358">
                  <c:v>21</c:v>
                </c:pt>
                <c:pt idx="9359">
                  <c:v>19</c:v>
                </c:pt>
                <c:pt idx="9360">
                  <c:v>19</c:v>
                </c:pt>
                <c:pt idx="9361">
                  <c:v>17</c:v>
                </c:pt>
                <c:pt idx="9362">
                  <c:v>19</c:v>
                </c:pt>
                <c:pt idx="9363">
                  <c:v>19</c:v>
                </c:pt>
                <c:pt idx="9364">
                  <c:v>18</c:v>
                </c:pt>
                <c:pt idx="9365">
                  <c:v>18</c:v>
                </c:pt>
                <c:pt idx="9366">
                  <c:v>21</c:v>
                </c:pt>
                <c:pt idx="9367">
                  <c:v>18</c:v>
                </c:pt>
                <c:pt idx="9368">
                  <c:v>18</c:v>
                </c:pt>
                <c:pt idx="9369">
                  <c:v>19</c:v>
                </c:pt>
                <c:pt idx="9370">
                  <c:v>19</c:v>
                </c:pt>
                <c:pt idx="9371">
                  <c:v>21</c:v>
                </c:pt>
                <c:pt idx="9372">
                  <c:v>17</c:v>
                </c:pt>
                <c:pt idx="9373">
                  <c:v>19</c:v>
                </c:pt>
                <c:pt idx="9374">
                  <c:v>19</c:v>
                </c:pt>
                <c:pt idx="9375">
                  <c:v>19</c:v>
                </c:pt>
                <c:pt idx="9376">
                  <c:v>19</c:v>
                </c:pt>
                <c:pt idx="9377">
                  <c:v>19</c:v>
                </c:pt>
                <c:pt idx="9378">
                  <c:v>17</c:v>
                </c:pt>
                <c:pt idx="9379">
                  <c:v>20</c:v>
                </c:pt>
                <c:pt idx="9380">
                  <c:v>18</c:v>
                </c:pt>
                <c:pt idx="9381">
                  <c:v>18</c:v>
                </c:pt>
                <c:pt idx="9382">
                  <c:v>19</c:v>
                </c:pt>
                <c:pt idx="9383">
                  <c:v>17</c:v>
                </c:pt>
                <c:pt idx="9384">
                  <c:v>18</c:v>
                </c:pt>
                <c:pt idx="9385">
                  <c:v>18</c:v>
                </c:pt>
                <c:pt idx="9386">
                  <c:v>17</c:v>
                </c:pt>
                <c:pt idx="9387">
                  <c:v>19</c:v>
                </c:pt>
                <c:pt idx="9388">
                  <c:v>23</c:v>
                </c:pt>
                <c:pt idx="9389">
                  <c:v>23</c:v>
                </c:pt>
                <c:pt idx="9390">
                  <c:v>23</c:v>
                </c:pt>
                <c:pt idx="9391">
                  <c:v>23</c:v>
                </c:pt>
                <c:pt idx="9392">
                  <c:v>23</c:v>
                </c:pt>
                <c:pt idx="9393">
                  <c:v>23</c:v>
                </c:pt>
                <c:pt idx="9394">
                  <c:v>23</c:v>
                </c:pt>
                <c:pt idx="9395">
                  <c:v>23</c:v>
                </c:pt>
                <c:pt idx="9396">
                  <c:v>23</c:v>
                </c:pt>
                <c:pt idx="9397">
                  <c:v>23</c:v>
                </c:pt>
                <c:pt idx="9398">
                  <c:v>23</c:v>
                </c:pt>
                <c:pt idx="9399">
                  <c:v>23</c:v>
                </c:pt>
                <c:pt idx="9400">
                  <c:v>22</c:v>
                </c:pt>
                <c:pt idx="9401">
                  <c:v>22</c:v>
                </c:pt>
                <c:pt idx="9402">
                  <c:v>24</c:v>
                </c:pt>
                <c:pt idx="9403">
                  <c:v>22</c:v>
                </c:pt>
                <c:pt idx="9404">
                  <c:v>22</c:v>
                </c:pt>
                <c:pt idx="9405">
                  <c:v>22</c:v>
                </c:pt>
                <c:pt idx="9406">
                  <c:v>24</c:v>
                </c:pt>
                <c:pt idx="9407">
                  <c:v>22</c:v>
                </c:pt>
                <c:pt idx="9408">
                  <c:v>22</c:v>
                </c:pt>
                <c:pt idx="9409">
                  <c:v>23</c:v>
                </c:pt>
                <c:pt idx="9410">
                  <c:v>23</c:v>
                </c:pt>
                <c:pt idx="9411">
                  <c:v>22</c:v>
                </c:pt>
                <c:pt idx="9412">
                  <c:v>22</c:v>
                </c:pt>
                <c:pt idx="9413">
                  <c:v>22</c:v>
                </c:pt>
                <c:pt idx="9414">
                  <c:v>22</c:v>
                </c:pt>
                <c:pt idx="9415">
                  <c:v>22</c:v>
                </c:pt>
                <c:pt idx="9416">
                  <c:v>24</c:v>
                </c:pt>
                <c:pt idx="9417">
                  <c:v>23</c:v>
                </c:pt>
                <c:pt idx="9418">
                  <c:v>24</c:v>
                </c:pt>
                <c:pt idx="9419">
                  <c:v>22</c:v>
                </c:pt>
                <c:pt idx="9420">
                  <c:v>22</c:v>
                </c:pt>
                <c:pt idx="9421">
                  <c:v>22</c:v>
                </c:pt>
                <c:pt idx="9422">
                  <c:v>24</c:v>
                </c:pt>
                <c:pt idx="9423">
                  <c:v>24</c:v>
                </c:pt>
                <c:pt idx="9424">
                  <c:v>22</c:v>
                </c:pt>
                <c:pt idx="9425">
                  <c:v>24</c:v>
                </c:pt>
                <c:pt idx="9426">
                  <c:v>22</c:v>
                </c:pt>
                <c:pt idx="9427">
                  <c:v>22</c:v>
                </c:pt>
                <c:pt idx="9428">
                  <c:v>24</c:v>
                </c:pt>
                <c:pt idx="9429">
                  <c:v>22</c:v>
                </c:pt>
                <c:pt idx="9430">
                  <c:v>24</c:v>
                </c:pt>
                <c:pt idx="9431">
                  <c:v>22</c:v>
                </c:pt>
                <c:pt idx="9432">
                  <c:v>22</c:v>
                </c:pt>
                <c:pt idx="9433">
                  <c:v>22</c:v>
                </c:pt>
                <c:pt idx="9434">
                  <c:v>23</c:v>
                </c:pt>
                <c:pt idx="9435">
                  <c:v>23</c:v>
                </c:pt>
                <c:pt idx="9436">
                  <c:v>23</c:v>
                </c:pt>
                <c:pt idx="9437">
                  <c:v>22</c:v>
                </c:pt>
                <c:pt idx="9438">
                  <c:v>23</c:v>
                </c:pt>
                <c:pt idx="9439">
                  <c:v>24</c:v>
                </c:pt>
                <c:pt idx="9440">
                  <c:v>24</c:v>
                </c:pt>
                <c:pt idx="9441">
                  <c:v>24</c:v>
                </c:pt>
                <c:pt idx="9442">
                  <c:v>24</c:v>
                </c:pt>
                <c:pt idx="9443">
                  <c:v>22</c:v>
                </c:pt>
                <c:pt idx="9444">
                  <c:v>24</c:v>
                </c:pt>
                <c:pt idx="9445">
                  <c:v>22</c:v>
                </c:pt>
                <c:pt idx="9446">
                  <c:v>24</c:v>
                </c:pt>
                <c:pt idx="9447">
                  <c:v>23</c:v>
                </c:pt>
                <c:pt idx="9448">
                  <c:v>24</c:v>
                </c:pt>
                <c:pt idx="9449">
                  <c:v>24</c:v>
                </c:pt>
                <c:pt idx="9450">
                  <c:v>24</c:v>
                </c:pt>
                <c:pt idx="9451">
                  <c:v>22</c:v>
                </c:pt>
                <c:pt idx="9452">
                  <c:v>24</c:v>
                </c:pt>
                <c:pt idx="9453">
                  <c:v>24</c:v>
                </c:pt>
                <c:pt idx="9454">
                  <c:v>22</c:v>
                </c:pt>
                <c:pt idx="9455">
                  <c:v>22</c:v>
                </c:pt>
                <c:pt idx="9456">
                  <c:v>24</c:v>
                </c:pt>
                <c:pt idx="9457">
                  <c:v>23</c:v>
                </c:pt>
                <c:pt idx="9458">
                  <c:v>22</c:v>
                </c:pt>
                <c:pt idx="9459">
                  <c:v>24</c:v>
                </c:pt>
                <c:pt idx="9460">
                  <c:v>22</c:v>
                </c:pt>
                <c:pt idx="9461">
                  <c:v>24</c:v>
                </c:pt>
                <c:pt idx="9462">
                  <c:v>22</c:v>
                </c:pt>
                <c:pt idx="9463">
                  <c:v>22</c:v>
                </c:pt>
                <c:pt idx="9464">
                  <c:v>23</c:v>
                </c:pt>
                <c:pt idx="9465">
                  <c:v>24</c:v>
                </c:pt>
                <c:pt idx="9466">
                  <c:v>22</c:v>
                </c:pt>
                <c:pt idx="9467">
                  <c:v>22</c:v>
                </c:pt>
                <c:pt idx="9468">
                  <c:v>22</c:v>
                </c:pt>
                <c:pt idx="9469">
                  <c:v>24</c:v>
                </c:pt>
                <c:pt idx="9470">
                  <c:v>22</c:v>
                </c:pt>
                <c:pt idx="9471">
                  <c:v>22</c:v>
                </c:pt>
                <c:pt idx="9472">
                  <c:v>22</c:v>
                </c:pt>
                <c:pt idx="9473">
                  <c:v>24</c:v>
                </c:pt>
                <c:pt idx="9474">
                  <c:v>22</c:v>
                </c:pt>
                <c:pt idx="9475">
                  <c:v>24</c:v>
                </c:pt>
                <c:pt idx="9476">
                  <c:v>23</c:v>
                </c:pt>
                <c:pt idx="9477">
                  <c:v>22</c:v>
                </c:pt>
                <c:pt idx="9478">
                  <c:v>23</c:v>
                </c:pt>
                <c:pt idx="9479">
                  <c:v>24</c:v>
                </c:pt>
                <c:pt idx="9480">
                  <c:v>22</c:v>
                </c:pt>
                <c:pt idx="9481">
                  <c:v>23</c:v>
                </c:pt>
                <c:pt idx="9482">
                  <c:v>22</c:v>
                </c:pt>
                <c:pt idx="9483">
                  <c:v>22</c:v>
                </c:pt>
                <c:pt idx="9484">
                  <c:v>22</c:v>
                </c:pt>
                <c:pt idx="9485">
                  <c:v>22</c:v>
                </c:pt>
                <c:pt idx="9486">
                  <c:v>22</c:v>
                </c:pt>
                <c:pt idx="9487">
                  <c:v>23</c:v>
                </c:pt>
                <c:pt idx="9488">
                  <c:v>23</c:v>
                </c:pt>
                <c:pt idx="9489">
                  <c:v>24</c:v>
                </c:pt>
                <c:pt idx="9490">
                  <c:v>22</c:v>
                </c:pt>
                <c:pt idx="9491">
                  <c:v>22</c:v>
                </c:pt>
                <c:pt idx="9492">
                  <c:v>22</c:v>
                </c:pt>
                <c:pt idx="9493">
                  <c:v>22</c:v>
                </c:pt>
                <c:pt idx="9494">
                  <c:v>22</c:v>
                </c:pt>
                <c:pt idx="9495">
                  <c:v>22</c:v>
                </c:pt>
                <c:pt idx="9496">
                  <c:v>22</c:v>
                </c:pt>
                <c:pt idx="9497">
                  <c:v>22</c:v>
                </c:pt>
                <c:pt idx="9498">
                  <c:v>22</c:v>
                </c:pt>
                <c:pt idx="9499">
                  <c:v>22</c:v>
                </c:pt>
                <c:pt idx="9500">
                  <c:v>23</c:v>
                </c:pt>
                <c:pt idx="9501">
                  <c:v>24</c:v>
                </c:pt>
                <c:pt idx="9502">
                  <c:v>24</c:v>
                </c:pt>
                <c:pt idx="9503">
                  <c:v>24</c:v>
                </c:pt>
                <c:pt idx="9504">
                  <c:v>24</c:v>
                </c:pt>
                <c:pt idx="9505">
                  <c:v>22</c:v>
                </c:pt>
                <c:pt idx="9506">
                  <c:v>24</c:v>
                </c:pt>
                <c:pt idx="9507">
                  <c:v>24</c:v>
                </c:pt>
                <c:pt idx="9508">
                  <c:v>23</c:v>
                </c:pt>
                <c:pt idx="9509">
                  <c:v>24</c:v>
                </c:pt>
                <c:pt idx="9510">
                  <c:v>24</c:v>
                </c:pt>
                <c:pt idx="9511">
                  <c:v>22</c:v>
                </c:pt>
                <c:pt idx="9512">
                  <c:v>22</c:v>
                </c:pt>
                <c:pt idx="9513">
                  <c:v>22</c:v>
                </c:pt>
                <c:pt idx="9514">
                  <c:v>22</c:v>
                </c:pt>
                <c:pt idx="9515">
                  <c:v>20</c:v>
                </c:pt>
                <c:pt idx="9516">
                  <c:v>22</c:v>
                </c:pt>
                <c:pt idx="9517">
                  <c:v>22</c:v>
                </c:pt>
                <c:pt idx="9518">
                  <c:v>20</c:v>
                </c:pt>
                <c:pt idx="9519">
                  <c:v>20</c:v>
                </c:pt>
                <c:pt idx="9520">
                  <c:v>22</c:v>
                </c:pt>
                <c:pt idx="9521">
                  <c:v>22</c:v>
                </c:pt>
                <c:pt idx="9522">
                  <c:v>22</c:v>
                </c:pt>
                <c:pt idx="9523">
                  <c:v>24</c:v>
                </c:pt>
                <c:pt idx="9524">
                  <c:v>22</c:v>
                </c:pt>
                <c:pt idx="9525">
                  <c:v>22</c:v>
                </c:pt>
                <c:pt idx="9526">
                  <c:v>22</c:v>
                </c:pt>
                <c:pt idx="9527">
                  <c:v>22</c:v>
                </c:pt>
                <c:pt idx="9528">
                  <c:v>24</c:v>
                </c:pt>
                <c:pt idx="9529">
                  <c:v>24</c:v>
                </c:pt>
                <c:pt idx="9530">
                  <c:v>24</c:v>
                </c:pt>
                <c:pt idx="9531">
                  <c:v>20</c:v>
                </c:pt>
                <c:pt idx="9532">
                  <c:v>22</c:v>
                </c:pt>
                <c:pt idx="9533">
                  <c:v>23</c:v>
                </c:pt>
                <c:pt idx="9534">
                  <c:v>22</c:v>
                </c:pt>
                <c:pt idx="9535">
                  <c:v>22</c:v>
                </c:pt>
                <c:pt idx="9536">
                  <c:v>24</c:v>
                </c:pt>
                <c:pt idx="9537">
                  <c:v>22</c:v>
                </c:pt>
                <c:pt idx="9538">
                  <c:v>24</c:v>
                </c:pt>
                <c:pt idx="9539">
                  <c:v>23</c:v>
                </c:pt>
                <c:pt idx="9540">
                  <c:v>22</c:v>
                </c:pt>
                <c:pt idx="9541">
                  <c:v>22</c:v>
                </c:pt>
                <c:pt idx="9542">
                  <c:v>22</c:v>
                </c:pt>
                <c:pt idx="9543">
                  <c:v>20</c:v>
                </c:pt>
                <c:pt idx="9544">
                  <c:v>22</c:v>
                </c:pt>
                <c:pt idx="9545">
                  <c:v>22</c:v>
                </c:pt>
                <c:pt idx="9546">
                  <c:v>22</c:v>
                </c:pt>
                <c:pt idx="9547">
                  <c:v>20</c:v>
                </c:pt>
                <c:pt idx="9548">
                  <c:v>22</c:v>
                </c:pt>
                <c:pt idx="9549">
                  <c:v>22</c:v>
                </c:pt>
                <c:pt idx="9550">
                  <c:v>24</c:v>
                </c:pt>
                <c:pt idx="9551">
                  <c:v>22</c:v>
                </c:pt>
                <c:pt idx="9552">
                  <c:v>24</c:v>
                </c:pt>
                <c:pt idx="9553">
                  <c:v>22</c:v>
                </c:pt>
                <c:pt idx="9554">
                  <c:v>22</c:v>
                </c:pt>
                <c:pt idx="9555">
                  <c:v>24</c:v>
                </c:pt>
                <c:pt idx="9556">
                  <c:v>23</c:v>
                </c:pt>
                <c:pt idx="9557">
                  <c:v>29</c:v>
                </c:pt>
                <c:pt idx="9558">
                  <c:v>29</c:v>
                </c:pt>
                <c:pt idx="9559">
                  <c:v>29</c:v>
                </c:pt>
                <c:pt idx="9560">
                  <c:v>26</c:v>
                </c:pt>
                <c:pt idx="9561">
                  <c:v>26</c:v>
                </c:pt>
                <c:pt idx="9562">
                  <c:v>29</c:v>
                </c:pt>
                <c:pt idx="9563">
                  <c:v>29</c:v>
                </c:pt>
                <c:pt idx="9564">
                  <c:v>30</c:v>
                </c:pt>
                <c:pt idx="9565">
                  <c:v>27</c:v>
                </c:pt>
                <c:pt idx="9566">
                  <c:v>24</c:v>
                </c:pt>
                <c:pt idx="9567">
                  <c:v>21</c:v>
                </c:pt>
                <c:pt idx="9568">
                  <c:v>25</c:v>
                </c:pt>
                <c:pt idx="9569">
                  <c:v>24</c:v>
                </c:pt>
                <c:pt idx="9570">
                  <c:v>27</c:v>
                </c:pt>
                <c:pt idx="9571">
                  <c:v>21</c:v>
                </c:pt>
                <c:pt idx="9572">
                  <c:v>25</c:v>
                </c:pt>
                <c:pt idx="9573">
                  <c:v>25</c:v>
                </c:pt>
                <c:pt idx="9574">
                  <c:v>25</c:v>
                </c:pt>
                <c:pt idx="9575">
                  <c:v>21</c:v>
                </c:pt>
                <c:pt idx="9576">
                  <c:v>28</c:v>
                </c:pt>
                <c:pt idx="9577">
                  <c:v>29</c:v>
                </c:pt>
                <c:pt idx="9578">
                  <c:v>32</c:v>
                </c:pt>
                <c:pt idx="9579">
                  <c:v>29</c:v>
                </c:pt>
                <c:pt idx="9580">
                  <c:v>28</c:v>
                </c:pt>
                <c:pt idx="9581">
                  <c:v>32</c:v>
                </c:pt>
                <c:pt idx="9582">
                  <c:v>32</c:v>
                </c:pt>
                <c:pt idx="9583">
                  <c:v>29</c:v>
                </c:pt>
                <c:pt idx="9584">
                  <c:v>28</c:v>
                </c:pt>
                <c:pt idx="9585">
                  <c:v>29</c:v>
                </c:pt>
                <c:pt idx="9586">
                  <c:v>32</c:v>
                </c:pt>
                <c:pt idx="9587">
                  <c:v>28</c:v>
                </c:pt>
                <c:pt idx="9588">
                  <c:v>16</c:v>
                </c:pt>
                <c:pt idx="9589">
                  <c:v>16</c:v>
                </c:pt>
                <c:pt idx="9590">
                  <c:v>16</c:v>
                </c:pt>
                <c:pt idx="9591">
                  <c:v>19</c:v>
                </c:pt>
                <c:pt idx="9592">
                  <c:v>19</c:v>
                </c:pt>
                <c:pt idx="9593">
                  <c:v>19</c:v>
                </c:pt>
                <c:pt idx="9594">
                  <c:v>19</c:v>
                </c:pt>
                <c:pt idx="9595">
                  <c:v>17</c:v>
                </c:pt>
                <c:pt idx="9596">
                  <c:v>19</c:v>
                </c:pt>
                <c:pt idx="9597">
                  <c:v>19</c:v>
                </c:pt>
                <c:pt idx="9598">
                  <c:v>20</c:v>
                </c:pt>
                <c:pt idx="9599">
                  <c:v>20</c:v>
                </c:pt>
                <c:pt idx="9600">
                  <c:v>20</c:v>
                </c:pt>
                <c:pt idx="9601">
                  <c:v>17</c:v>
                </c:pt>
                <c:pt idx="9602">
                  <c:v>17</c:v>
                </c:pt>
                <c:pt idx="9603">
                  <c:v>18</c:v>
                </c:pt>
                <c:pt idx="9604">
                  <c:v>18</c:v>
                </c:pt>
                <c:pt idx="9605">
                  <c:v>26</c:v>
                </c:pt>
                <c:pt idx="9606">
                  <c:v>28</c:v>
                </c:pt>
                <c:pt idx="9607">
                  <c:v>25</c:v>
                </c:pt>
                <c:pt idx="9608">
                  <c:v>28</c:v>
                </c:pt>
                <c:pt idx="9609">
                  <c:v>28</c:v>
                </c:pt>
                <c:pt idx="9610">
                  <c:v>25</c:v>
                </c:pt>
                <c:pt idx="9611">
                  <c:v>25</c:v>
                </c:pt>
                <c:pt idx="9612">
                  <c:v>28</c:v>
                </c:pt>
                <c:pt idx="9613">
                  <c:v>25</c:v>
                </c:pt>
                <c:pt idx="9614">
                  <c:v>25</c:v>
                </c:pt>
                <c:pt idx="9615">
                  <c:v>28</c:v>
                </c:pt>
                <c:pt idx="9616">
                  <c:v>40</c:v>
                </c:pt>
                <c:pt idx="9617">
                  <c:v>40</c:v>
                </c:pt>
                <c:pt idx="9618">
                  <c:v>44</c:v>
                </c:pt>
                <c:pt idx="9619">
                  <c:v>43</c:v>
                </c:pt>
                <c:pt idx="9620">
                  <c:v>43</c:v>
                </c:pt>
                <c:pt idx="9621">
                  <c:v>45</c:v>
                </c:pt>
                <c:pt idx="9622">
                  <c:v>43</c:v>
                </c:pt>
                <c:pt idx="9623">
                  <c:v>43</c:v>
                </c:pt>
                <c:pt idx="9624">
                  <c:v>35</c:v>
                </c:pt>
                <c:pt idx="9625">
                  <c:v>35</c:v>
                </c:pt>
                <c:pt idx="9626">
                  <c:v>32</c:v>
                </c:pt>
                <c:pt idx="9627">
                  <c:v>35</c:v>
                </c:pt>
                <c:pt idx="9628">
                  <c:v>35</c:v>
                </c:pt>
                <c:pt idx="9629">
                  <c:v>35</c:v>
                </c:pt>
                <c:pt idx="9630">
                  <c:v>31</c:v>
                </c:pt>
                <c:pt idx="9631">
                  <c:v>37</c:v>
                </c:pt>
                <c:pt idx="9632">
                  <c:v>31</c:v>
                </c:pt>
                <c:pt idx="9633">
                  <c:v>32</c:v>
                </c:pt>
                <c:pt idx="9634">
                  <c:v>37</c:v>
                </c:pt>
                <c:pt idx="9635">
                  <c:v>35</c:v>
                </c:pt>
                <c:pt idx="9636">
                  <c:v>38</c:v>
                </c:pt>
                <c:pt idx="9637">
                  <c:v>32</c:v>
                </c:pt>
                <c:pt idx="9638">
                  <c:v>36</c:v>
                </c:pt>
                <c:pt idx="9639">
                  <c:v>36</c:v>
                </c:pt>
                <c:pt idx="9640">
                  <c:v>38</c:v>
                </c:pt>
                <c:pt idx="9641">
                  <c:v>36</c:v>
                </c:pt>
                <c:pt idx="9642">
                  <c:v>31</c:v>
                </c:pt>
                <c:pt idx="9643">
                  <c:v>32</c:v>
                </c:pt>
                <c:pt idx="9644">
                  <c:v>38</c:v>
                </c:pt>
                <c:pt idx="9645">
                  <c:v>36</c:v>
                </c:pt>
                <c:pt idx="9646">
                  <c:v>38</c:v>
                </c:pt>
                <c:pt idx="9647">
                  <c:v>38</c:v>
                </c:pt>
                <c:pt idx="9648">
                  <c:v>36</c:v>
                </c:pt>
                <c:pt idx="9649">
                  <c:v>36</c:v>
                </c:pt>
                <c:pt idx="9650">
                  <c:v>36</c:v>
                </c:pt>
                <c:pt idx="9651">
                  <c:v>31</c:v>
                </c:pt>
                <c:pt idx="9652">
                  <c:v>36</c:v>
                </c:pt>
                <c:pt idx="9653">
                  <c:v>36</c:v>
                </c:pt>
                <c:pt idx="9654">
                  <c:v>36</c:v>
                </c:pt>
                <c:pt idx="9655">
                  <c:v>36</c:v>
                </c:pt>
                <c:pt idx="9656">
                  <c:v>31</c:v>
                </c:pt>
                <c:pt idx="9657">
                  <c:v>31</c:v>
                </c:pt>
                <c:pt idx="9658">
                  <c:v>36</c:v>
                </c:pt>
                <c:pt idx="9659">
                  <c:v>36</c:v>
                </c:pt>
                <c:pt idx="9660">
                  <c:v>35</c:v>
                </c:pt>
                <c:pt idx="9661">
                  <c:v>33</c:v>
                </c:pt>
                <c:pt idx="9662">
                  <c:v>35</c:v>
                </c:pt>
                <c:pt idx="9663">
                  <c:v>40</c:v>
                </c:pt>
                <c:pt idx="9664">
                  <c:v>33</c:v>
                </c:pt>
                <c:pt idx="9665">
                  <c:v>35</c:v>
                </c:pt>
                <c:pt idx="9666">
                  <c:v>40</c:v>
                </c:pt>
                <c:pt idx="9667">
                  <c:v>35</c:v>
                </c:pt>
                <c:pt idx="9668">
                  <c:v>35</c:v>
                </c:pt>
                <c:pt idx="9669">
                  <c:v>37</c:v>
                </c:pt>
                <c:pt idx="9670">
                  <c:v>34</c:v>
                </c:pt>
                <c:pt idx="9671">
                  <c:v>35</c:v>
                </c:pt>
                <c:pt idx="9672">
                  <c:v>37</c:v>
                </c:pt>
                <c:pt idx="9673">
                  <c:v>34</c:v>
                </c:pt>
                <c:pt idx="9674">
                  <c:v>35</c:v>
                </c:pt>
                <c:pt idx="9675">
                  <c:v>35</c:v>
                </c:pt>
                <c:pt idx="9676">
                  <c:v>35</c:v>
                </c:pt>
                <c:pt idx="9677">
                  <c:v>34</c:v>
                </c:pt>
                <c:pt idx="9678">
                  <c:v>35</c:v>
                </c:pt>
                <c:pt idx="9679">
                  <c:v>35</c:v>
                </c:pt>
                <c:pt idx="9680">
                  <c:v>37</c:v>
                </c:pt>
                <c:pt idx="9681">
                  <c:v>35</c:v>
                </c:pt>
                <c:pt idx="9682">
                  <c:v>37</c:v>
                </c:pt>
                <c:pt idx="9683">
                  <c:v>34</c:v>
                </c:pt>
                <c:pt idx="9684">
                  <c:v>33</c:v>
                </c:pt>
                <c:pt idx="9685">
                  <c:v>35</c:v>
                </c:pt>
                <c:pt idx="9686">
                  <c:v>35</c:v>
                </c:pt>
                <c:pt idx="9687">
                  <c:v>35</c:v>
                </c:pt>
                <c:pt idx="9688">
                  <c:v>35</c:v>
                </c:pt>
                <c:pt idx="9689">
                  <c:v>33</c:v>
                </c:pt>
                <c:pt idx="9690">
                  <c:v>34</c:v>
                </c:pt>
                <c:pt idx="9691">
                  <c:v>36</c:v>
                </c:pt>
                <c:pt idx="9692">
                  <c:v>33</c:v>
                </c:pt>
                <c:pt idx="9693">
                  <c:v>34</c:v>
                </c:pt>
                <c:pt idx="9694">
                  <c:v>34</c:v>
                </c:pt>
                <c:pt idx="9695">
                  <c:v>36</c:v>
                </c:pt>
                <c:pt idx="9696">
                  <c:v>39</c:v>
                </c:pt>
                <c:pt idx="9697">
                  <c:v>39</c:v>
                </c:pt>
                <c:pt idx="9698">
                  <c:v>39</c:v>
                </c:pt>
                <c:pt idx="9699">
                  <c:v>33</c:v>
                </c:pt>
                <c:pt idx="9700">
                  <c:v>20</c:v>
                </c:pt>
                <c:pt idx="9701">
                  <c:v>25</c:v>
                </c:pt>
                <c:pt idx="9702">
                  <c:v>18</c:v>
                </c:pt>
                <c:pt idx="9703">
                  <c:v>23</c:v>
                </c:pt>
                <c:pt idx="9704">
                  <c:v>25</c:v>
                </c:pt>
                <c:pt idx="9705">
                  <c:v>18</c:v>
                </c:pt>
                <c:pt idx="9706">
                  <c:v>23</c:v>
                </c:pt>
                <c:pt idx="9707">
                  <c:v>23</c:v>
                </c:pt>
                <c:pt idx="9708">
                  <c:v>16</c:v>
                </c:pt>
                <c:pt idx="9709">
                  <c:v>25</c:v>
                </c:pt>
                <c:pt idx="9710">
                  <c:v>25</c:v>
                </c:pt>
                <c:pt idx="9711">
                  <c:v>18</c:v>
                </c:pt>
                <c:pt idx="9712">
                  <c:v>17</c:v>
                </c:pt>
                <c:pt idx="9713">
                  <c:v>25</c:v>
                </c:pt>
                <c:pt idx="9714">
                  <c:v>23</c:v>
                </c:pt>
                <c:pt idx="9715">
                  <c:v>17</c:v>
                </c:pt>
                <c:pt idx="9716">
                  <c:v>23</c:v>
                </c:pt>
                <c:pt idx="9717">
                  <c:v>25</c:v>
                </c:pt>
                <c:pt idx="9718">
                  <c:v>24</c:v>
                </c:pt>
                <c:pt idx="9719">
                  <c:v>27</c:v>
                </c:pt>
                <c:pt idx="9720">
                  <c:v>25</c:v>
                </c:pt>
                <c:pt idx="9721">
                  <c:v>25</c:v>
                </c:pt>
                <c:pt idx="9722">
                  <c:v>24</c:v>
                </c:pt>
                <c:pt idx="9723">
                  <c:v>25</c:v>
                </c:pt>
                <c:pt idx="9724">
                  <c:v>24</c:v>
                </c:pt>
                <c:pt idx="9725">
                  <c:v>25</c:v>
                </c:pt>
                <c:pt idx="9726">
                  <c:v>25</c:v>
                </c:pt>
                <c:pt idx="9727">
                  <c:v>24</c:v>
                </c:pt>
                <c:pt idx="9728">
                  <c:v>26</c:v>
                </c:pt>
                <c:pt idx="9729">
                  <c:v>26</c:v>
                </c:pt>
                <c:pt idx="9730">
                  <c:v>26</c:v>
                </c:pt>
                <c:pt idx="9731">
                  <c:v>26</c:v>
                </c:pt>
                <c:pt idx="9732">
                  <c:v>23</c:v>
                </c:pt>
                <c:pt idx="9733">
                  <c:v>25</c:v>
                </c:pt>
                <c:pt idx="9734">
                  <c:v>29</c:v>
                </c:pt>
                <c:pt idx="9735">
                  <c:v>23</c:v>
                </c:pt>
                <c:pt idx="9736">
                  <c:v>26</c:v>
                </c:pt>
                <c:pt idx="9737">
                  <c:v>29</c:v>
                </c:pt>
                <c:pt idx="9738">
                  <c:v>26</c:v>
                </c:pt>
                <c:pt idx="9739">
                  <c:v>27</c:v>
                </c:pt>
                <c:pt idx="9740">
                  <c:v>26</c:v>
                </c:pt>
                <c:pt idx="9741">
                  <c:v>27</c:v>
                </c:pt>
                <c:pt idx="9742">
                  <c:v>25</c:v>
                </c:pt>
                <c:pt idx="9743">
                  <c:v>25</c:v>
                </c:pt>
                <c:pt idx="9744">
                  <c:v>25</c:v>
                </c:pt>
                <c:pt idx="9745">
                  <c:v>25</c:v>
                </c:pt>
                <c:pt idx="9746">
                  <c:v>23</c:v>
                </c:pt>
                <c:pt idx="9747">
                  <c:v>27</c:v>
                </c:pt>
                <c:pt idx="9748">
                  <c:v>25</c:v>
                </c:pt>
                <c:pt idx="9749">
                  <c:v>23</c:v>
                </c:pt>
                <c:pt idx="9750">
                  <c:v>25</c:v>
                </c:pt>
                <c:pt idx="9751">
                  <c:v>25</c:v>
                </c:pt>
                <c:pt idx="9752">
                  <c:v>28</c:v>
                </c:pt>
                <c:pt idx="9753">
                  <c:v>25</c:v>
                </c:pt>
                <c:pt idx="9754">
                  <c:v>28</c:v>
                </c:pt>
                <c:pt idx="9755">
                  <c:v>25</c:v>
                </c:pt>
                <c:pt idx="9756">
                  <c:v>30</c:v>
                </c:pt>
                <c:pt idx="9757">
                  <c:v>31</c:v>
                </c:pt>
                <c:pt idx="9758">
                  <c:v>31</c:v>
                </c:pt>
                <c:pt idx="9759">
                  <c:v>30</c:v>
                </c:pt>
                <c:pt idx="9760">
                  <c:v>30</c:v>
                </c:pt>
                <c:pt idx="9761">
                  <c:v>30</c:v>
                </c:pt>
                <c:pt idx="9762">
                  <c:v>31</c:v>
                </c:pt>
                <c:pt idx="9763">
                  <c:v>31</c:v>
                </c:pt>
                <c:pt idx="9764">
                  <c:v>30</c:v>
                </c:pt>
                <c:pt idx="9765">
                  <c:v>30</c:v>
                </c:pt>
                <c:pt idx="9766">
                  <c:v>31</c:v>
                </c:pt>
                <c:pt idx="9767">
                  <c:v>31</c:v>
                </c:pt>
                <c:pt idx="9768">
                  <c:v>109</c:v>
                </c:pt>
                <c:pt idx="9769">
                  <c:v>109</c:v>
                </c:pt>
                <c:pt idx="9770">
                  <c:v>109</c:v>
                </c:pt>
                <c:pt idx="9771">
                  <c:v>109</c:v>
                </c:pt>
                <c:pt idx="9772">
                  <c:v>109</c:v>
                </c:pt>
                <c:pt idx="9773">
                  <c:v>109</c:v>
                </c:pt>
                <c:pt idx="9774">
                  <c:v>39</c:v>
                </c:pt>
                <c:pt idx="9775">
                  <c:v>39</c:v>
                </c:pt>
                <c:pt idx="9776">
                  <c:v>39</c:v>
                </c:pt>
                <c:pt idx="9777">
                  <c:v>39</c:v>
                </c:pt>
                <c:pt idx="9778">
                  <c:v>39</c:v>
                </c:pt>
                <c:pt idx="9779">
                  <c:v>39</c:v>
                </c:pt>
                <c:pt idx="9780">
                  <c:v>41</c:v>
                </c:pt>
                <c:pt idx="9781">
                  <c:v>41</c:v>
                </c:pt>
                <c:pt idx="9782">
                  <c:v>41</c:v>
                </c:pt>
                <c:pt idx="9783">
                  <c:v>41</c:v>
                </c:pt>
                <c:pt idx="9784">
                  <c:v>41</c:v>
                </c:pt>
                <c:pt idx="9785">
                  <c:v>41</c:v>
                </c:pt>
                <c:pt idx="9786">
                  <c:v>38</c:v>
                </c:pt>
                <c:pt idx="9787">
                  <c:v>38</c:v>
                </c:pt>
                <c:pt idx="9788">
                  <c:v>38</c:v>
                </c:pt>
                <c:pt idx="9789">
                  <c:v>38</c:v>
                </c:pt>
                <c:pt idx="9790">
                  <c:v>38</c:v>
                </c:pt>
                <c:pt idx="9791">
                  <c:v>38</c:v>
                </c:pt>
                <c:pt idx="9792">
                  <c:v>30</c:v>
                </c:pt>
                <c:pt idx="9793">
                  <c:v>30</c:v>
                </c:pt>
                <c:pt idx="9794">
                  <c:v>32</c:v>
                </c:pt>
                <c:pt idx="9795">
                  <c:v>30</c:v>
                </c:pt>
                <c:pt idx="9796">
                  <c:v>30</c:v>
                </c:pt>
                <c:pt idx="9797">
                  <c:v>32</c:v>
                </c:pt>
                <c:pt idx="9798">
                  <c:v>32</c:v>
                </c:pt>
                <c:pt idx="9799">
                  <c:v>32</c:v>
                </c:pt>
                <c:pt idx="9800">
                  <c:v>32</c:v>
                </c:pt>
                <c:pt idx="9801">
                  <c:v>30</c:v>
                </c:pt>
                <c:pt idx="9802">
                  <c:v>30</c:v>
                </c:pt>
                <c:pt idx="9803">
                  <c:v>30</c:v>
                </c:pt>
                <c:pt idx="9804">
                  <c:v>32</c:v>
                </c:pt>
                <c:pt idx="9805">
                  <c:v>32</c:v>
                </c:pt>
                <c:pt idx="9806">
                  <c:v>30</c:v>
                </c:pt>
                <c:pt idx="9807">
                  <c:v>30</c:v>
                </c:pt>
                <c:pt idx="9808">
                  <c:v>30</c:v>
                </c:pt>
                <c:pt idx="9809">
                  <c:v>32</c:v>
                </c:pt>
                <c:pt idx="9810">
                  <c:v>30</c:v>
                </c:pt>
                <c:pt idx="9811">
                  <c:v>32</c:v>
                </c:pt>
                <c:pt idx="9812">
                  <c:v>30</c:v>
                </c:pt>
                <c:pt idx="9813">
                  <c:v>32</c:v>
                </c:pt>
                <c:pt idx="9814">
                  <c:v>32</c:v>
                </c:pt>
                <c:pt idx="9815">
                  <c:v>29</c:v>
                </c:pt>
                <c:pt idx="9816">
                  <c:v>26</c:v>
                </c:pt>
                <c:pt idx="9817">
                  <c:v>25</c:v>
                </c:pt>
                <c:pt idx="9818">
                  <c:v>26</c:v>
                </c:pt>
                <c:pt idx="9819">
                  <c:v>28</c:v>
                </c:pt>
                <c:pt idx="9820">
                  <c:v>26</c:v>
                </c:pt>
                <c:pt idx="9821">
                  <c:v>28</c:v>
                </c:pt>
                <c:pt idx="9822">
                  <c:v>26</c:v>
                </c:pt>
                <c:pt idx="9823">
                  <c:v>24</c:v>
                </c:pt>
                <c:pt idx="9824">
                  <c:v>26</c:v>
                </c:pt>
                <c:pt idx="9825">
                  <c:v>26</c:v>
                </c:pt>
                <c:pt idx="9826">
                  <c:v>28</c:v>
                </c:pt>
                <c:pt idx="9827">
                  <c:v>25</c:v>
                </c:pt>
                <c:pt idx="9828">
                  <c:v>28</c:v>
                </c:pt>
                <c:pt idx="9829">
                  <c:v>26</c:v>
                </c:pt>
                <c:pt idx="9830">
                  <c:v>26</c:v>
                </c:pt>
                <c:pt idx="9831">
                  <c:v>25</c:v>
                </c:pt>
                <c:pt idx="9832">
                  <c:v>26</c:v>
                </c:pt>
                <c:pt idx="9833">
                  <c:v>29</c:v>
                </c:pt>
                <c:pt idx="9834">
                  <c:v>23</c:v>
                </c:pt>
                <c:pt idx="9835">
                  <c:v>29</c:v>
                </c:pt>
                <c:pt idx="9836">
                  <c:v>25</c:v>
                </c:pt>
                <c:pt idx="9837">
                  <c:v>16</c:v>
                </c:pt>
                <c:pt idx="9838">
                  <c:v>16</c:v>
                </c:pt>
                <c:pt idx="9839">
                  <c:v>16</c:v>
                </c:pt>
                <c:pt idx="9840">
                  <c:v>16</c:v>
                </c:pt>
                <c:pt idx="9841">
                  <c:v>17</c:v>
                </c:pt>
                <c:pt idx="9842">
                  <c:v>17</c:v>
                </c:pt>
                <c:pt idx="9843">
                  <c:v>15</c:v>
                </c:pt>
                <c:pt idx="9844">
                  <c:v>15</c:v>
                </c:pt>
                <c:pt idx="9845">
                  <c:v>15</c:v>
                </c:pt>
                <c:pt idx="9846">
                  <c:v>16</c:v>
                </c:pt>
                <c:pt idx="9847">
                  <c:v>16</c:v>
                </c:pt>
                <c:pt idx="9848">
                  <c:v>15</c:v>
                </c:pt>
                <c:pt idx="9849">
                  <c:v>15</c:v>
                </c:pt>
                <c:pt idx="9850">
                  <c:v>16</c:v>
                </c:pt>
                <c:pt idx="9851">
                  <c:v>24</c:v>
                </c:pt>
                <c:pt idx="9852">
                  <c:v>24</c:v>
                </c:pt>
                <c:pt idx="9853">
                  <c:v>24</c:v>
                </c:pt>
                <c:pt idx="9854">
                  <c:v>24</c:v>
                </c:pt>
                <c:pt idx="9855">
                  <c:v>24</c:v>
                </c:pt>
                <c:pt idx="9856">
                  <c:v>24</c:v>
                </c:pt>
                <c:pt idx="9857">
                  <c:v>19</c:v>
                </c:pt>
                <c:pt idx="9858">
                  <c:v>19</c:v>
                </c:pt>
                <c:pt idx="9859">
                  <c:v>19</c:v>
                </c:pt>
                <c:pt idx="9860">
                  <c:v>19</c:v>
                </c:pt>
                <c:pt idx="9861">
                  <c:v>23</c:v>
                </c:pt>
                <c:pt idx="9862">
                  <c:v>23</c:v>
                </c:pt>
                <c:pt idx="9863">
                  <c:v>24</c:v>
                </c:pt>
                <c:pt idx="9864">
                  <c:v>24</c:v>
                </c:pt>
                <c:pt idx="9865">
                  <c:v>24</c:v>
                </c:pt>
                <c:pt idx="9866">
                  <c:v>23</c:v>
                </c:pt>
                <c:pt idx="9867">
                  <c:v>24</c:v>
                </c:pt>
                <c:pt idx="9868">
                  <c:v>24</c:v>
                </c:pt>
                <c:pt idx="9869">
                  <c:v>23</c:v>
                </c:pt>
                <c:pt idx="9870">
                  <c:v>24</c:v>
                </c:pt>
                <c:pt idx="9871">
                  <c:v>23</c:v>
                </c:pt>
                <c:pt idx="9872">
                  <c:v>24</c:v>
                </c:pt>
                <c:pt idx="9873">
                  <c:v>23</c:v>
                </c:pt>
                <c:pt idx="9874">
                  <c:v>24</c:v>
                </c:pt>
                <c:pt idx="9875">
                  <c:v>24</c:v>
                </c:pt>
                <c:pt idx="9876">
                  <c:v>23</c:v>
                </c:pt>
                <c:pt idx="9877">
                  <c:v>23</c:v>
                </c:pt>
                <c:pt idx="9878">
                  <c:v>24</c:v>
                </c:pt>
                <c:pt idx="9879">
                  <c:v>23</c:v>
                </c:pt>
                <c:pt idx="9880">
                  <c:v>24</c:v>
                </c:pt>
                <c:pt idx="9881">
                  <c:v>24</c:v>
                </c:pt>
                <c:pt idx="9882">
                  <c:v>21</c:v>
                </c:pt>
                <c:pt idx="9883">
                  <c:v>21</c:v>
                </c:pt>
                <c:pt idx="9884">
                  <c:v>20</c:v>
                </c:pt>
                <c:pt idx="9885">
                  <c:v>18</c:v>
                </c:pt>
                <c:pt idx="9886">
                  <c:v>18</c:v>
                </c:pt>
                <c:pt idx="9887">
                  <c:v>18</c:v>
                </c:pt>
                <c:pt idx="9888">
                  <c:v>26</c:v>
                </c:pt>
                <c:pt idx="9889">
                  <c:v>26</c:v>
                </c:pt>
                <c:pt idx="9890">
                  <c:v>26</c:v>
                </c:pt>
                <c:pt idx="9891">
                  <c:v>26</c:v>
                </c:pt>
                <c:pt idx="9892">
                  <c:v>25</c:v>
                </c:pt>
                <c:pt idx="9893">
                  <c:v>26</c:v>
                </c:pt>
                <c:pt idx="9894">
                  <c:v>26</c:v>
                </c:pt>
                <c:pt idx="9895">
                  <c:v>22</c:v>
                </c:pt>
                <c:pt idx="9896">
                  <c:v>23</c:v>
                </c:pt>
                <c:pt idx="9897">
                  <c:v>23</c:v>
                </c:pt>
                <c:pt idx="9898">
                  <c:v>22</c:v>
                </c:pt>
                <c:pt idx="9899">
                  <c:v>23</c:v>
                </c:pt>
                <c:pt idx="9900">
                  <c:v>22</c:v>
                </c:pt>
                <c:pt idx="9901">
                  <c:v>22</c:v>
                </c:pt>
                <c:pt idx="9902">
                  <c:v>23</c:v>
                </c:pt>
                <c:pt idx="9903">
                  <c:v>22</c:v>
                </c:pt>
                <c:pt idx="9904">
                  <c:v>22</c:v>
                </c:pt>
                <c:pt idx="9905">
                  <c:v>26</c:v>
                </c:pt>
                <c:pt idx="9906">
                  <c:v>25</c:v>
                </c:pt>
                <c:pt idx="9907">
                  <c:v>26</c:v>
                </c:pt>
                <c:pt idx="9908">
                  <c:v>25</c:v>
                </c:pt>
                <c:pt idx="9909">
                  <c:v>26</c:v>
                </c:pt>
                <c:pt idx="9910">
                  <c:v>27</c:v>
                </c:pt>
                <c:pt idx="9911">
                  <c:v>25</c:v>
                </c:pt>
                <c:pt idx="9912">
                  <c:v>25</c:v>
                </c:pt>
                <c:pt idx="9913">
                  <c:v>29</c:v>
                </c:pt>
                <c:pt idx="9914">
                  <c:v>26</c:v>
                </c:pt>
                <c:pt idx="9915">
                  <c:v>25</c:v>
                </c:pt>
                <c:pt idx="9916">
                  <c:v>25</c:v>
                </c:pt>
                <c:pt idx="9917">
                  <c:v>27</c:v>
                </c:pt>
                <c:pt idx="9918">
                  <c:v>26</c:v>
                </c:pt>
                <c:pt idx="9919">
                  <c:v>29</c:v>
                </c:pt>
                <c:pt idx="9920">
                  <c:v>25</c:v>
                </c:pt>
                <c:pt idx="9921">
                  <c:v>27</c:v>
                </c:pt>
                <c:pt idx="9922">
                  <c:v>19</c:v>
                </c:pt>
                <c:pt idx="9923">
                  <c:v>19</c:v>
                </c:pt>
                <c:pt idx="9924">
                  <c:v>19</c:v>
                </c:pt>
                <c:pt idx="9925">
                  <c:v>24</c:v>
                </c:pt>
                <c:pt idx="9926">
                  <c:v>26</c:v>
                </c:pt>
                <c:pt idx="9927">
                  <c:v>27</c:v>
                </c:pt>
                <c:pt idx="9928">
                  <c:v>24</c:v>
                </c:pt>
                <c:pt idx="9929">
                  <c:v>27</c:v>
                </c:pt>
                <c:pt idx="9930">
                  <c:v>27</c:v>
                </c:pt>
                <c:pt idx="9931">
                  <c:v>24</c:v>
                </c:pt>
                <c:pt idx="9932">
                  <c:v>27</c:v>
                </c:pt>
                <c:pt idx="9933">
                  <c:v>27</c:v>
                </c:pt>
                <c:pt idx="9934">
                  <c:v>27</c:v>
                </c:pt>
                <c:pt idx="9935">
                  <c:v>23</c:v>
                </c:pt>
                <c:pt idx="9936">
                  <c:v>23</c:v>
                </c:pt>
                <c:pt idx="9937">
                  <c:v>22</c:v>
                </c:pt>
                <c:pt idx="9938">
                  <c:v>22</c:v>
                </c:pt>
                <c:pt idx="9939">
                  <c:v>22</c:v>
                </c:pt>
                <c:pt idx="9940">
                  <c:v>23</c:v>
                </c:pt>
                <c:pt idx="9941">
                  <c:v>23</c:v>
                </c:pt>
                <c:pt idx="9942">
                  <c:v>22</c:v>
                </c:pt>
                <c:pt idx="9943">
                  <c:v>23</c:v>
                </c:pt>
                <c:pt idx="9944">
                  <c:v>22</c:v>
                </c:pt>
                <c:pt idx="9945">
                  <c:v>23</c:v>
                </c:pt>
                <c:pt idx="9946">
                  <c:v>22</c:v>
                </c:pt>
                <c:pt idx="9947">
                  <c:v>22</c:v>
                </c:pt>
                <c:pt idx="9948">
                  <c:v>23</c:v>
                </c:pt>
                <c:pt idx="9949">
                  <c:v>22</c:v>
                </c:pt>
                <c:pt idx="9950">
                  <c:v>22</c:v>
                </c:pt>
                <c:pt idx="9951">
                  <c:v>23</c:v>
                </c:pt>
                <c:pt idx="9952">
                  <c:v>23</c:v>
                </c:pt>
                <c:pt idx="9953">
                  <c:v>17</c:v>
                </c:pt>
                <c:pt idx="9954">
                  <c:v>15</c:v>
                </c:pt>
                <c:pt idx="9955">
                  <c:v>17</c:v>
                </c:pt>
                <c:pt idx="9956">
                  <c:v>17</c:v>
                </c:pt>
                <c:pt idx="9957">
                  <c:v>17</c:v>
                </c:pt>
                <c:pt idx="9958">
                  <c:v>17</c:v>
                </c:pt>
                <c:pt idx="9959">
                  <c:v>32</c:v>
                </c:pt>
                <c:pt idx="9960">
                  <c:v>26</c:v>
                </c:pt>
                <c:pt idx="9961">
                  <c:v>32</c:v>
                </c:pt>
                <c:pt idx="9962">
                  <c:v>32</c:v>
                </c:pt>
                <c:pt idx="9963">
                  <c:v>32</c:v>
                </c:pt>
                <c:pt idx="9964">
                  <c:v>32</c:v>
                </c:pt>
                <c:pt idx="9965">
                  <c:v>32</c:v>
                </c:pt>
                <c:pt idx="9966">
                  <c:v>32</c:v>
                </c:pt>
                <c:pt idx="9967">
                  <c:v>32</c:v>
                </c:pt>
                <c:pt idx="9968">
                  <c:v>32</c:v>
                </c:pt>
                <c:pt idx="9969">
                  <c:v>32</c:v>
                </c:pt>
                <c:pt idx="9970">
                  <c:v>26</c:v>
                </c:pt>
                <c:pt idx="9971">
                  <c:v>32</c:v>
                </c:pt>
                <c:pt idx="9972">
                  <c:v>32</c:v>
                </c:pt>
                <c:pt idx="9973">
                  <c:v>32</c:v>
                </c:pt>
                <c:pt idx="9974">
                  <c:v>26</c:v>
                </c:pt>
                <c:pt idx="9975">
                  <c:v>29</c:v>
                </c:pt>
                <c:pt idx="9976">
                  <c:v>29</c:v>
                </c:pt>
                <c:pt idx="9977">
                  <c:v>29</c:v>
                </c:pt>
                <c:pt idx="9978">
                  <c:v>29</c:v>
                </c:pt>
                <c:pt idx="9979">
                  <c:v>29</c:v>
                </c:pt>
                <c:pt idx="9980">
                  <c:v>29</c:v>
                </c:pt>
                <c:pt idx="9981">
                  <c:v>29</c:v>
                </c:pt>
                <c:pt idx="9982">
                  <c:v>29</c:v>
                </c:pt>
                <c:pt idx="9983">
                  <c:v>29</c:v>
                </c:pt>
                <c:pt idx="9984">
                  <c:v>29</c:v>
                </c:pt>
                <c:pt idx="9985">
                  <c:v>27</c:v>
                </c:pt>
                <c:pt idx="9986">
                  <c:v>27</c:v>
                </c:pt>
                <c:pt idx="9987">
                  <c:v>30</c:v>
                </c:pt>
                <c:pt idx="9988">
                  <c:v>30</c:v>
                </c:pt>
                <c:pt idx="9989">
                  <c:v>30</c:v>
                </c:pt>
                <c:pt idx="9990">
                  <c:v>33</c:v>
                </c:pt>
                <c:pt idx="9991">
                  <c:v>33</c:v>
                </c:pt>
                <c:pt idx="9992">
                  <c:v>32</c:v>
                </c:pt>
                <c:pt idx="9993">
                  <c:v>32</c:v>
                </c:pt>
                <c:pt idx="9994">
                  <c:v>15</c:v>
                </c:pt>
                <c:pt idx="9995">
                  <c:v>16</c:v>
                </c:pt>
                <c:pt idx="9996">
                  <c:v>19</c:v>
                </c:pt>
                <c:pt idx="9997">
                  <c:v>22</c:v>
                </c:pt>
                <c:pt idx="9998">
                  <c:v>22</c:v>
                </c:pt>
                <c:pt idx="9999">
                  <c:v>22</c:v>
                </c:pt>
                <c:pt idx="10000">
                  <c:v>22</c:v>
                </c:pt>
                <c:pt idx="10001">
                  <c:v>22</c:v>
                </c:pt>
                <c:pt idx="10002">
                  <c:v>22</c:v>
                </c:pt>
                <c:pt idx="10003">
                  <c:v>23</c:v>
                </c:pt>
                <c:pt idx="10004">
                  <c:v>23</c:v>
                </c:pt>
                <c:pt idx="10005">
                  <c:v>23</c:v>
                </c:pt>
                <c:pt idx="10006">
                  <c:v>23</c:v>
                </c:pt>
                <c:pt idx="10007">
                  <c:v>22</c:v>
                </c:pt>
                <c:pt idx="10008">
                  <c:v>22</c:v>
                </c:pt>
                <c:pt idx="10009">
                  <c:v>22</c:v>
                </c:pt>
                <c:pt idx="10010">
                  <c:v>22</c:v>
                </c:pt>
                <c:pt idx="10011">
                  <c:v>39</c:v>
                </c:pt>
                <c:pt idx="10012">
                  <c:v>38</c:v>
                </c:pt>
                <c:pt idx="10013">
                  <c:v>38</c:v>
                </c:pt>
                <c:pt idx="10014">
                  <c:v>31</c:v>
                </c:pt>
                <c:pt idx="10015">
                  <c:v>31</c:v>
                </c:pt>
                <c:pt idx="10016">
                  <c:v>38</c:v>
                </c:pt>
                <c:pt idx="10017">
                  <c:v>38</c:v>
                </c:pt>
                <c:pt idx="10018">
                  <c:v>30</c:v>
                </c:pt>
                <c:pt idx="10019">
                  <c:v>29</c:v>
                </c:pt>
                <c:pt idx="10020">
                  <c:v>30</c:v>
                </c:pt>
                <c:pt idx="10021">
                  <c:v>30</c:v>
                </c:pt>
                <c:pt idx="10022">
                  <c:v>30</c:v>
                </c:pt>
                <c:pt idx="10023">
                  <c:v>32</c:v>
                </c:pt>
                <c:pt idx="10024">
                  <c:v>30</c:v>
                </c:pt>
                <c:pt idx="10025">
                  <c:v>30</c:v>
                </c:pt>
                <c:pt idx="10026">
                  <c:v>33</c:v>
                </c:pt>
                <c:pt idx="10027">
                  <c:v>30</c:v>
                </c:pt>
                <c:pt idx="10028">
                  <c:v>33</c:v>
                </c:pt>
                <c:pt idx="10029">
                  <c:v>30</c:v>
                </c:pt>
                <c:pt idx="10030">
                  <c:v>30</c:v>
                </c:pt>
                <c:pt idx="10031">
                  <c:v>29</c:v>
                </c:pt>
                <c:pt idx="10032">
                  <c:v>30</c:v>
                </c:pt>
                <c:pt idx="10033">
                  <c:v>29</c:v>
                </c:pt>
                <c:pt idx="10034">
                  <c:v>29</c:v>
                </c:pt>
                <c:pt idx="10035">
                  <c:v>30</c:v>
                </c:pt>
                <c:pt idx="10036">
                  <c:v>32</c:v>
                </c:pt>
                <c:pt idx="10037">
                  <c:v>32</c:v>
                </c:pt>
                <c:pt idx="10038">
                  <c:v>33</c:v>
                </c:pt>
                <c:pt idx="10039">
                  <c:v>30</c:v>
                </c:pt>
                <c:pt idx="10040">
                  <c:v>33</c:v>
                </c:pt>
                <c:pt idx="10041">
                  <c:v>30</c:v>
                </c:pt>
                <c:pt idx="10042">
                  <c:v>30</c:v>
                </c:pt>
                <c:pt idx="10043">
                  <c:v>30</c:v>
                </c:pt>
                <c:pt idx="10044">
                  <c:v>30</c:v>
                </c:pt>
                <c:pt idx="10045">
                  <c:v>29</c:v>
                </c:pt>
                <c:pt idx="10046">
                  <c:v>32</c:v>
                </c:pt>
                <c:pt idx="10047">
                  <c:v>30</c:v>
                </c:pt>
                <c:pt idx="10048">
                  <c:v>30</c:v>
                </c:pt>
                <c:pt idx="10049">
                  <c:v>29</c:v>
                </c:pt>
                <c:pt idx="10050">
                  <c:v>33</c:v>
                </c:pt>
                <c:pt idx="10051">
                  <c:v>16</c:v>
                </c:pt>
                <c:pt idx="10052">
                  <c:v>20</c:v>
                </c:pt>
                <c:pt idx="10053">
                  <c:v>18</c:v>
                </c:pt>
                <c:pt idx="10054">
                  <c:v>20</c:v>
                </c:pt>
                <c:pt idx="10055">
                  <c:v>22</c:v>
                </c:pt>
                <c:pt idx="10056">
                  <c:v>18</c:v>
                </c:pt>
                <c:pt idx="10057">
                  <c:v>17</c:v>
                </c:pt>
                <c:pt idx="10058">
                  <c:v>19</c:v>
                </c:pt>
                <c:pt idx="10059">
                  <c:v>22</c:v>
                </c:pt>
                <c:pt idx="10060">
                  <c:v>17</c:v>
                </c:pt>
                <c:pt idx="10061">
                  <c:v>19</c:v>
                </c:pt>
                <c:pt idx="10062">
                  <c:v>22</c:v>
                </c:pt>
                <c:pt idx="10063">
                  <c:v>19</c:v>
                </c:pt>
                <c:pt idx="10064">
                  <c:v>18</c:v>
                </c:pt>
                <c:pt idx="10065">
                  <c:v>18</c:v>
                </c:pt>
                <c:pt idx="10066">
                  <c:v>19</c:v>
                </c:pt>
                <c:pt idx="10067">
                  <c:v>19</c:v>
                </c:pt>
                <c:pt idx="10068">
                  <c:v>24</c:v>
                </c:pt>
                <c:pt idx="10069">
                  <c:v>21</c:v>
                </c:pt>
                <c:pt idx="10070">
                  <c:v>20</c:v>
                </c:pt>
                <c:pt idx="10071">
                  <c:v>24</c:v>
                </c:pt>
                <c:pt idx="10072">
                  <c:v>19</c:v>
                </c:pt>
                <c:pt idx="10073">
                  <c:v>25</c:v>
                </c:pt>
                <c:pt idx="10074">
                  <c:v>24</c:v>
                </c:pt>
                <c:pt idx="10075">
                  <c:v>21</c:v>
                </c:pt>
                <c:pt idx="10076">
                  <c:v>21</c:v>
                </c:pt>
                <c:pt idx="10077">
                  <c:v>21</c:v>
                </c:pt>
                <c:pt idx="10078">
                  <c:v>19</c:v>
                </c:pt>
                <c:pt idx="10079">
                  <c:v>21</c:v>
                </c:pt>
                <c:pt idx="10080">
                  <c:v>19</c:v>
                </c:pt>
                <c:pt idx="10081">
                  <c:v>21</c:v>
                </c:pt>
                <c:pt idx="10082">
                  <c:v>21</c:v>
                </c:pt>
                <c:pt idx="10083">
                  <c:v>24</c:v>
                </c:pt>
                <c:pt idx="10084">
                  <c:v>21</c:v>
                </c:pt>
                <c:pt idx="10085">
                  <c:v>21</c:v>
                </c:pt>
                <c:pt idx="10086">
                  <c:v>21</c:v>
                </c:pt>
                <c:pt idx="10087">
                  <c:v>23</c:v>
                </c:pt>
                <c:pt idx="10088">
                  <c:v>23</c:v>
                </c:pt>
                <c:pt idx="10089">
                  <c:v>23</c:v>
                </c:pt>
                <c:pt idx="10090">
                  <c:v>23</c:v>
                </c:pt>
                <c:pt idx="10091">
                  <c:v>23</c:v>
                </c:pt>
                <c:pt idx="10092">
                  <c:v>24</c:v>
                </c:pt>
                <c:pt idx="10093">
                  <c:v>23</c:v>
                </c:pt>
                <c:pt idx="10094">
                  <c:v>23</c:v>
                </c:pt>
                <c:pt idx="10095">
                  <c:v>20</c:v>
                </c:pt>
                <c:pt idx="10096">
                  <c:v>20</c:v>
                </c:pt>
                <c:pt idx="10097">
                  <c:v>23</c:v>
                </c:pt>
                <c:pt idx="10098">
                  <c:v>24</c:v>
                </c:pt>
                <c:pt idx="10099">
                  <c:v>23</c:v>
                </c:pt>
                <c:pt idx="10100">
                  <c:v>24</c:v>
                </c:pt>
                <c:pt idx="10101">
                  <c:v>23</c:v>
                </c:pt>
                <c:pt idx="10102">
                  <c:v>23</c:v>
                </c:pt>
                <c:pt idx="10103">
                  <c:v>24</c:v>
                </c:pt>
                <c:pt idx="10104">
                  <c:v>24</c:v>
                </c:pt>
                <c:pt idx="10105">
                  <c:v>22</c:v>
                </c:pt>
                <c:pt idx="10106">
                  <c:v>24</c:v>
                </c:pt>
                <c:pt idx="10107">
                  <c:v>22</c:v>
                </c:pt>
                <c:pt idx="10108">
                  <c:v>21</c:v>
                </c:pt>
                <c:pt idx="10109">
                  <c:v>24</c:v>
                </c:pt>
                <c:pt idx="10110">
                  <c:v>23</c:v>
                </c:pt>
                <c:pt idx="10111">
                  <c:v>24</c:v>
                </c:pt>
                <c:pt idx="10112">
                  <c:v>23</c:v>
                </c:pt>
                <c:pt idx="10113">
                  <c:v>23</c:v>
                </c:pt>
                <c:pt idx="10114">
                  <c:v>23</c:v>
                </c:pt>
                <c:pt idx="10115">
                  <c:v>23</c:v>
                </c:pt>
                <c:pt idx="10116">
                  <c:v>20</c:v>
                </c:pt>
                <c:pt idx="10117">
                  <c:v>20</c:v>
                </c:pt>
                <c:pt idx="10118">
                  <c:v>21</c:v>
                </c:pt>
                <c:pt idx="10119">
                  <c:v>24</c:v>
                </c:pt>
                <c:pt idx="10120">
                  <c:v>23</c:v>
                </c:pt>
                <c:pt idx="10121">
                  <c:v>23</c:v>
                </c:pt>
                <c:pt idx="10122">
                  <c:v>23</c:v>
                </c:pt>
                <c:pt idx="10123">
                  <c:v>23</c:v>
                </c:pt>
                <c:pt idx="10124">
                  <c:v>23</c:v>
                </c:pt>
                <c:pt idx="10125">
                  <c:v>23</c:v>
                </c:pt>
                <c:pt idx="10126">
                  <c:v>23</c:v>
                </c:pt>
                <c:pt idx="10127">
                  <c:v>23</c:v>
                </c:pt>
                <c:pt idx="10128">
                  <c:v>24</c:v>
                </c:pt>
                <c:pt idx="10129">
                  <c:v>24</c:v>
                </c:pt>
                <c:pt idx="10130">
                  <c:v>20</c:v>
                </c:pt>
                <c:pt idx="10131">
                  <c:v>23</c:v>
                </c:pt>
                <c:pt idx="10132">
                  <c:v>24</c:v>
                </c:pt>
                <c:pt idx="10133">
                  <c:v>23</c:v>
                </c:pt>
                <c:pt idx="10134">
                  <c:v>22</c:v>
                </c:pt>
                <c:pt idx="10135">
                  <c:v>23</c:v>
                </c:pt>
                <c:pt idx="10136">
                  <c:v>24</c:v>
                </c:pt>
                <c:pt idx="10137">
                  <c:v>24</c:v>
                </c:pt>
                <c:pt idx="10138">
                  <c:v>23</c:v>
                </c:pt>
                <c:pt idx="10139">
                  <c:v>21</c:v>
                </c:pt>
                <c:pt idx="10140">
                  <c:v>22</c:v>
                </c:pt>
                <c:pt idx="10141">
                  <c:v>23</c:v>
                </c:pt>
                <c:pt idx="10142">
                  <c:v>24</c:v>
                </c:pt>
                <c:pt idx="10143">
                  <c:v>23</c:v>
                </c:pt>
                <c:pt idx="10144">
                  <c:v>23</c:v>
                </c:pt>
                <c:pt idx="10145">
                  <c:v>24</c:v>
                </c:pt>
                <c:pt idx="10146">
                  <c:v>24</c:v>
                </c:pt>
                <c:pt idx="10147">
                  <c:v>23</c:v>
                </c:pt>
                <c:pt idx="10148">
                  <c:v>23</c:v>
                </c:pt>
                <c:pt idx="10149">
                  <c:v>23</c:v>
                </c:pt>
                <c:pt idx="10150">
                  <c:v>23</c:v>
                </c:pt>
                <c:pt idx="10151">
                  <c:v>23</c:v>
                </c:pt>
                <c:pt idx="10152">
                  <c:v>23</c:v>
                </c:pt>
                <c:pt idx="10153">
                  <c:v>15</c:v>
                </c:pt>
                <c:pt idx="10154">
                  <c:v>16</c:v>
                </c:pt>
                <c:pt idx="10155">
                  <c:v>22</c:v>
                </c:pt>
                <c:pt idx="10156">
                  <c:v>23</c:v>
                </c:pt>
                <c:pt idx="10157">
                  <c:v>22</c:v>
                </c:pt>
                <c:pt idx="10158">
                  <c:v>23</c:v>
                </c:pt>
                <c:pt idx="10159">
                  <c:v>23</c:v>
                </c:pt>
                <c:pt idx="10160">
                  <c:v>22</c:v>
                </c:pt>
                <c:pt idx="10161">
                  <c:v>22</c:v>
                </c:pt>
                <c:pt idx="10162">
                  <c:v>23</c:v>
                </c:pt>
                <c:pt idx="10163">
                  <c:v>22</c:v>
                </c:pt>
                <c:pt idx="10164">
                  <c:v>23</c:v>
                </c:pt>
                <c:pt idx="10165">
                  <c:v>22</c:v>
                </c:pt>
                <c:pt idx="10166">
                  <c:v>23</c:v>
                </c:pt>
                <c:pt idx="10167">
                  <c:v>22</c:v>
                </c:pt>
                <c:pt idx="10168">
                  <c:v>22</c:v>
                </c:pt>
                <c:pt idx="10169">
                  <c:v>23</c:v>
                </c:pt>
                <c:pt idx="10170">
                  <c:v>23</c:v>
                </c:pt>
                <c:pt idx="10171">
                  <c:v>23</c:v>
                </c:pt>
                <c:pt idx="10172">
                  <c:v>22</c:v>
                </c:pt>
                <c:pt idx="10173">
                  <c:v>22</c:v>
                </c:pt>
                <c:pt idx="10174">
                  <c:v>22</c:v>
                </c:pt>
                <c:pt idx="10175">
                  <c:v>24</c:v>
                </c:pt>
                <c:pt idx="10176">
                  <c:v>24</c:v>
                </c:pt>
                <c:pt idx="10177">
                  <c:v>22</c:v>
                </c:pt>
                <c:pt idx="10178">
                  <c:v>24</c:v>
                </c:pt>
                <c:pt idx="10179">
                  <c:v>24</c:v>
                </c:pt>
                <c:pt idx="10180">
                  <c:v>22</c:v>
                </c:pt>
                <c:pt idx="10181">
                  <c:v>22</c:v>
                </c:pt>
                <c:pt idx="10182">
                  <c:v>24</c:v>
                </c:pt>
                <c:pt idx="10183">
                  <c:v>22</c:v>
                </c:pt>
                <c:pt idx="10184">
                  <c:v>24</c:v>
                </c:pt>
                <c:pt idx="10185">
                  <c:v>29</c:v>
                </c:pt>
                <c:pt idx="10186">
                  <c:v>29</c:v>
                </c:pt>
                <c:pt idx="10187">
                  <c:v>25</c:v>
                </c:pt>
                <c:pt idx="10188">
                  <c:v>26</c:v>
                </c:pt>
                <c:pt idx="10189">
                  <c:v>26</c:v>
                </c:pt>
                <c:pt idx="10190">
                  <c:v>29</c:v>
                </c:pt>
                <c:pt idx="10191">
                  <c:v>27</c:v>
                </c:pt>
                <c:pt idx="10192">
                  <c:v>27</c:v>
                </c:pt>
                <c:pt idx="10193">
                  <c:v>27</c:v>
                </c:pt>
                <c:pt idx="10194">
                  <c:v>24</c:v>
                </c:pt>
                <c:pt idx="10195">
                  <c:v>24</c:v>
                </c:pt>
                <c:pt idx="10196">
                  <c:v>24</c:v>
                </c:pt>
                <c:pt idx="10197">
                  <c:v>27</c:v>
                </c:pt>
                <c:pt idx="10198">
                  <c:v>27</c:v>
                </c:pt>
                <c:pt idx="10199">
                  <c:v>24</c:v>
                </c:pt>
                <c:pt idx="10200">
                  <c:v>24</c:v>
                </c:pt>
                <c:pt idx="10201">
                  <c:v>24</c:v>
                </c:pt>
                <c:pt idx="10202">
                  <c:v>27</c:v>
                </c:pt>
                <c:pt idx="10203">
                  <c:v>22</c:v>
                </c:pt>
                <c:pt idx="10204">
                  <c:v>23</c:v>
                </c:pt>
                <c:pt idx="10205">
                  <c:v>22</c:v>
                </c:pt>
                <c:pt idx="10206">
                  <c:v>31</c:v>
                </c:pt>
                <c:pt idx="10207">
                  <c:v>31</c:v>
                </c:pt>
                <c:pt idx="10208">
                  <c:v>31</c:v>
                </c:pt>
                <c:pt idx="10209">
                  <c:v>31</c:v>
                </c:pt>
                <c:pt idx="10210">
                  <c:v>31</c:v>
                </c:pt>
                <c:pt idx="10211">
                  <c:v>31</c:v>
                </c:pt>
                <c:pt idx="10212">
                  <c:v>31</c:v>
                </c:pt>
                <c:pt idx="10213">
                  <c:v>31</c:v>
                </c:pt>
                <c:pt idx="10214">
                  <c:v>31</c:v>
                </c:pt>
                <c:pt idx="10215">
                  <c:v>31</c:v>
                </c:pt>
                <c:pt idx="10216">
                  <c:v>31</c:v>
                </c:pt>
                <c:pt idx="10217">
                  <c:v>31</c:v>
                </c:pt>
                <c:pt idx="10218">
                  <c:v>31</c:v>
                </c:pt>
                <c:pt idx="10219">
                  <c:v>31</c:v>
                </c:pt>
                <c:pt idx="10220">
                  <c:v>30</c:v>
                </c:pt>
                <c:pt idx="10221">
                  <c:v>30</c:v>
                </c:pt>
                <c:pt idx="10222">
                  <c:v>26</c:v>
                </c:pt>
                <c:pt idx="10223">
                  <c:v>30</c:v>
                </c:pt>
                <c:pt idx="10224">
                  <c:v>26</c:v>
                </c:pt>
                <c:pt idx="10225">
                  <c:v>30</c:v>
                </c:pt>
                <c:pt idx="10226">
                  <c:v>30</c:v>
                </c:pt>
                <c:pt idx="10227">
                  <c:v>30</c:v>
                </c:pt>
                <c:pt idx="10228">
                  <c:v>30</c:v>
                </c:pt>
                <c:pt idx="10229">
                  <c:v>30</c:v>
                </c:pt>
                <c:pt idx="10230">
                  <c:v>30</c:v>
                </c:pt>
                <c:pt idx="10231">
                  <c:v>35</c:v>
                </c:pt>
                <c:pt idx="10232">
                  <c:v>35</c:v>
                </c:pt>
                <c:pt idx="10233">
                  <c:v>36</c:v>
                </c:pt>
                <c:pt idx="10234">
                  <c:v>35</c:v>
                </c:pt>
                <c:pt idx="10235">
                  <c:v>35</c:v>
                </c:pt>
                <c:pt idx="10236">
                  <c:v>35</c:v>
                </c:pt>
                <c:pt idx="10237">
                  <c:v>35</c:v>
                </c:pt>
                <c:pt idx="10238">
                  <c:v>32</c:v>
                </c:pt>
                <c:pt idx="10239">
                  <c:v>29</c:v>
                </c:pt>
                <c:pt idx="10240">
                  <c:v>32</c:v>
                </c:pt>
                <c:pt idx="10241">
                  <c:v>32</c:v>
                </c:pt>
                <c:pt idx="10242">
                  <c:v>29</c:v>
                </c:pt>
                <c:pt idx="10243">
                  <c:v>32</c:v>
                </c:pt>
                <c:pt idx="10244">
                  <c:v>29</c:v>
                </c:pt>
                <c:pt idx="10245">
                  <c:v>32</c:v>
                </c:pt>
                <c:pt idx="10246">
                  <c:v>29</c:v>
                </c:pt>
                <c:pt idx="10247">
                  <c:v>32</c:v>
                </c:pt>
                <c:pt idx="10248">
                  <c:v>29</c:v>
                </c:pt>
                <c:pt idx="10249">
                  <c:v>32</c:v>
                </c:pt>
                <c:pt idx="10250">
                  <c:v>32</c:v>
                </c:pt>
                <c:pt idx="10251">
                  <c:v>32</c:v>
                </c:pt>
                <c:pt idx="10252">
                  <c:v>29</c:v>
                </c:pt>
                <c:pt idx="10253">
                  <c:v>32</c:v>
                </c:pt>
                <c:pt idx="10254">
                  <c:v>29</c:v>
                </c:pt>
                <c:pt idx="10255">
                  <c:v>32</c:v>
                </c:pt>
                <c:pt idx="10256">
                  <c:v>29</c:v>
                </c:pt>
                <c:pt idx="10257">
                  <c:v>29</c:v>
                </c:pt>
                <c:pt idx="10258">
                  <c:v>28</c:v>
                </c:pt>
                <c:pt idx="10259">
                  <c:v>31</c:v>
                </c:pt>
                <c:pt idx="10260">
                  <c:v>28</c:v>
                </c:pt>
                <c:pt idx="10261">
                  <c:v>31</c:v>
                </c:pt>
                <c:pt idx="10262">
                  <c:v>31</c:v>
                </c:pt>
                <c:pt idx="10263">
                  <c:v>28</c:v>
                </c:pt>
                <c:pt idx="10264">
                  <c:v>31</c:v>
                </c:pt>
                <c:pt idx="10265">
                  <c:v>31</c:v>
                </c:pt>
                <c:pt idx="10266">
                  <c:v>28</c:v>
                </c:pt>
                <c:pt idx="10267">
                  <c:v>21</c:v>
                </c:pt>
                <c:pt idx="10268">
                  <c:v>23</c:v>
                </c:pt>
                <c:pt idx="10269">
                  <c:v>23</c:v>
                </c:pt>
                <c:pt idx="10270">
                  <c:v>21</c:v>
                </c:pt>
                <c:pt idx="10271">
                  <c:v>21</c:v>
                </c:pt>
                <c:pt idx="10272">
                  <c:v>23</c:v>
                </c:pt>
                <c:pt idx="10273">
                  <c:v>23</c:v>
                </c:pt>
                <c:pt idx="10274">
                  <c:v>21</c:v>
                </c:pt>
                <c:pt idx="10275">
                  <c:v>23</c:v>
                </c:pt>
                <c:pt idx="10276">
                  <c:v>23</c:v>
                </c:pt>
                <c:pt idx="10277">
                  <c:v>23</c:v>
                </c:pt>
                <c:pt idx="10278">
                  <c:v>22</c:v>
                </c:pt>
                <c:pt idx="10279">
                  <c:v>22</c:v>
                </c:pt>
                <c:pt idx="10280">
                  <c:v>22</c:v>
                </c:pt>
                <c:pt idx="10281">
                  <c:v>22</c:v>
                </c:pt>
                <c:pt idx="10282">
                  <c:v>21</c:v>
                </c:pt>
                <c:pt idx="10283">
                  <c:v>21</c:v>
                </c:pt>
                <c:pt idx="10284">
                  <c:v>22</c:v>
                </c:pt>
                <c:pt idx="10285">
                  <c:v>22</c:v>
                </c:pt>
                <c:pt idx="10286">
                  <c:v>27</c:v>
                </c:pt>
                <c:pt idx="10287">
                  <c:v>24</c:v>
                </c:pt>
                <c:pt idx="10288">
                  <c:v>24</c:v>
                </c:pt>
                <c:pt idx="10289">
                  <c:v>28</c:v>
                </c:pt>
                <c:pt idx="10290">
                  <c:v>24</c:v>
                </c:pt>
                <c:pt idx="10291">
                  <c:v>24</c:v>
                </c:pt>
                <c:pt idx="10292">
                  <c:v>24</c:v>
                </c:pt>
                <c:pt idx="10293">
                  <c:v>24</c:v>
                </c:pt>
                <c:pt idx="10294">
                  <c:v>24</c:v>
                </c:pt>
                <c:pt idx="10295">
                  <c:v>27</c:v>
                </c:pt>
                <c:pt idx="10296">
                  <c:v>24</c:v>
                </c:pt>
                <c:pt idx="10297">
                  <c:v>24</c:v>
                </c:pt>
                <c:pt idx="10298">
                  <c:v>28</c:v>
                </c:pt>
                <c:pt idx="10299">
                  <c:v>23</c:v>
                </c:pt>
                <c:pt idx="10300">
                  <c:v>27</c:v>
                </c:pt>
                <c:pt idx="10301">
                  <c:v>24</c:v>
                </c:pt>
                <c:pt idx="10302">
                  <c:v>24</c:v>
                </c:pt>
                <c:pt idx="10303">
                  <c:v>24</c:v>
                </c:pt>
                <c:pt idx="10304">
                  <c:v>28</c:v>
                </c:pt>
                <c:pt idx="10305">
                  <c:v>24</c:v>
                </c:pt>
                <c:pt idx="10306">
                  <c:v>26</c:v>
                </c:pt>
                <c:pt idx="10307">
                  <c:v>26</c:v>
                </c:pt>
                <c:pt idx="10308">
                  <c:v>26</c:v>
                </c:pt>
                <c:pt idx="10309">
                  <c:v>26</c:v>
                </c:pt>
                <c:pt idx="10310">
                  <c:v>26</c:v>
                </c:pt>
                <c:pt idx="10311">
                  <c:v>26</c:v>
                </c:pt>
                <c:pt idx="10312">
                  <c:v>26</c:v>
                </c:pt>
                <c:pt idx="10313">
                  <c:v>26</c:v>
                </c:pt>
                <c:pt idx="10314">
                  <c:v>26</c:v>
                </c:pt>
                <c:pt idx="10315">
                  <c:v>26</c:v>
                </c:pt>
                <c:pt idx="10316">
                  <c:v>26</c:v>
                </c:pt>
                <c:pt idx="10317">
                  <c:v>26</c:v>
                </c:pt>
                <c:pt idx="10318">
                  <c:v>26</c:v>
                </c:pt>
                <c:pt idx="10319">
                  <c:v>26</c:v>
                </c:pt>
                <c:pt idx="10320">
                  <c:v>26</c:v>
                </c:pt>
                <c:pt idx="10321">
                  <c:v>26</c:v>
                </c:pt>
                <c:pt idx="10322">
                  <c:v>26</c:v>
                </c:pt>
                <c:pt idx="10323">
                  <c:v>26</c:v>
                </c:pt>
                <c:pt idx="10324">
                  <c:v>24</c:v>
                </c:pt>
                <c:pt idx="10325">
                  <c:v>24</c:v>
                </c:pt>
                <c:pt idx="10326">
                  <c:v>24</c:v>
                </c:pt>
                <c:pt idx="10327">
                  <c:v>24</c:v>
                </c:pt>
                <c:pt idx="10328">
                  <c:v>24</c:v>
                </c:pt>
                <c:pt idx="10329">
                  <c:v>24</c:v>
                </c:pt>
                <c:pt idx="10330">
                  <c:v>24</c:v>
                </c:pt>
                <c:pt idx="10331">
                  <c:v>24</c:v>
                </c:pt>
                <c:pt idx="10332">
                  <c:v>17</c:v>
                </c:pt>
                <c:pt idx="10333">
                  <c:v>18</c:v>
                </c:pt>
                <c:pt idx="10334">
                  <c:v>17</c:v>
                </c:pt>
                <c:pt idx="10335">
                  <c:v>18</c:v>
                </c:pt>
                <c:pt idx="10336">
                  <c:v>17</c:v>
                </c:pt>
                <c:pt idx="10337">
                  <c:v>18</c:v>
                </c:pt>
                <c:pt idx="10338">
                  <c:v>18</c:v>
                </c:pt>
                <c:pt idx="10339">
                  <c:v>17</c:v>
                </c:pt>
                <c:pt idx="10340">
                  <c:v>17</c:v>
                </c:pt>
                <c:pt idx="10341">
                  <c:v>17</c:v>
                </c:pt>
                <c:pt idx="10342">
                  <c:v>18</c:v>
                </c:pt>
                <c:pt idx="10343">
                  <c:v>17</c:v>
                </c:pt>
                <c:pt idx="10344">
                  <c:v>18</c:v>
                </c:pt>
                <c:pt idx="10345">
                  <c:v>17</c:v>
                </c:pt>
                <c:pt idx="10346">
                  <c:v>18</c:v>
                </c:pt>
                <c:pt idx="10347">
                  <c:v>17</c:v>
                </c:pt>
                <c:pt idx="10348">
                  <c:v>18</c:v>
                </c:pt>
                <c:pt idx="10349">
                  <c:v>17</c:v>
                </c:pt>
                <c:pt idx="10350">
                  <c:v>18</c:v>
                </c:pt>
                <c:pt idx="10351">
                  <c:v>17</c:v>
                </c:pt>
                <c:pt idx="10352">
                  <c:v>18</c:v>
                </c:pt>
                <c:pt idx="10353">
                  <c:v>17</c:v>
                </c:pt>
                <c:pt idx="10354">
                  <c:v>17</c:v>
                </c:pt>
                <c:pt idx="10355">
                  <c:v>17</c:v>
                </c:pt>
                <c:pt idx="10356">
                  <c:v>18</c:v>
                </c:pt>
                <c:pt idx="10357">
                  <c:v>17</c:v>
                </c:pt>
                <c:pt idx="10358">
                  <c:v>21</c:v>
                </c:pt>
                <c:pt idx="10359">
                  <c:v>21</c:v>
                </c:pt>
                <c:pt idx="10360">
                  <c:v>21</c:v>
                </c:pt>
                <c:pt idx="10361">
                  <c:v>20</c:v>
                </c:pt>
                <c:pt idx="10362">
                  <c:v>21</c:v>
                </c:pt>
                <c:pt idx="10363">
                  <c:v>21</c:v>
                </c:pt>
                <c:pt idx="10364">
                  <c:v>21</c:v>
                </c:pt>
                <c:pt idx="10365">
                  <c:v>21</c:v>
                </c:pt>
                <c:pt idx="10366">
                  <c:v>21</c:v>
                </c:pt>
                <c:pt idx="10367">
                  <c:v>26</c:v>
                </c:pt>
                <c:pt idx="10368">
                  <c:v>29</c:v>
                </c:pt>
                <c:pt idx="10369">
                  <c:v>26</c:v>
                </c:pt>
                <c:pt idx="10370">
                  <c:v>26</c:v>
                </c:pt>
                <c:pt idx="10371">
                  <c:v>29</c:v>
                </c:pt>
                <c:pt idx="10372">
                  <c:v>25</c:v>
                </c:pt>
                <c:pt idx="10373">
                  <c:v>29</c:v>
                </c:pt>
                <c:pt idx="10374">
                  <c:v>29</c:v>
                </c:pt>
                <c:pt idx="10375">
                  <c:v>26</c:v>
                </c:pt>
                <c:pt idx="10376">
                  <c:v>26</c:v>
                </c:pt>
                <c:pt idx="10377">
                  <c:v>25</c:v>
                </c:pt>
                <c:pt idx="10378">
                  <c:v>29</c:v>
                </c:pt>
                <c:pt idx="10379">
                  <c:v>26</c:v>
                </c:pt>
                <c:pt idx="10380">
                  <c:v>29</c:v>
                </c:pt>
                <c:pt idx="10381">
                  <c:v>29</c:v>
                </c:pt>
                <c:pt idx="10382">
                  <c:v>29</c:v>
                </c:pt>
                <c:pt idx="10383">
                  <c:v>29</c:v>
                </c:pt>
                <c:pt idx="10384">
                  <c:v>25</c:v>
                </c:pt>
                <c:pt idx="10385">
                  <c:v>26</c:v>
                </c:pt>
                <c:pt idx="10386">
                  <c:v>29</c:v>
                </c:pt>
                <c:pt idx="10387">
                  <c:v>26</c:v>
                </c:pt>
                <c:pt idx="10388">
                  <c:v>26</c:v>
                </c:pt>
                <c:pt idx="10389">
                  <c:v>29</c:v>
                </c:pt>
                <c:pt idx="10390">
                  <c:v>31</c:v>
                </c:pt>
                <c:pt idx="10391">
                  <c:v>35</c:v>
                </c:pt>
                <c:pt idx="10392">
                  <c:v>34</c:v>
                </c:pt>
                <c:pt idx="10393">
                  <c:v>34</c:v>
                </c:pt>
                <c:pt idx="10394">
                  <c:v>31</c:v>
                </c:pt>
                <c:pt idx="10395">
                  <c:v>35</c:v>
                </c:pt>
                <c:pt idx="10396">
                  <c:v>34</c:v>
                </c:pt>
                <c:pt idx="10397">
                  <c:v>31</c:v>
                </c:pt>
                <c:pt idx="10398">
                  <c:v>34</c:v>
                </c:pt>
                <c:pt idx="10399">
                  <c:v>34</c:v>
                </c:pt>
                <c:pt idx="10400">
                  <c:v>35</c:v>
                </c:pt>
                <c:pt idx="10401">
                  <c:v>31</c:v>
                </c:pt>
                <c:pt idx="10402">
                  <c:v>34</c:v>
                </c:pt>
                <c:pt idx="10403">
                  <c:v>35</c:v>
                </c:pt>
                <c:pt idx="10404">
                  <c:v>34</c:v>
                </c:pt>
                <c:pt idx="10405">
                  <c:v>35</c:v>
                </c:pt>
                <c:pt idx="10406">
                  <c:v>31</c:v>
                </c:pt>
                <c:pt idx="10407">
                  <c:v>35</c:v>
                </c:pt>
                <c:pt idx="10408">
                  <c:v>31</c:v>
                </c:pt>
                <c:pt idx="10409">
                  <c:v>34</c:v>
                </c:pt>
                <c:pt idx="10410">
                  <c:v>34</c:v>
                </c:pt>
                <c:pt idx="10411">
                  <c:v>24</c:v>
                </c:pt>
                <c:pt idx="10412">
                  <c:v>24</c:v>
                </c:pt>
                <c:pt idx="10413">
                  <c:v>24</c:v>
                </c:pt>
                <c:pt idx="10414">
                  <c:v>24</c:v>
                </c:pt>
                <c:pt idx="10415">
                  <c:v>24</c:v>
                </c:pt>
                <c:pt idx="10416">
                  <c:v>24</c:v>
                </c:pt>
                <c:pt idx="10417">
                  <c:v>23</c:v>
                </c:pt>
                <c:pt idx="10418">
                  <c:v>24</c:v>
                </c:pt>
                <c:pt idx="10419">
                  <c:v>24</c:v>
                </c:pt>
                <c:pt idx="10420">
                  <c:v>24</c:v>
                </c:pt>
                <c:pt idx="10421">
                  <c:v>24</c:v>
                </c:pt>
                <c:pt idx="10422">
                  <c:v>24</c:v>
                </c:pt>
                <c:pt idx="10423">
                  <c:v>24</c:v>
                </c:pt>
                <c:pt idx="10424">
                  <c:v>24</c:v>
                </c:pt>
                <c:pt idx="10425">
                  <c:v>24</c:v>
                </c:pt>
                <c:pt idx="10426">
                  <c:v>24</c:v>
                </c:pt>
                <c:pt idx="10427">
                  <c:v>17</c:v>
                </c:pt>
                <c:pt idx="10428">
                  <c:v>20</c:v>
                </c:pt>
                <c:pt idx="10429">
                  <c:v>20</c:v>
                </c:pt>
                <c:pt idx="10430">
                  <c:v>25</c:v>
                </c:pt>
                <c:pt idx="10431">
                  <c:v>20</c:v>
                </c:pt>
                <c:pt idx="10432">
                  <c:v>18</c:v>
                </c:pt>
                <c:pt idx="10433">
                  <c:v>29</c:v>
                </c:pt>
                <c:pt idx="10434">
                  <c:v>29</c:v>
                </c:pt>
                <c:pt idx="10435">
                  <c:v>23</c:v>
                </c:pt>
                <c:pt idx="10436">
                  <c:v>23</c:v>
                </c:pt>
                <c:pt idx="10437">
                  <c:v>23</c:v>
                </c:pt>
                <c:pt idx="10438">
                  <c:v>23</c:v>
                </c:pt>
                <c:pt idx="10439">
                  <c:v>24</c:v>
                </c:pt>
                <c:pt idx="10440">
                  <c:v>29</c:v>
                </c:pt>
                <c:pt idx="10441">
                  <c:v>23</c:v>
                </c:pt>
                <c:pt idx="10442">
                  <c:v>23</c:v>
                </c:pt>
                <c:pt idx="10443">
                  <c:v>29</c:v>
                </c:pt>
                <c:pt idx="10444">
                  <c:v>23</c:v>
                </c:pt>
                <c:pt idx="10445">
                  <c:v>29</c:v>
                </c:pt>
                <c:pt idx="10446">
                  <c:v>23</c:v>
                </c:pt>
                <c:pt idx="10447">
                  <c:v>29</c:v>
                </c:pt>
                <c:pt idx="10448">
                  <c:v>23</c:v>
                </c:pt>
                <c:pt idx="10449">
                  <c:v>23</c:v>
                </c:pt>
                <c:pt idx="10450">
                  <c:v>23</c:v>
                </c:pt>
                <c:pt idx="10451">
                  <c:v>25</c:v>
                </c:pt>
                <c:pt idx="10452">
                  <c:v>25</c:v>
                </c:pt>
                <c:pt idx="10453">
                  <c:v>25</c:v>
                </c:pt>
                <c:pt idx="10454">
                  <c:v>25</c:v>
                </c:pt>
                <c:pt idx="10455">
                  <c:v>25</c:v>
                </c:pt>
                <c:pt idx="10456">
                  <c:v>25</c:v>
                </c:pt>
                <c:pt idx="10457">
                  <c:v>25</c:v>
                </c:pt>
                <c:pt idx="10458">
                  <c:v>25</c:v>
                </c:pt>
                <c:pt idx="10459">
                  <c:v>25</c:v>
                </c:pt>
                <c:pt idx="10460">
                  <c:v>25</c:v>
                </c:pt>
                <c:pt idx="10461">
                  <c:v>25</c:v>
                </c:pt>
                <c:pt idx="10462">
                  <c:v>25</c:v>
                </c:pt>
                <c:pt idx="10463">
                  <c:v>25</c:v>
                </c:pt>
                <c:pt idx="10464">
                  <c:v>25</c:v>
                </c:pt>
                <c:pt idx="10465">
                  <c:v>25</c:v>
                </c:pt>
                <c:pt idx="10466">
                  <c:v>25</c:v>
                </c:pt>
                <c:pt idx="10467">
                  <c:v>25</c:v>
                </c:pt>
                <c:pt idx="10468">
                  <c:v>24</c:v>
                </c:pt>
                <c:pt idx="10469">
                  <c:v>24</c:v>
                </c:pt>
                <c:pt idx="10470">
                  <c:v>24</c:v>
                </c:pt>
                <c:pt idx="10471">
                  <c:v>24</c:v>
                </c:pt>
                <c:pt idx="10472">
                  <c:v>24</c:v>
                </c:pt>
                <c:pt idx="10473">
                  <c:v>24</c:v>
                </c:pt>
                <c:pt idx="10474">
                  <c:v>24</c:v>
                </c:pt>
                <c:pt idx="10475">
                  <c:v>24</c:v>
                </c:pt>
                <c:pt idx="10476">
                  <c:v>23</c:v>
                </c:pt>
                <c:pt idx="10477">
                  <c:v>24</c:v>
                </c:pt>
                <c:pt idx="10478">
                  <c:v>23</c:v>
                </c:pt>
                <c:pt idx="10479">
                  <c:v>19</c:v>
                </c:pt>
                <c:pt idx="10480">
                  <c:v>23</c:v>
                </c:pt>
                <c:pt idx="10481">
                  <c:v>19</c:v>
                </c:pt>
                <c:pt idx="10482">
                  <c:v>24</c:v>
                </c:pt>
                <c:pt idx="10483">
                  <c:v>19</c:v>
                </c:pt>
                <c:pt idx="10484">
                  <c:v>19</c:v>
                </c:pt>
                <c:pt idx="10485">
                  <c:v>19</c:v>
                </c:pt>
                <c:pt idx="10486">
                  <c:v>23</c:v>
                </c:pt>
                <c:pt idx="10487">
                  <c:v>24</c:v>
                </c:pt>
                <c:pt idx="10488">
                  <c:v>24</c:v>
                </c:pt>
                <c:pt idx="10489">
                  <c:v>23</c:v>
                </c:pt>
                <c:pt idx="10490">
                  <c:v>19</c:v>
                </c:pt>
                <c:pt idx="10491">
                  <c:v>23</c:v>
                </c:pt>
                <c:pt idx="10492">
                  <c:v>20</c:v>
                </c:pt>
                <c:pt idx="10493">
                  <c:v>20</c:v>
                </c:pt>
                <c:pt idx="10494">
                  <c:v>20</c:v>
                </c:pt>
                <c:pt idx="10495">
                  <c:v>20</c:v>
                </c:pt>
                <c:pt idx="10496">
                  <c:v>20</c:v>
                </c:pt>
                <c:pt idx="10497">
                  <c:v>19</c:v>
                </c:pt>
                <c:pt idx="10498">
                  <c:v>19</c:v>
                </c:pt>
                <c:pt idx="10499">
                  <c:v>18</c:v>
                </c:pt>
                <c:pt idx="10500">
                  <c:v>18</c:v>
                </c:pt>
                <c:pt idx="10501">
                  <c:v>17</c:v>
                </c:pt>
                <c:pt idx="10502">
                  <c:v>18</c:v>
                </c:pt>
                <c:pt idx="10503">
                  <c:v>17</c:v>
                </c:pt>
                <c:pt idx="10504">
                  <c:v>18</c:v>
                </c:pt>
                <c:pt idx="10505">
                  <c:v>19</c:v>
                </c:pt>
                <c:pt idx="10506">
                  <c:v>19</c:v>
                </c:pt>
                <c:pt idx="10507">
                  <c:v>19</c:v>
                </c:pt>
                <c:pt idx="10508">
                  <c:v>19</c:v>
                </c:pt>
                <c:pt idx="10509">
                  <c:v>20</c:v>
                </c:pt>
                <c:pt idx="10510">
                  <c:v>17</c:v>
                </c:pt>
                <c:pt idx="10511">
                  <c:v>16</c:v>
                </c:pt>
                <c:pt idx="10512">
                  <c:v>20</c:v>
                </c:pt>
                <c:pt idx="10513">
                  <c:v>16</c:v>
                </c:pt>
                <c:pt idx="10514">
                  <c:v>17</c:v>
                </c:pt>
                <c:pt idx="10515">
                  <c:v>20</c:v>
                </c:pt>
                <c:pt idx="10516">
                  <c:v>20</c:v>
                </c:pt>
                <c:pt idx="10517">
                  <c:v>20</c:v>
                </c:pt>
                <c:pt idx="10518">
                  <c:v>20</c:v>
                </c:pt>
                <c:pt idx="10519">
                  <c:v>20</c:v>
                </c:pt>
                <c:pt idx="10520">
                  <c:v>20</c:v>
                </c:pt>
                <c:pt idx="10521">
                  <c:v>20</c:v>
                </c:pt>
                <c:pt idx="10522">
                  <c:v>20</c:v>
                </c:pt>
                <c:pt idx="10523">
                  <c:v>16</c:v>
                </c:pt>
                <c:pt idx="10524">
                  <c:v>20</c:v>
                </c:pt>
                <c:pt idx="10525">
                  <c:v>16</c:v>
                </c:pt>
                <c:pt idx="10526">
                  <c:v>16</c:v>
                </c:pt>
                <c:pt idx="10527">
                  <c:v>20</c:v>
                </c:pt>
                <c:pt idx="10528">
                  <c:v>16</c:v>
                </c:pt>
                <c:pt idx="10529">
                  <c:v>20</c:v>
                </c:pt>
                <c:pt idx="10530">
                  <c:v>20</c:v>
                </c:pt>
                <c:pt idx="10531">
                  <c:v>20</c:v>
                </c:pt>
                <c:pt idx="10532">
                  <c:v>20</c:v>
                </c:pt>
                <c:pt idx="10533">
                  <c:v>16</c:v>
                </c:pt>
                <c:pt idx="10534">
                  <c:v>20</c:v>
                </c:pt>
                <c:pt idx="10535">
                  <c:v>20</c:v>
                </c:pt>
                <c:pt idx="10536">
                  <c:v>16</c:v>
                </c:pt>
                <c:pt idx="10537">
                  <c:v>20</c:v>
                </c:pt>
                <c:pt idx="10538">
                  <c:v>20</c:v>
                </c:pt>
                <c:pt idx="10539">
                  <c:v>24</c:v>
                </c:pt>
                <c:pt idx="10540">
                  <c:v>23</c:v>
                </c:pt>
                <c:pt idx="10541">
                  <c:v>23</c:v>
                </c:pt>
                <c:pt idx="10542">
                  <c:v>23</c:v>
                </c:pt>
                <c:pt idx="10543">
                  <c:v>23</c:v>
                </c:pt>
                <c:pt idx="10544">
                  <c:v>23</c:v>
                </c:pt>
                <c:pt idx="10545">
                  <c:v>23</c:v>
                </c:pt>
                <c:pt idx="10546">
                  <c:v>28</c:v>
                </c:pt>
                <c:pt idx="10547">
                  <c:v>29</c:v>
                </c:pt>
                <c:pt idx="10548">
                  <c:v>28</c:v>
                </c:pt>
                <c:pt idx="10549">
                  <c:v>29</c:v>
                </c:pt>
                <c:pt idx="10550">
                  <c:v>28</c:v>
                </c:pt>
                <c:pt idx="10551">
                  <c:v>29</c:v>
                </c:pt>
                <c:pt idx="10552">
                  <c:v>29</c:v>
                </c:pt>
                <c:pt idx="10553">
                  <c:v>29</c:v>
                </c:pt>
                <c:pt idx="10554">
                  <c:v>28</c:v>
                </c:pt>
                <c:pt idx="10555">
                  <c:v>28</c:v>
                </c:pt>
                <c:pt idx="10556">
                  <c:v>28</c:v>
                </c:pt>
                <c:pt idx="10557">
                  <c:v>29</c:v>
                </c:pt>
                <c:pt idx="10558">
                  <c:v>29</c:v>
                </c:pt>
                <c:pt idx="10559">
                  <c:v>28</c:v>
                </c:pt>
                <c:pt idx="10560">
                  <c:v>29</c:v>
                </c:pt>
                <c:pt idx="10561">
                  <c:v>29</c:v>
                </c:pt>
                <c:pt idx="10562">
                  <c:v>28</c:v>
                </c:pt>
                <c:pt idx="10563">
                  <c:v>28</c:v>
                </c:pt>
                <c:pt idx="10564">
                  <c:v>28</c:v>
                </c:pt>
                <c:pt idx="10565">
                  <c:v>28</c:v>
                </c:pt>
                <c:pt idx="10566">
                  <c:v>29</c:v>
                </c:pt>
                <c:pt idx="10567">
                  <c:v>28</c:v>
                </c:pt>
                <c:pt idx="10568">
                  <c:v>29</c:v>
                </c:pt>
                <c:pt idx="10569">
                  <c:v>28</c:v>
                </c:pt>
                <c:pt idx="10570">
                  <c:v>29</c:v>
                </c:pt>
                <c:pt idx="10571">
                  <c:v>28</c:v>
                </c:pt>
                <c:pt idx="10572">
                  <c:v>29</c:v>
                </c:pt>
                <c:pt idx="10573">
                  <c:v>29</c:v>
                </c:pt>
                <c:pt idx="10574">
                  <c:v>29</c:v>
                </c:pt>
                <c:pt idx="10575">
                  <c:v>29</c:v>
                </c:pt>
                <c:pt idx="10576">
                  <c:v>27</c:v>
                </c:pt>
                <c:pt idx="10577">
                  <c:v>27</c:v>
                </c:pt>
                <c:pt idx="10578">
                  <c:v>27</c:v>
                </c:pt>
                <c:pt idx="10579">
                  <c:v>27</c:v>
                </c:pt>
                <c:pt idx="10580">
                  <c:v>27</c:v>
                </c:pt>
                <c:pt idx="10581">
                  <c:v>27</c:v>
                </c:pt>
                <c:pt idx="10582">
                  <c:v>27</c:v>
                </c:pt>
                <c:pt idx="10583">
                  <c:v>27</c:v>
                </c:pt>
                <c:pt idx="10584">
                  <c:v>27</c:v>
                </c:pt>
                <c:pt idx="10585">
                  <c:v>27</c:v>
                </c:pt>
                <c:pt idx="10586">
                  <c:v>27</c:v>
                </c:pt>
                <c:pt idx="10587">
                  <c:v>27</c:v>
                </c:pt>
                <c:pt idx="10588">
                  <c:v>27</c:v>
                </c:pt>
                <c:pt idx="10589">
                  <c:v>27</c:v>
                </c:pt>
                <c:pt idx="10590">
                  <c:v>27</c:v>
                </c:pt>
                <c:pt idx="10591">
                  <c:v>27</c:v>
                </c:pt>
                <c:pt idx="10592">
                  <c:v>19</c:v>
                </c:pt>
                <c:pt idx="10593">
                  <c:v>19</c:v>
                </c:pt>
                <c:pt idx="10594">
                  <c:v>19</c:v>
                </c:pt>
                <c:pt idx="10595">
                  <c:v>19</c:v>
                </c:pt>
                <c:pt idx="10596">
                  <c:v>19</c:v>
                </c:pt>
                <c:pt idx="10597">
                  <c:v>19</c:v>
                </c:pt>
                <c:pt idx="10598">
                  <c:v>19</c:v>
                </c:pt>
                <c:pt idx="10599">
                  <c:v>19</c:v>
                </c:pt>
                <c:pt idx="10600">
                  <c:v>19</c:v>
                </c:pt>
                <c:pt idx="10601">
                  <c:v>19</c:v>
                </c:pt>
                <c:pt idx="10602">
                  <c:v>19</c:v>
                </c:pt>
                <c:pt idx="10603">
                  <c:v>19</c:v>
                </c:pt>
                <c:pt idx="10604">
                  <c:v>19</c:v>
                </c:pt>
                <c:pt idx="10605">
                  <c:v>19</c:v>
                </c:pt>
                <c:pt idx="10606">
                  <c:v>19</c:v>
                </c:pt>
                <c:pt idx="10607">
                  <c:v>19</c:v>
                </c:pt>
                <c:pt idx="10608">
                  <c:v>19</c:v>
                </c:pt>
                <c:pt idx="10609">
                  <c:v>19</c:v>
                </c:pt>
                <c:pt idx="10610">
                  <c:v>19</c:v>
                </c:pt>
                <c:pt idx="10611">
                  <c:v>19</c:v>
                </c:pt>
                <c:pt idx="10612">
                  <c:v>19</c:v>
                </c:pt>
                <c:pt idx="10613">
                  <c:v>19</c:v>
                </c:pt>
                <c:pt idx="10614">
                  <c:v>19</c:v>
                </c:pt>
                <c:pt idx="10615">
                  <c:v>19</c:v>
                </c:pt>
                <c:pt idx="10616">
                  <c:v>19</c:v>
                </c:pt>
                <c:pt idx="10617">
                  <c:v>19</c:v>
                </c:pt>
                <c:pt idx="10618">
                  <c:v>19</c:v>
                </c:pt>
                <c:pt idx="10619">
                  <c:v>19</c:v>
                </c:pt>
                <c:pt idx="10620">
                  <c:v>19</c:v>
                </c:pt>
                <c:pt idx="10621">
                  <c:v>19</c:v>
                </c:pt>
                <c:pt idx="10622">
                  <c:v>19</c:v>
                </c:pt>
                <c:pt idx="10623">
                  <c:v>19</c:v>
                </c:pt>
                <c:pt idx="10624">
                  <c:v>19</c:v>
                </c:pt>
                <c:pt idx="10625">
                  <c:v>19</c:v>
                </c:pt>
                <c:pt idx="10626">
                  <c:v>19</c:v>
                </c:pt>
                <c:pt idx="10627">
                  <c:v>19</c:v>
                </c:pt>
                <c:pt idx="10628">
                  <c:v>19</c:v>
                </c:pt>
                <c:pt idx="10629">
                  <c:v>19</c:v>
                </c:pt>
                <c:pt idx="10630">
                  <c:v>19</c:v>
                </c:pt>
                <c:pt idx="10631">
                  <c:v>19</c:v>
                </c:pt>
                <c:pt idx="10632">
                  <c:v>19</c:v>
                </c:pt>
                <c:pt idx="10633">
                  <c:v>19</c:v>
                </c:pt>
                <c:pt idx="10634">
                  <c:v>19</c:v>
                </c:pt>
                <c:pt idx="10635">
                  <c:v>19</c:v>
                </c:pt>
                <c:pt idx="10636">
                  <c:v>19</c:v>
                </c:pt>
                <c:pt idx="10637">
                  <c:v>19</c:v>
                </c:pt>
                <c:pt idx="10638">
                  <c:v>19</c:v>
                </c:pt>
                <c:pt idx="10639">
                  <c:v>19</c:v>
                </c:pt>
                <c:pt idx="10640">
                  <c:v>23</c:v>
                </c:pt>
                <c:pt idx="10641">
                  <c:v>24</c:v>
                </c:pt>
                <c:pt idx="10642">
                  <c:v>23</c:v>
                </c:pt>
                <c:pt idx="10643">
                  <c:v>23</c:v>
                </c:pt>
                <c:pt idx="10644">
                  <c:v>24</c:v>
                </c:pt>
                <c:pt idx="10645">
                  <c:v>23</c:v>
                </c:pt>
                <c:pt idx="10646">
                  <c:v>24</c:v>
                </c:pt>
                <c:pt idx="10647">
                  <c:v>24</c:v>
                </c:pt>
                <c:pt idx="10648">
                  <c:v>22</c:v>
                </c:pt>
                <c:pt idx="10649">
                  <c:v>22</c:v>
                </c:pt>
                <c:pt idx="10650">
                  <c:v>22</c:v>
                </c:pt>
                <c:pt idx="10651">
                  <c:v>22</c:v>
                </c:pt>
                <c:pt idx="10652">
                  <c:v>22</c:v>
                </c:pt>
                <c:pt idx="10653">
                  <c:v>22</c:v>
                </c:pt>
                <c:pt idx="10654">
                  <c:v>22</c:v>
                </c:pt>
                <c:pt idx="10655">
                  <c:v>22</c:v>
                </c:pt>
                <c:pt idx="10656">
                  <c:v>22</c:v>
                </c:pt>
                <c:pt idx="10657">
                  <c:v>22</c:v>
                </c:pt>
                <c:pt idx="10658">
                  <c:v>22</c:v>
                </c:pt>
                <c:pt idx="10659">
                  <c:v>22</c:v>
                </c:pt>
                <c:pt idx="10660">
                  <c:v>22</c:v>
                </c:pt>
                <c:pt idx="10661">
                  <c:v>22</c:v>
                </c:pt>
                <c:pt idx="10662">
                  <c:v>22</c:v>
                </c:pt>
                <c:pt idx="10663">
                  <c:v>22</c:v>
                </c:pt>
                <c:pt idx="10664">
                  <c:v>22</c:v>
                </c:pt>
                <c:pt idx="10665">
                  <c:v>22</c:v>
                </c:pt>
                <c:pt idx="10666">
                  <c:v>34</c:v>
                </c:pt>
                <c:pt idx="10667">
                  <c:v>31</c:v>
                </c:pt>
                <c:pt idx="10668">
                  <c:v>31</c:v>
                </c:pt>
                <c:pt idx="10669">
                  <c:v>34</c:v>
                </c:pt>
                <c:pt idx="10670">
                  <c:v>31</c:v>
                </c:pt>
                <c:pt idx="10671">
                  <c:v>34</c:v>
                </c:pt>
                <c:pt idx="10672">
                  <c:v>34</c:v>
                </c:pt>
                <c:pt idx="10673">
                  <c:v>31</c:v>
                </c:pt>
                <c:pt idx="10674">
                  <c:v>31</c:v>
                </c:pt>
                <c:pt idx="10675">
                  <c:v>31</c:v>
                </c:pt>
                <c:pt idx="10676">
                  <c:v>34</c:v>
                </c:pt>
                <c:pt idx="10677">
                  <c:v>31</c:v>
                </c:pt>
                <c:pt idx="10678">
                  <c:v>34</c:v>
                </c:pt>
                <c:pt idx="10679">
                  <c:v>34</c:v>
                </c:pt>
                <c:pt idx="10680">
                  <c:v>31</c:v>
                </c:pt>
                <c:pt idx="10681">
                  <c:v>34</c:v>
                </c:pt>
                <c:pt idx="10682">
                  <c:v>30</c:v>
                </c:pt>
                <c:pt idx="10683">
                  <c:v>33</c:v>
                </c:pt>
                <c:pt idx="10684">
                  <c:v>30</c:v>
                </c:pt>
                <c:pt idx="10685">
                  <c:v>33</c:v>
                </c:pt>
                <c:pt idx="10686">
                  <c:v>30</c:v>
                </c:pt>
                <c:pt idx="10687">
                  <c:v>33</c:v>
                </c:pt>
                <c:pt idx="10688">
                  <c:v>21</c:v>
                </c:pt>
                <c:pt idx="10689">
                  <c:v>21</c:v>
                </c:pt>
                <c:pt idx="10690">
                  <c:v>21</c:v>
                </c:pt>
                <c:pt idx="10691">
                  <c:v>21</c:v>
                </c:pt>
                <c:pt idx="10692">
                  <c:v>21</c:v>
                </c:pt>
                <c:pt idx="10693">
                  <c:v>30</c:v>
                </c:pt>
                <c:pt idx="10694">
                  <c:v>27</c:v>
                </c:pt>
                <c:pt idx="10695">
                  <c:v>27</c:v>
                </c:pt>
                <c:pt idx="10696">
                  <c:v>30</c:v>
                </c:pt>
                <c:pt idx="10697">
                  <c:v>31</c:v>
                </c:pt>
                <c:pt idx="10698">
                  <c:v>31</c:v>
                </c:pt>
                <c:pt idx="10699">
                  <c:v>27</c:v>
                </c:pt>
                <c:pt idx="10700">
                  <c:v>27</c:v>
                </c:pt>
                <c:pt idx="10701">
                  <c:v>25</c:v>
                </c:pt>
                <c:pt idx="10702">
                  <c:v>28</c:v>
                </c:pt>
                <c:pt idx="10703">
                  <c:v>26</c:v>
                </c:pt>
                <c:pt idx="10704">
                  <c:v>28</c:v>
                </c:pt>
                <c:pt idx="10705">
                  <c:v>24</c:v>
                </c:pt>
                <c:pt idx="10706">
                  <c:v>25</c:v>
                </c:pt>
                <c:pt idx="10707">
                  <c:v>25</c:v>
                </c:pt>
                <c:pt idx="10708">
                  <c:v>24</c:v>
                </c:pt>
                <c:pt idx="10709">
                  <c:v>28</c:v>
                </c:pt>
                <c:pt idx="10710">
                  <c:v>28</c:v>
                </c:pt>
                <c:pt idx="10711">
                  <c:v>26</c:v>
                </c:pt>
                <c:pt idx="10712">
                  <c:v>26</c:v>
                </c:pt>
                <c:pt idx="10713">
                  <c:v>24</c:v>
                </c:pt>
                <c:pt idx="10714">
                  <c:v>26</c:v>
                </c:pt>
                <c:pt idx="10715">
                  <c:v>26</c:v>
                </c:pt>
                <c:pt idx="10716">
                  <c:v>28</c:v>
                </c:pt>
                <c:pt idx="10717">
                  <c:v>28</c:v>
                </c:pt>
                <c:pt idx="10718">
                  <c:v>28</c:v>
                </c:pt>
                <c:pt idx="10719">
                  <c:v>28</c:v>
                </c:pt>
                <c:pt idx="10720">
                  <c:v>25</c:v>
                </c:pt>
                <c:pt idx="10721">
                  <c:v>23</c:v>
                </c:pt>
                <c:pt idx="10722">
                  <c:v>26</c:v>
                </c:pt>
                <c:pt idx="10723">
                  <c:v>28</c:v>
                </c:pt>
                <c:pt idx="10724">
                  <c:v>26</c:v>
                </c:pt>
                <c:pt idx="10725">
                  <c:v>28</c:v>
                </c:pt>
                <c:pt idx="10726">
                  <c:v>23</c:v>
                </c:pt>
                <c:pt idx="10727">
                  <c:v>28</c:v>
                </c:pt>
                <c:pt idx="10728">
                  <c:v>26</c:v>
                </c:pt>
                <c:pt idx="10729">
                  <c:v>28</c:v>
                </c:pt>
                <c:pt idx="10730">
                  <c:v>26</c:v>
                </c:pt>
                <c:pt idx="10731">
                  <c:v>25</c:v>
                </c:pt>
                <c:pt idx="10732">
                  <c:v>25</c:v>
                </c:pt>
                <c:pt idx="10733">
                  <c:v>20</c:v>
                </c:pt>
                <c:pt idx="10734">
                  <c:v>21</c:v>
                </c:pt>
                <c:pt idx="10735">
                  <c:v>18</c:v>
                </c:pt>
                <c:pt idx="10736">
                  <c:v>21</c:v>
                </c:pt>
                <c:pt idx="10737">
                  <c:v>20</c:v>
                </c:pt>
                <c:pt idx="10738">
                  <c:v>17</c:v>
                </c:pt>
                <c:pt idx="10739">
                  <c:v>17</c:v>
                </c:pt>
                <c:pt idx="10740">
                  <c:v>21</c:v>
                </c:pt>
                <c:pt idx="10741">
                  <c:v>21</c:v>
                </c:pt>
                <c:pt idx="10742">
                  <c:v>26</c:v>
                </c:pt>
                <c:pt idx="10743">
                  <c:v>20</c:v>
                </c:pt>
                <c:pt idx="10744">
                  <c:v>21</c:v>
                </c:pt>
                <c:pt idx="10745">
                  <c:v>26</c:v>
                </c:pt>
                <c:pt idx="10746">
                  <c:v>17</c:v>
                </c:pt>
                <c:pt idx="10747">
                  <c:v>24</c:v>
                </c:pt>
                <c:pt idx="10748">
                  <c:v>20</c:v>
                </c:pt>
                <c:pt idx="10749">
                  <c:v>24</c:v>
                </c:pt>
                <c:pt idx="10750">
                  <c:v>24</c:v>
                </c:pt>
                <c:pt idx="10751">
                  <c:v>20</c:v>
                </c:pt>
                <c:pt idx="10752">
                  <c:v>19</c:v>
                </c:pt>
                <c:pt idx="10753">
                  <c:v>17</c:v>
                </c:pt>
                <c:pt idx="10754">
                  <c:v>17</c:v>
                </c:pt>
                <c:pt idx="10755">
                  <c:v>19</c:v>
                </c:pt>
                <c:pt idx="10756">
                  <c:v>24</c:v>
                </c:pt>
                <c:pt idx="10757">
                  <c:v>24</c:v>
                </c:pt>
                <c:pt idx="10758">
                  <c:v>18</c:v>
                </c:pt>
                <c:pt idx="10759">
                  <c:v>18</c:v>
                </c:pt>
                <c:pt idx="10760">
                  <c:v>18</c:v>
                </c:pt>
                <c:pt idx="10761">
                  <c:v>24</c:v>
                </c:pt>
                <c:pt idx="10762">
                  <c:v>24</c:v>
                </c:pt>
                <c:pt idx="10763">
                  <c:v>18</c:v>
                </c:pt>
                <c:pt idx="10764">
                  <c:v>23</c:v>
                </c:pt>
                <c:pt idx="10765">
                  <c:v>18</c:v>
                </c:pt>
                <c:pt idx="10766">
                  <c:v>23</c:v>
                </c:pt>
                <c:pt idx="10767">
                  <c:v>18</c:v>
                </c:pt>
                <c:pt idx="10768">
                  <c:v>23</c:v>
                </c:pt>
                <c:pt idx="10769">
                  <c:v>23</c:v>
                </c:pt>
                <c:pt idx="10770">
                  <c:v>30</c:v>
                </c:pt>
                <c:pt idx="10771">
                  <c:v>30</c:v>
                </c:pt>
                <c:pt idx="10772">
                  <c:v>30</c:v>
                </c:pt>
                <c:pt idx="10773">
                  <c:v>30</c:v>
                </c:pt>
                <c:pt idx="10774">
                  <c:v>30</c:v>
                </c:pt>
                <c:pt idx="10775">
                  <c:v>30</c:v>
                </c:pt>
                <c:pt idx="10776">
                  <c:v>31</c:v>
                </c:pt>
                <c:pt idx="10777">
                  <c:v>28</c:v>
                </c:pt>
                <c:pt idx="10778">
                  <c:v>28</c:v>
                </c:pt>
                <c:pt idx="10779">
                  <c:v>31</c:v>
                </c:pt>
                <c:pt idx="10780">
                  <c:v>31</c:v>
                </c:pt>
                <c:pt idx="10781">
                  <c:v>29</c:v>
                </c:pt>
                <c:pt idx="10782">
                  <c:v>31</c:v>
                </c:pt>
                <c:pt idx="10783">
                  <c:v>31</c:v>
                </c:pt>
                <c:pt idx="10784">
                  <c:v>29</c:v>
                </c:pt>
                <c:pt idx="10785">
                  <c:v>31</c:v>
                </c:pt>
                <c:pt idx="10786">
                  <c:v>28</c:v>
                </c:pt>
                <c:pt idx="10787">
                  <c:v>29</c:v>
                </c:pt>
                <c:pt idx="10788">
                  <c:v>31</c:v>
                </c:pt>
                <c:pt idx="10789">
                  <c:v>28</c:v>
                </c:pt>
                <c:pt idx="10790">
                  <c:v>31</c:v>
                </c:pt>
                <c:pt idx="10791">
                  <c:v>31</c:v>
                </c:pt>
                <c:pt idx="10792">
                  <c:v>25</c:v>
                </c:pt>
                <c:pt idx="10793">
                  <c:v>25</c:v>
                </c:pt>
                <c:pt idx="10794">
                  <c:v>31</c:v>
                </c:pt>
                <c:pt idx="10795">
                  <c:v>31</c:v>
                </c:pt>
                <c:pt idx="10796">
                  <c:v>30</c:v>
                </c:pt>
                <c:pt idx="10797">
                  <c:v>30</c:v>
                </c:pt>
                <c:pt idx="10798">
                  <c:v>30</c:v>
                </c:pt>
                <c:pt idx="10799">
                  <c:v>30</c:v>
                </c:pt>
                <c:pt idx="10800">
                  <c:v>31</c:v>
                </c:pt>
                <c:pt idx="10801">
                  <c:v>31</c:v>
                </c:pt>
                <c:pt idx="10802">
                  <c:v>27</c:v>
                </c:pt>
                <c:pt idx="10803">
                  <c:v>27</c:v>
                </c:pt>
                <c:pt idx="10804">
                  <c:v>28</c:v>
                </c:pt>
                <c:pt idx="10805">
                  <c:v>29</c:v>
                </c:pt>
                <c:pt idx="10806">
                  <c:v>25</c:v>
                </c:pt>
                <c:pt idx="10807">
                  <c:v>28</c:v>
                </c:pt>
                <c:pt idx="10808">
                  <c:v>25</c:v>
                </c:pt>
                <c:pt idx="10809">
                  <c:v>25</c:v>
                </c:pt>
                <c:pt idx="10810">
                  <c:v>25</c:v>
                </c:pt>
                <c:pt idx="10811">
                  <c:v>25</c:v>
                </c:pt>
                <c:pt idx="10812">
                  <c:v>33</c:v>
                </c:pt>
                <c:pt idx="10813">
                  <c:v>31</c:v>
                </c:pt>
                <c:pt idx="10814">
                  <c:v>30</c:v>
                </c:pt>
                <c:pt idx="10815">
                  <c:v>26</c:v>
                </c:pt>
                <c:pt idx="10816">
                  <c:v>28</c:v>
                </c:pt>
                <c:pt idx="10817">
                  <c:v>28</c:v>
                </c:pt>
                <c:pt idx="10818">
                  <c:v>30</c:v>
                </c:pt>
                <c:pt idx="10819">
                  <c:v>31</c:v>
                </c:pt>
                <c:pt idx="10820">
                  <c:v>30</c:v>
                </c:pt>
                <c:pt idx="10821">
                  <c:v>26</c:v>
                </c:pt>
                <c:pt idx="10822">
                  <c:v>30</c:v>
                </c:pt>
                <c:pt idx="10823">
                  <c:v>30</c:v>
                </c:pt>
                <c:pt idx="10824">
                  <c:v>28</c:v>
                </c:pt>
                <c:pt idx="10825">
                  <c:v>28</c:v>
                </c:pt>
                <c:pt idx="10826">
                  <c:v>32</c:v>
                </c:pt>
                <c:pt idx="10827">
                  <c:v>30</c:v>
                </c:pt>
                <c:pt idx="10828">
                  <c:v>18</c:v>
                </c:pt>
                <c:pt idx="10829">
                  <c:v>18</c:v>
                </c:pt>
                <c:pt idx="10830">
                  <c:v>18</c:v>
                </c:pt>
                <c:pt idx="10831">
                  <c:v>17</c:v>
                </c:pt>
                <c:pt idx="10832">
                  <c:v>18</c:v>
                </c:pt>
                <c:pt idx="10833">
                  <c:v>17</c:v>
                </c:pt>
                <c:pt idx="10834">
                  <c:v>17</c:v>
                </c:pt>
                <c:pt idx="10835">
                  <c:v>17</c:v>
                </c:pt>
                <c:pt idx="10836">
                  <c:v>17</c:v>
                </c:pt>
                <c:pt idx="10837">
                  <c:v>17</c:v>
                </c:pt>
                <c:pt idx="10838">
                  <c:v>19</c:v>
                </c:pt>
                <c:pt idx="10839">
                  <c:v>17</c:v>
                </c:pt>
                <c:pt idx="10840">
                  <c:v>17</c:v>
                </c:pt>
                <c:pt idx="10841">
                  <c:v>18</c:v>
                </c:pt>
                <c:pt idx="10842">
                  <c:v>17</c:v>
                </c:pt>
                <c:pt idx="10843">
                  <c:v>17</c:v>
                </c:pt>
                <c:pt idx="10844">
                  <c:v>17</c:v>
                </c:pt>
                <c:pt idx="10845">
                  <c:v>17</c:v>
                </c:pt>
                <c:pt idx="10846">
                  <c:v>17</c:v>
                </c:pt>
                <c:pt idx="10847">
                  <c:v>18</c:v>
                </c:pt>
                <c:pt idx="10848">
                  <c:v>17</c:v>
                </c:pt>
                <c:pt idx="10849">
                  <c:v>17</c:v>
                </c:pt>
                <c:pt idx="10850">
                  <c:v>17</c:v>
                </c:pt>
                <c:pt idx="10851">
                  <c:v>17</c:v>
                </c:pt>
                <c:pt idx="10852">
                  <c:v>18</c:v>
                </c:pt>
                <c:pt idx="10853">
                  <c:v>17</c:v>
                </c:pt>
                <c:pt idx="10854">
                  <c:v>17</c:v>
                </c:pt>
                <c:pt idx="10855">
                  <c:v>17</c:v>
                </c:pt>
                <c:pt idx="10856">
                  <c:v>17</c:v>
                </c:pt>
                <c:pt idx="10857">
                  <c:v>19</c:v>
                </c:pt>
                <c:pt idx="10858">
                  <c:v>18</c:v>
                </c:pt>
                <c:pt idx="10859">
                  <c:v>19</c:v>
                </c:pt>
                <c:pt idx="10860">
                  <c:v>17</c:v>
                </c:pt>
                <c:pt idx="10861">
                  <c:v>18</c:v>
                </c:pt>
                <c:pt idx="10862">
                  <c:v>18</c:v>
                </c:pt>
                <c:pt idx="10863">
                  <c:v>18</c:v>
                </c:pt>
                <c:pt idx="10864">
                  <c:v>17</c:v>
                </c:pt>
                <c:pt idx="10865">
                  <c:v>18</c:v>
                </c:pt>
                <c:pt idx="10866">
                  <c:v>17</c:v>
                </c:pt>
                <c:pt idx="10867">
                  <c:v>18</c:v>
                </c:pt>
                <c:pt idx="10868">
                  <c:v>17</c:v>
                </c:pt>
                <c:pt idx="10869">
                  <c:v>18</c:v>
                </c:pt>
                <c:pt idx="10870">
                  <c:v>18</c:v>
                </c:pt>
                <c:pt idx="10871">
                  <c:v>17</c:v>
                </c:pt>
                <c:pt idx="10872">
                  <c:v>18</c:v>
                </c:pt>
                <c:pt idx="10873">
                  <c:v>18</c:v>
                </c:pt>
                <c:pt idx="10874">
                  <c:v>18</c:v>
                </c:pt>
                <c:pt idx="10875">
                  <c:v>18</c:v>
                </c:pt>
                <c:pt idx="10876">
                  <c:v>18</c:v>
                </c:pt>
                <c:pt idx="10877">
                  <c:v>17</c:v>
                </c:pt>
                <c:pt idx="10878">
                  <c:v>17</c:v>
                </c:pt>
                <c:pt idx="10879">
                  <c:v>17</c:v>
                </c:pt>
                <c:pt idx="10880">
                  <c:v>18</c:v>
                </c:pt>
                <c:pt idx="10881">
                  <c:v>18</c:v>
                </c:pt>
                <c:pt idx="10882">
                  <c:v>17</c:v>
                </c:pt>
                <c:pt idx="10883">
                  <c:v>17</c:v>
                </c:pt>
                <c:pt idx="10884">
                  <c:v>18</c:v>
                </c:pt>
                <c:pt idx="10885">
                  <c:v>18</c:v>
                </c:pt>
                <c:pt idx="10886">
                  <c:v>17</c:v>
                </c:pt>
                <c:pt idx="10887">
                  <c:v>17</c:v>
                </c:pt>
                <c:pt idx="10888">
                  <c:v>19</c:v>
                </c:pt>
                <c:pt idx="10889">
                  <c:v>18</c:v>
                </c:pt>
                <c:pt idx="10890">
                  <c:v>19</c:v>
                </c:pt>
                <c:pt idx="10891">
                  <c:v>18</c:v>
                </c:pt>
                <c:pt idx="10892">
                  <c:v>17</c:v>
                </c:pt>
                <c:pt idx="10893">
                  <c:v>17</c:v>
                </c:pt>
                <c:pt idx="10894">
                  <c:v>18</c:v>
                </c:pt>
                <c:pt idx="10895">
                  <c:v>17</c:v>
                </c:pt>
                <c:pt idx="10896">
                  <c:v>17</c:v>
                </c:pt>
                <c:pt idx="10897">
                  <c:v>18</c:v>
                </c:pt>
                <c:pt idx="10898">
                  <c:v>17</c:v>
                </c:pt>
                <c:pt idx="10899">
                  <c:v>17</c:v>
                </c:pt>
                <c:pt idx="10900">
                  <c:v>18</c:v>
                </c:pt>
                <c:pt idx="10901">
                  <c:v>18</c:v>
                </c:pt>
                <c:pt idx="10902">
                  <c:v>18</c:v>
                </c:pt>
                <c:pt idx="10903">
                  <c:v>17</c:v>
                </c:pt>
                <c:pt idx="10904">
                  <c:v>18</c:v>
                </c:pt>
                <c:pt idx="10905">
                  <c:v>18</c:v>
                </c:pt>
                <c:pt idx="10906">
                  <c:v>19</c:v>
                </c:pt>
                <c:pt idx="10907">
                  <c:v>17</c:v>
                </c:pt>
                <c:pt idx="10908">
                  <c:v>17</c:v>
                </c:pt>
                <c:pt idx="10909">
                  <c:v>18</c:v>
                </c:pt>
                <c:pt idx="10910">
                  <c:v>17</c:v>
                </c:pt>
                <c:pt idx="10911">
                  <c:v>18</c:v>
                </c:pt>
                <c:pt idx="10912">
                  <c:v>17</c:v>
                </c:pt>
                <c:pt idx="10913">
                  <c:v>17</c:v>
                </c:pt>
                <c:pt idx="10914">
                  <c:v>17</c:v>
                </c:pt>
                <c:pt idx="10915">
                  <c:v>17</c:v>
                </c:pt>
                <c:pt idx="10916">
                  <c:v>18</c:v>
                </c:pt>
                <c:pt idx="10917">
                  <c:v>17</c:v>
                </c:pt>
                <c:pt idx="10918">
                  <c:v>17</c:v>
                </c:pt>
                <c:pt idx="10919">
                  <c:v>17</c:v>
                </c:pt>
                <c:pt idx="10920">
                  <c:v>18</c:v>
                </c:pt>
                <c:pt idx="10921">
                  <c:v>17</c:v>
                </c:pt>
                <c:pt idx="10922">
                  <c:v>19</c:v>
                </c:pt>
                <c:pt idx="10923">
                  <c:v>18</c:v>
                </c:pt>
                <c:pt idx="10924">
                  <c:v>17</c:v>
                </c:pt>
                <c:pt idx="10925">
                  <c:v>18</c:v>
                </c:pt>
                <c:pt idx="10926">
                  <c:v>17</c:v>
                </c:pt>
                <c:pt idx="10927">
                  <c:v>18</c:v>
                </c:pt>
                <c:pt idx="10928">
                  <c:v>18</c:v>
                </c:pt>
                <c:pt idx="10929">
                  <c:v>17</c:v>
                </c:pt>
                <c:pt idx="10930">
                  <c:v>18</c:v>
                </c:pt>
                <c:pt idx="10931">
                  <c:v>17</c:v>
                </c:pt>
                <c:pt idx="10932">
                  <c:v>18</c:v>
                </c:pt>
                <c:pt idx="10933">
                  <c:v>18</c:v>
                </c:pt>
                <c:pt idx="10934">
                  <c:v>17</c:v>
                </c:pt>
                <c:pt idx="10935">
                  <c:v>17</c:v>
                </c:pt>
                <c:pt idx="10936">
                  <c:v>19</c:v>
                </c:pt>
                <c:pt idx="10937">
                  <c:v>18</c:v>
                </c:pt>
                <c:pt idx="10938">
                  <c:v>18</c:v>
                </c:pt>
                <c:pt idx="10939">
                  <c:v>17</c:v>
                </c:pt>
                <c:pt idx="10940">
                  <c:v>18</c:v>
                </c:pt>
                <c:pt idx="10941">
                  <c:v>17</c:v>
                </c:pt>
                <c:pt idx="10942">
                  <c:v>18</c:v>
                </c:pt>
                <c:pt idx="10943">
                  <c:v>17</c:v>
                </c:pt>
                <c:pt idx="10944">
                  <c:v>18</c:v>
                </c:pt>
                <c:pt idx="10945">
                  <c:v>18</c:v>
                </c:pt>
                <c:pt idx="10946">
                  <c:v>17</c:v>
                </c:pt>
                <c:pt idx="10947">
                  <c:v>18</c:v>
                </c:pt>
                <c:pt idx="10948">
                  <c:v>18</c:v>
                </c:pt>
                <c:pt idx="10949">
                  <c:v>17</c:v>
                </c:pt>
                <c:pt idx="10950">
                  <c:v>18</c:v>
                </c:pt>
                <c:pt idx="10951">
                  <c:v>17</c:v>
                </c:pt>
                <c:pt idx="10952">
                  <c:v>18</c:v>
                </c:pt>
                <c:pt idx="10953">
                  <c:v>17</c:v>
                </c:pt>
                <c:pt idx="10954">
                  <c:v>17</c:v>
                </c:pt>
                <c:pt idx="10955">
                  <c:v>18</c:v>
                </c:pt>
                <c:pt idx="10956">
                  <c:v>19</c:v>
                </c:pt>
                <c:pt idx="10957">
                  <c:v>18</c:v>
                </c:pt>
                <c:pt idx="10958">
                  <c:v>18</c:v>
                </c:pt>
                <c:pt idx="10959">
                  <c:v>17</c:v>
                </c:pt>
                <c:pt idx="10960">
                  <c:v>18</c:v>
                </c:pt>
                <c:pt idx="10961">
                  <c:v>17</c:v>
                </c:pt>
                <c:pt idx="10962">
                  <c:v>17</c:v>
                </c:pt>
                <c:pt idx="10963">
                  <c:v>18</c:v>
                </c:pt>
                <c:pt idx="10964">
                  <c:v>17</c:v>
                </c:pt>
                <c:pt idx="10965">
                  <c:v>17</c:v>
                </c:pt>
                <c:pt idx="10966">
                  <c:v>17</c:v>
                </c:pt>
                <c:pt idx="10967">
                  <c:v>17</c:v>
                </c:pt>
                <c:pt idx="10968">
                  <c:v>17</c:v>
                </c:pt>
                <c:pt idx="10969">
                  <c:v>17</c:v>
                </c:pt>
                <c:pt idx="10970">
                  <c:v>23</c:v>
                </c:pt>
                <c:pt idx="10971">
                  <c:v>23</c:v>
                </c:pt>
                <c:pt idx="10972">
                  <c:v>23</c:v>
                </c:pt>
                <c:pt idx="10973">
                  <c:v>23</c:v>
                </c:pt>
                <c:pt idx="10974">
                  <c:v>23</c:v>
                </c:pt>
                <c:pt idx="10975">
                  <c:v>23</c:v>
                </c:pt>
                <c:pt idx="10976">
                  <c:v>23</c:v>
                </c:pt>
                <c:pt idx="10977">
                  <c:v>23</c:v>
                </c:pt>
                <c:pt idx="10978">
                  <c:v>21</c:v>
                </c:pt>
                <c:pt idx="10979">
                  <c:v>23</c:v>
                </c:pt>
                <c:pt idx="10980">
                  <c:v>23</c:v>
                </c:pt>
                <c:pt idx="10981">
                  <c:v>23</c:v>
                </c:pt>
                <c:pt idx="10982">
                  <c:v>23</c:v>
                </c:pt>
                <c:pt idx="10983">
                  <c:v>23</c:v>
                </c:pt>
                <c:pt idx="10984">
                  <c:v>23</c:v>
                </c:pt>
                <c:pt idx="10985">
                  <c:v>23</c:v>
                </c:pt>
                <c:pt idx="10986">
                  <c:v>23</c:v>
                </c:pt>
                <c:pt idx="10987">
                  <c:v>23</c:v>
                </c:pt>
                <c:pt idx="10988">
                  <c:v>23</c:v>
                </c:pt>
                <c:pt idx="10989">
                  <c:v>23</c:v>
                </c:pt>
                <c:pt idx="10990">
                  <c:v>23</c:v>
                </c:pt>
                <c:pt idx="10991">
                  <c:v>23</c:v>
                </c:pt>
                <c:pt idx="10992">
                  <c:v>23</c:v>
                </c:pt>
                <c:pt idx="10993">
                  <c:v>18</c:v>
                </c:pt>
                <c:pt idx="10994">
                  <c:v>16</c:v>
                </c:pt>
                <c:pt idx="10995">
                  <c:v>16</c:v>
                </c:pt>
                <c:pt idx="10996">
                  <c:v>16</c:v>
                </c:pt>
                <c:pt idx="10997">
                  <c:v>18</c:v>
                </c:pt>
                <c:pt idx="10998">
                  <c:v>18</c:v>
                </c:pt>
                <c:pt idx="10999">
                  <c:v>18</c:v>
                </c:pt>
                <c:pt idx="11000">
                  <c:v>17</c:v>
                </c:pt>
                <c:pt idx="11001">
                  <c:v>17</c:v>
                </c:pt>
                <c:pt idx="11002">
                  <c:v>17</c:v>
                </c:pt>
                <c:pt idx="11003">
                  <c:v>17</c:v>
                </c:pt>
                <c:pt idx="11004">
                  <c:v>17</c:v>
                </c:pt>
                <c:pt idx="11005">
                  <c:v>17</c:v>
                </c:pt>
                <c:pt idx="11006">
                  <c:v>27</c:v>
                </c:pt>
                <c:pt idx="11007">
                  <c:v>27</c:v>
                </c:pt>
                <c:pt idx="11008">
                  <c:v>27</c:v>
                </c:pt>
                <c:pt idx="11009">
                  <c:v>27</c:v>
                </c:pt>
                <c:pt idx="11010">
                  <c:v>31</c:v>
                </c:pt>
                <c:pt idx="11011">
                  <c:v>26</c:v>
                </c:pt>
                <c:pt idx="11012">
                  <c:v>26</c:v>
                </c:pt>
                <c:pt idx="11013">
                  <c:v>30</c:v>
                </c:pt>
                <c:pt idx="11014">
                  <c:v>30</c:v>
                </c:pt>
                <c:pt idx="11015">
                  <c:v>30</c:v>
                </c:pt>
                <c:pt idx="11016">
                  <c:v>28</c:v>
                </c:pt>
                <c:pt idx="11017">
                  <c:v>28</c:v>
                </c:pt>
                <c:pt idx="11018">
                  <c:v>28</c:v>
                </c:pt>
                <c:pt idx="11019">
                  <c:v>28</c:v>
                </c:pt>
                <c:pt idx="11020">
                  <c:v>30</c:v>
                </c:pt>
                <c:pt idx="11021">
                  <c:v>30</c:v>
                </c:pt>
                <c:pt idx="11022">
                  <c:v>28</c:v>
                </c:pt>
                <c:pt idx="11023">
                  <c:v>29</c:v>
                </c:pt>
                <c:pt idx="11024">
                  <c:v>37</c:v>
                </c:pt>
                <c:pt idx="11025">
                  <c:v>28</c:v>
                </c:pt>
                <c:pt idx="11026">
                  <c:v>29</c:v>
                </c:pt>
                <c:pt idx="11027">
                  <c:v>37</c:v>
                </c:pt>
                <c:pt idx="11028">
                  <c:v>31</c:v>
                </c:pt>
                <c:pt idx="11029">
                  <c:v>29</c:v>
                </c:pt>
                <c:pt idx="11030">
                  <c:v>27</c:v>
                </c:pt>
                <c:pt idx="11031">
                  <c:v>29</c:v>
                </c:pt>
                <c:pt idx="11032">
                  <c:v>31</c:v>
                </c:pt>
                <c:pt idx="11033">
                  <c:v>29</c:v>
                </c:pt>
                <c:pt idx="11034">
                  <c:v>29</c:v>
                </c:pt>
                <c:pt idx="11035">
                  <c:v>27</c:v>
                </c:pt>
                <c:pt idx="11036">
                  <c:v>27</c:v>
                </c:pt>
                <c:pt idx="11037">
                  <c:v>29</c:v>
                </c:pt>
                <c:pt idx="11038">
                  <c:v>29</c:v>
                </c:pt>
                <c:pt idx="11039">
                  <c:v>31</c:v>
                </c:pt>
                <c:pt idx="11040">
                  <c:v>36</c:v>
                </c:pt>
                <c:pt idx="11041">
                  <c:v>36</c:v>
                </c:pt>
                <c:pt idx="11042">
                  <c:v>36</c:v>
                </c:pt>
                <c:pt idx="11043">
                  <c:v>24</c:v>
                </c:pt>
                <c:pt idx="11044">
                  <c:v>25</c:v>
                </c:pt>
                <c:pt idx="11045">
                  <c:v>27</c:v>
                </c:pt>
                <c:pt idx="11046">
                  <c:v>27</c:v>
                </c:pt>
                <c:pt idx="11047">
                  <c:v>19</c:v>
                </c:pt>
                <c:pt idx="11048">
                  <c:v>19</c:v>
                </c:pt>
                <c:pt idx="11049">
                  <c:v>19</c:v>
                </c:pt>
                <c:pt idx="11050">
                  <c:v>21</c:v>
                </c:pt>
                <c:pt idx="11051">
                  <c:v>19</c:v>
                </c:pt>
                <c:pt idx="11052">
                  <c:v>21</c:v>
                </c:pt>
                <c:pt idx="11053">
                  <c:v>21</c:v>
                </c:pt>
                <c:pt idx="11054">
                  <c:v>21</c:v>
                </c:pt>
                <c:pt idx="11055">
                  <c:v>19</c:v>
                </c:pt>
                <c:pt idx="11056">
                  <c:v>19</c:v>
                </c:pt>
                <c:pt idx="11057">
                  <c:v>19</c:v>
                </c:pt>
                <c:pt idx="11058">
                  <c:v>19</c:v>
                </c:pt>
                <c:pt idx="11059">
                  <c:v>21</c:v>
                </c:pt>
                <c:pt idx="11060">
                  <c:v>21</c:v>
                </c:pt>
                <c:pt idx="11061">
                  <c:v>21</c:v>
                </c:pt>
                <c:pt idx="11062">
                  <c:v>19</c:v>
                </c:pt>
                <c:pt idx="11063">
                  <c:v>21</c:v>
                </c:pt>
                <c:pt idx="11064">
                  <c:v>21</c:v>
                </c:pt>
                <c:pt idx="11065">
                  <c:v>21</c:v>
                </c:pt>
                <c:pt idx="11066">
                  <c:v>19</c:v>
                </c:pt>
                <c:pt idx="11067">
                  <c:v>19</c:v>
                </c:pt>
                <c:pt idx="11068">
                  <c:v>19</c:v>
                </c:pt>
                <c:pt idx="11069">
                  <c:v>19</c:v>
                </c:pt>
                <c:pt idx="11070">
                  <c:v>21</c:v>
                </c:pt>
                <c:pt idx="11071">
                  <c:v>19</c:v>
                </c:pt>
                <c:pt idx="11072">
                  <c:v>21</c:v>
                </c:pt>
                <c:pt idx="11073">
                  <c:v>19</c:v>
                </c:pt>
                <c:pt idx="11074">
                  <c:v>21</c:v>
                </c:pt>
                <c:pt idx="11075">
                  <c:v>21</c:v>
                </c:pt>
                <c:pt idx="11076">
                  <c:v>21</c:v>
                </c:pt>
                <c:pt idx="11077">
                  <c:v>19</c:v>
                </c:pt>
                <c:pt idx="11078">
                  <c:v>21</c:v>
                </c:pt>
                <c:pt idx="11079">
                  <c:v>18</c:v>
                </c:pt>
                <c:pt idx="11080">
                  <c:v>18</c:v>
                </c:pt>
                <c:pt idx="11081">
                  <c:v>18</c:v>
                </c:pt>
                <c:pt idx="11082">
                  <c:v>23</c:v>
                </c:pt>
                <c:pt idx="11083">
                  <c:v>15</c:v>
                </c:pt>
                <c:pt idx="11084">
                  <c:v>16</c:v>
                </c:pt>
                <c:pt idx="11085">
                  <c:v>15</c:v>
                </c:pt>
                <c:pt idx="11086">
                  <c:v>18</c:v>
                </c:pt>
                <c:pt idx="11087">
                  <c:v>18</c:v>
                </c:pt>
                <c:pt idx="11088">
                  <c:v>18</c:v>
                </c:pt>
                <c:pt idx="11089">
                  <c:v>18</c:v>
                </c:pt>
                <c:pt idx="11090">
                  <c:v>18</c:v>
                </c:pt>
                <c:pt idx="11091">
                  <c:v>18</c:v>
                </c:pt>
                <c:pt idx="11092">
                  <c:v>18</c:v>
                </c:pt>
                <c:pt idx="11093">
                  <c:v>18</c:v>
                </c:pt>
                <c:pt idx="11094">
                  <c:v>20</c:v>
                </c:pt>
                <c:pt idx="11095">
                  <c:v>20</c:v>
                </c:pt>
                <c:pt idx="11096">
                  <c:v>20</c:v>
                </c:pt>
                <c:pt idx="11097">
                  <c:v>20</c:v>
                </c:pt>
                <c:pt idx="11098">
                  <c:v>16</c:v>
                </c:pt>
                <c:pt idx="11099">
                  <c:v>20</c:v>
                </c:pt>
                <c:pt idx="11100">
                  <c:v>20</c:v>
                </c:pt>
                <c:pt idx="11101">
                  <c:v>15</c:v>
                </c:pt>
                <c:pt idx="11102">
                  <c:v>20</c:v>
                </c:pt>
                <c:pt idx="11103">
                  <c:v>20</c:v>
                </c:pt>
                <c:pt idx="11104">
                  <c:v>20</c:v>
                </c:pt>
                <c:pt idx="11105">
                  <c:v>19</c:v>
                </c:pt>
                <c:pt idx="11106">
                  <c:v>20</c:v>
                </c:pt>
                <c:pt idx="11107">
                  <c:v>19</c:v>
                </c:pt>
                <c:pt idx="11108">
                  <c:v>19</c:v>
                </c:pt>
                <c:pt idx="11109">
                  <c:v>21</c:v>
                </c:pt>
                <c:pt idx="11110">
                  <c:v>21</c:v>
                </c:pt>
                <c:pt idx="11111">
                  <c:v>21</c:v>
                </c:pt>
                <c:pt idx="11112">
                  <c:v>21</c:v>
                </c:pt>
                <c:pt idx="11113">
                  <c:v>21</c:v>
                </c:pt>
                <c:pt idx="11114">
                  <c:v>21</c:v>
                </c:pt>
                <c:pt idx="11115">
                  <c:v>19</c:v>
                </c:pt>
                <c:pt idx="11116">
                  <c:v>20</c:v>
                </c:pt>
                <c:pt idx="11117">
                  <c:v>31</c:v>
                </c:pt>
                <c:pt idx="11118">
                  <c:v>36</c:v>
                </c:pt>
                <c:pt idx="11119">
                  <c:v>36</c:v>
                </c:pt>
                <c:pt idx="11120">
                  <c:v>36</c:v>
                </c:pt>
                <c:pt idx="11121">
                  <c:v>33</c:v>
                </c:pt>
                <c:pt idx="11122">
                  <c:v>33</c:v>
                </c:pt>
                <c:pt idx="11123">
                  <c:v>35</c:v>
                </c:pt>
                <c:pt idx="11124">
                  <c:v>35</c:v>
                </c:pt>
                <c:pt idx="11125">
                  <c:v>36</c:v>
                </c:pt>
                <c:pt idx="11126">
                  <c:v>35</c:v>
                </c:pt>
                <c:pt idx="11127">
                  <c:v>33</c:v>
                </c:pt>
                <c:pt idx="11128">
                  <c:v>31</c:v>
                </c:pt>
                <c:pt idx="11129">
                  <c:v>36</c:v>
                </c:pt>
                <c:pt idx="11130">
                  <c:v>36</c:v>
                </c:pt>
                <c:pt idx="11131">
                  <c:v>31</c:v>
                </c:pt>
                <c:pt idx="11132">
                  <c:v>36</c:v>
                </c:pt>
                <c:pt idx="11133">
                  <c:v>36</c:v>
                </c:pt>
                <c:pt idx="11134">
                  <c:v>35</c:v>
                </c:pt>
                <c:pt idx="11135">
                  <c:v>33</c:v>
                </c:pt>
                <c:pt idx="11136">
                  <c:v>33</c:v>
                </c:pt>
                <c:pt idx="11137">
                  <c:v>36</c:v>
                </c:pt>
                <c:pt idx="11138">
                  <c:v>35</c:v>
                </c:pt>
                <c:pt idx="11139">
                  <c:v>33</c:v>
                </c:pt>
                <c:pt idx="11140">
                  <c:v>33</c:v>
                </c:pt>
                <c:pt idx="11141">
                  <c:v>36</c:v>
                </c:pt>
                <c:pt idx="11142">
                  <c:v>35</c:v>
                </c:pt>
                <c:pt idx="11143">
                  <c:v>33</c:v>
                </c:pt>
                <c:pt idx="11144">
                  <c:v>33</c:v>
                </c:pt>
                <c:pt idx="11145">
                  <c:v>33</c:v>
                </c:pt>
                <c:pt idx="11146">
                  <c:v>33</c:v>
                </c:pt>
                <c:pt idx="11147">
                  <c:v>22</c:v>
                </c:pt>
                <c:pt idx="11148">
                  <c:v>22</c:v>
                </c:pt>
                <c:pt idx="11149">
                  <c:v>24</c:v>
                </c:pt>
                <c:pt idx="11150">
                  <c:v>24</c:v>
                </c:pt>
                <c:pt idx="11151">
                  <c:v>24</c:v>
                </c:pt>
                <c:pt idx="11152">
                  <c:v>22</c:v>
                </c:pt>
                <c:pt idx="11153">
                  <c:v>24</c:v>
                </c:pt>
                <c:pt idx="11154">
                  <c:v>24</c:v>
                </c:pt>
                <c:pt idx="11155">
                  <c:v>24</c:v>
                </c:pt>
                <c:pt idx="11156">
                  <c:v>24</c:v>
                </c:pt>
                <c:pt idx="11157">
                  <c:v>24</c:v>
                </c:pt>
                <c:pt idx="11158">
                  <c:v>24</c:v>
                </c:pt>
                <c:pt idx="11159">
                  <c:v>24</c:v>
                </c:pt>
                <c:pt idx="11160">
                  <c:v>22</c:v>
                </c:pt>
                <c:pt idx="11161">
                  <c:v>24</c:v>
                </c:pt>
                <c:pt idx="11162">
                  <c:v>24</c:v>
                </c:pt>
                <c:pt idx="11163">
                  <c:v>24</c:v>
                </c:pt>
                <c:pt idx="11164">
                  <c:v>24</c:v>
                </c:pt>
                <c:pt idx="11165">
                  <c:v>24</c:v>
                </c:pt>
                <c:pt idx="11166">
                  <c:v>24</c:v>
                </c:pt>
                <c:pt idx="11167">
                  <c:v>24</c:v>
                </c:pt>
                <c:pt idx="11168">
                  <c:v>24</c:v>
                </c:pt>
                <c:pt idx="11169">
                  <c:v>26</c:v>
                </c:pt>
                <c:pt idx="11170">
                  <c:v>25</c:v>
                </c:pt>
                <c:pt idx="11171">
                  <c:v>25</c:v>
                </c:pt>
                <c:pt idx="11172">
                  <c:v>26</c:v>
                </c:pt>
                <c:pt idx="11173">
                  <c:v>26</c:v>
                </c:pt>
                <c:pt idx="11174">
                  <c:v>26</c:v>
                </c:pt>
                <c:pt idx="11175">
                  <c:v>26</c:v>
                </c:pt>
                <c:pt idx="11176">
                  <c:v>26</c:v>
                </c:pt>
                <c:pt idx="11177">
                  <c:v>25</c:v>
                </c:pt>
                <c:pt idx="11178">
                  <c:v>26</c:v>
                </c:pt>
                <c:pt idx="11179">
                  <c:v>26</c:v>
                </c:pt>
                <c:pt idx="11180">
                  <c:v>25</c:v>
                </c:pt>
                <c:pt idx="11181">
                  <c:v>26</c:v>
                </c:pt>
                <c:pt idx="11182">
                  <c:v>26</c:v>
                </c:pt>
                <c:pt idx="11183">
                  <c:v>25</c:v>
                </c:pt>
                <c:pt idx="11184">
                  <c:v>25</c:v>
                </c:pt>
                <c:pt idx="11185">
                  <c:v>26</c:v>
                </c:pt>
                <c:pt idx="11186">
                  <c:v>26</c:v>
                </c:pt>
                <c:pt idx="11187">
                  <c:v>26</c:v>
                </c:pt>
                <c:pt idx="11188">
                  <c:v>26</c:v>
                </c:pt>
                <c:pt idx="11189">
                  <c:v>25</c:v>
                </c:pt>
                <c:pt idx="11190">
                  <c:v>26</c:v>
                </c:pt>
                <c:pt idx="11191">
                  <c:v>25</c:v>
                </c:pt>
                <c:pt idx="11192">
                  <c:v>26</c:v>
                </c:pt>
                <c:pt idx="11193">
                  <c:v>26</c:v>
                </c:pt>
                <c:pt idx="11194">
                  <c:v>26</c:v>
                </c:pt>
                <c:pt idx="11195">
                  <c:v>26</c:v>
                </c:pt>
                <c:pt idx="11196">
                  <c:v>22</c:v>
                </c:pt>
                <c:pt idx="11197">
                  <c:v>23</c:v>
                </c:pt>
                <c:pt idx="11198">
                  <c:v>23</c:v>
                </c:pt>
                <c:pt idx="11199">
                  <c:v>22</c:v>
                </c:pt>
                <c:pt idx="11200">
                  <c:v>22</c:v>
                </c:pt>
                <c:pt idx="11201">
                  <c:v>22</c:v>
                </c:pt>
                <c:pt idx="11202">
                  <c:v>21</c:v>
                </c:pt>
                <c:pt idx="11203">
                  <c:v>21</c:v>
                </c:pt>
                <c:pt idx="11204">
                  <c:v>21</c:v>
                </c:pt>
                <c:pt idx="11205">
                  <c:v>21</c:v>
                </c:pt>
                <c:pt idx="11206">
                  <c:v>22</c:v>
                </c:pt>
                <c:pt idx="11207">
                  <c:v>22</c:v>
                </c:pt>
                <c:pt idx="11208">
                  <c:v>32</c:v>
                </c:pt>
                <c:pt idx="11209">
                  <c:v>30</c:v>
                </c:pt>
                <c:pt idx="11210">
                  <c:v>32</c:v>
                </c:pt>
                <c:pt idx="11211">
                  <c:v>32</c:v>
                </c:pt>
                <c:pt idx="11212">
                  <c:v>32</c:v>
                </c:pt>
                <c:pt idx="11213">
                  <c:v>32</c:v>
                </c:pt>
                <c:pt idx="11214">
                  <c:v>32</c:v>
                </c:pt>
                <c:pt idx="11215">
                  <c:v>32</c:v>
                </c:pt>
                <c:pt idx="11216">
                  <c:v>32</c:v>
                </c:pt>
                <c:pt idx="11217">
                  <c:v>32</c:v>
                </c:pt>
                <c:pt idx="11218">
                  <c:v>30</c:v>
                </c:pt>
                <c:pt idx="11219">
                  <c:v>31</c:v>
                </c:pt>
                <c:pt idx="11220">
                  <c:v>31</c:v>
                </c:pt>
                <c:pt idx="11221">
                  <c:v>31</c:v>
                </c:pt>
                <c:pt idx="11222">
                  <c:v>25</c:v>
                </c:pt>
                <c:pt idx="11223">
                  <c:v>25</c:v>
                </c:pt>
                <c:pt idx="11224">
                  <c:v>25</c:v>
                </c:pt>
                <c:pt idx="11225">
                  <c:v>25</c:v>
                </c:pt>
                <c:pt idx="11226">
                  <c:v>25</c:v>
                </c:pt>
                <c:pt idx="11227">
                  <c:v>25</c:v>
                </c:pt>
                <c:pt idx="11228">
                  <c:v>40</c:v>
                </c:pt>
                <c:pt idx="11229">
                  <c:v>40</c:v>
                </c:pt>
                <c:pt idx="11230">
                  <c:v>40</c:v>
                </c:pt>
                <c:pt idx="11231">
                  <c:v>40</c:v>
                </c:pt>
                <c:pt idx="11232">
                  <c:v>40</c:v>
                </c:pt>
                <c:pt idx="11233">
                  <c:v>36</c:v>
                </c:pt>
                <c:pt idx="11234">
                  <c:v>40</c:v>
                </c:pt>
                <c:pt idx="11235">
                  <c:v>40</c:v>
                </c:pt>
                <c:pt idx="11236">
                  <c:v>36</c:v>
                </c:pt>
                <c:pt idx="11237">
                  <c:v>40</c:v>
                </c:pt>
                <c:pt idx="11238">
                  <c:v>40</c:v>
                </c:pt>
                <c:pt idx="11239">
                  <c:v>40</c:v>
                </c:pt>
                <c:pt idx="11240">
                  <c:v>39</c:v>
                </c:pt>
                <c:pt idx="11241">
                  <c:v>39</c:v>
                </c:pt>
                <c:pt idx="11242">
                  <c:v>39</c:v>
                </c:pt>
                <c:pt idx="11243">
                  <c:v>39</c:v>
                </c:pt>
                <c:pt idx="11244">
                  <c:v>40</c:v>
                </c:pt>
                <c:pt idx="11245">
                  <c:v>40</c:v>
                </c:pt>
                <c:pt idx="11246">
                  <c:v>40</c:v>
                </c:pt>
                <c:pt idx="11247">
                  <c:v>36</c:v>
                </c:pt>
                <c:pt idx="11248">
                  <c:v>40</c:v>
                </c:pt>
                <c:pt idx="11249">
                  <c:v>35</c:v>
                </c:pt>
                <c:pt idx="11250">
                  <c:v>40</c:v>
                </c:pt>
                <c:pt idx="11251">
                  <c:v>35</c:v>
                </c:pt>
                <c:pt idx="11252">
                  <c:v>40</c:v>
                </c:pt>
                <c:pt idx="11253">
                  <c:v>40</c:v>
                </c:pt>
                <c:pt idx="11254">
                  <c:v>36</c:v>
                </c:pt>
                <c:pt idx="11255">
                  <c:v>39</c:v>
                </c:pt>
                <c:pt idx="11256">
                  <c:v>35</c:v>
                </c:pt>
                <c:pt idx="11257">
                  <c:v>36</c:v>
                </c:pt>
                <c:pt idx="11258">
                  <c:v>39</c:v>
                </c:pt>
                <c:pt idx="11259">
                  <c:v>39</c:v>
                </c:pt>
                <c:pt idx="11260">
                  <c:v>14</c:v>
                </c:pt>
                <c:pt idx="11261">
                  <c:v>14</c:v>
                </c:pt>
                <c:pt idx="11262">
                  <c:v>14</c:v>
                </c:pt>
                <c:pt idx="11263">
                  <c:v>33</c:v>
                </c:pt>
                <c:pt idx="11264">
                  <c:v>32</c:v>
                </c:pt>
                <c:pt idx="11265">
                  <c:v>28</c:v>
                </c:pt>
                <c:pt idx="11266">
                  <c:v>28</c:v>
                </c:pt>
                <c:pt idx="11267">
                  <c:v>26</c:v>
                </c:pt>
                <c:pt idx="11268">
                  <c:v>26</c:v>
                </c:pt>
                <c:pt idx="11269">
                  <c:v>32</c:v>
                </c:pt>
                <c:pt idx="11270">
                  <c:v>28</c:v>
                </c:pt>
                <c:pt idx="11271">
                  <c:v>28</c:v>
                </c:pt>
                <c:pt idx="11272">
                  <c:v>24</c:v>
                </c:pt>
                <c:pt idx="11273">
                  <c:v>24</c:v>
                </c:pt>
                <c:pt idx="11274">
                  <c:v>24</c:v>
                </c:pt>
                <c:pt idx="11275">
                  <c:v>24</c:v>
                </c:pt>
                <c:pt idx="11276">
                  <c:v>24</c:v>
                </c:pt>
                <c:pt idx="11277">
                  <c:v>24</c:v>
                </c:pt>
                <c:pt idx="11278">
                  <c:v>21</c:v>
                </c:pt>
                <c:pt idx="11279">
                  <c:v>21</c:v>
                </c:pt>
                <c:pt idx="11280">
                  <c:v>21</c:v>
                </c:pt>
                <c:pt idx="11281">
                  <c:v>21</c:v>
                </c:pt>
                <c:pt idx="11282">
                  <c:v>21</c:v>
                </c:pt>
                <c:pt idx="11283">
                  <c:v>21</c:v>
                </c:pt>
                <c:pt idx="11284">
                  <c:v>21</c:v>
                </c:pt>
                <c:pt idx="11285">
                  <c:v>21</c:v>
                </c:pt>
                <c:pt idx="11286">
                  <c:v>21</c:v>
                </c:pt>
                <c:pt idx="11287">
                  <c:v>19</c:v>
                </c:pt>
                <c:pt idx="11288">
                  <c:v>19</c:v>
                </c:pt>
                <c:pt idx="11289">
                  <c:v>19</c:v>
                </c:pt>
                <c:pt idx="11290">
                  <c:v>19</c:v>
                </c:pt>
                <c:pt idx="11291">
                  <c:v>19</c:v>
                </c:pt>
                <c:pt idx="11292">
                  <c:v>18</c:v>
                </c:pt>
                <c:pt idx="11293">
                  <c:v>18</c:v>
                </c:pt>
                <c:pt idx="11294">
                  <c:v>23</c:v>
                </c:pt>
                <c:pt idx="11295">
                  <c:v>23</c:v>
                </c:pt>
                <c:pt idx="11296">
                  <c:v>23</c:v>
                </c:pt>
                <c:pt idx="11297">
                  <c:v>23</c:v>
                </c:pt>
                <c:pt idx="11298">
                  <c:v>24</c:v>
                </c:pt>
                <c:pt idx="11299">
                  <c:v>23</c:v>
                </c:pt>
                <c:pt idx="11300">
                  <c:v>23</c:v>
                </c:pt>
                <c:pt idx="11301">
                  <c:v>23</c:v>
                </c:pt>
                <c:pt idx="11302">
                  <c:v>23</c:v>
                </c:pt>
                <c:pt idx="11303">
                  <c:v>23</c:v>
                </c:pt>
                <c:pt idx="11304">
                  <c:v>24</c:v>
                </c:pt>
                <c:pt idx="11305">
                  <c:v>23</c:v>
                </c:pt>
                <c:pt idx="11306">
                  <c:v>20</c:v>
                </c:pt>
                <c:pt idx="11307">
                  <c:v>20</c:v>
                </c:pt>
                <c:pt idx="11308">
                  <c:v>20</c:v>
                </c:pt>
                <c:pt idx="11309">
                  <c:v>21</c:v>
                </c:pt>
                <c:pt idx="11310">
                  <c:v>22</c:v>
                </c:pt>
                <c:pt idx="11311">
                  <c:v>22</c:v>
                </c:pt>
                <c:pt idx="11312">
                  <c:v>22</c:v>
                </c:pt>
                <c:pt idx="11313">
                  <c:v>24</c:v>
                </c:pt>
                <c:pt idx="11314">
                  <c:v>23</c:v>
                </c:pt>
                <c:pt idx="11315">
                  <c:v>25</c:v>
                </c:pt>
                <c:pt idx="11316">
                  <c:v>24</c:v>
                </c:pt>
                <c:pt idx="11317">
                  <c:v>24</c:v>
                </c:pt>
                <c:pt idx="11318">
                  <c:v>24</c:v>
                </c:pt>
                <c:pt idx="11319">
                  <c:v>24</c:v>
                </c:pt>
                <c:pt idx="11320">
                  <c:v>22</c:v>
                </c:pt>
                <c:pt idx="11321">
                  <c:v>22</c:v>
                </c:pt>
                <c:pt idx="11322">
                  <c:v>24</c:v>
                </c:pt>
                <c:pt idx="11323">
                  <c:v>23</c:v>
                </c:pt>
                <c:pt idx="11324">
                  <c:v>24</c:v>
                </c:pt>
                <c:pt idx="11325">
                  <c:v>22</c:v>
                </c:pt>
                <c:pt idx="11326">
                  <c:v>21</c:v>
                </c:pt>
                <c:pt idx="11327">
                  <c:v>22</c:v>
                </c:pt>
                <c:pt idx="11328">
                  <c:v>22</c:v>
                </c:pt>
                <c:pt idx="11329">
                  <c:v>22</c:v>
                </c:pt>
                <c:pt idx="11330">
                  <c:v>22</c:v>
                </c:pt>
                <c:pt idx="11331">
                  <c:v>22</c:v>
                </c:pt>
                <c:pt idx="11332">
                  <c:v>22</c:v>
                </c:pt>
                <c:pt idx="11333">
                  <c:v>22</c:v>
                </c:pt>
                <c:pt idx="11334">
                  <c:v>21</c:v>
                </c:pt>
                <c:pt idx="11335">
                  <c:v>21</c:v>
                </c:pt>
                <c:pt idx="11336">
                  <c:v>21</c:v>
                </c:pt>
                <c:pt idx="11337">
                  <c:v>21</c:v>
                </c:pt>
                <c:pt idx="11338">
                  <c:v>21</c:v>
                </c:pt>
                <c:pt idx="11339">
                  <c:v>21</c:v>
                </c:pt>
                <c:pt idx="11340">
                  <c:v>22</c:v>
                </c:pt>
                <c:pt idx="11341">
                  <c:v>22</c:v>
                </c:pt>
                <c:pt idx="11342">
                  <c:v>22</c:v>
                </c:pt>
                <c:pt idx="11343">
                  <c:v>22</c:v>
                </c:pt>
                <c:pt idx="11344">
                  <c:v>22</c:v>
                </c:pt>
                <c:pt idx="11345">
                  <c:v>22</c:v>
                </c:pt>
                <c:pt idx="11346">
                  <c:v>21</c:v>
                </c:pt>
                <c:pt idx="11347">
                  <c:v>21</c:v>
                </c:pt>
                <c:pt idx="11348">
                  <c:v>21</c:v>
                </c:pt>
                <c:pt idx="11349">
                  <c:v>23</c:v>
                </c:pt>
                <c:pt idx="11350">
                  <c:v>25</c:v>
                </c:pt>
                <c:pt idx="11351">
                  <c:v>23</c:v>
                </c:pt>
                <c:pt idx="11352">
                  <c:v>23</c:v>
                </c:pt>
                <c:pt idx="11353">
                  <c:v>28</c:v>
                </c:pt>
                <c:pt idx="11354">
                  <c:v>25</c:v>
                </c:pt>
                <c:pt idx="11355">
                  <c:v>28</c:v>
                </c:pt>
                <c:pt idx="11356">
                  <c:v>28</c:v>
                </c:pt>
                <c:pt idx="11357">
                  <c:v>23</c:v>
                </c:pt>
                <c:pt idx="11358">
                  <c:v>23</c:v>
                </c:pt>
                <c:pt idx="11359">
                  <c:v>27</c:v>
                </c:pt>
                <c:pt idx="11360">
                  <c:v>23</c:v>
                </c:pt>
                <c:pt idx="11361">
                  <c:v>27</c:v>
                </c:pt>
                <c:pt idx="11362">
                  <c:v>23</c:v>
                </c:pt>
                <c:pt idx="11363">
                  <c:v>24</c:v>
                </c:pt>
                <c:pt idx="11364">
                  <c:v>24</c:v>
                </c:pt>
                <c:pt idx="11365">
                  <c:v>27</c:v>
                </c:pt>
                <c:pt idx="11366">
                  <c:v>23</c:v>
                </c:pt>
                <c:pt idx="11367">
                  <c:v>27</c:v>
                </c:pt>
                <c:pt idx="11368">
                  <c:v>24</c:v>
                </c:pt>
                <c:pt idx="11369">
                  <c:v>23</c:v>
                </c:pt>
                <c:pt idx="11370">
                  <c:v>27</c:v>
                </c:pt>
                <c:pt idx="11371">
                  <c:v>24</c:v>
                </c:pt>
                <c:pt idx="11372">
                  <c:v>27</c:v>
                </c:pt>
                <c:pt idx="11373">
                  <c:v>23</c:v>
                </c:pt>
                <c:pt idx="11374">
                  <c:v>26</c:v>
                </c:pt>
                <c:pt idx="11375">
                  <c:v>26</c:v>
                </c:pt>
                <c:pt idx="11376">
                  <c:v>26</c:v>
                </c:pt>
                <c:pt idx="11377">
                  <c:v>26</c:v>
                </c:pt>
                <c:pt idx="11378">
                  <c:v>26</c:v>
                </c:pt>
                <c:pt idx="11379">
                  <c:v>26</c:v>
                </c:pt>
                <c:pt idx="11380">
                  <c:v>26</c:v>
                </c:pt>
                <c:pt idx="11381">
                  <c:v>34</c:v>
                </c:pt>
                <c:pt idx="11382">
                  <c:v>32</c:v>
                </c:pt>
                <c:pt idx="11383">
                  <c:v>27</c:v>
                </c:pt>
                <c:pt idx="11384">
                  <c:v>32</c:v>
                </c:pt>
                <c:pt idx="11385">
                  <c:v>32</c:v>
                </c:pt>
                <c:pt idx="11386">
                  <c:v>31</c:v>
                </c:pt>
                <c:pt idx="11387">
                  <c:v>26</c:v>
                </c:pt>
                <c:pt idx="11388">
                  <c:v>28</c:v>
                </c:pt>
                <c:pt idx="11389">
                  <c:v>34</c:v>
                </c:pt>
                <c:pt idx="11390">
                  <c:v>28</c:v>
                </c:pt>
                <c:pt idx="11391">
                  <c:v>28</c:v>
                </c:pt>
                <c:pt idx="11392">
                  <c:v>27</c:v>
                </c:pt>
                <c:pt idx="11393">
                  <c:v>28</c:v>
                </c:pt>
                <c:pt idx="11394">
                  <c:v>34</c:v>
                </c:pt>
                <c:pt idx="11395">
                  <c:v>34</c:v>
                </c:pt>
                <c:pt idx="11396">
                  <c:v>26</c:v>
                </c:pt>
                <c:pt idx="11397">
                  <c:v>28</c:v>
                </c:pt>
                <c:pt idx="11398">
                  <c:v>28</c:v>
                </c:pt>
                <c:pt idx="11399">
                  <c:v>28</c:v>
                </c:pt>
                <c:pt idx="11400">
                  <c:v>27</c:v>
                </c:pt>
                <c:pt idx="11401">
                  <c:v>25</c:v>
                </c:pt>
                <c:pt idx="11402">
                  <c:v>28</c:v>
                </c:pt>
                <c:pt idx="11403">
                  <c:v>27</c:v>
                </c:pt>
                <c:pt idx="11404">
                  <c:v>26</c:v>
                </c:pt>
                <c:pt idx="11405">
                  <c:v>28</c:v>
                </c:pt>
                <c:pt idx="11406">
                  <c:v>19</c:v>
                </c:pt>
                <c:pt idx="11407">
                  <c:v>19</c:v>
                </c:pt>
                <c:pt idx="11408">
                  <c:v>19</c:v>
                </c:pt>
                <c:pt idx="11409">
                  <c:v>31</c:v>
                </c:pt>
                <c:pt idx="11410">
                  <c:v>27</c:v>
                </c:pt>
                <c:pt idx="11411">
                  <c:v>27</c:v>
                </c:pt>
                <c:pt idx="11412">
                  <c:v>22</c:v>
                </c:pt>
                <c:pt idx="11413">
                  <c:v>24</c:v>
                </c:pt>
                <c:pt idx="11414">
                  <c:v>21</c:v>
                </c:pt>
                <c:pt idx="11415">
                  <c:v>30</c:v>
                </c:pt>
                <c:pt idx="11416">
                  <c:v>25</c:v>
                </c:pt>
                <c:pt idx="11417">
                  <c:v>24</c:v>
                </c:pt>
                <c:pt idx="11418">
                  <c:v>25</c:v>
                </c:pt>
                <c:pt idx="11419">
                  <c:v>30</c:v>
                </c:pt>
                <c:pt idx="11420">
                  <c:v>21</c:v>
                </c:pt>
                <c:pt idx="11421">
                  <c:v>19</c:v>
                </c:pt>
                <c:pt idx="11422">
                  <c:v>19</c:v>
                </c:pt>
                <c:pt idx="11423">
                  <c:v>19</c:v>
                </c:pt>
                <c:pt idx="11424">
                  <c:v>27</c:v>
                </c:pt>
                <c:pt idx="11425">
                  <c:v>22</c:v>
                </c:pt>
                <c:pt idx="11426">
                  <c:v>27</c:v>
                </c:pt>
                <c:pt idx="11427">
                  <c:v>24</c:v>
                </c:pt>
                <c:pt idx="11428">
                  <c:v>25</c:v>
                </c:pt>
                <c:pt idx="11429">
                  <c:v>21</c:v>
                </c:pt>
                <c:pt idx="11430">
                  <c:v>25</c:v>
                </c:pt>
                <c:pt idx="11431">
                  <c:v>21</c:v>
                </c:pt>
                <c:pt idx="11432">
                  <c:v>24</c:v>
                </c:pt>
                <c:pt idx="11433">
                  <c:v>34</c:v>
                </c:pt>
                <c:pt idx="11434">
                  <c:v>34</c:v>
                </c:pt>
                <c:pt idx="11435">
                  <c:v>35</c:v>
                </c:pt>
                <c:pt idx="11436">
                  <c:v>34</c:v>
                </c:pt>
                <c:pt idx="11437">
                  <c:v>35</c:v>
                </c:pt>
                <c:pt idx="11438">
                  <c:v>34</c:v>
                </c:pt>
                <c:pt idx="11439">
                  <c:v>28</c:v>
                </c:pt>
                <c:pt idx="11440">
                  <c:v>28</c:v>
                </c:pt>
                <c:pt idx="11441">
                  <c:v>28</c:v>
                </c:pt>
                <c:pt idx="11442">
                  <c:v>28</c:v>
                </c:pt>
                <c:pt idx="11443">
                  <c:v>28</c:v>
                </c:pt>
                <c:pt idx="11444">
                  <c:v>28</c:v>
                </c:pt>
                <c:pt idx="11445">
                  <c:v>28</c:v>
                </c:pt>
                <c:pt idx="11446">
                  <c:v>28</c:v>
                </c:pt>
                <c:pt idx="11447">
                  <c:v>28</c:v>
                </c:pt>
                <c:pt idx="11448">
                  <c:v>28</c:v>
                </c:pt>
                <c:pt idx="11449">
                  <c:v>24</c:v>
                </c:pt>
                <c:pt idx="11450">
                  <c:v>24</c:v>
                </c:pt>
                <c:pt idx="11451">
                  <c:v>30</c:v>
                </c:pt>
                <c:pt idx="11452">
                  <c:v>24</c:v>
                </c:pt>
                <c:pt idx="11453">
                  <c:v>24</c:v>
                </c:pt>
                <c:pt idx="11454">
                  <c:v>24</c:v>
                </c:pt>
                <c:pt idx="11455">
                  <c:v>31</c:v>
                </c:pt>
                <c:pt idx="11456">
                  <c:v>31</c:v>
                </c:pt>
                <c:pt idx="11457">
                  <c:v>24</c:v>
                </c:pt>
                <c:pt idx="11458">
                  <c:v>24</c:v>
                </c:pt>
                <c:pt idx="11459">
                  <c:v>31</c:v>
                </c:pt>
                <c:pt idx="11460">
                  <c:v>25</c:v>
                </c:pt>
                <c:pt idx="11461">
                  <c:v>30</c:v>
                </c:pt>
                <c:pt idx="11462">
                  <c:v>30</c:v>
                </c:pt>
                <c:pt idx="11463">
                  <c:v>31</c:v>
                </c:pt>
                <c:pt idx="11464">
                  <c:v>24</c:v>
                </c:pt>
                <c:pt idx="11465">
                  <c:v>31</c:v>
                </c:pt>
                <c:pt idx="11466">
                  <c:v>31</c:v>
                </c:pt>
                <c:pt idx="11467">
                  <c:v>24</c:v>
                </c:pt>
                <c:pt idx="11468">
                  <c:v>25</c:v>
                </c:pt>
                <c:pt idx="11469">
                  <c:v>25</c:v>
                </c:pt>
                <c:pt idx="11470">
                  <c:v>30</c:v>
                </c:pt>
                <c:pt idx="11471">
                  <c:v>31</c:v>
                </c:pt>
                <c:pt idx="11472">
                  <c:v>24</c:v>
                </c:pt>
                <c:pt idx="11473">
                  <c:v>24</c:v>
                </c:pt>
                <c:pt idx="11474">
                  <c:v>25</c:v>
                </c:pt>
                <c:pt idx="11475">
                  <c:v>30</c:v>
                </c:pt>
                <c:pt idx="11476">
                  <c:v>25</c:v>
                </c:pt>
                <c:pt idx="11477">
                  <c:v>30</c:v>
                </c:pt>
                <c:pt idx="11478">
                  <c:v>25</c:v>
                </c:pt>
                <c:pt idx="11479">
                  <c:v>24</c:v>
                </c:pt>
                <c:pt idx="11480">
                  <c:v>30</c:v>
                </c:pt>
                <c:pt idx="11481">
                  <c:v>25</c:v>
                </c:pt>
                <c:pt idx="11482">
                  <c:v>29</c:v>
                </c:pt>
                <c:pt idx="11483">
                  <c:v>26</c:v>
                </c:pt>
                <c:pt idx="11484">
                  <c:v>26</c:v>
                </c:pt>
                <c:pt idx="11485">
                  <c:v>23</c:v>
                </c:pt>
                <c:pt idx="11486">
                  <c:v>23</c:v>
                </c:pt>
                <c:pt idx="11487">
                  <c:v>28</c:v>
                </c:pt>
                <c:pt idx="11488">
                  <c:v>23</c:v>
                </c:pt>
                <c:pt idx="11489">
                  <c:v>31</c:v>
                </c:pt>
                <c:pt idx="11490">
                  <c:v>31</c:v>
                </c:pt>
                <c:pt idx="11491">
                  <c:v>28</c:v>
                </c:pt>
                <c:pt idx="11492">
                  <c:v>23</c:v>
                </c:pt>
                <c:pt idx="11493">
                  <c:v>26</c:v>
                </c:pt>
                <c:pt idx="11494">
                  <c:v>28</c:v>
                </c:pt>
                <c:pt idx="11495">
                  <c:v>28</c:v>
                </c:pt>
                <c:pt idx="11496">
                  <c:v>29</c:v>
                </c:pt>
                <c:pt idx="11497">
                  <c:v>31</c:v>
                </c:pt>
                <c:pt idx="11498">
                  <c:v>30</c:v>
                </c:pt>
                <c:pt idx="11499">
                  <c:v>29</c:v>
                </c:pt>
                <c:pt idx="11500">
                  <c:v>29</c:v>
                </c:pt>
                <c:pt idx="11501">
                  <c:v>29</c:v>
                </c:pt>
                <c:pt idx="11502">
                  <c:v>30</c:v>
                </c:pt>
                <c:pt idx="11503">
                  <c:v>26</c:v>
                </c:pt>
                <c:pt idx="11504">
                  <c:v>24</c:v>
                </c:pt>
                <c:pt idx="11505">
                  <c:v>24</c:v>
                </c:pt>
                <c:pt idx="11506">
                  <c:v>25</c:v>
                </c:pt>
                <c:pt idx="11507">
                  <c:v>31</c:v>
                </c:pt>
                <c:pt idx="11508">
                  <c:v>24</c:v>
                </c:pt>
                <c:pt idx="11509">
                  <c:v>25</c:v>
                </c:pt>
                <c:pt idx="11510">
                  <c:v>31</c:v>
                </c:pt>
                <c:pt idx="11511">
                  <c:v>31</c:v>
                </c:pt>
                <c:pt idx="11512">
                  <c:v>26</c:v>
                </c:pt>
                <c:pt idx="11513">
                  <c:v>26</c:v>
                </c:pt>
                <c:pt idx="11514">
                  <c:v>31</c:v>
                </c:pt>
                <c:pt idx="11515">
                  <c:v>26</c:v>
                </c:pt>
                <c:pt idx="11516">
                  <c:v>26</c:v>
                </c:pt>
                <c:pt idx="11517">
                  <c:v>31</c:v>
                </c:pt>
                <c:pt idx="11518">
                  <c:v>31</c:v>
                </c:pt>
                <c:pt idx="11519">
                  <c:v>26</c:v>
                </c:pt>
                <c:pt idx="11520">
                  <c:v>31</c:v>
                </c:pt>
                <c:pt idx="11521">
                  <c:v>25</c:v>
                </c:pt>
                <c:pt idx="11522">
                  <c:v>25</c:v>
                </c:pt>
                <c:pt idx="11523">
                  <c:v>25</c:v>
                </c:pt>
                <c:pt idx="11524">
                  <c:v>25</c:v>
                </c:pt>
                <c:pt idx="11525">
                  <c:v>26</c:v>
                </c:pt>
                <c:pt idx="11526">
                  <c:v>25</c:v>
                </c:pt>
                <c:pt idx="11527">
                  <c:v>25</c:v>
                </c:pt>
                <c:pt idx="11528">
                  <c:v>26</c:v>
                </c:pt>
                <c:pt idx="11529">
                  <c:v>25</c:v>
                </c:pt>
                <c:pt idx="11530">
                  <c:v>25</c:v>
                </c:pt>
                <c:pt idx="11531">
                  <c:v>25</c:v>
                </c:pt>
                <c:pt idx="11532">
                  <c:v>26</c:v>
                </c:pt>
                <c:pt idx="11533">
                  <c:v>26</c:v>
                </c:pt>
                <c:pt idx="11534">
                  <c:v>25</c:v>
                </c:pt>
                <c:pt idx="11535">
                  <c:v>25</c:v>
                </c:pt>
                <c:pt idx="11536">
                  <c:v>26</c:v>
                </c:pt>
                <c:pt idx="11537">
                  <c:v>25</c:v>
                </c:pt>
                <c:pt idx="11538">
                  <c:v>23</c:v>
                </c:pt>
                <c:pt idx="11539">
                  <c:v>33</c:v>
                </c:pt>
                <c:pt idx="11540">
                  <c:v>33</c:v>
                </c:pt>
                <c:pt idx="11541">
                  <c:v>33</c:v>
                </c:pt>
                <c:pt idx="11542">
                  <c:v>33</c:v>
                </c:pt>
                <c:pt idx="11543">
                  <c:v>33</c:v>
                </c:pt>
                <c:pt idx="11544">
                  <c:v>33</c:v>
                </c:pt>
                <c:pt idx="11545">
                  <c:v>33</c:v>
                </c:pt>
                <c:pt idx="11546">
                  <c:v>33</c:v>
                </c:pt>
                <c:pt idx="11547">
                  <c:v>33</c:v>
                </c:pt>
                <c:pt idx="11548">
                  <c:v>33</c:v>
                </c:pt>
                <c:pt idx="11549">
                  <c:v>25</c:v>
                </c:pt>
                <c:pt idx="11550">
                  <c:v>25</c:v>
                </c:pt>
                <c:pt idx="11551">
                  <c:v>24</c:v>
                </c:pt>
                <c:pt idx="11552">
                  <c:v>24</c:v>
                </c:pt>
                <c:pt idx="11553">
                  <c:v>24</c:v>
                </c:pt>
                <c:pt idx="11554">
                  <c:v>24</c:v>
                </c:pt>
                <c:pt idx="11555">
                  <c:v>24</c:v>
                </c:pt>
                <c:pt idx="11556">
                  <c:v>24</c:v>
                </c:pt>
                <c:pt idx="11557">
                  <c:v>21</c:v>
                </c:pt>
                <c:pt idx="11558">
                  <c:v>20</c:v>
                </c:pt>
                <c:pt idx="11559">
                  <c:v>20</c:v>
                </c:pt>
                <c:pt idx="11560">
                  <c:v>21</c:v>
                </c:pt>
                <c:pt idx="11561">
                  <c:v>21</c:v>
                </c:pt>
                <c:pt idx="11562">
                  <c:v>20</c:v>
                </c:pt>
                <c:pt idx="11563">
                  <c:v>20</c:v>
                </c:pt>
                <c:pt idx="11564">
                  <c:v>20</c:v>
                </c:pt>
                <c:pt idx="11565">
                  <c:v>20</c:v>
                </c:pt>
                <c:pt idx="11566">
                  <c:v>21</c:v>
                </c:pt>
                <c:pt idx="11567">
                  <c:v>20</c:v>
                </c:pt>
                <c:pt idx="11568">
                  <c:v>20</c:v>
                </c:pt>
                <c:pt idx="11569">
                  <c:v>20</c:v>
                </c:pt>
                <c:pt idx="11570">
                  <c:v>21</c:v>
                </c:pt>
                <c:pt idx="11571">
                  <c:v>20</c:v>
                </c:pt>
                <c:pt idx="11572">
                  <c:v>20</c:v>
                </c:pt>
                <c:pt idx="11573">
                  <c:v>21</c:v>
                </c:pt>
                <c:pt idx="11574">
                  <c:v>20</c:v>
                </c:pt>
                <c:pt idx="11575">
                  <c:v>21</c:v>
                </c:pt>
                <c:pt idx="11576">
                  <c:v>21</c:v>
                </c:pt>
                <c:pt idx="11577">
                  <c:v>21</c:v>
                </c:pt>
                <c:pt idx="11578">
                  <c:v>20</c:v>
                </c:pt>
                <c:pt idx="11579">
                  <c:v>21</c:v>
                </c:pt>
                <c:pt idx="11580">
                  <c:v>20</c:v>
                </c:pt>
                <c:pt idx="11581">
                  <c:v>20</c:v>
                </c:pt>
                <c:pt idx="11582">
                  <c:v>20</c:v>
                </c:pt>
                <c:pt idx="11583">
                  <c:v>21</c:v>
                </c:pt>
                <c:pt idx="11584">
                  <c:v>21</c:v>
                </c:pt>
                <c:pt idx="11585">
                  <c:v>21</c:v>
                </c:pt>
                <c:pt idx="11586">
                  <c:v>22</c:v>
                </c:pt>
                <c:pt idx="11587">
                  <c:v>21</c:v>
                </c:pt>
                <c:pt idx="11588">
                  <c:v>22</c:v>
                </c:pt>
                <c:pt idx="11589">
                  <c:v>21</c:v>
                </c:pt>
                <c:pt idx="11590">
                  <c:v>22</c:v>
                </c:pt>
                <c:pt idx="11591">
                  <c:v>21</c:v>
                </c:pt>
                <c:pt idx="11592">
                  <c:v>21</c:v>
                </c:pt>
                <c:pt idx="11593">
                  <c:v>21</c:v>
                </c:pt>
                <c:pt idx="11594">
                  <c:v>21</c:v>
                </c:pt>
                <c:pt idx="11595">
                  <c:v>22</c:v>
                </c:pt>
                <c:pt idx="11596">
                  <c:v>21</c:v>
                </c:pt>
                <c:pt idx="11597">
                  <c:v>21</c:v>
                </c:pt>
                <c:pt idx="11598">
                  <c:v>22</c:v>
                </c:pt>
                <c:pt idx="11599">
                  <c:v>21</c:v>
                </c:pt>
                <c:pt idx="11600">
                  <c:v>22</c:v>
                </c:pt>
                <c:pt idx="11601">
                  <c:v>22</c:v>
                </c:pt>
                <c:pt idx="11602">
                  <c:v>22</c:v>
                </c:pt>
                <c:pt idx="11603">
                  <c:v>22</c:v>
                </c:pt>
                <c:pt idx="11604">
                  <c:v>22</c:v>
                </c:pt>
                <c:pt idx="11605">
                  <c:v>22</c:v>
                </c:pt>
                <c:pt idx="11606">
                  <c:v>22</c:v>
                </c:pt>
                <c:pt idx="11607">
                  <c:v>22</c:v>
                </c:pt>
                <c:pt idx="11608">
                  <c:v>22</c:v>
                </c:pt>
                <c:pt idx="11609">
                  <c:v>22</c:v>
                </c:pt>
                <c:pt idx="11610">
                  <c:v>22</c:v>
                </c:pt>
                <c:pt idx="11611">
                  <c:v>22</c:v>
                </c:pt>
                <c:pt idx="11612">
                  <c:v>22</c:v>
                </c:pt>
                <c:pt idx="11613">
                  <c:v>22</c:v>
                </c:pt>
                <c:pt idx="11614">
                  <c:v>22</c:v>
                </c:pt>
                <c:pt idx="11615">
                  <c:v>22</c:v>
                </c:pt>
                <c:pt idx="11616">
                  <c:v>22</c:v>
                </c:pt>
                <c:pt idx="11617">
                  <c:v>24</c:v>
                </c:pt>
                <c:pt idx="11618">
                  <c:v>23</c:v>
                </c:pt>
                <c:pt idx="11619">
                  <c:v>24</c:v>
                </c:pt>
                <c:pt idx="11620">
                  <c:v>23</c:v>
                </c:pt>
                <c:pt idx="11621">
                  <c:v>24</c:v>
                </c:pt>
                <c:pt idx="11622">
                  <c:v>24</c:v>
                </c:pt>
                <c:pt idx="11623">
                  <c:v>23</c:v>
                </c:pt>
                <c:pt idx="11624">
                  <c:v>23</c:v>
                </c:pt>
                <c:pt idx="11625">
                  <c:v>20</c:v>
                </c:pt>
                <c:pt idx="11626">
                  <c:v>21</c:v>
                </c:pt>
                <c:pt idx="11627">
                  <c:v>21</c:v>
                </c:pt>
                <c:pt idx="11628">
                  <c:v>23</c:v>
                </c:pt>
                <c:pt idx="11629">
                  <c:v>24</c:v>
                </c:pt>
                <c:pt idx="11630">
                  <c:v>24</c:v>
                </c:pt>
                <c:pt idx="11631">
                  <c:v>24</c:v>
                </c:pt>
                <c:pt idx="11632">
                  <c:v>24</c:v>
                </c:pt>
                <c:pt idx="11633">
                  <c:v>24</c:v>
                </c:pt>
                <c:pt idx="11634">
                  <c:v>24</c:v>
                </c:pt>
                <c:pt idx="11635">
                  <c:v>24</c:v>
                </c:pt>
                <c:pt idx="11636">
                  <c:v>26</c:v>
                </c:pt>
                <c:pt idx="11637">
                  <c:v>27</c:v>
                </c:pt>
                <c:pt idx="11638">
                  <c:v>27</c:v>
                </c:pt>
                <c:pt idx="11639">
                  <c:v>26</c:v>
                </c:pt>
                <c:pt idx="11640">
                  <c:v>27</c:v>
                </c:pt>
                <c:pt idx="11641">
                  <c:v>26</c:v>
                </c:pt>
                <c:pt idx="11642">
                  <c:v>20</c:v>
                </c:pt>
                <c:pt idx="11643">
                  <c:v>20</c:v>
                </c:pt>
                <c:pt idx="11644">
                  <c:v>20</c:v>
                </c:pt>
                <c:pt idx="11645">
                  <c:v>20</c:v>
                </c:pt>
                <c:pt idx="11646">
                  <c:v>22</c:v>
                </c:pt>
                <c:pt idx="11647">
                  <c:v>20</c:v>
                </c:pt>
                <c:pt idx="11648">
                  <c:v>22</c:v>
                </c:pt>
                <c:pt idx="11649">
                  <c:v>20</c:v>
                </c:pt>
                <c:pt idx="11650">
                  <c:v>22</c:v>
                </c:pt>
                <c:pt idx="11651">
                  <c:v>20</c:v>
                </c:pt>
                <c:pt idx="11652">
                  <c:v>20</c:v>
                </c:pt>
                <c:pt idx="11653">
                  <c:v>20</c:v>
                </c:pt>
                <c:pt idx="11654">
                  <c:v>22</c:v>
                </c:pt>
                <c:pt idx="11655">
                  <c:v>20</c:v>
                </c:pt>
                <c:pt idx="11656">
                  <c:v>20</c:v>
                </c:pt>
                <c:pt idx="11657">
                  <c:v>20</c:v>
                </c:pt>
                <c:pt idx="11658">
                  <c:v>20</c:v>
                </c:pt>
                <c:pt idx="11659">
                  <c:v>20</c:v>
                </c:pt>
                <c:pt idx="11660">
                  <c:v>22</c:v>
                </c:pt>
                <c:pt idx="11661">
                  <c:v>20</c:v>
                </c:pt>
                <c:pt idx="11662">
                  <c:v>22</c:v>
                </c:pt>
                <c:pt idx="11663">
                  <c:v>26</c:v>
                </c:pt>
                <c:pt idx="11664">
                  <c:v>28</c:v>
                </c:pt>
                <c:pt idx="11665">
                  <c:v>28</c:v>
                </c:pt>
                <c:pt idx="11666">
                  <c:v>24</c:v>
                </c:pt>
                <c:pt idx="11667">
                  <c:v>26</c:v>
                </c:pt>
                <c:pt idx="11668">
                  <c:v>26</c:v>
                </c:pt>
                <c:pt idx="11669">
                  <c:v>28</c:v>
                </c:pt>
                <c:pt idx="11670">
                  <c:v>24</c:v>
                </c:pt>
                <c:pt idx="11671">
                  <c:v>28</c:v>
                </c:pt>
                <c:pt idx="11672">
                  <c:v>28</c:v>
                </c:pt>
                <c:pt idx="11673">
                  <c:v>28</c:v>
                </c:pt>
                <c:pt idx="11674">
                  <c:v>28</c:v>
                </c:pt>
                <c:pt idx="11675">
                  <c:v>26</c:v>
                </c:pt>
                <c:pt idx="11676">
                  <c:v>23</c:v>
                </c:pt>
                <c:pt idx="11677">
                  <c:v>26</c:v>
                </c:pt>
                <c:pt idx="11678">
                  <c:v>23</c:v>
                </c:pt>
                <c:pt idx="11679">
                  <c:v>28</c:v>
                </c:pt>
                <c:pt idx="11680">
                  <c:v>26</c:v>
                </c:pt>
                <c:pt idx="11681">
                  <c:v>28</c:v>
                </c:pt>
                <c:pt idx="11682">
                  <c:v>26</c:v>
                </c:pt>
                <c:pt idx="11683">
                  <c:v>28</c:v>
                </c:pt>
                <c:pt idx="11684">
                  <c:v>26</c:v>
                </c:pt>
                <c:pt idx="11685">
                  <c:v>26</c:v>
                </c:pt>
                <c:pt idx="11686">
                  <c:v>23</c:v>
                </c:pt>
                <c:pt idx="11687">
                  <c:v>23</c:v>
                </c:pt>
                <c:pt idx="11688">
                  <c:v>28</c:v>
                </c:pt>
                <c:pt idx="11689">
                  <c:v>28</c:v>
                </c:pt>
                <c:pt idx="11690">
                  <c:v>29</c:v>
                </c:pt>
                <c:pt idx="11691">
                  <c:v>26</c:v>
                </c:pt>
                <c:pt idx="11692">
                  <c:v>23</c:v>
                </c:pt>
                <c:pt idx="11693">
                  <c:v>30</c:v>
                </c:pt>
                <c:pt idx="11694">
                  <c:v>33</c:v>
                </c:pt>
                <c:pt idx="11695">
                  <c:v>33</c:v>
                </c:pt>
                <c:pt idx="11696">
                  <c:v>33</c:v>
                </c:pt>
                <c:pt idx="11697">
                  <c:v>33</c:v>
                </c:pt>
                <c:pt idx="11698">
                  <c:v>33</c:v>
                </c:pt>
                <c:pt idx="11699">
                  <c:v>33</c:v>
                </c:pt>
                <c:pt idx="11700">
                  <c:v>30</c:v>
                </c:pt>
                <c:pt idx="11701">
                  <c:v>34</c:v>
                </c:pt>
                <c:pt idx="11702">
                  <c:v>34</c:v>
                </c:pt>
                <c:pt idx="11703">
                  <c:v>34</c:v>
                </c:pt>
                <c:pt idx="11704">
                  <c:v>31</c:v>
                </c:pt>
                <c:pt idx="11705">
                  <c:v>31</c:v>
                </c:pt>
                <c:pt idx="11706">
                  <c:v>34</c:v>
                </c:pt>
                <c:pt idx="11707">
                  <c:v>39</c:v>
                </c:pt>
                <c:pt idx="11708">
                  <c:v>40</c:v>
                </c:pt>
                <c:pt idx="11709">
                  <c:v>37</c:v>
                </c:pt>
                <c:pt idx="11710">
                  <c:v>36</c:v>
                </c:pt>
                <c:pt idx="11711">
                  <c:v>36</c:v>
                </c:pt>
                <c:pt idx="11712">
                  <c:v>36</c:v>
                </c:pt>
                <c:pt idx="11713">
                  <c:v>37</c:v>
                </c:pt>
                <c:pt idx="11714">
                  <c:v>36</c:v>
                </c:pt>
                <c:pt idx="11715">
                  <c:v>36</c:v>
                </c:pt>
                <c:pt idx="11716">
                  <c:v>36</c:v>
                </c:pt>
                <c:pt idx="11717">
                  <c:v>37</c:v>
                </c:pt>
                <c:pt idx="11718">
                  <c:v>36</c:v>
                </c:pt>
                <c:pt idx="11719">
                  <c:v>36</c:v>
                </c:pt>
                <c:pt idx="11720">
                  <c:v>37</c:v>
                </c:pt>
                <c:pt idx="11721">
                  <c:v>36</c:v>
                </c:pt>
                <c:pt idx="11722">
                  <c:v>36</c:v>
                </c:pt>
                <c:pt idx="11723">
                  <c:v>35</c:v>
                </c:pt>
                <c:pt idx="11724">
                  <c:v>35</c:v>
                </c:pt>
                <c:pt idx="11725">
                  <c:v>36</c:v>
                </c:pt>
                <c:pt idx="11726">
                  <c:v>35</c:v>
                </c:pt>
                <c:pt idx="11727">
                  <c:v>35</c:v>
                </c:pt>
                <c:pt idx="11728">
                  <c:v>35</c:v>
                </c:pt>
                <c:pt idx="11729">
                  <c:v>36</c:v>
                </c:pt>
                <c:pt idx="11730">
                  <c:v>15</c:v>
                </c:pt>
                <c:pt idx="11731">
                  <c:v>23</c:v>
                </c:pt>
                <c:pt idx="11732">
                  <c:v>23</c:v>
                </c:pt>
                <c:pt idx="11733">
                  <c:v>23</c:v>
                </c:pt>
                <c:pt idx="11734">
                  <c:v>23</c:v>
                </c:pt>
                <c:pt idx="11735">
                  <c:v>23</c:v>
                </c:pt>
                <c:pt idx="11736">
                  <c:v>23</c:v>
                </c:pt>
                <c:pt idx="11737">
                  <c:v>23</c:v>
                </c:pt>
                <c:pt idx="11738">
                  <c:v>23</c:v>
                </c:pt>
                <c:pt idx="11739">
                  <c:v>23</c:v>
                </c:pt>
                <c:pt idx="11740">
                  <c:v>23</c:v>
                </c:pt>
                <c:pt idx="11741">
                  <c:v>23</c:v>
                </c:pt>
                <c:pt idx="11742">
                  <c:v>23</c:v>
                </c:pt>
                <c:pt idx="11743">
                  <c:v>22</c:v>
                </c:pt>
                <c:pt idx="11744">
                  <c:v>23</c:v>
                </c:pt>
                <c:pt idx="11745">
                  <c:v>22</c:v>
                </c:pt>
                <c:pt idx="11746">
                  <c:v>21</c:v>
                </c:pt>
                <c:pt idx="11747">
                  <c:v>20</c:v>
                </c:pt>
                <c:pt idx="11748">
                  <c:v>23</c:v>
                </c:pt>
                <c:pt idx="11749">
                  <c:v>23</c:v>
                </c:pt>
                <c:pt idx="11750">
                  <c:v>23</c:v>
                </c:pt>
                <c:pt idx="11751">
                  <c:v>22</c:v>
                </c:pt>
                <c:pt idx="11752">
                  <c:v>22</c:v>
                </c:pt>
                <c:pt idx="11753">
                  <c:v>22</c:v>
                </c:pt>
                <c:pt idx="11754">
                  <c:v>20</c:v>
                </c:pt>
                <c:pt idx="11755">
                  <c:v>22</c:v>
                </c:pt>
                <c:pt idx="11756">
                  <c:v>22</c:v>
                </c:pt>
                <c:pt idx="11757">
                  <c:v>20</c:v>
                </c:pt>
                <c:pt idx="11758">
                  <c:v>22</c:v>
                </c:pt>
                <c:pt idx="11759">
                  <c:v>23</c:v>
                </c:pt>
                <c:pt idx="11760">
                  <c:v>23</c:v>
                </c:pt>
                <c:pt idx="11761">
                  <c:v>22</c:v>
                </c:pt>
                <c:pt idx="11762">
                  <c:v>23</c:v>
                </c:pt>
                <c:pt idx="11763">
                  <c:v>22</c:v>
                </c:pt>
                <c:pt idx="11764">
                  <c:v>23</c:v>
                </c:pt>
                <c:pt idx="11765">
                  <c:v>21</c:v>
                </c:pt>
                <c:pt idx="11766">
                  <c:v>21</c:v>
                </c:pt>
                <c:pt idx="11767">
                  <c:v>22</c:v>
                </c:pt>
                <c:pt idx="11768">
                  <c:v>22</c:v>
                </c:pt>
                <c:pt idx="11769">
                  <c:v>21</c:v>
                </c:pt>
                <c:pt idx="11770">
                  <c:v>23</c:v>
                </c:pt>
                <c:pt idx="11771">
                  <c:v>23</c:v>
                </c:pt>
                <c:pt idx="11772">
                  <c:v>22</c:v>
                </c:pt>
                <c:pt idx="11773">
                  <c:v>20</c:v>
                </c:pt>
                <c:pt idx="11774">
                  <c:v>23</c:v>
                </c:pt>
                <c:pt idx="11775">
                  <c:v>22</c:v>
                </c:pt>
                <c:pt idx="11776">
                  <c:v>22</c:v>
                </c:pt>
                <c:pt idx="11777">
                  <c:v>22</c:v>
                </c:pt>
                <c:pt idx="11778">
                  <c:v>23</c:v>
                </c:pt>
                <c:pt idx="11779">
                  <c:v>24</c:v>
                </c:pt>
                <c:pt idx="11780">
                  <c:v>24</c:v>
                </c:pt>
                <c:pt idx="11781">
                  <c:v>25</c:v>
                </c:pt>
                <c:pt idx="11782">
                  <c:v>26</c:v>
                </c:pt>
                <c:pt idx="11783">
                  <c:v>25</c:v>
                </c:pt>
                <c:pt idx="11784">
                  <c:v>26</c:v>
                </c:pt>
                <c:pt idx="11785">
                  <c:v>26</c:v>
                </c:pt>
                <c:pt idx="11786">
                  <c:v>25</c:v>
                </c:pt>
                <c:pt idx="11787">
                  <c:v>26</c:v>
                </c:pt>
                <c:pt idx="11788">
                  <c:v>22</c:v>
                </c:pt>
                <c:pt idx="11789">
                  <c:v>22</c:v>
                </c:pt>
                <c:pt idx="11790">
                  <c:v>23</c:v>
                </c:pt>
                <c:pt idx="11791">
                  <c:v>23</c:v>
                </c:pt>
                <c:pt idx="11792">
                  <c:v>34</c:v>
                </c:pt>
                <c:pt idx="11793">
                  <c:v>26</c:v>
                </c:pt>
                <c:pt idx="11794">
                  <c:v>24</c:v>
                </c:pt>
                <c:pt idx="11795">
                  <c:v>34</c:v>
                </c:pt>
                <c:pt idx="11796">
                  <c:v>24</c:v>
                </c:pt>
                <c:pt idx="11797">
                  <c:v>24</c:v>
                </c:pt>
                <c:pt idx="11798">
                  <c:v>24</c:v>
                </c:pt>
                <c:pt idx="11799">
                  <c:v>34</c:v>
                </c:pt>
                <c:pt idx="11800">
                  <c:v>24</c:v>
                </c:pt>
                <c:pt idx="11801">
                  <c:v>19</c:v>
                </c:pt>
                <c:pt idx="11802">
                  <c:v>19</c:v>
                </c:pt>
                <c:pt idx="11803">
                  <c:v>19</c:v>
                </c:pt>
                <c:pt idx="11804">
                  <c:v>23</c:v>
                </c:pt>
                <c:pt idx="11805">
                  <c:v>23</c:v>
                </c:pt>
                <c:pt idx="11806">
                  <c:v>23</c:v>
                </c:pt>
                <c:pt idx="11807">
                  <c:v>23</c:v>
                </c:pt>
                <c:pt idx="11808">
                  <c:v>23</c:v>
                </c:pt>
                <c:pt idx="11809">
                  <c:v>23</c:v>
                </c:pt>
                <c:pt idx="11810">
                  <c:v>23</c:v>
                </c:pt>
                <c:pt idx="11811">
                  <c:v>26</c:v>
                </c:pt>
              </c:numCache>
            </c:numRef>
          </c:yVal>
          <c:smooth val="0"/>
          <c:extLst>
            <c:ext xmlns:c16="http://schemas.microsoft.com/office/drawing/2014/chart" uri="{C3380CC4-5D6E-409C-BE32-E72D297353CC}">
              <c16:uniqueId val="{00000001-9CE7-43FC-8992-87EFD79CED5E}"/>
            </c:ext>
          </c:extLst>
        </c:ser>
        <c:dLbls>
          <c:showLegendKey val="0"/>
          <c:showVal val="0"/>
          <c:showCatName val="0"/>
          <c:showSerName val="0"/>
          <c:showPercent val="0"/>
          <c:showBubbleSize val="0"/>
        </c:dLbls>
        <c:axId val="1223935480"/>
        <c:axId val="1223936464"/>
      </c:scatterChart>
      <c:valAx>
        <c:axId val="1223935480"/>
        <c:scaling>
          <c:orientation val="minMax"/>
        </c:scaling>
        <c:delete val="0"/>
        <c:axPos val="b"/>
        <c:majorGridlines>
          <c:spPr>
            <a:ln w="9525" cap="flat" cmpd="sng" algn="ctr">
              <a:solidFill>
                <a:schemeClr val="tx2">
                  <a:lumMod val="15000"/>
                  <a:lumOff val="85000"/>
                </a:schemeClr>
              </a:solidFill>
              <a:round/>
            </a:ln>
            <a:effectLst/>
          </c:spPr>
        </c:majorGridlines>
        <c:title>
          <c:tx>
            <c:rich>
              <a:bodyPr rot="0" spcFirstLastPara="1" vertOverflow="ellipsis" vert="horz" wrap="square" anchor="ctr" anchorCtr="1"/>
              <a:lstStyle/>
              <a:p>
                <a:pPr>
                  <a:defRPr sz="900" b="1" i="0" u="none" strike="noStrike" kern="1200" baseline="0">
                    <a:solidFill>
                      <a:schemeClr val="tx2"/>
                    </a:solidFill>
                    <a:latin typeface="+mn-lt"/>
                    <a:ea typeface="+mn-ea"/>
                    <a:cs typeface="+mn-cs"/>
                  </a:defRPr>
                </a:pPr>
                <a:r>
                  <a:rPr lang="en-IN"/>
                  <a:t>NO. OF CYLINDERS</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a:solidFill>
              <a:schemeClr val="tx2">
                <a:lumMod val="40000"/>
                <a:lumOff val="60000"/>
              </a:schemeClr>
            </a:solid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1223936464"/>
        <c:crosses val="autoZero"/>
        <c:crossBetween val="midCat"/>
      </c:valAx>
      <c:valAx>
        <c:axId val="1223936464"/>
        <c:scaling>
          <c:orientation val="minMax"/>
          <c:min val="0"/>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tx2"/>
                    </a:solidFill>
                    <a:latin typeface="+mn-lt"/>
                    <a:ea typeface="+mn-ea"/>
                    <a:cs typeface="+mn-cs"/>
                  </a:defRPr>
                </a:pPr>
                <a:r>
                  <a:rPr lang="en-IN"/>
                  <a:t>HIGHWAY MPG</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a:solidFill>
              <a:schemeClr val="tx2">
                <a:lumMod val="40000"/>
                <a:lumOff val="60000"/>
              </a:schemeClr>
            </a:solid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122393548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ysClr val="window" lastClr="FFFFFF"/>
    </a:solidFill>
    <a:ln w="9525" cap="flat" cmpd="sng" algn="ctr">
      <a:solidFill>
        <a:schemeClr val="accent1"/>
      </a:solid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1"/>
  <mc:AlternateContent xmlns:mc="http://schemas.openxmlformats.org/markup-compatibility/2006">
    <mc:Choice xmlns:c14="http://schemas.microsoft.com/office/drawing/2007/8/2/chart" Requires="c14">
      <c14:style val="102"/>
    </mc:Choice>
    <mc:Fallback>
      <c:style val="2"/>
    </mc:Fallback>
  </mc:AlternateContent>
  <c:pivotSource>
    <c:name>[Impact of Car Features_Solution.xlsx]Car Price Distribution!Car Price Distribution</c:name>
    <c:fmtId val="17"/>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DISTRIBUTION OF CAR PRICES BY</a:t>
            </a:r>
            <a:r>
              <a:rPr lang="en-IN" baseline="0"/>
              <a:t> BRAND &amp; BODY STYLE</a:t>
            </a:r>
            <a:endParaRPr lang="en-IN"/>
          </a:p>
        </c:rich>
      </c:tx>
      <c:layout>
        <c:manualLayout>
          <c:xMode val="edge"/>
          <c:yMode val="edge"/>
          <c:x val="0.19071487127938794"/>
          <c:y val="0"/>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a:solidFill>
                <a:schemeClr val="accent4"/>
              </a:solidFill>
              <a:round/>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circle"/>
          <c:size val="6"/>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9525">
              <a:solidFill>
                <a:schemeClr val="accent5"/>
              </a:solidFill>
              <a:round/>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circle"/>
          <c:size val="6"/>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9525">
              <a:solidFill>
                <a:schemeClr val="accent6"/>
              </a:solidFill>
              <a:round/>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circle"/>
          <c:size val="6"/>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w="9525">
              <a:solidFill>
                <a:schemeClr val="accent1">
                  <a:lumMod val="60000"/>
                </a:schemeClr>
              </a:solidFill>
              <a:round/>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circle"/>
          <c:size val="6"/>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w="9525">
              <a:solidFill>
                <a:schemeClr val="accent2">
                  <a:lumMod val="60000"/>
                </a:schemeClr>
              </a:solidFill>
              <a:round/>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circle"/>
          <c:size val="6"/>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w="9525">
              <a:solidFill>
                <a:schemeClr val="accent3">
                  <a:lumMod val="60000"/>
                </a:schemeClr>
              </a:solidFill>
              <a:round/>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circle"/>
          <c:size val="6"/>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w="9525">
              <a:solidFill>
                <a:schemeClr val="accent4">
                  <a:lumMod val="60000"/>
                </a:schemeClr>
              </a:solidFill>
              <a:round/>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circle"/>
          <c:size val="6"/>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w="9525">
              <a:solidFill>
                <a:schemeClr val="accent5">
                  <a:lumMod val="60000"/>
                </a:schemeClr>
              </a:solidFill>
              <a:round/>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circle"/>
          <c:size val="6"/>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w="9525">
              <a:solidFill>
                <a:schemeClr val="accent6">
                  <a:lumMod val="60000"/>
                </a:schemeClr>
              </a:solidFill>
              <a:round/>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circle"/>
          <c:size val="6"/>
          <c:spPr>
            <a:gradFill rotWithShape="1">
              <a:gsLst>
                <a:gs pos="0">
                  <a:schemeClr val="accent1">
                    <a:lumMod val="80000"/>
                    <a:lumOff val="20000"/>
                    <a:satMod val="103000"/>
                    <a:lumMod val="102000"/>
                    <a:tint val="94000"/>
                  </a:schemeClr>
                </a:gs>
                <a:gs pos="50000">
                  <a:schemeClr val="accent1">
                    <a:lumMod val="80000"/>
                    <a:lumOff val="20000"/>
                    <a:satMod val="110000"/>
                    <a:lumMod val="100000"/>
                    <a:shade val="100000"/>
                  </a:schemeClr>
                </a:gs>
                <a:gs pos="100000">
                  <a:schemeClr val="accent1">
                    <a:lumMod val="80000"/>
                    <a:lumOff val="20000"/>
                    <a:lumMod val="99000"/>
                    <a:satMod val="120000"/>
                    <a:shade val="78000"/>
                  </a:schemeClr>
                </a:gs>
              </a:gsLst>
              <a:lin ang="5400000" scaled="0"/>
            </a:gradFill>
            <a:ln w="9525">
              <a:solidFill>
                <a:schemeClr val="accent1">
                  <a:lumMod val="80000"/>
                  <a:lumOff val="20000"/>
                </a:schemeClr>
              </a:solidFill>
              <a:round/>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circle"/>
          <c:size val="6"/>
          <c:spPr>
            <a:gradFill rotWithShape="1">
              <a:gsLst>
                <a:gs pos="0">
                  <a:schemeClr val="accent2">
                    <a:lumMod val="80000"/>
                    <a:lumOff val="20000"/>
                    <a:satMod val="103000"/>
                    <a:lumMod val="102000"/>
                    <a:tint val="94000"/>
                  </a:schemeClr>
                </a:gs>
                <a:gs pos="50000">
                  <a:schemeClr val="accent2">
                    <a:lumMod val="80000"/>
                    <a:lumOff val="20000"/>
                    <a:satMod val="110000"/>
                    <a:lumMod val="100000"/>
                    <a:shade val="100000"/>
                  </a:schemeClr>
                </a:gs>
                <a:gs pos="100000">
                  <a:schemeClr val="accent2">
                    <a:lumMod val="80000"/>
                    <a:lumOff val="20000"/>
                    <a:lumMod val="99000"/>
                    <a:satMod val="120000"/>
                    <a:shade val="78000"/>
                  </a:schemeClr>
                </a:gs>
              </a:gsLst>
              <a:lin ang="5400000" scaled="0"/>
            </a:gradFill>
            <a:ln w="9525">
              <a:solidFill>
                <a:schemeClr val="accent2">
                  <a:lumMod val="80000"/>
                  <a:lumOff val="20000"/>
                </a:schemeClr>
              </a:solidFill>
              <a:round/>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circle"/>
          <c:size val="6"/>
          <c:spPr>
            <a:gradFill rotWithShape="1">
              <a:gsLst>
                <a:gs pos="0">
                  <a:schemeClr val="accent3">
                    <a:lumMod val="80000"/>
                    <a:lumOff val="20000"/>
                    <a:satMod val="103000"/>
                    <a:lumMod val="102000"/>
                    <a:tint val="94000"/>
                  </a:schemeClr>
                </a:gs>
                <a:gs pos="50000">
                  <a:schemeClr val="accent3">
                    <a:lumMod val="80000"/>
                    <a:lumOff val="20000"/>
                    <a:satMod val="110000"/>
                    <a:lumMod val="100000"/>
                    <a:shade val="100000"/>
                  </a:schemeClr>
                </a:gs>
                <a:gs pos="100000">
                  <a:schemeClr val="accent3">
                    <a:lumMod val="80000"/>
                    <a:lumOff val="20000"/>
                    <a:lumMod val="99000"/>
                    <a:satMod val="120000"/>
                    <a:shade val="78000"/>
                  </a:schemeClr>
                </a:gs>
              </a:gsLst>
              <a:lin ang="5400000" scaled="0"/>
            </a:gradFill>
            <a:ln w="9525">
              <a:solidFill>
                <a:schemeClr val="accent3">
                  <a:lumMod val="80000"/>
                  <a:lumOff val="20000"/>
                </a:schemeClr>
              </a:solidFill>
              <a:round/>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circle"/>
          <c:size val="6"/>
          <c:spPr>
            <a:gradFill rotWithShape="1">
              <a:gsLst>
                <a:gs pos="0">
                  <a:schemeClr val="accent4">
                    <a:lumMod val="80000"/>
                    <a:lumOff val="20000"/>
                    <a:satMod val="103000"/>
                    <a:lumMod val="102000"/>
                    <a:tint val="94000"/>
                  </a:schemeClr>
                </a:gs>
                <a:gs pos="50000">
                  <a:schemeClr val="accent4">
                    <a:lumMod val="80000"/>
                    <a:lumOff val="20000"/>
                    <a:satMod val="110000"/>
                    <a:lumMod val="100000"/>
                    <a:shade val="100000"/>
                  </a:schemeClr>
                </a:gs>
                <a:gs pos="100000">
                  <a:schemeClr val="accent4">
                    <a:lumMod val="80000"/>
                    <a:lumOff val="20000"/>
                    <a:lumMod val="99000"/>
                    <a:satMod val="120000"/>
                    <a:shade val="78000"/>
                  </a:schemeClr>
                </a:gs>
              </a:gsLst>
              <a:lin ang="5400000" scaled="0"/>
            </a:gradFill>
            <a:ln w="9525">
              <a:solidFill>
                <a:schemeClr val="accent4">
                  <a:lumMod val="80000"/>
                  <a:lumOff val="20000"/>
                </a:schemeClr>
              </a:solidFill>
              <a:round/>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'Car Price Distribution'!$C$4:$C$5</c:f>
              <c:strCache>
                <c:ptCount val="1"/>
                <c:pt idx="0">
                  <c:v>2dr Hatchback</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invertIfNegative val="0"/>
          <c:cat>
            <c:strRef>
              <c:f>'Car Price Distribution'!$B$6:$B$52</c:f>
              <c:strCache>
                <c:ptCount val="47"/>
                <c:pt idx="0">
                  <c:v>Chevrolet</c:v>
                </c:pt>
                <c:pt idx="1">
                  <c:v>Mercedes-Benz</c:v>
                </c:pt>
                <c:pt idx="2">
                  <c:v>Ford</c:v>
                </c:pt>
                <c:pt idx="3">
                  <c:v>Volkswagen</c:v>
                </c:pt>
                <c:pt idx="4">
                  <c:v>Cadillac</c:v>
                </c:pt>
                <c:pt idx="5">
                  <c:v>Toyota</c:v>
                </c:pt>
                <c:pt idx="6">
                  <c:v>BMW</c:v>
                </c:pt>
                <c:pt idx="7">
                  <c:v>Aston Martin</c:v>
                </c:pt>
                <c:pt idx="8">
                  <c:v>Bentley</c:v>
                </c:pt>
                <c:pt idx="9">
                  <c:v>Audi</c:v>
                </c:pt>
                <c:pt idx="10">
                  <c:v>Lamborghini</c:v>
                </c:pt>
                <c:pt idx="11">
                  <c:v>Ferrari</c:v>
                </c:pt>
                <c:pt idx="12">
                  <c:v>GMC</c:v>
                </c:pt>
                <c:pt idx="13">
                  <c:v>Nissan</c:v>
                </c:pt>
                <c:pt idx="14">
                  <c:v>Dodge</c:v>
                </c:pt>
                <c:pt idx="15">
                  <c:v>Infiniti</c:v>
                </c:pt>
                <c:pt idx="16">
                  <c:v>Porsche</c:v>
                </c:pt>
                <c:pt idx="17">
                  <c:v>Honda</c:v>
                </c:pt>
                <c:pt idx="18">
                  <c:v>Rolls-Royce</c:v>
                </c:pt>
                <c:pt idx="19">
                  <c:v>Land Rover</c:v>
                </c:pt>
                <c:pt idx="20">
                  <c:v>Lexus</c:v>
                </c:pt>
                <c:pt idx="21">
                  <c:v>Acura</c:v>
                </c:pt>
                <c:pt idx="22">
                  <c:v>Maybach</c:v>
                </c:pt>
                <c:pt idx="23">
                  <c:v>Volvo</c:v>
                </c:pt>
                <c:pt idx="24">
                  <c:v>Mazda</c:v>
                </c:pt>
                <c:pt idx="25">
                  <c:v>Hyundai</c:v>
                </c:pt>
                <c:pt idx="26">
                  <c:v>Lincoln</c:v>
                </c:pt>
                <c:pt idx="27">
                  <c:v>Maserati</c:v>
                </c:pt>
                <c:pt idx="28">
                  <c:v>Subaru</c:v>
                </c:pt>
                <c:pt idx="29">
                  <c:v>Suzuki</c:v>
                </c:pt>
                <c:pt idx="30">
                  <c:v>Kia</c:v>
                </c:pt>
                <c:pt idx="31">
                  <c:v>Buick</c:v>
                </c:pt>
                <c:pt idx="32">
                  <c:v>Bugatti</c:v>
                </c:pt>
                <c:pt idx="33">
                  <c:v>Chrysler</c:v>
                </c:pt>
                <c:pt idx="34">
                  <c:v>Mitsubishi</c:v>
                </c:pt>
                <c:pt idx="35">
                  <c:v>Pontiac</c:v>
                </c:pt>
                <c:pt idx="36">
                  <c:v>Saab</c:v>
                </c:pt>
                <c:pt idx="37">
                  <c:v>Lotus</c:v>
                </c:pt>
                <c:pt idx="38">
                  <c:v>Oldsmobile</c:v>
                </c:pt>
                <c:pt idx="39">
                  <c:v>FIAT</c:v>
                </c:pt>
                <c:pt idx="40">
                  <c:v>McLaren</c:v>
                </c:pt>
                <c:pt idx="41">
                  <c:v>Scion</c:v>
                </c:pt>
                <c:pt idx="42">
                  <c:v>Spyker</c:v>
                </c:pt>
                <c:pt idx="43">
                  <c:v>HUMMER</c:v>
                </c:pt>
                <c:pt idx="44">
                  <c:v>Alfa Romeo</c:v>
                </c:pt>
                <c:pt idx="45">
                  <c:v>Plymouth</c:v>
                </c:pt>
                <c:pt idx="46">
                  <c:v>Genesis</c:v>
                </c:pt>
              </c:strCache>
            </c:strRef>
          </c:cat>
          <c:val>
            <c:numRef>
              <c:f>'Car Price Distribution'!$C$6:$C$52</c:f>
              <c:numCache>
                <c:formatCode>General</c:formatCode>
                <c:ptCount val="47"/>
                <c:pt idx="0" formatCode="_-[$$-409]* #,##0_ ;_-[$$-409]* \-#,##0\ ;_-[$$-409]* &quot;-&quot;_ ;_-@_ ">
                  <c:v>8000</c:v>
                </c:pt>
                <c:pt idx="2" formatCode="_-[$$-409]* #,##0_ ;_-[$$-409]* \-#,##0\ ;_-[$$-409]* &quot;-&quot;_ ;_-@_ ">
                  <c:v>36000</c:v>
                </c:pt>
                <c:pt idx="3" formatCode="_-[$$-409]* #,##0_ ;_-[$$-409]* \-#,##0\ ;_-[$$-409]* &quot;-&quot;_ ;_-@_ ">
                  <c:v>4171275</c:v>
                </c:pt>
                <c:pt idx="5" formatCode="_-[$$-409]* #,##0_ ;_-[$$-409]* \-#,##0\ ;_-[$$-409]* &quot;-&quot;_ ;_-@_ ">
                  <c:v>473750</c:v>
                </c:pt>
                <c:pt idx="6" formatCode="_-[$$-409]* #,##0_ ;_-[$$-409]* \-#,##0\ ;_-[$$-409]* &quot;-&quot;_ ;_-@_ ">
                  <c:v>80097</c:v>
                </c:pt>
                <c:pt idx="9" formatCode="_-[$$-409]* #,##0_ ;_-[$$-409]* \-#,##0\ ;_-[$$-409]* &quot;-&quot;_ ;_-@_ ">
                  <c:v>4000</c:v>
                </c:pt>
                <c:pt idx="13" formatCode="_-[$$-409]* #,##0_ ;_-[$$-409]* \-#,##0\ ;_-[$$-409]* &quot;-&quot;_ ;_-@_ ">
                  <c:v>14683</c:v>
                </c:pt>
                <c:pt idx="14" formatCode="_-[$$-409]* #,##0_ ;_-[$$-409]* \-#,##0\ ;_-[$$-409]* &quot;-&quot;_ ;_-@_ ">
                  <c:v>48000</c:v>
                </c:pt>
                <c:pt idx="16" formatCode="_-[$$-409]* #,##0_ ;_-[$$-409]* \-#,##0\ ;_-[$$-409]* &quot;-&quot;_ ;_-@_ ">
                  <c:v>28827</c:v>
                </c:pt>
                <c:pt idx="17" formatCode="_-[$$-409]* #,##0_ ;_-[$$-409]* \-#,##0\ ;_-[$$-409]* &quot;-&quot;_ ;_-@_ ">
                  <c:v>413200</c:v>
                </c:pt>
                <c:pt idx="21" formatCode="_-[$$-409]* #,##0_ ;_-[$$-409]* \-#,##0\ ;_-[$$-409]* &quot;-&quot;_ ;_-@_ ">
                  <c:v>480917</c:v>
                </c:pt>
                <c:pt idx="23" formatCode="_-[$$-409]* #,##0_ ;_-[$$-409]* \-#,##0\ ;_-[$$-409]* &quot;-&quot;_ ;_-@_ ">
                  <c:v>157550</c:v>
                </c:pt>
                <c:pt idx="24" formatCode="_-[$$-409]* #,##0_ ;_-[$$-409]* \-#,##0\ ;_-[$$-409]* &quot;-&quot;_ ;_-@_ ">
                  <c:v>22000</c:v>
                </c:pt>
                <c:pt idx="25" formatCode="_-[$$-409]* #,##0_ ;_-[$$-409]* \-#,##0\ ;_-[$$-409]* &quot;-&quot;_ ;_-@_ ">
                  <c:v>1038050</c:v>
                </c:pt>
                <c:pt idx="28" formatCode="_-[$$-409]* #,##0_ ;_-[$$-409]* \-#,##0\ ;_-[$$-409]* &quot;-&quot;_ ;_-@_ ">
                  <c:v>12000</c:v>
                </c:pt>
                <c:pt idx="29" formatCode="_-[$$-409]* #,##0_ ;_-[$$-409]* \-#,##0\ ;_-[$$-409]* &quot;-&quot;_ ;_-@_ ">
                  <c:v>46496</c:v>
                </c:pt>
                <c:pt idx="33" formatCode="_-[$$-409]* #,##0_ ;_-[$$-409]* \-#,##0\ ;_-[$$-409]* &quot;-&quot;_ ;_-@_ ">
                  <c:v>98805</c:v>
                </c:pt>
                <c:pt idx="34" formatCode="_-[$$-409]* #,##0_ ;_-[$$-409]* \-#,##0\ ;_-[$$-409]* &quot;-&quot;_ ;_-@_ ">
                  <c:v>394868</c:v>
                </c:pt>
                <c:pt idx="35" formatCode="_-[$$-409]* #,##0_ ;_-[$$-409]* \-#,##0\ ;_-[$$-409]* &quot;-&quot;_ ;_-@_ ">
                  <c:v>163505</c:v>
                </c:pt>
                <c:pt idx="36" formatCode="_-[$$-409]* #,##0_ ;_-[$$-409]* \-#,##0\ ;_-[$$-409]* &quot;-&quot;_ ;_-@_ ">
                  <c:v>14000</c:v>
                </c:pt>
                <c:pt idx="39" formatCode="_-[$$-409]* #,##0_ ;_-[$$-409]* \-#,##0\ ;_-[$$-409]* &quot;-&quot;_ ;_-@_ ">
                  <c:v>325315</c:v>
                </c:pt>
                <c:pt idx="41" formatCode="_-[$$-409]* #,##0_ ;_-[$$-409]* \-#,##0\ ;_-[$$-409]* &quot;-&quot;_ ;_-@_ ">
                  <c:v>366325</c:v>
                </c:pt>
                <c:pt idx="45" formatCode="_-[$$-409]* #,##0_ ;_-[$$-409]* \-#,##0\ ;_-[$$-409]* &quot;-&quot;_ ;_-@_ ">
                  <c:v>42000</c:v>
                </c:pt>
              </c:numCache>
            </c:numRef>
          </c:val>
          <c:extLst>
            <c:ext xmlns:c16="http://schemas.microsoft.com/office/drawing/2014/chart" uri="{C3380CC4-5D6E-409C-BE32-E72D297353CC}">
              <c16:uniqueId val="{00000000-26D5-446B-8B1D-CDF8A9B47B6F}"/>
            </c:ext>
          </c:extLst>
        </c:ser>
        <c:ser>
          <c:idx val="1"/>
          <c:order val="1"/>
          <c:tx>
            <c:strRef>
              <c:f>'Car Price Distribution'!$D$4:$D$5</c:f>
              <c:strCache>
                <c:ptCount val="1"/>
                <c:pt idx="0">
                  <c:v>2dr SUV</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invertIfNegative val="0"/>
          <c:cat>
            <c:strRef>
              <c:f>'Car Price Distribution'!$B$6:$B$52</c:f>
              <c:strCache>
                <c:ptCount val="47"/>
                <c:pt idx="0">
                  <c:v>Chevrolet</c:v>
                </c:pt>
                <c:pt idx="1">
                  <c:v>Mercedes-Benz</c:v>
                </c:pt>
                <c:pt idx="2">
                  <c:v>Ford</c:v>
                </c:pt>
                <c:pt idx="3">
                  <c:v>Volkswagen</c:v>
                </c:pt>
                <c:pt idx="4">
                  <c:v>Cadillac</c:v>
                </c:pt>
                <c:pt idx="5">
                  <c:v>Toyota</c:v>
                </c:pt>
                <c:pt idx="6">
                  <c:v>BMW</c:v>
                </c:pt>
                <c:pt idx="7">
                  <c:v>Aston Martin</c:v>
                </c:pt>
                <c:pt idx="8">
                  <c:v>Bentley</c:v>
                </c:pt>
                <c:pt idx="9">
                  <c:v>Audi</c:v>
                </c:pt>
                <c:pt idx="10">
                  <c:v>Lamborghini</c:v>
                </c:pt>
                <c:pt idx="11">
                  <c:v>Ferrari</c:v>
                </c:pt>
                <c:pt idx="12">
                  <c:v>GMC</c:v>
                </c:pt>
                <c:pt idx="13">
                  <c:v>Nissan</c:v>
                </c:pt>
                <c:pt idx="14">
                  <c:v>Dodge</c:v>
                </c:pt>
                <c:pt idx="15">
                  <c:v>Infiniti</c:v>
                </c:pt>
                <c:pt idx="16">
                  <c:v>Porsche</c:v>
                </c:pt>
                <c:pt idx="17">
                  <c:v>Honda</c:v>
                </c:pt>
                <c:pt idx="18">
                  <c:v>Rolls-Royce</c:v>
                </c:pt>
                <c:pt idx="19">
                  <c:v>Land Rover</c:v>
                </c:pt>
                <c:pt idx="20">
                  <c:v>Lexus</c:v>
                </c:pt>
                <c:pt idx="21">
                  <c:v>Acura</c:v>
                </c:pt>
                <c:pt idx="22">
                  <c:v>Maybach</c:v>
                </c:pt>
                <c:pt idx="23">
                  <c:v>Volvo</c:v>
                </c:pt>
                <c:pt idx="24">
                  <c:v>Mazda</c:v>
                </c:pt>
                <c:pt idx="25">
                  <c:v>Hyundai</c:v>
                </c:pt>
                <c:pt idx="26">
                  <c:v>Lincoln</c:v>
                </c:pt>
                <c:pt idx="27">
                  <c:v>Maserati</c:v>
                </c:pt>
                <c:pt idx="28">
                  <c:v>Subaru</c:v>
                </c:pt>
                <c:pt idx="29">
                  <c:v>Suzuki</c:v>
                </c:pt>
                <c:pt idx="30">
                  <c:v>Kia</c:v>
                </c:pt>
                <c:pt idx="31">
                  <c:v>Buick</c:v>
                </c:pt>
                <c:pt idx="32">
                  <c:v>Bugatti</c:v>
                </c:pt>
                <c:pt idx="33">
                  <c:v>Chrysler</c:v>
                </c:pt>
                <c:pt idx="34">
                  <c:v>Mitsubishi</c:v>
                </c:pt>
                <c:pt idx="35">
                  <c:v>Pontiac</c:v>
                </c:pt>
                <c:pt idx="36">
                  <c:v>Saab</c:v>
                </c:pt>
                <c:pt idx="37">
                  <c:v>Lotus</c:v>
                </c:pt>
                <c:pt idx="38">
                  <c:v>Oldsmobile</c:v>
                </c:pt>
                <c:pt idx="39">
                  <c:v>FIAT</c:v>
                </c:pt>
                <c:pt idx="40">
                  <c:v>McLaren</c:v>
                </c:pt>
                <c:pt idx="41">
                  <c:v>Scion</c:v>
                </c:pt>
                <c:pt idx="42">
                  <c:v>Spyker</c:v>
                </c:pt>
                <c:pt idx="43">
                  <c:v>HUMMER</c:v>
                </c:pt>
                <c:pt idx="44">
                  <c:v>Alfa Romeo</c:v>
                </c:pt>
                <c:pt idx="45">
                  <c:v>Plymouth</c:v>
                </c:pt>
                <c:pt idx="46">
                  <c:v>Genesis</c:v>
                </c:pt>
              </c:strCache>
            </c:strRef>
          </c:cat>
          <c:val>
            <c:numRef>
              <c:f>'Car Price Distribution'!$D$6:$D$52</c:f>
              <c:numCache>
                <c:formatCode>General</c:formatCode>
                <c:ptCount val="47"/>
                <c:pt idx="0" formatCode="_-[$$-409]* #,##0_ ;_-[$$-409]* \-#,##0\ ;_-[$$-409]* &quot;-&quot;_ ;_-@_ ">
                  <c:v>213310</c:v>
                </c:pt>
                <c:pt idx="2" formatCode="_-[$$-409]* #,##0_ ;_-[$$-409]* \-#,##0\ ;_-[$$-409]* &quot;-&quot;_ ;_-@_ ">
                  <c:v>479873</c:v>
                </c:pt>
                <c:pt idx="12" formatCode="_-[$$-409]* #,##0_ ;_-[$$-409]* \-#,##0\ ;_-[$$-409]* &quot;-&quot;_ ;_-@_ ">
                  <c:v>144319</c:v>
                </c:pt>
                <c:pt idx="14" formatCode="_-[$$-409]* #,##0_ ;_-[$$-409]* \-#,##0\ ;_-[$$-409]* &quot;-&quot;_ ;_-@_ ">
                  <c:v>44000</c:v>
                </c:pt>
                <c:pt idx="19" formatCode="_-[$$-409]* #,##0_ ;_-[$$-409]* \-#,##0\ ;_-[$$-409]* &quot;-&quot;_ ;_-@_ ">
                  <c:v>476394</c:v>
                </c:pt>
                <c:pt idx="24" formatCode="_-[$$-409]* #,##0_ ;_-[$$-409]* \-#,##0\ ;_-[$$-409]* &quot;-&quot;_ ;_-@_ ">
                  <c:v>24000</c:v>
                </c:pt>
                <c:pt idx="29" formatCode="_-[$$-409]* #,##0_ ;_-[$$-409]* \-#,##0\ ;_-[$$-409]* &quot;-&quot;_ ;_-@_ ">
                  <c:v>14000</c:v>
                </c:pt>
              </c:numCache>
            </c:numRef>
          </c:val>
          <c:extLst>
            <c:ext xmlns:c16="http://schemas.microsoft.com/office/drawing/2014/chart" uri="{C3380CC4-5D6E-409C-BE32-E72D297353CC}">
              <c16:uniqueId val="{00000001-26D5-446B-8B1D-CDF8A9B47B6F}"/>
            </c:ext>
          </c:extLst>
        </c:ser>
        <c:ser>
          <c:idx val="2"/>
          <c:order val="2"/>
          <c:tx>
            <c:strRef>
              <c:f>'Car Price Distribution'!$E$4:$E$5</c:f>
              <c:strCache>
                <c:ptCount val="1"/>
                <c:pt idx="0">
                  <c:v>4dr Hatchback</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invertIfNegative val="0"/>
          <c:cat>
            <c:strRef>
              <c:f>'Car Price Distribution'!$B$6:$B$52</c:f>
              <c:strCache>
                <c:ptCount val="47"/>
                <c:pt idx="0">
                  <c:v>Chevrolet</c:v>
                </c:pt>
                <c:pt idx="1">
                  <c:v>Mercedes-Benz</c:v>
                </c:pt>
                <c:pt idx="2">
                  <c:v>Ford</c:v>
                </c:pt>
                <c:pt idx="3">
                  <c:v>Volkswagen</c:v>
                </c:pt>
                <c:pt idx="4">
                  <c:v>Cadillac</c:v>
                </c:pt>
                <c:pt idx="5">
                  <c:v>Toyota</c:v>
                </c:pt>
                <c:pt idx="6">
                  <c:v>BMW</c:v>
                </c:pt>
                <c:pt idx="7">
                  <c:v>Aston Martin</c:v>
                </c:pt>
                <c:pt idx="8">
                  <c:v>Bentley</c:v>
                </c:pt>
                <c:pt idx="9">
                  <c:v>Audi</c:v>
                </c:pt>
                <c:pt idx="10">
                  <c:v>Lamborghini</c:v>
                </c:pt>
                <c:pt idx="11">
                  <c:v>Ferrari</c:v>
                </c:pt>
                <c:pt idx="12">
                  <c:v>GMC</c:v>
                </c:pt>
                <c:pt idx="13">
                  <c:v>Nissan</c:v>
                </c:pt>
                <c:pt idx="14">
                  <c:v>Dodge</c:v>
                </c:pt>
                <c:pt idx="15">
                  <c:v>Infiniti</c:v>
                </c:pt>
                <c:pt idx="16">
                  <c:v>Porsche</c:v>
                </c:pt>
                <c:pt idx="17">
                  <c:v>Honda</c:v>
                </c:pt>
                <c:pt idx="18">
                  <c:v>Rolls-Royce</c:v>
                </c:pt>
                <c:pt idx="19">
                  <c:v>Land Rover</c:v>
                </c:pt>
                <c:pt idx="20">
                  <c:v>Lexus</c:v>
                </c:pt>
                <c:pt idx="21">
                  <c:v>Acura</c:v>
                </c:pt>
                <c:pt idx="22">
                  <c:v>Maybach</c:v>
                </c:pt>
                <c:pt idx="23">
                  <c:v>Volvo</c:v>
                </c:pt>
                <c:pt idx="24">
                  <c:v>Mazda</c:v>
                </c:pt>
                <c:pt idx="25">
                  <c:v>Hyundai</c:v>
                </c:pt>
                <c:pt idx="26">
                  <c:v>Lincoln</c:v>
                </c:pt>
                <c:pt idx="27">
                  <c:v>Maserati</c:v>
                </c:pt>
                <c:pt idx="28">
                  <c:v>Subaru</c:v>
                </c:pt>
                <c:pt idx="29">
                  <c:v>Suzuki</c:v>
                </c:pt>
                <c:pt idx="30">
                  <c:v>Kia</c:v>
                </c:pt>
                <c:pt idx="31">
                  <c:v>Buick</c:v>
                </c:pt>
                <c:pt idx="32">
                  <c:v>Bugatti</c:v>
                </c:pt>
                <c:pt idx="33">
                  <c:v>Chrysler</c:v>
                </c:pt>
                <c:pt idx="34">
                  <c:v>Mitsubishi</c:v>
                </c:pt>
                <c:pt idx="35">
                  <c:v>Pontiac</c:v>
                </c:pt>
                <c:pt idx="36">
                  <c:v>Saab</c:v>
                </c:pt>
                <c:pt idx="37">
                  <c:v>Lotus</c:v>
                </c:pt>
                <c:pt idx="38">
                  <c:v>Oldsmobile</c:v>
                </c:pt>
                <c:pt idx="39">
                  <c:v>FIAT</c:v>
                </c:pt>
                <c:pt idx="40">
                  <c:v>McLaren</c:v>
                </c:pt>
                <c:pt idx="41">
                  <c:v>Scion</c:v>
                </c:pt>
                <c:pt idx="42">
                  <c:v>Spyker</c:v>
                </c:pt>
                <c:pt idx="43">
                  <c:v>HUMMER</c:v>
                </c:pt>
                <c:pt idx="44">
                  <c:v>Alfa Romeo</c:v>
                </c:pt>
                <c:pt idx="45">
                  <c:v>Plymouth</c:v>
                </c:pt>
                <c:pt idx="46">
                  <c:v>Genesis</c:v>
                </c:pt>
              </c:strCache>
            </c:strRef>
          </c:cat>
          <c:val>
            <c:numRef>
              <c:f>'Car Price Distribution'!$E$6:$E$52</c:f>
              <c:numCache>
                <c:formatCode>_-[$$-409]* #,##0_ ;_-[$$-409]* \-#,##0\ ;_-[$$-409]* "-"_ ;_-@_ </c:formatCode>
                <c:ptCount val="47"/>
                <c:pt idx="0">
                  <c:v>1209735</c:v>
                </c:pt>
                <c:pt idx="1">
                  <c:v>122800</c:v>
                </c:pt>
                <c:pt idx="2">
                  <c:v>480155</c:v>
                </c:pt>
                <c:pt idx="3">
                  <c:v>3222275</c:v>
                </c:pt>
                <c:pt idx="5">
                  <c:v>1397750</c:v>
                </c:pt>
                <c:pt idx="6">
                  <c:v>1144950</c:v>
                </c:pt>
                <c:pt idx="13">
                  <c:v>1023090</c:v>
                </c:pt>
                <c:pt idx="14">
                  <c:v>18000</c:v>
                </c:pt>
                <c:pt idx="17">
                  <c:v>2015270</c:v>
                </c:pt>
                <c:pt idx="20">
                  <c:v>94700</c:v>
                </c:pt>
                <c:pt idx="21">
                  <c:v>357440</c:v>
                </c:pt>
                <c:pt idx="24">
                  <c:v>853180</c:v>
                </c:pt>
                <c:pt idx="25">
                  <c:v>528880</c:v>
                </c:pt>
                <c:pt idx="28">
                  <c:v>678060</c:v>
                </c:pt>
                <c:pt idx="29">
                  <c:v>584387</c:v>
                </c:pt>
                <c:pt idx="30">
                  <c:v>406960</c:v>
                </c:pt>
                <c:pt idx="34">
                  <c:v>338850</c:v>
                </c:pt>
                <c:pt idx="35">
                  <c:v>162975</c:v>
                </c:pt>
                <c:pt idx="36">
                  <c:v>36586</c:v>
                </c:pt>
                <c:pt idx="41">
                  <c:v>282470</c:v>
                </c:pt>
                <c:pt idx="45">
                  <c:v>16000</c:v>
                </c:pt>
              </c:numCache>
            </c:numRef>
          </c:val>
          <c:extLst>
            <c:ext xmlns:c16="http://schemas.microsoft.com/office/drawing/2014/chart" uri="{C3380CC4-5D6E-409C-BE32-E72D297353CC}">
              <c16:uniqueId val="{00000002-26D5-446B-8B1D-CDF8A9B47B6F}"/>
            </c:ext>
          </c:extLst>
        </c:ser>
        <c:ser>
          <c:idx val="3"/>
          <c:order val="3"/>
          <c:tx>
            <c:strRef>
              <c:f>'Car Price Distribution'!$F$4:$F$5</c:f>
              <c:strCache>
                <c:ptCount val="1"/>
                <c:pt idx="0">
                  <c:v>4dr SUV</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invertIfNegative val="0"/>
          <c:cat>
            <c:strRef>
              <c:f>'Car Price Distribution'!$B$6:$B$52</c:f>
              <c:strCache>
                <c:ptCount val="47"/>
                <c:pt idx="0">
                  <c:v>Chevrolet</c:v>
                </c:pt>
                <c:pt idx="1">
                  <c:v>Mercedes-Benz</c:v>
                </c:pt>
                <c:pt idx="2">
                  <c:v>Ford</c:v>
                </c:pt>
                <c:pt idx="3">
                  <c:v>Volkswagen</c:v>
                </c:pt>
                <c:pt idx="4">
                  <c:v>Cadillac</c:v>
                </c:pt>
                <c:pt idx="5">
                  <c:v>Toyota</c:v>
                </c:pt>
                <c:pt idx="6">
                  <c:v>BMW</c:v>
                </c:pt>
                <c:pt idx="7">
                  <c:v>Aston Martin</c:v>
                </c:pt>
                <c:pt idx="8">
                  <c:v>Bentley</c:v>
                </c:pt>
                <c:pt idx="9">
                  <c:v>Audi</c:v>
                </c:pt>
                <c:pt idx="10">
                  <c:v>Lamborghini</c:v>
                </c:pt>
                <c:pt idx="11">
                  <c:v>Ferrari</c:v>
                </c:pt>
                <c:pt idx="12">
                  <c:v>GMC</c:v>
                </c:pt>
                <c:pt idx="13">
                  <c:v>Nissan</c:v>
                </c:pt>
                <c:pt idx="14">
                  <c:v>Dodge</c:v>
                </c:pt>
                <c:pt idx="15">
                  <c:v>Infiniti</c:v>
                </c:pt>
                <c:pt idx="16">
                  <c:v>Porsche</c:v>
                </c:pt>
                <c:pt idx="17">
                  <c:v>Honda</c:v>
                </c:pt>
                <c:pt idx="18">
                  <c:v>Rolls-Royce</c:v>
                </c:pt>
                <c:pt idx="19">
                  <c:v>Land Rover</c:v>
                </c:pt>
                <c:pt idx="20">
                  <c:v>Lexus</c:v>
                </c:pt>
                <c:pt idx="21">
                  <c:v>Acura</c:v>
                </c:pt>
                <c:pt idx="22">
                  <c:v>Maybach</c:v>
                </c:pt>
                <c:pt idx="23">
                  <c:v>Volvo</c:v>
                </c:pt>
                <c:pt idx="24">
                  <c:v>Mazda</c:v>
                </c:pt>
                <c:pt idx="25">
                  <c:v>Hyundai</c:v>
                </c:pt>
                <c:pt idx="26">
                  <c:v>Lincoln</c:v>
                </c:pt>
                <c:pt idx="27">
                  <c:v>Maserati</c:v>
                </c:pt>
                <c:pt idx="28">
                  <c:v>Subaru</c:v>
                </c:pt>
                <c:pt idx="29">
                  <c:v>Suzuki</c:v>
                </c:pt>
                <c:pt idx="30">
                  <c:v>Kia</c:v>
                </c:pt>
                <c:pt idx="31">
                  <c:v>Buick</c:v>
                </c:pt>
                <c:pt idx="32">
                  <c:v>Bugatti</c:v>
                </c:pt>
                <c:pt idx="33">
                  <c:v>Chrysler</c:v>
                </c:pt>
                <c:pt idx="34">
                  <c:v>Mitsubishi</c:v>
                </c:pt>
                <c:pt idx="35">
                  <c:v>Pontiac</c:v>
                </c:pt>
                <c:pt idx="36">
                  <c:v>Saab</c:v>
                </c:pt>
                <c:pt idx="37">
                  <c:v>Lotus</c:v>
                </c:pt>
                <c:pt idx="38">
                  <c:v>Oldsmobile</c:v>
                </c:pt>
                <c:pt idx="39">
                  <c:v>FIAT</c:v>
                </c:pt>
                <c:pt idx="40">
                  <c:v>McLaren</c:v>
                </c:pt>
                <c:pt idx="41">
                  <c:v>Scion</c:v>
                </c:pt>
                <c:pt idx="42">
                  <c:v>Spyker</c:v>
                </c:pt>
                <c:pt idx="43">
                  <c:v>HUMMER</c:v>
                </c:pt>
                <c:pt idx="44">
                  <c:v>Alfa Romeo</c:v>
                </c:pt>
                <c:pt idx="45">
                  <c:v>Plymouth</c:v>
                </c:pt>
                <c:pt idx="46">
                  <c:v>Genesis</c:v>
                </c:pt>
              </c:strCache>
            </c:strRef>
          </c:cat>
          <c:val>
            <c:numRef>
              <c:f>'Car Price Distribution'!$F$6:$F$52</c:f>
              <c:numCache>
                <c:formatCode>_-[$$-409]* #,##0_ ;_-[$$-409]* \-#,##0\ ;_-[$$-409]* "-"_ ;_-@_ </c:formatCode>
                <c:ptCount val="47"/>
                <c:pt idx="0">
                  <c:v>6569568</c:v>
                </c:pt>
                <c:pt idx="1">
                  <c:v>4924810</c:v>
                </c:pt>
                <c:pt idx="2">
                  <c:v>4370871</c:v>
                </c:pt>
                <c:pt idx="3">
                  <c:v>2084955</c:v>
                </c:pt>
                <c:pt idx="4">
                  <c:v>7182555</c:v>
                </c:pt>
                <c:pt idx="5">
                  <c:v>4957050</c:v>
                </c:pt>
                <c:pt idx="6">
                  <c:v>3160950</c:v>
                </c:pt>
                <c:pt idx="9">
                  <c:v>2674900</c:v>
                </c:pt>
                <c:pt idx="12">
                  <c:v>6641919</c:v>
                </c:pt>
                <c:pt idx="13">
                  <c:v>4149630</c:v>
                </c:pt>
                <c:pt idx="14">
                  <c:v>2572405</c:v>
                </c:pt>
                <c:pt idx="15">
                  <c:v>4340200</c:v>
                </c:pt>
                <c:pt idx="16">
                  <c:v>1815200</c:v>
                </c:pt>
                <c:pt idx="17">
                  <c:v>3953209</c:v>
                </c:pt>
                <c:pt idx="19">
                  <c:v>9076595</c:v>
                </c:pt>
                <c:pt idx="20">
                  <c:v>3152974</c:v>
                </c:pt>
                <c:pt idx="21">
                  <c:v>2663505</c:v>
                </c:pt>
                <c:pt idx="23">
                  <c:v>3219000</c:v>
                </c:pt>
                <c:pt idx="24">
                  <c:v>3222525</c:v>
                </c:pt>
                <c:pt idx="25">
                  <c:v>2128890</c:v>
                </c:pt>
                <c:pt idx="26">
                  <c:v>3422570</c:v>
                </c:pt>
                <c:pt idx="27">
                  <c:v>155000</c:v>
                </c:pt>
                <c:pt idx="28">
                  <c:v>3020230</c:v>
                </c:pt>
                <c:pt idx="29">
                  <c:v>2362141</c:v>
                </c:pt>
                <c:pt idx="30">
                  <c:v>2049645</c:v>
                </c:pt>
                <c:pt idx="31">
                  <c:v>2141770</c:v>
                </c:pt>
                <c:pt idx="33">
                  <c:v>250545</c:v>
                </c:pt>
                <c:pt idx="34">
                  <c:v>2066505</c:v>
                </c:pt>
                <c:pt idx="35">
                  <c:v>401550</c:v>
                </c:pt>
                <c:pt idx="36">
                  <c:v>541905</c:v>
                </c:pt>
                <c:pt idx="38">
                  <c:v>238150</c:v>
                </c:pt>
                <c:pt idx="39">
                  <c:v>369305</c:v>
                </c:pt>
                <c:pt idx="43">
                  <c:v>377490</c:v>
                </c:pt>
              </c:numCache>
            </c:numRef>
          </c:val>
          <c:extLst>
            <c:ext xmlns:c16="http://schemas.microsoft.com/office/drawing/2014/chart" uri="{C3380CC4-5D6E-409C-BE32-E72D297353CC}">
              <c16:uniqueId val="{00000003-26D5-446B-8B1D-CDF8A9B47B6F}"/>
            </c:ext>
          </c:extLst>
        </c:ser>
        <c:ser>
          <c:idx val="4"/>
          <c:order val="4"/>
          <c:tx>
            <c:strRef>
              <c:f>'Car Price Distribution'!$G$4:$G$5</c:f>
              <c:strCache>
                <c:ptCount val="1"/>
                <c:pt idx="0">
                  <c:v>Cargo Minivan</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invertIfNegative val="0"/>
          <c:cat>
            <c:strRef>
              <c:f>'Car Price Distribution'!$B$6:$B$52</c:f>
              <c:strCache>
                <c:ptCount val="47"/>
                <c:pt idx="0">
                  <c:v>Chevrolet</c:v>
                </c:pt>
                <c:pt idx="1">
                  <c:v>Mercedes-Benz</c:v>
                </c:pt>
                <c:pt idx="2">
                  <c:v>Ford</c:v>
                </c:pt>
                <c:pt idx="3">
                  <c:v>Volkswagen</c:v>
                </c:pt>
                <c:pt idx="4">
                  <c:v>Cadillac</c:v>
                </c:pt>
                <c:pt idx="5">
                  <c:v>Toyota</c:v>
                </c:pt>
                <c:pt idx="6">
                  <c:v>BMW</c:v>
                </c:pt>
                <c:pt idx="7">
                  <c:v>Aston Martin</c:v>
                </c:pt>
                <c:pt idx="8">
                  <c:v>Bentley</c:v>
                </c:pt>
                <c:pt idx="9">
                  <c:v>Audi</c:v>
                </c:pt>
                <c:pt idx="10">
                  <c:v>Lamborghini</c:v>
                </c:pt>
                <c:pt idx="11">
                  <c:v>Ferrari</c:v>
                </c:pt>
                <c:pt idx="12">
                  <c:v>GMC</c:v>
                </c:pt>
                <c:pt idx="13">
                  <c:v>Nissan</c:v>
                </c:pt>
                <c:pt idx="14">
                  <c:v>Dodge</c:v>
                </c:pt>
                <c:pt idx="15">
                  <c:v>Infiniti</c:v>
                </c:pt>
                <c:pt idx="16">
                  <c:v>Porsche</c:v>
                </c:pt>
                <c:pt idx="17">
                  <c:v>Honda</c:v>
                </c:pt>
                <c:pt idx="18">
                  <c:v>Rolls-Royce</c:v>
                </c:pt>
                <c:pt idx="19">
                  <c:v>Land Rover</c:v>
                </c:pt>
                <c:pt idx="20">
                  <c:v>Lexus</c:v>
                </c:pt>
                <c:pt idx="21">
                  <c:v>Acura</c:v>
                </c:pt>
                <c:pt idx="22">
                  <c:v>Maybach</c:v>
                </c:pt>
                <c:pt idx="23">
                  <c:v>Volvo</c:v>
                </c:pt>
                <c:pt idx="24">
                  <c:v>Mazda</c:v>
                </c:pt>
                <c:pt idx="25">
                  <c:v>Hyundai</c:v>
                </c:pt>
                <c:pt idx="26">
                  <c:v>Lincoln</c:v>
                </c:pt>
                <c:pt idx="27">
                  <c:v>Maserati</c:v>
                </c:pt>
                <c:pt idx="28">
                  <c:v>Subaru</c:v>
                </c:pt>
                <c:pt idx="29">
                  <c:v>Suzuki</c:v>
                </c:pt>
                <c:pt idx="30">
                  <c:v>Kia</c:v>
                </c:pt>
                <c:pt idx="31">
                  <c:v>Buick</c:v>
                </c:pt>
                <c:pt idx="32">
                  <c:v>Bugatti</c:v>
                </c:pt>
                <c:pt idx="33">
                  <c:v>Chrysler</c:v>
                </c:pt>
                <c:pt idx="34">
                  <c:v>Mitsubishi</c:v>
                </c:pt>
                <c:pt idx="35">
                  <c:v>Pontiac</c:v>
                </c:pt>
                <c:pt idx="36">
                  <c:v>Saab</c:v>
                </c:pt>
                <c:pt idx="37">
                  <c:v>Lotus</c:v>
                </c:pt>
                <c:pt idx="38">
                  <c:v>Oldsmobile</c:v>
                </c:pt>
                <c:pt idx="39">
                  <c:v>FIAT</c:v>
                </c:pt>
                <c:pt idx="40">
                  <c:v>McLaren</c:v>
                </c:pt>
                <c:pt idx="41">
                  <c:v>Scion</c:v>
                </c:pt>
                <c:pt idx="42">
                  <c:v>Spyker</c:v>
                </c:pt>
                <c:pt idx="43">
                  <c:v>HUMMER</c:v>
                </c:pt>
                <c:pt idx="44">
                  <c:v>Alfa Romeo</c:v>
                </c:pt>
                <c:pt idx="45">
                  <c:v>Plymouth</c:v>
                </c:pt>
                <c:pt idx="46">
                  <c:v>Genesis</c:v>
                </c:pt>
              </c:strCache>
            </c:strRef>
          </c:cat>
          <c:val>
            <c:numRef>
              <c:f>'Car Price Distribution'!$G$6:$G$52</c:f>
              <c:numCache>
                <c:formatCode>_-[$$-409]* #,##0_ ;_-[$$-409]* \-#,##0\ ;_-[$$-409]* "-"_ ;_-@_ </c:formatCode>
                <c:ptCount val="47"/>
                <c:pt idx="0">
                  <c:v>420150</c:v>
                </c:pt>
                <c:pt idx="1">
                  <c:v>28950</c:v>
                </c:pt>
                <c:pt idx="2">
                  <c:v>680770</c:v>
                </c:pt>
                <c:pt idx="12">
                  <c:v>142750</c:v>
                </c:pt>
                <c:pt idx="13">
                  <c:v>128620</c:v>
                </c:pt>
                <c:pt idx="14">
                  <c:v>60520</c:v>
                </c:pt>
                <c:pt idx="34">
                  <c:v>2000</c:v>
                </c:pt>
              </c:numCache>
            </c:numRef>
          </c:val>
          <c:extLst>
            <c:ext xmlns:c16="http://schemas.microsoft.com/office/drawing/2014/chart" uri="{C3380CC4-5D6E-409C-BE32-E72D297353CC}">
              <c16:uniqueId val="{00000004-26D5-446B-8B1D-CDF8A9B47B6F}"/>
            </c:ext>
          </c:extLst>
        </c:ser>
        <c:ser>
          <c:idx val="5"/>
          <c:order val="5"/>
          <c:tx>
            <c:strRef>
              <c:f>'Car Price Distribution'!$H$4:$H$5</c:f>
              <c:strCache>
                <c:ptCount val="1"/>
                <c:pt idx="0">
                  <c:v>Cargo Van</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invertIfNegative val="0"/>
          <c:cat>
            <c:strRef>
              <c:f>'Car Price Distribution'!$B$6:$B$52</c:f>
              <c:strCache>
                <c:ptCount val="47"/>
                <c:pt idx="0">
                  <c:v>Chevrolet</c:v>
                </c:pt>
                <c:pt idx="1">
                  <c:v>Mercedes-Benz</c:v>
                </c:pt>
                <c:pt idx="2">
                  <c:v>Ford</c:v>
                </c:pt>
                <c:pt idx="3">
                  <c:v>Volkswagen</c:v>
                </c:pt>
                <c:pt idx="4">
                  <c:v>Cadillac</c:v>
                </c:pt>
                <c:pt idx="5">
                  <c:v>Toyota</c:v>
                </c:pt>
                <c:pt idx="6">
                  <c:v>BMW</c:v>
                </c:pt>
                <c:pt idx="7">
                  <c:v>Aston Martin</c:v>
                </c:pt>
                <c:pt idx="8">
                  <c:v>Bentley</c:v>
                </c:pt>
                <c:pt idx="9">
                  <c:v>Audi</c:v>
                </c:pt>
                <c:pt idx="10">
                  <c:v>Lamborghini</c:v>
                </c:pt>
                <c:pt idx="11">
                  <c:v>Ferrari</c:v>
                </c:pt>
                <c:pt idx="12">
                  <c:v>GMC</c:v>
                </c:pt>
                <c:pt idx="13">
                  <c:v>Nissan</c:v>
                </c:pt>
                <c:pt idx="14">
                  <c:v>Dodge</c:v>
                </c:pt>
                <c:pt idx="15">
                  <c:v>Infiniti</c:v>
                </c:pt>
                <c:pt idx="16">
                  <c:v>Porsche</c:v>
                </c:pt>
                <c:pt idx="17">
                  <c:v>Honda</c:v>
                </c:pt>
                <c:pt idx="18">
                  <c:v>Rolls-Royce</c:v>
                </c:pt>
                <c:pt idx="19">
                  <c:v>Land Rover</c:v>
                </c:pt>
                <c:pt idx="20">
                  <c:v>Lexus</c:v>
                </c:pt>
                <c:pt idx="21">
                  <c:v>Acura</c:v>
                </c:pt>
                <c:pt idx="22">
                  <c:v>Maybach</c:v>
                </c:pt>
                <c:pt idx="23">
                  <c:v>Volvo</c:v>
                </c:pt>
                <c:pt idx="24">
                  <c:v>Mazda</c:v>
                </c:pt>
                <c:pt idx="25">
                  <c:v>Hyundai</c:v>
                </c:pt>
                <c:pt idx="26">
                  <c:v>Lincoln</c:v>
                </c:pt>
                <c:pt idx="27">
                  <c:v>Maserati</c:v>
                </c:pt>
                <c:pt idx="28">
                  <c:v>Subaru</c:v>
                </c:pt>
                <c:pt idx="29">
                  <c:v>Suzuki</c:v>
                </c:pt>
                <c:pt idx="30">
                  <c:v>Kia</c:v>
                </c:pt>
                <c:pt idx="31">
                  <c:v>Buick</c:v>
                </c:pt>
                <c:pt idx="32">
                  <c:v>Bugatti</c:v>
                </c:pt>
                <c:pt idx="33">
                  <c:v>Chrysler</c:v>
                </c:pt>
                <c:pt idx="34">
                  <c:v>Mitsubishi</c:v>
                </c:pt>
                <c:pt idx="35">
                  <c:v>Pontiac</c:v>
                </c:pt>
                <c:pt idx="36">
                  <c:v>Saab</c:v>
                </c:pt>
                <c:pt idx="37">
                  <c:v>Lotus</c:v>
                </c:pt>
                <c:pt idx="38">
                  <c:v>Oldsmobile</c:v>
                </c:pt>
                <c:pt idx="39">
                  <c:v>FIAT</c:v>
                </c:pt>
                <c:pt idx="40">
                  <c:v>McLaren</c:v>
                </c:pt>
                <c:pt idx="41">
                  <c:v>Scion</c:v>
                </c:pt>
                <c:pt idx="42">
                  <c:v>Spyker</c:v>
                </c:pt>
                <c:pt idx="43">
                  <c:v>HUMMER</c:v>
                </c:pt>
                <c:pt idx="44">
                  <c:v>Alfa Romeo</c:v>
                </c:pt>
                <c:pt idx="45">
                  <c:v>Plymouth</c:v>
                </c:pt>
                <c:pt idx="46">
                  <c:v>Genesis</c:v>
                </c:pt>
              </c:strCache>
            </c:strRef>
          </c:cat>
          <c:val>
            <c:numRef>
              <c:f>'Car Price Distribution'!$H$6:$H$52</c:f>
              <c:numCache>
                <c:formatCode>General</c:formatCode>
                <c:ptCount val="47"/>
                <c:pt idx="0" formatCode="_-[$$-409]* #,##0_ ;_-[$$-409]* \-#,##0\ ;_-[$$-409]* &quot;-&quot;_ ;_-@_ ">
                  <c:v>78688</c:v>
                </c:pt>
                <c:pt idx="2" formatCode="_-[$$-409]* #,##0_ ;_-[$$-409]* \-#,##0\ ;_-[$$-409]* &quot;-&quot;_ ;_-@_ ">
                  <c:v>566351</c:v>
                </c:pt>
                <c:pt idx="12" formatCode="_-[$$-409]* #,##0_ ;_-[$$-409]* \-#,##0\ ;_-[$$-409]* &quot;-&quot;_ ;_-@_ ">
                  <c:v>468085</c:v>
                </c:pt>
                <c:pt idx="14" formatCode="_-[$$-409]* #,##0_ ;_-[$$-409]* \-#,##0\ ;_-[$$-409]* &quot;-&quot;_ ;_-@_ ">
                  <c:v>338497</c:v>
                </c:pt>
              </c:numCache>
            </c:numRef>
          </c:val>
          <c:extLst>
            <c:ext xmlns:c16="http://schemas.microsoft.com/office/drawing/2014/chart" uri="{C3380CC4-5D6E-409C-BE32-E72D297353CC}">
              <c16:uniqueId val="{00000005-26D5-446B-8B1D-CDF8A9B47B6F}"/>
            </c:ext>
          </c:extLst>
        </c:ser>
        <c:ser>
          <c:idx val="6"/>
          <c:order val="6"/>
          <c:tx>
            <c:strRef>
              <c:f>'Car Price Distribution'!$I$4:$I$5</c:f>
              <c:strCache>
                <c:ptCount val="1"/>
                <c:pt idx="0">
                  <c:v>Convertible</c:v>
                </c:pt>
              </c:strCache>
            </c:strRef>
          </c:tx>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invertIfNegative val="0"/>
          <c:cat>
            <c:strRef>
              <c:f>'Car Price Distribution'!$B$6:$B$52</c:f>
              <c:strCache>
                <c:ptCount val="47"/>
                <c:pt idx="0">
                  <c:v>Chevrolet</c:v>
                </c:pt>
                <c:pt idx="1">
                  <c:v>Mercedes-Benz</c:v>
                </c:pt>
                <c:pt idx="2">
                  <c:v>Ford</c:v>
                </c:pt>
                <c:pt idx="3">
                  <c:v>Volkswagen</c:v>
                </c:pt>
                <c:pt idx="4">
                  <c:v>Cadillac</c:v>
                </c:pt>
                <c:pt idx="5">
                  <c:v>Toyota</c:v>
                </c:pt>
                <c:pt idx="6">
                  <c:v>BMW</c:v>
                </c:pt>
                <c:pt idx="7">
                  <c:v>Aston Martin</c:v>
                </c:pt>
                <c:pt idx="8">
                  <c:v>Bentley</c:v>
                </c:pt>
                <c:pt idx="9">
                  <c:v>Audi</c:v>
                </c:pt>
                <c:pt idx="10">
                  <c:v>Lamborghini</c:v>
                </c:pt>
                <c:pt idx="11">
                  <c:v>Ferrari</c:v>
                </c:pt>
                <c:pt idx="12">
                  <c:v>GMC</c:v>
                </c:pt>
                <c:pt idx="13">
                  <c:v>Nissan</c:v>
                </c:pt>
                <c:pt idx="14">
                  <c:v>Dodge</c:v>
                </c:pt>
                <c:pt idx="15">
                  <c:v>Infiniti</c:v>
                </c:pt>
                <c:pt idx="16">
                  <c:v>Porsche</c:v>
                </c:pt>
                <c:pt idx="17">
                  <c:v>Honda</c:v>
                </c:pt>
                <c:pt idx="18">
                  <c:v>Rolls-Royce</c:v>
                </c:pt>
                <c:pt idx="19">
                  <c:v>Land Rover</c:v>
                </c:pt>
                <c:pt idx="20">
                  <c:v>Lexus</c:v>
                </c:pt>
                <c:pt idx="21">
                  <c:v>Acura</c:v>
                </c:pt>
                <c:pt idx="22">
                  <c:v>Maybach</c:v>
                </c:pt>
                <c:pt idx="23">
                  <c:v>Volvo</c:v>
                </c:pt>
                <c:pt idx="24">
                  <c:v>Mazda</c:v>
                </c:pt>
                <c:pt idx="25">
                  <c:v>Hyundai</c:v>
                </c:pt>
                <c:pt idx="26">
                  <c:v>Lincoln</c:v>
                </c:pt>
                <c:pt idx="27">
                  <c:v>Maserati</c:v>
                </c:pt>
                <c:pt idx="28">
                  <c:v>Subaru</c:v>
                </c:pt>
                <c:pt idx="29">
                  <c:v>Suzuki</c:v>
                </c:pt>
                <c:pt idx="30">
                  <c:v>Kia</c:v>
                </c:pt>
                <c:pt idx="31">
                  <c:v>Buick</c:v>
                </c:pt>
                <c:pt idx="32">
                  <c:v>Bugatti</c:v>
                </c:pt>
                <c:pt idx="33">
                  <c:v>Chrysler</c:v>
                </c:pt>
                <c:pt idx="34">
                  <c:v>Mitsubishi</c:v>
                </c:pt>
                <c:pt idx="35">
                  <c:v>Pontiac</c:v>
                </c:pt>
                <c:pt idx="36">
                  <c:v>Saab</c:v>
                </c:pt>
                <c:pt idx="37">
                  <c:v>Lotus</c:v>
                </c:pt>
                <c:pt idx="38">
                  <c:v>Oldsmobile</c:v>
                </c:pt>
                <c:pt idx="39">
                  <c:v>FIAT</c:v>
                </c:pt>
                <c:pt idx="40">
                  <c:v>McLaren</c:v>
                </c:pt>
                <c:pt idx="41">
                  <c:v>Scion</c:v>
                </c:pt>
                <c:pt idx="42">
                  <c:v>Spyker</c:v>
                </c:pt>
                <c:pt idx="43">
                  <c:v>HUMMER</c:v>
                </c:pt>
                <c:pt idx="44">
                  <c:v>Alfa Romeo</c:v>
                </c:pt>
                <c:pt idx="45">
                  <c:v>Plymouth</c:v>
                </c:pt>
                <c:pt idx="46">
                  <c:v>Genesis</c:v>
                </c:pt>
              </c:strCache>
            </c:strRef>
          </c:cat>
          <c:val>
            <c:numRef>
              <c:f>'Car Price Distribution'!$I$6:$I$52</c:f>
              <c:numCache>
                <c:formatCode>_-[$$-409]* #,##0_ ;_-[$$-409]* \-#,##0\ ;_-[$$-409]* "-"_ ;_-@_ </c:formatCode>
                <c:ptCount val="47"/>
                <c:pt idx="0">
                  <c:v>2953245</c:v>
                </c:pt>
                <c:pt idx="1">
                  <c:v>5753964</c:v>
                </c:pt>
                <c:pt idx="2">
                  <c:v>730007</c:v>
                </c:pt>
                <c:pt idx="3">
                  <c:v>3612631</c:v>
                </c:pt>
                <c:pt idx="4">
                  <c:v>985607</c:v>
                </c:pt>
                <c:pt idx="5">
                  <c:v>386668</c:v>
                </c:pt>
                <c:pt idx="6">
                  <c:v>4502671</c:v>
                </c:pt>
                <c:pt idx="7">
                  <c:v>7321655</c:v>
                </c:pt>
                <c:pt idx="8">
                  <c:v>6012870</c:v>
                </c:pt>
                <c:pt idx="9">
                  <c:v>3291405</c:v>
                </c:pt>
                <c:pt idx="10">
                  <c:v>7064450</c:v>
                </c:pt>
                <c:pt idx="11">
                  <c:v>4723811</c:v>
                </c:pt>
                <c:pt idx="13">
                  <c:v>1406552</c:v>
                </c:pt>
                <c:pt idx="14">
                  <c:v>12000</c:v>
                </c:pt>
                <c:pt idx="15">
                  <c:v>980050</c:v>
                </c:pt>
                <c:pt idx="16">
                  <c:v>4504586</c:v>
                </c:pt>
                <c:pt idx="17">
                  <c:v>252135</c:v>
                </c:pt>
                <c:pt idx="18">
                  <c:v>2141365</c:v>
                </c:pt>
                <c:pt idx="20">
                  <c:v>472065</c:v>
                </c:pt>
                <c:pt idx="22">
                  <c:v>2762750</c:v>
                </c:pt>
                <c:pt idx="23">
                  <c:v>121600</c:v>
                </c:pt>
                <c:pt idx="24">
                  <c:v>870505</c:v>
                </c:pt>
                <c:pt idx="27">
                  <c:v>2342963</c:v>
                </c:pt>
                <c:pt idx="31">
                  <c:v>179325</c:v>
                </c:pt>
                <c:pt idx="33">
                  <c:v>630105</c:v>
                </c:pt>
                <c:pt idx="34">
                  <c:v>209893</c:v>
                </c:pt>
                <c:pt idx="35">
                  <c:v>473481</c:v>
                </c:pt>
                <c:pt idx="36">
                  <c:v>632628</c:v>
                </c:pt>
                <c:pt idx="37">
                  <c:v>413260</c:v>
                </c:pt>
                <c:pt idx="38">
                  <c:v>2000</c:v>
                </c:pt>
                <c:pt idx="39">
                  <c:v>327965</c:v>
                </c:pt>
                <c:pt idx="40">
                  <c:v>280225</c:v>
                </c:pt>
                <c:pt idx="42">
                  <c:v>219990</c:v>
                </c:pt>
                <c:pt idx="44">
                  <c:v>129800</c:v>
                </c:pt>
                <c:pt idx="45">
                  <c:v>85631</c:v>
                </c:pt>
              </c:numCache>
            </c:numRef>
          </c:val>
          <c:extLst>
            <c:ext xmlns:c16="http://schemas.microsoft.com/office/drawing/2014/chart" uri="{C3380CC4-5D6E-409C-BE32-E72D297353CC}">
              <c16:uniqueId val="{00000006-26D5-446B-8B1D-CDF8A9B47B6F}"/>
            </c:ext>
          </c:extLst>
        </c:ser>
        <c:ser>
          <c:idx val="7"/>
          <c:order val="7"/>
          <c:tx>
            <c:strRef>
              <c:f>'Car Price Distribution'!$J$4:$J$5</c:f>
              <c:strCache>
                <c:ptCount val="1"/>
                <c:pt idx="0">
                  <c:v>Convertible SUV</c:v>
                </c:pt>
              </c:strCache>
            </c:strRef>
          </c:tx>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invertIfNegative val="0"/>
          <c:cat>
            <c:strRef>
              <c:f>'Car Price Distribution'!$B$6:$B$52</c:f>
              <c:strCache>
                <c:ptCount val="47"/>
                <c:pt idx="0">
                  <c:v>Chevrolet</c:v>
                </c:pt>
                <c:pt idx="1">
                  <c:v>Mercedes-Benz</c:v>
                </c:pt>
                <c:pt idx="2">
                  <c:v>Ford</c:v>
                </c:pt>
                <c:pt idx="3">
                  <c:v>Volkswagen</c:v>
                </c:pt>
                <c:pt idx="4">
                  <c:v>Cadillac</c:v>
                </c:pt>
                <c:pt idx="5">
                  <c:v>Toyota</c:v>
                </c:pt>
                <c:pt idx="6">
                  <c:v>BMW</c:v>
                </c:pt>
                <c:pt idx="7">
                  <c:v>Aston Martin</c:v>
                </c:pt>
                <c:pt idx="8">
                  <c:v>Bentley</c:v>
                </c:pt>
                <c:pt idx="9">
                  <c:v>Audi</c:v>
                </c:pt>
                <c:pt idx="10">
                  <c:v>Lamborghini</c:v>
                </c:pt>
                <c:pt idx="11">
                  <c:v>Ferrari</c:v>
                </c:pt>
                <c:pt idx="12">
                  <c:v>GMC</c:v>
                </c:pt>
                <c:pt idx="13">
                  <c:v>Nissan</c:v>
                </c:pt>
                <c:pt idx="14">
                  <c:v>Dodge</c:v>
                </c:pt>
                <c:pt idx="15">
                  <c:v>Infiniti</c:v>
                </c:pt>
                <c:pt idx="16">
                  <c:v>Porsche</c:v>
                </c:pt>
                <c:pt idx="17">
                  <c:v>Honda</c:v>
                </c:pt>
                <c:pt idx="18">
                  <c:v>Rolls-Royce</c:v>
                </c:pt>
                <c:pt idx="19">
                  <c:v>Land Rover</c:v>
                </c:pt>
                <c:pt idx="20">
                  <c:v>Lexus</c:v>
                </c:pt>
                <c:pt idx="21">
                  <c:v>Acura</c:v>
                </c:pt>
                <c:pt idx="22">
                  <c:v>Maybach</c:v>
                </c:pt>
                <c:pt idx="23">
                  <c:v>Volvo</c:v>
                </c:pt>
                <c:pt idx="24">
                  <c:v>Mazda</c:v>
                </c:pt>
                <c:pt idx="25">
                  <c:v>Hyundai</c:v>
                </c:pt>
                <c:pt idx="26">
                  <c:v>Lincoln</c:v>
                </c:pt>
                <c:pt idx="27">
                  <c:v>Maserati</c:v>
                </c:pt>
                <c:pt idx="28">
                  <c:v>Subaru</c:v>
                </c:pt>
                <c:pt idx="29">
                  <c:v>Suzuki</c:v>
                </c:pt>
                <c:pt idx="30">
                  <c:v>Kia</c:v>
                </c:pt>
                <c:pt idx="31">
                  <c:v>Buick</c:v>
                </c:pt>
                <c:pt idx="32">
                  <c:v>Bugatti</c:v>
                </c:pt>
                <c:pt idx="33">
                  <c:v>Chrysler</c:v>
                </c:pt>
                <c:pt idx="34">
                  <c:v>Mitsubishi</c:v>
                </c:pt>
                <c:pt idx="35">
                  <c:v>Pontiac</c:v>
                </c:pt>
                <c:pt idx="36">
                  <c:v>Saab</c:v>
                </c:pt>
                <c:pt idx="37">
                  <c:v>Lotus</c:v>
                </c:pt>
                <c:pt idx="38">
                  <c:v>Oldsmobile</c:v>
                </c:pt>
                <c:pt idx="39">
                  <c:v>FIAT</c:v>
                </c:pt>
                <c:pt idx="40">
                  <c:v>McLaren</c:v>
                </c:pt>
                <c:pt idx="41">
                  <c:v>Scion</c:v>
                </c:pt>
                <c:pt idx="42">
                  <c:v>Spyker</c:v>
                </c:pt>
                <c:pt idx="43">
                  <c:v>HUMMER</c:v>
                </c:pt>
                <c:pt idx="44">
                  <c:v>Alfa Romeo</c:v>
                </c:pt>
                <c:pt idx="45">
                  <c:v>Plymouth</c:v>
                </c:pt>
                <c:pt idx="46">
                  <c:v>Genesis</c:v>
                </c:pt>
              </c:strCache>
            </c:strRef>
          </c:cat>
          <c:val>
            <c:numRef>
              <c:f>'Car Price Distribution'!$J$6:$J$52</c:f>
              <c:numCache>
                <c:formatCode>General</c:formatCode>
                <c:ptCount val="47"/>
                <c:pt idx="0" formatCode="_-[$$-409]* #,##0_ ;_-[$$-409]* \-#,##0\ ;_-[$$-409]* &quot;-&quot;_ ;_-@_ ">
                  <c:v>106300</c:v>
                </c:pt>
                <c:pt idx="13" formatCode="_-[$$-409]* #,##0_ ;_-[$$-409]* \-#,##0\ ;_-[$$-409]* &quot;-&quot;_ ;_-@_ ">
                  <c:v>131075</c:v>
                </c:pt>
                <c:pt idx="19" formatCode="_-[$$-409]* #,##0_ ;_-[$$-409]* \-#,##0\ ;_-[$$-409]* &quot;-&quot;_ ;_-@_ ">
                  <c:v>145731</c:v>
                </c:pt>
                <c:pt idx="29" formatCode="_-[$$-409]* #,##0_ ;_-[$$-409]* \-#,##0\ ;_-[$$-409]* &quot;-&quot;_ ;_-@_ ">
                  <c:v>122194</c:v>
                </c:pt>
              </c:numCache>
            </c:numRef>
          </c:val>
          <c:extLst>
            <c:ext xmlns:c16="http://schemas.microsoft.com/office/drawing/2014/chart" uri="{C3380CC4-5D6E-409C-BE32-E72D297353CC}">
              <c16:uniqueId val="{00000007-26D5-446B-8B1D-CDF8A9B47B6F}"/>
            </c:ext>
          </c:extLst>
        </c:ser>
        <c:ser>
          <c:idx val="8"/>
          <c:order val="8"/>
          <c:tx>
            <c:strRef>
              <c:f>'Car Price Distribution'!$K$4:$K$5</c:f>
              <c:strCache>
                <c:ptCount val="1"/>
                <c:pt idx="0">
                  <c:v>Coupe</c:v>
                </c:pt>
              </c:strCache>
            </c:strRef>
          </c:tx>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invertIfNegative val="0"/>
          <c:cat>
            <c:strRef>
              <c:f>'Car Price Distribution'!$B$6:$B$52</c:f>
              <c:strCache>
                <c:ptCount val="47"/>
                <c:pt idx="0">
                  <c:v>Chevrolet</c:v>
                </c:pt>
                <c:pt idx="1">
                  <c:v>Mercedes-Benz</c:v>
                </c:pt>
                <c:pt idx="2">
                  <c:v>Ford</c:v>
                </c:pt>
                <c:pt idx="3">
                  <c:v>Volkswagen</c:v>
                </c:pt>
                <c:pt idx="4">
                  <c:v>Cadillac</c:v>
                </c:pt>
                <c:pt idx="5">
                  <c:v>Toyota</c:v>
                </c:pt>
                <c:pt idx="6">
                  <c:v>BMW</c:v>
                </c:pt>
                <c:pt idx="7">
                  <c:v>Aston Martin</c:v>
                </c:pt>
                <c:pt idx="8">
                  <c:v>Bentley</c:v>
                </c:pt>
                <c:pt idx="9">
                  <c:v>Audi</c:v>
                </c:pt>
                <c:pt idx="10">
                  <c:v>Lamborghini</c:v>
                </c:pt>
                <c:pt idx="11">
                  <c:v>Ferrari</c:v>
                </c:pt>
                <c:pt idx="12">
                  <c:v>GMC</c:v>
                </c:pt>
                <c:pt idx="13">
                  <c:v>Nissan</c:v>
                </c:pt>
                <c:pt idx="14">
                  <c:v>Dodge</c:v>
                </c:pt>
                <c:pt idx="15">
                  <c:v>Infiniti</c:v>
                </c:pt>
                <c:pt idx="16">
                  <c:v>Porsche</c:v>
                </c:pt>
                <c:pt idx="17">
                  <c:v>Honda</c:v>
                </c:pt>
                <c:pt idx="18">
                  <c:v>Rolls-Royce</c:v>
                </c:pt>
                <c:pt idx="19">
                  <c:v>Land Rover</c:v>
                </c:pt>
                <c:pt idx="20">
                  <c:v>Lexus</c:v>
                </c:pt>
                <c:pt idx="21">
                  <c:v>Acura</c:v>
                </c:pt>
                <c:pt idx="22">
                  <c:v>Maybach</c:v>
                </c:pt>
                <c:pt idx="23">
                  <c:v>Volvo</c:v>
                </c:pt>
                <c:pt idx="24">
                  <c:v>Mazda</c:v>
                </c:pt>
                <c:pt idx="25">
                  <c:v>Hyundai</c:v>
                </c:pt>
                <c:pt idx="26">
                  <c:v>Lincoln</c:v>
                </c:pt>
                <c:pt idx="27">
                  <c:v>Maserati</c:v>
                </c:pt>
                <c:pt idx="28">
                  <c:v>Subaru</c:v>
                </c:pt>
                <c:pt idx="29">
                  <c:v>Suzuki</c:v>
                </c:pt>
                <c:pt idx="30">
                  <c:v>Kia</c:v>
                </c:pt>
                <c:pt idx="31">
                  <c:v>Buick</c:v>
                </c:pt>
                <c:pt idx="32">
                  <c:v>Bugatti</c:v>
                </c:pt>
                <c:pt idx="33">
                  <c:v>Chrysler</c:v>
                </c:pt>
                <c:pt idx="34">
                  <c:v>Mitsubishi</c:v>
                </c:pt>
                <c:pt idx="35">
                  <c:v>Pontiac</c:v>
                </c:pt>
                <c:pt idx="36">
                  <c:v>Saab</c:v>
                </c:pt>
                <c:pt idx="37">
                  <c:v>Lotus</c:v>
                </c:pt>
                <c:pt idx="38">
                  <c:v>Oldsmobile</c:v>
                </c:pt>
                <c:pt idx="39">
                  <c:v>FIAT</c:v>
                </c:pt>
                <c:pt idx="40">
                  <c:v>McLaren</c:v>
                </c:pt>
                <c:pt idx="41">
                  <c:v>Scion</c:v>
                </c:pt>
                <c:pt idx="42">
                  <c:v>Spyker</c:v>
                </c:pt>
                <c:pt idx="43">
                  <c:v>HUMMER</c:v>
                </c:pt>
                <c:pt idx="44">
                  <c:v>Alfa Romeo</c:v>
                </c:pt>
                <c:pt idx="45">
                  <c:v>Plymouth</c:v>
                </c:pt>
                <c:pt idx="46">
                  <c:v>Genesis</c:v>
                </c:pt>
              </c:strCache>
            </c:strRef>
          </c:cat>
          <c:val>
            <c:numRef>
              <c:f>'Car Price Distribution'!$K$6:$K$52</c:f>
              <c:numCache>
                <c:formatCode>_-[$$-409]* #,##0_ ;_-[$$-409]* \-#,##0\ ;_-[$$-409]* "-"_ ;_-@_ </c:formatCode>
                <c:ptCount val="47"/>
                <c:pt idx="0">
                  <c:v>3504525</c:v>
                </c:pt>
                <c:pt idx="1">
                  <c:v>6473107</c:v>
                </c:pt>
                <c:pt idx="2">
                  <c:v>1398144</c:v>
                </c:pt>
                <c:pt idx="3">
                  <c:v>8000</c:v>
                </c:pt>
                <c:pt idx="4">
                  <c:v>2953574</c:v>
                </c:pt>
                <c:pt idx="5">
                  <c:v>811995</c:v>
                </c:pt>
                <c:pt idx="6">
                  <c:v>3419051</c:v>
                </c:pt>
                <c:pt idx="7">
                  <c:v>9635275</c:v>
                </c:pt>
                <c:pt idx="8">
                  <c:v>6356760</c:v>
                </c:pt>
                <c:pt idx="9">
                  <c:v>3556290</c:v>
                </c:pt>
                <c:pt idx="10">
                  <c:v>10177050</c:v>
                </c:pt>
                <c:pt idx="11">
                  <c:v>11418289</c:v>
                </c:pt>
                <c:pt idx="13">
                  <c:v>2943632</c:v>
                </c:pt>
                <c:pt idx="14">
                  <c:v>3264627</c:v>
                </c:pt>
                <c:pt idx="15">
                  <c:v>2175750</c:v>
                </c:pt>
                <c:pt idx="16">
                  <c:v>4758533</c:v>
                </c:pt>
                <c:pt idx="17">
                  <c:v>1588705</c:v>
                </c:pt>
                <c:pt idx="18">
                  <c:v>2204675</c:v>
                </c:pt>
                <c:pt idx="20">
                  <c:v>1016472</c:v>
                </c:pt>
                <c:pt idx="21">
                  <c:v>793748</c:v>
                </c:pt>
                <c:pt idx="23">
                  <c:v>6000</c:v>
                </c:pt>
                <c:pt idx="24">
                  <c:v>14000</c:v>
                </c:pt>
                <c:pt idx="25">
                  <c:v>724070</c:v>
                </c:pt>
                <c:pt idx="26">
                  <c:v>25342</c:v>
                </c:pt>
                <c:pt idx="27">
                  <c:v>1972284</c:v>
                </c:pt>
                <c:pt idx="28">
                  <c:v>356476</c:v>
                </c:pt>
                <c:pt idx="30">
                  <c:v>142630</c:v>
                </c:pt>
                <c:pt idx="31">
                  <c:v>18534</c:v>
                </c:pt>
                <c:pt idx="32">
                  <c:v>5271671</c:v>
                </c:pt>
                <c:pt idx="33">
                  <c:v>114510</c:v>
                </c:pt>
                <c:pt idx="35">
                  <c:v>667715</c:v>
                </c:pt>
                <c:pt idx="37">
                  <c:v>1593200</c:v>
                </c:pt>
                <c:pt idx="38">
                  <c:v>286015</c:v>
                </c:pt>
                <c:pt idx="40">
                  <c:v>918800</c:v>
                </c:pt>
                <c:pt idx="41">
                  <c:v>330210</c:v>
                </c:pt>
                <c:pt idx="42">
                  <c:v>419980</c:v>
                </c:pt>
                <c:pt idx="44">
                  <c:v>178200</c:v>
                </c:pt>
                <c:pt idx="45">
                  <c:v>14000</c:v>
                </c:pt>
              </c:numCache>
            </c:numRef>
          </c:val>
          <c:extLst>
            <c:ext xmlns:c16="http://schemas.microsoft.com/office/drawing/2014/chart" uri="{C3380CC4-5D6E-409C-BE32-E72D297353CC}">
              <c16:uniqueId val="{00000008-26D5-446B-8B1D-CDF8A9B47B6F}"/>
            </c:ext>
          </c:extLst>
        </c:ser>
        <c:ser>
          <c:idx val="9"/>
          <c:order val="9"/>
          <c:tx>
            <c:strRef>
              <c:f>'Car Price Distribution'!$L$4:$L$5</c:f>
              <c:strCache>
                <c:ptCount val="1"/>
                <c:pt idx="0">
                  <c:v>Crew Cab Pickup</c:v>
                </c:pt>
              </c:strCache>
            </c:strRef>
          </c:tx>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invertIfNegative val="0"/>
          <c:cat>
            <c:strRef>
              <c:f>'Car Price Distribution'!$B$6:$B$52</c:f>
              <c:strCache>
                <c:ptCount val="47"/>
                <c:pt idx="0">
                  <c:v>Chevrolet</c:v>
                </c:pt>
                <c:pt idx="1">
                  <c:v>Mercedes-Benz</c:v>
                </c:pt>
                <c:pt idx="2">
                  <c:v>Ford</c:v>
                </c:pt>
                <c:pt idx="3">
                  <c:v>Volkswagen</c:v>
                </c:pt>
                <c:pt idx="4">
                  <c:v>Cadillac</c:v>
                </c:pt>
                <c:pt idx="5">
                  <c:v>Toyota</c:v>
                </c:pt>
                <c:pt idx="6">
                  <c:v>BMW</c:v>
                </c:pt>
                <c:pt idx="7">
                  <c:v>Aston Martin</c:v>
                </c:pt>
                <c:pt idx="8">
                  <c:v>Bentley</c:v>
                </c:pt>
                <c:pt idx="9">
                  <c:v>Audi</c:v>
                </c:pt>
                <c:pt idx="10">
                  <c:v>Lamborghini</c:v>
                </c:pt>
                <c:pt idx="11">
                  <c:v>Ferrari</c:v>
                </c:pt>
                <c:pt idx="12">
                  <c:v>GMC</c:v>
                </c:pt>
                <c:pt idx="13">
                  <c:v>Nissan</c:v>
                </c:pt>
                <c:pt idx="14">
                  <c:v>Dodge</c:v>
                </c:pt>
                <c:pt idx="15">
                  <c:v>Infiniti</c:v>
                </c:pt>
                <c:pt idx="16">
                  <c:v>Porsche</c:v>
                </c:pt>
                <c:pt idx="17">
                  <c:v>Honda</c:v>
                </c:pt>
                <c:pt idx="18">
                  <c:v>Rolls-Royce</c:v>
                </c:pt>
                <c:pt idx="19">
                  <c:v>Land Rover</c:v>
                </c:pt>
                <c:pt idx="20">
                  <c:v>Lexus</c:v>
                </c:pt>
                <c:pt idx="21">
                  <c:v>Acura</c:v>
                </c:pt>
                <c:pt idx="22">
                  <c:v>Maybach</c:v>
                </c:pt>
                <c:pt idx="23">
                  <c:v>Volvo</c:v>
                </c:pt>
                <c:pt idx="24">
                  <c:v>Mazda</c:v>
                </c:pt>
                <c:pt idx="25">
                  <c:v>Hyundai</c:v>
                </c:pt>
                <c:pt idx="26">
                  <c:v>Lincoln</c:v>
                </c:pt>
                <c:pt idx="27">
                  <c:v>Maserati</c:v>
                </c:pt>
                <c:pt idx="28">
                  <c:v>Subaru</c:v>
                </c:pt>
                <c:pt idx="29">
                  <c:v>Suzuki</c:v>
                </c:pt>
                <c:pt idx="30">
                  <c:v>Kia</c:v>
                </c:pt>
                <c:pt idx="31">
                  <c:v>Buick</c:v>
                </c:pt>
                <c:pt idx="32">
                  <c:v>Bugatti</c:v>
                </c:pt>
                <c:pt idx="33">
                  <c:v>Chrysler</c:v>
                </c:pt>
                <c:pt idx="34">
                  <c:v>Mitsubishi</c:v>
                </c:pt>
                <c:pt idx="35">
                  <c:v>Pontiac</c:v>
                </c:pt>
                <c:pt idx="36">
                  <c:v>Saab</c:v>
                </c:pt>
                <c:pt idx="37">
                  <c:v>Lotus</c:v>
                </c:pt>
                <c:pt idx="38">
                  <c:v>Oldsmobile</c:v>
                </c:pt>
                <c:pt idx="39">
                  <c:v>FIAT</c:v>
                </c:pt>
                <c:pt idx="40">
                  <c:v>McLaren</c:v>
                </c:pt>
                <c:pt idx="41">
                  <c:v>Scion</c:v>
                </c:pt>
                <c:pt idx="42">
                  <c:v>Spyker</c:v>
                </c:pt>
                <c:pt idx="43">
                  <c:v>HUMMER</c:v>
                </c:pt>
                <c:pt idx="44">
                  <c:v>Alfa Romeo</c:v>
                </c:pt>
                <c:pt idx="45">
                  <c:v>Plymouth</c:v>
                </c:pt>
                <c:pt idx="46">
                  <c:v>Genesis</c:v>
                </c:pt>
              </c:strCache>
            </c:strRef>
          </c:cat>
          <c:val>
            <c:numRef>
              <c:f>'Car Price Distribution'!$L$6:$L$52</c:f>
              <c:numCache>
                <c:formatCode>General</c:formatCode>
                <c:ptCount val="47"/>
                <c:pt idx="0" formatCode="_-[$$-409]* #,##0_ ;_-[$$-409]* \-#,##0\ ;_-[$$-409]* &quot;-&quot;_ ;_-@_ ">
                  <c:v>5927617</c:v>
                </c:pt>
                <c:pt idx="2" formatCode="_-[$$-409]* #,##0_ ;_-[$$-409]* \-#,##0\ ;_-[$$-409]* &quot;-&quot;_ ;_-@_ ">
                  <c:v>3812353</c:v>
                </c:pt>
                <c:pt idx="4" formatCode="_-[$$-409]* #,##0_ ;_-[$$-409]* \-#,##0\ ;_-[$$-409]* &quot;-&quot;_ ;_-@_ ">
                  <c:v>599150</c:v>
                </c:pt>
                <c:pt idx="5" formatCode="_-[$$-409]* #,##0_ ;_-[$$-409]* \-#,##0\ ;_-[$$-409]* &quot;-&quot;_ ;_-@_ ">
                  <c:v>3893760</c:v>
                </c:pt>
                <c:pt idx="12" formatCode="_-[$$-409]* #,##0_ ;_-[$$-409]* \-#,##0\ ;_-[$$-409]* &quot;-&quot;_ ;_-@_ ">
                  <c:v>4062482</c:v>
                </c:pt>
                <c:pt idx="13" formatCode="_-[$$-409]* #,##0_ ;_-[$$-409]* \-#,##0\ ;_-[$$-409]* &quot;-&quot;_ ;_-@_ ">
                  <c:v>2422300</c:v>
                </c:pt>
                <c:pt idx="14" formatCode="_-[$$-409]* #,##0_ ;_-[$$-409]* \-#,##0\ ;_-[$$-409]* &quot;-&quot;_ ;_-@_ ">
                  <c:v>2235775</c:v>
                </c:pt>
                <c:pt idx="17" formatCode="_-[$$-409]* #,##0_ ;_-[$$-409]* \-#,##0\ ;_-[$$-409]* &quot;-&quot;_ ;_-@_ ">
                  <c:v>787720</c:v>
                </c:pt>
                <c:pt idx="26" formatCode="_-[$$-409]* #,##0_ ;_-[$$-409]* \-#,##0\ ;_-[$$-409]* &quot;-&quot;_ ;_-@_ ">
                  <c:v>453260</c:v>
                </c:pt>
                <c:pt idx="28" formatCode="_-[$$-409]* #,##0_ ;_-[$$-409]* \-#,##0\ ;_-[$$-409]* &quot;-&quot;_ ;_-@_ ">
                  <c:v>365975</c:v>
                </c:pt>
                <c:pt idx="29" formatCode="_-[$$-409]* #,##0_ ;_-[$$-409]* \-#,##0\ ;_-[$$-409]* &quot;-&quot;_ ;_-@_ ">
                  <c:v>304131</c:v>
                </c:pt>
                <c:pt idx="34" formatCode="_-[$$-409]* #,##0_ ;_-[$$-409]* \-#,##0\ ;_-[$$-409]* &quot;-&quot;_ ;_-@_ ">
                  <c:v>240210</c:v>
                </c:pt>
                <c:pt idx="43" formatCode="_-[$$-409]* #,##0_ ;_-[$$-409]* \-#,##0\ ;_-[$$-409]* &quot;-&quot;_ ;_-@_ ">
                  <c:v>242405</c:v>
                </c:pt>
              </c:numCache>
            </c:numRef>
          </c:val>
          <c:extLst>
            <c:ext xmlns:c16="http://schemas.microsoft.com/office/drawing/2014/chart" uri="{C3380CC4-5D6E-409C-BE32-E72D297353CC}">
              <c16:uniqueId val="{00000009-26D5-446B-8B1D-CDF8A9B47B6F}"/>
            </c:ext>
          </c:extLst>
        </c:ser>
        <c:ser>
          <c:idx val="10"/>
          <c:order val="10"/>
          <c:tx>
            <c:strRef>
              <c:f>'Car Price Distribution'!$M$4:$M$5</c:f>
              <c:strCache>
                <c:ptCount val="1"/>
                <c:pt idx="0">
                  <c:v>Extended Cab Pickup</c:v>
                </c:pt>
              </c:strCache>
            </c:strRef>
          </c:tx>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invertIfNegative val="0"/>
          <c:cat>
            <c:strRef>
              <c:f>'Car Price Distribution'!$B$6:$B$52</c:f>
              <c:strCache>
                <c:ptCount val="47"/>
                <c:pt idx="0">
                  <c:v>Chevrolet</c:v>
                </c:pt>
                <c:pt idx="1">
                  <c:v>Mercedes-Benz</c:v>
                </c:pt>
                <c:pt idx="2">
                  <c:v>Ford</c:v>
                </c:pt>
                <c:pt idx="3">
                  <c:v>Volkswagen</c:v>
                </c:pt>
                <c:pt idx="4">
                  <c:v>Cadillac</c:v>
                </c:pt>
                <c:pt idx="5">
                  <c:v>Toyota</c:v>
                </c:pt>
                <c:pt idx="6">
                  <c:v>BMW</c:v>
                </c:pt>
                <c:pt idx="7">
                  <c:v>Aston Martin</c:v>
                </c:pt>
                <c:pt idx="8">
                  <c:v>Bentley</c:v>
                </c:pt>
                <c:pt idx="9">
                  <c:v>Audi</c:v>
                </c:pt>
                <c:pt idx="10">
                  <c:v>Lamborghini</c:v>
                </c:pt>
                <c:pt idx="11">
                  <c:v>Ferrari</c:v>
                </c:pt>
                <c:pt idx="12">
                  <c:v>GMC</c:v>
                </c:pt>
                <c:pt idx="13">
                  <c:v>Nissan</c:v>
                </c:pt>
                <c:pt idx="14">
                  <c:v>Dodge</c:v>
                </c:pt>
                <c:pt idx="15">
                  <c:v>Infiniti</c:v>
                </c:pt>
                <c:pt idx="16">
                  <c:v>Porsche</c:v>
                </c:pt>
                <c:pt idx="17">
                  <c:v>Honda</c:v>
                </c:pt>
                <c:pt idx="18">
                  <c:v>Rolls-Royce</c:v>
                </c:pt>
                <c:pt idx="19">
                  <c:v>Land Rover</c:v>
                </c:pt>
                <c:pt idx="20">
                  <c:v>Lexus</c:v>
                </c:pt>
                <c:pt idx="21">
                  <c:v>Acura</c:v>
                </c:pt>
                <c:pt idx="22">
                  <c:v>Maybach</c:v>
                </c:pt>
                <c:pt idx="23">
                  <c:v>Volvo</c:v>
                </c:pt>
                <c:pt idx="24">
                  <c:v>Mazda</c:v>
                </c:pt>
                <c:pt idx="25">
                  <c:v>Hyundai</c:v>
                </c:pt>
                <c:pt idx="26">
                  <c:v>Lincoln</c:v>
                </c:pt>
                <c:pt idx="27">
                  <c:v>Maserati</c:v>
                </c:pt>
                <c:pt idx="28">
                  <c:v>Subaru</c:v>
                </c:pt>
                <c:pt idx="29">
                  <c:v>Suzuki</c:v>
                </c:pt>
                <c:pt idx="30">
                  <c:v>Kia</c:v>
                </c:pt>
                <c:pt idx="31">
                  <c:v>Buick</c:v>
                </c:pt>
                <c:pt idx="32">
                  <c:v>Bugatti</c:v>
                </c:pt>
                <c:pt idx="33">
                  <c:v>Chrysler</c:v>
                </c:pt>
                <c:pt idx="34">
                  <c:v>Mitsubishi</c:v>
                </c:pt>
                <c:pt idx="35">
                  <c:v>Pontiac</c:v>
                </c:pt>
                <c:pt idx="36">
                  <c:v>Saab</c:v>
                </c:pt>
                <c:pt idx="37">
                  <c:v>Lotus</c:v>
                </c:pt>
                <c:pt idx="38">
                  <c:v>Oldsmobile</c:v>
                </c:pt>
                <c:pt idx="39">
                  <c:v>FIAT</c:v>
                </c:pt>
                <c:pt idx="40">
                  <c:v>McLaren</c:v>
                </c:pt>
                <c:pt idx="41">
                  <c:v>Scion</c:v>
                </c:pt>
                <c:pt idx="42">
                  <c:v>Spyker</c:v>
                </c:pt>
                <c:pt idx="43">
                  <c:v>HUMMER</c:v>
                </c:pt>
                <c:pt idx="44">
                  <c:v>Alfa Romeo</c:v>
                </c:pt>
                <c:pt idx="45">
                  <c:v>Plymouth</c:v>
                </c:pt>
                <c:pt idx="46">
                  <c:v>Genesis</c:v>
                </c:pt>
              </c:strCache>
            </c:strRef>
          </c:cat>
          <c:val>
            <c:numRef>
              <c:f>'Car Price Distribution'!$M$6:$M$52</c:f>
              <c:numCache>
                <c:formatCode>General</c:formatCode>
                <c:ptCount val="47"/>
                <c:pt idx="0" formatCode="_-[$$-409]* #,##0_ ;_-[$$-409]* \-#,##0\ ;_-[$$-409]* &quot;-&quot;_ ;_-@_ ">
                  <c:v>3117951</c:v>
                </c:pt>
                <c:pt idx="2" formatCode="_-[$$-409]* #,##0_ ;_-[$$-409]* \-#,##0\ ;_-[$$-409]* &quot;-&quot;_ ;_-@_ ">
                  <c:v>2285584</c:v>
                </c:pt>
                <c:pt idx="5" formatCode="_-[$$-409]* #,##0_ ;_-[$$-409]* \-#,##0\ ;_-[$$-409]* &quot;-&quot;_ ;_-@_ ">
                  <c:v>3558504</c:v>
                </c:pt>
                <c:pt idx="12" formatCode="_-[$$-409]* #,##0_ ;_-[$$-409]* \-#,##0\ ;_-[$$-409]* &quot;-&quot;_ ;_-@_ ">
                  <c:v>2183866</c:v>
                </c:pt>
                <c:pt idx="13" formatCode="_-[$$-409]* #,##0_ ;_-[$$-409]* \-#,##0\ ;_-[$$-409]* &quot;-&quot;_ ;_-@_ ">
                  <c:v>1026379</c:v>
                </c:pt>
                <c:pt idx="14" formatCode="_-[$$-409]* #,##0_ ;_-[$$-409]* \-#,##0\ ;_-[$$-409]* &quot;-&quot;_ ;_-@_ ">
                  <c:v>864172</c:v>
                </c:pt>
                <c:pt idx="24" formatCode="_-[$$-409]* #,##0_ ;_-[$$-409]* \-#,##0\ ;_-[$$-409]* &quot;-&quot;_ ;_-@_ ">
                  <c:v>580033</c:v>
                </c:pt>
                <c:pt idx="29" formatCode="_-[$$-409]* #,##0_ ;_-[$$-409]* \-#,##0\ ;_-[$$-409]* &quot;-&quot;_ ;_-@_ ">
                  <c:v>259659</c:v>
                </c:pt>
                <c:pt idx="34" formatCode="_-[$$-409]* #,##0_ ;_-[$$-409]* \-#,##0\ ;_-[$$-409]* &quot;-&quot;_ ;_-@_ ">
                  <c:v>134360</c:v>
                </c:pt>
              </c:numCache>
            </c:numRef>
          </c:val>
          <c:extLst>
            <c:ext xmlns:c16="http://schemas.microsoft.com/office/drawing/2014/chart" uri="{C3380CC4-5D6E-409C-BE32-E72D297353CC}">
              <c16:uniqueId val="{0000000A-26D5-446B-8B1D-CDF8A9B47B6F}"/>
            </c:ext>
          </c:extLst>
        </c:ser>
        <c:ser>
          <c:idx val="11"/>
          <c:order val="11"/>
          <c:tx>
            <c:strRef>
              <c:f>'Car Price Distribution'!$N$4:$N$5</c:f>
              <c:strCache>
                <c:ptCount val="1"/>
                <c:pt idx="0">
                  <c:v>Passenger Minivan</c:v>
                </c:pt>
              </c:strCache>
            </c:strRef>
          </c:tx>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invertIfNegative val="0"/>
          <c:cat>
            <c:strRef>
              <c:f>'Car Price Distribution'!$B$6:$B$52</c:f>
              <c:strCache>
                <c:ptCount val="47"/>
                <c:pt idx="0">
                  <c:v>Chevrolet</c:v>
                </c:pt>
                <c:pt idx="1">
                  <c:v>Mercedes-Benz</c:v>
                </c:pt>
                <c:pt idx="2">
                  <c:v>Ford</c:v>
                </c:pt>
                <c:pt idx="3">
                  <c:v>Volkswagen</c:v>
                </c:pt>
                <c:pt idx="4">
                  <c:v>Cadillac</c:v>
                </c:pt>
                <c:pt idx="5">
                  <c:v>Toyota</c:v>
                </c:pt>
                <c:pt idx="6">
                  <c:v>BMW</c:v>
                </c:pt>
                <c:pt idx="7">
                  <c:v>Aston Martin</c:v>
                </c:pt>
                <c:pt idx="8">
                  <c:v>Bentley</c:v>
                </c:pt>
                <c:pt idx="9">
                  <c:v>Audi</c:v>
                </c:pt>
                <c:pt idx="10">
                  <c:v>Lamborghini</c:v>
                </c:pt>
                <c:pt idx="11">
                  <c:v>Ferrari</c:v>
                </c:pt>
                <c:pt idx="12">
                  <c:v>GMC</c:v>
                </c:pt>
                <c:pt idx="13">
                  <c:v>Nissan</c:v>
                </c:pt>
                <c:pt idx="14">
                  <c:v>Dodge</c:v>
                </c:pt>
                <c:pt idx="15">
                  <c:v>Infiniti</c:v>
                </c:pt>
                <c:pt idx="16">
                  <c:v>Porsche</c:v>
                </c:pt>
                <c:pt idx="17">
                  <c:v>Honda</c:v>
                </c:pt>
                <c:pt idx="18">
                  <c:v>Rolls-Royce</c:v>
                </c:pt>
                <c:pt idx="19">
                  <c:v>Land Rover</c:v>
                </c:pt>
                <c:pt idx="20">
                  <c:v>Lexus</c:v>
                </c:pt>
                <c:pt idx="21">
                  <c:v>Acura</c:v>
                </c:pt>
                <c:pt idx="22">
                  <c:v>Maybach</c:v>
                </c:pt>
                <c:pt idx="23">
                  <c:v>Volvo</c:v>
                </c:pt>
                <c:pt idx="24">
                  <c:v>Mazda</c:v>
                </c:pt>
                <c:pt idx="25">
                  <c:v>Hyundai</c:v>
                </c:pt>
                <c:pt idx="26">
                  <c:v>Lincoln</c:v>
                </c:pt>
                <c:pt idx="27">
                  <c:v>Maserati</c:v>
                </c:pt>
                <c:pt idx="28">
                  <c:v>Subaru</c:v>
                </c:pt>
                <c:pt idx="29">
                  <c:v>Suzuki</c:v>
                </c:pt>
                <c:pt idx="30">
                  <c:v>Kia</c:v>
                </c:pt>
                <c:pt idx="31">
                  <c:v>Buick</c:v>
                </c:pt>
                <c:pt idx="32">
                  <c:v>Bugatti</c:v>
                </c:pt>
                <c:pt idx="33">
                  <c:v>Chrysler</c:v>
                </c:pt>
                <c:pt idx="34">
                  <c:v>Mitsubishi</c:v>
                </c:pt>
                <c:pt idx="35">
                  <c:v>Pontiac</c:v>
                </c:pt>
                <c:pt idx="36">
                  <c:v>Saab</c:v>
                </c:pt>
                <c:pt idx="37">
                  <c:v>Lotus</c:v>
                </c:pt>
                <c:pt idx="38">
                  <c:v>Oldsmobile</c:v>
                </c:pt>
                <c:pt idx="39">
                  <c:v>FIAT</c:v>
                </c:pt>
                <c:pt idx="40">
                  <c:v>McLaren</c:v>
                </c:pt>
                <c:pt idx="41">
                  <c:v>Scion</c:v>
                </c:pt>
                <c:pt idx="42">
                  <c:v>Spyker</c:v>
                </c:pt>
                <c:pt idx="43">
                  <c:v>HUMMER</c:v>
                </c:pt>
                <c:pt idx="44">
                  <c:v>Alfa Romeo</c:v>
                </c:pt>
                <c:pt idx="45">
                  <c:v>Plymouth</c:v>
                </c:pt>
                <c:pt idx="46">
                  <c:v>Genesis</c:v>
                </c:pt>
              </c:strCache>
            </c:strRef>
          </c:cat>
          <c:val>
            <c:numRef>
              <c:f>'Car Price Distribution'!$N$6:$N$52</c:f>
              <c:numCache>
                <c:formatCode>_-[$$-409]* #,##0_ ;_-[$$-409]* \-#,##0\ ;_-[$$-409]* "-"_ ;_-@_ </c:formatCode>
                <c:ptCount val="47"/>
                <c:pt idx="0">
                  <c:v>1178515</c:v>
                </c:pt>
                <c:pt idx="1">
                  <c:v>32500</c:v>
                </c:pt>
                <c:pt idx="2">
                  <c:v>1271330</c:v>
                </c:pt>
                <c:pt idx="3">
                  <c:v>1038130</c:v>
                </c:pt>
                <c:pt idx="5">
                  <c:v>1956518</c:v>
                </c:pt>
                <c:pt idx="12">
                  <c:v>150630</c:v>
                </c:pt>
                <c:pt idx="13">
                  <c:v>413320</c:v>
                </c:pt>
                <c:pt idx="14">
                  <c:v>557425</c:v>
                </c:pt>
                <c:pt idx="17">
                  <c:v>553185</c:v>
                </c:pt>
                <c:pt idx="24">
                  <c:v>443130</c:v>
                </c:pt>
                <c:pt idx="25">
                  <c:v>133075</c:v>
                </c:pt>
                <c:pt idx="30">
                  <c:v>494650</c:v>
                </c:pt>
                <c:pt idx="31">
                  <c:v>330065</c:v>
                </c:pt>
                <c:pt idx="33">
                  <c:v>922295</c:v>
                </c:pt>
                <c:pt idx="34">
                  <c:v>2000</c:v>
                </c:pt>
                <c:pt idx="35">
                  <c:v>541192</c:v>
                </c:pt>
                <c:pt idx="38">
                  <c:v>492055</c:v>
                </c:pt>
                <c:pt idx="45">
                  <c:v>33688</c:v>
                </c:pt>
              </c:numCache>
            </c:numRef>
          </c:val>
          <c:extLst>
            <c:ext xmlns:c16="http://schemas.microsoft.com/office/drawing/2014/chart" uri="{C3380CC4-5D6E-409C-BE32-E72D297353CC}">
              <c16:uniqueId val="{0000000B-26D5-446B-8B1D-CDF8A9B47B6F}"/>
            </c:ext>
          </c:extLst>
        </c:ser>
        <c:ser>
          <c:idx val="12"/>
          <c:order val="12"/>
          <c:tx>
            <c:strRef>
              <c:f>'Car Price Distribution'!$O$4:$O$5</c:f>
              <c:strCache>
                <c:ptCount val="1"/>
                <c:pt idx="0">
                  <c:v>Passenger Van</c:v>
                </c:pt>
              </c:strCache>
            </c:strRef>
          </c:tx>
          <c:spPr>
            <a:gradFill rotWithShape="1">
              <a:gsLst>
                <a:gs pos="0">
                  <a:schemeClr val="accent1">
                    <a:lumMod val="80000"/>
                    <a:lumOff val="20000"/>
                    <a:satMod val="103000"/>
                    <a:lumMod val="102000"/>
                    <a:tint val="94000"/>
                  </a:schemeClr>
                </a:gs>
                <a:gs pos="50000">
                  <a:schemeClr val="accent1">
                    <a:lumMod val="80000"/>
                    <a:lumOff val="20000"/>
                    <a:satMod val="110000"/>
                    <a:lumMod val="100000"/>
                    <a:shade val="100000"/>
                  </a:schemeClr>
                </a:gs>
                <a:gs pos="100000">
                  <a:schemeClr val="accent1">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invertIfNegative val="0"/>
          <c:cat>
            <c:strRef>
              <c:f>'Car Price Distribution'!$B$6:$B$52</c:f>
              <c:strCache>
                <c:ptCount val="47"/>
                <c:pt idx="0">
                  <c:v>Chevrolet</c:v>
                </c:pt>
                <c:pt idx="1">
                  <c:v>Mercedes-Benz</c:v>
                </c:pt>
                <c:pt idx="2">
                  <c:v>Ford</c:v>
                </c:pt>
                <c:pt idx="3">
                  <c:v>Volkswagen</c:v>
                </c:pt>
                <c:pt idx="4">
                  <c:v>Cadillac</c:v>
                </c:pt>
                <c:pt idx="5">
                  <c:v>Toyota</c:v>
                </c:pt>
                <c:pt idx="6">
                  <c:v>BMW</c:v>
                </c:pt>
                <c:pt idx="7">
                  <c:v>Aston Martin</c:v>
                </c:pt>
                <c:pt idx="8">
                  <c:v>Bentley</c:v>
                </c:pt>
                <c:pt idx="9">
                  <c:v>Audi</c:v>
                </c:pt>
                <c:pt idx="10">
                  <c:v>Lamborghini</c:v>
                </c:pt>
                <c:pt idx="11">
                  <c:v>Ferrari</c:v>
                </c:pt>
                <c:pt idx="12">
                  <c:v>GMC</c:v>
                </c:pt>
                <c:pt idx="13">
                  <c:v>Nissan</c:v>
                </c:pt>
                <c:pt idx="14">
                  <c:v>Dodge</c:v>
                </c:pt>
                <c:pt idx="15">
                  <c:v>Infiniti</c:v>
                </c:pt>
                <c:pt idx="16">
                  <c:v>Porsche</c:v>
                </c:pt>
                <c:pt idx="17">
                  <c:v>Honda</c:v>
                </c:pt>
                <c:pt idx="18">
                  <c:v>Rolls-Royce</c:v>
                </c:pt>
                <c:pt idx="19">
                  <c:v>Land Rover</c:v>
                </c:pt>
                <c:pt idx="20">
                  <c:v>Lexus</c:v>
                </c:pt>
                <c:pt idx="21">
                  <c:v>Acura</c:v>
                </c:pt>
                <c:pt idx="22">
                  <c:v>Maybach</c:v>
                </c:pt>
                <c:pt idx="23">
                  <c:v>Volvo</c:v>
                </c:pt>
                <c:pt idx="24">
                  <c:v>Mazda</c:v>
                </c:pt>
                <c:pt idx="25">
                  <c:v>Hyundai</c:v>
                </c:pt>
                <c:pt idx="26">
                  <c:v>Lincoln</c:v>
                </c:pt>
                <c:pt idx="27">
                  <c:v>Maserati</c:v>
                </c:pt>
                <c:pt idx="28">
                  <c:v>Subaru</c:v>
                </c:pt>
                <c:pt idx="29">
                  <c:v>Suzuki</c:v>
                </c:pt>
                <c:pt idx="30">
                  <c:v>Kia</c:v>
                </c:pt>
                <c:pt idx="31">
                  <c:v>Buick</c:v>
                </c:pt>
                <c:pt idx="32">
                  <c:v>Bugatti</c:v>
                </c:pt>
                <c:pt idx="33">
                  <c:v>Chrysler</c:v>
                </c:pt>
                <c:pt idx="34">
                  <c:v>Mitsubishi</c:v>
                </c:pt>
                <c:pt idx="35">
                  <c:v>Pontiac</c:v>
                </c:pt>
                <c:pt idx="36">
                  <c:v>Saab</c:v>
                </c:pt>
                <c:pt idx="37">
                  <c:v>Lotus</c:v>
                </c:pt>
                <c:pt idx="38">
                  <c:v>Oldsmobile</c:v>
                </c:pt>
                <c:pt idx="39">
                  <c:v>FIAT</c:v>
                </c:pt>
                <c:pt idx="40">
                  <c:v>McLaren</c:v>
                </c:pt>
                <c:pt idx="41">
                  <c:v>Scion</c:v>
                </c:pt>
                <c:pt idx="42">
                  <c:v>Spyker</c:v>
                </c:pt>
                <c:pt idx="43">
                  <c:v>HUMMER</c:v>
                </c:pt>
                <c:pt idx="44">
                  <c:v>Alfa Romeo</c:v>
                </c:pt>
                <c:pt idx="45">
                  <c:v>Plymouth</c:v>
                </c:pt>
                <c:pt idx="46">
                  <c:v>Genesis</c:v>
                </c:pt>
              </c:strCache>
            </c:strRef>
          </c:cat>
          <c:val>
            <c:numRef>
              <c:f>'Car Price Distribution'!$O$6:$O$52</c:f>
              <c:numCache>
                <c:formatCode>General</c:formatCode>
                <c:ptCount val="47"/>
                <c:pt idx="0" formatCode="_-[$$-409]* #,##0_ ;_-[$$-409]* \-#,##0\ ;_-[$$-409]* &quot;-&quot;_ ;_-@_ ">
                  <c:v>607670</c:v>
                </c:pt>
                <c:pt idx="2" formatCode="_-[$$-409]* #,##0_ ;_-[$$-409]* \-#,##0\ ;_-[$$-409]* &quot;-&quot;_ ;_-@_ ">
                  <c:v>2431898</c:v>
                </c:pt>
                <c:pt idx="12" formatCode="_-[$$-409]* #,##0_ ;_-[$$-409]* \-#,##0\ ;_-[$$-409]* &quot;-&quot;_ ;_-@_ ">
                  <c:v>603670</c:v>
                </c:pt>
                <c:pt idx="14" formatCode="_-[$$-409]* #,##0_ ;_-[$$-409]* \-#,##0\ ;_-[$$-409]* &quot;-&quot;_ ;_-@_ ">
                  <c:v>70708</c:v>
                </c:pt>
              </c:numCache>
            </c:numRef>
          </c:val>
          <c:extLst>
            <c:ext xmlns:c16="http://schemas.microsoft.com/office/drawing/2014/chart" uri="{C3380CC4-5D6E-409C-BE32-E72D297353CC}">
              <c16:uniqueId val="{0000000C-26D5-446B-8B1D-CDF8A9B47B6F}"/>
            </c:ext>
          </c:extLst>
        </c:ser>
        <c:ser>
          <c:idx val="13"/>
          <c:order val="13"/>
          <c:tx>
            <c:strRef>
              <c:f>'Car Price Distribution'!$P$4:$P$5</c:f>
              <c:strCache>
                <c:ptCount val="1"/>
                <c:pt idx="0">
                  <c:v>Regular Cab Pickup</c:v>
                </c:pt>
              </c:strCache>
            </c:strRef>
          </c:tx>
          <c:spPr>
            <a:gradFill rotWithShape="1">
              <a:gsLst>
                <a:gs pos="0">
                  <a:schemeClr val="accent2">
                    <a:lumMod val="80000"/>
                    <a:lumOff val="20000"/>
                    <a:satMod val="103000"/>
                    <a:lumMod val="102000"/>
                    <a:tint val="94000"/>
                  </a:schemeClr>
                </a:gs>
                <a:gs pos="50000">
                  <a:schemeClr val="accent2">
                    <a:lumMod val="80000"/>
                    <a:lumOff val="20000"/>
                    <a:satMod val="110000"/>
                    <a:lumMod val="100000"/>
                    <a:shade val="100000"/>
                  </a:schemeClr>
                </a:gs>
                <a:gs pos="100000">
                  <a:schemeClr val="accent2">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invertIfNegative val="0"/>
          <c:cat>
            <c:strRef>
              <c:f>'Car Price Distribution'!$B$6:$B$52</c:f>
              <c:strCache>
                <c:ptCount val="47"/>
                <c:pt idx="0">
                  <c:v>Chevrolet</c:v>
                </c:pt>
                <c:pt idx="1">
                  <c:v>Mercedes-Benz</c:v>
                </c:pt>
                <c:pt idx="2">
                  <c:v>Ford</c:v>
                </c:pt>
                <c:pt idx="3">
                  <c:v>Volkswagen</c:v>
                </c:pt>
                <c:pt idx="4">
                  <c:v>Cadillac</c:v>
                </c:pt>
                <c:pt idx="5">
                  <c:v>Toyota</c:v>
                </c:pt>
                <c:pt idx="6">
                  <c:v>BMW</c:v>
                </c:pt>
                <c:pt idx="7">
                  <c:v>Aston Martin</c:v>
                </c:pt>
                <c:pt idx="8">
                  <c:v>Bentley</c:v>
                </c:pt>
                <c:pt idx="9">
                  <c:v>Audi</c:v>
                </c:pt>
                <c:pt idx="10">
                  <c:v>Lamborghini</c:v>
                </c:pt>
                <c:pt idx="11">
                  <c:v>Ferrari</c:v>
                </c:pt>
                <c:pt idx="12">
                  <c:v>GMC</c:v>
                </c:pt>
                <c:pt idx="13">
                  <c:v>Nissan</c:v>
                </c:pt>
                <c:pt idx="14">
                  <c:v>Dodge</c:v>
                </c:pt>
                <c:pt idx="15">
                  <c:v>Infiniti</c:v>
                </c:pt>
                <c:pt idx="16">
                  <c:v>Porsche</c:v>
                </c:pt>
                <c:pt idx="17">
                  <c:v>Honda</c:v>
                </c:pt>
                <c:pt idx="18">
                  <c:v>Rolls-Royce</c:v>
                </c:pt>
                <c:pt idx="19">
                  <c:v>Land Rover</c:v>
                </c:pt>
                <c:pt idx="20">
                  <c:v>Lexus</c:v>
                </c:pt>
                <c:pt idx="21">
                  <c:v>Acura</c:v>
                </c:pt>
                <c:pt idx="22">
                  <c:v>Maybach</c:v>
                </c:pt>
                <c:pt idx="23">
                  <c:v>Volvo</c:v>
                </c:pt>
                <c:pt idx="24">
                  <c:v>Mazda</c:v>
                </c:pt>
                <c:pt idx="25">
                  <c:v>Hyundai</c:v>
                </c:pt>
                <c:pt idx="26">
                  <c:v>Lincoln</c:v>
                </c:pt>
                <c:pt idx="27">
                  <c:v>Maserati</c:v>
                </c:pt>
                <c:pt idx="28">
                  <c:v>Subaru</c:v>
                </c:pt>
                <c:pt idx="29">
                  <c:v>Suzuki</c:v>
                </c:pt>
                <c:pt idx="30">
                  <c:v>Kia</c:v>
                </c:pt>
                <c:pt idx="31">
                  <c:v>Buick</c:v>
                </c:pt>
                <c:pt idx="32">
                  <c:v>Bugatti</c:v>
                </c:pt>
                <c:pt idx="33">
                  <c:v>Chrysler</c:v>
                </c:pt>
                <c:pt idx="34">
                  <c:v>Mitsubishi</c:v>
                </c:pt>
                <c:pt idx="35">
                  <c:v>Pontiac</c:v>
                </c:pt>
                <c:pt idx="36">
                  <c:v>Saab</c:v>
                </c:pt>
                <c:pt idx="37">
                  <c:v>Lotus</c:v>
                </c:pt>
                <c:pt idx="38">
                  <c:v>Oldsmobile</c:v>
                </c:pt>
                <c:pt idx="39">
                  <c:v>FIAT</c:v>
                </c:pt>
                <c:pt idx="40">
                  <c:v>McLaren</c:v>
                </c:pt>
                <c:pt idx="41">
                  <c:v>Scion</c:v>
                </c:pt>
                <c:pt idx="42">
                  <c:v>Spyker</c:v>
                </c:pt>
                <c:pt idx="43">
                  <c:v>HUMMER</c:v>
                </c:pt>
                <c:pt idx="44">
                  <c:v>Alfa Romeo</c:v>
                </c:pt>
                <c:pt idx="45">
                  <c:v>Plymouth</c:v>
                </c:pt>
                <c:pt idx="46">
                  <c:v>Genesis</c:v>
                </c:pt>
              </c:strCache>
            </c:strRef>
          </c:cat>
          <c:val>
            <c:numRef>
              <c:f>'Car Price Distribution'!$P$6:$P$52</c:f>
              <c:numCache>
                <c:formatCode>General</c:formatCode>
                <c:ptCount val="47"/>
                <c:pt idx="0" formatCode="_-[$$-409]* #,##0_ ;_-[$$-409]* \-#,##0\ ;_-[$$-409]* &quot;-&quot;_ ;_-@_ ">
                  <c:v>2260032</c:v>
                </c:pt>
                <c:pt idx="2" formatCode="_-[$$-409]* #,##0_ ;_-[$$-409]* \-#,##0\ ;_-[$$-409]* &quot;-&quot;_ ;_-@_ ">
                  <c:v>1299240</c:v>
                </c:pt>
                <c:pt idx="5" formatCode="_-[$$-409]* #,##0_ ;_-[$$-409]* \-#,##0\ ;_-[$$-409]* &quot;-&quot;_ ;_-@_ ">
                  <c:v>373446</c:v>
                </c:pt>
                <c:pt idx="12" formatCode="_-[$$-409]* #,##0_ ;_-[$$-409]* \-#,##0\ ;_-[$$-409]* &quot;-&quot;_ ;_-@_ ">
                  <c:v>1306328</c:v>
                </c:pt>
                <c:pt idx="13" formatCode="_-[$$-409]* #,##0_ ;_-[$$-409]* \-#,##0\ ;_-[$$-409]* &quot;-&quot;_ ;_-@_ ">
                  <c:v>21914</c:v>
                </c:pt>
                <c:pt idx="14" formatCode="_-[$$-409]* #,##0_ ;_-[$$-409]* \-#,##0\ ;_-[$$-409]* &quot;-&quot;_ ;_-@_ ">
                  <c:v>719408</c:v>
                </c:pt>
                <c:pt idx="24" formatCode="_-[$$-409]* #,##0_ ;_-[$$-409]* \-#,##0\ ;_-[$$-409]* &quot;-&quot;_ ;_-@_ ">
                  <c:v>265486</c:v>
                </c:pt>
                <c:pt idx="34" formatCode="_-[$$-409]* #,##0_ ;_-[$$-409]* \-#,##0\ ;_-[$$-409]* &quot;-&quot;_ ;_-@_ ">
                  <c:v>8000</c:v>
                </c:pt>
              </c:numCache>
            </c:numRef>
          </c:val>
          <c:extLst>
            <c:ext xmlns:c16="http://schemas.microsoft.com/office/drawing/2014/chart" uri="{C3380CC4-5D6E-409C-BE32-E72D297353CC}">
              <c16:uniqueId val="{0000000D-26D5-446B-8B1D-CDF8A9B47B6F}"/>
            </c:ext>
          </c:extLst>
        </c:ser>
        <c:ser>
          <c:idx val="14"/>
          <c:order val="14"/>
          <c:tx>
            <c:strRef>
              <c:f>'Car Price Distribution'!$Q$4:$Q$5</c:f>
              <c:strCache>
                <c:ptCount val="1"/>
                <c:pt idx="0">
                  <c:v>Sedan</c:v>
                </c:pt>
              </c:strCache>
            </c:strRef>
          </c:tx>
          <c:spPr>
            <a:gradFill rotWithShape="1">
              <a:gsLst>
                <a:gs pos="0">
                  <a:schemeClr val="accent3">
                    <a:lumMod val="80000"/>
                    <a:lumOff val="20000"/>
                    <a:satMod val="103000"/>
                    <a:lumMod val="102000"/>
                    <a:tint val="94000"/>
                  </a:schemeClr>
                </a:gs>
                <a:gs pos="50000">
                  <a:schemeClr val="accent3">
                    <a:lumMod val="80000"/>
                    <a:lumOff val="20000"/>
                    <a:satMod val="110000"/>
                    <a:lumMod val="100000"/>
                    <a:shade val="100000"/>
                  </a:schemeClr>
                </a:gs>
                <a:gs pos="100000">
                  <a:schemeClr val="accent3">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invertIfNegative val="0"/>
          <c:cat>
            <c:strRef>
              <c:f>'Car Price Distribution'!$B$6:$B$52</c:f>
              <c:strCache>
                <c:ptCount val="47"/>
                <c:pt idx="0">
                  <c:v>Chevrolet</c:v>
                </c:pt>
                <c:pt idx="1">
                  <c:v>Mercedes-Benz</c:v>
                </c:pt>
                <c:pt idx="2">
                  <c:v>Ford</c:v>
                </c:pt>
                <c:pt idx="3">
                  <c:v>Volkswagen</c:v>
                </c:pt>
                <c:pt idx="4">
                  <c:v>Cadillac</c:v>
                </c:pt>
                <c:pt idx="5">
                  <c:v>Toyota</c:v>
                </c:pt>
                <c:pt idx="6">
                  <c:v>BMW</c:v>
                </c:pt>
                <c:pt idx="7">
                  <c:v>Aston Martin</c:v>
                </c:pt>
                <c:pt idx="8">
                  <c:v>Bentley</c:v>
                </c:pt>
                <c:pt idx="9">
                  <c:v>Audi</c:v>
                </c:pt>
                <c:pt idx="10">
                  <c:v>Lamborghini</c:v>
                </c:pt>
                <c:pt idx="11">
                  <c:v>Ferrari</c:v>
                </c:pt>
                <c:pt idx="12">
                  <c:v>GMC</c:v>
                </c:pt>
                <c:pt idx="13">
                  <c:v>Nissan</c:v>
                </c:pt>
                <c:pt idx="14">
                  <c:v>Dodge</c:v>
                </c:pt>
                <c:pt idx="15">
                  <c:v>Infiniti</c:v>
                </c:pt>
                <c:pt idx="16">
                  <c:v>Porsche</c:v>
                </c:pt>
                <c:pt idx="17">
                  <c:v>Honda</c:v>
                </c:pt>
                <c:pt idx="18">
                  <c:v>Rolls-Royce</c:v>
                </c:pt>
                <c:pt idx="19">
                  <c:v>Land Rover</c:v>
                </c:pt>
                <c:pt idx="20">
                  <c:v>Lexus</c:v>
                </c:pt>
                <c:pt idx="21">
                  <c:v>Acura</c:v>
                </c:pt>
                <c:pt idx="22">
                  <c:v>Maybach</c:v>
                </c:pt>
                <c:pt idx="23">
                  <c:v>Volvo</c:v>
                </c:pt>
                <c:pt idx="24">
                  <c:v>Mazda</c:v>
                </c:pt>
                <c:pt idx="25">
                  <c:v>Hyundai</c:v>
                </c:pt>
                <c:pt idx="26">
                  <c:v>Lincoln</c:v>
                </c:pt>
                <c:pt idx="27">
                  <c:v>Maserati</c:v>
                </c:pt>
                <c:pt idx="28">
                  <c:v>Subaru</c:v>
                </c:pt>
                <c:pt idx="29">
                  <c:v>Suzuki</c:v>
                </c:pt>
                <c:pt idx="30">
                  <c:v>Kia</c:v>
                </c:pt>
                <c:pt idx="31">
                  <c:v>Buick</c:v>
                </c:pt>
                <c:pt idx="32">
                  <c:v>Bugatti</c:v>
                </c:pt>
                <c:pt idx="33">
                  <c:v>Chrysler</c:v>
                </c:pt>
                <c:pt idx="34">
                  <c:v>Mitsubishi</c:v>
                </c:pt>
                <c:pt idx="35">
                  <c:v>Pontiac</c:v>
                </c:pt>
                <c:pt idx="36">
                  <c:v>Saab</c:v>
                </c:pt>
                <c:pt idx="37">
                  <c:v>Lotus</c:v>
                </c:pt>
                <c:pt idx="38">
                  <c:v>Oldsmobile</c:v>
                </c:pt>
                <c:pt idx="39">
                  <c:v>FIAT</c:v>
                </c:pt>
                <c:pt idx="40">
                  <c:v>McLaren</c:v>
                </c:pt>
                <c:pt idx="41">
                  <c:v>Scion</c:v>
                </c:pt>
                <c:pt idx="42">
                  <c:v>Spyker</c:v>
                </c:pt>
                <c:pt idx="43">
                  <c:v>HUMMER</c:v>
                </c:pt>
                <c:pt idx="44">
                  <c:v>Alfa Romeo</c:v>
                </c:pt>
                <c:pt idx="45">
                  <c:v>Plymouth</c:v>
                </c:pt>
                <c:pt idx="46">
                  <c:v>Genesis</c:v>
                </c:pt>
              </c:strCache>
            </c:strRef>
          </c:cat>
          <c:val>
            <c:numRef>
              <c:f>'Car Price Distribution'!$Q$6:$Q$52</c:f>
              <c:numCache>
                <c:formatCode>_-[$$-409]* #,##0_ ;_-[$$-409]* \-#,##0\ ;_-[$$-409]* "-"_ ;_-@_ </c:formatCode>
                <c:ptCount val="47"/>
                <c:pt idx="0">
                  <c:v>3068812</c:v>
                </c:pt>
                <c:pt idx="1">
                  <c:v>7080243</c:v>
                </c:pt>
                <c:pt idx="2">
                  <c:v>2299348</c:v>
                </c:pt>
                <c:pt idx="3">
                  <c:v>6760050</c:v>
                </c:pt>
                <c:pt idx="4">
                  <c:v>9418847</c:v>
                </c:pt>
                <c:pt idx="5">
                  <c:v>2459596</c:v>
                </c:pt>
                <c:pt idx="6">
                  <c:v>7989300</c:v>
                </c:pt>
                <c:pt idx="7">
                  <c:v>1448735</c:v>
                </c:pt>
                <c:pt idx="8">
                  <c:v>5920900</c:v>
                </c:pt>
                <c:pt idx="9">
                  <c:v>7158348</c:v>
                </c:pt>
                <c:pt idx="13">
                  <c:v>1769130</c:v>
                </c:pt>
                <c:pt idx="14">
                  <c:v>2417585</c:v>
                </c:pt>
                <c:pt idx="15">
                  <c:v>6494090</c:v>
                </c:pt>
                <c:pt idx="16">
                  <c:v>2713500</c:v>
                </c:pt>
                <c:pt idx="17">
                  <c:v>2340105</c:v>
                </c:pt>
                <c:pt idx="18">
                  <c:v>6539010</c:v>
                </c:pt>
                <c:pt idx="20">
                  <c:v>4837596</c:v>
                </c:pt>
                <c:pt idx="21">
                  <c:v>4294702</c:v>
                </c:pt>
                <c:pt idx="22">
                  <c:v>5976800</c:v>
                </c:pt>
                <c:pt idx="23">
                  <c:v>2086945</c:v>
                </c:pt>
                <c:pt idx="24">
                  <c:v>1618571</c:v>
                </c:pt>
                <c:pt idx="25">
                  <c:v>2899937</c:v>
                </c:pt>
                <c:pt idx="26">
                  <c:v>2458245</c:v>
                </c:pt>
                <c:pt idx="27">
                  <c:v>2153800</c:v>
                </c:pt>
                <c:pt idx="28">
                  <c:v>1913100</c:v>
                </c:pt>
                <c:pt idx="29">
                  <c:v>1850818</c:v>
                </c:pt>
                <c:pt idx="30">
                  <c:v>1980360</c:v>
                </c:pt>
                <c:pt idx="31">
                  <c:v>2850590</c:v>
                </c:pt>
                <c:pt idx="33">
                  <c:v>2479859</c:v>
                </c:pt>
                <c:pt idx="34">
                  <c:v>1058563</c:v>
                </c:pt>
                <c:pt idx="35">
                  <c:v>1160535</c:v>
                </c:pt>
                <c:pt idx="36">
                  <c:v>1066500</c:v>
                </c:pt>
                <c:pt idx="38">
                  <c:v>691161</c:v>
                </c:pt>
                <c:pt idx="41">
                  <c:v>32500</c:v>
                </c:pt>
                <c:pt idx="45">
                  <c:v>46759</c:v>
                </c:pt>
                <c:pt idx="46">
                  <c:v>139850</c:v>
                </c:pt>
              </c:numCache>
            </c:numRef>
          </c:val>
          <c:extLst>
            <c:ext xmlns:c16="http://schemas.microsoft.com/office/drawing/2014/chart" uri="{C3380CC4-5D6E-409C-BE32-E72D297353CC}">
              <c16:uniqueId val="{0000000E-26D5-446B-8B1D-CDF8A9B47B6F}"/>
            </c:ext>
          </c:extLst>
        </c:ser>
        <c:ser>
          <c:idx val="15"/>
          <c:order val="15"/>
          <c:tx>
            <c:strRef>
              <c:f>'Car Price Distribution'!$R$4:$R$5</c:f>
              <c:strCache>
                <c:ptCount val="1"/>
                <c:pt idx="0">
                  <c:v>Wagon</c:v>
                </c:pt>
              </c:strCache>
            </c:strRef>
          </c:tx>
          <c:spPr>
            <a:gradFill rotWithShape="1">
              <a:gsLst>
                <a:gs pos="0">
                  <a:schemeClr val="accent4">
                    <a:lumMod val="80000"/>
                    <a:lumOff val="20000"/>
                    <a:satMod val="103000"/>
                    <a:lumMod val="102000"/>
                    <a:tint val="94000"/>
                  </a:schemeClr>
                </a:gs>
                <a:gs pos="50000">
                  <a:schemeClr val="accent4">
                    <a:lumMod val="80000"/>
                    <a:lumOff val="20000"/>
                    <a:satMod val="110000"/>
                    <a:lumMod val="100000"/>
                    <a:shade val="100000"/>
                  </a:schemeClr>
                </a:gs>
                <a:gs pos="100000">
                  <a:schemeClr val="accent4">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invertIfNegative val="0"/>
          <c:cat>
            <c:strRef>
              <c:f>'Car Price Distribution'!$B$6:$B$52</c:f>
              <c:strCache>
                <c:ptCount val="47"/>
                <c:pt idx="0">
                  <c:v>Chevrolet</c:v>
                </c:pt>
                <c:pt idx="1">
                  <c:v>Mercedes-Benz</c:v>
                </c:pt>
                <c:pt idx="2">
                  <c:v>Ford</c:v>
                </c:pt>
                <c:pt idx="3">
                  <c:v>Volkswagen</c:v>
                </c:pt>
                <c:pt idx="4">
                  <c:v>Cadillac</c:v>
                </c:pt>
                <c:pt idx="5">
                  <c:v>Toyota</c:v>
                </c:pt>
                <c:pt idx="6">
                  <c:v>BMW</c:v>
                </c:pt>
                <c:pt idx="7">
                  <c:v>Aston Martin</c:v>
                </c:pt>
                <c:pt idx="8">
                  <c:v>Bentley</c:v>
                </c:pt>
                <c:pt idx="9">
                  <c:v>Audi</c:v>
                </c:pt>
                <c:pt idx="10">
                  <c:v>Lamborghini</c:v>
                </c:pt>
                <c:pt idx="11">
                  <c:v>Ferrari</c:v>
                </c:pt>
                <c:pt idx="12">
                  <c:v>GMC</c:v>
                </c:pt>
                <c:pt idx="13">
                  <c:v>Nissan</c:v>
                </c:pt>
                <c:pt idx="14">
                  <c:v>Dodge</c:v>
                </c:pt>
                <c:pt idx="15">
                  <c:v>Infiniti</c:v>
                </c:pt>
                <c:pt idx="16">
                  <c:v>Porsche</c:v>
                </c:pt>
                <c:pt idx="17">
                  <c:v>Honda</c:v>
                </c:pt>
                <c:pt idx="18">
                  <c:v>Rolls-Royce</c:v>
                </c:pt>
                <c:pt idx="19">
                  <c:v>Land Rover</c:v>
                </c:pt>
                <c:pt idx="20">
                  <c:v>Lexus</c:v>
                </c:pt>
                <c:pt idx="21">
                  <c:v>Acura</c:v>
                </c:pt>
                <c:pt idx="22">
                  <c:v>Maybach</c:v>
                </c:pt>
                <c:pt idx="23">
                  <c:v>Volvo</c:v>
                </c:pt>
                <c:pt idx="24">
                  <c:v>Mazda</c:v>
                </c:pt>
                <c:pt idx="25">
                  <c:v>Hyundai</c:v>
                </c:pt>
                <c:pt idx="26">
                  <c:v>Lincoln</c:v>
                </c:pt>
                <c:pt idx="27">
                  <c:v>Maserati</c:v>
                </c:pt>
                <c:pt idx="28">
                  <c:v>Subaru</c:v>
                </c:pt>
                <c:pt idx="29">
                  <c:v>Suzuki</c:v>
                </c:pt>
                <c:pt idx="30">
                  <c:v>Kia</c:v>
                </c:pt>
                <c:pt idx="31">
                  <c:v>Buick</c:v>
                </c:pt>
                <c:pt idx="32">
                  <c:v>Bugatti</c:v>
                </c:pt>
                <c:pt idx="33">
                  <c:v>Chrysler</c:v>
                </c:pt>
                <c:pt idx="34">
                  <c:v>Mitsubishi</c:v>
                </c:pt>
                <c:pt idx="35">
                  <c:v>Pontiac</c:v>
                </c:pt>
                <c:pt idx="36">
                  <c:v>Saab</c:v>
                </c:pt>
                <c:pt idx="37">
                  <c:v>Lotus</c:v>
                </c:pt>
                <c:pt idx="38">
                  <c:v>Oldsmobile</c:v>
                </c:pt>
                <c:pt idx="39">
                  <c:v>FIAT</c:v>
                </c:pt>
                <c:pt idx="40">
                  <c:v>McLaren</c:v>
                </c:pt>
                <c:pt idx="41">
                  <c:v>Scion</c:v>
                </c:pt>
                <c:pt idx="42">
                  <c:v>Spyker</c:v>
                </c:pt>
                <c:pt idx="43">
                  <c:v>HUMMER</c:v>
                </c:pt>
                <c:pt idx="44">
                  <c:v>Alfa Romeo</c:v>
                </c:pt>
                <c:pt idx="45">
                  <c:v>Plymouth</c:v>
                </c:pt>
                <c:pt idx="46">
                  <c:v>Genesis</c:v>
                </c:pt>
              </c:strCache>
            </c:strRef>
          </c:cat>
          <c:val>
            <c:numRef>
              <c:f>'Car Price Distribution'!$R$6:$R$52</c:f>
              <c:numCache>
                <c:formatCode>_-[$$-409]* #,##0_ ;_-[$$-409]* \-#,##0\ ;_-[$$-409]* "-"_ ;_-@_ </c:formatCode>
                <c:ptCount val="47"/>
                <c:pt idx="0">
                  <c:v>300675</c:v>
                </c:pt>
                <c:pt idx="1">
                  <c:v>764935</c:v>
                </c:pt>
                <c:pt idx="2">
                  <c:v>1635565</c:v>
                </c:pt>
                <c:pt idx="3">
                  <c:v>1704025</c:v>
                </c:pt>
                <c:pt idx="4">
                  <c:v>1184100</c:v>
                </c:pt>
                <c:pt idx="5">
                  <c:v>1237955</c:v>
                </c:pt>
                <c:pt idx="6">
                  <c:v>259600</c:v>
                </c:pt>
                <c:pt idx="9">
                  <c:v>847350</c:v>
                </c:pt>
                <c:pt idx="13">
                  <c:v>175000</c:v>
                </c:pt>
                <c:pt idx="14">
                  <c:v>793055</c:v>
                </c:pt>
                <c:pt idx="20">
                  <c:v>31105</c:v>
                </c:pt>
                <c:pt idx="21">
                  <c:v>201360</c:v>
                </c:pt>
                <c:pt idx="23">
                  <c:v>2428971</c:v>
                </c:pt>
                <c:pt idx="24">
                  <c:v>33350</c:v>
                </c:pt>
                <c:pt idx="26">
                  <c:v>269705</c:v>
                </c:pt>
                <c:pt idx="28">
                  <c:v>10000</c:v>
                </c:pt>
                <c:pt idx="29">
                  <c:v>685707</c:v>
                </c:pt>
                <c:pt idx="30">
                  <c:v>601155</c:v>
                </c:pt>
                <c:pt idx="31">
                  <c:v>8212</c:v>
                </c:pt>
                <c:pt idx="33">
                  <c:v>501075</c:v>
                </c:pt>
                <c:pt idx="35">
                  <c:v>22855</c:v>
                </c:pt>
                <c:pt idx="36">
                  <c:v>751280</c:v>
                </c:pt>
                <c:pt idx="38">
                  <c:v>22000</c:v>
                </c:pt>
                <c:pt idx="39">
                  <c:v>287570</c:v>
                </c:pt>
                <c:pt idx="41">
                  <c:v>184445</c:v>
                </c:pt>
                <c:pt idx="45">
                  <c:v>18000</c:v>
                </c:pt>
              </c:numCache>
            </c:numRef>
          </c:val>
          <c:extLst>
            <c:ext xmlns:c16="http://schemas.microsoft.com/office/drawing/2014/chart" uri="{C3380CC4-5D6E-409C-BE32-E72D297353CC}">
              <c16:uniqueId val="{0000000F-26D5-446B-8B1D-CDF8A9B47B6F}"/>
            </c:ext>
          </c:extLst>
        </c:ser>
        <c:dLbls>
          <c:showLegendKey val="0"/>
          <c:showVal val="0"/>
          <c:showCatName val="0"/>
          <c:showSerName val="0"/>
          <c:showPercent val="0"/>
          <c:showBubbleSize val="0"/>
        </c:dLbls>
        <c:gapWidth val="73"/>
        <c:overlap val="100"/>
        <c:axId val="1913239336"/>
        <c:axId val="1913236712"/>
      </c:barChart>
      <c:catAx>
        <c:axId val="1913239336"/>
        <c:scaling>
          <c:orientation val="minMax"/>
        </c:scaling>
        <c:delete val="0"/>
        <c:axPos val="b"/>
        <c:title>
          <c:tx>
            <c:rich>
              <a:bodyPr rot="0" spcFirstLastPara="1" vertOverflow="ellipsis" vert="horz" wrap="square" anchor="ctr" anchorCtr="1"/>
              <a:lstStyle/>
              <a:p>
                <a:pPr>
                  <a:defRPr sz="1000" b="1" i="0" u="none" strike="noStrike" kern="1200" cap="all" baseline="0">
                    <a:solidFill>
                      <a:schemeClr val="lt1">
                        <a:lumMod val="85000"/>
                      </a:schemeClr>
                    </a:solidFill>
                    <a:latin typeface="+mn-lt"/>
                    <a:ea typeface="+mn-ea"/>
                    <a:cs typeface="+mn-cs"/>
                  </a:defRPr>
                </a:pPr>
                <a:r>
                  <a:rPr lang="en-IN" sz="1000"/>
                  <a:t>CAR BRAND</a:t>
                </a:r>
              </a:p>
            </c:rich>
          </c:tx>
          <c:overlay val="0"/>
          <c:spPr>
            <a:noFill/>
            <a:ln>
              <a:noFill/>
            </a:ln>
            <a:effectLst/>
          </c:spPr>
          <c:txPr>
            <a:bodyPr rot="0" spcFirstLastPara="1" vertOverflow="ellipsis" vert="horz" wrap="square" anchor="ctr" anchorCtr="1"/>
            <a:lstStyle/>
            <a:p>
              <a:pPr>
                <a:defRPr sz="10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5400000" spcFirstLastPara="1" vertOverflow="ellipsis" wrap="square" anchor="ctr" anchorCtr="1"/>
          <a:lstStyle/>
          <a:p>
            <a:pPr>
              <a:defRPr sz="1000" b="1" i="0" u="none" strike="noStrike" kern="1200" baseline="0">
                <a:solidFill>
                  <a:schemeClr val="lt1">
                    <a:lumMod val="85000"/>
                  </a:schemeClr>
                </a:solidFill>
                <a:latin typeface="+mn-lt"/>
                <a:ea typeface="+mn-ea"/>
                <a:cs typeface="+mn-cs"/>
              </a:defRPr>
            </a:pPr>
            <a:endParaRPr lang="en-US"/>
          </a:p>
        </c:txPr>
        <c:crossAx val="1913236712"/>
        <c:crosses val="autoZero"/>
        <c:auto val="1"/>
        <c:lblAlgn val="ctr"/>
        <c:lblOffset val="100"/>
        <c:noMultiLvlLbl val="0"/>
      </c:catAx>
      <c:valAx>
        <c:axId val="1913236712"/>
        <c:scaling>
          <c:orientation val="minMax"/>
          <c:min val="0"/>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000" b="1" i="0" u="none" strike="noStrike" kern="1200" cap="all" baseline="0">
                    <a:solidFill>
                      <a:schemeClr val="lt1">
                        <a:lumMod val="85000"/>
                      </a:schemeClr>
                    </a:solidFill>
                    <a:latin typeface="+mn-lt"/>
                    <a:ea typeface="+mn-ea"/>
                    <a:cs typeface="+mn-cs"/>
                  </a:defRPr>
                </a:pPr>
                <a:r>
                  <a:rPr lang="en-IN" sz="1000"/>
                  <a:t>CAR PRICE</a:t>
                </a:r>
              </a:p>
            </c:rich>
          </c:tx>
          <c:overlay val="0"/>
          <c:spPr>
            <a:noFill/>
            <a:ln>
              <a:noFill/>
            </a:ln>
            <a:effectLst/>
          </c:spPr>
          <c:txPr>
            <a:bodyPr rot="-5400000" spcFirstLastPara="1" vertOverflow="ellipsis" vert="horz" wrap="square" anchor="ctr" anchorCtr="1"/>
            <a:lstStyle/>
            <a:p>
              <a:pPr>
                <a:defRPr sz="1000" b="1" i="0" u="none" strike="noStrike" kern="1200" cap="all" baseline="0">
                  <a:solidFill>
                    <a:schemeClr val="lt1">
                      <a:lumMod val="85000"/>
                    </a:schemeClr>
                  </a:solidFill>
                  <a:latin typeface="+mn-lt"/>
                  <a:ea typeface="+mn-ea"/>
                  <a:cs typeface="+mn-cs"/>
                </a:defRPr>
              </a:pPr>
              <a:endParaRPr lang="en-US"/>
            </a:p>
          </c:txPr>
        </c:title>
        <c:numFmt formatCode="[$$-409]#,##0" sourceLinked="0"/>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lt1">
                    <a:lumMod val="85000"/>
                  </a:schemeClr>
                </a:solidFill>
                <a:latin typeface="+mn-lt"/>
                <a:ea typeface="+mn-ea"/>
                <a:cs typeface="+mn-cs"/>
              </a:defRPr>
            </a:pPr>
            <a:endParaRPr lang="en-US"/>
          </a:p>
        </c:txPr>
        <c:crossAx val="1913239336"/>
        <c:crosses val="autoZero"/>
        <c:crossBetween val="between"/>
        <c:dispUnits>
          <c:builtInUnit val="millions"/>
          <c:dispUnitsLbl>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dispUnitsLbl>
        </c:dispUnits>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1"/>
  <mc:AlternateContent xmlns:mc="http://schemas.openxmlformats.org/markup-compatibility/2006">
    <mc:Choice xmlns:c14="http://schemas.microsoft.com/office/drawing/2007/8/2/chart" Requires="c14">
      <c14:style val="102"/>
    </mc:Choice>
    <mc:Fallback>
      <c:style val="2"/>
    </mc:Fallback>
  </mc:AlternateContent>
  <c:pivotSource>
    <c:name>[Impact of Car Features_Solution.xlsx]Avg Price of Car(body &amp; style)!Avg_Price_of_Car(body &amp; style)</c:name>
    <c:fmtId val="14"/>
  </c:pivotSource>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a:t>AVG PRICE OF CAR BY BRAND AND BODY STYLE</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flat" cmpd="sng" algn="ctr">
            <a:noFill/>
            <a:miter lim="800000"/>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flat" cmpd="sng" algn="ctr">
            <a:noFill/>
            <a:miter lim="800000"/>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flat" cmpd="sng" algn="ctr">
            <a:noFill/>
            <a:miter lim="800000"/>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flat" cmpd="sng" algn="ctr">
            <a:noFill/>
            <a:miter lim="800000"/>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flat" cmpd="sng" algn="ctr">
            <a:noFill/>
            <a:miter lim="800000"/>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flat" cmpd="sng" algn="ctr">
            <a:noFill/>
            <a:miter lim="800000"/>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flat" cmpd="sng" algn="ctr">
            <a:noFill/>
            <a:miter lim="800000"/>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flat" cmpd="sng" algn="ctr">
            <a:noFill/>
            <a:miter lim="800000"/>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flat" cmpd="sng" algn="ctr">
            <a:noFill/>
            <a:miter lim="800000"/>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flat" cmpd="sng" algn="ctr">
            <a:noFill/>
            <a:miter lim="800000"/>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flat" cmpd="sng" algn="ctr">
            <a:noFill/>
            <a:miter lim="800000"/>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flat" cmpd="sng" algn="ctr">
            <a:noFill/>
            <a:miter lim="800000"/>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flat" cmpd="sng" algn="ctr">
            <a:noFill/>
            <a:miter lim="800000"/>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flat" cmpd="sng" algn="ctr">
            <a:noFill/>
            <a:miter lim="800000"/>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flat" cmpd="sng" algn="ctr">
            <a:noFill/>
            <a:miter lim="800000"/>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flat" cmpd="sng" algn="ctr">
            <a:noFill/>
            <a:miter lim="800000"/>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flat" cmpd="sng" algn="ctr">
            <a:noFill/>
            <a:miter lim="800000"/>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flat" cmpd="sng" algn="ctr">
            <a:noFill/>
            <a:miter lim="800000"/>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flat" cmpd="sng" algn="ctr">
            <a:noFill/>
            <a:miter lim="800000"/>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flat" cmpd="sng" algn="ctr">
            <a:noFill/>
            <a:miter lim="800000"/>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flat" cmpd="sng" algn="ctr">
            <a:noFill/>
            <a:miter lim="800000"/>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flat" cmpd="sng" algn="ctr">
            <a:noFill/>
            <a:miter lim="800000"/>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flat" cmpd="sng" algn="ctr">
            <a:noFill/>
            <a:miter lim="800000"/>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flat" cmpd="sng" algn="ctr">
            <a:noFill/>
            <a:miter lim="800000"/>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flat" cmpd="sng" algn="ctr">
            <a:noFill/>
            <a:miter lim="800000"/>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flat" cmpd="sng" algn="ctr">
            <a:noFill/>
            <a:miter lim="800000"/>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flat" cmpd="sng" algn="ctr">
            <a:noFill/>
            <a:miter lim="800000"/>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flat" cmpd="sng" algn="ctr">
            <a:noFill/>
            <a:miter lim="800000"/>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flat" cmpd="sng" algn="ctr">
            <a:noFill/>
            <a:miter lim="800000"/>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flat" cmpd="sng" algn="ctr">
            <a:noFill/>
            <a:miter lim="800000"/>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flat" cmpd="sng" algn="ctr">
            <a:noFill/>
            <a:miter lim="800000"/>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flat" cmpd="sng" algn="ctr">
            <a:noFill/>
            <a:miter lim="800000"/>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flat" cmpd="sng" algn="ctr">
            <a:noFill/>
            <a:miter lim="800000"/>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flat" cmpd="sng" algn="ctr">
            <a:noFill/>
            <a:miter lim="800000"/>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flat" cmpd="sng" algn="ctr">
            <a:noFill/>
            <a:miter lim="800000"/>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flat" cmpd="sng" algn="ctr">
            <a:noFill/>
            <a:miter lim="800000"/>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flat" cmpd="sng" algn="ctr">
            <a:noFill/>
            <a:miter lim="800000"/>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flat" cmpd="sng" algn="ctr">
            <a:noFill/>
            <a:miter lim="800000"/>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flat" cmpd="sng" algn="ctr">
            <a:noFill/>
            <a:miter lim="800000"/>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flat" cmpd="sng" algn="ctr">
            <a:noFill/>
            <a:miter lim="800000"/>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flat" cmpd="sng" algn="ctr">
            <a:noFill/>
            <a:miter lim="800000"/>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flat" cmpd="sng" algn="ctr">
            <a:noFill/>
            <a:miter lim="800000"/>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flat" cmpd="sng" algn="ctr">
            <a:noFill/>
            <a:miter lim="800000"/>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flat" cmpd="sng" algn="ctr">
            <a:noFill/>
            <a:miter lim="800000"/>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flat" cmpd="sng" algn="ctr">
            <a:noFill/>
            <a:miter lim="800000"/>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flat" cmpd="sng" algn="ctr">
            <a:noFill/>
            <a:miter lim="800000"/>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flat" cmpd="sng" algn="ctr">
            <a:noFill/>
            <a:miter lim="800000"/>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flat" cmpd="sng" algn="ctr">
            <a:noFill/>
            <a:miter lim="800000"/>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8.6973822100500989E-2"/>
          <c:y val="0.11146399685023511"/>
          <c:w val="0.91302617789949903"/>
          <c:h val="0.46110234342177053"/>
        </c:manualLayout>
      </c:layout>
      <c:barChart>
        <c:barDir val="col"/>
        <c:grouping val="clustered"/>
        <c:varyColors val="0"/>
        <c:ser>
          <c:idx val="0"/>
          <c:order val="0"/>
          <c:tx>
            <c:strRef>
              <c:f>'Avg Price of Car(body &amp; style)'!$C$4:$C$5</c:f>
              <c:strCache>
                <c:ptCount val="1"/>
                <c:pt idx="0">
                  <c:v>2dr Hatchback</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cat>
            <c:strRef>
              <c:f>'Avg Price of Car(body &amp; style)'!$B$6:$B$52</c:f>
              <c:strCache>
                <c:ptCount val="47"/>
                <c:pt idx="0">
                  <c:v>Bugatti</c:v>
                </c:pt>
                <c:pt idx="1">
                  <c:v>Maybach</c:v>
                </c:pt>
                <c:pt idx="2">
                  <c:v>Rolls-Royce</c:v>
                </c:pt>
                <c:pt idx="3">
                  <c:v>Lamborghini</c:v>
                </c:pt>
                <c:pt idx="4">
                  <c:v>Bentley</c:v>
                </c:pt>
                <c:pt idx="5">
                  <c:v>McLaren</c:v>
                </c:pt>
                <c:pt idx="6">
                  <c:v>Ferrari</c:v>
                </c:pt>
                <c:pt idx="7">
                  <c:v>Spyker</c:v>
                </c:pt>
                <c:pt idx="8">
                  <c:v>Aston Martin</c:v>
                </c:pt>
                <c:pt idx="9">
                  <c:v>Maserati</c:v>
                </c:pt>
                <c:pt idx="10">
                  <c:v>Porsche</c:v>
                </c:pt>
                <c:pt idx="11">
                  <c:v>Mercedes-Benz</c:v>
                </c:pt>
                <c:pt idx="12">
                  <c:v>Lotus</c:v>
                </c:pt>
                <c:pt idx="13">
                  <c:v>Land Rover</c:v>
                </c:pt>
                <c:pt idx="14">
                  <c:v>Alfa Romeo</c:v>
                </c:pt>
                <c:pt idx="15">
                  <c:v>BMW</c:v>
                </c:pt>
                <c:pt idx="16">
                  <c:v>Cadillac</c:v>
                </c:pt>
                <c:pt idx="17">
                  <c:v>Audi</c:v>
                </c:pt>
                <c:pt idx="18">
                  <c:v>Lexus</c:v>
                </c:pt>
                <c:pt idx="19">
                  <c:v>Genesis</c:v>
                </c:pt>
                <c:pt idx="20">
                  <c:v>Lincoln</c:v>
                </c:pt>
                <c:pt idx="21">
                  <c:v>Infiniti</c:v>
                </c:pt>
                <c:pt idx="22">
                  <c:v>HUMMER</c:v>
                </c:pt>
                <c:pt idx="23">
                  <c:v>Acura</c:v>
                </c:pt>
                <c:pt idx="24">
                  <c:v>GMC</c:v>
                </c:pt>
                <c:pt idx="25">
                  <c:v>Toyota</c:v>
                </c:pt>
                <c:pt idx="26">
                  <c:v>Volvo</c:v>
                </c:pt>
                <c:pt idx="27">
                  <c:v>Nissan</c:v>
                </c:pt>
                <c:pt idx="28">
                  <c:v>Chevrolet</c:v>
                </c:pt>
                <c:pt idx="29">
                  <c:v>Buick</c:v>
                </c:pt>
                <c:pt idx="30">
                  <c:v>Volkswagen</c:v>
                </c:pt>
                <c:pt idx="31">
                  <c:v>Saab</c:v>
                </c:pt>
                <c:pt idx="32">
                  <c:v>Ford</c:v>
                </c:pt>
                <c:pt idx="33">
                  <c:v>Chrysler</c:v>
                </c:pt>
                <c:pt idx="34">
                  <c:v>Honda</c:v>
                </c:pt>
                <c:pt idx="35">
                  <c:v>Kia</c:v>
                </c:pt>
                <c:pt idx="36">
                  <c:v>Subaru</c:v>
                </c:pt>
                <c:pt idx="37">
                  <c:v>Hyundai</c:v>
                </c:pt>
                <c:pt idx="38">
                  <c:v>Dodge</c:v>
                </c:pt>
                <c:pt idx="39">
                  <c:v>FIAT</c:v>
                </c:pt>
                <c:pt idx="40">
                  <c:v>Mitsubishi</c:v>
                </c:pt>
                <c:pt idx="41">
                  <c:v>Scion</c:v>
                </c:pt>
                <c:pt idx="42">
                  <c:v>Mazda</c:v>
                </c:pt>
                <c:pt idx="43">
                  <c:v>Pontiac</c:v>
                </c:pt>
                <c:pt idx="44">
                  <c:v>Suzuki</c:v>
                </c:pt>
                <c:pt idx="45">
                  <c:v>Oldsmobile</c:v>
                </c:pt>
                <c:pt idx="46">
                  <c:v>Plymouth</c:v>
                </c:pt>
              </c:strCache>
            </c:strRef>
          </c:cat>
          <c:val>
            <c:numRef>
              <c:f>'Avg Price of Car(body &amp; style)'!$C$6:$C$52</c:f>
              <c:numCache>
                <c:formatCode>General</c:formatCode>
                <c:ptCount val="47"/>
                <c:pt idx="10" formatCode="_-[$$-409]* #,##0_ ;_-[$$-409]* \-#,##0\ ;_-[$$-409]* &quot;-&quot;_ ;_-@_ ">
                  <c:v>5765.4</c:v>
                </c:pt>
                <c:pt idx="15" formatCode="_-[$$-409]* #,##0_ ;_-[$$-409]* \-#,##0\ ;_-[$$-409]* &quot;-&quot;_ ;_-@_ ">
                  <c:v>26699</c:v>
                </c:pt>
                <c:pt idx="17" formatCode="_-[$$-409]* #,##0_ ;_-[$$-409]* \-#,##0\ ;_-[$$-409]* &quot;-&quot;_ ;_-@_ ">
                  <c:v>2000</c:v>
                </c:pt>
                <c:pt idx="23" formatCode="_-[$$-409]* #,##0_ ;_-[$$-409]* \-#,##0\ ;_-[$$-409]* &quot;-&quot;_ ;_-@_ ">
                  <c:v>17175.607142857141</c:v>
                </c:pt>
                <c:pt idx="25" formatCode="_-[$$-409]* #,##0_ ;_-[$$-409]* \-#,##0\ ;_-[$$-409]* &quot;-&quot;_ ;_-@_ ">
                  <c:v>18950</c:v>
                </c:pt>
                <c:pt idx="26" formatCode="_-[$$-409]* #,##0_ ;_-[$$-409]* \-#,##0\ ;_-[$$-409]* &quot;-&quot;_ ;_-@_ ">
                  <c:v>26258.333333333332</c:v>
                </c:pt>
                <c:pt idx="27" formatCode="_-[$$-409]* #,##0_ ;_-[$$-409]* \-#,##0\ ;_-[$$-409]* &quot;-&quot;_ ;_-@_ ">
                  <c:v>2097.5714285714284</c:v>
                </c:pt>
                <c:pt idx="28" formatCode="_-[$$-409]* #,##0_ ;_-[$$-409]* \-#,##0\ ;_-[$$-409]* &quot;-&quot;_ ;_-@_ ">
                  <c:v>2000</c:v>
                </c:pt>
                <c:pt idx="30" formatCode="_-[$$-409]* #,##0_ ;_-[$$-409]* \-#,##0\ ;_-[$$-409]* &quot;-&quot;_ ;_-@_ ">
                  <c:v>24251.598837209302</c:v>
                </c:pt>
                <c:pt idx="31" formatCode="_-[$$-409]* #,##0_ ;_-[$$-409]* \-#,##0\ ;_-[$$-409]* &quot;-&quot;_ ;_-@_ ">
                  <c:v>2000</c:v>
                </c:pt>
                <c:pt idx="32" formatCode="_-[$$-409]* #,##0_ ;_-[$$-409]* \-#,##0\ ;_-[$$-409]* &quot;-&quot;_ ;_-@_ ">
                  <c:v>2000</c:v>
                </c:pt>
                <c:pt idx="33" formatCode="_-[$$-409]* #,##0_ ;_-[$$-409]* \-#,##0\ ;_-[$$-409]* &quot;-&quot;_ ;_-@_ ">
                  <c:v>32935</c:v>
                </c:pt>
                <c:pt idx="34" formatCode="_-[$$-409]* #,##0_ ;_-[$$-409]* \-#,##0\ ;_-[$$-409]* &quot;-&quot;_ ;_-@_ ">
                  <c:v>17216.666666666668</c:v>
                </c:pt>
                <c:pt idx="36" formatCode="_-[$$-409]* #,##0_ ;_-[$$-409]* \-#,##0\ ;_-[$$-409]* &quot;-&quot;_ ;_-@_ ">
                  <c:v>2000</c:v>
                </c:pt>
                <c:pt idx="37" formatCode="_-[$$-409]* #,##0_ ;_-[$$-409]* \-#,##0\ ;_-[$$-409]* &quot;-&quot;_ ;_-@_ ">
                  <c:v>18536.607142857141</c:v>
                </c:pt>
                <c:pt idx="38" formatCode="_-[$$-409]* #,##0_ ;_-[$$-409]* \-#,##0\ ;_-[$$-409]* &quot;-&quot;_ ;_-@_ ">
                  <c:v>2000</c:v>
                </c:pt>
                <c:pt idx="39" formatCode="_-[$$-409]* #,##0_ ;_-[$$-409]* \-#,##0\ ;_-[$$-409]* &quot;-&quot;_ ;_-@_ ">
                  <c:v>19136.176470588234</c:v>
                </c:pt>
                <c:pt idx="40" formatCode="_-[$$-409]* #,##0_ ;_-[$$-409]* \-#,##0\ ;_-[$$-409]* &quot;-&quot;_ ;_-@_ ">
                  <c:v>13162.266666666666</c:v>
                </c:pt>
                <c:pt idx="41" formatCode="_-[$$-409]* #,##0_ ;_-[$$-409]* \-#,##0\ ;_-[$$-409]* &quot;-&quot;_ ;_-@_ ">
                  <c:v>20351.388888888891</c:v>
                </c:pt>
                <c:pt idx="42" formatCode="_-[$$-409]* #,##0_ ;_-[$$-409]* \-#,##0\ ;_-[$$-409]* &quot;-&quot;_ ;_-@_ ">
                  <c:v>2000</c:v>
                </c:pt>
                <c:pt idx="43" formatCode="_-[$$-409]* #,##0_ ;_-[$$-409]* \-#,##0\ ;_-[$$-409]* &quot;-&quot;_ ;_-@_ ">
                  <c:v>18167.222222222223</c:v>
                </c:pt>
                <c:pt idx="44" formatCode="_-[$$-409]* #,##0_ ;_-[$$-409]* \-#,##0\ ;_-[$$-409]* &quot;-&quot;_ ;_-@_ ">
                  <c:v>6642.2857142857147</c:v>
                </c:pt>
                <c:pt idx="46" formatCode="_-[$$-409]* #,##0_ ;_-[$$-409]* \-#,##0\ ;_-[$$-409]* &quot;-&quot;_ ;_-@_ ">
                  <c:v>2000</c:v>
                </c:pt>
              </c:numCache>
            </c:numRef>
          </c:val>
          <c:extLst>
            <c:ext xmlns:c16="http://schemas.microsoft.com/office/drawing/2014/chart" uri="{C3380CC4-5D6E-409C-BE32-E72D297353CC}">
              <c16:uniqueId val="{00000000-142C-4D15-A090-1716D2DD2B9B}"/>
            </c:ext>
          </c:extLst>
        </c:ser>
        <c:ser>
          <c:idx val="1"/>
          <c:order val="1"/>
          <c:tx>
            <c:strRef>
              <c:f>'Avg Price of Car(body &amp; style)'!$D$4:$D$5</c:f>
              <c:strCache>
                <c:ptCount val="1"/>
                <c:pt idx="0">
                  <c:v>2dr SUV</c:v>
                </c:pt>
              </c:strCache>
            </c:strRef>
          </c:tx>
          <c:spPr>
            <a:noFill/>
            <a:ln w="9525" cap="flat" cmpd="sng" algn="ctr">
              <a:solidFill>
                <a:schemeClr val="accent2"/>
              </a:solidFill>
              <a:miter lim="800000"/>
            </a:ln>
            <a:effectLst>
              <a:glow rad="63500">
                <a:schemeClr val="accent2">
                  <a:satMod val="175000"/>
                  <a:alpha val="25000"/>
                </a:schemeClr>
              </a:glow>
            </a:effectLst>
          </c:spPr>
          <c:invertIfNegative val="0"/>
          <c:cat>
            <c:strRef>
              <c:f>'Avg Price of Car(body &amp; style)'!$B$6:$B$52</c:f>
              <c:strCache>
                <c:ptCount val="47"/>
                <c:pt idx="0">
                  <c:v>Bugatti</c:v>
                </c:pt>
                <c:pt idx="1">
                  <c:v>Maybach</c:v>
                </c:pt>
                <c:pt idx="2">
                  <c:v>Rolls-Royce</c:v>
                </c:pt>
                <c:pt idx="3">
                  <c:v>Lamborghini</c:v>
                </c:pt>
                <c:pt idx="4">
                  <c:v>Bentley</c:v>
                </c:pt>
                <c:pt idx="5">
                  <c:v>McLaren</c:v>
                </c:pt>
                <c:pt idx="6">
                  <c:v>Ferrari</c:v>
                </c:pt>
                <c:pt idx="7">
                  <c:v>Spyker</c:v>
                </c:pt>
                <c:pt idx="8">
                  <c:v>Aston Martin</c:v>
                </c:pt>
                <c:pt idx="9">
                  <c:v>Maserati</c:v>
                </c:pt>
                <c:pt idx="10">
                  <c:v>Porsche</c:v>
                </c:pt>
                <c:pt idx="11">
                  <c:v>Mercedes-Benz</c:v>
                </c:pt>
                <c:pt idx="12">
                  <c:v>Lotus</c:v>
                </c:pt>
                <c:pt idx="13">
                  <c:v>Land Rover</c:v>
                </c:pt>
                <c:pt idx="14">
                  <c:v>Alfa Romeo</c:v>
                </c:pt>
                <c:pt idx="15">
                  <c:v>BMW</c:v>
                </c:pt>
                <c:pt idx="16">
                  <c:v>Cadillac</c:v>
                </c:pt>
                <c:pt idx="17">
                  <c:v>Audi</c:v>
                </c:pt>
                <c:pt idx="18">
                  <c:v>Lexus</c:v>
                </c:pt>
                <c:pt idx="19">
                  <c:v>Genesis</c:v>
                </c:pt>
                <c:pt idx="20">
                  <c:v>Lincoln</c:v>
                </c:pt>
                <c:pt idx="21">
                  <c:v>Infiniti</c:v>
                </c:pt>
                <c:pt idx="22">
                  <c:v>HUMMER</c:v>
                </c:pt>
                <c:pt idx="23">
                  <c:v>Acura</c:v>
                </c:pt>
                <c:pt idx="24">
                  <c:v>GMC</c:v>
                </c:pt>
                <c:pt idx="25">
                  <c:v>Toyota</c:v>
                </c:pt>
                <c:pt idx="26">
                  <c:v>Volvo</c:v>
                </c:pt>
                <c:pt idx="27">
                  <c:v>Nissan</c:v>
                </c:pt>
                <c:pt idx="28">
                  <c:v>Chevrolet</c:v>
                </c:pt>
                <c:pt idx="29">
                  <c:v>Buick</c:v>
                </c:pt>
                <c:pt idx="30">
                  <c:v>Volkswagen</c:v>
                </c:pt>
                <c:pt idx="31">
                  <c:v>Saab</c:v>
                </c:pt>
                <c:pt idx="32">
                  <c:v>Ford</c:v>
                </c:pt>
                <c:pt idx="33">
                  <c:v>Chrysler</c:v>
                </c:pt>
                <c:pt idx="34">
                  <c:v>Honda</c:v>
                </c:pt>
                <c:pt idx="35">
                  <c:v>Kia</c:v>
                </c:pt>
                <c:pt idx="36">
                  <c:v>Subaru</c:v>
                </c:pt>
                <c:pt idx="37">
                  <c:v>Hyundai</c:v>
                </c:pt>
                <c:pt idx="38">
                  <c:v>Dodge</c:v>
                </c:pt>
                <c:pt idx="39">
                  <c:v>FIAT</c:v>
                </c:pt>
                <c:pt idx="40">
                  <c:v>Mitsubishi</c:v>
                </c:pt>
                <c:pt idx="41">
                  <c:v>Scion</c:v>
                </c:pt>
                <c:pt idx="42">
                  <c:v>Mazda</c:v>
                </c:pt>
                <c:pt idx="43">
                  <c:v>Pontiac</c:v>
                </c:pt>
                <c:pt idx="44">
                  <c:v>Suzuki</c:v>
                </c:pt>
                <c:pt idx="45">
                  <c:v>Oldsmobile</c:v>
                </c:pt>
                <c:pt idx="46">
                  <c:v>Plymouth</c:v>
                </c:pt>
              </c:strCache>
            </c:strRef>
          </c:cat>
          <c:val>
            <c:numRef>
              <c:f>'Avg Price of Car(body &amp; style)'!$D$6:$D$52</c:f>
              <c:numCache>
                <c:formatCode>General</c:formatCode>
                <c:ptCount val="47"/>
                <c:pt idx="13" formatCode="_-[$$-409]* #,##0_ ;_-[$$-409]* \-#,##0\ ;_-[$$-409]* &quot;-&quot;_ ;_-@_ ">
                  <c:v>39699.5</c:v>
                </c:pt>
                <c:pt idx="24" formatCode="_-[$$-409]* #,##0_ ;_-[$$-409]* \-#,##0\ ;_-[$$-409]* &quot;-&quot;_ ;_-@_ ">
                  <c:v>5550.7307692307695</c:v>
                </c:pt>
                <c:pt idx="28" formatCode="_-[$$-409]* #,##0_ ;_-[$$-409]* \-#,##0\ ;_-[$$-409]* &quot;-&quot;_ ;_-@_ ">
                  <c:v>8887.9166666666661</c:v>
                </c:pt>
                <c:pt idx="32" formatCode="_-[$$-409]* #,##0_ ;_-[$$-409]* \-#,##0\ ;_-[$$-409]* &quot;-&quot;_ ;_-@_ ">
                  <c:v>13710.657142857142</c:v>
                </c:pt>
                <c:pt idx="38" formatCode="_-[$$-409]* #,##0_ ;_-[$$-409]* \-#,##0\ ;_-[$$-409]* &quot;-&quot;_ ;_-@_ ">
                  <c:v>2000</c:v>
                </c:pt>
                <c:pt idx="42" formatCode="_-[$$-409]* #,##0_ ;_-[$$-409]* \-#,##0\ ;_-[$$-409]* &quot;-&quot;_ ;_-@_ ">
                  <c:v>2000</c:v>
                </c:pt>
                <c:pt idx="44" formatCode="_-[$$-409]* #,##0_ ;_-[$$-409]* \-#,##0\ ;_-[$$-409]* &quot;-&quot;_ ;_-@_ ">
                  <c:v>2000</c:v>
                </c:pt>
              </c:numCache>
            </c:numRef>
          </c:val>
          <c:extLst>
            <c:ext xmlns:c16="http://schemas.microsoft.com/office/drawing/2014/chart" uri="{C3380CC4-5D6E-409C-BE32-E72D297353CC}">
              <c16:uniqueId val="{00000001-142C-4D15-A090-1716D2DD2B9B}"/>
            </c:ext>
          </c:extLst>
        </c:ser>
        <c:ser>
          <c:idx val="2"/>
          <c:order val="2"/>
          <c:tx>
            <c:strRef>
              <c:f>'Avg Price of Car(body &amp; style)'!$E$4:$E$5</c:f>
              <c:strCache>
                <c:ptCount val="1"/>
                <c:pt idx="0">
                  <c:v>4dr Hatchback</c:v>
                </c:pt>
              </c:strCache>
            </c:strRef>
          </c:tx>
          <c:spPr>
            <a:noFill/>
            <a:ln w="9525" cap="flat" cmpd="sng" algn="ctr">
              <a:solidFill>
                <a:schemeClr val="accent3"/>
              </a:solidFill>
              <a:miter lim="800000"/>
            </a:ln>
            <a:effectLst>
              <a:glow rad="63500">
                <a:schemeClr val="accent3">
                  <a:satMod val="175000"/>
                  <a:alpha val="25000"/>
                </a:schemeClr>
              </a:glow>
            </a:effectLst>
          </c:spPr>
          <c:invertIfNegative val="0"/>
          <c:cat>
            <c:strRef>
              <c:f>'Avg Price of Car(body &amp; style)'!$B$6:$B$52</c:f>
              <c:strCache>
                <c:ptCount val="47"/>
                <c:pt idx="0">
                  <c:v>Bugatti</c:v>
                </c:pt>
                <c:pt idx="1">
                  <c:v>Maybach</c:v>
                </c:pt>
                <c:pt idx="2">
                  <c:v>Rolls-Royce</c:v>
                </c:pt>
                <c:pt idx="3">
                  <c:v>Lamborghini</c:v>
                </c:pt>
                <c:pt idx="4">
                  <c:v>Bentley</c:v>
                </c:pt>
                <c:pt idx="5">
                  <c:v>McLaren</c:v>
                </c:pt>
                <c:pt idx="6">
                  <c:v>Ferrari</c:v>
                </c:pt>
                <c:pt idx="7">
                  <c:v>Spyker</c:v>
                </c:pt>
                <c:pt idx="8">
                  <c:v>Aston Martin</c:v>
                </c:pt>
                <c:pt idx="9">
                  <c:v>Maserati</c:v>
                </c:pt>
                <c:pt idx="10">
                  <c:v>Porsche</c:v>
                </c:pt>
                <c:pt idx="11">
                  <c:v>Mercedes-Benz</c:v>
                </c:pt>
                <c:pt idx="12">
                  <c:v>Lotus</c:v>
                </c:pt>
                <c:pt idx="13">
                  <c:v>Land Rover</c:v>
                </c:pt>
                <c:pt idx="14">
                  <c:v>Alfa Romeo</c:v>
                </c:pt>
                <c:pt idx="15">
                  <c:v>BMW</c:v>
                </c:pt>
                <c:pt idx="16">
                  <c:v>Cadillac</c:v>
                </c:pt>
                <c:pt idx="17">
                  <c:v>Audi</c:v>
                </c:pt>
                <c:pt idx="18">
                  <c:v>Lexus</c:v>
                </c:pt>
                <c:pt idx="19">
                  <c:v>Genesis</c:v>
                </c:pt>
                <c:pt idx="20">
                  <c:v>Lincoln</c:v>
                </c:pt>
                <c:pt idx="21">
                  <c:v>Infiniti</c:v>
                </c:pt>
                <c:pt idx="22">
                  <c:v>HUMMER</c:v>
                </c:pt>
                <c:pt idx="23">
                  <c:v>Acura</c:v>
                </c:pt>
                <c:pt idx="24">
                  <c:v>GMC</c:v>
                </c:pt>
                <c:pt idx="25">
                  <c:v>Toyota</c:v>
                </c:pt>
                <c:pt idx="26">
                  <c:v>Volvo</c:v>
                </c:pt>
                <c:pt idx="27">
                  <c:v>Nissan</c:v>
                </c:pt>
                <c:pt idx="28">
                  <c:v>Chevrolet</c:v>
                </c:pt>
                <c:pt idx="29">
                  <c:v>Buick</c:v>
                </c:pt>
                <c:pt idx="30">
                  <c:v>Volkswagen</c:v>
                </c:pt>
                <c:pt idx="31">
                  <c:v>Saab</c:v>
                </c:pt>
                <c:pt idx="32">
                  <c:v>Ford</c:v>
                </c:pt>
                <c:pt idx="33">
                  <c:v>Chrysler</c:v>
                </c:pt>
                <c:pt idx="34">
                  <c:v>Honda</c:v>
                </c:pt>
                <c:pt idx="35">
                  <c:v>Kia</c:v>
                </c:pt>
                <c:pt idx="36">
                  <c:v>Subaru</c:v>
                </c:pt>
                <c:pt idx="37">
                  <c:v>Hyundai</c:v>
                </c:pt>
                <c:pt idx="38">
                  <c:v>Dodge</c:v>
                </c:pt>
                <c:pt idx="39">
                  <c:v>FIAT</c:v>
                </c:pt>
                <c:pt idx="40">
                  <c:v>Mitsubishi</c:v>
                </c:pt>
                <c:pt idx="41">
                  <c:v>Scion</c:v>
                </c:pt>
                <c:pt idx="42">
                  <c:v>Mazda</c:v>
                </c:pt>
                <c:pt idx="43">
                  <c:v>Pontiac</c:v>
                </c:pt>
                <c:pt idx="44">
                  <c:v>Suzuki</c:v>
                </c:pt>
                <c:pt idx="45">
                  <c:v>Oldsmobile</c:v>
                </c:pt>
                <c:pt idx="46">
                  <c:v>Plymouth</c:v>
                </c:pt>
              </c:strCache>
            </c:strRef>
          </c:cat>
          <c:val>
            <c:numRef>
              <c:f>'Avg Price of Car(body &amp; style)'!$E$6:$E$52</c:f>
              <c:numCache>
                <c:formatCode>General</c:formatCode>
                <c:ptCount val="47"/>
                <c:pt idx="11" formatCode="_-[$$-409]* #,##0_ ;_-[$$-409]* \-#,##0\ ;_-[$$-409]* &quot;-&quot;_ ;_-@_ ">
                  <c:v>40933.333333333336</c:v>
                </c:pt>
                <c:pt idx="15" formatCode="_-[$$-409]* #,##0_ ;_-[$$-409]* \-#,##0\ ;_-[$$-409]* &quot;-&quot;_ ;_-@_ ">
                  <c:v>54521.428571428572</c:v>
                </c:pt>
                <c:pt idx="18" formatCode="_-[$$-409]* #,##0_ ;_-[$$-409]* \-#,##0\ ;_-[$$-409]* &quot;-&quot;_ ;_-@_ ">
                  <c:v>31566.666666666668</c:v>
                </c:pt>
                <c:pt idx="23" formatCode="_-[$$-409]* #,##0_ ;_-[$$-409]* \-#,##0\ ;_-[$$-409]* &quot;-&quot;_ ;_-@_ ">
                  <c:v>51062.857142857145</c:v>
                </c:pt>
                <c:pt idx="25" formatCode="_-[$$-409]* #,##0_ ;_-[$$-409]* \-#,##0\ ;_-[$$-409]* &quot;-&quot;_ ;_-@_ ">
                  <c:v>22186.507936507936</c:v>
                </c:pt>
                <c:pt idx="27" formatCode="_-[$$-409]* #,##0_ ;_-[$$-409]* \-#,##0\ ;_-[$$-409]* &quot;-&quot;_ ;_-@_ ">
                  <c:v>22241.08695652174</c:v>
                </c:pt>
                <c:pt idx="28" formatCode="_-[$$-409]* #,##0_ ;_-[$$-409]* \-#,##0\ ;_-[$$-409]* &quot;-&quot;_ ;_-@_ ">
                  <c:v>18329.31818181818</c:v>
                </c:pt>
                <c:pt idx="30" formatCode="_-[$$-409]* #,##0_ ;_-[$$-409]* \-#,##0\ ;_-[$$-409]* &quot;-&quot;_ ;_-@_ ">
                  <c:v>27778.232758620688</c:v>
                </c:pt>
                <c:pt idx="31" formatCode="_-[$$-409]* #,##0_ ;_-[$$-409]* \-#,##0\ ;_-[$$-409]* &quot;-&quot;_ ;_-@_ ">
                  <c:v>2032.5555555555557</c:v>
                </c:pt>
                <c:pt idx="32" formatCode="_-[$$-409]* #,##0_ ;_-[$$-409]* \-#,##0\ ;_-[$$-409]* &quot;-&quot;_ ;_-@_ ">
                  <c:v>18467.5</c:v>
                </c:pt>
                <c:pt idx="34" formatCode="_-[$$-409]* #,##0_ ;_-[$$-409]* \-#,##0\ ;_-[$$-409]* &quot;-&quot;_ ;_-@_ ">
                  <c:v>25836.794871794871</c:v>
                </c:pt>
                <c:pt idx="35" formatCode="_-[$$-409]* #,##0_ ;_-[$$-409]* \-#,##0\ ;_-[$$-409]* &quot;-&quot;_ ;_-@_ ">
                  <c:v>19379.047619047618</c:v>
                </c:pt>
                <c:pt idx="36" formatCode="_-[$$-409]* #,##0_ ;_-[$$-409]* \-#,##0\ ;_-[$$-409]* &quot;-&quot;_ ;_-@_ ">
                  <c:v>21189.375</c:v>
                </c:pt>
                <c:pt idx="37" formatCode="_-[$$-409]* #,##0_ ;_-[$$-409]* \-#,##0\ ;_-[$$-409]* &quot;-&quot;_ ;_-@_ ">
                  <c:v>17629.333333333332</c:v>
                </c:pt>
                <c:pt idx="38" formatCode="_-[$$-409]* #,##0_ ;_-[$$-409]* \-#,##0\ ;_-[$$-409]* &quot;-&quot;_ ;_-@_ ">
                  <c:v>2000</c:v>
                </c:pt>
                <c:pt idx="40" formatCode="_-[$$-409]* #,##0_ ;_-[$$-409]* \-#,##0\ ;_-[$$-409]* &quot;-&quot;_ ;_-@_ ">
                  <c:v>12101.785714285714</c:v>
                </c:pt>
                <c:pt idx="41" formatCode="_-[$$-409]* #,##0_ ;_-[$$-409]* \-#,##0\ ;_-[$$-409]* &quot;-&quot;_ ;_-@_ ">
                  <c:v>15692.777777777777</c:v>
                </c:pt>
                <c:pt idx="42" formatCode="_-[$$-409]* #,##0_ ;_-[$$-409]* \-#,##0\ ;_-[$$-409]* &quot;-&quot;_ ;_-@_ ">
                  <c:v>20809.268292682926</c:v>
                </c:pt>
                <c:pt idx="43" formatCode="_-[$$-409]* #,##0_ ;_-[$$-409]* \-#,##0\ ;_-[$$-409]* &quot;-&quot;_ ;_-@_ ">
                  <c:v>18108.333333333332</c:v>
                </c:pt>
                <c:pt idx="44" formatCode="_-[$$-409]* #,##0_ ;_-[$$-409]* \-#,##0\ ;_-[$$-409]* &quot;-&quot;_ ;_-@_ ">
                  <c:v>16696.771428571428</c:v>
                </c:pt>
                <c:pt idx="46" formatCode="_-[$$-409]* #,##0_ ;_-[$$-409]* \-#,##0\ ;_-[$$-409]* &quot;-&quot;_ ;_-@_ ">
                  <c:v>2000</c:v>
                </c:pt>
              </c:numCache>
            </c:numRef>
          </c:val>
          <c:extLst>
            <c:ext xmlns:c16="http://schemas.microsoft.com/office/drawing/2014/chart" uri="{C3380CC4-5D6E-409C-BE32-E72D297353CC}">
              <c16:uniqueId val="{00000002-142C-4D15-A090-1716D2DD2B9B}"/>
            </c:ext>
          </c:extLst>
        </c:ser>
        <c:ser>
          <c:idx val="3"/>
          <c:order val="3"/>
          <c:tx>
            <c:strRef>
              <c:f>'Avg Price of Car(body &amp; style)'!$F$4:$F$5</c:f>
              <c:strCache>
                <c:ptCount val="1"/>
                <c:pt idx="0">
                  <c:v>4dr SUV</c:v>
                </c:pt>
              </c:strCache>
            </c:strRef>
          </c:tx>
          <c:spPr>
            <a:noFill/>
            <a:ln w="9525" cap="flat" cmpd="sng" algn="ctr">
              <a:solidFill>
                <a:schemeClr val="accent4"/>
              </a:solidFill>
              <a:miter lim="800000"/>
            </a:ln>
            <a:effectLst>
              <a:glow rad="63500">
                <a:schemeClr val="accent4">
                  <a:satMod val="175000"/>
                  <a:alpha val="25000"/>
                </a:schemeClr>
              </a:glow>
            </a:effectLst>
          </c:spPr>
          <c:invertIfNegative val="0"/>
          <c:cat>
            <c:strRef>
              <c:f>'Avg Price of Car(body &amp; style)'!$B$6:$B$52</c:f>
              <c:strCache>
                <c:ptCount val="47"/>
                <c:pt idx="0">
                  <c:v>Bugatti</c:v>
                </c:pt>
                <c:pt idx="1">
                  <c:v>Maybach</c:v>
                </c:pt>
                <c:pt idx="2">
                  <c:v>Rolls-Royce</c:v>
                </c:pt>
                <c:pt idx="3">
                  <c:v>Lamborghini</c:v>
                </c:pt>
                <c:pt idx="4">
                  <c:v>Bentley</c:v>
                </c:pt>
                <c:pt idx="5">
                  <c:v>McLaren</c:v>
                </c:pt>
                <c:pt idx="6">
                  <c:v>Ferrari</c:v>
                </c:pt>
                <c:pt idx="7">
                  <c:v>Spyker</c:v>
                </c:pt>
                <c:pt idx="8">
                  <c:v>Aston Martin</c:v>
                </c:pt>
                <c:pt idx="9">
                  <c:v>Maserati</c:v>
                </c:pt>
                <c:pt idx="10">
                  <c:v>Porsche</c:v>
                </c:pt>
                <c:pt idx="11">
                  <c:v>Mercedes-Benz</c:v>
                </c:pt>
                <c:pt idx="12">
                  <c:v>Lotus</c:v>
                </c:pt>
                <c:pt idx="13">
                  <c:v>Land Rover</c:v>
                </c:pt>
                <c:pt idx="14">
                  <c:v>Alfa Romeo</c:v>
                </c:pt>
                <c:pt idx="15">
                  <c:v>BMW</c:v>
                </c:pt>
                <c:pt idx="16">
                  <c:v>Cadillac</c:v>
                </c:pt>
                <c:pt idx="17">
                  <c:v>Audi</c:v>
                </c:pt>
                <c:pt idx="18">
                  <c:v>Lexus</c:v>
                </c:pt>
                <c:pt idx="19">
                  <c:v>Genesis</c:v>
                </c:pt>
                <c:pt idx="20">
                  <c:v>Lincoln</c:v>
                </c:pt>
                <c:pt idx="21">
                  <c:v>Infiniti</c:v>
                </c:pt>
                <c:pt idx="22">
                  <c:v>HUMMER</c:v>
                </c:pt>
                <c:pt idx="23">
                  <c:v>Acura</c:v>
                </c:pt>
                <c:pt idx="24">
                  <c:v>GMC</c:v>
                </c:pt>
                <c:pt idx="25">
                  <c:v>Toyota</c:v>
                </c:pt>
                <c:pt idx="26">
                  <c:v>Volvo</c:v>
                </c:pt>
                <c:pt idx="27">
                  <c:v>Nissan</c:v>
                </c:pt>
                <c:pt idx="28">
                  <c:v>Chevrolet</c:v>
                </c:pt>
                <c:pt idx="29">
                  <c:v>Buick</c:v>
                </c:pt>
                <c:pt idx="30">
                  <c:v>Volkswagen</c:v>
                </c:pt>
                <c:pt idx="31">
                  <c:v>Saab</c:v>
                </c:pt>
                <c:pt idx="32">
                  <c:v>Ford</c:v>
                </c:pt>
                <c:pt idx="33">
                  <c:v>Chrysler</c:v>
                </c:pt>
                <c:pt idx="34">
                  <c:v>Honda</c:v>
                </c:pt>
                <c:pt idx="35">
                  <c:v>Kia</c:v>
                </c:pt>
                <c:pt idx="36">
                  <c:v>Subaru</c:v>
                </c:pt>
                <c:pt idx="37">
                  <c:v>Hyundai</c:v>
                </c:pt>
                <c:pt idx="38">
                  <c:v>Dodge</c:v>
                </c:pt>
                <c:pt idx="39">
                  <c:v>FIAT</c:v>
                </c:pt>
                <c:pt idx="40">
                  <c:v>Mitsubishi</c:v>
                </c:pt>
                <c:pt idx="41">
                  <c:v>Scion</c:v>
                </c:pt>
                <c:pt idx="42">
                  <c:v>Mazda</c:v>
                </c:pt>
                <c:pt idx="43">
                  <c:v>Pontiac</c:v>
                </c:pt>
                <c:pt idx="44">
                  <c:v>Suzuki</c:v>
                </c:pt>
                <c:pt idx="45">
                  <c:v>Oldsmobile</c:v>
                </c:pt>
                <c:pt idx="46">
                  <c:v>Plymouth</c:v>
                </c:pt>
              </c:strCache>
            </c:strRef>
          </c:cat>
          <c:val>
            <c:numRef>
              <c:f>'Avg Price of Car(body &amp; style)'!$F$6:$F$52</c:f>
              <c:numCache>
                <c:formatCode>General</c:formatCode>
                <c:ptCount val="47"/>
                <c:pt idx="9" formatCode="_-[$$-409]* #,##0_ ;_-[$$-409]* \-#,##0\ ;_-[$$-409]* &quot;-&quot;_ ;_-@_ ">
                  <c:v>77500</c:v>
                </c:pt>
                <c:pt idx="10" formatCode="_-[$$-409]* #,##0_ ;_-[$$-409]* \-#,##0\ ;_-[$$-409]* &quot;-&quot;_ ;_-@_ ">
                  <c:v>82509.090909090912</c:v>
                </c:pt>
                <c:pt idx="11" formatCode="_-[$$-409]* #,##0_ ;_-[$$-409]* \-#,##0\ ;_-[$$-409]* &quot;-&quot;_ ;_-@_ ">
                  <c:v>68400.138888888891</c:v>
                </c:pt>
                <c:pt idx="13" formatCode="_-[$$-409]* #,##0_ ;_-[$$-409]* \-#,##0\ ;_-[$$-409]* &quot;-&quot;_ ;_-@_ ">
                  <c:v>70910.8984375</c:v>
                </c:pt>
                <c:pt idx="15" formatCode="_-[$$-409]* #,##0_ ;_-[$$-409]* \-#,##0\ ;_-[$$-409]* &quot;-&quot;_ ;_-@_ ">
                  <c:v>58536.111111111109</c:v>
                </c:pt>
                <c:pt idx="16" formatCode="_-[$$-409]* #,##0_ ;_-[$$-409]* \-#,##0\ ;_-[$$-409]* &quot;-&quot;_ ;_-@_ ">
                  <c:v>72551.060606060608</c:v>
                </c:pt>
                <c:pt idx="17" formatCode="_-[$$-409]* #,##0_ ;_-[$$-409]* \-#,##0\ ;_-[$$-409]* &quot;-&quot;_ ;_-@_ ">
                  <c:v>48634.545454545456</c:v>
                </c:pt>
                <c:pt idx="18" formatCode="_-[$$-409]* #,##0_ ;_-[$$-409]* \-#,##0\ ;_-[$$-409]* &quot;-&quot;_ ;_-@_ ">
                  <c:v>45042.485714285714</c:v>
                </c:pt>
                <c:pt idx="20" formatCode="_-[$$-409]* #,##0_ ;_-[$$-409]* \-#,##0\ ;_-[$$-409]* &quot;-&quot;_ ;_-@_ ">
                  <c:v>50331.911764705881</c:v>
                </c:pt>
                <c:pt idx="21" formatCode="_-[$$-409]* #,##0_ ;_-[$$-409]* \-#,##0\ ;_-[$$-409]* &quot;-&quot;_ ;_-@_ ">
                  <c:v>45686.315789473687</c:v>
                </c:pt>
                <c:pt idx="22" formatCode="_-[$$-409]* #,##0_ ;_-[$$-409]* \-#,##0\ ;_-[$$-409]* &quot;-&quot;_ ;_-@_ ">
                  <c:v>37749</c:v>
                </c:pt>
                <c:pt idx="23" formatCode="_-[$$-409]* #,##0_ ;_-[$$-409]* \-#,##0\ ;_-[$$-409]* &quot;-&quot;_ ;_-@_ ">
                  <c:v>42959.758064516129</c:v>
                </c:pt>
                <c:pt idx="24" formatCode="_-[$$-409]* #,##0_ ;_-[$$-409]* \-#,##0\ ;_-[$$-409]* &quot;-&quot;_ ;_-@_ ">
                  <c:v>36695.685082872929</c:v>
                </c:pt>
                <c:pt idx="25" formatCode="_-[$$-409]* #,##0_ ;_-[$$-409]* \-#,##0\ ;_-[$$-409]* &quot;-&quot;_ ;_-@_ ">
                  <c:v>40631.557377049183</c:v>
                </c:pt>
                <c:pt idx="26" formatCode="_-[$$-409]* #,##0_ ;_-[$$-409]* \-#,##0\ ;_-[$$-409]* &quot;-&quot;_ ;_-@_ ">
                  <c:v>45338.028169014084</c:v>
                </c:pt>
                <c:pt idx="27" formatCode="_-[$$-409]* #,##0_ ;_-[$$-409]* \-#,##0\ ;_-[$$-409]* &quot;-&quot;_ ;_-@_ ">
                  <c:v>34294.462809917357</c:v>
                </c:pt>
                <c:pt idx="28" formatCode="_-[$$-409]* #,##0_ ;_-[$$-409]* \-#,##0\ ;_-[$$-409]* &quot;-&quot;_ ;_-@_ ">
                  <c:v>32046.673170731709</c:v>
                </c:pt>
                <c:pt idx="29" formatCode="_-[$$-409]* #,##0_ ;_-[$$-409]* \-#,##0\ ;_-[$$-409]* &quot;-&quot;_ ;_-@_ ">
                  <c:v>33996.349206349209</c:v>
                </c:pt>
                <c:pt idx="30" formatCode="_-[$$-409]* #,##0_ ;_-[$$-409]* \-#,##0\ ;_-[$$-409]* &quot;-&quot;_ ;_-@_ ">
                  <c:v>41699.1</c:v>
                </c:pt>
                <c:pt idx="31" formatCode="_-[$$-409]* #,##0_ ;_-[$$-409]* \-#,##0\ ;_-[$$-409]* &quot;-&quot;_ ;_-@_ ">
                  <c:v>41685</c:v>
                </c:pt>
                <c:pt idx="32" formatCode="_-[$$-409]* #,##0_ ;_-[$$-409]* \-#,##0\ ;_-[$$-409]* &quot;-&quot;_ ;_-@_ ">
                  <c:v>42027.605769230766</c:v>
                </c:pt>
                <c:pt idx="33" formatCode="_-[$$-409]* #,##0_ ;_-[$$-409]* \-#,##0\ ;_-[$$-409]* &quot;-&quot;_ ;_-@_ ">
                  <c:v>35792.142857142855</c:v>
                </c:pt>
                <c:pt idx="34" formatCode="_-[$$-409]* #,##0_ ;_-[$$-409]* \-#,##0\ ;_-[$$-409]* &quot;-&quot;_ ;_-@_ ">
                  <c:v>28855.5401459854</c:v>
                </c:pt>
                <c:pt idx="35" formatCode="_-[$$-409]* #,##0_ ;_-[$$-409]* \-#,##0\ ;_-[$$-409]* &quot;-&quot;_ ;_-@_ ">
                  <c:v>31533</c:v>
                </c:pt>
                <c:pt idx="36" formatCode="_-[$$-409]* #,##0_ ;_-[$$-409]* \-#,##0\ ;_-[$$-409]* &quot;-&quot;_ ;_-@_ ">
                  <c:v>29322.6213592233</c:v>
                </c:pt>
                <c:pt idx="37" formatCode="_-[$$-409]* #,##0_ ;_-[$$-409]* \-#,##0\ ;_-[$$-409]* &quot;-&quot;_ ;_-@_ ">
                  <c:v>30412.714285714286</c:v>
                </c:pt>
                <c:pt idx="38" formatCode="_-[$$-409]* #,##0_ ;_-[$$-409]* \-#,##0\ ;_-[$$-409]* &quot;-&quot;_ ;_-@_ ">
                  <c:v>30992.831325301206</c:v>
                </c:pt>
                <c:pt idx="39" formatCode="_-[$$-409]* #,##0_ ;_-[$$-409]* \-#,##0\ ;_-[$$-409]* &quot;-&quot;_ ;_-@_ ">
                  <c:v>24620.333333333332</c:v>
                </c:pt>
                <c:pt idx="40" formatCode="_-[$$-409]* #,##0_ ;_-[$$-409]* \-#,##0\ ;_-[$$-409]* &quot;-&quot;_ ;_-@_ ">
                  <c:v>26158.291139240508</c:v>
                </c:pt>
                <c:pt idx="42" formatCode="_-[$$-409]* #,##0_ ;_-[$$-409]* \-#,##0\ ;_-[$$-409]* &quot;-&quot;_ ;_-@_ ">
                  <c:v>27080.042016806721</c:v>
                </c:pt>
                <c:pt idx="43" formatCode="_-[$$-409]* #,##0_ ;_-[$$-409]* \-#,##0\ ;_-[$$-409]* &quot;-&quot;_ ;_-@_ ">
                  <c:v>25096.875</c:v>
                </c:pt>
                <c:pt idx="44" formatCode="_-[$$-409]* #,##0_ ;_-[$$-409]* \-#,##0\ ;_-[$$-409]* &quot;-&quot;_ ;_-@_ ">
                  <c:v>21090.544642857141</c:v>
                </c:pt>
                <c:pt idx="45" formatCode="_-[$$-409]* #,##0_ ;_-[$$-409]* \-#,##0\ ;_-[$$-409]* &quot;-&quot;_ ;_-@_ ">
                  <c:v>34021.428571428572</c:v>
                </c:pt>
              </c:numCache>
            </c:numRef>
          </c:val>
          <c:extLst>
            <c:ext xmlns:c16="http://schemas.microsoft.com/office/drawing/2014/chart" uri="{C3380CC4-5D6E-409C-BE32-E72D297353CC}">
              <c16:uniqueId val="{00000003-142C-4D15-A090-1716D2DD2B9B}"/>
            </c:ext>
          </c:extLst>
        </c:ser>
        <c:ser>
          <c:idx val="4"/>
          <c:order val="4"/>
          <c:tx>
            <c:strRef>
              <c:f>'Avg Price of Car(body &amp; style)'!$G$4:$G$5</c:f>
              <c:strCache>
                <c:ptCount val="1"/>
                <c:pt idx="0">
                  <c:v>Cargo Minivan</c:v>
                </c:pt>
              </c:strCache>
            </c:strRef>
          </c:tx>
          <c:spPr>
            <a:noFill/>
            <a:ln w="9525" cap="flat" cmpd="sng" algn="ctr">
              <a:solidFill>
                <a:schemeClr val="accent5"/>
              </a:solidFill>
              <a:miter lim="800000"/>
            </a:ln>
            <a:effectLst>
              <a:glow rad="63500">
                <a:schemeClr val="accent5">
                  <a:satMod val="175000"/>
                  <a:alpha val="25000"/>
                </a:schemeClr>
              </a:glow>
            </a:effectLst>
          </c:spPr>
          <c:invertIfNegative val="0"/>
          <c:cat>
            <c:strRef>
              <c:f>'Avg Price of Car(body &amp; style)'!$B$6:$B$52</c:f>
              <c:strCache>
                <c:ptCount val="47"/>
                <c:pt idx="0">
                  <c:v>Bugatti</c:v>
                </c:pt>
                <c:pt idx="1">
                  <c:v>Maybach</c:v>
                </c:pt>
                <c:pt idx="2">
                  <c:v>Rolls-Royce</c:v>
                </c:pt>
                <c:pt idx="3">
                  <c:v>Lamborghini</c:v>
                </c:pt>
                <c:pt idx="4">
                  <c:v>Bentley</c:v>
                </c:pt>
                <c:pt idx="5">
                  <c:v>McLaren</c:v>
                </c:pt>
                <c:pt idx="6">
                  <c:v>Ferrari</c:v>
                </c:pt>
                <c:pt idx="7">
                  <c:v>Spyker</c:v>
                </c:pt>
                <c:pt idx="8">
                  <c:v>Aston Martin</c:v>
                </c:pt>
                <c:pt idx="9">
                  <c:v>Maserati</c:v>
                </c:pt>
                <c:pt idx="10">
                  <c:v>Porsche</c:v>
                </c:pt>
                <c:pt idx="11">
                  <c:v>Mercedes-Benz</c:v>
                </c:pt>
                <c:pt idx="12">
                  <c:v>Lotus</c:v>
                </c:pt>
                <c:pt idx="13">
                  <c:v>Land Rover</c:v>
                </c:pt>
                <c:pt idx="14">
                  <c:v>Alfa Romeo</c:v>
                </c:pt>
                <c:pt idx="15">
                  <c:v>BMW</c:v>
                </c:pt>
                <c:pt idx="16">
                  <c:v>Cadillac</c:v>
                </c:pt>
                <c:pt idx="17">
                  <c:v>Audi</c:v>
                </c:pt>
                <c:pt idx="18">
                  <c:v>Lexus</c:v>
                </c:pt>
                <c:pt idx="19">
                  <c:v>Genesis</c:v>
                </c:pt>
                <c:pt idx="20">
                  <c:v>Lincoln</c:v>
                </c:pt>
                <c:pt idx="21">
                  <c:v>Infiniti</c:v>
                </c:pt>
                <c:pt idx="22">
                  <c:v>HUMMER</c:v>
                </c:pt>
                <c:pt idx="23">
                  <c:v>Acura</c:v>
                </c:pt>
                <c:pt idx="24">
                  <c:v>GMC</c:v>
                </c:pt>
                <c:pt idx="25">
                  <c:v>Toyota</c:v>
                </c:pt>
                <c:pt idx="26">
                  <c:v>Volvo</c:v>
                </c:pt>
                <c:pt idx="27">
                  <c:v>Nissan</c:v>
                </c:pt>
                <c:pt idx="28">
                  <c:v>Chevrolet</c:v>
                </c:pt>
                <c:pt idx="29">
                  <c:v>Buick</c:v>
                </c:pt>
                <c:pt idx="30">
                  <c:v>Volkswagen</c:v>
                </c:pt>
                <c:pt idx="31">
                  <c:v>Saab</c:v>
                </c:pt>
                <c:pt idx="32">
                  <c:v>Ford</c:v>
                </c:pt>
                <c:pt idx="33">
                  <c:v>Chrysler</c:v>
                </c:pt>
                <c:pt idx="34">
                  <c:v>Honda</c:v>
                </c:pt>
                <c:pt idx="35">
                  <c:v>Kia</c:v>
                </c:pt>
                <c:pt idx="36">
                  <c:v>Subaru</c:v>
                </c:pt>
                <c:pt idx="37">
                  <c:v>Hyundai</c:v>
                </c:pt>
                <c:pt idx="38">
                  <c:v>Dodge</c:v>
                </c:pt>
                <c:pt idx="39">
                  <c:v>FIAT</c:v>
                </c:pt>
                <c:pt idx="40">
                  <c:v>Mitsubishi</c:v>
                </c:pt>
                <c:pt idx="41">
                  <c:v>Scion</c:v>
                </c:pt>
                <c:pt idx="42">
                  <c:v>Mazda</c:v>
                </c:pt>
                <c:pt idx="43">
                  <c:v>Pontiac</c:v>
                </c:pt>
                <c:pt idx="44">
                  <c:v>Suzuki</c:v>
                </c:pt>
                <c:pt idx="45">
                  <c:v>Oldsmobile</c:v>
                </c:pt>
                <c:pt idx="46">
                  <c:v>Plymouth</c:v>
                </c:pt>
              </c:strCache>
            </c:strRef>
          </c:cat>
          <c:val>
            <c:numRef>
              <c:f>'Avg Price of Car(body &amp; style)'!$G$6:$G$52</c:f>
              <c:numCache>
                <c:formatCode>General</c:formatCode>
                <c:ptCount val="47"/>
                <c:pt idx="11" formatCode="_-[$$-409]* #,##0_ ;_-[$$-409]* \-#,##0\ ;_-[$$-409]* &quot;-&quot;_ ;_-@_ ">
                  <c:v>28950</c:v>
                </c:pt>
                <c:pt idx="24" formatCode="_-[$$-409]* #,##0_ ;_-[$$-409]* \-#,##0\ ;_-[$$-409]* &quot;-&quot;_ ;_-@_ ">
                  <c:v>23791.666666666668</c:v>
                </c:pt>
                <c:pt idx="27" formatCode="_-[$$-409]* #,##0_ ;_-[$$-409]* \-#,##0\ ;_-[$$-409]* &quot;-&quot;_ ;_-@_ ">
                  <c:v>21436.666666666668</c:v>
                </c:pt>
                <c:pt idx="28" formatCode="_-[$$-409]* #,##0_ ;_-[$$-409]* \-#,##0\ ;_-[$$-409]* &quot;-&quot;_ ;_-@_ ">
                  <c:v>20007.142857142859</c:v>
                </c:pt>
                <c:pt idx="32" formatCode="_-[$$-409]* #,##0_ ;_-[$$-409]* \-#,##0\ ;_-[$$-409]* &quot;-&quot;_ ;_-@_ ">
                  <c:v>21274.0625</c:v>
                </c:pt>
                <c:pt idx="38" formatCode="_-[$$-409]* #,##0_ ;_-[$$-409]* \-#,##0\ ;_-[$$-409]* &quot;-&quot;_ ;_-@_ ">
                  <c:v>20173.333333333332</c:v>
                </c:pt>
                <c:pt idx="40" formatCode="_-[$$-409]* #,##0_ ;_-[$$-409]* \-#,##0\ ;_-[$$-409]* &quot;-&quot;_ ;_-@_ ">
                  <c:v>2000</c:v>
                </c:pt>
              </c:numCache>
            </c:numRef>
          </c:val>
          <c:extLst>
            <c:ext xmlns:c16="http://schemas.microsoft.com/office/drawing/2014/chart" uri="{C3380CC4-5D6E-409C-BE32-E72D297353CC}">
              <c16:uniqueId val="{00000004-142C-4D15-A090-1716D2DD2B9B}"/>
            </c:ext>
          </c:extLst>
        </c:ser>
        <c:ser>
          <c:idx val="5"/>
          <c:order val="5"/>
          <c:tx>
            <c:strRef>
              <c:f>'Avg Price of Car(body &amp; style)'!$H$4:$H$5</c:f>
              <c:strCache>
                <c:ptCount val="1"/>
                <c:pt idx="0">
                  <c:v>Cargo Van</c:v>
                </c:pt>
              </c:strCache>
            </c:strRef>
          </c:tx>
          <c:spPr>
            <a:noFill/>
            <a:ln w="9525" cap="flat" cmpd="sng" algn="ctr">
              <a:solidFill>
                <a:schemeClr val="accent6"/>
              </a:solidFill>
              <a:miter lim="800000"/>
            </a:ln>
            <a:effectLst>
              <a:glow rad="63500">
                <a:schemeClr val="accent6">
                  <a:satMod val="175000"/>
                  <a:alpha val="25000"/>
                </a:schemeClr>
              </a:glow>
            </a:effectLst>
          </c:spPr>
          <c:invertIfNegative val="0"/>
          <c:cat>
            <c:strRef>
              <c:f>'Avg Price of Car(body &amp; style)'!$B$6:$B$52</c:f>
              <c:strCache>
                <c:ptCount val="47"/>
                <c:pt idx="0">
                  <c:v>Bugatti</c:v>
                </c:pt>
                <c:pt idx="1">
                  <c:v>Maybach</c:v>
                </c:pt>
                <c:pt idx="2">
                  <c:v>Rolls-Royce</c:v>
                </c:pt>
                <c:pt idx="3">
                  <c:v>Lamborghini</c:v>
                </c:pt>
                <c:pt idx="4">
                  <c:v>Bentley</c:v>
                </c:pt>
                <c:pt idx="5">
                  <c:v>McLaren</c:v>
                </c:pt>
                <c:pt idx="6">
                  <c:v>Ferrari</c:v>
                </c:pt>
                <c:pt idx="7">
                  <c:v>Spyker</c:v>
                </c:pt>
                <c:pt idx="8">
                  <c:v>Aston Martin</c:v>
                </c:pt>
                <c:pt idx="9">
                  <c:v>Maserati</c:v>
                </c:pt>
                <c:pt idx="10">
                  <c:v>Porsche</c:v>
                </c:pt>
                <c:pt idx="11">
                  <c:v>Mercedes-Benz</c:v>
                </c:pt>
                <c:pt idx="12">
                  <c:v>Lotus</c:v>
                </c:pt>
                <c:pt idx="13">
                  <c:v>Land Rover</c:v>
                </c:pt>
                <c:pt idx="14">
                  <c:v>Alfa Romeo</c:v>
                </c:pt>
                <c:pt idx="15">
                  <c:v>BMW</c:v>
                </c:pt>
                <c:pt idx="16">
                  <c:v>Cadillac</c:v>
                </c:pt>
                <c:pt idx="17">
                  <c:v>Audi</c:v>
                </c:pt>
                <c:pt idx="18">
                  <c:v>Lexus</c:v>
                </c:pt>
                <c:pt idx="19">
                  <c:v>Genesis</c:v>
                </c:pt>
                <c:pt idx="20">
                  <c:v>Lincoln</c:v>
                </c:pt>
                <c:pt idx="21">
                  <c:v>Infiniti</c:v>
                </c:pt>
                <c:pt idx="22">
                  <c:v>HUMMER</c:v>
                </c:pt>
                <c:pt idx="23">
                  <c:v>Acura</c:v>
                </c:pt>
                <c:pt idx="24">
                  <c:v>GMC</c:v>
                </c:pt>
                <c:pt idx="25">
                  <c:v>Toyota</c:v>
                </c:pt>
                <c:pt idx="26">
                  <c:v>Volvo</c:v>
                </c:pt>
                <c:pt idx="27">
                  <c:v>Nissan</c:v>
                </c:pt>
                <c:pt idx="28">
                  <c:v>Chevrolet</c:v>
                </c:pt>
                <c:pt idx="29">
                  <c:v>Buick</c:v>
                </c:pt>
                <c:pt idx="30">
                  <c:v>Volkswagen</c:v>
                </c:pt>
                <c:pt idx="31">
                  <c:v>Saab</c:v>
                </c:pt>
                <c:pt idx="32">
                  <c:v>Ford</c:v>
                </c:pt>
                <c:pt idx="33">
                  <c:v>Chrysler</c:v>
                </c:pt>
                <c:pt idx="34">
                  <c:v>Honda</c:v>
                </c:pt>
                <c:pt idx="35">
                  <c:v>Kia</c:v>
                </c:pt>
                <c:pt idx="36">
                  <c:v>Subaru</c:v>
                </c:pt>
                <c:pt idx="37">
                  <c:v>Hyundai</c:v>
                </c:pt>
                <c:pt idx="38">
                  <c:v>Dodge</c:v>
                </c:pt>
                <c:pt idx="39">
                  <c:v>FIAT</c:v>
                </c:pt>
                <c:pt idx="40">
                  <c:v>Mitsubishi</c:v>
                </c:pt>
                <c:pt idx="41">
                  <c:v>Scion</c:v>
                </c:pt>
                <c:pt idx="42">
                  <c:v>Mazda</c:v>
                </c:pt>
                <c:pt idx="43">
                  <c:v>Pontiac</c:v>
                </c:pt>
                <c:pt idx="44">
                  <c:v>Suzuki</c:v>
                </c:pt>
                <c:pt idx="45">
                  <c:v>Oldsmobile</c:v>
                </c:pt>
                <c:pt idx="46">
                  <c:v>Plymouth</c:v>
                </c:pt>
              </c:strCache>
            </c:strRef>
          </c:cat>
          <c:val>
            <c:numRef>
              <c:f>'Avg Price of Car(body &amp; style)'!$H$6:$H$52</c:f>
              <c:numCache>
                <c:formatCode>General</c:formatCode>
                <c:ptCount val="47"/>
                <c:pt idx="24" formatCode="_-[$$-409]* #,##0_ ;_-[$$-409]* \-#,##0\ ;_-[$$-409]* &quot;-&quot;_ ;_-@_ ">
                  <c:v>18723.400000000001</c:v>
                </c:pt>
                <c:pt idx="28" formatCode="_-[$$-409]* #,##0_ ;_-[$$-409]* \-#,##0\ ;_-[$$-409]* &quot;-&quot;_ ;_-@_ ">
                  <c:v>7153.454545454545</c:v>
                </c:pt>
                <c:pt idx="32" formatCode="_-[$$-409]* #,##0_ ;_-[$$-409]* \-#,##0\ ;_-[$$-409]* &quot;-&quot;_ ;_-@_ ">
                  <c:v>17698.46875</c:v>
                </c:pt>
                <c:pt idx="38" formatCode="_-[$$-409]* #,##0_ ;_-[$$-409]* \-#,##0\ ;_-[$$-409]* &quot;-&quot;_ ;_-@_ ">
                  <c:v>12536.925925925925</c:v>
                </c:pt>
              </c:numCache>
            </c:numRef>
          </c:val>
          <c:extLst>
            <c:ext xmlns:c16="http://schemas.microsoft.com/office/drawing/2014/chart" uri="{C3380CC4-5D6E-409C-BE32-E72D297353CC}">
              <c16:uniqueId val="{00000005-142C-4D15-A090-1716D2DD2B9B}"/>
            </c:ext>
          </c:extLst>
        </c:ser>
        <c:ser>
          <c:idx val="6"/>
          <c:order val="6"/>
          <c:tx>
            <c:strRef>
              <c:f>'Avg Price of Car(body &amp; style)'!$I$4:$I$5</c:f>
              <c:strCache>
                <c:ptCount val="1"/>
                <c:pt idx="0">
                  <c:v>Convertible</c:v>
                </c:pt>
              </c:strCache>
            </c:strRef>
          </c:tx>
          <c:spPr>
            <a:noFill/>
            <a:ln w="9525" cap="flat" cmpd="sng" algn="ctr">
              <a:solidFill>
                <a:schemeClr val="accent1">
                  <a:lumMod val="60000"/>
                </a:schemeClr>
              </a:solidFill>
              <a:miter lim="800000"/>
            </a:ln>
            <a:effectLst>
              <a:glow rad="63500">
                <a:schemeClr val="accent1">
                  <a:lumMod val="60000"/>
                  <a:satMod val="175000"/>
                  <a:alpha val="25000"/>
                </a:schemeClr>
              </a:glow>
            </a:effectLst>
          </c:spPr>
          <c:invertIfNegative val="0"/>
          <c:cat>
            <c:strRef>
              <c:f>'Avg Price of Car(body &amp; style)'!$B$6:$B$52</c:f>
              <c:strCache>
                <c:ptCount val="47"/>
                <c:pt idx="0">
                  <c:v>Bugatti</c:v>
                </c:pt>
                <c:pt idx="1">
                  <c:v>Maybach</c:v>
                </c:pt>
                <c:pt idx="2">
                  <c:v>Rolls-Royce</c:v>
                </c:pt>
                <c:pt idx="3">
                  <c:v>Lamborghini</c:v>
                </c:pt>
                <c:pt idx="4">
                  <c:v>Bentley</c:v>
                </c:pt>
                <c:pt idx="5">
                  <c:v>McLaren</c:v>
                </c:pt>
                <c:pt idx="6">
                  <c:v>Ferrari</c:v>
                </c:pt>
                <c:pt idx="7">
                  <c:v>Spyker</c:v>
                </c:pt>
                <c:pt idx="8">
                  <c:v>Aston Martin</c:v>
                </c:pt>
                <c:pt idx="9">
                  <c:v>Maserati</c:v>
                </c:pt>
                <c:pt idx="10">
                  <c:v>Porsche</c:v>
                </c:pt>
                <c:pt idx="11">
                  <c:v>Mercedes-Benz</c:v>
                </c:pt>
                <c:pt idx="12">
                  <c:v>Lotus</c:v>
                </c:pt>
                <c:pt idx="13">
                  <c:v>Land Rover</c:v>
                </c:pt>
                <c:pt idx="14">
                  <c:v>Alfa Romeo</c:v>
                </c:pt>
                <c:pt idx="15">
                  <c:v>BMW</c:v>
                </c:pt>
                <c:pt idx="16">
                  <c:v>Cadillac</c:v>
                </c:pt>
                <c:pt idx="17">
                  <c:v>Audi</c:v>
                </c:pt>
                <c:pt idx="18">
                  <c:v>Lexus</c:v>
                </c:pt>
                <c:pt idx="19">
                  <c:v>Genesis</c:v>
                </c:pt>
                <c:pt idx="20">
                  <c:v>Lincoln</c:v>
                </c:pt>
                <c:pt idx="21">
                  <c:v>Infiniti</c:v>
                </c:pt>
                <c:pt idx="22">
                  <c:v>HUMMER</c:v>
                </c:pt>
                <c:pt idx="23">
                  <c:v>Acura</c:v>
                </c:pt>
                <c:pt idx="24">
                  <c:v>GMC</c:v>
                </c:pt>
                <c:pt idx="25">
                  <c:v>Toyota</c:v>
                </c:pt>
                <c:pt idx="26">
                  <c:v>Volvo</c:v>
                </c:pt>
                <c:pt idx="27">
                  <c:v>Nissan</c:v>
                </c:pt>
                <c:pt idx="28">
                  <c:v>Chevrolet</c:v>
                </c:pt>
                <c:pt idx="29">
                  <c:v>Buick</c:v>
                </c:pt>
                <c:pt idx="30">
                  <c:v>Volkswagen</c:v>
                </c:pt>
                <c:pt idx="31">
                  <c:v>Saab</c:v>
                </c:pt>
                <c:pt idx="32">
                  <c:v>Ford</c:v>
                </c:pt>
                <c:pt idx="33">
                  <c:v>Chrysler</c:v>
                </c:pt>
                <c:pt idx="34">
                  <c:v>Honda</c:v>
                </c:pt>
                <c:pt idx="35">
                  <c:v>Kia</c:v>
                </c:pt>
                <c:pt idx="36">
                  <c:v>Subaru</c:v>
                </c:pt>
                <c:pt idx="37">
                  <c:v>Hyundai</c:v>
                </c:pt>
                <c:pt idx="38">
                  <c:v>Dodge</c:v>
                </c:pt>
                <c:pt idx="39">
                  <c:v>FIAT</c:v>
                </c:pt>
                <c:pt idx="40">
                  <c:v>Mitsubishi</c:v>
                </c:pt>
                <c:pt idx="41">
                  <c:v>Scion</c:v>
                </c:pt>
                <c:pt idx="42">
                  <c:v>Mazda</c:v>
                </c:pt>
                <c:pt idx="43">
                  <c:v>Pontiac</c:v>
                </c:pt>
                <c:pt idx="44">
                  <c:v>Suzuki</c:v>
                </c:pt>
                <c:pt idx="45">
                  <c:v>Oldsmobile</c:v>
                </c:pt>
                <c:pt idx="46">
                  <c:v>Plymouth</c:v>
                </c:pt>
              </c:strCache>
            </c:strRef>
          </c:cat>
          <c:val>
            <c:numRef>
              <c:f>'Avg Price of Car(body &amp; style)'!$I$6:$I$52</c:f>
              <c:numCache>
                <c:formatCode>_-[$$-409]* #,##0_ ;_-[$$-409]* \-#,##0\ ;_-[$$-409]* "-"_ ;_-@_ </c:formatCode>
                <c:ptCount val="47"/>
                <c:pt idx="1">
                  <c:v>1381375</c:v>
                </c:pt>
                <c:pt idx="2">
                  <c:v>428273</c:v>
                </c:pt>
                <c:pt idx="3">
                  <c:v>336402.38095238095</c:v>
                </c:pt>
                <c:pt idx="4">
                  <c:v>250536.25</c:v>
                </c:pt>
                <c:pt idx="5">
                  <c:v>280225</c:v>
                </c:pt>
                <c:pt idx="6">
                  <c:v>214718.68181818182</c:v>
                </c:pt>
                <c:pt idx="7">
                  <c:v>219990</c:v>
                </c:pt>
                <c:pt idx="8">
                  <c:v>203379.30555555556</c:v>
                </c:pt>
                <c:pt idx="9">
                  <c:v>130164.61111111111</c:v>
                </c:pt>
                <c:pt idx="10">
                  <c:v>115502.20512820513</c:v>
                </c:pt>
                <c:pt idx="11">
                  <c:v>104617.52727272727</c:v>
                </c:pt>
                <c:pt idx="12">
                  <c:v>51657.5</c:v>
                </c:pt>
                <c:pt idx="14">
                  <c:v>64900</c:v>
                </c:pt>
                <c:pt idx="15">
                  <c:v>63417.901408450707</c:v>
                </c:pt>
                <c:pt idx="16">
                  <c:v>70400.5</c:v>
                </c:pt>
                <c:pt idx="17">
                  <c:v>70029.893617021284</c:v>
                </c:pt>
                <c:pt idx="18">
                  <c:v>52451.666666666664</c:v>
                </c:pt>
                <c:pt idx="21">
                  <c:v>46669.047619047618</c:v>
                </c:pt>
                <c:pt idx="25">
                  <c:v>25777.866666666665</c:v>
                </c:pt>
                <c:pt idx="26">
                  <c:v>40533.333333333336</c:v>
                </c:pt>
                <c:pt idx="27">
                  <c:v>39070.888888888891</c:v>
                </c:pt>
                <c:pt idx="28">
                  <c:v>62835</c:v>
                </c:pt>
                <c:pt idx="29">
                  <c:v>25617.857142857141</c:v>
                </c:pt>
                <c:pt idx="30">
                  <c:v>27789.469230769231</c:v>
                </c:pt>
                <c:pt idx="31">
                  <c:v>28755.81818181818</c:v>
                </c:pt>
                <c:pt idx="32">
                  <c:v>34762.238095238092</c:v>
                </c:pt>
                <c:pt idx="33">
                  <c:v>24234.807692307691</c:v>
                </c:pt>
                <c:pt idx="34">
                  <c:v>36019.285714285717</c:v>
                </c:pt>
                <c:pt idx="38">
                  <c:v>2000</c:v>
                </c:pt>
                <c:pt idx="39">
                  <c:v>23426.071428571428</c:v>
                </c:pt>
                <c:pt idx="40">
                  <c:v>29984.714285714286</c:v>
                </c:pt>
                <c:pt idx="42">
                  <c:v>28080.806451612902</c:v>
                </c:pt>
                <c:pt idx="43">
                  <c:v>22546.714285714286</c:v>
                </c:pt>
                <c:pt idx="45">
                  <c:v>2000</c:v>
                </c:pt>
                <c:pt idx="46">
                  <c:v>28543.666666666668</c:v>
                </c:pt>
              </c:numCache>
            </c:numRef>
          </c:val>
          <c:extLst>
            <c:ext xmlns:c16="http://schemas.microsoft.com/office/drawing/2014/chart" uri="{C3380CC4-5D6E-409C-BE32-E72D297353CC}">
              <c16:uniqueId val="{00000006-142C-4D15-A090-1716D2DD2B9B}"/>
            </c:ext>
          </c:extLst>
        </c:ser>
        <c:ser>
          <c:idx val="7"/>
          <c:order val="7"/>
          <c:tx>
            <c:strRef>
              <c:f>'Avg Price of Car(body &amp; style)'!$J$4:$J$5</c:f>
              <c:strCache>
                <c:ptCount val="1"/>
                <c:pt idx="0">
                  <c:v>Convertible SUV</c:v>
                </c:pt>
              </c:strCache>
            </c:strRef>
          </c:tx>
          <c:spPr>
            <a:noFill/>
            <a:ln w="9525" cap="flat" cmpd="sng" algn="ctr">
              <a:solidFill>
                <a:schemeClr val="accent2">
                  <a:lumMod val="60000"/>
                </a:schemeClr>
              </a:solidFill>
              <a:miter lim="800000"/>
            </a:ln>
            <a:effectLst>
              <a:glow rad="63500">
                <a:schemeClr val="accent2">
                  <a:lumMod val="60000"/>
                  <a:satMod val="175000"/>
                  <a:alpha val="25000"/>
                </a:schemeClr>
              </a:glow>
            </a:effectLst>
          </c:spPr>
          <c:invertIfNegative val="0"/>
          <c:cat>
            <c:strRef>
              <c:f>'Avg Price of Car(body &amp; style)'!$B$6:$B$52</c:f>
              <c:strCache>
                <c:ptCount val="47"/>
                <c:pt idx="0">
                  <c:v>Bugatti</c:v>
                </c:pt>
                <c:pt idx="1">
                  <c:v>Maybach</c:v>
                </c:pt>
                <c:pt idx="2">
                  <c:v>Rolls-Royce</c:v>
                </c:pt>
                <c:pt idx="3">
                  <c:v>Lamborghini</c:v>
                </c:pt>
                <c:pt idx="4">
                  <c:v>Bentley</c:v>
                </c:pt>
                <c:pt idx="5">
                  <c:v>McLaren</c:v>
                </c:pt>
                <c:pt idx="6">
                  <c:v>Ferrari</c:v>
                </c:pt>
                <c:pt idx="7">
                  <c:v>Spyker</c:v>
                </c:pt>
                <c:pt idx="8">
                  <c:v>Aston Martin</c:v>
                </c:pt>
                <c:pt idx="9">
                  <c:v>Maserati</c:v>
                </c:pt>
                <c:pt idx="10">
                  <c:v>Porsche</c:v>
                </c:pt>
                <c:pt idx="11">
                  <c:v>Mercedes-Benz</c:v>
                </c:pt>
                <c:pt idx="12">
                  <c:v>Lotus</c:v>
                </c:pt>
                <c:pt idx="13">
                  <c:v>Land Rover</c:v>
                </c:pt>
                <c:pt idx="14">
                  <c:v>Alfa Romeo</c:v>
                </c:pt>
                <c:pt idx="15">
                  <c:v>BMW</c:v>
                </c:pt>
                <c:pt idx="16">
                  <c:v>Cadillac</c:v>
                </c:pt>
                <c:pt idx="17">
                  <c:v>Audi</c:v>
                </c:pt>
                <c:pt idx="18">
                  <c:v>Lexus</c:v>
                </c:pt>
                <c:pt idx="19">
                  <c:v>Genesis</c:v>
                </c:pt>
                <c:pt idx="20">
                  <c:v>Lincoln</c:v>
                </c:pt>
                <c:pt idx="21">
                  <c:v>Infiniti</c:v>
                </c:pt>
                <c:pt idx="22">
                  <c:v>HUMMER</c:v>
                </c:pt>
                <c:pt idx="23">
                  <c:v>Acura</c:v>
                </c:pt>
                <c:pt idx="24">
                  <c:v>GMC</c:v>
                </c:pt>
                <c:pt idx="25">
                  <c:v>Toyota</c:v>
                </c:pt>
                <c:pt idx="26">
                  <c:v>Volvo</c:v>
                </c:pt>
                <c:pt idx="27">
                  <c:v>Nissan</c:v>
                </c:pt>
                <c:pt idx="28">
                  <c:v>Chevrolet</c:v>
                </c:pt>
                <c:pt idx="29">
                  <c:v>Buick</c:v>
                </c:pt>
                <c:pt idx="30">
                  <c:v>Volkswagen</c:v>
                </c:pt>
                <c:pt idx="31">
                  <c:v>Saab</c:v>
                </c:pt>
                <c:pt idx="32">
                  <c:v>Ford</c:v>
                </c:pt>
                <c:pt idx="33">
                  <c:v>Chrysler</c:v>
                </c:pt>
                <c:pt idx="34">
                  <c:v>Honda</c:v>
                </c:pt>
                <c:pt idx="35">
                  <c:v>Kia</c:v>
                </c:pt>
                <c:pt idx="36">
                  <c:v>Subaru</c:v>
                </c:pt>
                <c:pt idx="37">
                  <c:v>Hyundai</c:v>
                </c:pt>
                <c:pt idx="38">
                  <c:v>Dodge</c:v>
                </c:pt>
                <c:pt idx="39">
                  <c:v>FIAT</c:v>
                </c:pt>
                <c:pt idx="40">
                  <c:v>Mitsubishi</c:v>
                </c:pt>
                <c:pt idx="41">
                  <c:v>Scion</c:v>
                </c:pt>
                <c:pt idx="42">
                  <c:v>Mazda</c:v>
                </c:pt>
                <c:pt idx="43">
                  <c:v>Pontiac</c:v>
                </c:pt>
                <c:pt idx="44">
                  <c:v>Suzuki</c:v>
                </c:pt>
                <c:pt idx="45">
                  <c:v>Oldsmobile</c:v>
                </c:pt>
                <c:pt idx="46">
                  <c:v>Plymouth</c:v>
                </c:pt>
              </c:strCache>
            </c:strRef>
          </c:cat>
          <c:val>
            <c:numRef>
              <c:f>'Avg Price of Car(body &amp; style)'!$J$6:$J$52</c:f>
              <c:numCache>
                <c:formatCode>General</c:formatCode>
                <c:ptCount val="47"/>
                <c:pt idx="13" formatCode="_-[$$-409]* #,##0_ ;_-[$$-409]* \-#,##0\ ;_-[$$-409]* &quot;-&quot;_ ;_-@_ ">
                  <c:v>48577</c:v>
                </c:pt>
                <c:pt idx="27" formatCode="_-[$$-409]* #,##0_ ;_-[$$-409]* \-#,##0\ ;_-[$$-409]* &quot;-&quot;_ ;_-@_ ">
                  <c:v>43691.666666666664</c:v>
                </c:pt>
                <c:pt idx="28" formatCode="_-[$$-409]* #,##0_ ;_-[$$-409]* \-#,##0\ ;_-[$$-409]* &quot;-&quot;_ ;_-@_ ">
                  <c:v>17716.666666666668</c:v>
                </c:pt>
                <c:pt idx="44" formatCode="_-[$$-409]* #,##0_ ;_-[$$-409]* \-#,##0\ ;_-[$$-409]* &quot;-&quot;_ ;_-@_ ">
                  <c:v>7187.8823529411766</c:v>
                </c:pt>
              </c:numCache>
            </c:numRef>
          </c:val>
          <c:extLst>
            <c:ext xmlns:c16="http://schemas.microsoft.com/office/drawing/2014/chart" uri="{C3380CC4-5D6E-409C-BE32-E72D297353CC}">
              <c16:uniqueId val="{00000007-142C-4D15-A090-1716D2DD2B9B}"/>
            </c:ext>
          </c:extLst>
        </c:ser>
        <c:ser>
          <c:idx val="8"/>
          <c:order val="8"/>
          <c:tx>
            <c:strRef>
              <c:f>'Avg Price of Car(body &amp; style)'!$K$4:$K$5</c:f>
              <c:strCache>
                <c:ptCount val="1"/>
                <c:pt idx="0">
                  <c:v>Coupe</c:v>
                </c:pt>
              </c:strCache>
            </c:strRef>
          </c:tx>
          <c:spPr>
            <a:noFill/>
            <a:ln w="9525" cap="flat" cmpd="sng" algn="ctr">
              <a:solidFill>
                <a:schemeClr val="accent3">
                  <a:lumMod val="60000"/>
                </a:schemeClr>
              </a:solidFill>
              <a:miter lim="800000"/>
            </a:ln>
            <a:effectLst>
              <a:glow rad="63500">
                <a:schemeClr val="accent3">
                  <a:lumMod val="60000"/>
                  <a:satMod val="175000"/>
                  <a:alpha val="25000"/>
                </a:schemeClr>
              </a:glow>
            </a:effectLst>
          </c:spPr>
          <c:invertIfNegative val="0"/>
          <c:cat>
            <c:strRef>
              <c:f>'Avg Price of Car(body &amp; style)'!$B$6:$B$52</c:f>
              <c:strCache>
                <c:ptCount val="47"/>
                <c:pt idx="0">
                  <c:v>Bugatti</c:v>
                </c:pt>
                <c:pt idx="1">
                  <c:v>Maybach</c:v>
                </c:pt>
                <c:pt idx="2">
                  <c:v>Rolls-Royce</c:v>
                </c:pt>
                <c:pt idx="3">
                  <c:v>Lamborghini</c:v>
                </c:pt>
                <c:pt idx="4">
                  <c:v>Bentley</c:v>
                </c:pt>
                <c:pt idx="5">
                  <c:v>McLaren</c:v>
                </c:pt>
                <c:pt idx="6">
                  <c:v>Ferrari</c:v>
                </c:pt>
                <c:pt idx="7">
                  <c:v>Spyker</c:v>
                </c:pt>
                <c:pt idx="8">
                  <c:v>Aston Martin</c:v>
                </c:pt>
                <c:pt idx="9">
                  <c:v>Maserati</c:v>
                </c:pt>
                <c:pt idx="10">
                  <c:v>Porsche</c:v>
                </c:pt>
                <c:pt idx="11">
                  <c:v>Mercedes-Benz</c:v>
                </c:pt>
                <c:pt idx="12">
                  <c:v>Lotus</c:v>
                </c:pt>
                <c:pt idx="13">
                  <c:v>Land Rover</c:v>
                </c:pt>
                <c:pt idx="14">
                  <c:v>Alfa Romeo</c:v>
                </c:pt>
                <c:pt idx="15">
                  <c:v>BMW</c:v>
                </c:pt>
                <c:pt idx="16">
                  <c:v>Cadillac</c:v>
                </c:pt>
                <c:pt idx="17">
                  <c:v>Audi</c:v>
                </c:pt>
                <c:pt idx="18">
                  <c:v>Lexus</c:v>
                </c:pt>
                <c:pt idx="19">
                  <c:v>Genesis</c:v>
                </c:pt>
                <c:pt idx="20">
                  <c:v>Lincoln</c:v>
                </c:pt>
                <c:pt idx="21">
                  <c:v>Infiniti</c:v>
                </c:pt>
                <c:pt idx="22">
                  <c:v>HUMMER</c:v>
                </c:pt>
                <c:pt idx="23">
                  <c:v>Acura</c:v>
                </c:pt>
                <c:pt idx="24">
                  <c:v>GMC</c:v>
                </c:pt>
                <c:pt idx="25">
                  <c:v>Toyota</c:v>
                </c:pt>
                <c:pt idx="26">
                  <c:v>Volvo</c:v>
                </c:pt>
                <c:pt idx="27">
                  <c:v>Nissan</c:v>
                </c:pt>
                <c:pt idx="28">
                  <c:v>Chevrolet</c:v>
                </c:pt>
                <c:pt idx="29">
                  <c:v>Buick</c:v>
                </c:pt>
                <c:pt idx="30">
                  <c:v>Volkswagen</c:v>
                </c:pt>
                <c:pt idx="31">
                  <c:v>Saab</c:v>
                </c:pt>
                <c:pt idx="32">
                  <c:v>Ford</c:v>
                </c:pt>
                <c:pt idx="33">
                  <c:v>Chrysler</c:v>
                </c:pt>
                <c:pt idx="34">
                  <c:v>Honda</c:v>
                </c:pt>
                <c:pt idx="35">
                  <c:v>Kia</c:v>
                </c:pt>
                <c:pt idx="36">
                  <c:v>Subaru</c:v>
                </c:pt>
                <c:pt idx="37">
                  <c:v>Hyundai</c:v>
                </c:pt>
                <c:pt idx="38">
                  <c:v>Dodge</c:v>
                </c:pt>
                <c:pt idx="39">
                  <c:v>FIAT</c:v>
                </c:pt>
                <c:pt idx="40">
                  <c:v>Mitsubishi</c:v>
                </c:pt>
                <c:pt idx="41">
                  <c:v>Scion</c:v>
                </c:pt>
                <c:pt idx="42">
                  <c:v>Mazda</c:v>
                </c:pt>
                <c:pt idx="43">
                  <c:v>Pontiac</c:v>
                </c:pt>
                <c:pt idx="44">
                  <c:v>Suzuki</c:v>
                </c:pt>
                <c:pt idx="45">
                  <c:v>Oldsmobile</c:v>
                </c:pt>
                <c:pt idx="46">
                  <c:v>Plymouth</c:v>
                </c:pt>
              </c:strCache>
            </c:strRef>
          </c:cat>
          <c:val>
            <c:numRef>
              <c:f>'Avg Price of Car(body &amp; style)'!$K$6:$K$52</c:f>
              <c:numCache>
                <c:formatCode>General</c:formatCode>
                <c:ptCount val="47"/>
                <c:pt idx="0" formatCode="_-[$$-409]* #,##0_ ;_-[$$-409]* \-#,##0\ ;_-[$$-409]* &quot;-&quot;_ ;_-@_ ">
                  <c:v>1757223.6666666667</c:v>
                </c:pt>
                <c:pt idx="2" formatCode="_-[$$-409]* #,##0_ ;_-[$$-409]* \-#,##0\ ;_-[$$-409]* &quot;-&quot;_ ;_-@_ ">
                  <c:v>367445.83333333331</c:v>
                </c:pt>
                <c:pt idx="3" formatCode="_-[$$-409]* #,##0_ ;_-[$$-409]* \-#,##0\ ;_-[$$-409]* &quot;-&quot;_ ;_-@_ ">
                  <c:v>328291.93548387097</c:v>
                </c:pt>
                <c:pt idx="4" formatCode="_-[$$-409]* #,##0_ ;_-[$$-409]* \-#,##0\ ;_-[$$-409]* &quot;-&quot;_ ;_-@_ ">
                  <c:v>254270.4</c:v>
                </c:pt>
                <c:pt idx="5" formatCode="_-[$$-409]* #,##0_ ;_-[$$-409]* \-#,##0\ ;_-[$$-409]* &quot;-&quot;_ ;_-@_ ">
                  <c:v>229700</c:v>
                </c:pt>
                <c:pt idx="6" formatCode="_-[$$-409]* #,##0_ ;_-[$$-409]* \-#,##0\ ;_-[$$-409]* &quot;-&quot;_ ;_-@_ ">
                  <c:v>248223.67391304349</c:v>
                </c:pt>
                <c:pt idx="7" formatCode="_-[$$-409]* #,##0_ ;_-[$$-409]* \-#,##0\ ;_-[$$-409]* &quot;-&quot;_ ;_-@_ ">
                  <c:v>209990</c:v>
                </c:pt>
                <c:pt idx="8" formatCode="_-[$$-409]* #,##0_ ;_-[$$-409]* \-#,##0\ ;_-[$$-409]* &quot;-&quot;_ ;_-@_ ">
                  <c:v>192705.5</c:v>
                </c:pt>
                <c:pt idx="9" formatCode="_-[$$-409]* #,##0_ ;_-[$$-409]* \-#,##0\ ;_-[$$-409]* &quot;-&quot;_ ;_-@_ ">
                  <c:v>116016.70588235294</c:v>
                </c:pt>
                <c:pt idx="10" formatCode="_-[$$-409]* #,##0_ ;_-[$$-409]* \-#,##0\ ;_-[$$-409]* &quot;-&quot;_ ;_-@_ ">
                  <c:v>99136.104166666672</c:v>
                </c:pt>
                <c:pt idx="11" formatCode="_-[$$-409]* #,##0_ ;_-[$$-409]* \-#,##0\ ;_-[$$-409]* &quot;-&quot;_ ;_-@_ ">
                  <c:v>109713.67796610169</c:v>
                </c:pt>
                <c:pt idx="12" formatCode="_-[$$-409]* #,##0_ ;_-[$$-409]* \-#,##0\ ;_-[$$-409]* &quot;-&quot;_ ;_-@_ ">
                  <c:v>75866.666666666672</c:v>
                </c:pt>
                <c:pt idx="14" formatCode="_-[$$-409]* #,##0_ ;_-[$$-409]* \-#,##0\ ;_-[$$-409]* &quot;-&quot;_ ;_-@_ ">
                  <c:v>59400</c:v>
                </c:pt>
                <c:pt idx="15" formatCode="_-[$$-409]* #,##0_ ;_-[$$-409]* \-#,##0\ ;_-[$$-409]* &quot;-&quot;_ ;_-@_ ">
                  <c:v>51803.803030303032</c:v>
                </c:pt>
                <c:pt idx="16" formatCode="_-[$$-409]* #,##0_ ;_-[$$-409]* \-#,##0\ ;_-[$$-409]* &quot;-&quot;_ ;_-@_ ">
                  <c:v>45439.6</c:v>
                </c:pt>
                <c:pt idx="17" formatCode="_-[$$-409]* #,##0_ ;_-[$$-409]* \-#,##0\ ;_-[$$-409]* &quot;-&quot;_ ;_-@_ ">
                  <c:v>93586.578947368427</c:v>
                </c:pt>
                <c:pt idx="18" formatCode="_-[$$-409]* #,##0_ ;_-[$$-409]* \-#,##0\ ;_-[$$-409]* &quot;-&quot;_ ;_-@_ ">
                  <c:v>50823.6</c:v>
                </c:pt>
                <c:pt idx="20" formatCode="_-[$$-409]* #,##0_ ;_-[$$-409]* \-#,##0\ ;_-[$$-409]* &quot;-&quot;_ ;_-@_ ">
                  <c:v>2111.8333333333335</c:v>
                </c:pt>
                <c:pt idx="21" formatCode="_-[$$-409]* #,##0_ ;_-[$$-409]* \-#,##0\ ;_-[$$-409]* &quot;-&quot;_ ;_-@_ ">
                  <c:v>40291.666666666664</c:v>
                </c:pt>
                <c:pt idx="23" formatCode="_-[$$-409]* #,##0_ ;_-[$$-409]* \-#,##0\ ;_-[$$-409]* &quot;-&quot;_ ;_-@_ ">
                  <c:v>39687.4</c:v>
                </c:pt>
                <c:pt idx="25" formatCode="_-[$$-409]* #,##0_ ;_-[$$-409]* \-#,##0\ ;_-[$$-409]* &quot;-&quot;_ ;_-@_ ">
                  <c:v>15615.288461538461</c:v>
                </c:pt>
                <c:pt idx="26" formatCode="_-[$$-409]* #,##0_ ;_-[$$-409]* \-#,##0\ ;_-[$$-409]* &quot;-&quot;_ ;_-@_ ">
                  <c:v>2000</c:v>
                </c:pt>
                <c:pt idx="27" formatCode="_-[$$-409]* #,##0_ ;_-[$$-409]* \-#,##0\ ;_-[$$-409]* &quot;-&quot;_ ;_-@_ ">
                  <c:v>34228.279069767443</c:v>
                </c:pt>
                <c:pt idx="28" formatCode="_-[$$-409]* #,##0_ ;_-[$$-409]* \-#,##0\ ;_-[$$-409]* &quot;-&quot;_ ;_-@_ ">
                  <c:v>38939.166666666664</c:v>
                </c:pt>
                <c:pt idx="29" formatCode="_-[$$-409]* #,##0_ ;_-[$$-409]* \-#,##0\ ;_-[$$-409]* &quot;-&quot;_ ;_-@_ ">
                  <c:v>2059.3333333333335</c:v>
                </c:pt>
                <c:pt idx="30" formatCode="_-[$$-409]* #,##0_ ;_-[$$-409]* \-#,##0\ ;_-[$$-409]* &quot;-&quot;_ ;_-@_ ">
                  <c:v>2000</c:v>
                </c:pt>
                <c:pt idx="32" formatCode="_-[$$-409]* #,##0_ ;_-[$$-409]* \-#,##0\ ;_-[$$-409]* &quot;-&quot;_ ;_-@_ ">
                  <c:v>34101.07317073171</c:v>
                </c:pt>
                <c:pt idx="33" formatCode="_-[$$-409]* #,##0_ ;_-[$$-409]* \-#,##0\ ;_-[$$-409]* &quot;-&quot;_ ;_-@_ ">
                  <c:v>19085</c:v>
                </c:pt>
                <c:pt idx="34" formatCode="_-[$$-409]* #,##0_ ;_-[$$-409]* \-#,##0\ ;_-[$$-409]* &quot;-&quot;_ ;_-@_ ">
                  <c:v>21763.082191780821</c:v>
                </c:pt>
                <c:pt idx="35" formatCode="_-[$$-409]* #,##0_ ;_-[$$-409]* \-#,##0\ ;_-[$$-409]* &quot;-&quot;_ ;_-@_ ">
                  <c:v>20375.714285714286</c:v>
                </c:pt>
                <c:pt idx="36" formatCode="_-[$$-409]* #,##0_ ;_-[$$-409]* \-#,##0\ ;_-[$$-409]* &quot;-&quot;_ ;_-@_ ">
                  <c:v>15498.95652173913</c:v>
                </c:pt>
                <c:pt idx="37" formatCode="_-[$$-409]* #,##0_ ;_-[$$-409]* \-#,##0\ ;_-[$$-409]* &quot;-&quot;_ ;_-@_ ">
                  <c:v>20687.714285714286</c:v>
                </c:pt>
                <c:pt idx="38" formatCode="_-[$$-409]* #,##0_ ;_-[$$-409]* \-#,##0\ ;_-[$$-409]* &quot;-&quot;_ ;_-@_ ">
                  <c:v>45980.661971830988</c:v>
                </c:pt>
                <c:pt idx="41" formatCode="_-[$$-409]* #,##0_ ;_-[$$-409]* \-#,##0\ ;_-[$$-409]* &quot;-&quot;_ ;_-@_ ">
                  <c:v>27517.5</c:v>
                </c:pt>
                <c:pt idx="42" formatCode="_-[$$-409]* #,##0_ ;_-[$$-409]* \-#,##0\ ;_-[$$-409]* &quot;-&quot;_ ;_-@_ ">
                  <c:v>2000</c:v>
                </c:pt>
                <c:pt idx="43" formatCode="_-[$$-409]* #,##0_ ;_-[$$-409]* \-#,##0\ ;_-[$$-409]* &quot;-&quot;_ ;_-@_ ">
                  <c:v>15528.255813953489</c:v>
                </c:pt>
                <c:pt idx="45" formatCode="_-[$$-409]* #,##0_ ;_-[$$-409]* \-#,##0\ ;_-[$$-409]* &quot;-&quot;_ ;_-@_ ">
                  <c:v>9226.2903225806458</c:v>
                </c:pt>
                <c:pt idx="46" formatCode="_-[$$-409]* #,##0_ ;_-[$$-409]* \-#,##0\ ;_-[$$-409]* &quot;-&quot;_ ;_-@_ ">
                  <c:v>2000</c:v>
                </c:pt>
              </c:numCache>
            </c:numRef>
          </c:val>
          <c:extLst>
            <c:ext xmlns:c16="http://schemas.microsoft.com/office/drawing/2014/chart" uri="{C3380CC4-5D6E-409C-BE32-E72D297353CC}">
              <c16:uniqueId val="{00000008-142C-4D15-A090-1716D2DD2B9B}"/>
            </c:ext>
          </c:extLst>
        </c:ser>
        <c:ser>
          <c:idx val="9"/>
          <c:order val="9"/>
          <c:tx>
            <c:strRef>
              <c:f>'Avg Price of Car(body &amp; style)'!$L$4:$L$5</c:f>
              <c:strCache>
                <c:ptCount val="1"/>
                <c:pt idx="0">
                  <c:v>Crew Cab Pickup</c:v>
                </c:pt>
              </c:strCache>
            </c:strRef>
          </c:tx>
          <c:spPr>
            <a:noFill/>
            <a:ln w="9525" cap="flat" cmpd="sng" algn="ctr">
              <a:solidFill>
                <a:schemeClr val="accent4">
                  <a:lumMod val="60000"/>
                </a:schemeClr>
              </a:solidFill>
              <a:miter lim="800000"/>
            </a:ln>
            <a:effectLst>
              <a:glow rad="63500">
                <a:schemeClr val="accent4">
                  <a:lumMod val="60000"/>
                  <a:satMod val="175000"/>
                  <a:alpha val="25000"/>
                </a:schemeClr>
              </a:glow>
            </a:effectLst>
          </c:spPr>
          <c:invertIfNegative val="0"/>
          <c:cat>
            <c:strRef>
              <c:f>'Avg Price of Car(body &amp; style)'!$B$6:$B$52</c:f>
              <c:strCache>
                <c:ptCount val="47"/>
                <c:pt idx="0">
                  <c:v>Bugatti</c:v>
                </c:pt>
                <c:pt idx="1">
                  <c:v>Maybach</c:v>
                </c:pt>
                <c:pt idx="2">
                  <c:v>Rolls-Royce</c:v>
                </c:pt>
                <c:pt idx="3">
                  <c:v>Lamborghini</c:v>
                </c:pt>
                <c:pt idx="4">
                  <c:v>Bentley</c:v>
                </c:pt>
                <c:pt idx="5">
                  <c:v>McLaren</c:v>
                </c:pt>
                <c:pt idx="6">
                  <c:v>Ferrari</c:v>
                </c:pt>
                <c:pt idx="7">
                  <c:v>Spyker</c:v>
                </c:pt>
                <c:pt idx="8">
                  <c:v>Aston Martin</c:v>
                </c:pt>
                <c:pt idx="9">
                  <c:v>Maserati</c:v>
                </c:pt>
                <c:pt idx="10">
                  <c:v>Porsche</c:v>
                </c:pt>
                <c:pt idx="11">
                  <c:v>Mercedes-Benz</c:v>
                </c:pt>
                <c:pt idx="12">
                  <c:v>Lotus</c:v>
                </c:pt>
                <c:pt idx="13">
                  <c:v>Land Rover</c:v>
                </c:pt>
                <c:pt idx="14">
                  <c:v>Alfa Romeo</c:v>
                </c:pt>
                <c:pt idx="15">
                  <c:v>BMW</c:v>
                </c:pt>
                <c:pt idx="16">
                  <c:v>Cadillac</c:v>
                </c:pt>
                <c:pt idx="17">
                  <c:v>Audi</c:v>
                </c:pt>
                <c:pt idx="18">
                  <c:v>Lexus</c:v>
                </c:pt>
                <c:pt idx="19">
                  <c:v>Genesis</c:v>
                </c:pt>
                <c:pt idx="20">
                  <c:v>Lincoln</c:v>
                </c:pt>
                <c:pt idx="21">
                  <c:v>Infiniti</c:v>
                </c:pt>
                <c:pt idx="22">
                  <c:v>HUMMER</c:v>
                </c:pt>
                <c:pt idx="23">
                  <c:v>Acura</c:v>
                </c:pt>
                <c:pt idx="24">
                  <c:v>GMC</c:v>
                </c:pt>
                <c:pt idx="25">
                  <c:v>Toyota</c:v>
                </c:pt>
                <c:pt idx="26">
                  <c:v>Volvo</c:v>
                </c:pt>
                <c:pt idx="27">
                  <c:v>Nissan</c:v>
                </c:pt>
                <c:pt idx="28">
                  <c:v>Chevrolet</c:v>
                </c:pt>
                <c:pt idx="29">
                  <c:v>Buick</c:v>
                </c:pt>
                <c:pt idx="30">
                  <c:v>Volkswagen</c:v>
                </c:pt>
                <c:pt idx="31">
                  <c:v>Saab</c:v>
                </c:pt>
                <c:pt idx="32">
                  <c:v>Ford</c:v>
                </c:pt>
                <c:pt idx="33">
                  <c:v>Chrysler</c:v>
                </c:pt>
                <c:pt idx="34">
                  <c:v>Honda</c:v>
                </c:pt>
                <c:pt idx="35">
                  <c:v>Kia</c:v>
                </c:pt>
                <c:pt idx="36">
                  <c:v>Subaru</c:v>
                </c:pt>
                <c:pt idx="37">
                  <c:v>Hyundai</c:v>
                </c:pt>
                <c:pt idx="38">
                  <c:v>Dodge</c:v>
                </c:pt>
                <c:pt idx="39">
                  <c:v>FIAT</c:v>
                </c:pt>
                <c:pt idx="40">
                  <c:v>Mitsubishi</c:v>
                </c:pt>
                <c:pt idx="41">
                  <c:v>Scion</c:v>
                </c:pt>
                <c:pt idx="42">
                  <c:v>Mazda</c:v>
                </c:pt>
                <c:pt idx="43">
                  <c:v>Pontiac</c:v>
                </c:pt>
                <c:pt idx="44">
                  <c:v>Suzuki</c:v>
                </c:pt>
                <c:pt idx="45">
                  <c:v>Oldsmobile</c:v>
                </c:pt>
                <c:pt idx="46">
                  <c:v>Plymouth</c:v>
                </c:pt>
              </c:strCache>
            </c:strRef>
          </c:cat>
          <c:val>
            <c:numRef>
              <c:f>'Avg Price of Car(body &amp; style)'!$L$6:$L$52</c:f>
              <c:numCache>
                <c:formatCode>General</c:formatCode>
                <c:ptCount val="47"/>
                <c:pt idx="16" formatCode="_-[$$-409]* #,##0_ ;_-[$$-409]* \-#,##0\ ;_-[$$-409]* &quot;-&quot;_ ;_-@_ ">
                  <c:v>66572.222222222219</c:v>
                </c:pt>
                <c:pt idx="20" formatCode="_-[$$-409]* #,##0_ ;_-[$$-409]* \-#,##0\ ;_-[$$-409]* &quot;-&quot;_ ;_-@_ ">
                  <c:v>41205.454545454544</c:v>
                </c:pt>
                <c:pt idx="22" formatCode="_-[$$-409]* #,##0_ ;_-[$$-409]* \-#,##0\ ;_-[$$-409]* &quot;-&quot;_ ;_-@_ ">
                  <c:v>34629.285714285717</c:v>
                </c:pt>
                <c:pt idx="24" formatCode="_-[$$-409]* #,##0_ ;_-[$$-409]* \-#,##0\ ;_-[$$-409]* &quot;-&quot;_ ;_-@_ ">
                  <c:v>39062.326923076922</c:v>
                </c:pt>
                <c:pt idx="25" formatCode="_-[$$-409]* #,##0_ ;_-[$$-409]* \-#,##0\ ;_-[$$-409]* &quot;-&quot;_ ;_-@_ ">
                  <c:v>37803.495145631066</c:v>
                </c:pt>
                <c:pt idx="27" formatCode="_-[$$-409]* #,##0_ ;_-[$$-409]* \-#,##0\ ;_-[$$-409]* &quot;-&quot;_ ;_-@_ ">
                  <c:v>32733.783783783783</c:v>
                </c:pt>
                <c:pt idx="28" formatCode="_-[$$-409]* #,##0_ ;_-[$$-409]* \-#,##0\ ;_-[$$-409]* &quot;-&quot;_ ;_-@_ ">
                  <c:v>39255.741721854305</c:v>
                </c:pt>
                <c:pt idx="32" formatCode="_-[$$-409]* #,##0_ ;_-[$$-409]* \-#,##0\ ;_-[$$-409]* &quot;-&quot;_ ;_-@_ ">
                  <c:v>41438.619565217392</c:v>
                </c:pt>
                <c:pt idx="34" formatCode="_-[$$-409]* #,##0_ ;_-[$$-409]* \-#,##0\ ;_-[$$-409]* &quot;-&quot;_ ;_-@_ ">
                  <c:v>34248.695652173912</c:v>
                </c:pt>
                <c:pt idx="36" formatCode="_-[$$-409]* #,##0_ ;_-[$$-409]* \-#,##0\ ;_-[$$-409]* &quot;-&quot;_ ;_-@_ ">
                  <c:v>24398.333333333332</c:v>
                </c:pt>
                <c:pt idx="38" formatCode="_-[$$-409]* #,##0_ ;_-[$$-409]* \-#,##0\ ;_-[$$-409]* &quot;-&quot;_ ;_-@_ ">
                  <c:v>31052.430555555555</c:v>
                </c:pt>
                <c:pt idx="40" formatCode="_-[$$-409]* #,##0_ ;_-[$$-409]* \-#,##0\ ;_-[$$-409]* &quot;-&quot;_ ;_-@_ ">
                  <c:v>26690</c:v>
                </c:pt>
                <c:pt idx="44" formatCode="_-[$$-409]* #,##0_ ;_-[$$-409]* \-#,##0\ ;_-[$$-409]* &quot;-&quot;_ ;_-@_ ">
                  <c:v>27648.272727272728</c:v>
                </c:pt>
              </c:numCache>
            </c:numRef>
          </c:val>
          <c:extLst>
            <c:ext xmlns:c16="http://schemas.microsoft.com/office/drawing/2014/chart" uri="{C3380CC4-5D6E-409C-BE32-E72D297353CC}">
              <c16:uniqueId val="{00000009-142C-4D15-A090-1716D2DD2B9B}"/>
            </c:ext>
          </c:extLst>
        </c:ser>
        <c:ser>
          <c:idx val="10"/>
          <c:order val="10"/>
          <c:tx>
            <c:strRef>
              <c:f>'Avg Price of Car(body &amp; style)'!$M$4:$M$5</c:f>
              <c:strCache>
                <c:ptCount val="1"/>
                <c:pt idx="0">
                  <c:v>Extended Cab Pickup</c:v>
                </c:pt>
              </c:strCache>
            </c:strRef>
          </c:tx>
          <c:spPr>
            <a:noFill/>
            <a:ln w="9525" cap="flat" cmpd="sng" algn="ctr">
              <a:solidFill>
                <a:schemeClr val="accent5">
                  <a:lumMod val="60000"/>
                </a:schemeClr>
              </a:solidFill>
              <a:miter lim="800000"/>
            </a:ln>
            <a:effectLst>
              <a:glow rad="63500">
                <a:schemeClr val="accent5">
                  <a:lumMod val="60000"/>
                  <a:satMod val="175000"/>
                  <a:alpha val="25000"/>
                </a:schemeClr>
              </a:glow>
            </a:effectLst>
          </c:spPr>
          <c:invertIfNegative val="0"/>
          <c:cat>
            <c:strRef>
              <c:f>'Avg Price of Car(body &amp; style)'!$B$6:$B$52</c:f>
              <c:strCache>
                <c:ptCount val="47"/>
                <c:pt idx="0">
                  <c:v>Bugatti</c:v>
                </c:pt>
                <c:pt idx="1">
                  <c:v>Maybach</c:v>
                </c:pt>
                <c:pt idx="2">
                  <c:v>Rolls-Royce</c:v>
                </c:pt>
                <c:pt idx="3">
                  <c:v>Lamborghini</c:v>
                </c:pt>
                <c:pt idx="4">
                  <c:v>Bentley</c:v>
                </c:pt>
                <c:pt idx="5">
                  <c:v>McLaren</c:v>
                </c:pt>
                <c:pt idx="6">
                  <c:v>Ferrari</c:v>
                </c:pt>
                <c:pt idx="7">
                  <c:v>Spyker</c:v>
                </c:pt>
                <c:pt idx="8">
                  <c:v>Aston Martin</c:v>
                </c:pt>
                <c:pt idx="9">
                  <c:v>Maserati</c:v>
                </c:pt>
                <c:pt idx="10">
                  <c:v>Porsche</c:v>
                </c:pt>
                <c:pt idx="11">
                  <c:v>Mercedes-Benz</c:v>
                </c:pt>
                <c:pt idx="12">
                  <c:v>Lotus</c:v>
                </c:pt>
                <c:pt idx="13">
                  <c:v>Land Rover</c:v>
                </c:pt>
                <c:pt idx="14">
                  <c:v>Alfa Romeo</c:v>
                </c:pt>
                <c:pt idx="15">
                  <c:v>BMW</c:v>
                </c:pt>
                <c:pt idx="16">
                  <c:v>Cadillac</c:v>
                </c:pt>
                <c:pt idx="17">
                  <c:v>Audi</c:v>
                </c:pt>
                <c:pt idx="18">
                  <c:v>Lexus</c:v>
                </c:pt>
                <c:pt idx="19">
                  <c:v>Genesis</c:v>
                </c:pt>
                <c:pt idx="20">
                  <c:v>Lincoln</c:v>
                </c:pt>
                <c:pt idx="21">
                  <c:v>Infiniti</c:v>
                </c:pt>
                <c:pt idx="22">
                  <c:v>HUMMER</c:v>
                </c:pt>
                <c:pt idx="23">
                  <c:v>Acura</c:v>
                </c:pt>
                <c:pt idx="24">
                  <c:v>GMC</c:v>
                </c:pt>
                <c:pt idx="25">
                  <c:v>Toyota</c:v>
                </c:pt>
                <c:pt idx="26">
                  <c:v>Volvo</c:v>
                </c:pt>
                <c:pt idx="27">
                  <c:v>Nissan</c:v>
                </c:pt>
                <c:pt idx="28">
                  <c:v>Chevrolet</c:v>
                </c:pt>
                <c:pt idx="29">
                  <c:v>Buick</c:v>
                </c:pt>
                <c:pt idx="30">
                  <c:v>Volkswagen</c:v>
                </c:pt>
                <c:pt idx="31">
                  <c:v>Saab</c:v>
                </c:pt>
                <c:pt idx="32">
                  <c:v>Ford</c:v>
                </c:pt>
                <c:pt idx="33">
                  <c:v>Chrysler</c:v>
                </c:pt>
                <c:pt idx="34">
                  <c:v>Honda</c:v>
                </c:pt>
                <c:pt idx="35">
                  <c:v>Kia</c:v>
                </c:pt>
                <c:pt idx="36">
                  <c:v>Subaru</c:v>
                </c:pt>
                <c:pt idx="37">
                  <c:v>Hyundai</c:v>
                </c:pt>
                <c:pt idx="38">
                  <c:v>Dodge</c:v>
                </c:pt>
                <c:pt idx="39">
                  <c:v>FIAT</c:v>
                </c:pt>
                <c:pt idx="40">
                  <c:v>Mitsubishi</c:v>
                </c:pt>
                <c:pt idx="41">
                  <c:v>Scion</c:v>
                </c:pt>
                <c:pt idx="42">
                  <c:v>Mazda</c:v>
                </c:pt>
                <c:pt idx="43">
                  <c:v>Pontiac</c:v>
                </c:pt>
                <c:pt idx="44">
                  <c:v>Suzuki</c:v>
                </c:pt>
                <c:pt idx="45">
                  <c:v>Oldsmobile</c:v>
                </c:pt>
                <c:pt idx="46">
                  <c:v>Plymouth</c:v>
                </c:pt>
              </c:strCache>
            </c:strRef>
          </c:cat>
          <c:val>
            <c:numRef>
              <c:f>'Avg Price of Car(body &amp; style)'!$M$6:$M$52</c:f>
              <c:numCache>
                <c:formatCode>General</c:formatCode>
                <c:ptCount val="47"/>
                <c:pt idx="24" formatCode="_-[$$-409]* #,##0_ ;_-[$$-409]* \-#,##0\ ;_-[$$-409]* &quot;-&quot;_ ;_-@_ ">
                  <c:v>26632.512195121952</c:v>
                </c:pt>
                <c:pt idx="25" formatCode="_-[$$-409]* #,##0_ ;_-[$$-409]* \-#,##0\ ;_-[$$-409]* &quot;-&quot;_ ;_-@_ ">
                  <c:v>26359.288888888888</c:v>
                </c:pt>
                <c:pt idx="27" formatCode="_-[$$-409]* #,##0_ ;_-[$$-409]* \-#,##0\ ;_-[$$-409]* &quot;-&quot;_ ;_-@_ ">
                  <c:v>20527.580000000002</c:v>
                </c:pt>
                <c:pt idx="28" formatCode="_-[$$-409]* #,##0_ ;_-[$$-409]* \-#,##0\ ;_-[$$-409]* &quot;-&quot;_ ;_-@_ ">
                  <c:v>24170.162790697676</c:v>
                </c:pt>
                <c:pt idx="32" formatCode="_-[$$-409]* #,##0_ ;_-[$$-409]* \-#,##0\ ;_-[$$-409]* &quot;-&quot;_ ;_-@_ ">
                  <c:v>23808.166666666668</c:v>
                </c:pt>
                <c:pt idx="38" formatCode="_-[$$-409]* #,##0_ ;_-[$$-409]* \-#,##0\ ;_-[$$-409]* &quot;-&quot;_ ;_-@_ ">
                  <c:v>13938.258064516129</c:v>
                </c:pt>
                <c:pt idx="40" formatCode="_-[$$-409]* #,##0_ ;_-[$$-409]* \-#,##0\ ;_-[$$-409]* &quot;-&quot;_ ;_-@_ ">
                  <c:v>19194.285714285714</c:v>
                </c:pt>
                <c:pt idx="42" formatCode="_-[$$-409]* #,##0_ ;_-[$$-409]* \-#,##0\ ;_-[$$-409]* &quot;-&quot;_ ;_-@_ ">
                  <c:v>11600.66</c:v>
                </c:pt>
                <c:pt idx="44" formatCode="_-[$$-409]* #,##0_ ;_-[$$-409]* \-#,##0\ ;_-[$$-409]* &quot;-&quot;_ ;_-@_ ">
                  <c:v>21638.25</c:v>
                </c:pt>
              </c:numCache>
            </c:numRef>
          </c:val>
          <c:extLst>
            <c:ext xmlns:c16="http://schemas.microsoft.com/office/drawing/2014/chart" uri="{C3380CC4-5D6E-409C-BE32-E72D297353CC}">
              <c16:uniqueId val="{0000000A-142C-4D15-A090-1716D2DD2B9B}"/>
            </c:ext>
          </c:extLst>
        </c:ser>
        <c:ser>
          <c:idx val="11"/>
          <c:order val="11"/>
          <c:tx>
            <c:strRef>
              <c:f>'Avg Price of Car(body &amp; style)'!$N$4:$N$5</c:f>
              <c:strCache>
                <c:ptCount val="1"/>
                <c:pt idx="0">
                  <c:v>Passenger Minivan</c:v>
                </c:pt>
              </c:strCache>
            </c:strRef>
          </c:tx>
          <c:spPr>
            <a:noFill/>
            <a:ln w="9525" cap="flat" cmpd="sng" algn="ctr">
              <a:solidFill>
                <a:schemeClr val="accent6">
                  <a:lumMod val="60000"/>
                </a:schemeClr>
              </a:solidFill>
              <a:miter lim="800000"/>
            </a:ln>
            <a:effectLst>
              <a:glow rad="63500">
                <a:schemeClr val="accent6">
                  <a:lumMod val="60000"/>
                  <a:satMod val="175000"/>
                  <a:alpha val="25000"/>
                </a:schemeClr>
              </a:glow>
            </a:effectLst>
          </c:spPr>
          <c:invertIfNegative val="0"/>
          <c:cat>
            <c:strRef>
              <c:f>'Avg Price of Car(body &amp; style)'!$B$6:$B$52</c:f>
              <c:strCache>
                <c:ptCount val="47"/>
                <c:pt idx="0">
                  <c:v>Bugatti</c:v>
                </c:pt>
                <c:pt idx="1">
                  <c:v>Maybach</c:v>
                </c:pt>
                <c:pt idx="2">
                  <c:v>Rolls-Royce</c:v>
                </c:pt>
                <c:pt idx="3">
                  <c:v>Lamborghini</c:v>
                </c:pt>
                <c:pt idx="4">
                  <c:v>Bentley</c:v>
                </c:pt>
                <c:pt idx="5">
                  <c:v>McLaren</c:v>
                </c:pt>
                <c:pt idx="6">
                  <c:v>Ferrari</c:v>
                </c:pt>
                <c:pt idx="7">
                  <c:v>Spyker</c:v>
                </c:pt>
                <c:pt idx="8">
                  <c:v>Aston Martin</c:v>
                </c:pt>
                <c:pt idx="9">
                  <c:v>Maserati</c:v>
                </c:pt>
                <c:pt idx="10">
                  <c:v>Porsche</c:v>
                </c:pt>
                <c:pt idx="11">
                  <c:v>Mercedes-Benz</c:v>
                </c:pt>
                <c:pt idx="12">
                  <c:v>Lotus</c:v>
                </c:pt>
                <c:pt idx="13">
                  <c:v>Land Rover</c:v>
                </c:pt>
                <c:pt idx="14">
                  <c:v>Alfa Romeo</c:v>
                </c:pt>
                <c:pt idx="15">
                  <c:v>BMW</c:v>
                </c:pt>
                <c:pt idx="16">
                  <c:v>Cadillac</c:v>
                </c:pt>
                <c:pt idx="17">
                  <c:v>Audi</c:v>
                </c:pt>
                <c:pt idx="18">
                  <c:v>Lexus</c:v>
                </c:pt>
                <c:pt idx="19">
                  <c:v>Genesis</c:v>
                </c:pt>
                <c:pt idx="20">
                  <c:v>Lincoln</c:v>
                </c:pt>
                <c:pt idx="21">
                  <c:v>Infiniti</c:v>
                </c:pt>
                <c:pt idx="22">
                  <c:v>HUMMER</c:v>
                </c:pt>
                <c:pt idx="23">
                  <c:v>Acura</c:v>
                </c:pt>
                <c:pt idx="24">
                  <c:v>GMC</c:v>
                </c:pt>
                <c:pt idx="25">
                  <c:v>Toyota</c:v>
                </c:pt>
                <c:pt idx="26">
                  <c:v>Volvo</c:v>
                </c:pt>
                <c:pt idx="27">
                  <c:v>Nissan</c:v>
                </c:pt>
                <c:pt idx="28">
                  <c:v>Chevrolet</c:v>
                </c:pt>
                <c:pt idx="29">
                  <c:v>Buick</c:v>
                </c:pt>
                <c:pt idx="30">
                  <c:v>Volkswagen</c:v>
                </c:pt>
                <c:pt idx="31">
                  <c:v>Saab</c:v>
                </c:pt>
                <c:pt idx="32">
                  <c:v>Ford</c:v>
                </c:pt>
                <c:pt idx="33">
                  <c:v>Chrysler</c:v>
                </c:pt>
                <c:pt idx="34">
                  <c:v>Honda</c:v>
                </c:pt>
                <c:pt idx="35">
                  <c:v>Kia</c:v>
                </c:pt>
                <c:pt idx="36">
                  <c:v>Subaru</c:v>
                </c:pt>
                <c:pt idx="37">
                  <c:v>Hyundai</c:v>
                </c:pt>
                <c:pt idx="38">
                  <c:v>Dodge</c:v>
                </c:pt>
                <c:pt idx="39">
                  <c:v>FIAT</c:v>
                </c:pt>
                <c:pt idx="40">
                  <c:v>Mitsubishi</c:v>
                </c:pt>
                <c:pt idx="41">
                  <c:v>Scion</c:v>
                </c:pt>
                <c:pt idx="42">
                  <c:v>Mazda</c:v>
                </c:pt>
                <c:pt idx="43">
                  <c:v>Pontiac</c:v>
                </c:pt>
                <c:pt idx="44">
                  <c:v>Suzuki</c:v>
                </c:pt>
                <c:pt idx="45">
                  <c:v>Oldsmobile</c:v>
                </c:pt>
                <c:pt idx="46">
                  <c:v>Plymouth</c:v>
                </c:pt>
              </c:strCache>
            </c:strRef>
          </c:cat>
          <c:val>
            <c:numRef>
              <c:f>'Avg Price of Car(body &amp; style)'!$N$6:$N$52</c:f>
              <c:numCache>
                <c:formatCode>General</c:formatCode>
                <c:ptCount val="47"/>
                <c:pt idx="11" formatCode="_-[$$-409]* #,##0_ ;_-[$$-409]* \-#,##0\ ;_-[$$-409]* &quot;-&quot;_ ;_-@_ ">
                  <c:v>32500</c:v>
                </c:pt>
                <c:pt idx="24" formatCode="_-[$$-409]* #,##0_ ;_-[$$-409]* \-#,##0\ ;_-[$$-409]* &quot;-&quot;_ ;_-@_ ">
                  <c:v>25105</c:v>
                </c:pt>
                <c:pt idx="25" formatCode="_-[$$-409]* #,##0_ ;_-[$$-409]* \-#,##0\ ;_-[$$-409]* &quot;-&quot;_ ;_-@_ ">
                  <c:v>29201.761194029852</c:v>
                </c:pt>
                <c:pt idx="27" formatCode="_-[$$-409]* #,##0_ ;_-[$$-409]* \-#,##0\ ;_-[$$-409]* &quot;-&quot;_ ;_-@_ ">
                  <c:v>22962.222222222223</c:v>
                </c:pt>
                <c:pt idx="28" formatCode="_-[$$-409]* #,##0_ ;_-[$$-409]* \-#,##0\ ;_-[$$-409]* &quot;-&quot;_ ;_-@_ ">
                  <c:v>24552.395833333332</c:v>
                </c:pt>
                <c:pt idx="29" formatCode="_-[$$-409]* #,##0_ ;_-[$$-409]* \-#,##0\ ;_-[$$-409]* &quot;-&quot;_ ;_-@_ ">
                  <c:v>30005.909090909092</c:v>
                </c:pt>
                <c:pt idx="30" formatCode="_-[$$-409]* #,##0_ ;_-[$$-409]* \-#,##0\ ;_-[$$-409]* &quot;-&quot;_ ;_-@_ ">
                  <c:v>25320.243902439026</c:v>
                </c:pt>
                <c:pt idx="32" formatCode="_-[$$-409]* #,##0_ ;_-[$$-409]* \-#,##0\ ;_-[$$-409]* &quot;-&quot;_ ;_-@_ ">
                  <c:v>23115.090909090908</c:v>
                </c:pt>
                <c:pt idx="33" formatCode="_-[$$-409]* #,##0_ ;_-[$$-409]* \-#,##0\ ;_-[$$-409]* &quot;-&quot;_ ;_-@_ ">
                  <c:v>29751.451612903227</c:v>
                </c:pt>
                <c:pt idx="34" formatCode="_-[$$-409]* #,##0_ ;_-[$$-409]* \-#,##0\ ;_-[$$-409]* &quot;-&quot;_ ;_-@_ ">
                  <c:v>36879</c:v>
                </c:pt>
                <c:pt idx="35" formatCode="_-[$$-409]* #,##0_ ;_-[$$-409]* \-#,##0\ ;_-[$$-409]* &quot;-&quot;_ ;_-@_ ">
                  <c:v>32976.666666666664</c:v>
                </c:pt>
                <c:pt idx="37" formatCode="_-[$$-409]* #,##0_ ;_-[$$-409]* \-#,##0\ ;_-[$$-409]* &quot;-&quot;_ ;_-@_ ">
                  <c:v>26615</c:v>
                </c:pt>
                <c:pt idx="38" formatCode="_-[$$-409]* #,##0_ ;_-[$$-409]* \-#,##0\ ;_-[$$-409]* &quot;-&quot;_ ;_-@_ ">
                  <c:v>25337.5</c:v>
                </c:pt>
                <c:pt idx="40" formatCode="_-[$$-409]* #,##0_ ;_-[$$-409]* \-#,##0\ ;_-[$$-409]* &quot;-&quot;_ ;_-@_ ">
                  <c:v>2000</c:v>
                </c:pt>
                <c:pt idx="42" formatCode="_-[$$-409]* #,##0_ ;_-[$$-409]* \-#,##0\ ;_-[$$-409]* &quot;-&quot;_ ;_-@_ ">
                  <c:v>23322.63157894737</c:v>
                </c:pt>
                <c:pt idx="43" formatCode="_-[$$-409]* #,##0_ ;_-[$$-409]* \-#,##0\ ;_-[$$-409]* &quot;-&quot;_ ;_-@_ ">
                  <c:v>20815.076923076922</c:v>
                </c:pt>
                <c:pt idx="45" formatCode="_-[$$-409]* #,##0_ ;_-[$$-409]* \-#,##0\ ;_-[$$-409]* &quot;-&quot;_ ;_-@_ ">
                  <c:v>32803.666666666664</c:v>
                </c:pt>
                <c:pt idx="46" formatCode="_-[$$-409]* #,##0_ ;_-[$$-409]* \-#,##0\ ;_-[$$-409]* &quot;-&quot;_ ;_-@_ ">
                  <c:v>2105.5</c:v>
                </c:pt>
              </c:numCache>
            </c:numRef>
          </c:val>
          <c:extLst>
            <c:ext xmlns:c16="http://schemas.microsoft.com/office/drawing/2014/chart" uri="{C3380CC4-5D6E-409C-BE32-E72D297353CC}">
              <c16:uniqueId val="{0000000B-142C-4D15-A090-1716D2DD2B9B}"/>
            </c:ext>
          </c:extLst>
        </c:ser>
        <c:ser>
          <c:idx val="12"/>
          <c:order val="12"/>
          <c:tx>
            <c:strRef>
              <c:f>'Avg Price of Car(body &amp; style)'!$O$4:$O$5</c:f>
              <c:strCache>
                <c:ptCount val="1"/>
                <c:pt idx="0">
                  <c:v>Passenger Van</c:v>
                </c:pt>
              </c:strCache>
            </c:strRef>
          </c:tx>
          <c:spPr>
            <a:noFill/>
            <a:ln w="9525" cap="flat" cmpd="sng" algn="ctr">
              <a:solidFill>
                <a:schemeClr val="accent1">
                  <a:lumMod val="80000"/>
                  <a:lumOff val="20000"/>
                </a:schemeClr>
              </a:solidFill>
              <a:miter lim="800000"/>
            </a:ln>
            <a:effectLst>
              <a:glow rad="63500">
                <a:schemeClr val="accent1">
                  <a:lumMod val="80000"/>
                  <a:lumOff val="20000"/>
                  <a:satMod val="175000"/>
                  <a:alpha val="25000"/>
                </a:schemeClr>
              </a:glow>
            </a:effectLst>
          </c:spPr>
          <c:invertIfNegative val="0"/>
          <c:cat>
            <c:strRef>
              <c:f>'Avg Price of Car(body &amp; style)'!$B$6:$B$52</c:f>
              <c:strCache>
                <c:ptCount val="47"/>
                <c:pt idx="0">
                  <c:v>Bugatti</c:v>
                </c:pt>
                <c:pt idx="1">
                  <c:v>Maybach</c:v>
                </c:pt>
                <c:pt idx="2">
                  <c:v>Rolls-Royce</c:v>
                </c:pt>
                <c:pt idx="3">
                  <c:v>Lamborghini</c:v>
                </c:pt>
                <c:pt idx="4">
                  <c:v>Bentley</c:v>
                </c:pt>
                <c:pt idx="5">
                  <c:v>McLaren</c:v>
                </c:pt>
                <c:pt idx="6">
                  <c:v>Ferrari</c:v>
                </c:pt>
                <c:pt idx="7">
                  <c:v>Spyker</c:v>
                </c:pt>
                <c:pt idx="8">
                  <c:v>Aston Martin</c:v>
                </c:pt>
                <c:pt idx="9">
                  <c:v>Maserati</c:v>
                </c:pt>
                <c:pt idx="10">
                  <c:v>Porsche</c:v>
                </c:pt>
                <c:pt idx="11">
                  <c:v>Mercedes-Benz</c:v>
                </c:pt>
                <c:pt idx="12">
                  <c:v>Lotus</c:v>
                </c:pt>
                <c:pt idx="13">
                  <c:v>Land Rover</c:v>
                </c:pt>
                <c:pt idx="14">
                  <c:v>Alfa Romeo</c:v>
                </c:pt>
                <c:pt idx="15">
                  <c:v>BMW</c:v>
                </c:pt>
                <c:pt idx="16">
                  <c:v>Cadillac</c:v>
                </c:pt>
                <c:pt idx="17">
                  <c:v>Audi</c:v>
                </c:pt>
                <c:pt idx="18">
                  <c:v>Lexus</c:v>
                </c:pt>
                <c:pt idx="19">
                  <c:v>Genesis</c:v>
                </c:pt>
                <c:pt idx="20">
                  <c:v>Lincoln</c:v>
                </c:pt>
                <c:pt idx="21">
                  <c:v>Infiniti</c:v>
                </c:pt>
                <c:pt idx="22">
                  <c:v>HUMMER</c:v>
                </c:pt>
                <c:pt idx="23">
                  <c:v>Acura</c:v>
                </c:pt>
                <c:pt idx="24">
                  <c:v>GMC</c:v>
                </c:pt>
                <c:pt idx="25">
                  <c:v>Toyota</c:v>
                </c:pt>
                <c:pt idx="26">
                  <c:v>Volvo</c:v>
                </c:pt>
                <c:pt idx="27">
                  <c:v>Nissan</c:v>
                </c:pt>
                <c:pt idx="28">
                  <c:v>Chevrolet</c:v>
                </c:pt>
                <c:pt idx="29">
                  <c:v>Buick</c:v>
                </c:pt>
                <c:pt idx="30">
                  <c:v>Volkswagen</c:v>
                </c:pt>
                <c:pt idx="31">
                  <c:v>Saab</c:v>
                </c:pt>
                <c:pt idx="32">
                  <c:v>Ford</c:v>
                </c:pt>
                <c:pt idx="33">
                  <c:v>Chrysler</c:v>
                </c:pt>
                <c:pt idx="34">
                  <c:v>Honda</c:v>
                </c:pt>
                <c:pt idx="35">
                  <c:v>Kia</c:v>
                </c:pt>
                <c:pt idx="36">
                  <c:v>Subaru</c:v>
                </c:pt>
                <c:pt idx="37">
                  <c:v>Hyundai</c:v>
                </c:pt>
                <c:pt idx="38">
                  <c:v>Dodge</c:v>
                </c:pt>
                <c:pt idx="39">
                  <c:v>FIAT</c:v>
                </c:pt>
                <c:pt idx="40">
                  <c:v>Mitsubishi</c:v>
                </c:pt>
                <c:pt idx="41">
                  <c:v>Scion</c:v>
                </c:pt>
                <c:pt idx="42">
                  <c:v>Mazda</c:v>
                </c:pt>
                <c:pt idx="43">
                  <c:v>Pontiac</c:v>
                </c:pt>
                <c:pt idx="44">
                  <c:v>Suzuki</c:v>
                </c:pt>
                <c:pt idx="45">
                  <c:v>Oldsmobile</c:v>
                </c:pt>
                <c:pt idx="46">
                  <c:v>Plymouth</c:v>
                </c:pt>
              </c:strCache>
            </c:strRef>
          </c:cat>
          <c:val>
            <c:numRef>
              <c:f>'Avg Price of Car(body &amp; style)'!$O$6:$O$52</c:f>
              <c:numCache>
                <c:formatCode>General</c:formatCode>
                <c:ptCount val="47"/>
                <c:pt idx="24" formatCode="_-[$$-409]* #,##0_ ;_-[$$-409]* \-#,##0\ ;_-[$$-409]* &quot;-&quot;_ ;_-@_ ">
                  <c:v>26246.521739130436</c:v>
                </c:pt>
                <c:pt idx="28" formatCode="_-[$$-409]* #,##0_ ;_-[$$-409]* \-#,##0\ ;_-[$$-409]* &quot;-&quot;_ ;_-@_ ">
                  <c:v>24306.799999999999</c:v>
                </c:pt>
                <c:pt idx="32" formatCode="_-[$$-409]* #,##0_ ;_-[$$-409]* \-#,##0\ ;_-[$$-409]* &quot;-&quot;_ ;_-@_ ">
                  <c:v>32425.306666666667</c:v>
                </c:pt>
                <c:pt idx="38" formatCode="_-[$$-409]* #,##0_ ;_-[$$-409]* \-#,##0\ ;_-[$$-409]* &quot;-&quot;_ ;_-@_ ">
                  <c:v>14141.6</c:v>
                </c:pt>
              </c:numCache>
            </c:numRef>
          </c:val>
          <c:extLst>
            <c:ext xmlns:c16="http://schemas.microsoft.com/office/drawing/2014/chart" uri="{C3380CC4-5D6E-409C-BE32-E72D297353CC}">
              <c16:uniqueId val="{0000000C-142C-4D15-A090-1716D2DD2B9B}"/>
            </c:ext>
          </c:extLst>
        </c:ser>
        <c:ser>
          <c:idx val="13"/>
          <c:order val="13"/>
          <c:tx>
            <c:strRef>
              <c:f>'Avg Price of Car(body &amp; style)'!$P$4:$P$5</c:f>
              <c:strCache>
                <c:ptCount val="1"/>
                <c:pt idx="0">
                  <c:v>Regular Cab Pickup</c:v>
                </c:pt>
              </c:strCache>
            </c:strRef>
          </c:tx>
          <c:spPr>
            <a:noFill/>
            <a:ln w="9525" cap="flat" cmpd="sng" algn="ctr">
              <a:solidFill>
                <a:schemeClr val="accent2">
                  <a:lumMod val="80000"/>
                  <a:lumOff val="20000"/>
                </a:schemeClr>
              </a:solidFill>
              <a:miter lim="800000"/>
            </a:ln>
            <a:effectLst>
              <a:glow rad="63500">
                <a:schemeClr val="accent2">
                  <a:lumMod val="80000"/>
                  <a:lumOff val="20000"/>
                  <a:satMod val="175000"/>
                  <a:alpha val="25000"/>
                </a:schemeClr>
              </a:glow>
            </a:effectLst>
          </c:spPr>
          <c:invertIfNegative val="0"/>
          <c:cat>
            <c:strRef>
              <c:f>'Avg Price of Car(body &amp; style)'!$B$6:$B$52</c:f>
              <c:strCache>
                <c:ptCount val="47"/>
                <c:pt idx="0">
                  <c:v>Bugatti</c:v>
                </c:pt>
                <c:pt idx="1">
                  <c:v>Maybach</c:v>
                </c:pt>
                <c:pt idx="2">
                  <c:v>Rolls-Royce</c:v>
                </c:pt>
                <c:pt idx="3">
                  <c:v>Lamborghini</c:v>
                </c:pt>
                <c:pt idx="4">
                  <c:v>Bentley</c:v>
                </c:pt>
                <c:pt idx="5">
                  <c:v>McLaren</c:v>
                </c:pt>
                <c:pt idx="6">
                  <c:v>Ferrari</c:v>
                </c:pt>
                <c:pt idx="7">
                  <c:v>Spyker</c:v>
                </c:pt>
                <c:pt idx="8">
                  <c:v>Aston Martin</c:v>
                </c:pt>
                <c:pt idx="9">
                  <c:v>Maserati</c:v>
                </c:pt>
                <c:pt idx="10">
                  <c:v>Porsche</c:v>
                </c:pt>
                <c:pt idx="11">
                  <c:v>Mercedes-Benz</c:v>
                </c:pt>
                <c:pt idx="12">
                  <c:v>Lotus</c:v>
                </c:pt>
                <c:pt idx="13">
                  <c:v>Land Rover</c:v>
                </c:pt>
                <c:pt idx="14">
                  <c:v>Alfa Romeo</c:v>
                </c:pt>
                <c:pt idx="15">
                  <c:v>BMW</c:v>
                </c:pt>
                <c:pt idx="16">
                  <c:v>Cadillac</c:v>
                </c:pt>
                <c:pt idx="17">
                  <c:v>Audi</c:v>
                </c:pt>
                <c:pt idx="18">
                  <c:v>Lexus</c:v>
                </c:pt>
                <c:pt idx="19">
                  <c:v>Genesis</c:v>
                </c:pt>
                <c:pt idx="20">
                  <c:v>Lincoln</c:v>
                </c:pt>
                <c:pt idx="21">
                  <c:v>Infiniti</c:v>
                </c:pt>
                <c:pt idx="22">
                  <c:v>HUMMER</c:v>
                </c:pt>
                <c:pt idx="23">
                  <c:v>Acura</c:v>
                </c:pt>
                <c:pt idx="24">
                  <c:v>GMC</c:v>
                </c:pt>
                <c:pt idx="25">
                  <c:v>Toyota</c:v>
                </c:pt>
                <c:pt idx="26">
                  <c:v>Volvo</c:v>
                </c:pt>
                <c:pt idx="27">
                  <c:v>Nissan</c:v>
                </c:pt>
                <c:pt idx="28">
                  <c:v>Chevrolet</c:v>
                </c:pt>
                <c:pt idx="29">
                  <c:v>Buick</c:v>
                </c:pt>
                <c:pt idx="30">
                  <c:v>Volkswagen</c:v>
                </c:pt>
                <c:pt idx="31">
                  <c:v>Saab</c:v>
                </c:pt>
                <c:pt idx="32">
                  <c:v>Ford</c:v>
                </c:pt>
                <c:pt idx="33">
                  <c:v>Chrysler</c:v>
                </c:pt>
                <c:pt idx="34">
                  <c:v>Honda</c:v>
                </c:pt>
                <c:pt idx="35">
                  <c:v>Kia</c:v>
                </c:pt>
                <c:pt idx="36">
                  <c:v>Subaru</c:v>
                </c:pt>
                <c:pt idx="37">
                  <c:v>Hyundai</c:v>
                </c:pt>
                <c:pt idx="38">
                  <c:v>Dodge</c:v>
                </c:pt>
                <c:pt idx="39">
                  <c:v>FIAT</c:v>
                </c:pt>
                <c:pt idx="40">
                  <c:v>Mitsubishi</c:v>
                </c:pt>
                <c:pt idx="41">
                  <c:v>Scion</c:v>
                </c:pt>
                <c:pt idx="42">
                  <c:v>Mazda</c:v>
                </c:pt>
                <c:pt idx="43">
                  <c:v>Pontiac</c:v>
                </c:pt>
                <c:pt idx="44">
                  <c:v>Suzuki</c:v>
                </c:pt>
                <c:pt idx="45">
                  <c:v>Oldsmobile</c:v>
                </c:pt>
                <c:pt idx="46">
                  <c:v>Plymouth</c:v>
                </c:pt>
              </c:strCache>
            </c:strRef>
          </c:cat>
          <c:val>
            <c:numRef>
              <c:f>'Avg Price of Car(body &amp; style)'!$P$6:$P$52</c:f>
              <c:numCache>
                <c:formatCode>General</c:formatCode>
                <c:ptCount val="47"/>
                <c:pt idx="24" formatCode="_-[$$-409]* #,##0_ ;_-[$$-409]* \-#,##0\ ;_-[$$-409]* &quot;-&quot;_ ;_-@_ ">
                  <c:v>21069.806451612902</c:v>
                </c:pt>
                <c:pt idx="25" formatCode="_-[$$-409]* #,##0_ ;_-[$$-409]* \-#,##0\ ;_-[$$-409]* &quot;-&quot;_ ;_-@_ ">
                  <c:v>16236.782608695652</c:v>
                </c:pt>
                <c:pt idx="27" formatCode="_-[$$-409]* #,##0_ ;_-[$$-409]* \-#,##0\ ;_-[$$-409]* &quot;-&quot;_ ;_-@_ ">
                  <c:v>2191.4</c:v>
                </c:pt>
                <c:pt idx="28" formatCode="_-[$$-409]* #,##0_ ;_-[$$-409]* \-#,##0\ ;_-[$$-409]* &quot;-&quot;_ ;_-@_ ">
                  <c:v>19824.842105263157</c:v>
                </c:pt>
                <c:pt idx="32" formatCode="_-[$$-409]* #,##0_ ;_-[$$-409]* \-#,##0\ ;_-[$$-409]* &quot;-&quot;_ ;_-@_ ">
                  <c:v>17797.808219178081</c:v>
                </c:pt>
                <c:pt idx="38" formatCode="_-[$$-409]* #,##0_ ;_-[$$-409]* \-#,##0\ ;_-[$$-409]* &quot;-&quot;_ ;_-@_ ">
                  <c:v>9342.9610389610389</c:v>
                </c:pt>
                <c:pt idx="40" formatCode="_-[$$-409]* #,##0_ ;_-[$$-409]* \-#,##0\ ;_-[$$-409]* &quot;-&quot;_ ;_-@_ ">
                  <c:v>2000</c:v>
                </c:pt>
                <c:pt idx="42" formatCode="_-[$$-409]* #,##0_ ;_-[$$-409]* \-#,##0\ ;_-[$$-409]* &quot;-&quot;_ ;_-@_ ">
                  <c:v>9154.689655172413</c:v>
                </c:pt>
              </c:numCache>
            </c:numRef>
          </c:val>
          <c:extLst>
            <c:ext xmlns:c16="http://schemas.microsoft.com/office/drawing/2014/chart" uri="{C3380CC4-5D6E-409C-BE32-E72D297353CC}">
              <c16:uniqueId val="{0000000D-142C-4D15-A090-1716D2DD2B9B}"/>
            </c:ext>
          </c:extLst>
        </c:ser>
        <c:ser>
          <c:idx val="14"/>
          <c:order val="14"/>
          <c:tx>
            <c:strRef>
              <c:f>'Avg Price of Car(body &amp; style)'!$Q$4:$Q$5</c:f>
              <c:strCache>
                <c:ptCount val="1"/>
                <c:pt idx="0">
                  <c:v>Sedan</c:v>
                </c:pt>
              </c:strCache>
            </c:strRef>
          </c:tx>
          <c:spPr>
            <a:noFill/>
            <a:ln w="9525" cap="flat" cmpd="sng" algn="ctr">
              <a:solidFill>
                <a:schemeClr val="accent3">
                  <a:lumMod val="80000"/>
                  <a:lumOff val="20000"/>
                </a:schemeClr>
              </a:solidFill>
              <a:miter lim="800000"/>
            </a:ln>
            <a:effectLst>
              <a:glow rad="63500">
                <a:schemeClr val="accent3">
                  <a:lumMod val="80000"/>
                  <a:lumOff val="20000"/>
                  <a:satMod val="175000"/>
                  <a:alpha val="25000"/>
                </a:schemeClr>
              </a:glow>
            </a:effectLst>
          </c:spPr>
          <c:invertIfNegative val="0"/>
          <c:cat>
            <c:strRef>
              <c:f>'Avg Price of Car(body &amp; style)'!$B$6:$B$52</c:f>
              <c:strCache>
                <c:ptCount val="47"/>
                <c:pt idx="0">
                  <c:v>Bugatti</c:v>
                </c:pt>
                <c:pt idx="1">
                  <c:v>Maybach</c:v>
                </c:pt>
                <c:pt idx="2">
                  <c:v>Rolls-Royce</c:v>
                </c:pt>
                <c:pt idx="3">
                  <c:v>Lamborghini</c:v>
                </c:pt>
                <c:pt idx="4">
                  <c:v>Bentley</c:v>
                </c:pt>
                <c:pt idx="5">
                  <c:v>McLaren</c:v>
                </c:pt>
                <c:pt idx="6">
                  <c:v>Ferrari</c:v>
                </c:pt>
                <c:pt idx="7">
                  <c:v>Spyker</c:v>
                </c:pt>
                <c:pt idx="8">
                  <c:v>Aston Martin</c:v>
                </c:pt>
                <c:pt idx="9">
                  <c:v>Maserati</c:v>
                </c:pt>
                <c:pt idx="10">
                  <c:v>Porsche</c:v>
                </c:pt>
                <c:pt idx="11">
                  <c:v>Mercedes-Benz</c:v>
                </c:pt>
                <c:pt idx="12">
                  <c:v>Lotus</c:v>
                </c:pt>
                <c:pt idx="13">
                  <c:v>Land Rover</c:v>
                </c:pt>
                <c:pt idx="14">
                  <c:v>Alfa Romeo</c:v>
                </c:pt>
                <c:pt idx="15">
                  <c:v>BMW</c:v>
                </c:pt>
                <c:pt idx="16">
                  <c:v>Cadillac</c:v>
                </c:pt>
                <c:pt idx="17">
                  <c:v>Audi</c:v>
                </c:pt>
                <c:pt idx="18">
                  <c:v>Lexus</c:v>
                </c:pt>
                <c:pt idx="19">
                  <c:v>Genesis</c:v>
                </c:pt>
                <c:pt idx="20">
                  <c:v>Lincoln</c:v>
                </c:pt>
                <c:pt idx="21">
                  <c:v>Infiniti</c:v>
                </c:pt>
                <c:pt idx="22">
                  <c:v>HUMMER</c:v>
                </c:pt>
                <c:pt idx="23">
                  <c:v>Acura</c:v>
                </c:pt>
                <c:pt idx="24">
                  <c:v>GMC</c:v>
                </c:pt>
                <c:pt idx="25">
                  <c:v>Toyota</c:v>
                </c:pt>
                <c:pt idx="26">
                  <c:v>Volvo</c:v>
                </c:pt>
                <c:pt idx="27">
                  <c:v>Nissan</c:v>
                </c:pt>
                <c:pt idx="28">
                  <c:v>Chevrolet</c:v>
                </c:pt>
                <c:pt idx="29">
                  <c:v>Buick</c:v>
                </c:pt>
                <c:pt idx="30">
                  <c:v>Volkswagen</c:v>
                </c:pt>
                <c:pt idx="31">
                  <c:v>Saab</c:v>
                </c:pt>
                <c:pt idx="32">
                  <c:v>Ford</c:v>
                </c:pt>
                <c:pt idx="33">
                  <c:v>Chrysler</c:v>
                </c:pt>
                <c:pt idx="34">
                  <c:v>Honda</c:v>
                </c:pt>
                <c:pt idx="35">
                  <c:v>Kia</c:v>
                </c:pt>
                <c:pt idx="36">
                  <c:v>Subaru</c:v>
                </c:pt>
                <c:pt idx="37">
                  <c:v>Hyundai</c:v>
                </c:pt>
                <c:pt idx="38">
                  <c:v>Dodge</c:v>
                </c:pt>
                <c:pt idx="39">
                  <c:v>FIAT</c:v>
                </c:pt>
                <c:pt idx="40">
                  <c:v>Mitsubishi</c:v>
                </c:pt>
                <c:pt idx="41">
                  <c:v>Scion</c:v>
                </c:pt>
                <c:pt idx="42">
                  <c:v>Mazda</c:v>
                </c:pt>
                <c:pt idx="43">
                  <c:v>Pontiac</c:v>
                </c:pt>
                <c:pt idx="44">
                  <c:v>Suzuki</c:v>
                </c:pt>
                <c:pt idx="45">
                  <c:v>Oldsmobile</c:v>
                </c:pt>
                <c:pt idx="46">
                  <c:v>Plymouth</c:v>
                </c:pt>
              </c:strCache>
            </c:strRef>
          </c:cat>
          <c:val>
            <c:numRef>
              <c:f>'Avg Price of Car(body &amp; style)'!$Q$6:$Q$52</c:f>
              <c:numCache>
                <c:formatCode>_-[$$-409]* #,##0_ ;_-[$$-409]* \-#,##0\ ;_-[$$-409]* "-"_ ;_-@_ </c:formatCode>
                <c:ptCount val="47"/>
                <c:pt idx="1">
                  <c:v>426914.28571428574</c:v>
                </c:pt>
                <c:pt idx="2">
                  <c:v>326950.5</c:v>
                </c:pt>
                <c:pt idx="4">
                  <c:v>236836</c:v>
                </c:pt>
                <c:pt idx="8">
                  <c:v>206962.14285714287</c:v>
                </c:pt>
                <c:pt idx="9">
                  <c:v>102561.90476190476</c:v>
                </c:pt>
                <c:pt idx="10">
                  <c:v>123340.90909090909</c:v>
                </c:pt>
                <c:pt idx="11">
                  <c:v>49168.354166666664</c:v>
                </c:pt>
                <c:pt idx="15">
                  <c:v>70701.769911504423</c:v>
                </c:pt>
                <c:pt idx="16">
                  <c:v>50912.686486486484</c:v>
                </c:pt>
                <c:pt idx="17">
                  <c:v>44461.788819875779</c:v>
                </c:pt>
                <c:pt idx="18">
                  <c:v>48864.606060606064</c:v>
                </c:pt>
                <c:pt idx="19">
                  <c:v>46616.666666666664</c:v>
                </c:pt>
                <c:pt idx="20">
                  <c:v>41665.169491525427</c:v>
                </c:pt>
                <c:pt idx="21">
                  <c:v>40588.0625</c:v>
                </c:pt>
                <c:pt idx="23">
                  <c:v>33292.263565891473</c:v>
                </c:pt>
                <c:pt idx="25">
                  <c:v>24844.404040404039</c:v>
                </c:pt>
                <c:pt idx="26">
                  <c:v>20869.45</c:v>
                </c:pt>
                <c:pt idx="27">
                  <c:v>21841.111111111109</c:v>
                </c:pt>
                <c:pt idx="28">
                  <c:v>19798.787096774195</c:v>
                </c:pt>
                <c:pt idx="29">
                  <c:v>27946.960784313724</c:v>
                </c:pt>
                <c:pt idx="30">
                  <c:v>29911.725663716814</c:v>
                </c:pt>
                <c:pt idx="31">
                  <c:v>36775.862068965514</c:v>
                </c:pt>
                <c:pt idx="32">
                  <c:v>21290.259259259259</c:v>
                </c:pt>
                <c:pt idx="33">
                  <c:v>26103.778947368421</c:v>
                </c:pt>
                <c:pt idx="34">
                  <c:v>26001.166666666668</c:v>
                </c:pt>
                <c:pt idx="35">
                  <c:v>23298.352941176472</c:v>
                </c:pt>
                <c:pt idx="36">
                  <c:v>26570.833333333332</c:v>
                </c:pt>
                <c:pt idx="37">
                  <c:v>27102.214953271028</c:v>
                </c:pt>
                <c:pt idx="38">
                  <c:v>21780.045045045044</c:v>
                </c:pt>
                <c:pt idx="40">
                  <c:v>24058.25</c:v>
                </c:pt>
                <c:pt idx="41">
                  <c:v>16250</c:v>
                </c:pt>
                <c:pt idx="42">
                  <c:v>19738.670731707316</c:v>
                </c:pt>
                <c:pt idx="43">
                  <c:v>20009.224137931036</c:v>
                </c:pt>
                <c:pt idx="44">
                  <c:v>18145.274509803923</c:v>
                </c:pt>
                <c:pt idx="45">
                  <c:v>8131.3058823529409</c:v>
                </c:pt>
                <c:pt idx="46">
                  <c:v>2597.7222222222222</c:v>
                </c:pt>
              </c:numCache>
            </c:numRef>
          </c:val>
          <c:extLst>
            <c:ext xmlns:c16="http://schemas.microsoft.com/office/drawing/2014/chart" uri="{C3380CC4-5D6E-409C-BE32-E72D297353CC}">
              <c16:uniqueId val="{0000000E-142C-4D15-A090-1716D2DD2B9B}"/>
            </c:ext>
          </c:extLst>
        </c:ser>
        <c:ser>
          <c:idx val="15"/>
          <c:order val="15"/>
          <c:tx>
            <c:strRef>
              <c:f>'Avg Price of Car(body &amp; style)'!$R$4:$R$5</c:f>
              <c:strCache>
                <c:ptCount val="1"/>
                <c:pt idx="0">
                  <c:v>Wagon</c:v>
                </c:pt>
              </c:strCache>
            </c:strRef>
          </c:tx>
          <c:spPr>
            <a:noFill/>
            <a:ln w="9525" cap="flat" cmpd="sng" algn="ctr">
              <a:solidFill>
                <a:schemeClr val="accent4">
                  <a:lumMod val="80000"/>
                  <a:lumOff val="20000"/>
                </a:schemeClr>
              </a:solidFill>
              <a:miter lim="800000"/>
            </a:ln>
            <a:effectLst>
              <a:glow rad="63500">
                <a:schemeClr val="accent4">
                  <a:lumMod val="80000"/>
                  <a:lumOff val="20000"/>
                  <a:satMod val="175000"/>
                  <a:alpha val="25000"/>
                </a:schemeClr>
              </a:glow>
            </a:effectLst>
          </c:spPr>
          <c:invertIfNegative val="0"/>
          <c:cat>
            <c:strRef>
              <c:f>'Avg Price of Car(body &amp; style)'!$B$6:$B$52</c:f>
              <c:strCache>
                <c:ptCount val="47"/>
                <c:pt idx="0">
                  <c:v>Bugatti</c:v>
                </c:pt>
                <c:pt idx="1">
                  <c:v>Maybach</c:v>
                </c:pt>
                <c:pt idx="2">
                  <c:v>Rolls-Royce</c:v>
                </c:pt>
                <c:pt idx="3">
                  <c:v>Lamborghini</c:v>
                </c:pt>
                <c:pt idx="4">
                  <c:v>Bentley</c:v>
                </c:pt>
                <c:pt idx="5">
                  <c:v>McLaren</c:v>
                </c:pt>
                <c:pt idx="6">
                  <c:v>Ferrari</c:v>
                </c:pt>
                <c:pt idx="7">
                  <c:v>Spyker</c:v>
                </c:pt>
                <c:pt idx="8">
                  <c:v>Aston Martin</c:v>
                </c:pt>
                <c:pt idx="9">
                  <c:v>Maserati</c:v>
                </c:pt>
                <c:pt idx="10">
                  <c:v>Porsche</c:v>
                </c:pt>
                <c:pt idx="11">
                  <c:v>Mercedes-Benz</c:v>
                </c:pt>
                <c:pt idx="12">
                  <c:v>Lotus</c:v>
                </c:pt>
                <c:pt idx="13">
                  <c:v>Land Rover</c:v>
                </c:pt>
                <c:pt idx="14">
                  <c:v>Alfa Romeo</c:v>
                </c:pt>
                <c:pt idx="15">
                  <c:v>BMW</c:v>
                </c:pt>
                <c:pt idx="16">
                  <c:v>Cadillac</c:v>
                </c:pt>
                <c:pt idx="17">
                  <c:v>Audi</c:v>
                </c:pt>
                <c:pt idx="18">
                  <c:v>Lexus</c:v>
                </c:pt>
                <c:pt idx="19">
                  <c:v>Genesis</c:v>
                </c:pt>
                <c:pt idx="20">
                  <c:v>Lincoln</c:v>
                </c:pt>
                <c:pt idx="21">
                  <c:v>Infiniti</c:v>
                </c:pt>
                <c:pt idx="22">
                  <c:v>HUMMER</c:v>
                </c:pt>
                <c:pt idx="23">
                  <c:v>Acura</c:v>
                </c:pt>
                <c:pt idx="24">
                  <c:v>GMC</c:v>
                </c:pt>
                <c:pt idx="25">
                  <c:v>Toyota</c:v>
                </c:pt>
                <c:pt idx="26">
                  <c:v>Volvo</c:v>
                </c:pt>
                <c:pt idx="27">
                  <c:v>Nissan</c:v>
                </c:pt>
                <c:pt idx="28">
                  <c:v>Chevrolet</c:v>
                </c:pt>
                <c:pt idx="29">
                  <c:v>Buick</c:v>
                </c:pt>
                <c:pt idx="30">
                  <c:v>Volkswagen</c:v>
                </c:pt>
                <c:pt idx="31">
                  <c:v>Saab</c:v>
                </c:pt>
                <c:pt idx="32">
                  <c:v>Ford</c:v>
                </c:pt>
                <c:pt idx="33">
                  <c:v>Chrysler</c:v>
                </c:pt>
                <c:pt idx="34">
                  <c:v>Honda</c:v>
                </c:pt>
                <c:pt idx="35">
                  <c:v>Kia</c:v>
                </c:pt>
                <c:pt idx="36">
                  <c:v>Subaru</c:v>
                </c:pt>
                <c:pt idx="37">
                  <c:v>Hyundai</c:v>
                </c:pt>
                <c:pt idx="38">
                  <c:v>Dodge</c:v>
                </c:pt>
                <c:pt idx="39">
                  <c:v>FIAT</c:v>
                </c:pt>
                <c:pt idx="40">
                  <c:v>Mitsubishi</c:v>
                </c:pt>
                <c:pt idx="41">
                  <c:v>Scion</c:v>
                </c:pt>
                <c:pt idx="42">
                  <c:v>Mazda</c:v>
                </c:pt>
                <c:pt idx="43">
                  <c:v>Pontiac</c:v>
                </c:pt>
                <c:pt idx="44">
                  <c:v>Suzuki</c:v>
                </c:pt>
                <c:pt idx="45">
                  <c:v>Oldsmobile</c:v>
                </c:pt>
                <c:pt idx="46">
                  <c:v>Plymouth</c:v>
                </c:pt>
              </c:strCache>
            </c:strRef>
          </c:cat>
          <c:val>
            <c:numRef>
              <c:f>'Avg Price of Car(body &amp; style)'!$R$6:$R$52</c:f>
              <c:numCache>
                <c:formatCode>General</c:formatCode>
                <c:ptCount val="47"/>
                <c:pt idx="11" formatCode="_-[$$-409]* #,##0_ ;_-[$$-409]* \-#,##0\ ;_-[$$-409]* &quot;-&quot;_ ;_-@_ ">
                  <c:v>44996.176470588238</c:v>
                </c:pt>
                <c:pt idx="15" formatCode="_-[$$-409]* #,##0_ ;_-[$$-409]* \-#,##0\ ;_-[$$-409]* &quot;-&quot;_ ;_-@_ ">
                  <c:v>43266.666666666664</c:v>
                </c:pt>
                <c:pt idx="16" formatCode="_-[$$-409]* #,##0_ ;_-[$$-409]* \-#,##0\ ;_-[$$-409]* &quot;-&quot;_ ;_-@_ ">
                  <c:v>47364</c:v>
                </c:pt>
                <c:pt idx="17" formatCode="_-[$$-409]* #,##0_ ;_-[$$-409]* \-#,##0\ ;_-[$$-409]* &quot;-&quot;_ ;_-@_ ">
                  <c:v>33894</c:v>
                </c:pt>
                <c:pt idx="18" formatCode="_-[$$-409]* #,##0_ ;_-[$$-409]* \-#,##0\ ;_-[$$-409]* &quot;-&quot;_ ;_-@_ ">
                  <c:v>31105</c:v>
                </c:pt>
                <c:pt idx="20" formatCode="_-[$$-409]* #,##0_ ;_-[$$-409]* \-#,##0\ ;_-[$$-409]* &quot;-&quot;_ ;_-@_ ">
                  <c:v>44950.833333333336</c:v>
                </c:pt>
                <c:pt idx="23" formatCode="_-[$$-409]* #,##0_ ;_-[$$-409]* \-#,##0\ ;_-[$$-409]* &quot;-&quot;_ ;_-@_ ">
                  <c:v>33560</c:v>
                </c:pt>
                <c:pt idx="25" formatCode="_-[$$-409]* #,##0_ ;_-[$$-409]* \-#,##0\ ;_-[$$-409]* &quot;-&quot;_ ;_-@_ ">
                  <c:v>31742.435897435898</c:v>
                </c:pt>
                <c:pt idx="26" formatCode="_-[$$-409]* #,##0_ ;_-[$$-409]* \-#,##0\ ;_-[$$-409]* &quot;-&quot;_ ;_-@_ ">
                  <c:v>24785.418367346938</c:v>
                </c:pt>
                <c:pt idx="27" formatCode="_-[$$-409]* #,##0_ ;_-[$$-409]* \-#,##0\ ;_-[$$-409]* &quot;-&quot;_ ;_-@_ ">
                  <c:v>17500</c:v>
                </c:pt>
                <c:pt idx="28" formatCode="_-[$$-409]* #,##0_ ;_-[$$-409]* \-#,##0\ ;_-[$$-409]* &quot;-&quot;_ ;_-@_ ">
                  <c:v>15825</c:v>
                </c:pt>
                <c:pt idx="29" formatCode="_-[$$-409]* #,##0_ ;_-[$$-409]* \-#,##0\ ;_-[$$-409]* &quot;-&quot;_ ;_-@_ ">
                  <c:v>2053</c:v>
                </c:pt>
                <c:pt idx="30" formatCode="_-[$$-409]* #,##0_ ;_-[$$-409]* \-#,##0\ ;_-[$$-409]* &quot;-&quot;_ ;_-@_ ">
                  <c:v>25818.560606060608</c:v>
                </c:pt>
                <c:pt idx="31" formatCode="_-[$$-409]* #,##0_ ;_-[$$-409]* \-#,##0\ ;_-[$$-409]* &quot;-&quot;_ ;_-@_ ">
                  <c:v>34149.090909090912</c:v>
                </c:pt>
                <c:pt idx="32" formatCode="_-[$$-409]* #,##0_ ;_-[$$-409]* \-#,##0\ ;_-[$$-409]* &quot;-&quot;_ ;_-@_ ">
                  <c:v>27259.416666666668</c:v>
                </c:pt>
                <c:pt idx="33" formatCode="_-[$$-409]* #,##0_ ;_-[$$-409]* \-#,##0\ ;_-[$$-409]* &quot;-&quot;_ ;_-@_ ">
                  <c:v>26372.36842105263</c:v>
                </c:pt>
                <c:pt idx="35" formatCode="_-[$$-409]* #,##0_ ;_-[$$-409]* \-#,##0\ ;_-[$$-409]* &quot;-&quot;_ ;_-@_ ">
                  <c:v>18216.81818181818</c:v>
                </c:pt>
                <c:pt idx="36" formatCode="_-[$$-409]* #,##0_ ;_-[$$-409]* \-#,##0\ ;_-[$$-409]* &quot;-&quot;_ ;_-@_ ">
                  <c:v>2000</c:v>
                </c:pt>
                <c:pt idx="38" formatCode="_-[$$-409]* #,##0_ ;_-[$$-409]* \-#,##0\ ;_-[$$-409]* &quot;-&quot;_ ;_-@_ ">
                  <c:v>24782.96875</c:v>
                </c:pt>
                <c:pt idx="39" formatCode="_-[$$-409]* #,##0_ ;_-[$$-409]* \-#,##0\ ;_-[$$-409]* &quot;-&quot;_ ;_-@_ ">
                  <c:v>22120.76923076923</c:v>
                </c:pt>
                <c:pt idx="41" formatCode="_-[$$-409]* #,##0_ ;_-[$$-409]* \-#,##0\ ;_-[$$-409]* &quot;-&quot;_ ;_-@_ ">
                  <c:v>18444.5</c:v>
                </c:pt>
                <c:pt idx="42" formatCode="_-[$$-409]* #,##0_ ;_-[$$-409]* \-#,##0\ ;_-[$$-409]* &quot;-&quot;_ ;_-@_ ">
                  <c:v>16675</c:v>
                </c:pt>
                <c:pt idx="43" formatCode="_-[$$-409]* #,##0_ ;_-[$$-409]* \-#,##0\ ;_-[$$-409]* &quot;-&quot;_ ;_-@_ ">
                  <c:v>5713.75</c:v>
                </c:pt>
                <c:pt idx="44" formatCode="_-[$$-409]* #,##0_ ;_-[$$-409]* \-#,##0\ ;_-[$$-409]* &quot;-&quot;_ ;_-@_ ">
                  <c:v>15237.933333333332</c:v>
                </c:pt>
                <c:pt idx="45" formatCode="_-[$$-409]* #,##0_ ;_-[$$-409]* \-#,##0\ ;_-[$$-409]* &quot;-&quot;_ ;_-@_ ">
                  <c:v>2000</c:v>
                </c:pt>
                <c:pt idx="46" formatCode="_-[$$-409]* #,##0_ ;_-[$$-409]* \-#,##0\ ;_-[$$-409]* &quot;-&quot;_ ;_-@_ ">
                  <c:v>2000</c:v>
                </c:pt>
              </c:numCache>
            </c:numRef>
          </c:val>
          <c:extLst>
            <c:ext xmlns:c16="http://schemas.microsoft.com/office/drawing/2014/chart" uri="{C3380CC4-5D6E-409C-BE32-E72D297353CC}">
              <c16:uniqueId val="{0000000F-142C-4D15-A090-1716D2DD2B9B}"/>
            </c:ext>
          </c:extLst>
        </c:ser>
        <c:dLbls>
          <c:showLegendKey val="0"/>
          <c:showVal val="0"/>
          <c:showCatName val="0"/>
          <c:showSerName val="0"/>
          <c:showPercent val="0"/>
          <c:showBubbleSize val="0"/>
        </c:dLbls>
        <c:gapWidth val="315"/>
        <c:overlap val="-40"/>
        <c:axId val="1908862136"/>
        <c:axId val="1908862464"/>
      </c:barChart>
      <c:catAx>
        <c:axId val="1908862136"/>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IN"/>
                  <a:t>CAR BRANDS</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5400000" spcFirstLastPara="1" vertOverflow="ellipsis"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8862464"/>
        <c:crossesAt val="0"/>
        <c:auto val="1"/>
        <c:lblAlgn val="ctr"/>
        <c:lblOffset val="100"/>
        <c:noMultiLvlLbl val="0"/>
      </c:catAx>
      <c:valAx>
        <c:axId val="1908862464"/>
        <c:scaling>
          <c:orientation val="minMax"/>
          <c:max val="1800000"/>
          <c:min val="0"/>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IN"/>
                  <a:t>CAR PRICE</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409]#,##0.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8862136"/>
        <c:crosses val="autoZero"/>
        <c:crossBetween val="between"/>
        <c:dispUnits>
          <c:builtInUnit val="millions"/>
          <c:dispUnitsLbl>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dispUnitsLbl>
        </c:dispUnits>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RELATIONSHIP BETWEEN</a:t>
            </a:r>
            <a:r>
              <a:rPr lang="en-US" b="1" baseline="0"/>
              <a:t> </a:t>
            </a:r>
            <a:r>
              <a:rPr lang="en-US" b="1"/>
              <a:t>MSRP AND TRANSMISSION</a:t>
            </a:r>
            <a:r>
              <a:rPr lang="en-US" b="1" baseline="0"/>
              <a:t> TYPE</a:t>
            </a:r>
            <a:endParaRPr lang="en-US" b="1"/>
          </a:p>
        </c:rich>
      </c:tx>
      <c:layout>
        <c:manualLayout>
          <c:xMode val="edge"/>
          <c:yMode val="edge"/>
          <c:x val="0.16903047344829256"/>
          <c:y val="4.4905008635578586E-2"/>
        </c:manualLayout>
      </c:layout>
      <c:overlay val="0"/>
      <c:spPr>
        <a:noFill/>
        <a:ln>
          <a:noFill/>
        </a:ln>
        <a:effectLst/>
      </c:spPr>
    </c:title>
    <c:autoTitleDeleted val="0"/>
    <c:plotArea>
      <c:layout/>
      <c:scatterChart>
        <c:scatterStyle val="lineMarker"/>
        <c:varyColors val="1"/>
        <c:ser>
          <c:idx val="0"/>
          <c:order val="0"/>
          <c:tx>
            <c:strRef>
              <c:f>'Transmission Type'!$C$1</c:f>
              <c:strCache>
                <c:ptCount val="1"/>
                <c:pt idx="0">
                  <c:v>MSRP</c:v>
                </c:pt>
              </c:strCache>
            </c:strRef>
          </c:tx>
          <c:spPr>
            <a:ln w="25400">
              <a:noFill/>
            </a:ln>
          </c:spPr>
          <c:marker>
            <c:symbol val="circle"/>
            <c:size val="5"/>
          </c:marker>
          <c:dPt>
            <c:idx val="0"/>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0001-A35D-4391-AAFE-72E442723726}"/>
              </c:ext>
            </c:extLst>
          </c:dPt>
          <c:dPt>
            <c:idx val="1"/>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0003-A35D-4391-AAFE-72E442723726}"/>
              </c:ext>
            </c:extLst>
          </c:dPt>
          <c:dPt>
            <c:idx val="2"/>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0005-A35D-4391-AAFE-72E442723726}"/>
              </c:ext>
            </c:extLst>
          </c:dPt>
          <c:dPt>
            <c:idx val="3"/>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0007-A35D-4391-AAFE-72E442723726}"/>
              </c:ext>
            </c:extLst>
          </c:dPt>
          <c:dPt>
            <c:idx val="4"/>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0009-A35D-4391-AAFE-72E442723726}"/>
              </c:ext>
            </c:extLst>
          </c:dPt>
          <c:dPt>
            <c:idx val="5"/>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000B-A35D-4391-AAFE-72E442723726}"/>
              </c:ext>
            </c:extLst>
          </c:dPt>
          <c:dPt>
            <c:idx val="6"/>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000D-A35D-4391-AAFE-72E442723726}"/>
              </c:ext>
            </c:extLst>
          </c:dPt>
          <c:dPt>
            <c:idx val="7"/>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000F-A35D-4391-AAFE-72E442723726}"/>
              </c:ext>
            </c:extLst>
          </c:dPt>
          <c:dPt>
            <c:idx val="8"/>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0011-A35D-4391-AAFE-72E442723726}"/>
              </c:ext>
            </c:extLst>
          </c:dPt>
          <c:dPt>
            <c:idx val="9"/>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0013-A35D-4391-AAFE-72E442723726}"/>
              </c:ext>
            </c:extLst>
          </c:dPt>
          <c:dPt>
            <c:idx val="10"/>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0015-A35D-4391-AAFE-72E442723726}"/>
              </c:ext>
            </c:extLst>
          </c:dPt>
          <c:dPt>
            <c:idx val="11"/>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0017-A35D-4391-AAFE-72E442723726}"/>
              </c:ext>
            </c:extLst>
          </c:dPt>
          <c:dPt>
            <c:idx val="12"/>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019-A35D-4391-AAFE-72E442723726}"/>
              </c:ext>
            </c:extLst>
          </c:dPt>
          <c:dPt>
            <c:idx val="13"/>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01B-A35D-4391-AAFE-72E442723726}"/>
              </c:ext>
            </c:extLst>
          </c:dPt>
          <c:dPt>
            <c:idx val="14"/>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01D-A35D-4391-AAFE-72E442723726}"/>
              </c:ext>
            </c:extLst>
          </c:dPt>
          <c:dPt>
            <c:idx val="15"/>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01F-A35D-4391-AAFE-72E442723726}"/>
              </c:ext>
            </c:extLst>
          </c:dPt>
          <c:dPt>
            <c:idx val="16"/>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021-A35D-4391-AAFE-72E442723726}"/>
              </c:ext>
            </c:extLst>
          </c:dPt>
          <c:dPt>
            <c:idx val="17"/>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023-A35D-4391-AAFE-72E442723726}"/>
              </c:ext>
            </c:extLst>
          </c:dPt>
          <c:dPt>
            <c:idx val="18"/>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0025-A35D-4391-AAFE-72E442723726}"/>
              </c:ext>
            </c:extLst>
          </c:dPt>
          <c:dPt>
            <c:idx val="19"/>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0027-A35D-4391-AAFE-72E442723726}"/>
              </c:ext>
            </c:extLst>
          </c:dPt>
          <c:dPt>
            <c:idx val="20"/>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0029-A35D-4391-AAFE-72E442723726}"/>
              </c:ext>
            </c:extLst>
          </c:dPt>
          <c:dPt>
            <c:idx val="21"/>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002B-A35D-4391-AAFE-72E442723726}"/>
              </c:ext>
            </c:extLst>
          </c:dPt>
          <c:dPt>
            <c:idx val="22"/>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002D-A35D-4391-AAFE-72E442723726}"/>
              </c:ext>
            </c:extLst>
          </c:dPt>
          <c:dPt>
            <c:idx val="23"/>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002F-A35D-4391-AAFE-72E442723726}"/>
              </c:ext>
            </c:extLst>
          </c:dPt>
          <c:dPt>
            <c:idx val="24"/>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031-A35D-4391-AAFE-72E442723726}"/>
              </c:ext>
            </c:extLst>
          </c:dPt>
          <c:dPt>
            <c:idx val="25"/>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033-A35D-4391-AAFE-72E442723726}"/>
              </c:ext>
            </c:extLst>
          </c:dPt>
          <c:dPt>
            <c:idx val="26"/>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035-A35D-4391-AAFE-72E442723726}"/>
              </c:ext>
            </c:extLst>
          </c:dPt>
          <c:dPt>
            <c:idx val="27"/>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037-A35D-4391-AAFE-72E442723726}"/>
              </c:ext>
            </c:extLst>
          </c:dPt>
          <c:dPt>
            <c:idx val="28"/>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039-A35D-4391-AAFE-72E442723726}"/>
              </c:ext>
            </c:extLst>
          </c:dPt>
          <c:dPt>
            <c:idx val="29"/>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03B-A35D-4391-AAFE-72E442723726}"/>
              </c:ext>
            </c:extLst>
          </c:dPt>
          <c:dPt>
            <c:idx val="30"/>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003D-A35D-4391-AAFE-72E442723726}"/>
              </c:ext>
            </c:extLst>
          </c:dPt>
          <c:dPt>
            <c:idx val="31"/>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003F-A35D-4391-AAFE-72E442723726}"/>
              </c:ext>
            </c:extLst>
          </c:dPt>
          <c:dPt>
            <c:idx val="32"/>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0041-A35D-4391-AAFE-72E442723726}"/>
              </c:ext>
            </c:extLst>
          </c:dPt>
          <c:dPt>
            <c:idx val="33"/>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0043-A35D-4391-AAFE-72E442723726}"/>
              </c:ext>
            </c:extLst>
          </c:dPt>
          <c:dPt>
            <c:idx val="34"/>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0045-A35D-4391-AAFE-72E442723726}"/>
              </c:ext>
            </c:extLst>
          </c:dPt>
          <c:dPt>
            <c:idx val="35"/>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0047-A35D-4391-AAFE-72E442723726}"/>
              </c:ext>
            </c:extLst>
          </c:dPt>
          <c:dPt>
            <c:idx val="36"/>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049-A35D-4391-AAFE-72E442723726}"/>
              </c:ext>
            </c:extLst>
          </c:dPt>
          <c:dPt>
            <c:idx val="37"/>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04B-A35D-4391-AAFE-72E442723726}"/>
              </c:ext>
            </c:extLst>
          </c:dPt>
          <c:dPt>
            <c:idx val="38"/>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04D-A35D-4391-AAFE-72E442723726}"/>
              </c:ext>
            </c:extLst>
          </c:dPt>
          <c:dPt>
            <c:idx val="39"/>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04F-A35D-4391-AAFE-72E442723726}"/>
              </c:ext>
            </c:extLst>
          </c:dPt>
          <c:dPt>
            <c:idx val="40"/>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051-A35D-4391-AAFE-72E442723726}"/>
              </c:ext>
            </c:extLst>
          </c:dPt>
          <c:dPt>
            <c:idx val="41"/>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053-A35D-4391-AAFE-72E442723726}"/>
              </c:ext>
            </c:extLst>
          </c:dPt>
          <c:dPt>
            <c:idx val="42"/>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0055-A35D-4391-AAFE-72E442723726}"/>
              </c:ext>
            </c:extLst>
          </c:dPt>
          <c:dPt>
            <c:idx val="43"/>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0057-A35D-4391-AAFE-72E442723726}"/>
              </c:ext>
            </c:extLst>
          </c:dPt>
          <c:dPt>
            <c:idx val="44"/>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0059-A35D-4391-AAFE-72E442723726}"/>
              </c:ext>
            </c:extLst>
          </c:dPt>
          <c:dPt>
            <c:idx val="45"/>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005B-A35D-4391-AAFE-72E442723726}"/>
              </c:ext>
            </c:extLst>
          </c:dPt>
          <c:dPt>
            <c:idx val="46"/>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005D-A35D-4391-AAFE-72E442723726}"/>
              </c:ext>
            </c:extLst>
          </c:dPt>
          <c:dPt>
            <c:idx val="47"/>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005F-A35D-4391-AAFE-72E442723726}"/>
              </c:ext>
            </c:extLst>
          </c:dPt>
          <c:dPt>
            <c:idx val="48"/>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061-A35D-4391-AAFE-72E442723726}"/>
              </c:ext>
            </c:extLst>
          </c:dPt>
          <c:dPt>
            <c:idx val="49"/>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063-A35D-4391-AAFE-72E442723726}"/>
              </c:ext>
            </c:extLst>
          </c:dPt>
          <c:dPt>
            <c:idx val="50"/>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065-A35D-4391-AAFE-72E442723726}"/>
              </c:ext>
            </c:extLst>
          </c:dPt>
          <c:dPt>
            <c:idx val="51"/>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067-A35D-4391-AAFE-72E442723726}"/>
              </c:ext>
            </c:extLst>
          </c:dPt>
          <c:dPt>
            <c:idx val="52"/>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069-A35D-4391-AAFE-72E442723726}"/>
              </c:ext>
            </c:extLst>
          </c:dPt>
          <c:dPt>
            <c:idx val="53"/>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06B-A35D-4391-AAFE-72E442723726}"/>
              </c:ext>
            </c:extLst>
          </c:dPt>
          <c:dPt>
            <c:idx val="54"/>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006D-A35D-4391-AAFE-72E442723726}"/>
              </c:ext>
            </c:extLst>
          </c:dPt>
          <c:dPt>
            <c:idx val="55"/>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006F-A35D-4391-AAFE-72E442723726}"/>
              </c:ext>
            </c:extLst>
          </c:dPt>
          <c:dPt>
            <c:idx val="56"/>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0071-A35D-4391-AAFE-72E442723726}"/>
              </c:ext>
            </c:extLst>
          </c:dPt>
          <c:dPt>
            <c:idx val="57"/>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0073-A35D-4391-AAFE-72E442723726}"/>
              </c:ext>
            </c:extLst>
          </c:dPt>
          <c:dPt>
            <c:idx val="58"/>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0075-A35D-4391-AAFE-72E442723726}"/>
              </c:ext>
            </c:extLst>
          </c:dPt>
          <c:dPt>
            <c:idx val="59"/>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0077-A35D-4391-AAFE-72E442723726}"/>
              </c:ext>
            </c:extLst>
          </c:dPt>
          <c:dPt>
            <c:idx val="60"/>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0079-A35D-4391-AAFE-72E442723726}"/>
              </c:ext>
            </c:extLst>
          </c:dPt>
          <c:dPt>
            <c:idx val="61"/>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007B-A35D-4391-AAFE-72E442723726}"/>
              </c:ext>
            </c:extLst>
          </c:dPt>
          <c:dPt>
            <c:idx val="62"/>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007D-A35D-4391-AAFE-72E442723726}"/>
              </c:ext>
            </c:extLst>
          </c:dPt>
          <c:dPt>
            <c:idx val="63"/>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007F-A35D-4391-AAFE-72E442723726}"/>
              </c:ext>
            </c:extLst>
          </c:dPt>
          <c:dPt>
            <c:idx val="64"/>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0081-A35D-4391-AAFE-72E442723726}"/>
              </c:ext>
            </c:extLst>
          </c:dPt>
          <c:dPt>
            <c:idx val="65"/>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0083-A35D-4391-AAFE-72E442723726}"/>
              </c:ext>
            </c:extLst>
          </c:dPt>
          <c:dPt>
            <c:idx val="66"/>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085-A35D-4391-AAFE-72E442723726}"/>
              </c:ext>
            </c:extLst>
          </c:dPt>
          <c:dPt>
            <c:idx val="67"/>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087-A35D-4391-AAFE-72E442723726}"/>
              </c:ext>
            </c:extLst>
          </c:dPt>
          <c:dPt>
            <c:idx val="68"/>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089-A35D-4391-AAFE-72E442723726}"/>
              </c:ext>
            </c:extLst>
          </c:dPt>
          <c:dPt>
            <c:idx val="69"/>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08B-A35D-4391-AAFE-72E442723726}"/>
              </c:ext>
            </c:extLst>
          </c:dPt>
          <c:dPt>
            <c:idx val="70"/>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08D-A35D-4391-AAFE-72E442723726}"/>
              </c:ext>
            </c:extLst>
          </c:dPt>
          <c:dPt>
            <c:idx val="71"/>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08F-A35D-4391-AAFE-72E442723726}"/>
              </c:ext>
            </c:extLst>
          </c:dPt>
          <c:dPt>
            <c:idx val="72"/>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0091-A35D-4391-AAFE-72E442723726}"/>
              </c:ext>
            </c:extLst>
          </c:dPt>
          <c:dPt>
            <c:idx val="73"/>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0093-A35D-4391-AAFE-72E442723726}"/>
              </c:ext>
            </c:extLst>
          </c:dPt>
          <c:dPt>
            <c:idx val="74"/>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0095-A35D-4391-AAFE-72E442723726}"/>
              </c:ext>
            </c:extLst>
          </c:dPt>
          <c:dPt>
            <c:idx val="75"/>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0097-A35D-4391-AAFE-72E442723726}"/>
              </c:ext>
            </c:extLst>
          </c:dPt>
          <c:dPt>
            <c:idx val="76"/>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0099-A35D-4391-AAFE-72E442723726}"/>
              </c:ext>
            </c:extLst>
          </c:dPt>
          <c:dPt>
            <c:idx val="77"/>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009B-A35D-4391-AAFE-72E442723726}"/>
              </c:ext>
            </c:extLst>
          </c:dPt>
          <c:dPt>
            <c:idx val="78"/>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09D-A35D-4391-AAFE-72E442723726}"/>
              </c:ext>
            </c:extLst>
          </c:dPt>
          <c:dPt>
            <c:idx val="79"/>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09F-A35D-4391-AAFE-72E442723726}"/>
              </c:ext>
            </c:extLst>
          </c:dPt>
          <c:dPt>
            <c:idx val="80"/>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0A1-A35D-4391-AAFE-72E442723726}"/>
              </c:ext>
            </c:extLst>
          </c:dPt>
          <c:dPt>
            <c:idx val="81"/>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0A3-A35D-4391-AAFE-72E442723726}"/>
              </c:ext>
            </c:extLst>
          </c:dPt>
          <c:dPt>
            <c:idx val="82"/>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0A5-A35D-4391-AAFE-72E442723726}"/>
              </c:ext>
            </c:extLst>
          </c:dPt>
          <c:dPt>
            <c:idx val="83"/>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0A7-A35D-4391-AAFE-72E442723726}"/>
              </c:ext>
            </c:extLst>
          </c:dPt>
          <c:dPt>
            <c:idx val="84"/>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00A9-A35D-4391-AAFE-72E442723726}"/>
              </c:ext>
            </c:extLst>
          </c:dPt>
          <c:dPt>
            <c:idx val="85"/>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00AB-A35D-4391-AAFE-72E442723726}"/>
              </c:ext>
            </c:extLst>
          </c:dPt>
          <c:dPt>
            <c:idx val="86"/>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00AD-A35D-4391-AAFE-72E442723726}"/>
              </c:ext>
            </c:extLst>
          </c:dPt>
          <c:dPt>
            <c:idx val="87"/>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00AF-A35D-4391-AAFE-72E442723726}"/>
              </c:ext>
            </c:extLst>
          </c:dPt>
          <c:dPt>
            <c:idx val="88"/>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00B1-A35D-4391-AAFE-72E442723726}"/>
              </c:ext>
            </c:extLst>
          </c:dPt>
          <c:dPt>
            <c:idx val="89"/>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00B3-A35D-4391-AAFE-72E442723726}"/>
              </c:ext>
            </c:extLst>
          </c:dPt>
          <c:dPt>
            <c:idx val="90"/>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0B5-A35D-4391-AAFE-72E442723726}"/>
              </c:ext>
            </c:extLst>
          </c:dPt>
          <c:dPt>
            <c:idx val="91"/>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0B7-A35D-4391-AAFE-72E442723726}"/>
              </c:ext>
            </c:extLst>
          </c:dPt>
          <c:dPt>
            <c:idx val="92"/>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0B9-A35D-4391-AAFE-72E442723726}"/>
              </c:ext>
            </c:extLst>
          </c:dPt>
          <c:dPt>
            <c:idx val="93"/>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0BB-A35D-4391-AAFE-72E442723726}"/>
              </c:ext>
            </c:extLst>
          </c:dPt>
          <c:dPt>
            <c:idx val="94"/>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0BD-A35D-4391-AAFE-72E442723726}"/>
              </c:ext>
            </c:extLst>
          </c:dPt>
          <c:dPt>
            <c:idx val="95"/>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0BF-A35D-4391-AAFE-72E442723726}"/>
              </c:ext>
            </c:extLst>
          </c:dPt>
          <c:dPt>
            <c:idx val="96"/>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00C1-A35D-4391-AAFE-72E442723726}"/>
              </c:ext>
            </c:extLst>
          </c:dPt>
          <c:dPt>
            <c:idx val="97"/>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00C3-A35D-4391-AAFE-72E442723726}"/>
              </c:ext>
            </c:extLst>
          </c:dPt>
          <c:dPt>
            <c:idx val="98"/>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00C5-A35D-4391-AAFE-72E442723726}"/>
              </c:ext>
            </c:extLst>
          </c:dPt>
          <c:dPt>
            <c:idx val="99"/>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00C7-A35D-4391-AAFE-72E442723726}"/>
              </c:ext>
            </c:extLst>
          </c:dPt>
          <c:dPt>
            <c:idx val="100"/>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00C9-A35D-4391-AAFE-72E442723726}"/>
              </c:ext>
            </c:extLst>
          </c:dPt>
          <c:dPt>
            <c:idx val="101"/>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00CB-A35D-4391-AAFE-72E442723726}"/>
              </c:ext>
            </c:extLst>
          </c:dPt>
          <c:dPt>
            <c:idx val="102"/>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0CD-A35D-4391-AAFE-72E442723726}"/>
              </c:ext>
            </c:extLst>
          </c:dPt>
          <c:dPt>
            <c:idx val="103"/>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0CF-A35D-4391-AAFE-72E442723726}"/>
              </c:ext>
            </c:extLst>
          </c:dPt>
          <c:dPt>
            <c:idx val="104"/>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0D1-A35D-4391-AAFE-72E442723726}"/>
              </c:ext>
            </c:extLst>
          </c:dPt>
          <c:dPt>
            <c:idx val="105"/>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0D3-A35D-4391-AAFE-72E442723726}"/>
              </c:ext>
            </c:extLst>
          </c:dPt>
          <c:dPt>
            <c:idx val="106"/>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0D5-A35D-4391-AAFE-72E442723726}"/>
              </c:ext>
            </c:extLst>
          </c:dPt>
          <c:dPt>
            <c:idx val="107"/>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0D7-A35D-4391-AAFE-72E442723726}"/>
              </c:ext>
            </c:extLst>
          </c:dPt>
          <c:dPt>
            <c:idx val="108"/>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00D9-A35D-4391-AAFE-72E442723726}"/>
              </c:ext>
            </c:extLst>
          </c:dPt>
          <c:dPt>
            <c:idx val="109"/>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00DB-A35D-4391-AAFE-72E442723726}"/>
              </c:ext>
            </c:extLst>
          </c:dPt>
          <c:dPt>
            <c:idx val="110"/>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00DD-A35D-4391-AAFE-72E442723726}"/>
              </c:ext>
            </c:extLst>
          </c:dPt>
          <c:dPt>
            <c:idx val="111"/>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00DF-A35D-4391-AAFE-72E442723726}"/>
              </c:ext>
            </c:extLst>
          </c:dPt>
          <c:dPt>
            <c:idx val="112"/>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00E1-A35D-4391-AAFE-72E442723726}"/>
              </c:ext>
            </c:extLst>
          </c:dPt>
          <c:dPt>
            <c:idx val="113"/>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00E3-A35D-4391-AAFE-72E442723726}"/>
              </c:ext>
            </c:extLst>
          </c:dPt>
          <c:dPt>
            <c:idx val="114"/>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00E5-A35D-4391-AAFE-72E442723726}"/>
              </c:ext>
            </c:extLst>
          </c:dPt>
          <c:dPt>
            <c:idx val="115"/>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00E7-A35D-4391-AAFE-72E442723726}"/>
              </c:ext>
            </c:extLst>
          </c:dPt>
          <c:dPt>
            <c:idx val="116"/>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00E9-A35D-4391-AAFE-72E442723726}"/>
              </c:ext>
            </c:extLst>
          </c:dPt>
          <c:dPt>
            <c:idx val="117"/>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00EB-A35D-4391-AAFE-72E442723726}"/>
              </c:ext>
            </c:extLst>
          </c:dPt>
          <c:dPt>
            <c:idx val="118"/>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00ED-A35D-4391-AAFE-72E442723726}"/>
              </c:ext>
            </c:extLst>
          </c:dPt>
          <c:dPt>
            <c:idx val="119"/>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00EF-A35D-4391-AAFE-72E442723726}"/>
              </c:ext>
            </c:extLst>
          </c:dPt>
          <c:dPt>
            <c:idx val="120"/>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0F1-A35D-4391-AAFE-72E442723726}"/>
              </c:ext>
            </c:extLst>
          </c:dPt>
          <c:dPt>
            <c:idx val="121"/>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0F3-A35D-4391-AAFE-72E442723726}"/>
              </c:ext>
            </c:extLst>
          </c:dPt>
          <c:dPt>
            <c:idx val="122"/>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0F5-A35D-4391-AAFE-72E442723726}"/>
              </c:ext>
            </c:extLst>
          </c:dPt>
          <c:dPt>
            <c:idx val="123"/>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0F7-A35D-4391-AAFE-72E442723726}"/>
              </c:ext>
            </c:extLst>
          </c:dPt>
          <c:dPt>
            <c:idx val="124"/>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0F9-A35D-4391-AAFE-72E442723726}"/>
              </c:ext>
            </c:extLst>
          </c:dPt>
          <c:dPt>
            <c:idx val="125"/>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0FB-A35D-4391-AAFE-72E442723726}"/>
              </c:ext>
            </c:extLst>
          </c:dPt>
          <c:dPt>
            <c:idx val="126"/>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00FD-A35D-4391-AAFE-72E442723726}"/>
              </c:ext>
            </c:extLst>
          </c:dPt>
          <c:dPt>
            <c:idx val="127"/>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00FF-A35D-4391-AAFE-72E442723726}"/>
              </c:ext>
            </c:extLst>
          </c:dPt>
          <c:dPt>
            <c:idx val="128"/>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0101-A35D-4391-AAFE-72E442723726}"/>
              </c:ext>
            </c:extLst>
          </c:dPt>
          <c:dPt>
            <c:idx val="129"/>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0103-A35D-4391-AAFE-72E442723726}"/>
              </c:ext>
            </c:extLst>
          </c:dPt>
          <c:dPt>
            <c:idx val="130"/>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0105-A35D-4391-AAFE-72E442723726}"/>
              </c:ext>
            </c:extLst>
          </c:dPt>
          <c:dPt>
            <c:idx val="131"/>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0107-A35D-4391-AAFE-72E442723726}"/>
              </c:ext>
            </c:extLst>
          </c:dPt>
          <c:dPt>
            <c:idx val="132"/>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109-A35D-4391-AAFE-72E442723726}"/>
              </c:ext>
            </c:extLst>
          </c:dPt>
          <c:dPt>
            <c:idx val="133"/>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10B-A35D-4391-AAFE-72E442723726}"/>
              </c:ext>
            </c:extLst>
          </c:dPt>
          <c:dPt>
            <c:idx val="134"/>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10D-A35D-4391-AAFE-72E442723726}"/>
              </c:ext>
            </c:extLst>
          </c:dPt>
          <c:dPt>
            <c:idx val="135"/>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10F-A35D-4391-AAFE-72E442723726}"/>
              </c:ext>
            </c:extLst>
          </c:dPt>
          <c:dPt>
            <c:idx val="136"/>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111-A35D-4391-AAFE-72E442723726}"/>
              </c:ext>
            </c:extLst>
          </c:dPt>
          <c:dPt>
            <c:idx val="137"/>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113-A35D-4391-AAFE-72E442723726}"/>
              </c:ext>
            </c:extLst>
          </c:dPt>
          <c:dPt>
            <c:idx val="138"/>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0115-A35D-4391-AAFE-72E442723726}"/>
              </c:ext>
            </c:extLst>
          </c:dPt>
          <c:dPt>
            <c:idx val="139"/>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0117-A35D-4391-AAFE-72E442723726}"/>
              </c:ext>
            </c:extLst>
          </c:dPt>
          <c:dPt>
            <c:idx val="140"/>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0119-A35D-4391-AAFE-72E442723726}"/>
              </c:ext>
            </c:extLst>
          </c:dPt>
          <c:dPt>
            <c:idx val="141"/>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011B-A35D-4391-AAFE-72E442723726}"/>
              </c:ext>
            </c:extLst>
          </c:dPt>
          <c:dPt>
            <c:idx val="142"/>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011D-A35D-4391-AAFE-72E442723726}"/>
              </c:ext>
            </c:extLst>
          </c:dPt>
          <c:dPt>
            <c:idx val="143"/>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011F-A35D-4391-AAFE-72E442723726}"/>
              </c:ext>
            </c:extLst>
          </c:dPt>
          <c:dPt>
            <c:idx val="144"/>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121-A35D-4391-AAFE-72E442723726}"/>
              </c:ext>
            </c:extLst>
          </c:dPt>
          <c:dPt>
            <c:idx val="145"/>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123-A35D-4391-AAFE-72E442723726}"/>
              </c:ext>
            </c:extLst>
          </c:dPt>
          <c:dPt>
            <c:idx val="146"/>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125-A35D-4391-AAFE-72E442723726}"/>
              </c:ext>
            </c:extLst>
          </c:dPt>
          <c:dPt>
            <c:idx val="147"/>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127-A35D-4391-AAFE-72E442723726}"/>
              </c:ext>
            </c:extLst>
          </c:dPt>
          <c:dPt>
            <c:idx val="148"/>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129-A35D-4391-AAFE-72E442723726}"/>
              </c:ext>
            </c:extLst>
          </c:dPt>
          <c:dPt>
            <c:idx val="149"/>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12B-A35D-4391-AAFE-72E442723726}"/>
              </c:ext>
            </c:extLst>
          </c:dPt>
          <c:dPt>
            <c:idx val="150"/>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012D-A35D-4391-AAFE-72E442723726}"/>
              </c:ext>
            </c:extLst>
          </c:dPt>
          <c:dPt>
            <c:idx val="151"/>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012F-A35D-4391-AAFE-72E442723726}"/>
              </c:ext>
            </c:extLst>
          </c:dPt>
          <c:dPt>
            <c:idx val="152"/>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0131-A35D-4391-AAFE-72E442723726}"/>
              </c:ext>
            </c:extLst>
          </c:dPt>
          <c:dPt>
            <c:idx val="153"/>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0133-A35D-4391-AAFE-72E442723726}"/>
              </c:ext>
            </c:extLst>
          </c:dPt>
          <c:dPt>
            <c:idx val="154"/>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0135-A35D-4391-AAFE-72E442723726}"/>
              </c:ext>
            </c:extLst>
          </c:dPt>
          <c:dPt>
            <c:idx val="155"/>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0137-A35D-4391-AAFE-72E442723726}"/>
              </c:ext>
            </c:extLst>
          </c:dPt>
          <c:dPt>
            <c:idx val="156"/>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139-A35D-4391-AAFE-72E442723726}"/>
              </c:ext>
            </c:extLst>
          </c:dPt>
          <c:dPt>
            <c:idx val="157"/>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13B-A35D-4391-AAFE-72E442723726}"/>
              </c:ext>
            </c:extLst>
          </c:dPt>
          <c:dPt>
            <c:idx val="158"/>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13D-A35D-4391-AAFE-72E442723726}"/>
              </c:ext>
            </c:extLst>
          </c:dPt>
          <c:dPt>
            <c:idx val="159"/>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13F-A35D-4391-AAFE-72E442723726}"/>
              </c:ext>
            </c:extLst>
          </c:dPt>
          <c:dPt>
            <c:idx val="160"/>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141-A35D-4391-AAFE-72E442723726}"/>
              </c:ext>
            </c:extLst>
          </c:dPt>
          <c:dPt>
            <c:idx val="161"/>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143-A35D-4391-AAFE-72E442723726}"/>
              </c:ext>
            </c:extLst>
          </c:dPt>
          <c:dPt>
            <c:idx val="162"/>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0145-A35D-4391-AAFE-72E442723726}"/>
              </c:ext>
            </c:extLst>
          </c:dPt>
          <c:dPt>
            <c:idx val="163"/>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0147-A35D-4391-AAFE-72E442723726}"/>
              </c:ext>
            </c:extLst>
          </c:dPt>
          <c:dPt>
            <c:idx val="164"/>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0149-A35D-4391-AAFE-72E442723726}"/>
              </c:ext>
            </c:extLst>
          </c:dPt>
          <c:dPt>
            <c:idx val="165"/>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014B-A35D-4391-AAFE-72E442723726}"/>
              </c:ext>
            </c:extLst>
          </c:dPt>
          <c:dPt>
            <c:idx val="166"/>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014D-A35D-4391-AAFE-72E442723726}"/>
              </c:ext>
            </c:extLst>
          </c:dPt>
          <c:dPt>
            <c:idx val="167"/>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014F-A35D-4391-AAFE-72E442723726}"/>
              </c:ext>
            </c:extLst>
          </c:dPt>
          <c:dPt>
            <c:idx val="168"/>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0151-A35D-4391-AAFE-72E442723726}"/>
              </c:ext>
            </c:extLst>
          </c:dPt>
          <c:dPt>
            <c:idx val="169"/>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0153-A35D-4391-AAFE-72E442723726}"/>
              </c:ext>
            </c:extLst>
          </c:dPt>
          <c:dPt>
            <c:idx val="170"/>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0155-A35D-4391-AAFE-72E442723726}"/>
              </c:ext>
            </c:extLst>
          </c:dPt>
          <c:dPt>
            <c:idx val="171"/>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0157-A35D-4391-AAFE-72E442723726}"/>
              </c:ext>
            </c:extLst>
          </c:dPt>
          <c:dPt>
            <c:idx val="172"/>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0159-A35D-4391-AAFE-72E442723726}"/>
              </c:ext>
            </c:extLst>
          </c:dPt>
          <c:dPt>
            <c:idx val="173"/>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015B-A35D-4391-AAFE-72E442723726}"/>
              </c:ext>
            </c:extLst>
          </c:dPt>
          <c:dPt>
            <c:idx val="174"/>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15D-A35D-4391-AAFE-72E442723726}"/>
              </c:ext>
            </c:extLst>
          </c:dPt>
          <c:dPt>
            <c:idx val="175"/>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15F-A35D-4391-AAFE-72E442723726}"/>
              </c:ext>
            </c:extLst>
          </c:dPt>
          <c:dPt>
            <c:idx val="176"/>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161-A35D-4391-AAFE-72E442723726}"/>
              </c:ext>
            </c:extLst>
          </c:dPt>
          <c:dPt>
            <c:idx val="177"/>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163-A35D-4391-AAFE-72E442723726}"/>
              </c:ext>
            </c:extLst>
          </c:dPt>
          <c:dPt>
            <c:idx val="178"/>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165-A35D-4391-AAFE-72E442723726}"/>
              </c:ext>
            </c:extLst>
          </c:dPt>
          <c:dPt>
            <c:idx val="179"/>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167-A35D-4391-AAFE-72E442723726}"/>
              </c:ext>
            </c:extLst>
          </c:dPt>
          <c:dPt>
            <c:idx val="180"/>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0169-A35D-4391-AAFE-72E442723726}"/>
              </c:ext>
            </c:extLst>
          </c:dPt>
          <c:dPt>
            <c:idx val="181"/>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016B-A35D-4391-AAFE-72E442723726}"/>
              </c:ext>
            </c:extLst>
          </c:dPt>
          <c:dPt>
            <c:idx val="182"/>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016D-A35D-4391-AAFE-72E442723726}"/>
              </c:ext>
            </c:extLst>
          </c:dPt>
          <c:dPt>
            <c:idx val="183"/>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016F-A35D-4391-AAFE-72E442723726}"/>
              </c:ext>
            </c:extLst>
          </c:dPt>
          <c:dPt>
            <c:idx val="184"/>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0171-A35D-4391-AAFE-72E442723726}"/>
              </c:ext>
            </c:extLst>
          </c:dPt>
          <c:dPt>
            <c:idx val="185"/>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0173-A35D-4391-AAFE-72E442723726}"/>
              </c:ext>
            </c:extLst>
          </c:dPt>
          <c:dPt>
            <c:idx val="186"/>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175-A35D-4391-AAFE-72E442723726}"/>
              </c:ext>
            </c:extLst>
          </c:dPt>
          <c:dPt>
            <c:idx val="187"/>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177-A35D-4391-AAFE-72E442723726}"/>
              </c:ext>
            </c:extLst>
          </c:dPt>
          <c:dPt>
            <c:idx val="188"/>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179-A35D-4391-AAFE-72E442723726}"/>
              </c:ext>
            </c:extLst>
          </c:dPt>
          <c:dPt>
            <c:idx val="189"/>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17B-A35D-4391-AAFE-72E442723726}"/>
              </c:ext>
            </c:extLst>
          </c:dPt>
          <c:dPt>
            <c:idx val="190"/>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17D-A35D-4391-AAFE-72E442723726}"/>
              </c:ext>
            </c:extLst>
          </c:dPt>
          <c:dPt>
            <c:idx val="191"/>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17F-A35D-4391-AAFE-72E442723726}"/>
              </c:ext>
            </c:extLst>
          </c:dPt>
          <c:dPt>
            <c:idx val="192"/>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0181-A35D-4391-AAFE-72E442723726}"/>
              </c:ext>
            </c:extLst>
          </c:dPt>
          <c:dPt>
            <c:idx val="193"/>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0183-A35D-4391-AAFE-72E442723726}"/>
              </c:ext>
            </c:extLst>
          </c:dPt>
          <c:dPt>
            <c:idx val="194"/>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0185-A35D-4391-AAFE-72E442723726}"/>
              </c:ext>
            </c:extLst>
          </c:dPt>
          <c:dPt>
            <c:idx val="195"/>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0187-A35D-4391-AAFE-72E442723726}"/>
              </c:ext>
            </c:extLst>
          </c:dPt>
          <c:dPt>
            <c:idx val="196"/>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0189-A35D-4391-AAFE-72E442723726}"/>
              </c:ext>
            </c:extLst>
          </c:dPt>
          <c:dPt>
            <c:idx val="197"/>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018B-A35D-4391-AAFE-72E442723726}"/>
              </c:ext>
            </c:extLst>
          </c:dPt>
          <c:dPt>
            <c:idx val="198"/>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18D-A35D-4391-AAFE-72E442723726}"/>
              </c:ext>
            </c:extLst>
          </c:dPt>
          <c:dPt>
            <c:idx val="199"/>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18F-A35D-4391-AAFE-72E442723726}"/>
              </c:ext>
            </c:extLst>
          </c:dPt>
          <c:dPt>
            <c:idx val="200"/>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191-A35D-4391-AAFE-72E442723726}"/>
              </c:ext>
            </c:extLst>
          </c:dPt>
          <c:dPt>
            <c:idx val="201"/>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193-A35D-4391-AAFE-72E442723726}"/>
              </c:ext>
            </c:extLst>
          </c:dPt>
          <c:dPt>
            <c:idx val="202"/>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195-A35D-4391-AAFE-72E442723726}"/>
              </c:ext>
            </c:extLst>
          </c:dPt>
          <c:dPt>
            <c:idx val="203"/>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197-A35D-4391-AAFE-72E442723726}"/>
              </c:ext>
            </c:extLst>
          </c:dPt>
          <c:dPt>
            <c:idx val="204"/>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0199-A35D-4391-AAFE-72E442723726}"/>
              </c:ext>
            </c:extLst>
          </c:dPt>
          <c:dPt>
            <c:idx val="205"/>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019B-A35D-4391-AAFE-72E442723726}"/>
              </c:ext>
            </c:extLst>
          </c:dPt>
          <c:dPt>
            <c:idx val="206"/>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019D-A35D-4391-AAFE-72E442723726}"/>
              </c:ext>
            </c:extLst>
          </c:dPt>
          <c:dPt>
            <c:idx val="207"/>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019F-A35D-4391-AAFE-72E442723726}"/>
              </c:ext>
            </c:extLst>
          </c:dPt>
          <c:dPt>
            <c:idx val="208"/>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01A1-A35D-4391-AAFE-72E442723726}"/>
              </c:ext>
            </c:extLst>
          </c:dPt>
          <c:dPt>
            <c:idx val="209"/>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01A3-A35D-4391-AAFE-72E442723726}"/>
              </c:ext>
            </c:extLst>
          </c:dPt>
          <c:dPt>
            <c:idx val="210"/>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1A5-A35D-4391-AAFE-72E442723726}"/>
              </c:ext>
            </c:extLst>
          </c:dPt>
          <c:dPt>
            <c:idx val="211"/>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1A7-A35D-4391-AAFE-72E442723726}"/>
              </c:ext>
            </c:extLst>
          </c:dPt>
          <c:dPt>
            <c:idx val="212"/>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1A9-A35D-4391-AAFE-72E442723726}"/>
              </c:ext>
            </c:extLst>
          </c:dPt>
          <c:dPt>
            <c:idx val="213"/>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1AB-A35D-4391-AAFE-72E442723726}"/>
              </c:ext>
            </c:extLst>
          </c:dPt>
          <c:dPt>
            <c:idx val="214"/>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1AD-A35D-4391-AAFE-72E442723726}"/>
              </c:ext>
            </c:extLst>
          </c:dPt>
          <c:dPt>
            <c:idx val="215"/>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1AF-A35D-4391-AAFE-72E442723726}"/>
              </c:ext>
            </c:extLst>
          </c:dPt>
          <c:dPt>
            <c:idx val="216"/>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01B1-A35D-4391-AAFE-72E442723726}"/>
              </c:ext>
            </c:extLst>
          </c:dPt>
          <c:dPt>
            <c:idx val="217"/>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01B3-A35D-4391-AAFE-72E442723726}"/>
              </c:ext>
            </c:extLst>
          </c:dPt>
          <c:dPt>
            <c:idx val="218"/>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01B5-A35D-4391-AAFE-72E442723726}"/>
              </c:ext>
            </c:extLst>
          </c:dPt>
          <c:dPt>
            <c:idx val="219"/>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01B7-A35D-4391-AAFE-72E442723726}"/>
              </c:ext>
            </c:extLst>
          </c:dPt>
          <c:dPt>
            <c:idx val="220"/>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01B9-A35D-4391-AAFE-72E442723726}"/>
              </c:ext>
            </c:extLst>
          </c:dPt>
          <c:dPt>
            <c:idx val="221"/>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01BB-A35D-4391-AAFE-72E442723726}"/>
              </c:ext>
            </c:extLst>
          </c:dPt>
          <c:dPt>
            <c:idx val="222"/>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01BD-A35D-4391-AAFE-72E442723726}"/>
              </c:ext>
            </c:extLst>
          </c:dPt>
          <c:dPt>
            <c:idx val="223"/>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01BF-A35D-4391-AAFE-72E442723726}"/>
              </c:ext>
            </c:extLst>
          </c:dPt>
          <c:dPt>
            <c:idx val="224"/>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01C1-A35D-4391-AAFE-72E442723726}"/>
              </c:ext>
            </c:extLst>
          </c:dPt>
          <c:dPt>
            <c:idx val="225"/>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01C3-A35D-4391-AAFE-72E442723726}"/>
              </c:ext>
            </c:extLst>
          </c:dPt>
          <c:dPt>
            <c:idx val="226"/>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01C5-A35D-4391-AAFE-72E442723726}"/>
              </c:ext>
            </c:extLst>
          </c:dPt>
          <c:dPt>
            <c:idx val="227"/>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01C7-A35D-4391-AAFE-72E442723726}"/>
              </c:ext>
            </c:extLst>
          </c:dPt>
          <c:dPt>
            <c:idx val="228"/>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1C9-A35D-4391-AAFE-72E442723726}"/>
              </c:ext>
            </c:extLst>
          </c:dPt>
          <c:dPt>
            <c:idx val="229"/>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1CB-A35D-4391-AAFE-72E442723726}"/>
              </c:ext>
            </c:extLst>
          </c:dPt>
          <c:dPt>
            <c:idx val="230"/>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1CD-A35D-4391-AAFE-72E442723726}"/>
              </c:ext>
            </c:extLst>
          </c:dPt>
          <c:dPt>
            <c:idx val="231"/>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1CF-A35D-4391-AAFE-72E442723726}"/>
              </c:ext>
            </c:extLst>
          </c:dPt>
          <c:dPt>
            <c:idx val="232"/>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1D1-A35D-4391-AAFE-72E442723726}"/>
              </c:ext>
            </c:extLst>
          </c:dPt>
          <c:dPt>
            <c:idx val="233"/>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1D3-A35D-4391-AAFE-72E442723726}"/>
              </c:ext>
            </c:extLst>
          </c:dPt>
          <c:dPt>
            <c:idx val="234"/>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01D5-A35D-4391-AAFE-72E442723726}"/>
              </c:ext>
            </c:extLst>
          </c:dPt>
          <c:dPt>
            <c:idx val="235"/>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01D7-A35D-4391-AAFE-72E442723726}"/>
              </c:ext>
            </c:extLst>
          </c:dPt>
          <c:dPt>
            <c:idx val="236"/>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01D9-A35D-4391-AAFE-72E442723726}"/>
              </c:ext>
            </c:extLst>
          </c:dPt>
          <c:dPt>
            <c:idx val="237"/>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01DB-A35D-4391-AAFE-72E442723726}"/>
              </c:ext>
            </c:extLst>
          </c:dPt>
          <c:dPt>
            <c:idx val="238"/>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01DD-A35D-4391-AAFE-72E442723726}"/>
              </c:ext>
            </c:extLst>
          </c:dPt>
          <c:dPt>
            <c:idx val="239"/>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01DF-A35D-4391-AAFE-72E442723726}"/>
              </c:ext>
            </c:extLst>
          </c:dPt>
          <c:dPt>
            <c:idx val="240"/>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1E1-A35D-4391-AAFE-72E442723726}"/>
              </c:ext>
            </c:extLst>
          </c:dPt>
          <c:dPt>
            <c:idx val="241"/>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1E3-A35D-4391-AAFE-72E442723726}"/>
              </c:ext>
            </c:extLst>
          </c:dPt>
          <c:dPt>
            <c:idx val="242"/>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1E5-A35D-4391-AAFE-72E442723726}"/>
              </c:ext>
            </c:extLst>
          </c:dPt>
          <c:dPt>
            <c:idx val="243"/>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1E7-A35D-4391-AAFE-72E442723726}"/>
              </c:ext>
            </c:extLst>
          </c:dPt>
          <c:dPt>
            <c:idx val="244"/>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1E9-A35D-4391-AAFE-72E442723726}"/>
              </c:ext>
            </c:extLst>
          </c:dPt>
          <c:dPt>
            <c:idx val="245"/>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1EB-A35D-4391-AAFE-72E442723726}"/>
              </c:ext>
            </c:extLst>
          </c:dPt>
          <c:dPt>
            <c:idx val="246"/>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01ED-A35D-4391-AAFE-72E442723726}"/>
              </c:ext>
            </c:extLst>
          </c:dPt>
          <c:dPt>
            <c:idx val="247"/>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01EF-A35D-4391-AAFE-72E442723726}"/>
              </c:ext>
            </c:extLst>
          </c:dPt>
          <c:dPt>
            <c:idx val="248"/>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01F1-A35D-4391-AAFE-72E442723726}"/>
              </c:ext>
            </c:extLst>
          </c:dPt>
          <c:dPt>
            <c:idx val="249"/>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01F3-A35D-4391-AAFE-72E442723726}"/>
              </c:ext>
            </c:extLst>
          </c:dPt>
          <c:dPt>
            <c:idx val="250"/>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01F5-A35D-4391-AAFE-72E442723726}"/>
              </c:ext>
            </c:extLst>
          </c:dPt>
          <c:dPt>
            <c:idx val="251"/>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01F7-A35D-4391-AAFE-72E442723726}"/>
              </c:ext>
            </c:extLst>
          </c:dPt>
          <c:dPt>
            <c:idx val="252"/>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1F9-A35D-4391-AAFE-72E442723726}"/>
              </c:ext>
            </c:extLst>
          </c:dPt>
          <c:dPt>
            <c:idx val="253"/>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1FB-A35D-4391-AAFE-72E442723726}"/>
              </c:ext>
            </c:extLst>
          </c:dPt>
          <c:dPt>
            <c:idx val="254"/>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1FD-A35D-4391-AAFE-72E442723726}"/>
              </c:ext>
            </c:extLst>
          </c:dPt>
          <c:dPt>
            <c:idx val="255"/>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1FF-A35D-4391-AAFE-72E442723726}"/>
              </c:ext>
            </c:extLst>
          </c:dPt>
          <c:dPt>
            <c:idx val="256"/>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201-A35D-4391-AAFE-72E442723726}"/>
              </c:ext>
            </c:extLst>
          </c:dPt>
          <c:dPt>
            <c:idx val="257"/>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203-A35D-4391-AAFE-72E442723726}"/>
              </c:ext>
            </c:extLst>
          </c:dPt>
          <c:dPt>
            <c:idx val="258"/>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0205-A35D-4391-AAFE-72E442723726}"/>
              </c:ext>
            </c:extLst>
          </c:dPt>
          <c:dPt>
            <c:idx val="259"/>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0207-A35D-4391-AAFE-72E442723726}"/>
              </c:ext>
            </c:extLst>
          </c:dPt>
          <c:dPt>
            <c:idx val="260"/>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0209-A35D-4391-AAFE-72E442723726}"/>
              </c:ext>
            </c:extLst>
          </c:dPt>
          <c:dPt>
            <c:idx val="261"/>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020B-A35D-4391-AAFE-72E442723726}"/>
              </c:ext>
            </c:extLst>
          </c:dPt>
          <c:dPt>
            <c:idx val="262"/>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020D-A35D-4391-AAFE-72E442723726}"/>
              </c:ext>
            </c:extLst>
          </c:dPt>
          <c:dPt>
            <c:idx val="263"/>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020F-A35D-4391-AAFE-72E442723726}"/>
              </c:ext>
            </c:extLst>
          </c:dPt>
          <c:dPt>
            <c:idx val="264"/>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211-A35D-4391-AAFE-72E442723726}"/>
              </c:ext>
            </c:extLst>
          </c:dPt>
          <c:dPt>
            <c:idx val="265"/>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213-A35D-4391-AAFE-72E442723726}"/>
              </c:ext>
            </c:extLst>
          </c:dPt>
          <c:dPt>
            <c:idx val="266"/>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215-A35D-4391-AAFE-72E442723726}"/>
              </c:ext>
            </c:extLst>
          </c:dPt>
          <c:dPt>
            <c:idx val="267"/>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217-A35D-4391-AAFE-72E442723726}"/>
              </c:ext>
            </c:extLst>
          </c:dPt>
          <c:dPt>
            <c:idx val="268"/>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219-A35D-4391-AAFE-72E442723726}"/>
              </c:ext>
            </c:extLst>
          </c:dPt>
          <c:dPt>
            <c:idx val="269"/>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21B-A35D-4391-AAFE-72E442723726}"/>
              </c:ext>
            </c:extLst>
          </c:dPt>
          <c:dPt>
            <c:idx val="270"/>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021D-A35D-4391-AAFE-72E442723726}"/>
              </c:ext>
            </c:extLst>
          </c:dPt>
          <c:dPt>
            <c:idx val="271"/>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021F-A35D-4391-AAFE-72E442723726}"/>
              </c:ext>
            </c:extLst>
          </c:dPt>
          <c:dPt>
            <c:idx val="272"/>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0221-A35D-4391-AAFE-72E442723726}"/>
              </c:ext>
            </c:extLst>
          </c:dPt>
          <c:dPt>
            <c:idx val="273"/>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0223-A35D-4391-AAFE-72E442723726}"/>
              </c:ext>
            </c:extLst>
          </c:dPt>
          <c:dPt>
            <c:idx val="274"/>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0225-A35D-4391-AAFE-72E442723726}"/>
              </c:ext>
            </c:extLst>
          </c:dPt>
          <c:dPt>
            <c:idx val="275"/>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0227-A35D-4391-AAFE-72E442723726}"/>
              </c:ext>
            </c:extLst>
          </c:dPt>
          <c:dPt>
            <c:idx val="276"/>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0229-A35D-4391-AAFE-72E442723726}"/>
              </c:ext>
            </c:extLst>
          </c:dPt>
          <c:dPt>
            <c:idx val="277"/>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022B-A35D-4391-AAFE-72E442723726}"/>
              </c:ext>
            </c:extLst>
          </c:dPt>
          <c:dPt>
            <c:idx val="278"/>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022D-A35D-4391-AAFE-72E442723726}"/>
              </c:ext>
            </c:extLst>
          </c:dPt>
          <c:dPt>
            <c:idx val="279"/>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022F-A35D-4391-AAFE-72E442723726}"/>
              </c:ext>
            </c:extLst>
          </c:dPt>
          <c:dPt>
            <c:idx val="280"/>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0231-A35D-4391-AAFE-72E442723726}"/>
              </c:ext>
            </c:extLst>
          </c:dPt>
          <c:dPt>
            <c:idx val="281"/>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0233-A35D-4391-AAFE-72E442723726}"/>
              </c:ext>
            </c:extLst>
          </c:dPt>
          <c:dPt>
            <c:idx val="282"/>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235-A35D-4391-AAFE-72E442723726}"/>
              </c:ext>
            </c:extLst>
          </c:dPt>
          <c:dPt>
            <c:idx val="283"/>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237-A35D-4391-AAFE-72E442723726}"/>
              </c:ext>
            </c:extLst>
          </c:dPt>
          <c:dPt>
            <c:idx val="284"/>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239-A35D-4391-AAFE-72E442723726}"/>
              </c:ext>
            </c:extLst>
          </c:dPt>
          <c:dPt>
            <c:idx val="285"/>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23B-A35D-4391-AAFE-72E442723726}"/>
              </c:ext>
            </c:extLst>
          </c:dPt>
          <c:dPt>
            <c:idx val="286"/>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23D-A35D-4391-AAFE-72E442723726}"/>
              </c:ext>
            </c:extLst>
          </c:dPt>
          <c:dPt>
            <c:idx val="287"/>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23F-A35D-4391-AAFE-72E442723726}"/>
              </c:ext>
            </c:extLst>
          </c:dPt>
          <c:dPt>
            <c:idx val="288"/>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0241-A35D-4391-AAFE-72E442723726}"/>
              </c:ext>
            </c:extLst>
          </c:dPt>
          <c:dPt>
            <c:idx val="289"/>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0243-A35D-4391-AAFE-72E442723726}"/>
              </c:ext>
            </c:extLst>
          </c:dPt>
          <c:dPt>
            <c:idx val="290"/>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0245-A35D-4391-AAFE-72E442723726}"/>
              </c:ext>
            </c:extLst>
          </c:dPt>
          <c:dPt>
            <c:idx val="291"/>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0247-A35D-4391-AAFE-72E442723726}"/>
              </c:ext>
            </c:extLst>
          </c:dPt>
          <c:dPt>
            <c:idx val="292"/>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0249-A35D-4391-AAFE-72E442723726}"/>
              </c:ext>
            </c:extLst>
          </c:dPt>
          <c:dPt>
            <c:idx val="293"/>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024B-A35D-4391-AAFE-72E442723726}"/>
              </c:ext>
            </c:extLst>
          </c:dPt>
          <c:dPt>
            <c:idx val="294"/>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24D-A35D-4391-AAFE-72E442723726}"/>
              </c:ext>
            </c:extLst>
          </c:dPt>
          <c:dPt>
            <c:idx val="295"/>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24F-A35D-4391-AAFE-72E442723726}"/>
              </c:ext>
            </c:extLst>
          </c:dPt>
          <c:dPt>
            <c:idx val="296"/>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251-A35D-4391-AAFE-72E442723726}"/>
              </c:ext>
            </c:extLst>
          </c:dPt>
          <c:dPt>
            <c:idx val="297"/>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253-A35D-4391-AAFE-72E442723726}"/>
              </c:ext>
            </c:extLst>
          </c:dPt>
          <c:dPt>
            <c:idx val="298"/>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255-A35D-4391-AAFE-72E442723726}"/>
              </c:ext>
            </c:extLst>
          </c:dPt>
          <c:dPt>
            <c:idx val="299"/>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257-A35D-4391-AAFE-72E442723726}"/>
              </c:ext>
            </c:extLst>
          </c:dPt>
          <c:dPt>
            <c:idx val="300"/>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0259-A35D-4391-AAFE-72E442723726}"/>
              </c:ext>
            </c:extLst>
          </c:dPt>
          <c:dPt>
            <c:idx val="301"/>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025B-A35D-4391-AAFE-72E442723726}"/>
              </c:ext>
            </c:extLst>
          </c:dPt>
          <c:dPt>
            <c:idx val="302"/>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025D-A35D-4391-AAFE-72E442723726}"/>
              </c:ext>
            </c:extLst>
          </c:dPt>
          <c:dPt>
            <c:idx val="303"/>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025F-A35D-4391-AAFE-72E442723726}"/>
              </c:ext>
            </c:extLst>
          </c:dPt>
          <c:dPt>
            <c:idx val="304"/>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0261-A35D-4391-AAFE-72E442723726}"/>
              </c:ext>
            </c:extLst>
          </c:dPt>
          <c:dPt>
            <c:idx val="305"/>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0263-A35D-4391-AAFE-72E442723726}"/>
              </c:ext>
            </c:extLst>
          </c:dPt>
          <c:dPt>
            <c:idx val="306"/>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265-A35D-4391-AAFE-72E442723726}"/>
              </c:ext>
            </c:extLst>
          </c:dPt>
          <c:dPt>
            <c:idx val="307"/>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267-A35D-4391-AAFE-72E442723726}"/>
              </c:ext>
            </c:extLst>
          </c:dPt>
          <c:dPt>
            <c:idx val="308"/>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269-A35D-4391-AAFE-72E442723726}"/>
              </c:ext>
            </c:extLst>
          </c:dPt>
          <c:dPt>
            <c:idx val="309"/>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26B-A35D-4391-AAFE-72E442723726}"/>
              </c:ext>
            </c:extLst>
          </c:dPt>
          <c:dPt>
            <c:idx val="310"/>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26D-A35D-4391-AAFE-72E442723726}"/>
              </c:ext>
            </c:extLst>
          </c:dPt>
          <c:dPt>
            <c:idx val="311"/>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26F-A35D-4391-AAFE-72E442723726}"/>
              </c:ext>
            </c:extLst>
          </c:dPt>
          <c:dPt>
            <c:idx val="312"/>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0271-A35D-4391-AAFE-72E442723726}"/>
              </c:ext>
            </c:extLst>
          </c:dPt>
          <c:dPt>
            <c:idx val="313"/>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0273-A35D-4391-AAFE-72E442723726}"/>
              </c:ext>
            </c:extLst>
          </c:dPt>
          <c:dPt>
            <c:idx val="314"/>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0275-A35D-4391-AAFE-72E442723726}"/>
              </c:ext>
            </c:extLst>
          </c:dPt>
          <c:dPt>
            <c:idx val="315"/>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0277-A35D-4391-AAFE-72E442723726}"/>
              </c:ext>
            </c:extLst>
          </c:dPt>
          <c:dPt>
            <c:idx val="316"/>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0279-A35D-4391-AAFE-72E442723726}"/>
              </c:ext>
            </c:extLst>
          </c:dPt>
          <c:dPt>
            <c:idx val="317"/>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027B-A35D-4391-AAFE-72E442723726}"/>
              </c:ext>
            </c:extLst>
          </c:dPt>
          <c:dPt>
            <c:idx val="318"/>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27D-A35D-4391-AAFE-72E442723726}"/>
              </c:ext>
            </c:extLst>
          </c:dPt>
          <c:dPt>
            <c:idx val="319"/>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27F-A35D-4391-AAFE-72E442723726}"/>
              </c:ext>
            </c:extLst>
          </c:dPt>
          <c:dPt>
            <c:idx val="320"/>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281-A35D-4391-AAFE-72E442723726}"/>
              </c:ext>
            </c:extLst>
          </c:dPt>
          <c:dPt>
            <c:idx val="321"/>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283-A35D-4391-AAFE-72E442723726}"/>
              </c:ext>
            </c:extLst>
          </c:dPt>
          <c:dPt>
            <c:idx val="322"/>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285-A35D-4391-AAFE-72E442723726}"/>
              </c:ext>
            </c:extLst>
          </c:dPt>
          <c:dPt>
            <c:idx val="323"/>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287-A35D-4391-AAFE-72E442723726}"/>
              </c:ext>
            </c:extLst>
          </c:dPt>
          <c:dPt>
            <c:idx val="324"/>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0289-A35D-4391-AAFE-72E442723726}"/>
              </c:ext>
            </c:extLst>
          </c:dPt>
          <c:dPt>
            <c:idx val="325"/>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028B-A35D-4391-AAFE-72E442723726}"/>
              </c:ext>
            </c:extLst>
          </c:dPt>
          <c:dPt>
            <c:idx val="326"/>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028D-A35D-4391-AAFE-72E442723726}"/>
              </c:ext>
            </c:extLst>
          </c:dPt>
          <c:dPt>
            <c:idx val="327"/>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028F-A35D-4391-AAFE-72E442723726}"/>
              </c:ext>
            </c:extLst>
          </c:dPt>
          <c:dPt>
            <c:idx val="328"/>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0291-A35D-4391-AAFE-72E442723726}"/>
              </c:ext>
            </c:extLst>
          </c:dPt>
          <c:dPt>
            <c:idx val="329"/>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0293-A35D-4391-AAFE-72E442723726}"/>
              </c:ext>
            </c:extLst>
          </c:dPt>
          <c:dPt>
            <c:idx val="330"/>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0295-A35D-4391-AAFE-72E442723726}"/>
              </c:ext>
            </c:extLst>
          </c:dPt>
          <c:dPt>
            <c:idx val="331"/>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0297-A35D-4391-AAFE-72E442723726}"/>
              </c:ext>
            </c:extLst>
          </c:dPt>
          <c:dPt>
            <c:idx val="332"/>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0299-A35D-4391-AAFE-72E442723726}"/>
              </c:ext>
            </c:extLst>
          </c:dPt>
          <c:dPt>
            <c:idx val="333"/>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029B-A35D-4391-AAFE-72E442723726}"/>
              </c:ext>
            </c:extLst>
          </c:dPt>
          <c:dPt>
            <c:idx val="334"/>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029D-A35D-4391-AAFE-72E442723726}"/>
              </c:ext>
            </c:extLst>
          </c:dPt>
          <c:dPt>
            <c:idx val="335"/>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029F-A35D-4391-AAFE-72E442723726}"/>
              </c:ext>
            </c:extLst>
          </c:dPt>
          <c:dPt>
            <c:idx val="336"/>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2A1-A35D-4391-AAFE-72E442723726}"/>
              </c:ext>
            </c:extLst>
          </c:dPt>
          <c:dPt>
            <c:idx val="337"/>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2A3-A35D-4391-AAFE-72E442723726}"/>
              </c:ext>
            </c:extLst>
          </c:dPt>
          <c:dPt>
            <c:idx val="338"/>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2A5-A35D-4391-AAFE-72E442723726}"/>
              </c:ext>
            </c:extLst>
          </c:dPt>
          <c:dPt>
            <c:idx val="339"/>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2A7-A35D-4391-AAFE-72E442723726}"/>
              </c:ext>
            </c:extLst>
          </c:dPt>
          <c:dPt>
            <c:idx val="340"/>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2A9-A35D-4391-AAFE-72E442723726}"/>
              </c:ext>
            </c:extLst>
          </c:dPt>
          <c:dPt>
            <c:idx val="341"/>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2AB-A35D-4391-AAFE-72E442723726}"/>
              </c:ext>
            </c:extLst>
          </c:dPt>
          <c:dPt>
            <c:idx val="342"/>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02AD-A35D-4391-AAFE-72E442723726}"/>
              </c:ext>
            </c:extLst>
          </c:dPt>
          <c:dPt>
            <c:idx val="343"/>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02AF-A35D-4391-AAFE-72E442723726}"/>
              </c:ext>
            </c:extLst>
          </c:dPt>
          <c:dPt>
            <c:idx val="344"/>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02B1-A35D-4391-AAFE-72E442723726}"/>
              </c:ext>
            </c:extLst>
          </c:dPt>
          <c:dPt>
            <c:idx val="345"/>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02B3-A35D-4391-AAFE-72E442723726}"/>
              </c:ext>
            </c:extLst>
          </c:dPt>
          <c:dPt>
            <c:idx val="346"/>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02B5-A35D-4391-AAFE-72E442723726}"/>
              </c:ext>
            </c:extLst>
          </c:dPt>
          <c:dPt>
            <c:idx val="347"/>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02B7-A35D-4391-AAFE-72E442723726}"/>
              </c:ext>
            </c:extLst>
          </c:dPt>
          <c:dPt>
            <c:idx val="348"/>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2B9-A35D-4391-AAFE-72E442723726}"/>
              </c:ext>
            </c:extLst>
          </c:dPt>
          <c:dPt>
            <c:idx val="349"/>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2BB-A35D-4391-AAFE-72E442723726}"/>
              </c:ext>
            </c:extLst>
          </c:dPt>
          <c:dPt>
            <c:idx val="350"/>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2BD-A35D-4391-AAFE-72E442723726}"/>
              </c:ext>
            </c:extLst>
          </c:dPt>
          <c:dPt>
            <c:idx val="351"/>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2BF-A35D-4391-AAFE-72E442723726}"/>
              </c:ext>
            </c:extLst>
          </c:dPt>
          <c:dPt>
            <c:idx val="352"/>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2C1-A35D-4391-AAFE-72E442723726}"/>
              </c:ext>
            </c:extLst>
          </c:dPt>
          <c:dPt>
            <c:idx val="353"/>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2C3-A35D-4391-AAFE-72E442723726}"/>
              </c:ext>
            </c:extLst>
          </c:dPt>
          <c:dPt>
            <c:idx val="354"/>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02C5-A35D-4391-AAFE-72E442723726}"/>
              </c:ext>
            </c:extLst>
          </c:dPt>
          <c:dPt>
            <c:idx val="355"/>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02C7-A35D-4391-AAFE-72E442723726}"/>
              </c:ext>
            </c:extLst>
          </c:dPt>
          <c:dPt>
            <c:idx val="356"/>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02C9-A35D-4391-AAFE-72E442723726}"/>
              </c:ext>
            </c:extLst>
          </c:dPt>
          <c:dPt>
            <c:idx val="357"/>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02CB-A35D-4391-AAFE-72E442723726}"/>
              </c:ext>
            </c:extLst>
          </c:dPt>
          <c:dPt>
            <c:idx val="358"/>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02CD-A35D-4391-AAFE-72E442723726}"/>
              </c:ext>
            </c:extLst>
          </c:dPt>
          <c:dPt>
            <c:idx val="359"/>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02CF-A35D-4391-AAFE-72E442723726}"/>
              </c:ext>
            </c:extLst>
          </c:dPt>
          <c:dPt>
            <c:idx val="360"/>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2D1-A35D-4391-AAFE-72E442723726}"/>
              </c:ext>
            </c:extLst>
          </c:dPt>
          <c:dPt>
            <c:idx val="361"/>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2D3-A35D-4391-AAFE-72E442723726}"/>
              </c:ext>
            </c:extLst>
          </c:dPt>
          <c:dPt>
            <c:idx val="362"/>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2D5-A35D-4391-AAFE-72E442723726}"/>
              </c:ext>
            </c:extLst>
          </c:dPt>
          <c:dPt>
            <c:idx val="363"/>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2D7-A35D-4391-AAFE-72E442723726}"/>
              </c:ext>
            </c:extLst>
          </c:dPt>
          <c:dPt>
            <c:idx val="364"/>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2D9-A35D-4391-AAFE-72E442723726}"/>
              </c:ext>
            </c:extLst>
          </c:dPt>
          <c:dPt>
            <c:idx val="365"/>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2DB-A35D-4391-AAFE-72E442723726}"/>
              </c:ext>
            </c:extLst>
          </c:dPt>
          <c:dPt>
            <c:idx val="366"/>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02DD-A35D-4391-AAFE-72E442723726}"/>
              </c:ext>
            </c:extLst>
          </c:dPt>
          <c:dPt>
            <c:idx val="367"/>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02DF-A35D-4391-AAFE-72E442723726}"/>
              </c:ext>
            </c:extLst>
          </c:dPt>
          <c:dPt>
            <c:idx val="368"/>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02E1-A35D-4391-AAFE-72E442723726}"/>
              </c:ext>
            </c:extLst>
          </c:dPt>
          <c:dPt>
            <c:idx val="369"/>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02E3-A35D-4391-AAFE-72E442723726}"/>
              </c:ext>
            </c:extLst>
          </c:dPt>
          <c:dPt>
            <c:idx val="370"/>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02E5-A35D-4391-AAFE-72E442723726}"/>
              </c:ext>
            </c:extLst>
          </c:dPt>
          <c:dPt>
            <c:idx val="371"/>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02E7-A35D-4391-AAFE-72E442723726}"/>
              </c:ext>
            </c:extLst>
          </c:dPt>
          <c:dPt>
            <c:idx val="372"/>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2E9-A35D-4391-AAFE-72E442723726}"/>
              </c:ext>
            </c:extLst>
          </c:dPt>
          <c:dPt>
            <c:idx val="373"/>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2EB-A35D-4391-AAFE-72E442723726}"/>
              </c:ext>
            </c:extLst>
          </c:dPt>
          <c:dPt>
            <c:idx val="374"/>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2ED-A35D-4391-AAFE-72E442723726}"/>
              </c:ext>
            </c:extLst>
          </c:dPt>
          <c:dPt>
            <c:idx val="375"/>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2EF-A35D-4391-AAFE-72E442723726}"/>
              </c:ext>
            </c:extLst>
          </c:dPt>
          <c:dPt>
            <c:idx val="376"/>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2F1-A35D-4391-AAFE-72E442723726}"/>
              </c:ext>
            </c:extLst>
          </c:dPt>
          <c:dPt>
            <c:idx val="377"/>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2F3-A35D-4391-AAFE-72E442723726}"/>
              </c:ext>
            </c:extLst>
          </c:dPt>
          <c:dPt>
            <c:idx val="378"/>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02F5-A35D-4391-AAFE-72E442723726}"/>
              </c:ext>
            </c:extLst>
          </c:dPt>
          <c:dPt>
            <c:idx val="379"/>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02F7-A35D-4391-AAFE-72E442723726}"/>
              </c:ext>
            </c:extLst>
          </c:dPt>
          <c:dPt>
            <c:idx val="380"/>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02F9-A35D-4391-AAFE-72E442723726}"/>
              </c:ext>
            </c:extLst>
          </c:dPt>
          <c:dPt>
            <c:idx val="381"/>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02FB-A35D-4391-AAFE-72E442723726}"/>
              </c:ext>
            </c:extLst>
          </c:dPt>
          <c:dPt>
            <c:idx val="382"/>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02FD-A35D-4391-AAFE-72E442723726}"/>
              </c:ext>
            </c:extLst>
          </c:dPt>
          <c:dPt>
            <c:idx val="383"/>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02FF-A35D-4391-AAFE-72E442723726}"/>
              </c:ext>
            </c:extLst>
          </c:dPt>
          <c:dPt>
            <c:idx val="384"/>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0301-A35D-4391-AAFE-72E442723726}"/>
              </c:ext>
            </c:extLst>
          </c:dPt>
          <c:dPt>
            <c:idx val="385"/>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0303-A35D-4391-AAFE-72E442723726}"/>
              </c:ext>
            </c:extLst>
          </c:dPt>
          <c:dPt>
            <c:idx val="386"/>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0305-A35D-4391-AAFE-72E442723726}"/>
              </c:ext>
            </c:extLst>
          </c:dPt>
          <c:dPt>
            <c:idx val="387"/>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0307-A35D-4391-AAFE-72E442723726}"/>
              </c:ext>
            </c:extLst>
          </c:dPt>
          <c:dPt>
            <c:idx val="388"/>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0309-A35D-4391-AAFE-72E442723726}"/>
              </c:ext>
            </c:extLst>
          </c:dPt>
          <c:dPt>
            <c:idx val="389"/>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030B-A35D-4391-AAFE-72E442723726}"/>
              </c:ext>
            </c:extLst>
          </c:dPt>
          <c:dPt>
            <c:idx val="390"/>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30D-A35D-4391-AAFE-72E442723726}"/>
              </c:ext>
            </c:extLst>
          </c:dPt>
          <c:dPt>
            <c:idx val="391"/>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30F-A35D-4391-AAFE-72E442723726}"/>
              </c:ext>
            </c:extLst>
          </c:dPt>
          <c:dPt>
            <c:idx val="392"/>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311-A35D-4391-AAFE-72E442723726}"/>
              </c:ext>
            </c:extLst>
          </c:dPt>
          <c:dPt>
            <c:idx val="393"/>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313-A35D-4391-AAFE-72E442723726}"/>
              </c:ext>
            </c:extLst>
          </c:dPt>
          <c:dPt>
            <c:idx val="394"/>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315-A35D-4391-AAFE-72E442723726}"/>
              </c:ext>
            </c:extLst>
          </c:dPt>
          <c:dPt>
            <c:idx val="395"/>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317-A35D-4391-AAFE-72E442723726}"/>
              </c:ext>
            </c:extLst>
          </c:dPt>
          <c:dPt>
            <c:idx val="396"/>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0319-A35D-4391-AAFE-72E442723726}"/>
              </c:ext>
            </c:extLst>
          </c:dPt>
          <c:dPt>
            <c:idx val="397"/>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031B-A35D-4391-AAFE-72E442723726}"/>
              </c:ext>
            </c:extLst>
          </c:dPt>
          <c:dPt>
            <c:idx val="398"/>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031D-A35D-4391-AAFE-72E442723726}"/>
              </c:ext>
            </c:extLst>
          </c:dPt>
          <c:dPt>
            <c:idx val="399"/>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031F-A35D-4391-AAFE-72E442723726}"/>
              </c:ext>
            </c:extLst>
          </c:dPt>
          <c:dPt>
            <c:idx val="400"/>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0321-A35D-4391-AAFE-72E442723726}"/>
              </c:ext>
            </c:extLst>
          </c:dPt>
          <c:dPt>
            <c:idx val="401"/>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0323-A35D-4391-AAFE-72E442723726}"/>
              </c:ext>
            </c:extLst>
          </c:dPt>
          <c:dPt>
            <c:idx val="402"/>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325-A35D-4391-AAFE-72E442723726}"/>
              </c:ext>
            </c:extLst>
          </c:dPt>
          <c:dPt>
            <c:idx val="403"/>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327-A35D-4391-AAFE-72E442723726}"/>
              </c:ext>
            </c:extLst>
          </c:dPt>
          <c:dPt>
            <c:idx val="404"/>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329-A35D-4391-AAFE-72E442723726}"/>
              </c:ext>
            </c:extLst>
          </c:dPt>
          <c:dPt>
            <c:idx val="405"/>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32B-A35D-4391-AAFE-72E442723726}"/>
              </c:ext>
            </c:extLst>
          </c:dPt>
          <c:dPt>
            <c:idx val="406"/>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32D-A35D-4391-AAFE-72E442723726}"/>
              </c:ext>
            </c:extLst>
          </c:dPt>
          <c:dPt>
            <c:idx val="407"/>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32F-A35D-4391-AAFE-72E442723726}"/>
              </c:ext>
            </c:extLst>
          </c:dPt>
          <c:dPt>
            <c:idx val="408"/>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0331-A35D-4391-AAFE-72E442723726}"/>
              </c:ext>
            </c:extLst>
          </c:dPt>
          <c:dPt>
            <c:idx val="409"/>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0333-A35D-4391-AAFE-72E442723726}"/>
              </c:ext>
            </c:extLst>
          </c:dPt>
          <c:dPt>
            <c:idx val="410"/>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0335-A35D-4391-AAFE-72E442723726}"/>
              </c:ext>
            </c:extLst>
          </c:dPt>
          <c:dPt>
            <c:idx val="411"/>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0337-A35D-4391-AAFE-72E442723726}"/>
              </c:ext>
            </c:extLst>
          </c:dPt>
          <c:dPt>
            <c:idx val="412"/>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0339-A35D-4391-AAFE-72E442723726}"/>
              </c:ext>
            </c:extLst>
          </c:dPt>
          <c:dPt>
            <c:idx val="413"/>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033B-A35D-4391-AAFE-72E442723726}"/>
              </c:ext>
            </c:extLst>
          </c:dPt>
          <c:dPt>
            <c:idx val="414"/>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33D-A35D-4391-AAFE-72E442723726}"/>
              </c:ext>
            </c:extLst>
          </c:dPt>
          <c:dPt>
            <c:idx val="415"/>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33F-A35D-4391-AAFE-72E442723726}"/>
              </c:ext>
            </c:extLst>
          </c:dPt>
          <c:dPt>
            <c:idx val="416"/>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341-A35D-4391-AAFE-72E442723726}"/>
              </c:ext>
            </c:extLst>
          </c:dPt>
          <c:dPt>
            <c:idx val="417"/>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343-A35D-4391-AAFE-72E442723726}"/>
              </c:ext>
            </c:extLst>
          </c:dPt>
          <c:dPt>
            <c:idx val="418"/>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345-A35D-4391-AAFE-72E442723726}"/>
              </c:ext>
            </c:extLst>
          </c:dPt>
          <c:dPt>
            <c:idx val="419"/>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347-A35D-4391-AAFE-72E442723726}"/>
              </c:ext>
            </c:extLst>
          </c:dPt>
          <c:dPt>
            <c:idx val="420"/>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0349-A35D-4391-AAFE-72E442723726}"/>
              </c:ext>
            </c:extLst>
          </c:dPt>
          <c:dPt>
            <c:idx val="421"/>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034B-A35D-4391-AAFE-72E442723726}"/>
              </c:ext>
            </c:extLst>
          </c:dPt>
          <c:dPt>
            <c:idx val="422"/>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034D-A35D-4391-AAFE-72E442723726}"/>
              </c:ext>
            </c:extLst>
          </c:dPt>
          <c:dPt>
            <c:idx val="423"/>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034F-A35D-4391-AAFE-72E442723726}"/>
              </c:ext>
            </c:extLst>
          </c:dPt>
          <c:dPt>
            <c:idx val="424"/>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0351-A35D-4391-AAFE-72E442723726}"/>
              </c:ext>
            </c:extLst>
          </c:dPt>
          <c:dPt>
            <c:idx val="425"/>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0353-A35D-4391-AAFE-72E442723726}"/>
              </c:ext>
            </c:extLst>
          </c:dPt>
          <c:dPt>
            <c:idx val="426"/>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355-A35D-4391-AAFE-72E442723726}"/>
              </c:ext>
            </c:extLst>
          </c:dPt>
          <c:dPt>
            <c:idx val="427"/>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357-A35D-4391-AAFE-72E442723726}"/>
              </c:ext>
            </c:extLst>
          </c:dPt>
          <c:dPt>
            <c:idx val="428"/>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359-A35D-4391-AAFE-72E442723726}"/>
              </c:ext>
            </c:extLst>
          </c:dPt>
          <c:dPt>
            <c:idx val="429"/>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35B-A35D-4391-AAFE-72E442723726}"/>
              </c:ext>
            </c:extLst>
          </c:dPt>
          <c:dPt>
            <c:idx val="430"/>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35D-A35D-4391-AAFE-72E442723726}"/>
              </c:ext>
            </c:extLst>
          </c:dPt>
          <c:dPt>
            <c:idx val="431"/>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35F-A35D-4391-AAFE-72E442723726}"/>
              </c:ext>
            </c:extLst>
          </c:dPt>
          <c:dPt>
            <c:idx val="432"/>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0361-A35D-4391-AAFE-72E442723726}"/>
              </c:ext>
            </c:extLst>
          </c:dPt>
          <c:dPt>
            <c:idx val="433"/>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0363-A35D-4391-AAFE-72E442723726}"/>
              </c:ext>
            </c:extLst>
          </c:dPt>
          <c:dPt>
            <c:idx val="434"/>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0365-A35D-4391-AAFE-72E442723726}"/>
              </c:ext>
            </c:extLst>
          </c:dPt>
          <c:dPt>
            <c:idx val="435"/>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0367-A35D-4391-AAFE-72E442723726}"/>
              </c:ext>
            </c:extLst>
          </c:dPt>
          <c:dPt>
            <c:idx val="436"/>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0369-A35D-4391-AAFE-72E442723726}"/>
              </c:ext>
            </c:extLst>
          </c:dPt>
          <c:dPt>
            <c:idx val="437"/>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036B-A35D-4391-AAFE-72E442723726}"/>
              </c:ext>
            </c:extLst>
          </c:dPt>
          <c:dPt>
            <c:idx val="438"/>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036D-A35D-4391-AAFE-72E442723726}"/>
              </c:ext>
            </c:extLst>
          </c:dPt>
          <c:dPt>
            <c:idx val="439"/>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036F-A35D-4391-AAFE-72E442723726}"/>
              </c:ext>
            </c:extLst>
          </c:dPt>
          <c:dPt>
            <c:idx val="440"/>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0371-A35D-4391-AAFE-72E442723726}"/>
              </c:ext>
            </c:extLst>
          </c:dPt>
          <c:dPt>
            <c:idx val="441"/>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0373-A35D-4391-AAFE-72E442723726}"/>
              </c:ext>
            </c:extLst>
          </c:dPt>
          <c:dPt>
            <c:idx val="442"/>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0375-A35D-4391-AAFE-72E442723726}"/>
              </c:ext>
            </c:extLst>
          </c:dPt>
          <c:dPt>
            <c:idx val="443"/>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0377-A35D-4391-AAFE-72E442723726}"/>
              </c:ext>
            </c:extLst>
          </c:dPt>
          <c:dPt>
            <c:idx val="444"/>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379-A35D-4391-AAFE-72E442723726}"/>
              </c:ext>
            </c:extLst>
          </c:dPt>
          <c:dPt>
            <c:idx val="445"/>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37B-A35D-4391-AAFE-72E442723726}"/>
              </c:ext>
            </c:extLst>
          </c:dPt>
          <c:dPt>
            <c:idx val="446"/>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37D-A35D-4391-AAFE-72E442723726}"/>
              </c:ext>
            </c:extLst>
          </c:dPt>
          <c:dPt>
            <c:idx val="447"/>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37F-A35D-4391-AAFE-72E442723726}"/>
              </c:ext>
            </c:extLst>
          </c:dPt>
          <c:dPt>
            <c:idx val="448"/>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381-A35D-4391-AAFE-72E442723726}"/>
              </c:ext>
            </c:extLst>
          </c:dPt>
          <c:dPt>
            <c:idx val="449"/>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383-A35D-4391-AAFE-72E442723726}"/>
              </c:ext>
            </c:extLst>
          </c:dPt>
          <c:dPt>
            <c:idx val="450"/>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0385-A35D-4391-AAFE-72E442723726}"/>
              </c:ext>
            </c:extLst>
          </c:dPt>
          <c:dPt>
            <c:idx val="451"/>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0387-A35D-4391-AAFE-72E442723726}"/>
              </c:ext>
            </c:extLst>
          </c:dPt>
          <c:dPt>
            <c:idx val="452"/>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0389-A35D-4391-AAFE-72E442723726}"/>
              </c:ext>
            </c:extLst>
          </c:dPt>
          <c:dPt>
            <c:idx val="453"/>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038B-A35D-4391-AAFE-72E442723726}"/>
              </c:ext>
            </c:extLst>
          </c:dPt>
          <c:dPt>
            <c:idx val="454"/>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038D-A35D-4391-AAFE-72E442723726}"/>
              </c:ext>
            </c:extLst>
          </c:dPt>
          <c:dPt>
            <c:idx val="455"/>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038F-A35D-4391-AAFE-72E442723726}"/>
              </c:ext>
            </c:extLst>
          </c:dPt>
          <c:dPt>
            <c:idx val="456"/>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391-A35D-4391-AAFE-72E442723726}"/>
              </c:ext>
            </c:extLst>
          </c:dPt>
          <c:dPt>
            <c:idx val="457"/>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393-A35D-4391-AAFE-72E442723726}"/>
              </c:ext>
            </c:extLst>
          </c:dPt>
          <c:dPt>
            <c:idx val="458"/>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395-A35D-4391-AAFE-72E442723726}"/>
              </c:ext>
            </c:extLst>
          </c:dPt>
          <c:dPt>
            <c:idx val="459"/>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397-A35D-4391-AAFE-72E442723726}"/>
              </c:ext>
            </c:extLst>
          </c:dPt>
          <c:dPt>
            <c:idx val="460"/>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399-A35D-4391-AAFE-72E442723726}"/>
              </c:ext>
            </c:extLst>
          </c:dPt>
          <c:dPt>
            <c:idx val="461"/>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39B-A35D-4391-AAFE-72E442723726}"/>
              </c:ext>
            </c:extLst>
          </c:dPt>
          <c:dPt>
            <c:idx val="462"/>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039D-A35D-4391-AAFE-72E442723726}"/>
              </c:ext>
            </c:extLst>
          </c:dPt>
          <c:dPt>
            <c:idx val="463"/>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039F-A35D-4391-AAFE-72E442723726}"/>
              </c:ext>
            </c:extLst>
          </c:dPt>
          <c:dPt>
            <c:idx val="464"/>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03A1-A35D-4391-AAFE-72E442723726}"/>
              </c:ext>
            </c:extLst>
          </c:dPt>
          <c:dPt>
            <c:idx val="465"/>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03A3-A35D-4391-AAFE-72E442723726}"/>
              </c:ext>
            </c:extLst>
          </c:dPt>
          <c:dPt>
            <c:idx val="466"/>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03A5-A35D-4391-AAFE-72E442723726}"/>
              </c:ext>
            </c:extLst>
          </c:dPt>
          <c:dPt>
            <c:idx val="467"/>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03A7-A35D-4391-AAFE-72E442723726}"/>
              </c:ext>
            </c:extLst>
          </c:dPt>
          <c:dPt>
            <c:idx val="468"/>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3A9-A35D-4391-AAFE-72E442723726}"/>
              </c:ext>
            </c:extLst>
          </c:dPt>
          <c:dPt>
            <c:idx val="469"/>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3AB-A35D-4391-AAFE-72E442723726}"/>
              </c:ext>
            </c:extLst>
          </c:dPt>
          <c:dPt>
            <c:idx val="470"/>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3AD-A35D-4391-AAFE-72E442723726}"/>
              </c:ext>
            </c:extLst>
          </c:dPt>
          <c:dPt>
            <c:idx val="471"/>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3AF-A35D-4391-AAFE-72E442723726}"/>
              </c:ext>
            </c:extLst>
          </c:dPt>
          <c:dPt>
            <c:idx val="472"/>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3B1-A35D-4391-AAFE-72E442723726}"/>
              </c:ext>
            </c:extLst>
          </c:dPt>
          <c:dPt>
            <c:idx val="473"/>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3B3-A35D-4391-AAFE-72E442723726}"/>
              </c:ext>
            </c:extLst>
          </c:dPt>
          <c:dPt>
            <c:idx val="474"/>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03B5-A35D-4391-AAFE-72E442723726}"/>
              </c:ext>
            </c:extLst>
          </c:dPt>
          <c:dPt>
            <c:idx val="475"/>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03B7-A35D-4391-AAFE-72E442723726}"/>
              </c:ext>
            </c:extLst>
          </c:dPt>
          <c:dPt>
            <c:idx val="476"/>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03B9-A35D-4391-AAFE-72E442723726}"/>
              </c:ext>
            </c:extLst>
          </c:dPt>
          <c:dPt>
            <c:idx val="477"/>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03BB-A35D-4391-AAFE-72E442723726}"/>
              </c:ext>
            </c:extLst>
          </c:dPt>
          <c:dPt>
            <c:idx val="478"/>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03BD-A35D-4391-AAFE-72E442723726}"/>
              </c:ext>
            </c:extLst>
          </c:dPt>
          <c:dPt>
            <c:idx val="479"/>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03BF-A35D-4391-AAFE-72E442723726}"/>
              </c:ext>
            </c:extLst>
          </c:dPt>
          <c:dPt>
            <c:idx val="480"/>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3C1-A35D-4391-AAFE-72E442723726}"/>
              </c:ext>
            </c:extLst>
          </c:dPt>
          <c:dPt>
            <c:idx val="481"/>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3C3-A35D-4391-AAFE-72E442723726}"/>
              </c:ext>
            </c:extLst>
          </c:dPt>
          <c:dPt>
            <c:idx val="482"/>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3C5-A35D-4391-AAFE-72E442723726}"/>
              </c:ext>
            </c:extLst>
          </c:dPt>
          <c:dPt>
            <c:idx val="483"/>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3C7-A35D-4391-AAFE-72E442723726}"/>
              </c:ext>
            </c:extLst>
          </c:dPt>
          <c:dPt>
            <c:idx val="484"/>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3C9-A35D-4391-AAFE-72E442723726}"/>
              </c:ext>
            </c:extLst>
          </c:dPt>
          <c:dPt>
            <c:idx val="485"/>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3CB-A35D-4391-AAFE-72E442723726}"/>
              </c:ext>
            </c:extLst>
          </c:dPt>
          <c:dPt>
            <c:idx val="486"/>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03CD-A35D-4391-AAFE-72E442723726}"/>
              </c:ext>
            </c:extLst>
          </c:dPt>
          <c:dPt>
            <c:idx val="487"/>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03CF-A35D-4391-AAFE-72E442723726}"/>
              </c:ext>
            </c:extLst>
          </c:dPt>
          <c:dPt>
            <c:idx val="488"/>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03D1-A35D-4391-AAFE-72E442723726}"/>
              </c:ext>
            </c:extLst>
          </c:dPt>
          <c:dPt>
            <c:idx val="489"/>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03D3-A35D-4391-AAFE-72E442723726}"/>
              </c:ext>
            </c:extLst>
          </c:dPt>
          <c:dPt>
            <c:idx val="490"/>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03D5-A35D-4391-AAFE-72E442723726}"/>
              </c:ext>
            </c:extLst>
          </c:dPt>
          <c:dPt>
            <c:idx val="491"/>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03D7-A35D-4391-AAFE-72E442723726}"/>
              </c:ext>
            </c:extLst>
          </c:dPt>
          <c:dPt>
            <c:idx val="492"/>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03D9-A35D-4391-AAFE-72E442723726}"/>
              </c:ext>
            </c:extLst>
          </c:dPt>
          <c:dPt>
            <c:idx val="493"/>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03DB-A35D-4391-AAFE-72E442723726}"/>
              </c:ext>
            </c:extLst>
          </c:dPt>
          <c:dPt>
            <c:idx val="494"/>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03DD-A35D-4391-AAFE-72E442723726}"/>
              </c:ext>
            </c:extLst>
          </c:dPt>
          <c:dPt>
            <c:idx val="495"/>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03DF-A35D-4391-AAFE-72E442723726}"/>
              </c:ext>
            </c:extLst>
          </c:dPt>
          <c:dPt>
            <c:idx val="496"/>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03E1-A35D-4391-AAFE-72E442723726}"/>
              </c:ext>
            </c:extLst>
          </c:dPt>
          <c:dPt>
            <c:idx val="497"/>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03E3-A35D-4391-AAFE-72E442723726}"/>
              </c:ext>
            </c:extLst>
          </c:dPt>
          <c:dPt>
            <c:idx val="498"/>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3E5-A35D-4391-AAFE-72E442723726}"/>
              </c:ext>
            </c:extLst>
          </c:dPt>
          <c:dPt>
            <c:idx val="499"/>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3E7-A35D-4391-AAFE-72E442723726}"/>
              </c:ext>
            </c:extLst>
          </c:dPt>
          <c:dPt>
            <c:idx val="500"/>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3E9-A35D-4391-AAFE-72E442723726}"/>
              </c:ext>
            </c:extLst>
          </c:dPt>
          <c:dPt>
            <c:idx val="501"/>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3EB-A35D-4391-AAFE-72E442723726}"/>
              </c:ext>
            </c:extLst>
          </c:dPt>
          <c:dPt>
            <c:idx val="502"/>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3ED-A35D-4391-AAFE-72E442723726}"/>
              </c:ext>
            </c:extLst>
          </c:dPt>
          <c:dPt>
            <c:idx val="503"/>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3EF-A35D-4391-AAFE-72E442723726}"/>
              </c:ext>
            </c:extLst>
          </c:dPt>
          <c:dPt>
            <c:idx val="504"/>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03F1-A35D-4391-AAFE-72E442723726}"/>
              </c:ext>
            </c:extLst>
          </c:dPt>
          <c:dPt>
            <c:idx val="505"/>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03F3-A35D-4391-AAFE-72E442723726}"/>
              </c:ext>
            </c:extLst>
          </c:dPt>
          <c:dPt>
            <c:idx val="506"/>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03F5-A35D-4391-AAFE-72E442723726}"/>
              </c:ext>
            </c:extLst>
          </c:dPt>
          <c:dPt>
            <c:idx val="507"/>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03F7-A35D-4391-AAFE-72E442723726}"/>
              </c:ext>
            </c:extLst>
          </c:dPt>
          <c:dPt>
            <c:idx val="508"/>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03F9-A35D-4391-AAFE-72E442723726}"/>
              </c:ext>
            </c:extLst>
          </c:dPt>
          <c:dPt>
            <c:idx val="509"/>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03FB-A35D-4391-AAFE-72E442723726}"/>
              </c:ext>
            </c:extLst>
          </c:dPt>
          <c:dPt>
            <c:idx val="510"/>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3FD-A35D-4391-AAFE-72E442723726}"/>
              </c:ext>
            </c:extLst>
          </c:dPt>
          <c:dPt>
            <c:idx val="511"/>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3FF-A35D-4391-AAFE-72E442723726}"/>
              </c:ext>
            </c:extLst>
          </c:dPt>
          <c:dPt>
            <c:idx val="512"/>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401-A35D-4391-AAFE-72E442723726}"/>
              </c:ext>
            </c:extLst>
          </c:dPt>
          <c:dPt>
            <c:idx val="513"/>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403-A35D-4391-AAFE-72E442723726}"/>
              </c:ext>
            </c:extLst>
          </c:dPt>
          <c:dPt>
            <c:idx val="514"/>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405-A35D-4391-AAFE-72E442723726}"/>
              </c:ext>
            </c:extLst>
          </c:dPt>
          <c:dPt>
            <c:idx val="515"/>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407-A35D-4391-AAFE-72E442723726}"/>
              </c:ext>
            </c:extLst>
          </c:dPt>
          <c:dPt>
            <c:idx val="516"/>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0409-A35D-4391-AAFE-72E442723726}"/>
              </c:ext>
            </c:extLst>
          </c:dPt>
          <c:dPt>
            <c:idx val="517"/>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040B-A35D-4391-AAFE-72E442723726}"/>
              </c:ext>
            </c:extLst>
          </c:dPt>
          <c:dPt>
            <c:idx val="518"/>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040D-A35D-4391-AAFE-72E442723726}"/>
              </c:ext>
            </c:extLst>
          </c:dPt>
          <c:dPt>
            <c:idx val="519"/>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040F-A35D-4391-AAFE-72E442723726}"/>
              </c:ext>
            </c:extLst>
          </c:dPt>
          <c:dPt>
            <c:idx val="520"/>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0411-A35D-4391-AAFE-72E442723726}"/>
              </c:ext>
            </c:extLst>
          </c:dPt>
          <c:dPt>
            <c:idx val="521"/>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0413-A35D-4391-AAFE-72E442723726}"/>
              </c:ext>
            </c:extLst>
          </c:dPt>
          <c:dPt>
            <c:idx val="522"/>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415-A35D-4391-AAFE-72E442723726}"/>
              </c:ext>
            </c:extLst>
          </c:dPt>
          <c:dPt>
            <c:idx val="523"/>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417-A35D-4391-AAFE-72E442723726}"/>
              </c:ext>
            </c:extLst>
          </c:dPt>
          <c:dPt>
            <c:idx val="524"/>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419-A35D-4391-AAFE-72E442723726}"/>
              </c:ext>
            </c:extLst>
          </c:dPt>
          <c:dPt>
            <c:idx val="525"/>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41B-A35D-4391-AAFE-72E442723726}"/>
              </c:ext>
            </c:extLst>
          </c:dPt>
          <c:dPt>
            <c:idx val="526"/>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41D-A35D-4391-AAFE-72E442723726}"/>
              </c:ext>
            </c:extLst>
          </c:dPt>
          <c:dPt>
            <c:idx val="527"/>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41F-A35D-4391-AAFE-72E442723726}"/>
              </c:ext>
            </c:extLst>
          </c:dPt>
          <c:dPt>
            <c:idx val="528"/>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0421-A35D-4391-AAFE-72E442723726}"/>
              </c:ext>
            </c:extLst>
          </c:dPt>
          <c:dPt>
            <c:idx val="529"/>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0423-A35D-4391-AAFE-72E442723726}"/>
              </c:ext>
            </c:extLst>
          </c:dPt>
          <c:dPt>
            <c:idx val="530"/>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0425-A35D-4391-AAFE-72E442723726}"/>
              </c:ext>
            </c:extLst>
          </c:dPt>
          <c:dPt>
            <c:idx val="531"/>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0427-A35D-4391-AAFE-72E442723726}"/>
              </c:ext>
            </c:extLst>
          </c:dPt>
          <c:dPt>
            <c:idx val="532"/>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0429-A35D-4391-AAFE-72E442723726}"/>
              </c:ext>
            </c:extLst>
          </c:dPt>
          <c:dPt>
            <c:idx val="533"/>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042B-A35D-4391-AAFE-72E442723726}"/>
              </c:ext>
            </c:extLst>
          </c:dPt>
          <c:dPt>
            <c:idx val="534"/>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42D-A35D-4391-AAFE-72E442723726}"/>
              </c:ext>
            </c:extLst>
          </c:dPt>
          <c:dPt>
            <c:idx val="535"/>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42F-A35D-4391-AAFE-72E442723726}"/>
              </c:ext>
            </c:extLst>
          </c:dPt>
          <c:dPt>
            <c:idx val="536"/>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431-A35D-4391-AAFE-72E442723726}"/>
              </c:ext>
            </c:extLst>
          </c:dPt>
          <c:dPt>
            <c:idx val="537"/>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433-A35D-4391-AAFE-72E442723726}"/>
              </c:ext>
            </c:extLst>
          </c:dPt>
          <c:dPt>
            <c:idx val="538"/>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435-A35D-4391-AAFE-72E442723726}"/>
              </c:ext>
            </c:extLst>
          </c:dPt>
          <c:dPt>
            <c:idx val="539"/>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437-A35D-4391-AAFE-72E442723726}"/>
              </c:ext>
            </c:extLst>
          </c:dPt>
          <c:dPt>
            <c:idx val="540"/>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0439-A35D-4391-AAFE-72E442723726}"/>
              </c:ext>
            </c:extLst>
          </c:dPt>
          <c:dPt>
            <c:idx val="541"/>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043B-A35D-4391-AAFE-72E442723726}"/>
              </c:ext>
            </c:extLst>
          </c:dPt>
          <c:dPt>
            <c:idx val="542"/>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043D-A35D-4391-AAFE-72E442723726}"/>
              </c:ext>
            </c:extLst>
          </c:dPt>
          <c:dPt>
            <c:idx val="543"/>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043F-A35D-4391-AAFE-72E442723726}"/>
              </c:ext>
            </c:extLst>
          </c:dPt>
          <c:dPt>
            <c:idx val="544"/>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0441-A35D-4391-AAFE-72E442723726}"/>
              </c:ext>
            </c:extLst>
          </c:dPt>
          <c:dPt>
            <c:idx val="545"/>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0443-A35D-4391-AAFE-72E442723726}"/>
              </c:ext>
            </c:extLst>
          </c:dPt>
          <c:dPt>
            <c:idx val="546"/>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0445-A35D-4391-AAFE-72E442723726}"/>
              </c:ext>
            </c:extLst>
          </c:dPt>
          <c:dPt>
            <c:idx val="547"/>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0447-A35D-4391-AAFE-72E442723726}"/>
              </c:ext>
            </c:extLst>
          </c:dPt>
          <c:dPt>
            <c:idx val="548"/>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0449-A35D-4391-AAFE-72E442723726}"/>
              </c:ext>
            </c:extLst>
          </c:dPt>
          <c:dPt>
            <c:idx val="549"/>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044B-A35D-4391-AAFE-72E442723726}"/>
              </c:ext>
            </c:extLst>
          </c:dPt>
          <c:dPt>
            <c:idx val="550"/>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044D-A35D-4391-AAFE-72E442723726}"/>
              </c:ext>
            </c:extLst>
          </c:dPt>
          <c:dPt>
            <c:idx val="551"/>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044F-A35D-4391-AAFE-72E442723726}"/>
              </c:ext>
            </c:extLst>
          </c:dPt>
          <c:dPt>
            <c:idx val="552"/>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451-A35D-4391-AAFE-72E442723726}"/>
              </c:ext>
            </c:extLst>
          </c:dPt>
          <c:dPt>
            <c:idx val="553"/>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453-A35D-4391-AAFE-72E442723726}"/>
              </c:ext>
            </c:extLst>
          </c:dPt>
          <c:dPt>
            <c:idx val="554"/>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455-A35D-4391-AAFE-72E442723726}"/>
              </c:ext>
            </c:extLst>
          </c:dPt>
          <c:dPt>
            <c:idx val="555"/>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457-A35D-4391-AAFE-72E442723726}"/>
              </c:ext>
            </c:extLst>
          </c:dPt>
          <c:dPt>
            <c:idx val="556"/>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459-A35D-4391-AAFE-72E442723726}"/>
              </c:ext>
            </c:extLst>
          </c:dPt>
          <c:dPt>
            <c:idx val="557"/>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45B-A35D-4391-AAFE-72E442723726}"/>
              </c:ext>
            </c:extLst>
          </c:dPt>
          <c:dPt>
            <c:idx val="558"/>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045D-A35D-4391-AAFE-72E442723726}"/>
              </c:ext>
            </c:extLst>
          </c:dPt>
          <c:dPt>
            <c:idx val="559"/>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045F-A35D-4391-AAFE-72E442723726}"/>
              </c:ext>
            </c:extLst>
          </c:dPt>
          <c:dPt>
            <c:idx val="560"/>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0461-A35D-4391-AAFE-72E442723726}"/>
              </c:ext>
            </c:extLst>
          </c:dPt>
          <c:dPt>
            <c:idx val="561"/>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0463-A35D-4391-AAFE-72E442723726}"/>
              </c:ext>
            </c:extLst>
          </c:dPt>
          <c:dPt>
            <c:idx val="562"/>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0465-A35D-4391-AAFE-72E442723726}"/>
              </c:ext>
            </c:extLst>
          </c:dPt>
          <c:dPt>
            <c:idx val="563"/>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0467-A35D-4391-AAFE-72E442723726}"/>
              </c:ext>
            </c:extLst>
          </c:dPt>
          <c:dPt>
            <c:idx val="564"/>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469-A35D-4391-AAFE-72E442723726}"/>
              </c:ext>
            </c:extLst>
          </c:dPt>
          <c:dPt>
            <c:idx val="565"/>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46B-A35D-4391-AAFE-72E442723726}"/>
              </c:ext>
            </c:extLst>
          </c:dPt>
          <c:dPt>
            <c:idx val="566"/>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46D-A35D-4391-AAFE-72E442723726}"/>
              </c:ext>
            </c:extLst>
          </c:dPt>
          <c:dPt>
            <c:idx val="567"/>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46F-A35D-4391-AAFE-72E442723726}"/>
              </c:ext>
            </c:extLst>
          </c:dPt>
          <c:dPt>
            <c:idx val="568"/>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471-A35D-4391-AAFE-72E442723726}"/>
              </c:ext>
            </c:extLst>
          </c:dPt>
          <c:dPt>
            <c:idx val="569"/>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473-A35D-4391-AAFE-72E442723726}"/>
              </c:ext>
            </c:extLst>
          </c:dPt>
          <c:dPt>
            <c:idx val="570"/>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0475-A35D-4391-AAFE-72E442723726}"/>
              </c:ext>
            </c:extLst>
          </c:dPt>
          <c:dPt>
            <c:idx val="571"/>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0477-A35D-4391-AAFE-72E442723726}"/>
              </c:ext>
            </c:extLst>
          </c:dPt>
          <c:dPt>
            <c:idx val="572"/>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0479-A35D-4391-AAFE-72E442723726}"/>
              </c:ext>
            </c:extLst>
          </c:dPt>
          <c:dPt>
            <c:idx val="573"/>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047B-A35D-4391-AAFE-72E442723726}"/>
              </c:ext>
            </c:extLst>
          </c:dPt>
          <c:dPt>
            <c:idx val="574"/>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047D-A35D-4391-AAFE-72E442723726}"/>
              </c:ext>
            </c:extLst>
          </c:dPt>
          <c:dPt>
            <c:idx val="575"/>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047F-A35D-4391-AAFE-72E442723726}"/>
              </c:ext>
            </c:extLst>
          </c:dPt>
          <c:dPt>
            <c:idx val="576"/>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481-A35D-4391-AAFE-72E442723726}"/>
              </c:ext>
            </c:extLst>
          </c:dPt>
          <c:dPt>
            <c:idx val="577"/>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483-A35D-4391-AAFE-72E442723726}"/>
              </c:ext>
            </c:extLst>
          </c:dPt>
          <c:dPt>
            <c:idx val="578"/>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485-A35D-4391-AAFE-72E442723726}"/>
              </c:ext>
            </c:extLst>
          </c:dPt>
          <c:dPt>
            <c:idx val="579"/>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487-A35D-4391-AAFE-72E442723726}"/>
              </c:ext>
            </c:extLst>
          </c:dPt>
          <c:dPt>
            <c:idx val="580"/>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489-A35D-4391-AAFE-72E442723726}"/>
              </c:ext>
            </c:extLst>
          </c:dPt>
          <c:dPt>
            <c:idx val="581"/>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48B-A35D-4391-AAFE-72E442723726}"/>
              </c:ext>
            </c:extLst>
          </c:dPt>
          <c:dPt>
            <c:idx val="582"/>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048D-A35D-4391-AAFE-72E442723726}"/>
              </c:ext>
            </c:extLst>
          </c:dPt>
          <c:dPt>
            <c:idx val="583"/>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048F-A35D-4391-AAFE-72E442723726}"/>
              </c:ext>
            </c:extLst>
          </c:dPt>
          <c:dPt>
            <c:idx val="584"/>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0491-A35D-4391-AAFE-72E442723726}"/>
              </c:ext>
            </c:extLst>
          </c:dPt>
          <c:dPt>
            <c:idx val="585"/>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0493-A35D-4391-AAFE-72E442723726}"/>
              </c:ext>
            </c:extLst>
          </c:dPt>
          <c:dPt>
            <c:idx val="586"/>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0495-A35D-4391-AAFE-72E442723726}"/>
              </c:ext>
            </c:extLst>
          </c:dPt>
          <c:dPt>
            <c:idx val="587"/>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0497-A35D-4391-AAFE-72E442723726}"/>
              </c:ext>
            </c:extLst>
          </c:dPt>
          <c:dPt>
            <c:idx val="588"/>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499-A35D-4391-AAFE-72E442723726}"/>
              </c:ext>
            </c:extLst>
          </c:dPt>
          <c:dPt>
            <c:idx val="589"/>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49B-A35D-4391-AAFE-72E442723726}"/>
              </c:ext>
            </c:extLst>
          </c:dPt>
          <c:dPt>
            <c:idx val="590"/>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49D-A35D-4391-AAFE-72E442723726}"/>
              </c:ext>
            </c:extLst>
          </c:dPt>
          <c:dPt>
            <c:idx val="591"/>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49F-A35D-4391-AAFE-72E442723726}"/>
              </c:ext>
            </c:extLst>
          </c:dPt>
          <c:dPt>
            <c:idx val="592"/>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4A1-A35D-4391-AAFE-72E442723726}"/>
              </c:ext>
            </c:extLst>
          </c:dPt>
          <c:dPt>
            <c:idx val="593"/>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4A3-A35D-4391-AAFE-72E442723726}"/>
              </c:ext>
            </c:extLst>
          </c:dPt>
          <c:dPt>
            <c:idx val="594"/>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04A5-A35D-4391-AAFE-72E442723726}"/>
              </c:ext>
            </c:extLst>
          </c:dPt>
          <c:dPt>
            <c:idx val="595"/>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04A7-A35D-4391-AAFE-72E442723726}"/>
              </c:ext>
            </c:extLst>
          </c:dPt>
          <c:dPt>
            <c:idx val="596"/>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04A9-A35D-4391-AAFE-72E442723726}"/>
              </c:ext>
            </c:extLst>
          </c:dPt>
          <c:dPt>
            <c:idx val="597"/>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04AB-A35D-4391-AAFE-72E442723726}"/>
              </c:ext>
            </c:extLst>
          </c:dPt>
          <c:dPt>
            <c:idx val="598"/>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04AD-A35D-4391-AAFE-72E442723726}"/>
              </c:ext>
            </c:extLst>
          </c:dPt>
          <c:dPt>
            <c:idx val="599"/>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04AF-A35D-4391-AAFE-72E442723726}"/>
              </c:ext>
            </c:extLst>
          </c:dPt>
          <c:dPt>
            <c:idx val="600"/>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04B1-A35D-4391-AAFE-72E442723726}"/>
              </c:ext>
            </c:extLst>
          </c:dPt>
          <c:dPt>
            <c:idx val="601"/>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04B3-A35D-4391-AAFE-72E442723726}"/>
              </c:ext>
            </c:extLst>
          </c:dPt>
          <c:dPt>
            <c:idx val="602"/>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04B5-A35D-4391-AAFE-72E442723726}"/>
              </c:ext>
            </c:extLst>
          </c:dPt>
          <c:dPt>
            <c:idx val="603"/>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04B7-A35D-4391-AAFE-72E442723726}"/>
              </c:ext>
            </c:extLst>
          </c:dPt>
          <c:dPt>
            <c:idx val="604"/>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04B9-A35D-4391-AAFE-72E442723726}"/>
              </c:ext>
            </c:extLst>
          </c:dPt>
          <c:dPt>
            <c:idx val="605"/>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04BB-A35D-4391-AAFE-72E442723726}"/>
              </c:ext>
            </c:extLst>
          </c:dPt>
          <c:dPt>
            <c:idx val="606"/>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4BD-A35D-4391-AAFE-72E442723726}"/>
              </c:ext>
            </c:extLst>
          </c:dPt>
          <c:dPt>
            <c:idx val="607"/>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4BF-A35D-4391-AAFE-72E442723726}"/>
              </c:ext>
            </c:extLst>
          </c:dPt>
          <c:dPt>
            <c:idx val="608"/>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4C1-A35D-4391-AAFE-72E442723726}"/>
              </c:ext>
            </c:extLst>
          </c:dPt>
          <c:dPt>
            <c:idx val="609"/>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4C3-A35D-4391-AAFE-72E442723726}"/>
              </c:ext>
            </c:extLst>
          </c:dPt>
          <c:dPt>
            <c:idx val="610"/>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4C5-A35D-4391-AAFE-72E442723726}"/>
              </c:ext>
            </c:extLst>
          </c:dPt>
          <c:dPt>
            <c:idx val="611"/>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4C7-A35D-4391-AAFE-72E442723726}"/>
              </c:ext>
            </c:extLst>
          </c:dPt>
          <c:dPt>
            <c:idx val="612"/>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04C9-A35D-4391-AAFE-72E442723726}"/>
              </c:ext>
            </c:extLst>
          </c:dPt>
          <c:dPt>
            <c:idx val="613"/>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04CB-A35D-4391-AAFE-72E442723726}"/>
              </c:ext>
            </c:extLst>
          </c:dPt>
          <c:dPt>
            <c:idx val="614"/>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04CD-A35D-4391-AAFE-72E442723726}"/>
              </c:ext>
            </c:extLst>
          </c:dPt>
          <c:dPt>
            <c:idx val="615"/>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04CF-A35D-4391-AAFE-72E442723726}"/>
              </c:ext>
            </c:extLst>
          </c:dPt>
          <c:dPt>
            <c:idx val="616"/>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04D1-A35D-4391-AAFE-72E442723726}"/>
              </c:ext>
            </c:extLst>
          </c:dPt>
          <c:dPt>
            <c:idx val="617"/>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04D3-A35D-4391-AAFE-72E442723726}"/>
              </c:ext>
            </c:extLst>
          </c:dPt>
          <c:dPt>
            <c:idx val="618"/>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4D5-A35D-4391-AAFE-72E442723726}"/>
              </c:ext>
            </c:extLst>
          </c:dPt>
          <c:dPt>
            <c:idx val="619"/>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4D7-A35D-4391-AAFE-72E442723726}"/>
              </c:ext>
            </c:extLst>
          </c:dPt>
          <c:dPt>
            <c:idx val="620"/>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4D9-A35D-4391-AAFE-72E442723726}"/>
              </c:ext>
            </c:extLst>
          </c:dPt>
          <c:dPt>
            <c:idx val="621"/>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4DB-A35D-4391-AAFE-72E442723726}"/>
              </c:ext>
            </c:extLst>
          </c:dPt>
          <c:dPt>
            <c:idx val="622"/>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4DD-A35D-4391-AAFE-72E442723726}"/>
              </c:ext>
            </c:extLst>
          </c:dPt>
          <c:dPt>
            <c:idx val="623"/>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4DF-A35D-4391-AAFE-72E442723726}"/>
              </c:ext>
            </c:extLst>
          </c:dPt>
          <c:dPt>
            <c:idx val="624"/>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04E1-A35D-4391-AAFE-72E442723726}"/>
              </c:ext>
            </c:extLst>
          </c:dPt>
          <c:dPt>
            <c:idx val="625"/>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04E3-A35D-4391-AAFE-72E442723726}"/>
              </c:ext>
            </c:extLst>
          </c:dPt>
          <c:dPt>
            <c:idx val="626"/>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04E5-A35D-4391-AAFE-72E442723726}"/>
              </c:ext>
            </c:extLst>
          </c:dPt>
          <c:dPt>
            <c:idx val="627"/>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04E7-A35D-4391-AAFE-72E442723726}"/>
              </c:ext>
            </c:extLst>
          </c:dPt>
          <c:dPt>
            <c:idx val="628"/>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04E9-A35D-4391-AAFE-72E442723726}"/>
              </c:ext>
            </c:extLst>
          </c:dPt>
          <c:dPt>
            <c:idx val="629"/>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04EB-A35D-4391-AAFE-72E442723726}"/>
              </c:ext>
            </c:extLst>
          </c:dPt>
          <c:dPt>
            <c:idx val="630"/>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4ED-A35D-4391-AAFE-72E442723726}"/>
              </c:ext>
            </c:extLst>
          </c:dPt>
          <c:dPt>
            <c:idx val="631"/>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4EF-A35D-4391-AAFE-72E442723726}"/>
              </c:ext>
            </c:extLst>
          </c:dPt>
          <c:dPt>
            <c:idx val="632"/>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4F1-A35D-4391-AAFE-72E442723726}"/>
              </c:ext>
            </c:extLst>
          </c:dPt>
          <c:dPt>
            <c:idx val="633"/>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4F3-A35D-4391-AAFE-72E442723726}"/>
              </c:ext>
            </c:extLst>
          </c:dPt>
          <c:dPt>
            <c:idx val="634"/>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4F5-A35D-4391-AAFE-72E442723726}"/>
              </c:ext>
            </c:extLst>
          </c:dPt>
          <c:dPt>
            <c:idx val="635"/>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4F7-A35D-4391-AAFE-72E442723726}"/>
              </c:ext>
            </c:extLst>
          </c:dPt>
          <c:dPt>
            <c:idx val="636"/>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04F9-A35D-4391-AAFE-72E442723726}"/>
              </c:ext>
            </c:extLst>
          </c:dPt>
          <c:dPt>
            <c:idx val="637"/>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04FB-A35D-4391-AAFE-72E442723726}"/>
              </c:ext>
            </c:extLst>
          </c:dPt>
          <c:dPt>
            <c:idx val="638"/>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04FD-A35D-4391-AAFE-72E442723726}"/>
              </c:ext>
            </c:extLst>
          </c:dPt>
          <c:dPt>
            <c:idx val="639"/>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04FF-A35D-4391-AAFE-72E442723726}"/>
              </c:ext>
            </c:extLst>
          </c:dPt>
          <c:dPt>
            <c:idx val="640"/>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0501-A35D-4391-AAFE-72E442723726}"/>
              </c:ext>
            </c:extLst>
          </c:dPt>
          <c:dPt>
            <c:idx val="641"/>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0503-A35D-4391-AAFE-72E442723726}"/>
              </c:ext>
            </c:extLst>
          </c:dPt>
          <c:dPt>
            <c:idx val="642"/>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505-A35D-4391-AAFE-72E442723726}"/>
              </c:ext>
            </c:extLst>
          </c:dPt>
          <c:dPt>
            <c:idx val="643"/>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507-A35D-4391-AAFE-72E442723726}"/>
              </c:ext>
            </c:extLst>
          </c:dPt>
          <c:dPt>
            <c:idx val="644"/>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509-A35D-4391-AAFE-72E442723726}"/>
              </c:ext>
            </c:extLst>
          </c:dPt>
          <c:dPt>
            <c:idx val="645"/>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50B-A35D-4391-AAFE-72E442723726}"/>
              </c:ext>
            </c:extLst>
          </c:dPt>
          <c:dPt>
            <c:idx val="646"/>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50D-A35D-4391-AAFE-72E442723726}"/>
              </c:ext>
            </c:extLst>
          </c:dPt>
          <c:dPt>
            <c:idx val="647"/>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50F-A35D-4391-AAFE-72E442723726}"/>
              </c:ext>
            </c:extLst>
          </c:dPt>
          <c:dPt>
            <c:idx val="648"/>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0511-A35D-4391-AAFE-72E442723726}"/>
              </c:ext>
            </c:extLst>
          </c:dPt>
          <c:dPt>
            <c:idx val="649"/>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0513-A35D-4391-AAFE-72E442723726}"/>
              </c:ext>
            </c:extLst>
          </c:dPt>
          <c:dPt>
            <c:idx val="650"/>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0515-A35D-4391-AAFE-72E442723726}"/>
              </c:ext>
            </c:extLst>
          </c:dPt>
          <c:dPt>
            <c:idx val="651"/>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0517-A35D-4391-AAFE-72E442723726}"/>
              </c:ext>
            </c:extLst>
          </c:dPt>
          <c:dPt>
            <c:idx val="652"/>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0519-A35D-4391-AAFE-72E442723726}"/>
              </c:ext>
            </c:extLst>
          </c:dPt>
          <c:dPt>
            <c:idx val="653"/>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051B-A35D-4391-AAFE-72E442723726}"/>
              </c:ext>
            </c:extLst>
          </c:dPt>
          <c:dPt>
            <c:idx val="654"/>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051D-A35D-4391-AAFE-72E442723726}"/>
              </c:ext>
            </c:extLst>
          </c:dPt>
          <c:dPt>
            <c:idx val="655"/>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051F-A35D-4391-AAFE-72E442723726}"/>
              </c:ext>
            </c:extLst>
          </c:dPt>
          <c:dPt>
            <c:idx val="656"/>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0521-A35D-4391-AAFE-72E442723726}"/>
              </c:ext>
            </c:extLst>
          </c:dPt>
          <c:dPt>
            <c:idx val="657"/>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0523-A35D-4391-AAFE-72E442723726}"/>
              </c:ext>
            </c:extLst>
          </c:dPt>
          <c:dPt>
            <c:idx val="658"/>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0525-A35D-4391-AAFE-72E442723726}"/>
              </c:ext>
            </c:extLst>
          </c:dPt>
          <c:dPt>
            <c:idx val="659"/>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0527-A35D-4391-AAFE-72E442723726}"/>
              </c:ext>
            </c:extLst>
          </c:dPt>
          <c:dPt>
            <c:idx val="660"/>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529-A35D-4391-AAFE-72E442723726}"/>
              </c:ext>
            </c:extLst>
          </c:dPt>
          <c:dPt>
            <c:idx val="661"/>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52B-A35D-4391-AAFE-72E442723726}"/>
              </c:ext>
            </c:extLst>
          </c:dPt>
          <c:dPt>
            <c:idx val="662"/>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52D-A35D-4391-AAFE-72E442723726}"/>
              </c:ext>
            </c:extLst>
          </c:dPt>
          <c:dPt>
            <c:idx val="663"/>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52F-A35D-4391-AAFE-72E442723726}"/>
              </c:ext>
            </c:extLst>
          </c:dPt>
          <c:dPt>
            <c:idx val="664"/>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531-A35D-4391-AAFE-72E442723726}"/>
              </c:ext>
            </c:extLst>
          </c:dPt>
          <c:dPt>
            <c:idx val="665"/>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533-A35D-4391-AAFE-72E442723726}"/>
              </c:ext>
            </c:extLst>
          </c:dPt>
          <c:dPt>
            <c:idx val="666"/>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0535-A35D-4391-AAFE-72E442723726}"/>
              </c:ext>
            </c:extLst>
          </c:dPt>
          <c:dPt>
            <c:idx val="667"/>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0537-A35D-4391-AAFE-72E442723726}"/>
              </c:ext>
            </c:extLst>
          </c:dPt>
          <c:dPt>
            <c:idx val="668"/>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0539-A35D-4391-AAFE-72E442723726}"/>
              </c:ext>
            </c:extLst>
          </c:dPt>
          <c:dPt>
            <c:idx val="669"/>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053B-A35D-4391-AAFE-72E442723726}"/>
              </c:ext>
            </c:extLst>
          </c:dPt>
          <c:dPt>
            <c:idx val="670"/>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053D-A35D-4391-AAFE-72E442723726}"/>
              </c:ext>
            </c:extLst>
          </c:dPt>
          <c:dPt>
            <c:idx val="671"/>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053F-A35D-4391-AAFE-72E442723726}"/>
              </c:ext>
            </c:extLst>
          </c:dPt>
          <c:dPt>
            <c:idx val="672"/>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541-A35D-4391-AAFE-72E442723726}"/>
              </c:ext>
            </c:extLst>
          </c:dPt>
          <c:dPt>
            <c:idx val="673"/>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543-A35D-4391-AAFE-72E442723726}"/>
              </c:ext>
            </c:extLst>
          </c:dPt>
          <c:dPt>
            <c:idx val="674"/>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545-A35D-4391-AAFE-72E442723726}"/>
              </c:ext>
            </c:extLst>
          </c:dPt>
          <c:dPt>
            <c:idx val="675"/>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547-A35D-4391-AAFE-72E442723726}"/>
              </c:ext>
            </c:extLst>
          </c:dPt>
          <c:dPt>
            <c:idx val="676"/>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549-A35D-4391-AAFE-72E442723726}"/>
              </c:ext>
            </c:extLst>
          </c:dPt>
          <c:dPt>
            <c:idx val="677"/>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54B-A35D-4391-AAFE-72E442723726}"/>
              </c:ext>
            </c:extLst>
          </c:dPt>
          <c:dPt>
            <c:idx val="678"/>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054D-A35D-4391-AAFE-72E442723726}"/>
              </c:ext>
            </c:extLst>
          </c:dPt>
          <c:dPt>
            <c:idx val="679"/>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054F-A35D-4391-AAFE-72E442723726}"/>
              </c:ext>
            </c:extLst>
          </c:dPt>
          <c:dPt>
            <c:idx val="680"/>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0551-A35D-4391-AAFE-72E442723726}"/>
              </c:ext>
            </c:extLst>
          </c:dPt>
          <c:dPt>
            <c:idx val="681"/>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0553-A35D-4391-AAFE-72E442723726}"/>
              </c:ext>
            </c:extLst>
          </c:dPt>
          <c:dPt>
            <c:idx val="682"/>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0555-A35D-4391-AAFE-72E442723726}"/>
              </c:ext>
            </c:extLst>
          </c:dPt>
          <c:dPt>
            <c:idx val="683"/>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0557-A35D-4391-AAFE-72E442723726}"/>
              </c:ext>
            </c:extLst>
          </c:dPt>
          <c:dPt>
            <c:idx val="684"/>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559-A35D-4391-AAFE-72E442723726}"/>
              </c:ext>
            </c:extLst>
          </c:dPt>
          <c:dPt>
            <c:idx val="685"/>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55B-A35D-4391-AAFE-72E442723726}"/>
              </c:ext>
            </c:extLst>
          </c:dPt>
          <c:dPt>
            <c:idx val="686"/>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55D-A35D-4391-AAFE-72E442723726}"/>
              </c:ext>
            </c:extLst>
          </c:dPt>
          <c:dPt>
            <c:idx val="687"/>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55F-A35D-4391-AAFE-72E442723726}"/>
              </c:ext>
            </c:extLst>
          </c:dPt>
          <c:dPt>
            <c:idx val="688"/>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561-A35D-4391-AAFE-72E442723726}"/>
              </c:ext>
            </c:extLst>
          </c:dPt>
          <c:dPt>
            <c:idx val="689"/>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563-A35D-4391-AAFE-72E442723726}"/>
              </c:ext>
            </c:extLst>
          </c:dPt>
          <c:dPt>
            <c:idx val="690"/>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0565-A35D-4391-AAFE-72E442723726}"/>
              </c:ext>
            </c:extLst>
          </c:dPt>
          <c:dPt>
            <c:idx val="691"/>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0567-A35D-4391-AAFE-72E442723726}"/>
              </c:ext>
            </c:extLst>
          </c:dPt>
          <c:dPt>
            <c:idx val="692"/>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0569-A35D-4391-AAFE-72E442723726}"/>
              </c:ext>
            </c:extLst>
          </c:dPt>
          <c:dPt>
            <c:idx val="693"/>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056B-A35D-4391-AAFE-72E442723726}"/>
              </c:ext>
            </c:extLst>
          </c:dPt>
          <c:dPt>
            <c:idx val="694"/>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056D-A35D-4391-AAFE-72E442723726}"/>
              </c:ext>
            </c:extLst>
          </c:dPt>
          <c:dPt>
            <c:idx val="695"/>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056F-A35D-4391-AAFE-72E442723726}"/>
              </c:ext>
            </c:extLst>
          </c:dPt>
          <c:dPt>
            <c:idx val="696"/>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571-A35D-4391-AAFE-72E442723726}"/>
              </c:ext>
            </c:extLst>
          </c:dPt>
          <c:dPt>
            <c:idx val="697"/>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573-A35D-4391-AAFE-72E442723726}"/>
              </c:ext>
            </c:extLst>
          </c:dPt>
          <c:dPt>
            <c:idx val="698"/>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575-A35D-4391-AAFE-72E442723726}"/>
              </c:ext>
            </c:extLst>
          </c:dPt>
          <c:dPt>
            <c:idx val="699"/>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577-A35D-4391-AAFE-72E442723726}"/>
              </c:ext>
            </c:extLst>
          </c:dPt>
          <c:dPt>
            <c:idx val="700"/>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579-A35D-4391-AAFE-72E442723726}"/>
              </c:ext>
            </c:extLst>
          </c:dPt>
          <c:dPt>
            <c:idx val="701"/>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57B-A35D-4391-AAFE-72E442723726}"/>
              </c:ext>
            </c:extLst>
          </c:dPt>
          <c:dPt>
            <c:idx val="702"/>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057D-A35D-4391-AAFE-72E442723726}"/>
              </c:ext>
            </c:extLst>
          </c:dPt>
          <c:dPt>
            <c:idx val="703"/>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057F-A35D-4391-AAFE-72E442723726}"/>
              </c:ext>
            </c:extLst>
          </c:dPt>
          <c:dPt>
            <c:idx val="704"/>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0581-A35D-4391-AAFE-72E442723726}"/>
              </c:ext>
            </c:extLst>
          </c:dPt>
          <c:dPt>
            <c:idx val="705"/>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0583-A35D-4391-AAFE-72E442723726}"/>
              </c:ext>
            </c:extLst>
          </c:dPt>
          <c:dPt>
            <c:idx val="706"/>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0585-A35D-4391-AAFE-72E442723726}"/>
              </c:ext>
            </c:extLst>
          </c:dPt>
          <c:dPt>
            <c:idx val="707"/>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0587-A35D-4391-AAFE-72E442723726}"/>
              </c:ext>
            </c:extLst>
          </c:dPt>
          <c:dPt>
            <c:idx val="708"/>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0589-A35D-4391-AAFE-72E442723726}"/>
              </c:ext>
            </c:extLst>
          </c:dPt>
          <c:dPt>
            <c:idx val="709"/>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058B-A35D-4391-AAFE-72E442723726}"/>
              </c:ext>
            </c:extLst>
          </c:dPt>
          <c:dPt>
            <c:idx val="710"/>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058D-A35D-4391-AAFE-72E442723726}"/>
              </c:ext>
            </c:extLst>
          </c:dPt>
          <c:dPt>
            <c:idx val="711"/>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058F-A35D-4391-AAFE-72E442723726}"/>
              </c:ext>
            </c:extLst>
          </c:dPt>
          <c:dPt>
            <c:idx val="712"/>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0591-A35D-4391-AAFE-72E442723726}"/>
              </c:ext>
            </c:extLst>
          </c:dPt>
          <c:dPt>
            <c:idx val="713"/>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0593-A35D-4391-AAFE-72E442723726}"/>
              </c:ext>
            </c:extLst>
          </c:dPt>
          <c:dPt>
            <c:idx val="714"/>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595-A35D-4391-AAFE-72E442723726}"/>
              </c:ext>
            </c:extLst>
          </c:dPt>
          <c:dPt>
            <c:idx val="715"/>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597-A35D-4391-AAFE-72E442723726}"/>
              </c:ext>
            </c:extLst>
          </c:dPt>
          <c:dPt>
            <c:idx val="716"/>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599-A35D-4391-AAFE-72E442723726}"/>
              </c:ext>
            </c:extLst>
          </c:dPt>
          <c:dPt>
            <c:idx val="717"/>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59B-A35D-4391-AAFE-72E442723726}"/>
              </c:ext>
            </c:extLst>
          </c:dPt>
          <c:dPt>
            <c:idx val="718"/>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59D-A35D-4391-AAFE-72E442723726}"/>
              </c:ext>
            </c:extLst>
          </c:dPt>
          <c:dPt>
            <c:idx val="719"/>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59F-A35D-4391-AAFE-72E442723726}"/>
              </c:ext>
            </c:extLst>
          </c:dPt>
          <c:dPt>
            <c:idx val="720"/>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05A1-A35D-4391-AAFE-72E442723726}"/>
              </c:ext>
            </c:extLst>
          </c:dPt>
          <c:dPt>
            <c:idx val="721"/>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05A3-A35D-4391-AAFE-72E442723726}"/>
              </c:ext>
            </c:extLst>
          </c:dPt>
          <c:dPt>
            <c:idx val="722"/>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05A5-A35D-4391-AAFE-72E442723726}"/>
              </c:ext>
            </c:extLst>
          </c:dPt>
          <c:dPt>
            <c:idx val="723"/>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05A7-A35D-4391-AAFE-72E442723726}"/>
              </c:ext>
            </c:extLst>
          </c:dPt>
          <c:dPt>
            <c:idx val="724"/>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05A9-A35D-4391-AAFE-72E442723726}"/>
              </c:ext>
            </c:extLst>
          </c:dPt>
          <c:dPt>
            <c:idx val="725"/>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05AB-A35D-4391-AAFE-72E442723726}"/>
              </c:ext>
            </c:extLst>
          </c:dPt>
          <c:dPt>
            <c:idx val="726"/>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5AD-A35D-4391-AAFE-72E442723726}"/>
              </c:ext>
            </c:extLst>
          </c:dPt>
          <c:dPt>
            <c:idx val="727"/>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5AF-A35D-4391-AAFE-72E442723726}"/>
              </c:ext>
            </c:extLst>
          </c:dPt>
          <c:dPt>
            <c:idx val="728"/>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5B1-A35D-4391-AAFE-72E442723726}"/>
              </c:ext>
            </c:extLst>
          </c:dPt>
          <c:dPt>
            <c:idx val="729"/>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5B3-A35D-4391-AAFE-72E442723726}"/>
              </c:ext>
            </c:extLst>
          </c:dPt>
          <c:dPt>
            <c:idx val="730"/>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5B5-A35D-4391-AAFE-72E442723726}"/>
              </c:ext>
            </c:extLst>
          </c:dPt>
          <c:dPt>
            <c:idx val="731"/>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5B7-A35D-4391-AAFE-72E442723726}"/>
              </c:ext>
            </c:extLst>
          </c:dPt>
          <c:dPt>
            <c:idx val="732"/>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05B9-A35D-4391-AAFE-72E442723726}"/>
              </c:ext>
            </c:extLst>
          </c:dPt>
          <c:dPt>
            <c:idx val="733"/>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05BB-A35D-4391-AAFE-72E442723726}"/>
              </c:ext>
            </c:extLst>
          </c:dPt>
          <c:dPt>
            <c:idx val="734"/>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05BD-A35D-4391-AAFE-72E442723726}"/>
              </c:ext>
            </c:extLst>
          </c:dPt>
          <c:dPt>
            <c:idx val="735"/>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05BF-A35D-4391-AAFE-72E442723726}"/>
              </c:ext>
            </c:extLst>
          </c:dPt>
          <c:dPt>
            <c:idx val="736"/>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05C1-A35D-4391-AAFE-72E442723726}"/>
              </c:ext>
            </c:extLst>
          </c:dPt>
          <c:dPt>
            <c:idx val="737"/>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05C3-A35D-4391-AAFE-72E442723726}"/>
              </c:ext>
            </c:extLst>
          </c:dPt>
          <c:dPt>
            <c:idx val="738"/>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5C5-A35D-4391-AAFE-72E442723726}"/>
              </c:ext>
            </c:extLst>
          </c:dPt>
          <c:dPt>
            <c:idx val="739"/>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5C7-A35D-4391-AAFE-72E442723726}"/>
              </c:ext>
            </c:extLst>
          </c:dPt>
          <c:dPt>
            <c:idx val="740"/>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5C9-A35D-4391-AAFE-72E442723726}"/>
              </c:ext>
            </c:extLst>
          </c:dPt>
          <c:dPt>
            <c:idx val="741"/>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5CB-A35D-4391-AAFE-72E442723726}"/>
              </c:ext>
            </c:extLst>
          </c:dPt>
          <c:dPt>
            <c:idx val="742"/>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5CD-A35D-4391-AAFE-72E442723726}"/>
              </c:ext>
            </c:extLst>
          </c:dPt>
          <c:dPt>
            <c:idx val="743"/>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5CF-A35D-4391-AAFE-72E442723726}"/>
              </c:ext>
            </c:extLst>
          </c:dPt>
          <c:dPt>
            <c:idx val="744"/>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05D1-A35D-4391-AAFE-72E442723726}"/>
              </c:ext>
            </c:extLst>
          </c:dPt>
          <c:dPt>
            <c:idx val="745"/>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05D3-A35D-4391-AAFE-72E442723726}"/>
              </c:ext>
            </c:extLst>
          </c:dPt>
          <c:dPt>
            <c:idx val="746"/>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05D5-A35D-4391-AAFE-72E442723726}"/>
              </c:ext>
            </c:extLst>
          </c:dPt>
          <c:dPt>
            <c:idx val="747"/>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05D7-A35D-4391-AAFE-72E442723726}"/>
              </c:ext>
            </c:extLst>
          </c:dPt>
          <c:dPt>
            <c:idx val="748"/>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05D9-A35D-4391-AAFE-72E442723726}"/>
              </c:ext>
            </c:extLst>
          </c:dPt>
          <c:dPt>
            <c:idx val="749"/>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05DB-A35D-4391-AAFE-72E442723726}"/>
              </c:ext>
            </c:extLst>
          </c:dPt>
          <c:dPt>
            <c:idx val="750"/>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5DD-A35D-4391-AAFE-72E442723726}"/>
              </c:ext>
            </c:extLst>
          </c:dPt>
          <c:dPt>
            <c:idx val="751"/>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5DF-A35D-4391-AAFE-72E442723726}"/>
              </c:ext>
            </c:extLst>
          </c:dPt>
          <c:dPt>
            <c:idx val="752"/>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5E1-A35D-4391-AAFE-72E442723726}"/>
              </c:ext>
            </c:extLst>
          </c:dPt>
          <c:dPt>
            <c:idx val="753"/>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5E3-A35D-4391-AAFE-72E442723726}"/>
              </c:ext>
            </c:extLst>
          </c:dPt>
          <c:dPt>
            <c:idx val="754"/>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5E5-A35D-4391-AAFE-72E442723726}"/>
              </c:ext>
            </c:extLst>
          </c:dPt>
          <c:dPt>
            <c:idx val="755"/>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5E7-A35D-4391-AAFE-72E442723726}"/>
              </c:ext>
            </c:extLst>
          </c:dPt>
          <c:dPt>
            <c:idx val="756"/>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05E9-A35D-4391-AAFE-72E442723726}"/>
              </c:ext>
            </c:extLst>
          </c:dPt>
          <c:dPt>
            <c:idx val="757"/>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05EB-A35D-4391-AAFE-72E442723726}"/>
              </c:ext>
            </c:extLst>
          </c:dPt>
          <c:dPt>
            <c:idx val="758"/>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05ED-A35D-4391-AAFE-72E442723726}"/>
              </c:ext>
            </c:extLst>
          </c:dPt>
          <c:dPt>
            <c:idx val="759"/>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05EF-A35D-4391-AAFE-72E442723726}"/>
              </c:ext>
            </c:extLst>
          </c:dPt>
          <c:dPt>
            <c:idx val="760"/>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05F1-A35D-4391-AAFE-72E442723726}"/>
              </c:ext>
            </c:extLst>
          </c:dPt>
          <c:dPt>
            <c:idx val="761"/>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05F3-A35D-4391-AAFE-72E442723726}"/>
              </c:ext>
            </c:extLst>
          </c:dPt>
          <c:dPt>
            <c:idx val="762"/>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05F5-A35D-4391-AAFE-72E442723726}"/>
              </c:ext>
            </c:extLst>
          </c:dPt>
          <c:dPt>
            <c:idx val="763"/>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05F7-A35D-4391-AAFE-72E442723726}"/>
              </c:ext>
            </c:extLst>
          </c:dPt>
          <c:dPt>
            <c:idx val="764"/>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05F9-A35D-4391-AAFE-72E442723726}"/>
              </c:ext>
            </c:extLst>
          </c:dPt>
          <c:dPt>
            <c:idx val="765"/>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05FB-A35D-4391-AAFE-72E442723726}"/>
              </c:ext>
            </c:extLst>
          </c:dPt>
          <c:dPt>
            <c:idx val="766"/>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05FD-A35D-4391-AAFE-72E442723726}"/>
              </c:ext>
            </c:extLst>
          </c:dPt>
          <c:dPt>
            <c:idx val="767"/>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05FF-A35D-4391-AAFE-72E442723726}"/>
              </c:ext>
            </c:extLst>
          </c:dPt>
          <c:dPt>
            <c:idx val="768"/>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601-A35D-4391-AAFE-72E442723726}"/>
              </c:ext>
            </c:extLst>
          </c:dPt>
          <c:dPt>
            <c:idx val="769"/>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603-A35D-4391-AAFE-72E442723726}"/>
              </c:ext>
            </c:extLst>
          </c:dPt>
          <c:dPt>
            <c:idx val="770"/>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605-A35D-4391-AAFE-72E442723726}"/>
              </c:ext>
            </c:extLst>
          </c:dPt>
          <c:dPt>
            <c:idx val="771"/>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607-A35D-4391-AAFE-72E442723726}"/>
              </c:ext>
            </c:extLst>
          </c:dPt>
          <c:dPt>
            <c:idx val="772"/>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609-A35D-4391-AAFE-72E442723726}"/>
              </c:ext>
            </c:extLst>
          </c:dPt>
          <c:dPt>
            <c:idx val="773"/>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60B-A35D-4391-AAFE-72E442723726}"/>
              </c:ext>
            </c:extLst>
          </c:dPt>
          <c:dPt>
            <c:idx val="774"/>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060D-A35D-4391-AAFE-72E442723726}"/>
              </c:ext>
            </c:extLst>
          </c:dPt>
          <c:dPt>
            <c:idx val="775"/>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060F-A35D-4391-AAFE-72E442723726}"/>
              </c:ext>
            </c:extLst>
          </c:dPt>
          <c:dPt>
            <c:idx val="776"/>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0611-A35D-4391-AAFE-72E442723726}"/>
              </c:ext>
            </c:extLst>
          </c:dPt>
          <c:dPt>
            <c:idx val="777"/>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0613-A35D-4391-AAFE-72E442723726}"/>
              </c:ext>
            </c:extLst>
          </c:dPt>
          <c:dPt>
            <c:idx val="778"/>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0615-A35D-4391-AAFE-72E442723726}"/>
              </c:ext>
            </c:extLst>
          </c:dPt>
          <c:dPt>
            <c:idx val="779"/>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0617-A35D-4391-AAFE-72E442723726}"/>
              </c:ext>
            </c:extLst>
          </c:dPt>
          <c:dPt>
            <c:idx val="780"/>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619-A35D-4391-AAFE-72E442723726}"/>
              </c:ext>
            </c:extLst>
          </c:dPt>
          <c:dPt>
            <c:idx val="781"/>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61B-A35D-4391-AAFE-72E442723726}"/>
              </c:ext>
            </c:extLst>
          </c:dPt>
          <c:dPt>
            <c:idx val="782"/>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61D-A35D-4391-AAFE-72E442723726}"/>
              </c:ext>
            </c:extLst>
          </c:dPt>
          <c:dPt>
            <c:idx val="783"/>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61F-A35D-4391-AAFE-72E442723726}"/>
              </c:ext>
            </c:extLst>
          </c:dPt>
          <c:dPt>
            <c:idx val="784"/>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621-A35D-4391-AAFE-72E442723726}"/>
              </c:ext>
            </c:extLst>
          </c:dPt>
          <c:dPt>
            <c:idx val="785"/>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623-A35D-4391-AAFE-72E442723726}"/>
              </c:ext>
            </c:extLst>
          </c:dPt>
          <c:dPt>
            <c:idx val="786"/>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0625-A35D-4391-AAFE-72E442723726}"/>
              </c:ext>
            </c:extLst>
          </c:dPt>
          <c:dPt>
            <c:idx val="787"/>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0627-A35D-4391-AAFE-72E442723726}"/>
              </c:ext>
            </c:extLst>
          </c:dPt>
          <c:dPt>
            <c:idx val="788"/>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0629-A35D-4391-AAFE-72E442723726}"/>
              </c:ext>
            </c:extLst>
          </c:dPt>
          <c:dPt>
            <c:idx val="789"/>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062B-A35D-4391-AAFE-72E442723726}"/>
              </c:ext>
            </c:extLst>
          </c:dPt>
          <c:dPt>
            <c:idx val="790"/>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062D-A35D-4391-AAFE-72E442723726}"/>
              </c:ext>
            </c:extLst>
          </c:dPt>
          <c:dPt>
            <c:idx val="791"/>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062F-A35D-4391-AAFE-72E442723726}"/>
              </c:ext>
            </c:extLst>
          </c:dPt>
          <c:dPt>
            <c:idx val="792"/>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631-A35D-4391-AAFE-72E442723726}"/>
              </c:ext>
            </c:extLst>
          </c:dPt>
          <c:dPt>
            <c:idx val="793"/>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633-A35D-4391-AAFE-72E442723726}"/>
              </c:ext>
            </c:extLst>
          </c:dPt>
          <c:dPt>
            <c:idx val="794"/>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635-A35D-4391-AAFE-72E442723726}"/>
              </c:ext>
            </c:extLst>
          </c:dPt>
          <c:dPt>
            <c:idx val="795"/>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637-A35D-4391-AAFE-72E442723726}"/>
              </c:ext>
            </c:extLst>
          </c:dPt>
          <c:dPt>
            <c:idx val="796"/>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639-A35D-4391-AAFE-72E442723726}"/>
              </c:ext>
            </c:extLst>
          </c:dPt>
          <c:dPt>
            <c:idx val="797"/>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63B-A35D-4391-AAFE-72E442723726}"/>
              </c:ext>
            </c:extLst>
          </c:dPt>
          <c:dPt>
            <c:idx val="798"/>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063D-A35D-4391-AAFE-72E442723726}"/>
              </c:ext>
            </c:extLst>
          </c:dPt>
          <c:dPt>
            <c:idx val="799"/>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063F-A35D-4391-AAFE-72E442723726}"/>
              </c:ext>
            </c:extLst>
          </c:dPt>
          <c:dPt>
            <c:idx val="800"/>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0641-A35D-4391-AAFE-72E442723726}"/>
              </c:ext>
            </c:extLst>
          </c:dPt>
          <c:dPt>
            <c:idx val="801"/>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0643-A35D-4391-AAFE-72E442723726}"/>
              </c:ext>
            </c:extLst>
          </c:dPt>
          <c:dPt>
            <c:idx val="802"/>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0645-A35D-4391-AAFE-72E442723726}"/>
              </c:ext>
            </c:extLst>
          </c:dPt>
          <c:dPt>
            <c:idx val="803"/>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0647-A35D-4391-AAFE-72E442723726}"/>
              </c:ext>
            </c:extLst>
          </c:dPt>
          <c:dPt>
            <c:idx val="804"/>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649-A35D-4391-AAFE-72E442723726}"/>
              </c:ext>
            </c:extLst>
          </c:dPt>
          <c:dPt>
            <c:idx val="805"/>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64B-A35D-4391-AAFE-72E442723726}"/>
              </c:ext>
            </c:extLst>
          </c:dPt>
          <c:dPt>
            <c:idx val="806"/>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64D-A35D-4391-AAFE-72E442723726}"/>
              </c:ext>
            </c:extLst>
          </c:dPt>
          <c:dPt>
            <c:idx val="807"/>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64F-A35D-4391-AAFE-72E442723726}"/>
              </c:ext>
            </c:extLst>
          </c:dPt>
          <c:dPt>
            <c:idx val="808"/>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651-A35D-4391-AAFE-72E442723726}"/>
              </c:ext>
            </c:extLst>
          </c:dPt>
          <c:dPt>
            <c:idx val="809"/>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653-A35D-4391-AAFE-72E442723726}"/>
              </c:ext>
            </c:extLst>
          </c:dPt>
          <c:dPt>
            <c:idx val="810"/>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0655-A35D-4391-AAFE-72E442723726}"/>
              </c:ext>
            </c:extLst>
          </c:dPt>
          <c:dPt>
            <c:idx val="811"/>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0657-A35D-4391-AAFE-72E442723726}"/>
              </c:ext>
            </c:extLst>
          </c:dPt>
          <c:dPt>
            <c:idx val="812"/>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0659-A35D-4391-AAFE-72E442723726}"/>
              </c:ext>
            </c:extLst>
          </c:dPt>
          <c:dPt>
            <c:idx val="813"/>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065B-A35D-4391-AAFE-72E442723726}"/>
              </c:ext>
            </c:extLst>
          </c:dPt>
          <c:dPt>
            <c:idx val="814"/>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065D-A35D-4391-AAFE-72E442723726}"/>
              </c:ext>
            </c:extLst>
          </c:dPt>
          <c:dPt>
            <c:idx val="815"/>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065F-A35D-4391-AAFE-72E442723726}"/>
              </c:ext>
            </c:extLst>
          </c:dPt>
          <c:dPt>
            <c:idx val="816"/>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0661-A35D-4391-AAFE-72E442723726}"/>
              </c:ext>
            </c:extLst>
          </c:dPt>
          <c:dPt>
            <c:idx val="817"/>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0663-A35D-4391-AAFE-72E442723726}"/>
              </c:ext>
            </c:extLst>
          </c:dPt>
          <c:dPt>
            <c:idx val="818"/>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0665-A35D-4391-AAFE-72E442723726}"/>
              </c:ext>
            </c:extLst>
          </c:dPt>
          <c:dPt>
            <c:idx val="819"/>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0667-A35D-4391-AAFE-72E442723726}"/>
              </c:ext>
            </c:extLst>
          </c:dPt>
          <c:dPt>
            <c:idx val="820"/>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0669-A35D-4391-AAFE-72E442723726}"/>
              </c:ext>
            </c:extLst>
          </c:dPt>
          <c:dPt>
            <c:idx val="821"/>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066B-A35D-4391-AAFE-72E442723726}"/>
              </c:ext>
            </c:extLst>
          </c:dPt>
          <c:dPt>
            <c:idx val="822"/>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66D-A35D-4391-AAFE-72E442723726}"/>
              </c:ext>
            </c:extLst>
          </c:dPt>
          <c:dPt>
            <c:idx val="823"/>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66F-A35D-4391-AAFE-72E442723726}"/>
              </c:ext>
            </c:extLst>
          </c:dPt>
          <c:dPt>
            <c:idx val="824"/>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671-A35D-4391-AAFE-72E442723726}"/>
              </c:ext>
            </c:extLst>
          </c:dPt>
          <c:dPt>
            <c:idx val="825"/>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673-A35D-4391-AAFE-72E442723726}"/>
              </c:ext>
            </c:extLst>
          </c:dPt>
          <c:dPt>
            <c:idx val="826"/>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675-A35D-4391-AAFE-72E442723726}"/>
              </c:ext>
            </c:extLst>
          </c:dPt>
          <c:dPt>
            <c:idx val="827"/>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677-A35D-4391-AAFE-72E442723726}"/>
              </c:ext>
            </c:extLst>
          </c:dPt>
          <c:dPt>
            <c:idx val="828"/>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0679-A35D-4391-AAFE-72E442723726}"/>
              </c:ext>
            </c:extLst>
          </c:dPt>
          <c:dPt>
            <c:idx val="829"/>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067B-A35D-4391-AAFE-72E442723726}"/>
              </c:ext>
            </c:extLst>
          </c:dPt>
          <c:dPt>
            <c:idx val="830"/>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067D-A35D-4391-AAFE-72E442723726}"/>
              </c:ext>
            </c:extLst>
          </c:dPt>
          <c:dPt>
            <c:idx val="831"/>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067F-A35D-4391-AAFE-72E442723726}"/>
              </c:ext>
            </c:extLst>
          </c:dPt>
          <c:dPt>
            <c:idx val="832"/>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0681-A35D-4391-AAFE-72E442723726}"/>
              </c:ext>
            </c:extLst>
          </c:dPt>
          <c:dPt>
            <c:idx val="833"/>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0683-A35D-4391-AAFE-72E442723726}"/>
              </c:ext>
            </c:extLst>
          </c:dPt>
          <c:dPt>
            <c:idx val="834"/>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685-A35D-4391-AAFE-72E442723726}"/>
              </c:ext>
            </c:extLst>
          </c:dPt>
          <c:dPt>
            <c:idx val="835"/>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687-A35D-4391-AAFE-72E442723726}"/>
              </c:ext>
            </c:extLst>
          </c:dPt>
          <c:dPt>
            <c:idx val="836"/>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689-A35D-4391-AAFE-72E442723726}"/>
              </c:ext>
            </c:extLst>
          </c:dPt>
          <c:dPt>
            <c:idx val="837"/>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68B-A35D-4391-AAFE-72E442723726}"/>
              </c:ext>
            </c:extLst>
          </c:dPt>
          <c:dPt>
            <c:idx val="838"/>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68D-A35D-4391-AAFE-72E442723726}"/>
              </c:ext>
            </c:extLst>
          </c:dPt>
          <c:dPt>
            <c:idx val="839"/>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68F-A35D-4391-AAFE-72E442723726}"/>
              </c:ext>
            </c:extLst>
          </c:dPt>
          <c:dPt>
            <c:idx val="840"/>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0691-A35D-4391-AAFE-72E442723726}"/>
              </c:ext>
            </c:extLst>
          </c:dPt>
          <c:dPt>
            <c:idx val="841"/>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0693-A35D-4391-AAFE-72E442723726}"/>
              </c:ext>
            </c:extLst>
          </c:dPt>
          <c:dPt>
            <c:idx val="842"/>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0695-A35D-4391-AAFE-72E442723726}"/>
              </c:ext>
            </c:extLst>
          </c:dPt>
          <c:dPt>
            <c:idx val="843"/>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0697-A35D-4391-AAFE-72E442723726}"/>
              </c:ext>
            </c:extLst>
          </c:dPt>
          <c:dPt>
            <c:idx val="844"/>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0699-A35D-4391-AAFE-72E442723726}"/>
              </c:ext>
            </c:extLst>
          </c:dPt>
          <c:dPt>
            <c:idx val="845"/>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069B-A35D-4391-AAFE-72E442723726}"/>
              </c:ext>
            </c:extLst>
          </c:dPt>
          <c:dPt>
            <c:idx val="846"/>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69D-A35D-4391-AAFE-72E442723726}"/>
              </c:ext>
            </c:extLst>
          </c:dPt>
          <c:dPt>
            <c:idx val="847"/>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69F-A35D-4391-AAFE-72E442723726}"/>
              </c:ext>
            </c:extLst>
          </c:dPt>
          <c:dPt>
            <c:idx val="848"/>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6A1-A35D-4391-AAFE-72E442723726}"/>
              </c:ext>
            </c:extLst>
          </c:dPt>
          <c:dPt>
            <c:idx val="849"/>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6A3-A35D-4391-AAFE-72E442723726}"/>
              </c:ext>
            </c:extLst>
          </c:dPt>
          <c:dPt>
            <c:idx val="850"/>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6A5-A35D-4391-AAFE-72E442723726}"/>
              </c:ext>
            </c:extLst>
          </c:dPt>
          <c:dPt>
            <c:idx val="851"/>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6A7-A35D-4391-AAFE-72E442723726}"/>
              </c:ext>
            </c:extLst>
          </c:dPt>
          <c:dPt>
            <c:idx val="852"/>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06A9-A35D-4391-AAFE-72E442723726}"/>
              </c:ext>
            </c:extLst>
          </c:dPt>
          <c:dPt>
            <c:idx val="853"/>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06AB-A35D-4391-AAFE-72E442723726}"/>
              </c:ext>
            </c:extLst>
          </c:dPt>
          <c:dPt>
            <c:idx val="854"/>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06AD-A35D-4391-AAFE-72E442723726}"/>
              </c:ext>
            </c:extLst>
          </c:dPt>
          <c:dPt>
            <c:idx val="855"/>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06AF-A35D-4391-AAFE-72E442723726}"/>
              </c:ext>
            </c:extLst>
          </c:dPt>
          <c:dPt>
            <c:idx val="856"/>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06B1-A35D-4391-AAFE-72E442723726}"/>
              </c:ext>
            </c:extLst>
          </c:dPt>
          <c:dPt>
            <c:idx val="857"/>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06B3-A35D-4391-AAFE-72E442723726}"/>
              </c:ext>
            </c:extLst>
          </c:dPt>
          <c:dPt>
            <c:idx val="858"/>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6B5-A35D-4391-AAFE-72E442723726}"/>
              </c:ext>
            </c:extLst>
          </c:dPt>
          <c:dPt>
            <c:idx val="859"/>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6B7-A35D-4391-AAFE-72E442723726}"/>
              </c:ext>
            </c:extLst>
          </c:dPt>
          <c:dPt>
            <c:idx val="860"/>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6B9-A35D-4391-AAFE-72E442723726}"/>
              </c:ext>
            </c:extLst>
          </c:dPt>
          <c:dPt>
            <c:idx val="861"/>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6BB-A35D-4391-AAFE-72E442723726}"/>
              </c:ext>
            </c:extLst>
          </c:dPt>
          <c:dPt>
            <c:idx val="862"/>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6BD-A35D-4391-AAFE-72E442723726}"/>
              </c:ext>
            </c:extLst>
          </c:dPt>
          <c:dPt>
            <c:idx val="863"/>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6BF-A35D-4391-AAFE-72E442723726}"/>
              </c:ext>
            </c:extLst>
          </c:dPt>
          <c:dPt>
            <c:idx val="864"/>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06C1-A35D-4391-AAFE-72E442723726}"/>
              </c:ext>
            </c:extLst>
          </c:dPt>
          <c:dPt>
            <c:idx val="865"/>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06C3-A35D-4391-AAFE-72E442723726}"/>
              </c:ext>
            </c:extLst>
          </c:dPt>
          <c:dPt>
            <c:idx val="866"/>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06C5-A35D-4391-AAFE-72E442723726}"/>
              </c:ext>
            </c:extLst>
          </c:dPt>
          <c:dPt>
            <c:idx val="867"/>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06C7-A35D-4391-AAFE-72E442723726}"/>
              </c:ext>
            </c:extLst>
          </c:dPt>
          <c:dPt>
            <c:idx val="868"/>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06C9-A35D-4391-AAFE-72E442723726}"/>
              </c:ext>
            </c:extLst>
          </c:dPt>
          <c:dPt>
            <c:idx val="869"/>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06CB-A35D-4391-AAFE-72E442723726}"/>
              </c:ext>
            </c:extLst>
          </c:dPt>
          <c:dPt>
            <c:idx val="870"/>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06CD-A35D-4391-AAFE-72E442723726}"/>
              </c:ext>
            </c:extLst>
          </c:dPt>
          <c:dPt>
            <c:idx val="871"/>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06CF-A35D-4391-AAFE-72E442723726}"/>
              </c:ext>
            </c:extLst>
          </c:dPt>
          <c:dPt>
            <c:idx val="872"/>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06D1-A35D-4391-AAFE-72E442723726}"/>
              </c:ext>
            </c:extLst>
          </c:dPt>
          <c:dPt>
            <c:idx val="873"/>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06D3-A35D-4391-AAFE-72E442723726}"/>
              </c:ext>
            </c:extLst>
          </c:dPt>
          <c:dPt>
            <c:idx val="874"/>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06D5-A35D-4391-AAFE-72E442723726}"/>
              </c:ext>
            </c:extLst>
          </c:dPt>
          <c:dPt>
            <c:idx val="875"/>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06D7-A35D-4391-AAFE-72E442723726}"/>
              </c:ext>
            </c:extLst>
          </c:dPt>
          <c:dPt>
            <c:idx val="876"/>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6D9-A35D-4391-AAFE-72E442723726}"/>
              </c:ext>
            </c:extLst>
          </c:dPt>
          <c:dPt>
            <c:idx val="877"/>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6DB-A35D-4391-AAFE-72E442723726}"/>
              </c:ext>
            </c:extLst>
          </c:dPt>
          <c:dPt>
            <c:idx val="878"/>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6DD-A35D-4391-AAFE-72E442723726}"/>
              </c:ext>
            </c:extLst>
          </c:dPt>
          <c:dPt>
            <c:idx val="879"/>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6DF-A35D-4391-AAFE-72E442723726}"/>
              </c:ext>
            </c:extLst>
          </c:dPt>
          <c:dPt>
            <c:idx val="880"/>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6E1-A35D-4391-AAFE-72E442723726}"/>
              </c:ext>
            </c:extLst>
          </c:dPt>
          <c:dPt>
            <c:idx val="881"/>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6E3-A35D-4391-AAFE-72E442723726}"/>
              </c:ext>
            </c:extLst>
          </c:dPt>
          <c:dPt>
            <c:idx val="882"/>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06E5-A35D-4391-AAFE-72E442723726}"/>
              </c:ext>
            </c:extLst>
          </c:dPt>
          <c:dPt>
            <c:idx val="883"/>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06E7-A35D-4391-AAFE-72E442723726}"/>
              </c:ext>
            </c:extLst>
          </c:dPt>
          <c:dPt>
            <c:idx val="884"/>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06E9-A35D-4391-AAFE-72E442723726}"/>
              </c:ext>
            </c:extLst>
          </c:dPt>
          <c:dPt>
            <c:idx val="885"/>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06EB-A35D-4391-AAFE-72E442723726}"/>
              </c:ext>
            </c:extLst>
          </c:dPt>
          <c:dPt>
            <c:idx val="886"/>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06ED-A35D-4391-AAFE-72E442723726}"/>
              </c:ext>
            </c:extLst>
          </c:dPt>
          <c:dPt>
            <c:idx val="887"/>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06EF-A35D-4391-AAFE-72E442723726}"/>
              </c:ext>
            </c:extLst>
          </c:dPt>
          <c:dPt>
            <c:idx val="888"/>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6F1-A35D-4391-AAFE-72E442723726}"/>
              </c:ext>
            </c:extLst>
          </c:dPt>
          <c:dPt>
            <c:idx val="889"/>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6F3-A35D-4391-AAFE-72E442723726}"/>
              </c:ext>
            </c:extLst>
          </c:dPt>
          <c:dPt>
            <c:idx val="890"/>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6F5-A35D-4391-AAFE-72E442723726}"/>
              </c:ext>
            </c:extLst>
          </c:dPt>
          <c:dPt>
            <c:idx val="891"/>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6F7-A35D-4391-AAFE-72E442723726}"/>
              </c:ext>
            </c:extLst>
          </c:dPt>
          <c:dPt>
            <c:idx val="892"/>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6F9-A35D-4391-AAFE-72E442723726}"/>
              </c:ext>
            </c:extLst>
          </c:dPt>
          <c:dPt>
            <c:idx val="893"/>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6FB-A35D-4391-AAFE-72E442723726}"/>
              </c:ext>
            </c:extLst>
          </c:dPt>
          <c:dPt>
            <c:idx val="894"/>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06FD-A35D-4391-AAFE-72E442723726}"/>
              </c:ext>
            </c:extLst>
          </c:dPt>
          <c:dPt>
            <c:idx val="895"/>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06FF-A35D-4391-AAFE-72E442723726}"/>
              </c:ext>
            </c:extLst>
          </c:dPt>
          <c:dPt>
            <c:idx val="896"/>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0701-A35D-4391-AAFE-72E442723726}"/>
              </c:ext>
            </c:extLst>
          </c:dPt>
          <c:dPt>
            <c:idx val="897"/>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0703-A35D-4391-AAFE-72E442723726}"/>
              </c:ext>
            </c:extLst>
          </c:dPt>
          <c:dPt>
            <c:idx val="898"/>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0705-A35D-4391-AAFE-72E442723726}"/>
              </c:ext>
            </c:extLst>
          </c:dPt>
          <c:dPt>
            <c:idx val="899"/>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0707-A35D-4391-AAFE-72E442723726}"/>
              </c:ext>
            </c:extLst>
          </c:dPt>
          <c:dPt>
            <c:idx val="900"/>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709-A35D-4391-AAFE-72E442723726}"/>
              </c:ext>
            </c:extLst>
          </c:dPt>
          <c:dPt>
            <c:idx val="901"/>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70B-A35D-4391-AAFE-72E442723726}"/>
              </c:ext>
            </c:extLst>
          </c:dPt>
          <c:dPt>
            <c:idx val="902"/>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70D-A35D-4391-AAFE-72E442723726}"/>
              </c:ext>
            </c:extLst>
          </c:dPt>
          <c:dPt>
            <c:idx val="903"/>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70F-A35D-4391-AAFE-72E442723726}"/>
              </c:ext>
            </c:extLst>
          </c:dPt>
          <c:dPt>
            <c:idx val="904"/>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711-A35D-4391-AAFE-72E442723726}"/>
              </c:ext>
            </c:extLst>
          </c:dPt>
          <c:dPt>
            <c:idx val="905"/>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713-A35D-4391-AAFE-72E442723726}"/>
              </c:ext>
            </c:extLst>
          </c:dPt>
          <c:dPt>
            <c:idx val="906"/>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0715-A35D-4391-AAFE-72E442723726}"/>
              </c:ext>
            </c:extLst>
          </c:dPt>
          <c:dPt>
            <c:idx val="907"/>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0717-A35D-4391-AAFE-72E442723726}"/>
              </c:ext>
            </c:extLst>
          </c:dPt>
          <c:dPt>
            <c:idx val="908"/>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0719-A35D-4391-AAFE-72E442723726}"/>
              </c:ext>
            </c:extLst>
          </c:dPt>
          <c:dPt>
            <c:idx val="909"/>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071B-A35D-4391-AAFE-72E442723726}"/>
              </c:ext>
            </c:extLst>
          </c:dPt>
          <c:dPt>
            <c:idx val="910"/>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071D-A35D-4391-AAFE-72E442723726}"/>
              </c:ext>
            </c:extLst>
          </c:dPt>
          <c:dPt>
            <c:idx val="911"/>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071F-A35D-4391-AAFE-72E442723726}"/>
              </c:ext>
            </c:extLst>
          </c:dPt>
          <c:dPt>
            <c:idx val="912"/>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721-A35D-4391-AAFE-72E442723726}"/>
              </c:ext>
            </c:extLst>
          </c:dPt>
          <c:dPt>
            <c:idx val="913"/>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723-A35D-4391-AAFE-72E442723726}"/>
              </c:ext>
            </c:extLst>
          </c:dPt>
          <c:dPt>
            <c:idx val="914"/>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725-A35D-4391-AAFE-72E442723726}"/>
              </c:ext>
            </c:extLst>
          </c:dPt>
          <c:dPt>
            <c:idx val="915"/>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727-A35D-4391-AAFE-72E442723726}"/>
              </c:ext>
            </c:extLst>
          </c:dPt>
          <c:dPt>
            <c:idx val="916"/>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729-A35D-4391-AAFE-72E442723726}"/>
              </c:ext>
            </c:extLst>
          </c:dPt>
          <c:dPt>
            <c:idx val="917"/>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72B-A35D-4391-AAFE-72E442723726}"/>
              </c:ext>
            </c:extLst>
          </c:dPt>
          <c:dPt>
            <c:idx val="918"/>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072D-A35D-4391-AAFE-72E442723726}"/>
              </c:ext>
            </c:extLst>
          </c:dPt>
          <c:dPt>
            <c:idx val="919"/>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072F-A35D-4391-AAFE-72E442723726}"/>
              </c:ext>
            </c:extLst>
          </c:dPt>
          <c:dPt>
            <c:idx val="920"/>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0731-A35D-4391-AAFE-72E442723726}"/>
              </c:ext>
            </c:extLst>
          </c:dPt>
          <c:dPt>
            <c:idx val="921"/>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0733-A35D-4391-AAFE-72E442723726}"/>
              </c:ext>
            </c:extLst>
          </c:dPt>
          <c:dPt>
            <c:idx val="922"/>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0735-A35D-4391-AAFE-72E442723726}"/>
              </c:ext>
            </c:extLst>
          </c:dPt>
          <c:dPt>
            <c:idx val="923"/>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0737-A35D-4391-AAFE-72E442723726}"/>
              </c:ext>
            </c:extLst>
          </c:dPt>
          <c:dPt>
            <c:idx val="924"/>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0739-A35D-4391-AAFE-72E442723726}"/>
              </c:ext>
            </c:extLst>
          </c:dPt>
          <c:dPt>
            <c:idx val="925"/>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073B-A35D-4391-AAFE-72E442723726}"/>
              </c:ext>
            </c:extLst>
          </c:dPt>
          <c:dPt>
            <c:idx val="926"/>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073D-A35D-4391-AAFE-72E442723726}"/>
              </c:ext>
            </c:extLst>
          </c:dPt>
          <c:dPt>
            <c:idx val="927"/>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073F-A35D-4391-AAFE-72E442723726}"/>
              </c:ext>
            </c:extLst>
          </c:dPt>
          <c:dPt>
            <c:idx val="928"/>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0741-A35D-4391-AAFE-72E442723726}"/>
              </c:ext>
            </c:extLst>
          </c:dPt>
          <c:dPt>
            <c:idx val="929"/>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0743-A35D-4391-AAFE-72E442723726}"/>
              </c:ext>
            </c:extLst>
          </c:dPt>
          <c:dPt>
            <c:idx val="930"/>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745-A35D-4391-AAFE-72E442723726}"/>
              </c:ext>
            </c:extLst>
          </c:dPt>
          <c:dPt>
            <c:idx val="931"/>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747-A35D-4391-AAFE-72E442723726}"/>
              </c:ext>
            </c:extLst>
          </c:dPt>
          <c:dPt>
            <c:idx val="932"/>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749-A35D-4391-AAFE-72E442723726}"/>
              </c:ext>
            </c:extLst>
          </c:dPt>
          <c:dPt>
            <c:idx val="933"/>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74B-A35D-4391-AAFE-72E442723726}"/>
              </c:ext>
            </c:extLst>
          </c:dPt>
          <c:dPt>
            <c:idx val="934"/>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74D-A35D-4391-AAFE-72E442723726}"/>
              </c:ext>
            </c:extLst>
          </c:dPt>
          <c:dPt>
            <c:idx val="935"/>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74F-A35D-4391-AAFE-72E442723726}"/>
              </c:ext>
            </c:extLst>
          </c:dPt>
          <c:dPt>
            <c:idx val="936"/>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0751-A35D-4391-AAFE-72E442723726}"/>
              </c:ext>
            </c:extLst>
          </c:dPt>
          <c:dPt>
            <c:idx val="937"/>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0753-A35D-4391-AAFE-72E442723726}"/>
              </c:ext>
            </c:extLst>
          </c:dPt>
          <c:dPt>
            <c:idx val="938"/>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0755-A35D-4391-AAFE-72E442723726}"/>
              </c:ext>
            </c:extLst>
          </c:dPt>
          <c:dPt>
            <c:idx val="939"/>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0757-A35D-4391-AAFE-72E442723726}"/>
              </c:ext>
            </c:extLst>
          </c:dPt>
          <c:dPt>
            <c:idx val="940"/>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0759-A35D-4391-AAFE-72E442723726}"/>
              </c:ext>
            </c:extLst>
          </c:dPt>
          <c:dPt>
            <c:idx val="941"/>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075B-A35D-4391-AAFE-72E442723726}"/>
              </c:ext>
            </c:extLst>
          </c:dPt>
          <c:dPt>
            <c:idx val="942"/>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75D-A35D-4391-AAFE-72E442723726}"/>
              </c:ext>
            </c:extLst>
          </c:dPt>
          <c:dPt>
            <c:idx val="943"/>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75F-A35D-4391-AAFE-72E442723726}"/>
              </c:ext>
            </c:extLst>
          </c:dPt>
          <c:dPt>
            <c:idx val="944"/>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761-A35D-4391-AAFE-72E442723726}"/>
              </c:ext>
            </c:extLst>
          </c:dPt>
          <c:dPt>
            <c:idx val="945"/>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763-A35D-4391-AAFE-72E442723726}"/>
              </c:ext>
            </c:extLst>
          </c:dPt>
          <c:dPt>
            <c:idx val="946"/>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765-A35D-4391-AAFE-72E442723726}"/>
              </c:ext>
            </c:extLst>
          </c:dPt>
          <c:dPt>
            <c:idx val="947"/>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767-A35D-4391-AAFE-72E442723726}"/>
              </c:ext>
            </c:extLst>
          </c:dPt>
          <c:dPt>
            <c:idx val="948"/>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0769-A35D-4391-AAFE-72E442723726}"/>
              </c:ext>
            </c:extLst>
          </c:dPt>
          <c:dPt>
            <c:idx val="949"/>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076B-A35D-4391-AAFE-72E442723726}"/>
              </c:ext>
            </c:extLst>
          </c:dPt>
          <c:dPt>
            <c:idx val="950"/>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076D-A35D-4391-AAFE-72E442723726}"/>
              </c:ext>
            </c:extLst>
          </c:dPt>
          <c:dPt>
            <c:idx val="951"/>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076F-A35D-4391-AAFE-72E442723726}"/>
              </c:ext>
            </c:extLst>
          </c:dPt>
          <c:dPt>
            <c:idx val="952"/>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0771-A35D-4391-AAFE-72E442723726}"/>
              </c:ext>
            </c:extLst>
          </c:dPt>
          <c:dPt>
            <c:idx val="953"/>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0773-A35D-4391-AAFE-72E442723726}"/>
              </c:ext>
            </c:extLst>
          </c:dPt>
          <c:dPt>
            <c:idx val="954"/>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775-A35D-4391-AAFE-72E442723726}"/>
              </c:ext>
            </c:extLst>
          </c:dPt>
          <c:dPt>
            <c:idx val="955"/>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777-A35D-4391-AAFE-72E442723726}"/>
              </c:ext>
            </c:extLst>
          </c:dPt>
          <c:dPt>
            <c:idx val="956"/>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779-A35D-4391-AAFE-72E442723726}"/>
              </c:ext>
            </c:extLst>
          </c:dPt>
          <c:dPt>
            <c:idx val="957"/>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77B-A35D-4391-AAFE-72E442723726}"/>
              </c:ext>
            </c:extLst>
          </c:dPt>
          <c:dPt>
            <c:idx val="958"/>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77D-A35D-4391-AAFE-72E442723726}"/>
              </c:ext>
            </c:extLst>
          </c:dPt>
          <c:dPt>
            <c:idx val="959"/>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77F-A35D-4391-AAFE-72E442723726}"/>
              </c:ext>
            </c:extLst>
          </c:dPt>
          <c:dPt>
            <c:idx val="960"/>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0781-A35D-4391-AAFE-72E442723726}"/>
              </c:ext>
            </c:extLst>
          </c:dPt>
          <c:dPt>
            <c:idx val="961"/>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0783-A35D-4391-AAFE-72E442723726}"/>
              </c:ext>
            </c:extLst>
          </c:dPt>
          <c:dPt>
            <c:idx val="962"/>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0785-A35D-4391-AAFE-72E442723726}"/>
              </c:ext>
            </c:extLst>
          </c:dPt>
          <c:dPt>
            <c:idx val="963"/>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0787-A35D-4391-AAFE-72E442723726}"/>
              </c:ext>
            </c:extLst>
          </c:dPt>
          <c:dPt>
            <c:idx val="964"/>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0789-A35D-4391-AAFE-72E442723726}"/>
              </c:ext>
            </c:extLst>
          </c:dPt>
          <c:dPt>
            <c:idx val="965"/>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078B-A35D-4391-AAFE-72E442723726}"/>
              </c:ext>
            </c:extLst>
          </c:dPt>
          <c:dPt>
            <c:idx val="966"/>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78D-A35D-4391-AAFE-72E442723726}"/>
              </c:ext>
            </c:extLst>
          </c:dPt>
          <c:dPt>
            <c:idx val="967"/>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78F-A35D-4391-AAFE-72E442723726}"/>
              </c:ext>
            </c:extLst>
          </c:dPt>
          <c:dPt>
            <c:idx val="968"/>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791-A35D-4391-AAFE-72E442723726}"/>
              </c:ext>
            </c:extLst>
          </c:dPt>
          <c:dPt>
            <c:idx val="969"/>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793-A35D-4391-AAFE-72E442723726}"/>
              </c:ext>
            </c:extLst>
          </c:dPt>
          <c:dPt>
            <c:idx val="970"/>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795-A35D-4391-AAFE-72E442723726}"/>
              </c:ext>
            </c:extLst>
          </c:dPt>
          <c:dPt>
            <c:idx val="971"/>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797-A35D-4391-AAFE-72E442723726}"/>
              </c:ext>
            </c:extLst>
          </c:dPt>
          <c:dPt>
            <c:idx val="972"/>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0799-A35D-4391-AAFE-72E442723726}"/>
              </c:ext>
            </c:extLst>
          </c:dPt>
          <c:dPt>
            <c:idx val="973"/>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079B-A35D-4391-AAFE-72E442723726}"/>
              </c:ext>
            </c:extLst>
          </c:dPt>
          <c:dPt>
            <c:idx val="974"/>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079D-A35D-4391-AAFE-72E442723726}"/>
              </c:ext>
            </c:extLst>
          </c:dPt>
          <c:dPt>
            <c:idx val="975"/>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079F-A35D-4391-AAFE-72E442723726}"/>
              </c:ext>
            </c:extLst>
          </c:dPt>
          <c:dPt>
            <c:idx val="976"/>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07A1-A35D-4391-AAFE-72E442723726}"/>
              </c:ext>
            </c:extLst>
          </c:dPt>
          <c:dPt>
            <c:idx val="977"/>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07A3-A35D-4391-AAFE-72E442723726}"/>
              </c:ext>
            </c:extLst>
          </c:dPt>
          <c:dPt>
            <c:idx val="978"/>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07A5-A35D-4391-AAFE-72E442723726}"/>
              </c:ext>
            </c:extLst>
          </c:dPt>
          <c:dPt>
            <c:idx val="979"/>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07A7-A35D-4391-AAFE-72E442723726}"/>
              </c:ext>
            </c:extLst>
          </c:dPt>
          <c:dPt>
            <c:idx val="980"/>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07A9-A35D-4391-AAFE-72E442723726}"/>
              </c:ext>
            </c:extLst>
          </c:dPt>
          <c:dPt>
            <c:idx val="981"/>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07AB-A35D-4391-AAFE-72E442723726}"/>
              </c:ext>
            </c:extLst>
          </c:dPt>
          <c:dPt>
            <c:idx val="982"/>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07AD-A35D-4391-AAFE-72E442723726}"/>
              </c:ext>
            </c:extLst>
          </c:dPt>
          <c:dPt>
            <c:idx val="983"/>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07AF-A35D-4391-AAFE-72E442723726}"/>
              </c:ext>
            </c:extLst>
          </c:dPt>
          <c:dPt>
            <c:idx val="984"/>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7B1-A35D-4391-AAFE-72E442723726}"/>
              </c:ext>
            </c:extLst>
          </c:dPt>
          <c:dPt>
            <c:idx val="985"/>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7B3-A35D-4391-AAFE-72E442723726}"/>
              </c:ext>
            </c:extLst>
          </c:dPt>
          <c:dPt>
            <c:idx val="986"/>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7B5-A35D-4391-AAFE-72E442723726}"/>
              </c:ext>
            </c:extLst>
          </c:dPt>
          <c:dPt>
            <c:idx val="987"/>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7B7-A35D-4391-AAFE-72E442723726}"/>
              </c:ext>
            </c:extLst>
          </c:dPt>
          <c:dPt>
            <c:idx val="988"/>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7B9-A35D-4391-AAFE-72E442723726}"/>
              </c:ext>
            </c:extLst>
          </c:dPt>
          <c:dPt>
            <c:idx val="989"/>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7BB-A35D-4391-AAFE-72E442723726}"/>
              </c:ext>
            </c:extLst>
          </c:dPt>
          <c:dPt>
            <c:idx val="990"/>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07BD-A35D-4391-AAFE-72E442723726}"/>
              </c:ext>
            </c:extLst>
          </c:dPt>
          <c:dPt>
            <c:idx val="991"/>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07BF-A35D-4391-AAFE-72E442723726}"/>
              </c:ext>
            </c:extLst>
          </c:dPt>
          <c:dPt>
            <c:idx val="992"/>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07C1-A35D-4391-AAFE-72E442723726}"/>
              </c:ext>
            </c:extLst>
          </c:dPt>
          <c:dPt>
            <c:idx val="993"/>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07C3-A35D-4391-AAFE-72E442723726}"/>
              </c:ext>
            </c:extLst>
          </c:dPt>
          <c:dPt>
            <c:idx val="994"/>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07C5-A35D-4391-AAFE-72E442723726}"/>
              </c:ext>
            </c:extLst>
          </c:dPt>
          <c:dPt>
            <c:idx val="995"/>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07C7-A35D-4391-AAFE-72E442723726}"/>
              </c:ext>
            </c:extLst>
          </c:dPt>
          <c:dPt>
            <c:idx val="996"/>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7C9-A35D-4391-AAFE-72E442723726}"/>
              </c:ext>
            </c:extLst>
          </c:dPt>
          <c:dPt>
            <c:idx val="997"/>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7CB-A35D-4391-AAFE-72E442723726}"/>
              </c:ext>
            </c:extLst>
          </c:dPt>
          <c:dPt>
            <c:idx val="998"/>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7CD-A35D-4391-AAFE-72E442723726}"/>
              </c:ext>
            </c:extLst>
          </c:dPt>
          <c:dPt>
            <c:idx val="999"/>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7CF-A35D-4391-AAFE-72E442723726}"/>
              </c:ext>
            </c:extLst>
          </c:dPt>
          <c:dPt>
            <c:idx val="1000"/>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7D1-A35D-4391-AAFE-72E442723726}"/>
              </c:ext>
            </c:extLst>
          </c:dPt>
          <c:dPt>
            <c:idx val="1001"/>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7D3-A35D-4391-AAFE-72E442723726}"/>
              </c:ext>
            </c:extLst>
          </c:dPt>
          <c:dPt>
            <c:idx val="1002"/>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07D5-A35D-4391-AAFE-72E442723726}"/>
              </c:ext>
            </c:extLst>
          </c:dPt>
          <c:dPt>
            <c:idx val="1003"/>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07D7-A35D-4391-AAFE-72E442723726}"/>
              </c:ext>
            </c:extLst>
          </c:dPt>
          <c:dPt>
            <c:idx val="1004"/>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07D9-A35D-4391-AAFE-72E442723726}"/>
              </c:ext>
            </c:extLst>
          </c:dPt>
          <c:dPt>
            <c:idx val="1005"/>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07DB-A35D-4391-AAFE-72E442723726}"/>
              </c:ext>
            </c:extLst>
          </c:dPt>
          <c:dPt>
            <c:idx val="1006"/>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07DD-A35D-4391-AAFE-72E442723726}"/>
              </c:ext>
            </c:extLst>
          </c:dPt>
          <c:dPt>
            <c:idx val="1007"/>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07DF-A35D-4391-AAFE-72E442723726}"/>
              </c:ext>
            </c:extLst>
          </c:dPt>
          <c:dPt>
            <c:idx val="1008"/>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7E1-A35D-4391-AAFE-72E442723726}"/>
              </c:ext>
            </c:extLst>
          </c:dPt>
          <c:dPt>
            <c:idx val="1009"/>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7E3-A35D-4391-AAFE-72E442723726}"/>
              </c:ext>
            </c:extLst>
          </c:dPt>
          <c:dPt>
            <c:idx val="1010"/>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7E5-A35D-4391-AAFE-72E442723726}"/>
              </c:ext>
            </c:extLst>
          </c:dPt>
          <c:dPt>
            <c:idx val="1011"/>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7E7-A35D-4391-AAFE-72E442723726}"/>
              </c:ext>
            </c:extLst>
          </c:dPt>
          <c:dPt>
            <c:idx val="1012"/>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7E9-A35D-4391-AAFE-72E442723726}"/>
              </c:ext>
            </c:extLst>
          </c:dPt>
          <c:dPt>
            <c:idx val="1013"/>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7EB-A35D-4391-AAFE-72E442723726}"/>
              </c:ext>
            </c:extLst>
          </c:dPt>
          <c:dPt>
            <c:idx val="1014"/>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07ED-A35D-4391-AAFE-72E442723726}"/>
              </c:ext>
            </c:extLst>
          </c:dPt>
          <c:dPt>
            <c:idx val="1015"/>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07EF-A35D-4391-AAFE-72E442723726}"/>
              </c:ext>
            </c:extLst>
          </c:dPt>
          <c:dPt>
            <c:idx val="1016"/>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07F1-A35D-4391-AAFE-72E442723726}"/>
              </c:ext>
            </c:extLst>
          </c:dPt>
          <c:dPt>
            <c:idx val="1017"/>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07F3-A35D-4391-AAFE-72E442723726}"/>
              </c:ext>
            </c:extLst>
          </c:dPt>
          <c:dPt>
            <c:idx val="1018"/>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07F5-A35D-4391-AAFE-72E442723726}"/>
              </c:ext>
            </c:extLst>
          </c:dPt>
          <c:dPt>
            <c:idx val="1019"/>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07F7-A35D-4391-AAFE-72E442723726}"/>
              </c:ext>
            </c:extLst>
          </c:dPt>
          <c:dPt>
            <c:idx val="1020"/>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7F9-A35D-4391-AAFE-72E442723726}"/>
              </c:ext>
            </c:extLst>
          </c:dPt>
          <c:dPt>
            <c:idx val="1021"/>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7FB-A35D-4391-AAFE-72E442723726}"/>
              </c:ext>
            </c:extLst>
          </c:dPt>
          <c:dPt>
            <c:idx val="1022"/>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7FD-A35D-4391-AAFE-72E442723726}"/>
              </c:ext>
            </c:extLst>
          </c:dPt>
          <c:dPt>
            <c:idx val="1023"/>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7FF-A35D-4391-AAFE-72E442723726}"/>
              </c:ext>
            </c:extLst>
          </c:dPt>
          <c:dPt>
            <c:idx val="1024"/>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801-A35D-4391-AAFE-72E442723726}"/>
              </c:ext>
            </c:extLst>
          </c:dPt>
          <c:dPt>
            <c:idx val="1025"/>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803-A35D-4391-AAFE-72E442723726}"/>
              </c:ext>
            </c:extLst>
          </c:dPt>
          <c:dPt>
            <c:idx val="1026"/>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0805-A35D-4391-AAFE-72E442723726}"/>
              </c:ext>
            </c:extLst>
          </c:dPt>
          <c:dPt>
            <c:idx val="1027"/>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0807-A35D-4391-AAFE-72E442723726}"/>
              </c:ext>
            </c:extLst>
          </c:dPt>
          <c:dPt>
            <c:idx val="1028"/>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0809-A35D-4391-AAFE-72E442723726}"/>
              </c:ext>
            </c:extLst>
          </c:dPt>
          <c:dPt>
            <c:idx val="1029"/>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080B-A35D-4391-AAFE-72E442723726}"/>
              </c:ext>
            </c:extLst>
          </c:dPt>
          <c:dPt>
            <c:idx val="1030"/>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080D-A35D-4391-AAFE-72E442723726}"/>
              </c:ext>
            </c:extLst>
          </c:dPt>
          <c:dPt>
            <c:idx val="1031"/>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080F-A35D-4391-AAFE-72E442723726}"/>
              </c:ext>
            </c:extLst>
          </c:dPt>
          <c:dPt>
            <c:idx val="1032"/>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0811-A35D-4391-AAFE-72E442723726}"/>
              </c:ext>
            </c:extLst>
          </c:dPt>
          <c:dPt>
            <c:idx val="1033"/>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0813-A35D-4391-AAFE-72E442723726}"/>
              </c:ext>
            </c:extLst>
          </c:dPt>
          <c:dPt>
            <c:idx val="1034"/>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0815-A35D-4391-AAFE-72E442723726}"/>
              </c:ext>
            </c:extLst>
          </c:dPt>
          <c:dPt>
            <c:idx val="1035"/>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0817-A35D-4391-AAFE-72E442723726}"/>
              </c:ext>
            </c:extLst>
          </c:dPt>
          <c:dPt>
            <c:idx val="1036"/>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0819-A35D-4391-AAFE-72E442723726}"/>
              </c:ext>
            </c:extLst>
          </c:dPt>
          <c:dPt>
            <c:idx val="1037"/>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081B-A35D-4391-AAFE-72E442723726}"/>
              </c:ext>
            </c:extLst>
          </c:dPt>
          <c:dPt>
            <c:idx val="1038"/>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81D-A35D-4391-AAFE-72E442723726}"/>
              </c:ext>
            </c:extLst>
          </c:dPt>
          <c:dPt>
            <c:idx val="1039"/>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81F-A35D-4391-AAFE-72E442723726}"/>
              </c:ext>
            </c:extLst>
          </c:dPt>
          <c:dPt>
            <c:idx val="1040"/>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821-A35D-4391-AAFE-72E442723726}"/>
              </c:ext>
            </c:extLst>
          </c:dPt>
          <c:dPt>
            <c:idx val="1041"/>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823-A35D-4391-AAFE-72E442723726}"/>
              </c:ext>
            </c:extLst>
          </c:dPt>
          <c:dPt>
            <c:idx val="1042"/>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825-A35D-4391-AAFE-72E442723726}"/>
              </c:ext>
            </c:extLst>
          </c:dPt>
          <c:dPt>
            <c:idx val="1043"/>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827-A35D-4391-AAFE-72E442723726}"/>
              </c:ext>
            </c:extLst>
          </c:dPt>
          <c:dPt>
            <c:idx val="1044"/>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0829-A35D-4391-AAFE-72E442723726}"/>
              </c:ext>
            </c:extLst>
          </c:dPt>
          <c:dPt>
            <c:idx val="1045"/>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082B-A35D-4391-AAFE-72E442723726}"/>
              </c:ext>
            </c:extLst>
          </c:dPt>
          <c:dPt>
            <c:idx val="1046"/>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082D-A35D-4391-AAFE-72E442723726}"/>
              </c:ext>
            </c:extLst>
          </c:dPt>
          <c:dPt>
            <c:idx val="1047"/>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082F-A35D-4391-AAFE-72E442723726}"/>
              </c:ext>
            </c:extLst>
          </c:dPt>
          <c:dPt>
            <c:idx val="1048"/>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0831-A35D-4391-AAFE-72E442723726}"/>
              </c:ext>
            </c:extLst>
          </c:dPt>
          <c:dPt>
            <c:idx val="1049"/>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0833-A35D-4391-AAFE-72E442723726}"/>
              </c:ext>
            </c:extLst>
          </c:dPt>
          <c:dPt>
            <c:idx val="1050"/>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835-A35D-4391-AAFE-72E442723726}"/>
              </c:ext>
            </c:extLst>
          </c:dPt>
          <c:dPt>
            <c:idx val="1051"/>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837-A35D-4391-AAFE-72E442723726}"/>
              </c:ext>
            </c:extLst>
          </c:dPt>
          <c:dPt>
            <c:idx val="1052"/>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839-A35D-4391-AAFE-72E442723726}"/>
              </c:ext>
            </c:extLst>
          </c:dPt>
          <c:dPt>
            <c:idx val="1053"/>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83B-A35D-4391-AAFE-72E442723726}"/>
              </c:ext>
            </c:extLst>
          </c:dPt>
          <c:dPt>
            <c:idx val="1054"/>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83D-A35D-4391-AAFE-72E442723726}"/>
              </c:ext>
            </c:extLst>
          </c:dPt>
          <c:dPt>
            <c:idx val="1055"/>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83F-A35D-4391-AAFE-72E442723726}"/>
              </c:ext>
            </c:extLst>
          </c:dPt>
          <c:dPt>
            <c:idx val="1056"/>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0841-A35D-4391-AAFE-72E442723726}"/>
              </c:ext>
            </c:extLst>
          </c:dPt>
          <c:dPt>
            <c:idx val="1057"/>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0843-A35D-4391-AAFE-72E442723726}"/>
              </c:ext>
            </c:extLst>
          </c:dPt>
          <c:dPt>
            <c:idx val="1058"/>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0845-A35D-4391-AAFE-72E442723726}"/>
              </c:ext>
            </c:extLst>
          </c:dPt>
          <c:dPt>
            <c:idx val="1059"/>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0847-A35D-4391-AAFE-72E442723726}"/>
              </c:ext>
            </c:extLst>
          </c:dPt>
          <c:dPt>
            <c:idx val="1060"/>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0849-A35D-4391-AAFE-72E442723726}"/>
              </c:ext>
            </c:extLst>
          </c:dPt>
          <c:dPt>
            <c:idx val="1061"/>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084B-A35D-4391-AAFE-72E442723726}"/>
              </c:ext>
            </c:extLst>
          </c:dPt>
          <c:dPt>
            <c:idx val="1062"/>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84D-A35D-4391-AAFE-72E442723726}"/>
              </c:ext>
            </c:extLst>
          </c:dPt>
          <c:dPt>
            <c:idx val="1063"/>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84F-A35D-4391-AAFE-72E442723726}"/>
              </c:ext>
            </c:extLst>
          </c:dPt>
          <c:dPt>
            <c:idx val="1064"/>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851-A35D-4391-AAFE-72E442723726}"/>
              </c:ext>
            </c:extLst>
          </c:dPt>
          <c:dPt>
            <c:idx val="1065"/>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853-A35D-4391-AAFE-72E442723726}"/>
              </c:ext>
            </c:extLst>
          </c:dPt>
          <c:dPt>
            <c:idx val="1066"/>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855-A35D-4391-AAFE-72E442723726}"/>
              </c:ext>
            </c:extLst>
          </c:dPt>
          <c:dPt>
            <c:idx val="1067"/>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857-A35D-4391-AAFE-72E442723726}"/>
              </c:ext>
            </c:extLst>
          </c:dPt>
          <c:dPt>
            <c:idx val="1068"/>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0859-A35D-4391-AAFE-72E442723726}"/>
              </c:ext>
            </c:extLst>
          </c:dPt>
          <c:dPt>
            <c:idx val="1069"/>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085B-A35D-4391-AAFE-72E442723726}"/>
              </c:ext>
            </c:extLst>
          </c:dPt>
          <c:dPt>
            <c:idx val="1070"/>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085D-A35D-4391-AAFE-72E442723726}"/>
              </c:ext>
            </c:extLst>
          </c:dPt>
          <c:dPt>
            <c:idx val="1071"/>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085F-A35D-4391-AAFE-72E442723726}"/>
              </c:ext>
            </c:extLst>
          </c:dPt>
          <c:dPt>
            <c:idx val="1072"/>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0861-A35D-4391-AAFE-72E442723726}"/>
              </c:ext>
            </c:extLst>
          </c:dPt>
          <c:dPt>
            <c:idx val="1073"/>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0863-A35D-4391-AAFE-72E442723726}"/>
              </c:ext>
            </c:extLst>
          </c:dPt>
          <c:dPt>
            <c:idx val="1074"/>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865-A35D-4391-AAFE-72E442723726}"/>
              </c:ext>
            </c:extLst>
          </c:dPt>
          <c:dPt>
            <c:idx val="1075"/>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867-A35D-4391-AAFE-72E442723726}"/>
              </c:ext>
            </c:extLst>
          </c:dPt>
          <c:dPt>
            <c:idx val="1076"/>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869-A35D-4391-AAFE-72E442723726}"/>
              </c:ext>
            </c:extLst>
          </c:dPt>
          <c:dPt>
            <c:idx val="1077"/>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86B-A35D-4391-AAFE-72E442723726}"/>
              </c:ext>
            </c:extLst>
          </c:dPt>
          <c:dPt>
            <c:idx val="1078"/>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86D-A35D-4391-AAFE-72E442723726}"/>
              </c:ext>
            </c:extLst>
          </c:dPt>
          <c:dPt>
            <c:idx val="1079"/>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86F-A35D-4391-AAFE-72E442723726}"/>
              </c:ext>
            </c:extLst>
          </c:dPt>
          <c:dPt>
            <c:idx val="1080"/>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0871-A35D-4391-AAFE-72E442723726}"/>
              </c:ext>
            </c:extLst>
          </c:dPt>
          <c:dPt>
            <c:idx val="1081"/>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0873-A35D-4391-AAFE-72E442723726}"/>
              </c:ext>
            </c:extLst>
          </c:dPt>
          <c:dPt>
            <c:idx val="1082"/>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0875-A35D-4391-AAFE-72E442723726}"/>
              </c:ext>
            </c:extLst>
          </c:dPt>
          <c:dPt>
            <c:idx val="1083"/>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0877-A35D-4391-AAFE-72E442723726}"/>
              </c:ext>
            </c:extLst>
          </c:dPt>
          <c:dPt>
            <c:idx val="1084"/>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0879-A35D-4391-AAFE-72E442723726}"/>
              </c:ext>
            </c:extLst>
          </c:dPt>
          <c:dPt>
            <c:idx val="1085"/>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087B-A35D-4391-AAFE-72E442723726}"/>
              </c:ext>
            </c:extLst>
          </c:dPt>
          <c:dPt>
            <c:idx val="1086"/>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087D-A35D-4391-AAFE-72E442723726}"/>
              </c:ext>
            </c:extLst>
          </c:dPt>
          <c:dPt>
            <c:idx val="1087"/>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087F-A35D-4391-AAFE-72E442723726}"/>
              </c:ext>
            </c:extLst>
          </c:dPt>
          <c:dPt>
            <c:idx val="1088"/>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0881-A35D-4391-AAFE-72E442723726}"/>
              </c:ext>
            </c:extLst>
          </c:dPt>
          <c:dPt>
            <c:idx val="1089"/>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0883-A35D-4391-AAFE-72E442723726}"/>
              </c:ext>
            </c:extLst>
          </c:dPt>
          <c:dPt>
            <c:idx val="1090"/>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0885-A35D-4391-AAFE-72E442723726}"/>
              </c:ext>
            </c:extLst>
          </c:dPt>
          <c:dPt>
            <c:idx val="1091"/>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0887-A35D-4391-AAFE-72E442723726}"/>
              </c:ext>
            </c:extLst>
          </c:dPt>
          <c:dPt>
            <c:idx val="1092"/>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889-A35D-4391-AAFE-72E442723726}"/>
              </c:ext>
            </c:extLst>
          </c:dPt>
          <c:dPt>
            <c:idx val="1093"/>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88B-A35D-4391-AAFE-72E442723726}"/>
              </c:ext>
            </c:extLst>
          </c:dPt>
          <c:dPt>
            <c:idx val="1094"/>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88D-A35D-4391-AAFE-72E442723726}"/>
              </c:ext>
            </c:extLst>
          </c:dPt>
          <c:dPt>
            <c:idx val="1095"/>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88F-A35D-4391-AAFE-72E442723726}"/>
              </c:ext>
            </c:extLst>
          </c:dPt>
          <c:dPt>
            <c:idx val="1096"/>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891-A35D-4391-AAFE-72E442723726}"/>
              </c:ext>
            </c:extLst>
          </c:dPt>
          <c:dPt>
            <c:idx val="1097"/>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893-A35D-4391-AAFE-72E442723726}"/>
              </c:ext>
            </c:extLst>
          </c:dPt>
          <c:dPt>
            <c:idx val="1098"/>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0895-A35D-4391-AAFE-72E442723726}"/>
              </c:ext>
            </c:extLst>
          </c:dPt>
          <c:dPt>
            <c:idx val="1099"/>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0897-A35D-4391-AAFE-72E442723726}"/>
              </c:ext>
            </c:extLst>
          </c:dPt>
          <c:dPt>
            <c:idx val="1100"/>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0899-A35D-4391-AAFE-72E442723726}"/>
              </c:ext>
            </c:extLst>
          </c:dPt>
          <c:dPt>
            <c:idx val="1101"/>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089B-A35D-4391-AAFE-72E442723726}"/>
              </c:ext>
            </c:extLst>
          </c:dPt>
          <c:dPt>
            <c:idx val="1102"/>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089D-A35D-4391-AAFE-72E442723726}"/>
              </c:ext>
            </c:extLst>
          </c:dPt>
          <c:dPt>
            <c:idx val="1103"/>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089F-A35D-4391-AAFE-72E442723726}"/>
              </c:ext>
            </c:extLst>
          </c:dPt>
          <c:dPt>
            <c:idx val="1104"/>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8A1-A35D-4391-AAFE-72E442723726}"/>
              </c:ext>
            </c:extLst>
          </c:dPt>
          <c:dPt>
            <c:idx val="1105"/>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8A3-A35D-4391-AAFE-72E442723726}"/>
              </c:ext>
            </c:extLst>
          </c:dPt>
          <c:dPt>
            <c:idx val="1106"/>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8A5-A35D-4391-AAFE-72E442723726}"/>
              </c:ext>
            </c:extLst>
          </c:dPt>
          <c:dPt>
            <c:idx val="1107"/>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8A7-A35D-4391-AAFE-72E442723726}"/>
              </c:ext>
            </c:extLst>
          </c:dPt>
          <c:dPt>
            <c:idx val="1108"/>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8A9-A35D-4391-AAFE-72E442723726}"/>
              </c:ext>
            </c:extLst>
          </c:dPt>
          <c:dPt>
            <c:idx val="1109"/>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8AB-A35D-4391-AAFE-72E442723726}"/>
              </c:ext>
            </c:extLst>
          </c:dPt>
          <c:dPt>
            <c:idx val="1110"/>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08AD-A35D-4391-AAFE-72E442723726}"/>
              </c:ext>
            </c:extLst>
          </c:dPt>
          <c:dPt>
            <c:idx val="1111"/>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08AF-A35D-4391-AAFE-72E442723726}"/>
              </c:ext>
            </c:extLst>
          </c:dPt>
          <c:dPt>
            <c:idx val="1112"/>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08B1-A35D-4391-AAFE-72E442723726}"/>
              </c:ext>
            </c:extLst>
          </c:dPt>
          <c:dPt>
            <c:idx val="1113"/>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08B3-A35D-4391-AAFE-72E442723726}"/>
              </c:ext>
            </c:extLst>
          </c:dPt>
          <c:dPt>
            <c:idx val="1114"/>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08B5-A35D-4391-AAFE-72E442723726}"/>
              </c:ext>
            </c:extLst>
          </c:dPt>
          <c:dPt>
            <c:idx val="1115"/>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08B7-A35D-4391-AAFE-72E442723726}"/>
              </c:ext>
            </c:extLst>
          </c:dPt>
          <c:dPt>
            <c:idx val="1116"/>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8B9-A35D-4391-AAFE-72E442723726}"/>
              </c:ext>
            </c:extLst>
          </c:dPt>
          <c:dPt>
            <c:idx val="1117"/>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8BB-A35D-4391-AAFE-72E442723726}"/>
              </c:ext>
            </c:extLst>
          </c:dPt>
          <c:dPt>
            <c:idx val="1118"/>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8BD-A35D-4391-AAFE-72E442723726}"/>
              </c:ext>
            </c:extLst>
          </c:dPt>
          <c:dPt>
            <c:idx val="1119"/>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8BF-A35D-4391-AAFE-72E442723726}"/>
              </c:ext>
            </c:extLst>
          </c:dPt>
          <c:dPt>
            <c:idx val="1120"/>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8C1-A35D-4391-AAFE-72E442723726}"/>
              </c:ext>
            </c:extLst>
          </c:dPt>
          <c:dPt>
            <c:idx val="1121"/>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8C3-A35D-4391-AAFE-72E442723726}"/>
              </c:ext>
            </c:extLst>
          </c:dPt>
          <c:dPt>
            <c:idx val="1122"/>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08C5-A35D-4391-AAFE-72E442723726}"/>
              </c:ext>
            </c:extLst>
          </c:dPt>
          <c:dPt>
            <c:idx val="1123"/>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08C7-A35D-4391-AAFE-72E442723726}"/>
              </c:ext>
            </c:extLst>
          </c:dPt>
          <c:dPt>
            <c:idx val="1124"/>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08C9-A35D-4391-AAFE-72E442723726}"/>
              </c:ext>
            </c:extLst>
          </c:dPt>
          <c:dPt>
            <c:idx val="1125"/>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08CB-A35D-4391-AAFE-72E442723726}"/>
              </c:ext>
            </c:extLst>
          </c:dPt>
          <c:dPt>
            <c:idx val="1126"/>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08CD-A35D-4391-AAFE-72E442723726}"/>
              </c:ext>
            </c:extLst>
          </c:dPt>
          <c:dPt>
            <c:idx val="1127"/>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08CF-A35D-4391-AAFE-72E442723726}"/>
              </c:ext>
            </c:extLst>
          </c:dPt>
          <c:dPt>
            <c:idx val="1128"/>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8D1-A35D-4391-AAFE-72E442723726}"/>
              </c:ext>
            </c:extLst>
          </c:dPt>
          <c:dPt>
            <c:idx val="1129"/>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8D3-A35D-4391-AAFE-72E442723726}"/>
              </c:ext>
            </c:extLst>
          </c:dPt>
          <c:dPt>
            <c:idx val="1130"/>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8D5-A35D-4391-AAFE-72E442723726}"/>
              </c:ext>
            </c:extLst>
          </c:dPt>
          <c:dPt>
            <c:idx val="1131"/>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8D7-A35D-4391-AAFE-72E442723726}"/>
              </c:ext>
            </c:extLst>
          </c:dPt>
          <c:dPt>
            <c:idx val="1132"/>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8D9-A35D-4391-AAFE-72E442723726}"/>
              </c:ext>
            </c:extLst>
          </c:dPt>
          <c:dPt>
            <c:idx val="1133"/>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8DB-A35D-4391-AAFE-72E442723726}"/>
              </c:ext>
            </c:extLst>
          </c:dPt>
          <c:dPt>
            <c:idx val="1134"/>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08DD-A35D-4391-AAFE-72E442723726}"/>
              </c:ext>
            </c:extLst>
          </c:dPt>
          <c:dPt>
            <c:idx val="1135"/>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08DF-A35D-4391-AAFE-72E442723726}"/>
              </c:ext>
            </c:extLst>
          </c:dPt>
          <c:dPt>
            <c:idx val="1136"/>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08E1-A35D-4391-AAFE-72E442723726}"/>
              </c:ext>
            </c:extLst>
          </c:dPt>
          <c:dPt>
            <c:idx val="1137"/>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08E3-A35D-4391-AAFE-72E442723726}"/>
              </c:ext>
            </c:extLst>
          </c:dPt>
          <c:dPt>
            <c:idx val="1138"/>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08E5-A35D-4391-AAFE-72E442723726}"/>
              </c:ext>
            </c:extLst>
          </c:dPt>
          <c:dPt>
            <c:idx val="1139"/>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08E7-A35D-4391-AAFE-72E442723726}"/>
              </c:ext>
            </c:extLst>
          </c:dPt>
          <c:dPt>
            <c:idx val="1140"/>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08E9-A35D-4391-AAFE-72E442723726}"/>
              </c:ext>
            </c:extLst>
          </c:dPt>
          <c:dPt>
            <c:idx val="1141"/>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08EB-A35D-4391-AAFE-72E442723726}"/>
              </c:ext>
            </c:extLst>
          </c:dPt>
          <c:dPt>
            <c:idx val="1142"/>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08ED-A35D-4391-AAFE-72E442723726}"/>
              </c:ext>
            </c:extLst>
          </c:dPt>
          <c:dPt>
            <c:idx val="1143"/>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08EF-A35D-4391-AAFE-72E442723726}"/>
              </c:ext>
            </c:extLst>
          </c:dPt>
          <c:dPt>
            <c:idx val="1144"/>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08F1-A35D-4391-AAFE-72E442723726}"/>
              </c:ext>
            </c:extLst>
          </c:dPt>
          <c:dPt>
            <c:idx val="1145"/>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08F3-A35D-4391-AAFE-72E442723726}"/>
              </c:ext>
            </c:extLst>
          </c:dPt>
          <c:dPt>
            <c:idx val="1146"/>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8F5-A35D-4391-AAFE-72E442723726}"/>
              </c:ext>
            </c:extLst>
          </c:dPt>
          <c:dPt>
            <c:idx val="1147"/>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8F7-A35D-4391-AAFE-72E442723726}"/>
              </c:ext>
            </c:extLst>
          </c:dPt>
          <c:dPt>
            <c:idx val="1148"/>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8F9-A35D-4391-AAFE-72E442723726}"/>
              </c:ext>
            </c:extLst>
          </c:dPt>
          <c:dPt>
            <c:idx val="1149"/>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8FB-A35D-4391-AAFE-72E442723726}"/>
              </c:ext>
            </c:extLst>
          </c:dPt>
          <c:dPt>
            <c:idx val="1150"/>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8FD-A35D-4391-AAFE-72E442723726}"/>
              </c:ext>
            </c:extLst>
          </c:dPt>
          <c:dPt>
            <c:idx val="1151"/>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8FF-A35D-4391-AAFE-72E442723726}"/>
              </c:ext>
            </c:extLst>
          </c:dPt>
          <c:dPt>
            <c:idx val="1152"/>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0901-A35D-4391-AAFE-72E442723726}"/>
              </c:ext>
            </c:extLst>
          </c:dPt>
          <c:dPt>
            <c:idx val="1153"/>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0903-A35D-4391-AAFE-72E442723726}"/>
              </c:ext>
            </c:extLst>
          </c:dPt>
          <c:dPt>
            <c:idx val="1154"/>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0905-A35D-4391-AAFE-72E442723726}"/>
              </c:ext>
            </c:extLst>
          </c:dPt>
          <c:dPt>
            <c:idx val="1155"/>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0907-A35D-4391-AAFE-72E442723726}"/>
              </c:ext>
            </c:extLst>
          </c:dPt>
          <c:dPt>
            <c:idx val="1156"/>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0909-A35D-4391-AAFE-72E442723726}"/>
              </c:ext>
            </c:extLst>
          </c:dPt>
          <c:dPt>
            <c:idx val="1157"/>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090B-A35D-4391-AAFE-72E442723726}"/>
              </c:ext>
            </c:extLst>
          </c:dPt>
          <c:dPt>
            <c:idx val="1158"/>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90D-A35D-4391-AAFE-72E442723726}"/>
              </c:ext>
            </c:extLst>
          </c:dPt>
          <c:dPt>
            <c:idx val="1159"/>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90F-A35D-4391-AAFE-72E442723726}"/>
              </c:ext>
            </c:extLst>
          </c:dPt>
          <c:dPt>
            <c:idx val="1160"/>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911-A35D-4391-AAFE-72E442723726}"/>
              </c:ext>
            </c:extLst>
          </c:dPt>
          <c:dPt>
            <c:idx val="1161"/>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913-A35D-4391-AAFE-72E442723726}"/>
              </c:ext>
            </c:extLst>
          </c:dPt>
          <c:dPt>
            <c:idx val="1162"/>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915-A35D-4391-AAFE-72E442723726}"/>
              </c:ext>
            </c:extLst>
          </c:dPt>
          <c:dPt>
            <c:idx val="1163"/>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917-A35D-4391-AAFE-72E442723726}"/>
              </c:ext>
            </c:extLst>
          </c:dPt>
          <c:dPt>
            <c:idx val="1164"/>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0919-A35D-4391-AAFE-72E442723726}"/>
              </c:ext>
            </c:extLst>
          </c:dPt>
          <c:dPt>
            <c:idx val="1165"/>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091B-A35D-4391-AAFE-72E442723726}"/>
              </c:ext>
            </c:extLst>
          </c:dPt>
          <c:dPt>
            <c:idx val="1166"/>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091D-A35D-4391-AAFE-72E442723726}"/>
              </c:ext>
            </c:extLst>
          </c:dPt>
          <c:dPt>
            <c:idx val="1167"/>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091F-A35D-4391-AAFE-72E442723726}"/>
              </c:ext>
            </c:extLst>
          </c:dPt>
          <c:dPt>
            <c:idx val="1168"/>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0921-A35D-4391-AAFE-72E442723726}"/>
              </c:ext>
            </c:extLst>
          </c:dPt>
          <c:dPt>
            <c:idx val="1169"/>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0923-A35D-4391-AAFE-72E442723726}"/>
              </c:ext>
            </c:extLst>
          </c:dPt>
          <c:dPt>
            <c:idx val="1170"/>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925-A35D-4391-AAFE-72E442723726}"/>
              </c:ext>
            </c:extLst>
          </c:dPt>
          <c:dPt>
            <c:idx val="1171"/>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927-A35D-4391-AAFE-72E442723726}"/>
              </c:ext>
            </c:extLst>
          </c:dPt>
          <c:dPt>
            <c:idx val="1172"/>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929-A35D-4391-AAFE-72E442723726}"/>
              </c:ext>
            </c:extLst>
          </c:dPt>
          <c:dPt>
            <c:idx val="1173"/>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92B-A35D-4391-AAFE-72E442723726}"/>
              </c:ext>
            </c:extLst>
          </c:dPt>
          <c:dPt>
            <c:idx val="1174"/>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92D-A35D-4391-AAFE-72E442723726}"/>
              </c:ext>
            </c:extLst>
          </c:dPt>
          <c:dPt>
            <c:idx val="1175"/>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92F-A35D-4391-AAFE-72E442723726}"/>
              </c:ext>
            </c:extLst>
          </c:dPt>
          <c:dPt>
            <c:idx val="1176"/>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0931-A35D-4391-AAFE-72E442723726}"/>
              </c:ext>
            </c:extLst>
          </c:dPt>
          <c:dPt>
            <c:idx val="1177"/>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0933-A35D-4391-AAFE-72E442723726}"/>
              </c:ext>
            </c:extLst>
          </c:dPt>
          <c:dPt>
            <c:idx val="1178"/>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0935-A35D-4391-AAFE-72E442723726}"/>
              </c:ext>
            </c:extLst>
          </c:dPt>
          <c:dPt>
            <c:idx val="1179"/>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0937-A35D-4391-AAFE-72E442723726}"/>
              </c:ext>
            </c:extLst>
          </c:dPt>
          <c:dPt>
            <c:idx val="1180"/>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0939-A35D-4391-AAFE-72E442723726}"/>
              </c:ext>
            </c:extLst>
          </c:dPt>
          <c:dPt>
            <c:idx val="1181"/>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093B-A35D-4391-AAFE-72E442723726}"/>
              </c:ext>
            </c:extLst>
          </c:dPt>
          <c:dPt>
            <c:idx val="1182"/>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93D-A35D-4391-AAFE-72E442723726}"/>
              </c:ext>
            </c:extLst>
          </c:dPt>
          <c:dPt>
            <c:idx val="1183"/>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93F-A35D-4391-AAFE-72E442723726}"/>
              </c:ext>
            </c:extLst>
          </c:dPt>
          <c:dPt>
            <c:idx val="1184"/>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941-A35D-4391-AAFE-72E442723726}"/>
              </c:ext>
            </c:extLst>
          </c:dPt>
          <c:dPt>
            <c:idx val="1185"/>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943-A35D-4391-AAFE-72E442723726}"/>
              </c:ext>
            </c:extLst>
          </c:dPt>
          <c:dPt>
            <c:idx val="1186"/>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945-A35D-4391-AAFE-72E442723726}"/>
              </c:ext>
            </c:extLst>
          </c:dPt>
          <c:dPt>
            <c:idx val="1187"/>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947-A35D-4391-AAFE-72E442723726}"/>
              </c:ext>
            </c:extLst>
          </c:dPt>
          <c:dPt>
            <c:idx val="1188"/>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0949-A35D-4391-AAFE-72E442723726}"/>
              </c:ext>
            </c:extLst>
          </c:dPt>
          <c:dPt>
            <c:idx val="1189"/>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094B-A35D-4391-AAFE-72E442723726}"/>
              </c:ext>
            </c:extLst>
          </c:dPt>
          <c:dPt>
            <c:idx val="1190"/>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094D-A35D-4391-AAFE-72E442723726}"/>
              </c:ext>
            </c:extLst>
          </c:dPt>
          <c:dPt>
            <c:idx val="1191"/>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094F-A35D-4391-AAFE-72E442723726}"/>
              </c:ext>
            </c:extLst>
          </c:dPt>
          <c:dPt>
            <c:idx val="1192"/>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0951-A35D-4391-AAFE-72E442723726}"/>
              </c:ext>
            </c:extLst>
          </c:dPt>
          <c:dPt>
            <c:idx val="1193"/>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0953-A35D-4391-AAFE-72E442723726}"/>
              </c:ext>
            </c:extLst>
          </c:dPt>
          <c:dPt>
            <c:idx val="1194"/>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0955-A35D-4391-AAFE-72E442723726}"/>
              </c:ext>
            </c:extLst>
          </c:dPt>
          <c:dPt>
            <c:idx val="1195"/>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0957-A35D-4391-AAFE-72E442723726}"/>
              </c:ext>
            </c:extLst>
          </c:dPt>
          <c:dPt>
            <c:idx val="1196"/>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0959-A35D-4391-AAFE-72E442723726}"/>
              </c:ext>
            </c:extLst>
          </c:dPt>
          <c:dPt>
            <c:idx val="1197"/>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095B-A35D-4391-AAFE-72E442723726}"/>
              </c:ext>
            </c:extLst>
          </c:dPt>
          <c:dPt>
            <c:idx val="1198"/>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095D-A35D-4391-AAFE-72E442723726}"/>
              </c:ext>
            </c:extLst>
          </c:dPt>
          <c:dPt>
            <c:idx val="1199"/>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095F-A35D-4391-AAFE-72E442723726}"/>
              </c:ext>
            </c:extLst>
          </c:dPt>
          <c:dPt>
            <c:idx val="1200"/>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961-A35D-4391-AAFE-72E442723726}"/>
              </c:ext>
            </c:extLst>
          </c:dPt>
          <c:dPt>
            <c:idx val="1201"/>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963-A35D-4391-AAFE-72E442723726}"/>
              </c:ext>
            </c:extLst>
          </c:dPt>
          <c:dPt>
            <c:idx val="1202"/>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965-A35D-4391-AAFE-72E442723726}"/>
              </c:ext>
            </c:extLst>
          </c:dPt>
          <c:dPt>
            <c:idx val="1203"/>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967-A35D-4391-AAFE-72E442723726}"/>
              </c:ext>
            </c:extLst>
          </c:dPt>
          <c:dPt>
            <c:idx val="1204"/>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969-A35D-4391-AAFE-72E442723726}"/>
              </c:ext>
            </c:extLst>
          </c:dPt>
          <c:dPt>
            <c:idx val="1205"/>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96B-A35D-4391-AAFE-72E442723726}"/>
              </c:ext>
            </c:extLst>
          </c:dPt>
          <c:dPt>
            <c:idx val="1206"/>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096D-A35D-4391-AAFE-72E442723726}"/>
              </c:ext>
            </c:extLst>
          </c:dPt>
          <c:dPt>
            <c:idx val="1207"/>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096F-A35D-4391-AAFE-72E442723726}"/>
              </c:ext>
            </c:extLst>
          </c:dPt>
          <c:dPt>
            <c:idx val="1208"/>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0971-A35D-4391-AAFE-72E442723726}"/>
              </c:ext>
            </c:extLst>
          </c:dPt>
          <c:dPt>
            <c:idx val="1209"/>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0973-A35D-4391-AAFE-72E442723726}"/>
              </c:ext>
            </c:extLst>
          </c:dPt>
          <c:dPt>
            <c:idx val="1210"/>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0975-A35D-4391-AAFE-72E442723726}"/>
              </c:ext>
            </c:extLst>
          </c:dPt>
          <c:dPt>
            <c:idx val="1211"/>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0977-A35D-4391-AAFE-72E442723726}"/>
              </c:ext>
            </c:extLst>
          </c:dPt>
          <c:dPt>
            <c:idx val="1212"/>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979-A35D-4391-AAFE-72E442723726}"/>
              </c:ext>
            </c:extLst>
          </c:dPt>
          <c:dPt>
            <c:idx val="1213"/>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97B-A35D-4391-AAFE-72E442723726}"/>
              </c:ext>
            </c:extLst>
          </c:dPt>
          <c:dPt>
            <c:idx val="1214"/>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97D-A35D-4391-AAFE-72E442723726}"/>
              </c:ext>
            </c:extLst>
          </c:dPt>
          <c:dPt>
            <c:idx val="1215"/>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97F-A35D-4391-AAFE-72E442723726}"/>
              </c:ext>
            </c:extLst>
          </c:dPt>
          <c:dPt>
            <c:idx val="1216"/>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981-A35D-4391-AAFE-72E442723726}"/>
              </c:ext>
            </c:extLst>
          </c:dPt>
          <c:dPt>
            <c:idx val="1217"/>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983-A35D-4391-AAFE-72E442723726}"/>
              </c:ext>
            </c:extLst>
          </c:dPt>
          <c:dPt>
            <c:idx val="1218"/>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0985-A35D-4391-AAFE-72E442723726}"/>
              </c:ext>
            </c:extLst>
          </c:dPt>
          <c:dPt>
            <c:idx val="1219"/>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0987-A35D-4391-AAFE-72E442723726}"/>
              </c:ext>
            </c:extLst>
          </c:dPt>
          <c:dPt>
            <c:idx val="1220"/>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0989-A35D-4391-AAFE-72E442723726}"/>
              </c:ext>
            </c:extLst>
          </c:dPt>
          <c:dPt>
            <c:idx val="1221"/>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098B-A35D-4391-AAFE-72E442723726}"/>
              </c:ext>
            </c:extLst>
          </c:dPt>
          <c:dPt>
            <c:idx val="1222"/>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098D-A35D-4391-AAFE-72E442723726}"/>
              </c:ext>
            </c:extLst>
          </c:dPt>
          <c:dPt>
            <c:idx val="1223"/>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098F-A35D-4391-AAFE-72E442723726}"/>
              </c:ext>
            </c:extLst>
          </c:dPt>
          <c:dPt>
            <c:idx val="1224"/>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991-A35D-4391-AAFE-72E442723726}"/>
              </c:ext>
            </c:extLst>
          </c:dPt>
          <c:dPt>
            <c:idx val="1225"/>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993-A35D-4391-AAFE-72E442723726}"/>
              </c:ext>
            </c:extLst>
          </c:dPt>
          <c:dPt>
            <c:idx val="1226"/>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995-A35D-4391-AAFE-72E442723726}"/>
              </c:ext>
            </c:extLst>
          </c:dPt>
          <c:dPt>
            <c:idx val="1227"/>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997-A35D-4391-AAFE-72E442723726}"/>
              </c:ext>
            </c:extLst>
          </c:dPt>
          <c:dPt>
            <c:idx val="1228"/>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999-A35D-4391-AAFE-72E442723726}"/>
              </c:ext>
            </c:extLst>
          </c:dPt>
          <c:dPt>
            <c:idx val="1229"/>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99B-A35D-4391-AAFE-72E442723726}"/>
              </c:ext>
            </c:extLst>
          </c:dPt>
          <c:dPt>
            <c:idx val="1230"/>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099D-A35D-4391-AAFE-72E442723726}"/>
              </c:ext>
            </c:extLst>
          </c:dPt>
          <c:dPt>
            <c:idx val="1231"/>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099F-A35D-4391-AAFE-72E442723726}"/>
              </c:ext>
            </c:extLst>
          </c:dPt>
          <c:dPt>
            <c:idx val="1232"/>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09A1-A35D-4391-AAFE-72E442723726}"/>
              </c:ext>
            </c:extLst>
          </c:dPt>
          <c:dPt>
            <c:idx val="1233"/>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09A3-A35D-4391-AAFE-72E442723726}"/>
              </c:ext>
            </c:extLst>
          </c:dPt>
          <c:dPt>
            <c:idx val="1234"/>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09A5-A35D-4391-AAFE-72E442723726}"/>
              </c:ext>
            </c:extLst>
          </c:dPt>
          <c:dPt>
            <c:idx val="1235"/>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09A7-A35D-4391-AAFE-72E442723726}"/>
              </c:ext>
            </c:extLst>
          </c:dPt>
          <c:dPt>
            <c:idx val="1236"/>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9A9-A35D-4391-AAFE-72E442723726}"/>
              </c:ext>
            </c:extLst>
          </c:dPt>
          <c:dPt>
            <c:idx val="1237"/>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9AB-A35D-4391-AAFE-72E442723726}"/>
              </c:ext>
            </c:extLst>
          </c:dPt>
          <c:dPt>
            <c:idx val="1238"/>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9AD-A35D-4391-AAFE-72E442723726}"/>
              </c:ext>
            </c:extLst>
          </c:dPt>
          <c:dPt>
            <c:idx val="1239"/>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9AF-A35D-4391-AAFE-72E442723726}"/>
              </c:ext>
            </c:extLst>
          </c:dPt>
          <c:dPt>
            <c:idx val="1240"/>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9B1-A35D-4391-AAFE-72E442723726}"/>
              </c:ext>
            </c:extLst>
          </c:dPt>
          <c:dPt>
            <c:idx val="1241"/>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9B3-A35D-4391-AAFE-72E442723726}"/>
              </c:ext>
            </c:extLst>
          </c:dPt>
          <c:dPt>
            <c:idx val="1242"/>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09B5-A35D-4391-AAFE-72E442723726}"/>
              </c:ext>
            </c:extLst>
          </c:dPt>
          <c:dPt>
            <c:idx val="1243"/>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09B7-A35D-4391-AAFE-72E442723726}"/>
              </c:ext>
            </c:extLst>
          </c:dPt>
          <c:dPt>
            <c:idx val="1244"/>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09B9-A35D-4391-AAFE-72E442723726}"/>
              </c:ext>
            </c:extLst>
          </c:dPt>
          <c:dPt>
            <c:idx val="1245"/>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09BB-A35D-4391-AAFE-72E442723726}"/>
              </c:ext>
            </c:extLst>
          </c:dPt>
          <c:dPt>
            <c:idx val="1246"/>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09BD-A35D-4391-AAFE-72E442723726}"/>
              </c:ext>
            </c:extLst>
          </c:dPt>
          <c:dPt>
            <c:idx val="1247"/>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09BF-A35D-4391-AAFE-72E442723726}"/>
              </c:ext>
            </c:extLst>
          </c:dPt>
          <c:dPt>
            <c:idx val="1248"/>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09C1-A35D-4391-AAFE-72E442723726}"/>
              </c:ext>
            </c:extLst>
          </c:dPt>
          <c:dPt>
            <c:idx val="1249"/>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09C3-A35D-4391-AAFE-72E442723726}"/>
              </c:ext>
            </c:extLst>
          </c:dPt>
          <c:dPt>
            <c:idx val="1250"/>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09C5-A35D-4391-AAFE-72E442723726}"/>
              </c:ext>
            </c:extLst>
          </c:dPt>
          <c:dPt>
            <c:idx val="1251"/>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09C7-A35D-4391-AAFE-72E442723726}"/>
              </c:ext>
            </c:extLst>
          </c:dPt>
          <c:dPt>
            <c:idx val="1252"/>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09C9-A35D-4391-AAFE-72E442723726}"/>
              </c:ext>
            </c:extLst>
          </c:dPt>
          <c:dPt>
            <c:idx val="1253"/>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09CB-A35D-4391-AAFE-72E442723726}"/>
              </c:ext>
            </c:extLst>
          </c:dPt>
          <c:dPt>
            <c:idx val="1254"/>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9CD-A35D-4391-AAFE-72E442723726}"/>
              </c:ext>
            </c:extLst>
          </c:dPt>
          <c:dPt>
            <c:idx val="1255"/>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9CF-A35D-4391-AAFE-72E442723726}"/>
              </c:ext>
            </c:extLst>
          </c:dPt>
          <c:dPt>
            <c:idx val="1256"/>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9D1-A35D-4391-AAFE-72E442723726}"/>
              </c:ext>
            </c:extLst>
          </c:dPt>
          <c:dPt>
            <c:idx val="1257"/>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9D3-A35D-4391-AAFE-72E442723726}"/>
              </c:ext>
            </c:extLst>
          </c:dPt>
          <c:dPt>
            <c:idx val="1258"/>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9D5-A35D-4391-AAFE-72E442723726}"/>
              </c:ext>
            </c:extLst>
          </c:dPt>
          <c:dPt>
            <c:idx val="1259"/>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9D7-A35D-4391-AAFE-72E442723726}"/>
              </c:ext>
            </c:extLst>
          </c:dPt>
          <c:dPt>
            <c:idx val="1260"/>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09D9-A35D-4391-AAFE-72E442723726}"/>
              </c:ext>
            </c:extLst>
          </c:dPt>
          <c:dPt>
            <c:idx val="1261"/>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09DB-A35D-4391-AAFE-72E442723726}"/>
              </c:ext>
            </c:extLst>
          </c:dPt>
          <c:dPt>
            <c:idx val="1262"/>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09DD-A35D-4391-AAFE-72E442723726}"/>
              </c:ext>
            </c:extLst>
          </c:dPt>
          <c:dPt>
            <c:idx val="1263"/>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09DF-A35D-4391-AAFE-72E442723726}"/>
              </c:ext>
            </c:extLst>
          </c:dPt>
          <c:dPt>
            <c:idx val="1264"/>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09E1-A35D-4391-AAFE-72E442723726}"/>
              </c:ext>
            </c:extLst>
          </c:dPt>
          <c:dPt>
            <c:idx val="1265"/>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09E3-A35D-4391-AAFE-72E442723726}"/>
              </c:ext>
            </c:extLst>
          </c:dPt>
          <c:dPt>
            <c:idx val="1266"/>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9E5-A35D-4391-AAFE-72E442723726}"/>
              </c:ext>
            </c:extLst>
          </c:dPt>
          <c:dPt>
            <c:idx val="1267"/>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9E7-A35D-4391-AAFE-72E442723726}"/>
              </c:ext>
            </c:extLst>
          </c:dPt>
          <c:dPt>
            <c:idx val="1268"/>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9E9-A35D-4391-AAFE-72E442723726}"/>
              </c:ext>
            </c:extLst>
          </c:dPt>
          <c:dPt>
            <c:idx val="1269"/>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9EB-A35D-4391-AAFE-72E442723726}"/>
              </c:ext>
            </c:extLst>
          </c:dPt>
          <c:dPt>
            <c:idx val="1270"/>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9ED-A35D-4391-AAFE-72E442723726}"/>
              </c:ext>
            </c:extLst>
          </c:dPt>
          <c:dPt>
            <c:idx val="1271"/>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9EF-A35D-4391-AAFE-72E442723726}"/>
              </c:ext>
            </c:extLst>
          </c:dPt>
          <c:dPt>
            <c:idx val="1272"/>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09F1-A35D-4391-AAFE-72E442723726}"/>
              </c:ext>
            </c:extLst>
          </c:dPt>
          <c:dPt>
            <c:idx val="1273"/>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09F3-A35D-4391-AAFE-72E442723726}"/>
              </c:ext>
            </c:extLst>
          </c:dPt>
          <c:dPt>
            <c:idx val="1274"/>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09F5-A35D-4391-AAFE-72E442723726}"/>
              </c:ext>
            </c:extLst>
          </c:dPt>
          <c:dPt>
            <c:idx val="1275"/>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09F7-A35D-4391-AAFE-72E442723726}"/>
              </c:ext>
            </c:extLst>
          </c:dPt>
          <c:dPt>
            <c:idx val="1276"/>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09F9-A35D-4391-AAFE-72E442723726}"/>
              </c:ext>
            </c:extLst>
          </c:dPt>
          <c:dPt>
            <c:idx val="1277"/>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09FB-A35D-4391-AAFE-72E442723726}"/>
              </c:ext>
            </c:extLst>
          </c:dPt>
          <c:dPt>
            <c:idx val="1278"/>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9FD-A35D-4391-AAFE-72E442723726}"/>
              </c:ext>
            </c:extLst>
          </c:dPt>
          <c:dPt>
            <c:idx val="1279"/>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9FF-A35D-4391-AAFE-72E442723726}"/>
              </c:ext>
            </c:extLst>
          </c:dPt>
          <c:dPt>
            <c:idx val="1280"/>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A01-A35D-4391-AAFE-72E442723726}"/>
              </c:ext>
            </c:extLst>
          </c:dPt>
          <c:dPt>
            <c:idx val="1281"/>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A03-A35D-4391-AAFE-72E442723726}"/>
              </c:ext>
            </c:extLst>
          </c:dPt>
          <c:dPt>
            <c:idx val="1282"/>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A05-A35D-4391-AAFE-72E442723726}"/>
              </c:ext>
            </c:extLst>
          </c:dPt>
          <c:dPt>
            <c:idx val="1283"/>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A07-A35D-4391-AAFE-72E442723726}"/>
              </c:ext>
            </c:extLst>
          </c:dPt>
          <c:dPt>
            <c:idx val="1284"/>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0A09-A35D-4391-AAFE-72E442723726}"/>
              </c:ext>
            </c:extLst>
          </c:dPt>
          <c:dPt>
            <c:idx val="1285"/>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0A0B-A35D-4391-AAFE-72E442723726}"/>
              </c:ext>
            </c:extLst>
          </c:dPt>
          <c:dPt>
            <c:idx val="1286"/>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0A0D-A35D-4391-AAFE-72E442723726}"/>
              </c:ext>
            </c:extLst>
          </c:dPt>
          <c:dPt>
            <c:idx val="1287"/>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0A0F-A35D-4391-AAFE-72E442723726}"/>
              </c:ext>
            </c:extLst>
          </c:dPt>
          <c:dPt>
            <c:idx val="1288"/>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0A11-A35D-4391-AAFE-72E442723726}"/>
              </c:ext>
            </c:extLst>
          </c:dPt>
          <c:dPt>
            <c:idx val="1289"/>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0A13-A35D-4391-AAFE-72E442723726}"/>
              </c:ext>
            </c:extLst>
          </c:dPt>
          <c:dPt>
            <c:idx val="1290"/>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A15-A35D-4391-AAFE-72E442723726}"/>
              </c:ext>
            </c:extLst>
          </c:dPt>
          <c:dPt>
            <c:idx val="1291"/>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A17-A35D-4391-AAFE-72E442723726}"/>
              </c:ext>
            </c:extLst>
          </c:dPt>
          <c:dPt>
            <c:idx val="1292"/>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A19-A35D-4391-AAFE-72E442723726}"/>
              </c:ext>
            </c:extLst>
          </c:dPt>
          <c:dPt>
            <c:idx val="1293"/>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A1B-A35D-4391-AAFE-72E442723726}"/>
              </c:ext>
            </c:extLst>
          </c:dPt>
          <c:dPt>
            <c:idx val="1294"/>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A1D-A35D-4391-AAFE-72E442723726}"/>
              </c:ext>
            </c:extLst>
          </c:dPt>
          <c:dPt>
            <c:idx val="1295"/>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A1F-A35D-4391-AAFE-72E442723726}"/>
              </c:ext>
            </c:extLst>
          </c:dPt>
          <c:dPt>
            <c:idx val="1296"/>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0A21-A35D-4391-AAFE-72E442723726}"/>
              </c:ext>
            </c:extLst>
          </c:dPt>
          <c:dPt>
            <c:idx val="1297"/>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0A23-A35D-4391-AAFE-72E442723726}"/>
              </c:ext>
            </c:extLst>
          </c:dPt>
          <c:dPt>
            <c:idx val="1298"/>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0A25-A35D-4391-AAFE-72E442723726}"/>
              </c:ext>
            </c:extLst>
          </c:dPt>
          <c:dPt>
            <c:idx val="1299"/>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0A27-A35D-4391-AAFE-72E442723726}"/>
              </c:ext>
            </c:extLst>
          </c:dPt>
          <c:dPt>
            <c:idx val="1300"/>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0A29-A35D-4391-AAFE-72E442723726}"/>
              </c:ext>
            </c:extLst>
          </c:dPt>
          <c:dPt>
            <c:idx val="1301"/>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0A2B-A35D-4391-AAFE-72E442723726}"/>
              </c:ext>
            </c:extLst>
          </c:dPt>
          <c:dPt>
            <c:idx val="1302"/>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0A2D-A35D-4391-AAFE-72E442723726}"/>
              </c:ext>
            </c:extLst>
          </c:dPt>
          <c:dPt>
            <c:idx val="1303"/>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0A2F-A35D-4391-AAFE-72E442723726}"/>
              </c:ext>
            </c:extLst>
          </c:dPt>
          <c:dPt>
            <c:idx val="1304"/>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0A31-A35D-4391-AAFE-72E442723726}"/>
              </c:ext>
            </c:extLst>
          </c:dPt>
          <c:dPt>
            <c:idx val="1305"/>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0A33-A35D-4391-AAFE-72E442723726}"/>
              </c:ext>
            </c:extLst>
          </c:dPt>
          <c:dPt>
            <c:idx val="1306"/>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0A35-A35D-4391-AAFE-72E442723726}"/>
              </c:ext>
            </c:extLst>
          </c:dPt>
          <c:dPt>
            <c:idx val="1307"/>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0A37-A35D-4391-AAFE-72E442723726}"/>
              </c:ext>
            </c:extLst>
          </c:dPt>
          <c:dPt>
            <c:idx val="1308"/>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A39-A35D-4391-AAFE-72E442723726}"/>
              </c:ext>
            </c:extLst>
          </c:dPt>
          <c:dPt>
            <c:idx val="1309"/>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A3B-A35D-4391-AAFE-72E442723726}"/>
              </c:ext>
            </c:extLst>
          </c:dPt>
          <c:dPt>
            <c:idx val="1310"/>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A3D-A35D-4391-AAFE-72E442723726}"/>
              </c:ext>
            </c:extLst>
          </c:dPt>
          <c:dPt>
            <c:idx val="1311"/>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A3F-A35D-4391-AAFE-72E442723726}"/>
              </c:ext>
            </c:extLst>
          </c:dPt>
          <c:dPt>
            <c:idx val="1312"/>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A41-A35D-4391-AAFE-72E442723726}"/>
              </c:ext>
            </c:extLst>
          </c:dPt>
          <c:dPt>
            <c:idx val="1313"/>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A43-A35D-4391-AAFE-72E442723726}"/>
              </c:ext>
            </c:extLst>
          </c:dPt>
          <c:dPt>
            <c:idx val="1314"/>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0A45-A35D-4391-AAFE-72E442723726}"/>
              </c:ext>
            </c:extLst>
          </c:dPt>
          <c:dPt>
            <c:idx val="1315"/>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0A47-A35D-4391-AAFE-72E442723726}"/>
              </c:ext>
            </c:extLst>
          </c:dPt>
          <c:dPt>
            <c:idx val="1316"/>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0A49-A35D-4391-AAFE-72E442723726}"/>
              </c:ext>
            </c:extLst>
          </c:dPt>
          <c:dPt>
            <c:idx val="1317"/>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0A4B-A35D-4391-AAFE-72E442723726}"/>
              </c:ext>
            </c:extLst>
          </c:dPt>
          <c:dPt>
            <c:idx val="1318"/>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0A4D-A35D-4391-AAFE-72E442723726}"/>
              </c:ext>
            </c:extLst>
          </c:dPt>
          <c:dPt>
            <c:idx val="1319"/>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0A4F-A35D-4391-AAFE-72E442723726}"/>
              </c:ext>
            </c:extLst>
          </c:dPt>
          <c:dPt>
            <c:idx val="1320"/>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A51-A35D-4391-AAFE-72E442723726}"/>
              </c:ext>
            </c:extLst>
          </c:dPt>
          <c:dPt>
            <c:idx val="1321"/>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A53-A35D-4391-AAFE-72E442723726}"/>
              </c:ext>
            </c:extLst>
          </c:dPt>
          <c:dPt>
            <c:idx val="1322"/>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A55-A35D-4391-AAFE-72E442723726}"/>
              </c:ext>
            </c:extLst>
          </c:dPt>
          <c:dPt>
            <c:idx val="1323"/>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A57-A35D-4391-AAFE-72E442723726}"/>
              </c:ext>
            </c:extLst>
          </c:dPt>
          <c:dPt>
            <c:idx val="1324"/>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A59-A35D-4391-AAFE-72E442723726}"/>
              </c:ext>
            </c:extLst>
          </c:dPt>
          <c:dPt>
            <c:idx val="1325"/>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A5B-A35D-4391-AAFE-72E442723726}"/>
              </c:ext>
            </c:extLst>
          </c:dPt>
          <c:dPt>
            <c:idx val="1326"/>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0A5D-A35D-4391-AAFE-72E442723726}"/>
              </c:ext>
            </c:extLst>
          </c:dPt>
          <c:dPt>
            <c:idx val="1327"/>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0A5F-A35D-4391-AAFE-72E442723726}"/>
              </c:ext>
            </c:extLst>
          </c:dPt>
          <c:dPt>
            <c:idx val="1328"/>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0A61-A35D-4391-AAFE-72E442723726}"/>
              </c:ext>
            </c:extLst>
          </c:dPt>
          <c:dPt>
            <c:idx val="1329"/>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0A63-A35D-4391-AAFE-72E442723726}"/>
              </c:ext>
            </c:extLst>
          </c:dPt>
          <c:dPt>
            <c:idx val="1330"/>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0A65-A35D-4391-AAFE-72E442723726}"/>
              </c:ext>
            </c:extLst>
          </c:dPt>
          <c:dPt>
            <c:idx val="1331"/>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0A67-A35D-4391-AAFE-72E442723726}"/>
              </c:ext>
            </c:extLst>
          </c:dPt>
          <c:dPt>
            <c:idx val="1332"/>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A69-A35D-4391-AAFE-72E442723726}"/>
              </c:ext>
            </c:extLst>
          </c:dPt>
          <c:dPt>
            <c:idx val="1333"/>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A6B-A35D-4391-AAFE-72E442723726}"/>
              </c:ext>
            </c:extLst>
          </c:dPt>
          <c:dPt>
            <c:idx val="1334"/>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A6D-A35D-4391-AAFE-72E442723726}"/>
              </c:ext>
            </c:extLst>
          </c:dPt>
          <c:dPt>
            <c:idx val="1335"/>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A6F-A35D-4391-AAFE-72E442723726}"/>
              </c:ext>
            </c:extLst>
          </c:dPt>
          <c:dPt>
            <c:idx val="1336"/>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A71-A35D-4391-AAFE-72E442723726}"/>
              </c:ext>
            </c:extLst>
          </c:dPt>
          <c:dPt>
            <c:idx val="1337"/>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A73-A35D-4391-AAFE-72E442723726}"/>
              </c:ext>
            </c:extLst>
          </c:dPt>
          <c:dPt>
            <c:idx val="1338"/>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0A75-A35D-4391-AAFE-72E442723726}"/>
              </c:ext>
            </c:extLst>
          </c:dPt>
          <c:dPt>
            <c:idx val="1339"/>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0A77-A35D-4391-AAFE-72E442723726}"/>
              </c:ext>
            </c:extLst>
          </c:dPt>
          <c:dPt>
            <c:idx val="1340"/>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0A79-A35D-4391-AAFE-72E442723726}"/>
              </c:ext>
            </c:extLst>
          </c:dPt>
          <c:dPt>
            <c:idx val="1341"/>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0A7B-A35D-4391-AAFE-72E442723726}"/>
              </c:ext>
            </c:extLst>
          </c:dPt>
          <c:dPt>
            <c:idx val="1342"/>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0A7D-A35D-4391-AAFE-72E442723726}"/>
              </c:ext>
            </c:extLst>
          </c:dPt>
          <c:dPt>
            <c:idx val="1343"/>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0A7F-A35D-4391-AAFE-72E442723726}"/>
              </c:ext>
            </c:extLst>
          </c:dPt>
          <c:dPt>
            <c:idx val="1344"/>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A81-A35D-4391-AAFE-72E442723726}"/>
              </c:ext>
            </c:extLst>
          </c:dPt>
          <c:dPt>
            <c:idx val="1345"/>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A83-A35D-4391-AAFE-72E442723726}"/>
              </c:ext>
            </c:extLst>
          </c:dPt>
          <c:dPt>
            <c:idx val="1346"/>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A85-A35D-4391-AAFE-72E442723726}"/>
              </c:ext>
            </c:extLst>
          </c:dPt>
          <c:dPt>
            <c:idx val="1347"/>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A87-A35D-4391-AAFE-72E442723726}"/>
              </c:ext>
            </c:extLst>
          </c:dPt>
          <c:dPt>
            <c:idx val="1348"/>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A89-A35D-4391-AAFE-72E442723726}"/>
              </c:ext>
            </c:extLst>
          </c:dPt>
          <c:dPt>
            <c:idx val="1349"/>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A8B-A35D-4391-AAFE-72E442723726}"/>
              </c:ext>
            </c:extLst>
          </c:dPt>
          <c:dPt>
            <c:idx val="1350"/>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0A8D-A35D-4391-AAFE-72E442723726}"/>
              </c:ext>
            </c:extLst>
          </c:dPt>
          <c:dPt>
            <c:idx val="1351"/>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0A8F-A35D-4391-AAFE-72E442723726}"/>
              </c:ext>
            </c:extLst>
          </c:dPt>
          <c:dPt>
            <c:idx val="1352"/>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0A91-A35D-4391-AAFE-72E442723726}"/>
              </c:ext>
            </c:extLst>
          </c:dPt>
          <c:dPt>
            <c:idx val="1353"/>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0A93-A35D-4391-AAFE-72E442723726}"/>
              </c:ext>
            </c:extLst>
          </c:dPt>
          <c:dPt>
            <c:idx val="1354"/>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0A95-A35D-4391-AAFE-72E442723726}"/>
              </c:ext>
            </c:extLst>
          </c:dPt>
          <c:dPt>
            <c:idx val="1355"/>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0A97-A35D-4391-AAFE-72E442723726}"/>
              </c:ext>
            </c:extLst>
          </c:dPt>
          <c:dPt>
            <c:idx val="1356"/>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0A99-A35D-4391-AAFE-72E442723726}"/>
              </c:ext>
            </c:extLst>
          </c:dPt>
          <c:dPt>
            <c:idx val="1357"/>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0A9B-A35D-4391-AAFE-72E442723726}"/>
              </c:ext>
            </c:extLst>
          </c:dPt>
          <c:dPt>
            <c:idx val="1358"/>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0A9D-A35D-4391-AAFE-72E442723726}"/>
              </c:ext>
            </c:extLst>
          </c:dPt>
          <c:dPt>
            <c:idx val="1359"/>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0A9F-A35D-4391-AAFE-72E442723726}"/>
              </c:ext>
            </c:extLst>
          </c:dPt>
          <c:dPt>
            <c:idx val="1360"/>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0AA1-A35D-4391-AAFE-72E442723726}"/>
              </c:ext>
            </c:extLst>
          </c:dPt>
          <c:dPt>
            <c:idx val="1361"/>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0AA3-A35D-4391-AAFE-72E442723726}"/>
              </c:ext>
            </c:extLst>
          </c:dPt>
          <c:dPt>
            <c:idx val="1362"/>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AA5-A35D-4391-AAFE-72E442723726}"/>
              </c:ext>
            </c:extLst>
          </c:dPt>
          <c:dPt>
            <c:idx val="1363"/>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AA7-A35D-4391-AAFE-72E442723726}"/>
              </c:ext>
            </c:extLst>
          </c:dPt>
          <c:dPt>
            <c:idx val="1364"/>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AA9-A35D-4391-AAFE-72E442723726}"/>
              </c:ext>
            </c:extLst>
          </c:dPt>
          <c:dPt>
            <c:idx val="1365"/>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AAB-A35D-4391-AAFE-72E442723726}"/>
              </c:ext>
            </c:extLst>
          </c:dPt>
          <c:dPt>
            <c:idx val="1366"/>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AAD-A35D-4391-AAFE-72E442723726}"/>
              </c:ext>
            </c:extLst>
          </c:dPt>
          <c:dPt>
            <c:idx val="1367"/>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AAF-A35D-4391-AAFE-72E442723726}"/>
              </c:ext>
            </c:extLst>
          </c:dPt>
          <c:dPt>
            <c:idx val="1368"/>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0AB1-A35D-4391-AAFE-72E442723726}"/>
              </c:ext>
            </c:extLst>
          </c:dPt>
          <c:dPt>
            <c:idx val="1369"/>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0AB3-A35D-4391-AAFE-72E442723726}"/>
              </c:ext>
            </c:extLst>
          </c:dPt>
          <c:dPt>
            <c:idx val="1370"/>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0AB5-A35D-4391-AAFE-72E442723726}"/>
              </c:ext>
            </c:extLst>
          </c:dPt>
          <c:dPt>
            <c:idx val="1371"/>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0AB7-A35D-4391-AAFE-72E442723726}"/>
              </c:ext>
            </c:extLst>
          </c:dPt>
          <c:dPt>
            <c:idx val="1372"/>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0AB9-A35D-4391-AAFE-72E442723726}"/>
              </c:ext>
            </c:extLst>
          </c:dPt>
          <c:dPt>
            <c:idx val="1373"/>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0ABB-A35D-4391-AAFE-72E442723726}"/>
              </c:ext>
            </c:extLst>
          </c:dPt>
          <c:dPt>
            <c:idx val="1374"/>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ABD-A35D-4391-AAFE-72E442723726}"/>
              </c:ext>
            </c:extLst>
          </c:dPt>
          <c:dPt>
            <c:idx val="1375"/>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ABF-A35D-4391-AAFE-72E442723726}"/>
              </c:ext>
            </c:extLst>
          </c:dPt>
          <c:dPt>
            <c:idx val="1376"/>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AC1-A35D-4391-AAFE-72E442723726}"/>
              </c:ext>
            </c:extLst>
          </c:dPt>
          <c:dPt>
            <c:idx val="1377"/>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AC3-A35D-4391-AAFE-72E442723726}"/>
              </c:ext>
            </c:extLst>
          </c:dPt>
          <c:dPt>
            <c:idx val="1378"/>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AC5-A35D-4391-AAFE-72E442723726}"/>
              </c:ext>
            </c:extLst>
          </c:dPt>
          <c:dPt>
            <c:idx val="1379"/>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AC7-A35D-4391-AAFE-72E442723726}"/>
              </c:ext>
            </c:extLst>
          </c:dPt>
          <c:dPt>
            <c:idx val="1380"/>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0AC9-A35D-4391-AAFE-72E442723726}"/>
              </c:ext>
            </c:extLst>
          </c:dPt>
          <c:dPt>
            <c:idx val="1381"/>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0ACB-A35D-4391-AAFE-72E442723726}"/>
              </c:ext>
            </c:extLst>
          </c:dPt>
          <c:dPt>
            <c:idx val="1382"/>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0ACD-A35D-4391-AAFE-72E442723726}"/>
              </c:ext>
            </c:extLst>
          </c:dPt>
          <c:dPt>
            <c:idx val="1383"/>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0ACF-A35D-4391-AAFE-72E442723726}"/>
              </c:ext>
            </c:extLst>
          </c:dPt>
          <c:dPt>
            <c:idx val="1384"/>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0AD1-A35D-4391-AAFE-72E442723726}"/>
              </c:ext>
            </c:extLst>
          </c:dPt>
          <c:dPt>
            <c:idx val="1385"/>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0AD3-A35D-4391-AAFE-72E442723726}"/>
              </c:ext>
            </c:extLst>
          </c:dPt>
          <c:dPt>
            <c:idx val="1386"/>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AD5-A35D-4391-AAFE-72E442723726}"/>
              </c:ext>
            </c:extLst>
          </c:dPt>
          <c:dPt>
            <c:idx val="1387"/>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AD7-A35D-4391-AAFE-72E442723726}"/>
              </c:ext>
            </c:extLst>
          </c:dPt>
          <c:dPt>
            <c:idx val="1388"/>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AD9-A35D-4391-AAFE-72E442723726}"/>
              </c:ext>
            </c:extLst>
          </c:dPt>
          <c:dPt>
            <c:idx val="1389"/>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ADB-A35D-4391-AAFE-72E442723726}"/>
              </c:ext>
            </c:extLst>
          </c:dPt>
          <c:dPt>
            <c:idx val="1390"/>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ADD-A35D-4391-AAFE-72E442723726}"/>
              </c:ext>
            </c:extLst>
          </c:dPt>
          <c:dPt>
            <c:idx val="1391"/>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ADF-A35D-4391-AAFE-72E442723726}"/>
              </c:ext>
            </c:extLst>
          </c:dPt>
          <c:dPt>
            <c:idx val="1392"/>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0AE1-A35D-4391-AAFE-72E442723726}"/>
              </c:ext>
            </c:extLst>
          </c:dPt>
          <c:dPt>
            <c:idx val="1393"/>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0AE3-A35D-4391-AAFE-72E442723726}"/>
              </c:ext>
            </c:extLst>
          </c:dPt>
          <c:dPt>
            <c:idx val="1394"/>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0AE5-A35D-4391-AAFE-72E442723726}"/>
              </c:ext>
            </c:extLst>
          </c:dPt>
          <c:dPt>
            <c:idx val="1395"/>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0AE7-A35D-4391-AAFE-72E442723726}"/>
              </c:ext>
            </c:extLst>
          </c:dPt>
          <c:dPt>
            <c:idx val="1396"/>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0AE9-A35D-4391-AAFE-72E442723726}"/>
              </c:ext>
            </c:extLst>
          </c:dPt>
          <c:dPt>
            <c:idx val="1397"/>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0AEB-A35D-4391-AAFE-72E442723726}"/>
              </c:ext>
            </c:extLst>
          </c:dPt>
          <c:dPt>
            <c:idx val="1398"/>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AED-A35D-4391-AAFE-72E442723726}"/>
              </c:ext>
            </c:extLst>
          </c:dPt>
          <c:dPt>
            <c:idx val="1399"/>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AEF-A35D-4391-AAFE-72E442723726}"/>
              </c:ext>
            </c:extLst>
          </c:dPt>
          <c:dPt>
            <c:idx val="1400"/>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AF1-A35D-4391-AAFE-72E442723726}"/>
              </c:ext>
            </c:extLst>
          </c:dPt>
          <c:dPt>
            <c:idx val="1401"/>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AF3-A35D-4391-AAFE-72E442723726}"/>
              </c:ext>
            </c:extLst>
          </c:dPt>
          <c:dPt>
            <c:idx val="1402"/>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AF5-A35D-4391-AAFE-72E442723726}"/>
              </c:ext>
            </c:extLst>
          </c:dPt>
          <c:dPt>
            <c:idx val="1403"/>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AF7-A35D-4391-AAFE-72E442723726}"/>
              </c:ext>
            </c:extLst>
          </c:dPt>
          <c:dPt>
            <c:idx val="1404"/>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0AF9-A35D-4391-AAFE-72E442723726}"/>
              </c:ext>
            </c:extLst>
          </c:dPt>
          <c:dPt>
            <c:idx val="1405"/>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0AFB-A35D-4391-AAFE-72E442723726}"/>
              </c:ext>
            </c:extLst>
          </c:dPt>
          <c:dPt>
            <c:idx val="1406"/>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0AFD-A35D-4391-AAFE-72E442723726}"/>
              </c:ext>
            </c:extLst>
          </c:dPt>
          <c:dPt>
            <c:idx val="1407"/>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0AFF-A35D-4391-AAFE-72E442723726}"/>
              </c:ext>
            </c:extLst>
          </c:dPt>
          <c:dPt>
            <c:idx val="1408"/>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0B01-A35D-4391-AAFE-72E442723726}"/>
              </c:ext>
            </c:extLst>
          </c:dPt>
          <c:dPt>
            <c:idx val="1409"/>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0B03-A35D-4391-AAFE-72E442723726}"/>
              </c:ext>
            </c:extLst>
          </c:dPt>
          <c:dPt>
            <c:idx val="1410"/>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0B05-A35D-4391-AAFE-72E442723726}"/>
              </c:ext>
            </c:extLst>
          </c:dPt>
          <c:dPt>
            <c:idx val="1411"/>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0B07-A35D-4391-AAFE-72E442723726}"/>
              </c:ext>
            </c:extLst>
          </c:dPt>
          <c:dPt>
            <c:idx val="1412"/>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0B09-A35D-4391-AAFE-72E442723726}"/>
              </c:ext>
            </c:extLst>
          </c:dPt>
          <c:dPt>
            <c:idx val="1413"/>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0B0B-A35D-4391-AAFE-72E442723726}"/>
              </c:ext>
            </c:extLst>
          </c:dPt>
          <c:dPt>
            <c:idx val="1414"/>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0B0D-A35D-4391-AAFE-72E442723726}"/>
              </c:ext>
            </c:extLst>
          </c:dPt>
          <c:dPt>
            <c:idx val="1415"/>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0B0F-A35D-4391-AAFE-72E442723726}"/>
              </c:ext>
            </c:extLst>
          </c:dPt>
          <c:dPt>
            <c:idx val="1416"/>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B11-A35D-4391-AAFE-72E442723726}"/>
              </c:ext>
            </c:extLst>
          </c:dPt>
          <c:dPt>
            <c:idx val="1417"/>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B13-A35D-4391-AAFE-72E442723726}"/>
              </c:ext>
            </c:extLst>
          </c:dPt>
          <c:dPt>
            <c:idx val="1418"/>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B15-A35D-4391-AAFE-72E442723726}"/>
              </c:ext>
            </c:extLst>
          </c:dPt>
          <c:dPt>
            <c:idx val="1419"/>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B17-A35D-4391-AAFE-72E442723726}"/>
              </c:ext>
            </c:extLst>
          </c:dPt>
          <c:dPt>
            <c:idx val="1420"/>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B19-A35D-4391-AAFE-72E442723726}"/>
              </c:ext>
            </c:extLst>
          </c:dPt>
          <c:dPt>
            <c:idx val="1421"/>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B1B-A35D-4391-AAFE-72E442723726}"/>
              </c:ext>
            </c:extLst>
          </c:dPt>
          <c:dPt>
            <c:idx val="1422"/>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0B1D-A35D-4391-AAFE-72E442723726}"/>
              </c:ext>
            </c:extLst>
          </c:dPt>
          <c:dPt>
            <c:idx val="1423"/>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0B1F-A35D-4391-AAFE-72E442723726}"/>
              </c:ext>
            </c:extLst>
          </c:dPt>
          <c:dPt>
            <c:idx val="1424"/>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0B21-A35D-4391-AAFE-72E442723726}"/>
              </c:ext>
            </c:extLst>
          </c:dPt>
          <c:dPt>
            <c:idx val="1425"/>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0B23-A35D-4391-AAFE-72E442723726}"/>
              </c:ext>
            </c:extLst>
          </c:dPt>
          <c:dPt>
            <c:idx val="1426"/>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0B25-A35D-4391-AAFE-72E442723726}"/>
              </c:ext>
            </c:extLst>
          </c:dPt>
          <c:dPt>
            <c:idx val="1427"/>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0B27-A35D-4391-AAFE-72E442723726}"/>
              </c:ext>
            </c:extLst>
          </c:dPt>
          <c:dPt>
            <c:idx val="1428"/>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B29-A35D-4391-AAFE-72E442723726}"/>
              </c:ext>
            </c:extLst>
          </c:dPt>
          <c:dPt>
            <c:idx val="1429"/>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B2B-A35D-4391-AAFE-72E442723726}"/>
              </c:ext>
            </c:extLst>
          </c:dPt>
          <c:dPt>
            <c:idx val="1430"/>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B2D-A35D-4391-AAFE-72E442723726}"/>
              </c:ext>
            </c:extLst>
          </c:dPt>
          <c:dPt>
            <c:idx val="1431"/>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B2F-A35D-4391-AAFE-72E442723726}"/>
              </c:ext>
            </c:extLst>
          </c:dPt>
          <c:dPt>
            <c:idx val="1432"/>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B31-A35D-4391-AAFE-72E442723726}"/>
              </c:ext>
            </c:extLst>
          </c:dPt>
          <c:dPt>
            <c:idx val="1433"/>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B33-A35D-4391-AAFE-72E442723726}"/>
              </c:ext>
            </c:extLst>
          </c:dPt>
          <c:dPt>
            <c:idx val="1434"/>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0B35-A35D-4391-AAFE-72E442723726}"/>
              </c:ext>
            </c:extLst>
          </c:dPt>
          <c:dPt>
            <c:idx val="1435"/>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0B37-A35D-4391-AAFE-72E442723726}"/>
              </c:ext>
            </c:extLst>
          </c:dPt>
          <c:dPt>
            <c:idx val="1436"/>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0B39-A35D-4391-AAFE-72E442723726}"/>
              </c:ext>
            </c:extLst>
          </c:dPt>
          <c:dPt>
            <c:idx val="1437"/>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0B3B-A35D-4391-AAFE-72E442723726}"/>
              </c:ext>
            </c:extLst>
          </c:dPt>
          <c:dPt>
            <c:idx val="1438"/>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0B3D-A35D-4391-AAFE-72E442723726}"/>
              </c:ext>
            </c:extLst>
          </c:dPt>
          <c:dPt>
            <c:idx val="1439"/>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0B3F-A35D-4391-AAFE-72E442723726}"/>
              </c:ext>
            </c:extLst>
          </c:dPt>
          <c:dPt>
            <c:idx val="1440"/>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B41-A35D-4391-AAFE-72E442723726}"/>
              </c:ext>
            </c:extLst>
          </c:dPt>
          <c:dPt>
            <c:idx val="1441"/>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B43-A35D-4391-AAFE-72E442723726}"/>
              </c:ext>
            </c:extLst>
          </c:dPt>
          <c:dPt>
            <c:idx val="1442"/>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B45-A35D-4391-AAFE-72E442723726}"/>
              </c:ext>
            </c:extLst>
          </c:dPt>
          <c:dPt>
            <c:idx val="1443"/>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B47-A35D-4391-AAFE-72E442723726}"/>
              </c:ext>
            </c:extLst>
          </c:dPt>
          <c:dPt>
            <c:idx val="1444"/>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B49-A35D-4391-AAFE-72E442723726}"/>
              </c:ext>
            </c:extLst>
          </c:dPt>
          <c:dPt>
            <c:idx val="1445"/>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B4B-A35D-4391-AAFE-72E442723726}"/>
              </c:ext>
            </c:extLst>
          </c:dPt>
          <c:dPt>
            <c:idx val="1446"/>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0B4D-A35D-4391-AAFE-72E442723726}"/>
              </c:ext>
            </c:extLst>
          </c:dPt>
          <c:dPt>
            <c:idx val="1447"/>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0B4F-A35D-4391-AAFE-72E442723726}"/>
              </c:ext>
            </c:extLst>
          </c:dPt>
          <c:dPt>
            <c:idx val="1448"/>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0B51-A35D-4391-AAFE-72E442723726}"/>
              </c:ext>
            </c:extLst>
          </c:dPt>
          <c:dPt>
            <c:idx val="1449"/>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0B53-A35D-4391-AAFE-72E442723726}"/>
              </c:ext>
            </c:extLst>
          </c:dPt>
          <c:dPt>
            <c:idx val="1450"/>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0B55-A35D-4391-AAFE-72E442723726}"/>
              </c:ext>
            </c:extLst>
          </c:dPt>
          <c:dPt>
            <c:idx val="1451"/>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0B57-A35D-4391-AAFE-72E442723726}"/>
              </c:ext>
            </c:extLst>
          </c:dPt>
          <c:dPt>
            <c:idx val="1452"/>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B59-A35D-4391-AAFE-72E442723726}"/>
              </c:ext>
            </c:extLst>
          </c:dPt>
          <c:dPt>
            <c:idx val="1453"/>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B5B-A35D-4391-AAFE-72E442723726}"/>
              </c:ext>
            </c:extLst>
          </c:dPt>
          <c:dPt>
            <c:idx val="1454"/>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B5D-A35D-4391-AAFE-72E442723726}"/>
              </c:ext>
            </c:extLst>
          </c:dPt>
          <c:dPt>
            <c:idx val="1455"/>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B5F-A35D-4391-AAFE-72E442723726}"/>
              </c:ext>
            </c:extLst>
          </c:dPt>
          <c:dPt>
            <c:idx val="1456"/>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B61-A35D-4391-AAFE-72E442723726}"/>
              </c:ext>
            </c:extLst>
          </c:dPt>
          <c:dPt>
            <c:idx val="1457"/>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B63-A35D-4391-AAFE-72E442723726}"/>
              </c:ext>
            </c:extLst>
          </c:dPt>
          <c:dPt>
            <c:idx val="1458"/>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0B65-A35D-4391-AAFE-72E442723726}"/>
              </c:ext>
            </c:extLst>
          </c:dPt>
          <c:dPt>
            <c:idx val="1459"/>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0B67-A35D-4391-AAFE-72E442723726}"/>
              </c:ext>
            </c:extLst>
          </c:dPt>
          <c:dPt>
            <c:idx val="1460"/>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0B69-A35D-4391-AAFE-72E442723726}"/>
              </c:ext>
            </c:extLst>
          </c:dPt>
          <c:dPt>
            <c:idx val="1461"/>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0B6B-A35D-4391-AAFE-72E442723726}"/>
              </c:ext>
            </c:extLst>
          </c:dPt>
          <c:dPt>
            <c:idx val="1462"/>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0B6D-A35D-4391-AAFE-72E442723726}"/>
              </c:ext>
            </c:extLst>
          </c:dPt>
          <c:dPt>
            <c:idx val="1463"/>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0B6F-A35D-4391-AAFE-72E442723726}"/>
              </c:ext>
            </c:extLst>
          </c:dPt>
          <c:dPt>
            <c:idx val="1464"/>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0B71-A35D-4391-AAFE-72E442723726}"/>
              </c:ext>
            </c:extLst>
          </c:dPt>
          <c:dPt>
            <c:idx val="1465"/>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0B73-A35D-4391-AAFE-72E442723726}"/>
              </c:ext>
            </c:extLst>
          </c:dPt>
          <c:dPt>
            <c:idx val="1466"/>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0B75-A35D-4391-AAFE-72E442723726}"/>
              </c:ext>
            </c:extLst>
          </c:dPt>
          <c:dPt>
            <c:idx val="1467"/>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0B77-A35D-4391-AAFE-72E442723726}"/>
              </c:ext>
            </c:extLst>
          </c:dPt>
          <c:dPt>
            <c:idx val="1468"/>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0B79-A35D-4391-AAFE-72E442723726}"/>
              </c:ext>
            </c:extLst>
          </c:dPt>
          <c:dPt>
            <c:idx val="1469"/>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0B7B-A35D-4391-AAFE-72E442723726}"/>
              </c:ext>
            </c:extLst>
          </c:dPt>
          <c:dPt>
            <c:idx val="1470"/>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B7D-A35D-4391-AAFE-72E442723726}"/>
              </c:ext>
            </c:extLst>
          </c:dPt>
          <c:dPt>
            <c:idx val="1471"/>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B7F-A35D-4391-AAFE-72E442723726}"/>
              </c:ext>
            </c:extLst>
          </c:dPt>
          <c:dPt>
            <c:idx val="1472"/>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B81-A35D-4391-AAFE-72E442723726}"/>
              </c:ext>
            </c:extLst>
          </c:dPt>
          <c:dPt>
            <c:idx val="1473"/>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B83-A35D-4391-AAFE-72E442723726}"/>
              </c:ext>
            </c:extLst>
          </c:dPt>
          <c:dPt>
            <c:idx val="1474"/>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B85-A35D-4391-AAFE-72E442723726}"/>
              </c:ext>
            </c:extLst>
          </c:dPt>
          <c:dPt>
            <c:idx val="1475"/>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B87-A35D-4391-AAFE-72E442723726}"/>
              </c:ext>
            </c:extLst>
          </c:dPt>
          <c:dPt>
            <c:idx val="1476"/>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0B89-A35D-4391-AAFE-72E442723726}"/>
              </c:ext>
            </c:extLst>
          </c:dPt>
          <c:dPt>
            <c:idx val="1477"/>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0B8B-A35D-4391-AAFE-72E442723726}"/>
              </c:ext>
            </c:extLst>
          </c:dPt>
          <c:dPt>
            <c:idx val="1478"/>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0B8D-A35D-4391-AAFE-72E442723726}"/>
              </c:ext>
            </c:extLst>
          </c:dPt>
          <c:dPt>
            <c:idx val="1479"/>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0B8F-A35D-4391-AAFE-72E442723726}"/>
              </c:ext>
            </c:extLst>
          </c:dPt>
          <c:dPt>
            <c:idx val="1480"/>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0B91-A35D-4391-AAFE-72E442723726}"/>
              </c:ext>
            </c:extLst>
          </c:dPt>
          <c:dPt>
            <c:idx val="1481"/>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0B93-A35D-4391-AAFE-72E442723726}"/>
              </c:ext>
            </c:extLst>
          </c:dPt>
          <c:dPt>
            <c:idx val="1482"/>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B95-A35D-4391-AAFE-72E442723726}"/>
              </c:ext>
            </c:extLst>
          </c:dPt>
          <c:dPt>
            <c:idx val="1483"/>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B97-A35D-4391-AAFE-72E442723726}"/>
              </c:ext>
            </c:extLst>
          </c:dPt>
          <c:dPt>
            <c:idx val="1484"/>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B99-A35D-4391-AAFE-72E442723726}"/>
              </c:ext>
            </c:extLst>
          </c:dPt>
          <c:dPt>
            <c:idx val="1485"/>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B9B-A35D-4391-AAFE-72E442723726}"/>
              </c:ext>
            </c:extLst>
          </c:dPt>
          <c:dPt>
            <c:idx val="1486"/>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B9D-A35D-4391-AAFE-72E442723726}"/>
              </c:ext>
            </c:extLst>
          </c:dPt>
          <c:dPt>
            <c:idx val="1487"/>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B9F-A35D-4391-AAFE-72E442723726}"/>
              </c:ext>
            </c:extLst>
          </c:dPt>
          <c:dPt>
            <c:idx val="1488"/>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0BA1-A35D-4391-AAFE-72E442723726}"/>
              </c:ext>
            </c:extLst>
          </c:dPt>
          <c:dPt>
            <c:idx val="1489"/>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0BA3-A35D-4391-AAFE-72E442723726}"/>
              </c:ext>
            </c:extLst>
          </c:dPt>
          <c:dPt>
            <c:idx val="1490"/>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0BA5-A35D-4391-AAFE-72E442723726}"/>
              </c:ext>
            </c:extLst>
          </c:dPt>
          <c:dPt>
            <c:idx val="1491"/>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0BA7-A35D-4391-AAFE-72E442723726}"/>
              </c:ext>
            </c:extLst>
          </c:dPt>
          <c:dPt>
            <c:idx val="1492"/>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0BA9-A35D-4391-AAFE-72E442723726}"/>
              </c:ext>
            </c:extLst>
          </c:dPt>
          <c:dPt>
            <c:idx val="1493"/>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0BAB-A35D-4391-AAFE-72E442723726}"/>
              </c:ext>
            </c:extLst>
          </c:dPt>
          <c:dPt>
            <c:idx val="1494"/>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BAD-A35D-4391-AAFE-72E442723726}"/>
              </c:ext>
            </c:extLst>
          </c:dPt>
          <c:dPt>
            <c:idx val="1495"/>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BAF-A35D-4391-AAFE-72E442723726}"/>
              </c:ext>
            </c:extLst>
          </c:dPt>
          <c:dPt>
            <c:idx val="1496"/>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BB1-A35D-4391-AAFE-72E442723726}"/>
              </c:ext>
            </c:extLst>
          </c:dPt>
          <c:dPt>
            <c:idx val="1497"/>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BB3-A35D-4391-AAFE-72E442723726}"/>
              </c:ext>
            </c:extLst>
          </c:dPt>
          <c:dPt>
            <c:idx val="1498"/>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BB5-A35D-4391-AAFE-72E442723726}"/>
              </c:ext>
            </c:extLst>
          </c:dPt>
          <c:dPt>
            <c:idx val="1499"/>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BB7-A35D-4391-AAFE-72E442723726}"/>
              </c:ext>
            </c:extLst>
          </c:dPt>
          <c:dPt>
            <c:idx val="1500"/>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0BB9-A35D-4391-AAFE-72E442723726}"/>
              </c:ext>
            </c:extLst>
          </c:dPt>
          <c:dPt>
            <c:idx val="1501"/>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0BBB-A35D-4391-AAFE-72E442723726}"/>
              </c:ext>
            </c:extLst>
          </c:dPt>
          <c:dPt>
            <c:idx val="1502"/>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0BBD-A35D-4391-AAFE-72E442723726}"/>
              </c:ext>
            </c:extLst>
          </c:dPt>
          <c:dPt>
            <c:idx val="1503"/>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0BBF-A35D-4391-AAFE-72E442723726}"/>
              </c:ext>
            </c:extLst>
          </c:dPt>
          <c:dPt>
            <c:idx val="1504"/>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0BC1-A35D-4391-AAFE-72E442723726}"/>
              </c:ext>
            </c:extLst>
          </c:dPt>
          <c:dPt>
            <c:idx val="1505"/>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0BC3-A35D-4391-AAFE-72E442723726}"/>
              </c:ext>
            </c:extLst>
          </c:dPt>
          <c:dPt>
            <c:idx val="1506"/>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BC5-A35D-4391-AAFE-72E442723726}"/>
              </c:ext>
            </c:extLst>
          </c:dPt>
          <c:dPt>
            <c:idx val="1507"/>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BC7-A35D-4391-AAFE-72E442723726}"/>
              </c:ext>
            </c:extLst>
          </c:dPt>
          <c:dPt>
            <c:idx val="1508"/>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BC9-A35D-4391-AAFE-72E442723726}"/>
              </c:ext>
            </c:extLst>
          </c:dPt>
          <c:dPt>
            <c:idx val="1509"/>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BCB-A35D-4391-AAFE-72E442723726}"/>
              </c:ext>
            </c:extLst>
          </c:dPt>
          <c:dPt>
            <c:idx val="1510"/>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BCD-A35D-4391-AAFE-72E442723726}"/>
              </c:ext>
            </c:extLst>
          </c:dPt>
          <c:dPt>
            <c:idx val="1511"/>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BCF-A35D-4391-AAFE-72E442723726}"/>
              </c:ext>
            </c:extLst>
          </c:dPt>
          <c:dPt>
            <c:idx val="1512"/>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0BD1-A35D-4391-AAFE-72E442723726}"/>
              </c:ext>
            </c:extLst>
          </c:dPt>
          <c:dPt>
            <c:idx val="1513"/>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0BD3-A35D-4391-AAFE-72E442723726}"/>
              </c:ext>
            </c:extLst>
          </c:dPt>
          <c:dPt>
            <c:idx val="1514"/>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0BD5-A35D-4391-AAFE-72E442723726}"/>
              </c:ext>
            </c:extLst>
          </c:dPt>
          <c:dPt>
            <c:idx val="1515"/>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0BD7-A35D-4391-AAFE-72E442723726}"/>
              </c:ext>
            </c:extLst>
          </c:dPt>
          <c:dPt>
            <c:idx val="1516"/>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0BD9-A35D-4391-AAFE-72E442723726}"/>
              </c:ext>
            </c:extLst>
          </c:dPt>
          <c:dPt>
            <c:idx val="1517"/>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0BDB-A35D-4391-AAFE-72E442723726}"/>
              </c:ext>
            </c:extLst>
          </c:dPt>
          <c:dPt>
            <c:idx val="1518"/>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0BDD-A35D-4391-AAFE-72E442723726}"/>
              </c:ext>
            </c:extLst>
          </c:dPt>
          <c:dPt>
            <c:idx val="1519"/>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0BDF-A35D-4391-AAFE-72E442723726}"/>
              </c:ext>
            </c:extLst>
          </c:dPt>
          <c:dPt>
            <c:idx val="1520"/>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0BE1-A35D-4391-AAFE-72E442723726}"/>
              </c:ext>
            </c:extLst>
          </c:dPt>
          <c:dPt>
            <c:idx val="1521"/>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0BE3-A35D-4391-AAFE-72E442723726}"/>
              </c:ext>
            </c:extLst>
          </c:dPt>
          <c:dPt>
            <c:idx val="1522"/>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0BE5-A35D-4391-AAFE-72E442723726}"/>
              </c:ext>
            </c:extLst>
          </c:dPt>
          <c:dPt>
            <c:idx val="1523"/>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0BE7-A35D-4391-AAFE-72E442723726}"/>
              </c:ext>
            </c:extLst>
          </c:dPt>
          <c:dPt>
            <c:idx val="1524"/>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BE9-A35D-4391-AAFE-72E442723726}"/>
              </c:ext>
            </c:extLst>
          </c:dPt>
          <c:dPt>
            <c:idx val="1525"/>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BEB-A35D-4391-AAFE-72E442723726}"/>
              </c:ext>
            </c:extLst>
          </c:dPt>
          <c:dPt>
            <c:idx val="1526"/>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BED-A35D-4391-AAFE-72E442723726}"/>
              </c:ext>
            </c:extLst>
          </c:dPt>
          <c:dPt>
            <c:idx val="1527"/>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BEF-A35D-4391-AAFE-72E442723726}"/>
              </c:ext>
            </c:extLst>
          </c:dPt>
          <c:dPt>
            <c:idx val="1528"/>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BF1-A35D-4391-AAFE-72E442723726}"/>
              </c:ext>
            </c:extLst>
          </c:dPt>
          <c:dPt>
            <c:idx val="1529"/>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BF3-A35D-4391-AAFE-72E442723726}"/>
              </c:ext>
            </c:extLst>
          </c:dPt>
          <c:dPt>
            <c:idx val="1530"/>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0BF5-A35D-4391-AAFE-72E442723726}"/>
              </c:ext>
            </c:extLst>
          </c:dPt>
          <c:dPt>
            <c:idx val="1531"/>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0BF7-A35D-4391-AAFE-72E442723726}"/>
              </c:ext>
            </c:extLst>
          </c:dPt>
          <c:dPt>
            <c:idx val="1532"/>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0BF9-A35D-4391-AAFE-72E442723726}"/>
              </c:ext>
            </c:extLst>
          </c:dPt>
          <c:dPt>
            <c:idx val="1533"/>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0BFB-A35D-4391-AAFE-72E442723726}"/>
              </c:ext>
            </c:extLst>
          </c:dPt>
          <c:dPt>
            <c:idx val="1534"/>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0BFD-A35D-4391-AAFE-72E442723726}"/>
              </c:ext>
            </c:extLst>
          </c:dPt>
          <c:dPt>
            <c:idx val="1535"/>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0BFF-A35D-4391-AAFE-72E442723726}"/>
              </c:ext>
            </c:extLst>
          </c:dPt>
          <c:dPt>
            <c:idx val="1536"/>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C01-A35D-4391-AAFE-72E442723726}"/>
              </c:ext>
            </c:extLst>
          </c:dPt>
          <c:dPt>
            <c:idx val="1537"/>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C03-A35D-4391-AAFE-72E442723726}"/>
              </c:ext>
            </c:extLst>
          </c:dPt>
          <c:dPt>
            <c:idx val="1538"/>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C05-A35D-4391-AAFE-72E442723726}"/>
              </c:ext>
            </c:extLst>
          </c:dPt>
          <c:dPt>
            <c:idx val="1539"/>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C07-A35D-4391-AAFE-72E442723726}"/>
              </c:ext>
            </c:extLst>
          </c:dPt>
          <c:dPt>
            <c:idx val="1540"/>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C09-A35D-4391-AAFE-72E442723726}"/>
              </c:ext>
            </c:extLst>
          </c:dPt>
          <c:dPt>
            <c:idx val="1541"/>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C0B-A35D-4391-AAFE-72E442723726}"/>
              </c:ext>
            </c:extLst>
          </c:dPt>
          <c:dPt>
            <c:idx val="1542"/>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0C0D-A35D-4391-AAFE-72E442723726}"/>
              </c:ext>
            </c:extLst>
          </c:dPt>
          <c:dPt>
            <c:idx val="1543"/>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0C0F-A35D-4391-AAFE-72E442723726}"/>
              </c:ext>
            </c:extLst>
          </c:dPt>
          <c:dPt>
            <c:idx val="1544"/>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0C11-A35D-4391-AAFE-72E442723726}"/>
              </c:ext>
            </c:extLst>
          </c:dPt>
          <c:dPt>
            <c:idx val="1545"/>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0C13-A35D-4391-AAFE-72E442723726}"/>
              </c:ext>
            </c:extLst>
          </c:dPt>
          <c:dPt>
            <c:idx val="1546"/>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0C15-A35D-4391-AAFE-72E442723726}"/>
              </c:ext>
            </c:extLst>
          </c:dPt>
          <c:dPt>
            <c:idx val="1547"/>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0C17-A35D-4391-AAFE-72E442723726}"/>
              </c:ext>
            </c:extLst>
          </c:dPt>
          <c:dPt>
            <c:idx val="1548"/>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C19-A35D-4391-AAFE-72E442723726}"/>
              </c:ext>
            </c:extLst>
          </c:dPt>
          <c:dPt>
            <c:idx val="1549"/>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C1B-A35D-4391-AAFE-72E442723726}"/>
              </c:ext>
            </c:extLst>
          </c:dPt>
          <c:dPt>
            <c:idx val="1550"/>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C1D-A35D-4391-AAFE-72E442723726}"/>
              </c:ext>
            </c:extLst>
          </c:dPt>
          <c:dPt>
            <c:idx val="1551"/>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C1F-A35D-4391-AAFE-72E442723726}"/>
              </c:ext>
            </c:extLst>
          </c:dPt>
          <c:dPt>
            <c:idx val="1552"/>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C21-A35D-4391-AAFE-72E442723726}"/>
              </c:ext>
            </c:extLst>
          </c:dPt>
          <c:dPt>
            <c:idx val="1553"/>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C23-A35D-4391-AAFE-72E442723726}"/>
              </c:ext>
            </c:extLst>
          </c:dPt>
          <c:dPt>
            <c:idx val="1554"/>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0C25-A35D-4391-AAFE-72E442723726}"/>
              </c:ext>
            </c:extLst>
          </c:dPt>
          <c:dPt>
            <c:idx val="1555"/>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0C27-A35D-4391-AAFE-72E442723726}"/>
              </c:ext>
            </c:extLst>
          </c:dPt>
          <c:dPt>
            <c:idx val="1556"/>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0C29-A35D-4391-AAFE-72E442723726}"/>
              </c:ext>
            </c:extLst>
          </c:dPt>
          <c:dPt>
            <c:idx val="1557"/>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0C2B-A35D-4391-AAFE-72E442723726}"/>
              </c:ext>
            </c:extLst>
          </c:dPt>
          <c:dPt>
            <c:idx val="1558"/>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0C2D-A35D-4391-AAFE-72E442723726}"/>
              </c:ext>
            </c:extLst>
          </c:dPt>
          <c:dPt>
            <c:idx val="1559"/>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0C2F-A35D-4391-AAFE-72E442723726}"/>
              </c:ext>
            </c:extLst>
          </c:dPt>
          <c:dPt>
            <c:idx val="1560"/>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C31-A35D-4391-AAFE-72E442723726}"/>
              </c:ext>
            </c:extLst>
          </c:dPt>
          <c:dPt>
            <c:idx val="1561"/>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C33-A35D-4391-AAFE-72E442723726}"/>
              </c:ext>
            </c:extLst>
          </c:dPt>
          <c:dPt>
            <c:idx val="1562"/>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C35-A35D-4391-AAFE-72E442723726}"/>
              </c:ext>
            </c:extLst>
          </c:dPt>
          <c:dPt>
            <c:idx val="1563"/>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C37-A35D-4391-AAFE-72E442723726}"/>
              </c:ext>
            </c:extLst>
          </c:dPt>
          <c:dPt>
            <c:idx val="1564"/>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C39-A35D-4391-AAFE-72E442723726}"/>
              </c:ext>
            </c:extLst>
          </c:dPt>
          <c:dPt>
            <c:idx val="1565"/>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C3B-A35D-4391-AAFE-72E442723726}"/>
              </c:ext>
            </c:extLst>
          </c:dPt>
          <c:dPt>
            <c:idx val="1566"/>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0C3D-A35D-4391-AAFE-72E442723726}"/>
              </c:ext>
            </c:extLst>
          </c:dPt>
          <c:dPt>
            <c:idx val="1567"/>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0C3F-A35D-4391-AAFE-72E442723726}"/>
              </c:ext>
            </c:extLst>
          </c:dPt>
          <c:dPt>
            <c:idx val="1568"/>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0C41-A35D-4391-AAFE-72E442723726}"/>
              </c:ext>
            </c:extLst>
          </c:dPt>
          <c:dPt>
            <c:idx val="1569"/>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0C43-A35D-4391-AAFE-72E442723726}"/>
              </c:ext>
            </c:extLst>
          </c:dPt>
          <c:dPt>
            <c:idx val="1570"/>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0C45-A35D-4391-AAFE-72E442723726}"/>
              </c:ext>
            </c:extLst>
          </c:dPt>
          <c:dPt>
            <c:idx val="1571"/>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0C47-A35D-4391-AAFE-72E442723726}"/>
              </c:ext>
            </c:extLst>
          </c:dPt>
          <c:dPt>
            <c:idx val="1572"/>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0C49-A35D-4391-AAFE-72E442723726}"/>
              </c:ext>
            </c:extLst>
          </c:dPt>
          <c:dPt>
            <c:idx val="1573"/>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0C4B-A35D-4391-AAFE-72E442723726}"/>
              </c:ext>
            </c:extLst>
          </c:dPt>
          <c:dPt>
            <c:idx val="1574"/>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0C4D-A35D-4391-AAFE-72E442723726}"/>
              </c:ext>
            </c:extLst>
          </c:dPt>
          <c:dPt>
            <c:idx val="1575"/>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0C4F-A35D-4391-AAFE-72E442723726}"/>
              </c:ext>
            </c:extLst>
          </c:dPt>
          <c:dPt>
            <c:idx val="1576"/>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0C51-A35D-4391-AAFE-72E442723726}"/>
              </c:ext>
            </c:extLst>
          </c:dPt>
          <c:dPt>
            <c:idx val="1577"/>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0C53-A35D-4391-AAFE-72E442723726}"/>
              </c:ext>
            </c:extLst>
          </c:dPt>
          <c:dPt>
            <c:idx val="1578"/>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C55-A35D-4391-AAFE-72E442723726}"/>
              </c:ext>
            </c:extLst>
          </c:dPt>
          <c:dPt>
            <c:idx val="1579"/>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C57-A35D-4391-AAFE-72E442723726}"/>
              </c:ext>
            </c:extLst>
          </c:dPt>
          <c:dPt>
            <c:idx val="1580"/>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C59-A35D-4391-AAFE-72E442723726}"/>
              </c:ext>
            </c:extLst>
          </c:dPt>
          <c:dPt>
            <c:idx val="1581"/>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C5B-A35D-4391-AAFE-72E442723726}"/>
              </c:ext>
            </c:extLst>
          </c:dPt>
          <c:dPt>
            <c:idx val="1582"/>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C5D-A35D-4391-AAFE-72E442723726}"/>
              </c:ext>
            </c:extLst>
          </c:dPt>
          <c:dPt>
            <c:idx val="1583"/>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C5F-A35D-4391-AAFE-72E442723726}"/>
              </c:ext>
            </c:extLst>
          </c:dPt>
          <c:dPt>
            <c:idx val="1584"/>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0C61-A35D-4391-AAFE-72E442723726}"/>
              </c:ext>
            </c:extLst>
          </c:dPt>
          <c:dPt>
            <c:idx val="1585"/>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0C63-A35D-4391-AAFE-72E442723726}"/>
              </c:ext>
            </c:extLst>
          </c:dPt>
          <c:dPt>
            <c:idx val="1586"/>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0C65-A35D-4391-AAFE-72E442723726}"/>
              </c:ext>
            </c:extLst>
          </c:dPt>
          <c:dPt>
            <c:idx val="1587"/>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0C67-A35D-4391-AAFE-72E442723726}"/>
              </c:ext>
            </c:extLst>
          </c:dPt>
          <c:dPt>
            <c:idx val="1588"/>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0C69-A35D-4391-AAFE-72E442723726}"/>
              </c:ext>
            </c:extLst>
          </c:dPt>
          <c:dPt>
            <c:idx val="1589"/>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0C6B-A35D-4391-AAFE-72E442723726}"/>
              </c:ext>
            </c:extLst>
          </c:dPt>
          <c:dPt>
            <c:idx val="1590"/>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C6D-A35D-4391-AAFE-72E442723726}"/>
              </c:ext>
            </c:extLst>
          </c:dPt>
          <c:dPt>
            <c:idx val="1591"/>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C6F-A35D-4391-AAFE-72E442723726}"/>
              </c:ext>
            </c:extLst>
          </c:dPt>
          <c:dPt>
            <c:idx val="1592"/>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C71-A35D-4391-AAFE-72E442723726}"/>
              </c:ext>
            </c:extLst>
          </c:dPt>
          <c:dPt>
            <c:idx val="1593"/>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C73-A35D-4391-AAFE-72E442723726}"/>
              </c:ext>
            </c:extLst>
          </c:dPt>
          <c:dPt>
            <c:idx val="1594"/>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C75-A35D-4391-AAFE-72E442723726}"/>
              </c:ext>
            </c:extLst>
          </c:dPt>
          <c:dPt>
            <c:idx val="1595"/>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C77-A35D-4391-AAFE-72E442723726}"/>
              </c:ext>
            </c:extLst>
          </c:dPt>
          <c:dPt>
            <c:idx val="1596"/>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0C79-A35D-4391-AAFE-72E442723726}"/>
              </c:ext>
            </c:extLst>
          </c:dPt>
          <c:dPt>
            <c:idx val="1597"/>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0C7B-A35D-4391-AAFE-72E442723726}"/>
              </c:ext>
            </c:extLst>
          </c:dPt>
          <c:dPt>
            <c:idx val="1598"/>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0C7D-A35D-4391-AAFE-72E442723726}"/>
              </c:ext>
            </c:extLst>
          </c:dPt>
          <c:dPt>
            <c:idx val="1599"/>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0C7F-A35D-4391-AAFE-72E442723726}"/>
              </c:ext>
            </c:extLst>
          </c:dPt>
          <c:dPt>
            <c:idx val="1600"/>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0C81-A35D-4391-AAFE-72E442723726}"/>
              </c:ext>
            </c:extLst>
          </c:dPt>
          <c:dPt>
            <c:idx val="1601"/>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0C83-A35D-4391-AAFE-72E442723726}"/>
              </c:ext>
            </c:extLst>
          </c:dPt>
          <c:dPt>
            <c:idx val="1602"/>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C85-A35D-4391-AAFE-72E442723726}"/>
              </c:ext>
            </c:extLst>
          </c:dPt>
          <c:dPt>
            <c:idx val="1603"/>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C87-A35D-4391-AAFE-72E442723726}"/>
              </c:ext>
            </c:extLst>
          </c:dPt>
          <c:dPt>
            <c:idx val="1604"/>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C89-A35D-4391-AAFE-72E442723726}"/>
              </c:ext>
            </c:extLst>
          </c:dPt>
          <c:dPt>
            <c:idx val="1605"/>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C8B-A35D-4391-AAFE-72E442723726}"/>
              </c:ext>
            </c:extLst>
          </c:dPt>
          <c:dPt>
            <c:idx val="1606"/>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C8D-A35D-4391-AAFE-72E442723726}"/>
              </c:ext>
            </c:extLst>
          </c:dPt>
          <c:dPt>
            <c:idx val="1607"/>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C8F-A35D-4391-AAFE-72E442723726}"/>
              </c:ext>
            </c:extLst>
          </c:dPt>
          <c:dPt>
            <c:idx val="1608"/>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0C91-A35D-4391-AAFE-72E442723726}"/>
              </c:ext>
            </c:extLst>
          </c:dPt>
          <c:dPt>
            <c:idx val="1609"/>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0C93-A35D-4391-AAFE-72E442723726}"/>
              </c:ext>
            </c:extLst>
          </c:dPt>
          <c:dPt>
            <c:idx val="1610"/>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0C95-A35D-4391-AAFE-72E442723726}"/>
              </c:ext>
            </c:extLst>
          </c:dPt>
          <c:dPt>
            <c:idx val="1611"/>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0C97-A35D-4391-AAFE-72E442723726}"/>
              </c:ext>
            </c:extLst>
          </c:dPt>
          <c:dPt>
            <c:idx val="1612"/>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0C99-A35D-4391-AAFE-72E442723726}"/>
              </c:ext>
            </c:extLst>
          </c:dPt>
          <c:dPt>
            <c:idx val="1613"/>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0C9B-A35D-4391-AAFE-72E442723726}"/>
              </c:ext>
            </c:extLst>
          </c:dPt>
          <c:dPt>
            <c:idx val="1614"/>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C9D-A35D-4391-AAFE-72E442723726}"/>
              </c:ext>
            </c:extLst>
          </c:dPt>
          <c:dPt>
            <c:idx val="1615"/>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C9F-A35D-4391-AAFE-72E442723726}"/>
              </c:ext>
            </c:extLst>
          </c:dPt>
          <c:dPt>
            <c:idx val="1616"/>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CA1-A35D-4391-AAFE-72E442723726}"/>
              </c:ext>
            </c:extLst>
          </c:dPt>
          <c:dPt>
            <c:idx val="1617"/>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CA3-A35D-4391-AAFE-72E442723726}"/>
              </c:ext>
            </c:extLst>
          </c:dPt>
          <c:dPt>
            <c:idx val="1618"/>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CA5-A35D-4391-AAFE-72E442723726}"/>
              </c:ext>
            </c:extLst>
          </c:dPt>
          <c:dPt>
            <c:idx val="1619"/>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CA7-A35D-4391-AAFE-72E442723726}"/>
              </c:ext>
            </c:extLst>
          </c:dPt>
          <c:dPt>
            <c:idx val="1620"/>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0CA9-A35D-4391-AAFE-72E442723726}"/>
              </c:ext>
            </c:extLst>
          </c:dPt>
          <c:dPt>
            <c:idx val="1621"/>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0CAB-A35D-4391-AAFE-72E442723726}"/>
              </c:ext>
            </c:extLst>
          </c:dPt>
          <c:dPt>
            <c:idx val="1622"/>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0CAD-A35D-4391-AAFE-72E442723726}"/>
              </c:ext>
            </c:extLst>
          </c:dPt>
          <c:dPt>
            <c:idx val="1623"/>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0CAF-A35D-4391-AAFE-72E442723726}"/>
              </c:ext>
            </c:extLst>
          </c:dPt>
          <c:dPt>
            <c:idx val="1624"/>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0CB1-A35D-4391-AAFE-72E442723726}"/>
              </c:ext>
            </c:extLst>
          </c:dPt>
          <c:dPt>
            <c:idx val="1625"/>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0CB3-A35D-4391-AAFE-72E442723726}"/>
              </c:ext>
            </c:extLst>
          </c:dPt>
          <c:dPt>
            <c:idx val="1626"/>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0CB5-A35D-4391-AAFE-72E442723726}"/>
              </c:ext>
            </c:extLst>
          </c:dPt>
          <c:dPt>
            <c:idx val="1627"/>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0CB7-A35D-4391-AAFE-72E442723726}"/>
              </c:ext>
            </c:extLst>
          </c:dPt>
          <c:dPt>
            <c:idx val="1628"/>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0CB9-A35D-4391-AAFE-72E442723726}"/>
              </c:ext>
            </c:extLst>
          </c:dPt>
          <c:dPt>
            <c:idx val="1629"/>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0CBB-A35D-4391-AAFE-72E442723726}"/>
              </c:ext>
            </c:extLst>
          </c:dPt>
          <c:dPt>
            <c:idx val="1630"/>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0CBD-A35D-4391-AAFE-72E442723726}"/>
              </c:ext>
            </c:extLst>
          </c:dPt>
          <c:dPt>
            <c:idx val="1631"/>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0CBF-A35D-4391-AAFE-72E442723726}"/>
              </c:ext>
            </c:extLst>
          </c:dPt>
          <c:dPt>
            <c:idx val="1632"/>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CC1-A35D-4391-AAFE-72E442723726}"/>
              </c:ext>
            </c:extLst>
          </c:dPt>
          <c:dPt>
            <c:idx val="1633"/>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CC3-A35D-4391-AAFE-72E442723726}"/>
              </c:ext>
            </c:extLst>
          </c:dPt>
          <c:dPt>
            <c:idx val="1634"/>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CC5-A35D-4391-AAFE-72E442723726}"/>
              </c:ext>
            </c:extLst>
          </c:dPt>
          <c:dPt>
            <c:idx val="1635"/>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CC7-A35D-4391-AAFE-72E442723726}"/>
              </c:ext>
            </c:extLst>
          </c:dPt>
          <c:dPt>
            <c:idx val="1636"/>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CC9-A35D-4391-AAFE-72E442723726}"/>
              </c:ext>
            </c:extLst>
          </c:dPt>
          <c:dPt>
            <c:idx val="1637"/>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CCB-A35D-4391-AAFE-72E442723726}"/>
              </c:ext>
            </c:extLst>
          </c:dPt>
          <c:dPt>
            <c:idx val="1638"/>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0CCD-A35D-4391-AAFE-72E442723726}"/>
              </c:ext>
            </c:extLst>
          </c:dPt>
          <c:dPt>
            <c:idx val="1639"/>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0CCF-A35D-4391-AAFE-72E442723726}"/>
              </c:ext>
            </c:extLst>
          </c:dPt>
          <c:dPt>
            <c:idx val="1640"/>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0CD1-A35D-4391-AAFE-72E442723726}"/>
              </c:ext>
            </c:extLst>
          </c:dPt>
          <c:dPt>
            <c:idx val="1641"/>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0CD3-A35D-4391-AAFE-72E442723726}"/>
              </c:ext>
            </c:extLst>
          </c:dPt>
          <c:dPt>
            <c:idx val="1642"/>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0CD5-A35D-4391-AAFE-72E442723726}"/>
              </c:ext>
            </c:extLst>
          </c:dPt>
          <c:dPt>
            <c:idx val="1643"/>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0CD7-A35D-4391-AAFE-72E442723726}"/>
              </c:ext>
            </c:extLst>
          </c:dPt>
          <c:dPt>
            <c:idx val="1644"/>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CD9-A35D-4391-AAFE-72E442723726}"/>
              </c:ext>
            </c:extLst>
          </c:dPt>
          <c:dPt>
            <c:idx val="1645"/>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CDB-A35D-4391-AAFE-72E442723726}"/>
              </c:ext>
            </c:extLst>
          </c:dPt>
          <c:dPt>
            <c:idx val="1646"/>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CDD-A35D-4391-AAFE-72E442723726}"/>
              </c:ext>
            </c:extLst>
          </c:dPt>
          <c:dPt>
            <c:idx val="1647"/>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CDF-A35D-4391-AAFE-72E442723726}"/>
              </c:ext>
            </c:extLst>
          </c:dPt>
          <c:dPt>
            <c:idx val="1648"/>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CE1-A35D-4391-AAFE-72E442723726}"/>
              </c:ext>
            </c:extLst>
          </c:dPt>
          <c:dPt>
            <c:idx val="1649"/>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CE3-A35D-4391-AAFE-72E442723726}"/>
              </c:ext>
            </c:extLst>
          </c:dPt>
          <c:dPt>
            <c:idx val="1650"/>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0CE5-A35D-4391-AAFE-72E442723726}"/>
              </c:ext>
            </c:extLst>
          </c:dPt>
          <c:dPt>
            <c:idx val="1651"/>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0CE7-A35D-4391-AAFE-72E442723726}"/>
              </c:ext>
            </c:extLst>
          </c:dPt>
          <c:dPt>
            <c:idx val="1652"/>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0CE9-A35D-4391-AAFE-72E442723726}"/>
              </c:ext>
            </c:extLst>
          </c:dPt>
          <c:dPt>
            <c:idx val="1653"/>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0CEB-A35D-4391-AAFE-72E442723726}"/>
              </c:ext>
            </c:extLst>
          </c:dPt>
          <c:dPt>
            <c:idx val="1654"/>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0CED-A35D-4391-AAFE-72E442723726}"/>
              </c:ext>
            </c:extLst>
          </c:dPt>
          <c:dPt>
            <c:idx val="1655"/>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0CEF-A35D-4391-AAFE-72E442723726}"/>
              </c:ext>
            </c:extLst>
          </c:dPt>
          <c:dPt>
            <c:idx val="1656"/>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CF1-A35D-4391-AAFE-72E442723726}"/>
              </c:ext>
            </c:extLst>
          </c:dPt>
          <c:dPt>
            <c:idx val="1657"/>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CF3-A35D-4391-AAFE-72E442723726}"/>
              </c:ext>
            </c:extLst>
          </c:dPt>
          <c:dPt>
            <c:idx val="1658"/>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CF5-A35D-4391-AAFE-72E442723726}"/>
              </c:ext>
            </c:extLst>
          </c:dPt>
          <c:dPt>
            <c:idx val="1659"/>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CF7-A35D-4391-AAFE-72E442723726}"/>
              </c:ext>
            </c:extLst>
          </c:dPt>
          <c:dPt>
            <c:idx val="1660"/>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CF9-A35D-4391-AAFE-72E442723726}"/>
              </c:ext>
            </c:extLst>
          </c:dPt>
          <c:dPt>
            <c:idx val="1661"/>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CFB-A35D-4391-AAFE-72E442723726}"/>
              </c:ext>
            </c:extLst>
          </c:dPt>
          <c:dPt>
            <c:idx val="1662"/>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0CFD-A35D-4391-AAFE-72E442723726}"/>
              </c:ext>
            </c:extLst>
          </c:dPt>
          <c:dPt>
            <c:idx val="1663"/>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0CFF-A35D-4391-AAFE-72E442723726}"/>
              </c:ext>
            </c:extLst>
          </c:dPt>
          <c:dPt>
            <c:idx val="1664"/>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0D01-A35D-4391-AAFE-72E442723726}"/>
              </c:ext>
            </c:extLst>
          </c:dPt>
          <c:dPt>
            <c:idx val="1665"/>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0D03-A35D-4391-AAFE-72E442723726}"/>
              </c:ext>
            </c:extLst>
          </c:dPt>
          <c:dPt>
            <c:idx val="1666"/>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0D05-A35D-4391-AAFE-72E442723726}"/>
              </c:ext>
            </c:extLst>
          </c:dPt>
          <c:dPt>
            <c:idx val="1667"/>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0D07-A35D-4391-AAFE-72E442723726}"/>
              </c:ext>
            </c:extLst>
          </c:dPt>
          <c:dPt>
            <c:idx val="1668"/>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D09-A35D-4391-AAFE-72E442723726}"/>
              </c:ext>
            </c:extLst>
          </c:dPt>
          <c:dPt>
            <c:idx val="1669"/>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D0B-A35D-4391-AAFE-72E442723726}"/>
              </c:ext>
            </c:extLst>
          </c:dPt>
          <c:dPt>
            <c:idx val="1670"/>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D0D-A35D-4391-AAFE-72E442723726}"/>
              </c:ext>
            </c:extLst>
          </c:dPt>
          <c:dPt>
            <c:idx val="1671"/>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D0F-A35D-4391-AAFE-72E442723726}"/>
              </c:ext>
            </c:extLst>
          </c:dPt>
          <c:dPt>
            <c:idx val="1672"/>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D11-A35D-4391-AAFE-72E442723726}"/>
              </c:ext>
            </c:extLst>
          </c:dPt>
          <c:dPt>
            <c:idx val="1673"/>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D13-A35D-4391-AAFE-72E442723726}"/>
              </c:ext>
            </c:extLst>
          </c:dPt>
          <c:dPt>
            <c:idx val="1674"/>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0D15-A35D-4391-AAFE-72E442723726}"/>
              </c:ext>
            </c:extLst>
          </c:dPt>
          <c:dPt>
            <c:idx val="1675"/>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0D17-A35D-4391-AAFE-72E442723726}"/>
              </c:ext>
            </c:extLst>
          </c:dPt>
          <c:dPt>
            <c:idx val="1676"/>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0D19-A35D-4391-AAFE-72E442723726}"/>
              </c:ext>
            </c:extLst>
          </c:dPt>
          <c:dPt>
            <c:idx val="1677"/>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0D1B-A35D-4391-AAFE-72E442723726}"/>
              </c:ext>
            </c:extLst>
          </c:dPt>
          <c:dPt>
            <c:idx val="1678"/>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0D1D-A35D-4391-AAFE-72E442723726}"/>
              </c:ext>
            </c:extLst>
          </c:dPt>
          <c:dPt>
            <c:idx val="1679"/>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0D1F-A35D-4391-AAFE-72E442723726}"/>
              </c:ext>
            </c:extLst>
          </c:dPt>
          <c:dPt>
            <c:idx val="1680"/>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0D21-A35D-4391-AAFE-72E442723726}"/>
              </c:ext>
            </c:extLst>
          </c:dPt>
          <c:dPt>
            <c:idx val="1681"/>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0D23-A35D-4391-AAFE-72E442723726}"/>
              </c:ext>
            </c:extLst>
          </c:dPt>
          <c:dPt>
            <c:idx val="1682"/>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0D25-A35D-4391-AAFE-72E442723726}"/>
              </c:ext>
            </c:extLst>
          </c:dPt>
          <c:dPt>
            <c:idx val="1683"/>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0D27-A35D-4391-AAFE-72E442723726}"/>
              </c:ext>
            </c:extLst>
          </c:dPt>
          <c:dPt>
            <c:idx val="1684"/>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0D29-A35D-4391-AAFE-72E442723726}"/>
              </c:ext>
            </c:extLst>
          </c:dPt>
          <c:dPt>
            <c:idx val="1685"/>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0D2B-A35D-4391-AAFE-72E442723726}"/>
              </c:ext>
            </c:extLst>
          </c:dPt>
          <c:dPt>
            <c:idx val="1686"/>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D2D-A35D-4391-AAFE-72E442723726}"/>
              </c:ext>
            </c:extLst>
          </c:dPt>
          <c:dPt>
            <c:idx val="1687"/>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D2F-A35D-4391-AAFE-72E442723726}"/>
              </c:ext>
            </c:extLst>
          </c:dPt>
          <c:dPt>
            <c:idx val="1688"/>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D31-A35D-4391-AAFE-72E442723726}"/>
              </c:ext>
            </c:extLst>
          </c:dPt>
          <c:dPt>
            <c:idx val="1689"/>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D33-A35D-4391-AAFE-72E442723726}"/>
              </c:ext>
            </c:extLst>
          </c:dPt>
          <c:dPt>
            <c:idx val="1690"/>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D35-A35D-4391-AAFE-72E442723726}"/>
              </c:ext>
            </c:extLst>
          </c:dPt>
          <c:dPt>
            <c:idx val="1691"/>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D37-A35D-4391-AAFE-72E442723726}"/>
              </c:ext>
            </c:extLst>
          </c:dPt>
          <c:dPt>
            <c:idx val="1692"/>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0D39-A35D-4391-AAFE-72E442723726}"/>
              </c:ext>
            </c:extLst>
          </c:dPt>
          <c:dPt>
            <c:idx val="1693"/>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0D3B-A35D-4391-AAFE-72E442723726}"/>
              </c:ext>
            </c:extLst>
          </c:dPt>
          <c:dPt>
            <c:idx val="1694"/>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0D3D-A35D-4391-AAFE-72E442723726}"/>
              </c:ext>
            </c:extLst>
          </c:dPt>
          <c:dPt>
            <c:idx val="1695"/>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0D3F-A35D-4391-AAFE-72E442723726}"/>
              </c:ext>
            </c:extLst>
          </c:dPt>
          <c:dPt>
            <c:idx val="1696"/>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0D41-A35D-4391-AAFE-72E442723726}"/>
              </c:ext>
            </c:extLst>
          </c:dPt>
          <c:dPt>
            <c:idx val="1697"/>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0D43-A35D-4391-AAFE-72E442723726}"/>
              </c:ext>
            </c:extLst>
          </c:dPt>
          <c:dPt>
            <c:idx val="1698"/>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D45-A35D-4391-AAFE-72E442723726}"/>
              </c:ext>
            </c:extLst>
          </c:dPt>
          <c:dPt>
            <c:idx val="1699"/>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D47-A35D-4391-AAFE-72E442723726}"/>
              </c:ext>
            </c:extLst>
          </c:dPt>
          <c:dPt>
            <c:idx val="1700"/>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D49-A35D-4391-AAFE-72E442723726}"/>
              </c:ext>
            </c:extLst>
          </c:dPt>
          <c:dPt>
            <c:idx val="1701"/>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D4B-A35D-4391-AAFE-72E442723726}"/>
              </c:ext>
            </c:extLst>
          </c:dPt>
          <c:dPt>
            <c:idx val="1702"/>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D4D-A35D-4391-AAFE-72E442723726}"/>
              </c:ext>
            </c:extLst>
          </c:dPt>
          <c:dPt>
            <c:idx val="1703"/>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D4F-A35D-4391-AAFE-72E442723726}"/>
              </c:ext>
            </c:extLst>
          </c:dPt>
          <c:dPt>
            <c:idx val="1704"/>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0D51-A35D-4391-AAFE-72E442723726}"/>
              </c:ext>
            </c:extLst>
          </c:dPt>
          <c:dPt>
            <c:idx val="1705"/>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0D53-A35D-4391-AAFE-72E442723726}"/>
              </c:ext>
            </c:extLst>
          </c:dPt>
          <c:dPt>
            <c:idx val="1706"/>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0D55-A35D-4391-AAFE-72E442723726}"/>
              </c:ext>
            </c:extLst>
          </c:dPt>
          <c:dPt>
            <c:idx val="1707"/>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0D57-A35D-4391-AAFE-72E442723726}"/>
              </c:ext>
            </c:extLst>
          </c:dPt>
          <c:dPt>
            <c:idx val="1708"/>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0D59-A35D-4391-AAFE-72E442723726}"/>
              </c:ext>
            </c:extLst>
          </c:dPt>
          <c:dPt>
            <c:idx val="1709"/>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0D5B-A35D-4391-AAFE-72E442723726}"/>
              </c:ext>
            </c:extLst>
          </c:dPt>
          <c:dPt>
            <c:idx val="1710"/>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D5D-A35D-4391-AAFE-72E442723726}"/>
              </c:ext>
            </c:extLst>
          </c:dPt>
          <c:dPt>
            <c:idx val="1711"/>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D5F-A35D-4391-AAFE-72E442723726}"/>
              </c:ext>
            </c:extLst>
          </c:dPt>
          <c:dPt>
            <c:idx val="1712"/>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D61-A35D-4391-AAFE-72E442723726}"/>
              </c:ext>
            </c:extLst>
          </c:dPt>
          <c:dPt>
            <c:idx val="1713"/>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D63-A35D-4391-AAFE-72E442723726}"/>
              </c:ext>
            </c:extLst>
          </c:dPt>
          <c:dPt>
            <c:idx val="1714"/>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D65-A35D-4391-AAFE-72E442723726}"/>
              </c:ext>
            </c:extLst>
          </c:dPt>
          <c:dPt>
            <c:idx val="1715"/>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D67-A35D-4391-AAFE-72E442723726}"/>
              </c:ext>
            </c:extLst>
          </c:dPt>
          <c:dPt>
            <c:idx val="1716"/>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0D69-A35D-4391-AAFE-72E442723726}"/>
              </c:ext>
            </c:extLst>
          </c:dPt>
          <c:dPt>
            <c:idx val="1717"/>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0D6B-A35D-4391-AAFE-72E442723726}"/>
              </c:ext>
            </c:extLst>
          </c:dPt>
          <c:dPt>
            <c:idx val="1718"/>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0D6D-A35D-4391-AAFE-72E442723726}"/>
              </c:ext>
            </c:extLst>
          </c:dPt>
          <c:dPt>
            <c:idx val="1719"/>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0D6F-A35D-4391-AAFE-72E442723726}"/>
              </c:ext>
            </c:extLst>
          </c:dPt>
          <c:dPt>
            <c:idx val="1720"/>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0D71-A35D-4391-AAFE-72E442723726}"/>
              </c:ext>
            </c:extLst>
          </c:dPt>
          <c:dPt>
            <c:idx val="1721"/>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0D73-A35D-4391-AAFE-72E442723726}"/>
              </c:ext>
            </c:extLst>
          </c:dPt>
          <c:dPt>
            <c:idx val="1722"/>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D75-A35D-4391-AAFE-72E442723726}"/>
              </c:ext>
            </c:extLst>
          </c:dPt>
          <c:dPt>
            <c:idx val="1723"/>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D77-A35D-4391-AAFE-72E442723726}"/>
              </c:ext>
            </c:extLst>
          </c:dPt>
          <c:dPt>
            <c:idx val="1724"/>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D79-A35D-4391-AAFE-72E442723726}"/>
              </c:ext>
            </c:extLst>
          </c:dPt>
          <c:dPt>
            <c:idx val="1725"/>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D7B-A35D-4391-AAFE-72E442723726}"/>
              </c:ext>
            </c:extLst>
          </c:dPt>
          <c:dPt>
            <c:idx val="1726"/>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D7D-A35D-4391-AAFE-72E442723726}"/>
              </c:ext>
            </c:extLst>
          </c:dPt>
          <c:dPt>
            <c:idx val="1727"/>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D7F-A35D-4391-AAFE-72E442723726}"/>
              </c:ext>
            </c:extLst>
          </c:dPt>
          <c:dPt>
            <c:idx val="1728"/>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0D81-A35D-4391-AAFE-72E442723726}"/>
              </c:ext>
            </c:extLst>
          </c:dPt>
          <c:dPt>
            <c:idx val="1729"/>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0D83-A35D-4391-AAFE-72E442723726}"/>
              </c:ext>
            </c:extLst>
          </c:dPt>
          <c:dPt>
            <c:idx val="1730"/>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0D85-A35D-4391-AAFE-72E442723726}"/>
              </c:ext>
            </c:extLst>
          </c:dPt>
          <c:dPt>
            <c:idx val="1731"/>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0D87-A35D-4391-AAFE-72E442723726}"/>
              </c:ext>
            </c:extLst>
          </c:dPt>
          <c:dPt>
            <c:idx val="1732"/>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0D89-A35D-4391-AAFE-72E442723726}"/>
              </c:ext>
            </c:extLst>
          </c:dPt>
          <c:dPt>
            <c:idx val="1733"/>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0D8B-A35D-4391-AAFE-72E442723726}"/>
              </c:ext>
            </c:extLst>
          </c:dPt>
          <c:dPt>
            <c:idx val="1734"/>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0D8D-A35D-4391-AAFE-72E442723726}"/>
              </c:ext>
            </c:extLst>
          </c:dPt>
          <c:dPt>
            <c:idx val="1735"/>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0D8F-A35D-4391-AAFE-72E442723726}"/>
              </c:ext>
            </c:extLst>
          </c:dPt>
          <c:dPt>
            <c:idx val="1736"/>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0D91-A35D-4391-AAFE-72E442723726}"/>
              </c:ext>
            </c:extLst>
          </c:dPt>
          <c:dPt>
            <c:idx val="1737"/>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0D93-A35D-4391-AAFE-72E442723726}"/>
              </c:ext>
            </c:extLst>
          </c:dPt>
          <c:dPt>
            <c:idx val="1738"/>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0D95-A35D-4391-AAFE-72E442723726}"/>
              </c:ext>
            </c:extLst>
          </c:dPt>
          <c:dPt>
            <c:idx val="1739"/>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0D97-A35D-4391-AAFE-72E442723726}"/>
              </c:ext>
            </c:extLst>
          </c:dPt>
          <c:dPt>
            <c:idx val="1740"/>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D99-A35D-4391-AAFE-72E442723726}"/>
              </c:ext>
            </c:extLst>
          </c:dPt>
          <c:dPt>
            <c:idx val="1741"/>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D9B-A35D-4391-AAFE-72E442723726}"/>
              </c:ext>
            </c:extLst>
          </c:dPt>
          <c:dPt>
            <c:idx val="1742"/>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D9D-A35D-4391-AAFE-72E442723726}"/>
              </c:ext>
            </c:extLst>
          </c:dPt>
          <c:dPt>
            <c:idx val="1743"/>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D9F-A35D-4391-AAFE-72E442723726}"/>
              </c:ext>
            </c:extLst>
          </c:dPt>
          <c:dPt>
            <c:idx val="1744"/>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DA1-A35D-4391-AAFE-72E442723726}"/>
              </c:ext>
            </c:extLst>
          </c:dPt>
          <c:dPt>
            <c:idx val="1745"/>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DA3-A35D-4391-AAFE-72E442723726}"/>
              </c:ext>
            </c:extLst>
          </c:dPt>
          <c:dPt>
            <c:idx val="1746"/>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0DA5-A35D-4391-AAFE-72E442723726}"/>
              </c:ext>
            </c:extLst>
          </c:dPt>
          <c:dPt>
            <c:idx val="1747"/>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0DA7-A35D-4391-AAFE-72E442723726}"/>
              </c:ext>
            </c:extLst>
          </c:dPt>
          <c:dPt>
            <c:idx val="1748"/>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0DA9-A35D-4391-AAFE-72E442723726}"/>
              </c:ext>
            </c:extLst>
          </c:dPt>
          <c:dPt>
            <c:idx val="1749"/>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0DAB-A35D-4391-AAFE-72E442723726}"/>
              </c:ext>
            </c:extLst>
          </c:dPt>
          <c:dPt>
            <c:idx val="1750"/>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0DAD-A35D-4391-AAFE-72E442723726}"/>
              </c:ext>
            </c:extLst>
          </c:dPt>
          <c:dPt>
            <c:idx val="1751"/>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0DAF-A35D-4391-AAFE-72E442723726}"/>
              </c:ext>
            </c:extLst>
          </c:dPt>
          <c:dPt>
            <c:idx val="1752"/>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DB1-A35D-4391-AAFE-72E442723726}"/>
              </c:ext>
            </c:extLst>
          </c:dPt>
          <c:dPt>
            <c:idx val="1753"/>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DB3-A35D-4391-AAFE-72E442723726}"/>
              </c:ext>
            </c:extLst>
          </c:dPt>
          <c:dPt>
            <c:idx val="1754"/>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DB5-A35D-4391-AAFE-72E442723726}"/>
              </c:ext>
            </c:extLst>
          </c:dPt>
          <c:dPt>
            <c:idx val="1755"/>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DB7-A35D-4391-AAFE-72E442723726}"/>
              </c:ext>
            </c:extLst>
          </c:dPt>
          <c:dPt>
            <c:idx val="1756"/>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DB9-A35D-4391-AAFE-72E442723726}"/>
              </c:ext>
            </c:extLst>
          </c:dPt>
          <c:dPt>
            <c:idx val="1757"/>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DBB-A35D-4391-AAFE-72E442723726}"/>
              </c:ext>
            </c:extLst>
          </c:dPt>
          <c:dPt>
            <c:idx val="1758"/>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0DBD-A35D-4391-AAFE-72E442723726}"/>
              </c:ext>
            </c:extLst>
          </c:dPt>
          <c:dPt>
            <c:idx val="1759"/>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0DBF-A35D-4391-AAFE-72E442723726}"/>
              </c:ext>
            </c:extLst>
          </c:dPt>
          <c:dPt>
            <c:idx val="1760"/>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0DC1-A35D-4391-AAFE-72E442723726}"/>
              </c:ext>
            </c:extLst>
          </c:dPt>
          <c:dPt>
            <c:idx val="1761"/>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0DC3-A35D-4391-AAFE-72E442723726}"/>
              </c:ext>
            </c:extLst>
          </c:dPt>
          <c:dPt>
            <c:idx val="1762"/>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0DC5-A35D-4391-AAFE-72E442723726}"/>
              </c:ext>
            </c:extLst>
          </c:dPt>
          <c:dPt>
            <c:idx val="1763"/>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0DC7-A35D-4391-AAFE-72E442723726}"/>
              </c:ext>
            </c:extLst>
          </c:dPt>
          <c:dPt>
            <c:idx val="1764"/>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DC9-A35D-4391-AAFE-72E442723726}"/>
              </c:ext>
            </c:extLst>
          </c:dPt>
          <c:dPt>
            <c:idx val="1765"/>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DCB-A35D-4391-AAFE-72E442723726}"/>
              </c:ext>
            </c:extLst>
          </c:dPt>
          <c:dPt>
            <c:idx val="1766"/>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DCD-A35D-4391-AAFE-72E442723726}"/>
              </c:ext>
            </c:extLst>
          </c:dPt>
          <c:dPt>
            <c:idx val="1767"/>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DCF-A35D-4391-AAFE-72E442723726}"/>
              </c:ext>
            </c:extLst>
          </c:dPt>
          <c:dPt>
            <c:idx val="1768"/>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DD1-A35D-4391-AAFE-72E442723726}"/>
              </c:ext>
            </c:extLst>
          </c:dPt>
          <c:dPt>
            <c:idx val="1769"/>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DD3-A35D-4391-AAFE-72E442723726}"/>
              </c:ext>
            </c:extLst>
          </c:dPt>
          <c:dPt>
            <c:idx val="1770"/>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0DD5-A35D-4391-AAFE-72E442723726}"/>
              </c:ext>
            </c:extLst>
          </c:dPt>
          <c:dPt>
            <c:idx val="1771"/>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0DD7-A35D-4391-AAFE-72E442723726}"/>
              </c:ext>
            </c:extLst>
          </c:dPt>
          <c:dPt>
            <c:idx val="1772"/>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0DD9-A35D-4391-AAFE-72E442723726}"/>
              </c:ext>
            </c:extLst>
          </c:dPt>
          <c:dPt>
            <c:idx val="1773"/>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0DDB-A35D-4391-AAFE-72E442723726}"/>
              </c:ext>
            </c:extLst>
          </c:dPt>
          <c:dPt>
            <c:idx val="1774"/>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0DDD-A35D-4391-AAFE-72E442723726}"/>
              </c:ext>
            </c:extLst>
          </c:dPt>
          <c:dPt>
            <c:idx val="1775"/>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0DDF-A35D-4391-AAFE-72E442723726}"/>
              </c:ext>
            </c:extLst>
          </c:dPt>
          <c:dPt>
            <c:idx val="1776"/>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DE1-A35D-4391-AAFE-72E442723726}"/>
              </c:ext>
            </c:extLst>
          </c:dPt>
          <c:dPt>
            <c:idx val="1777"/>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DE3-A35D-4391-AAFE-72E442723726}"/>
              </c:ext>
            </c:extLst>
          </c:dPt>
          <c:dPt>
            <c:idx val="1778"/>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DE5-A35D-4391-AAFE-72E442723726}"/>
              </c:ext>
            </c:extLst>
          </c:dPt>
          <c:dPt>
            <c:idx val="1779"/>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DE7-A35D-4391-AAFE-72E442723726}"/>
              </c:ext>
            </c:extLst>
          </c:dPt>
          <c:dPt>
            <c:idx val="1780"/>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DE9-A35D-4391-AAFE-72E442723726}"/>
              </c:ext>
            </c:extLst>
          </c:dPt>
          <c:dPt>
            <c:idx val="1781"/>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DEB-A35D-4391-AAFE-72E442723726}"/>
              </c:ext>
            </c:extLst>
          </c:dPt>
          <c:dPt>
            <c:idx val="1782"/>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0DED-A35D-4391-AAFE-72E442723726}"/>
              </c:ext>
            </c:extLst>
          </c:dPt>
          <c:dPt>
            <c:idx val="1783"/>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0DEF-A35D-4391-AAFE-72E442723726}"/>
              </c:ext>
            </c:extLst>
          </c:dPt>
          <c:dPt>
            <c:idx val="1784"/>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0DF1-A35D-4391-AAFE-72E442723726}"/>
              </c:ext>
            </c:extLst>
          </c:dPt>
          <c:dPt>
            <c:idx val="1785"/>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0DF3-A35D-4391-AAFE-72E442723726}"/>
              </c:ext>
            </c:extLst>
          </c:dPt>
          <c:dPt>
            <c:idx val="1786"/>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0DF5-A35D-4391-AAFE-72E442723726}"/>
              </c:ext>
            </c:extLst>
          </c:dPt>
          <c:dPt>
            <c:idx val="1787"/>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0DF7-A35D-4391-AAFE-72E442723726}"/>
              </c:ext>
            </c:extLst>
          </c:dPt>
          <c:dPt>
            <c:idx val="1788"/>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0DF9-A35D-4391-AAFE-72E442723726}"/>
              </c:ext>
            </c:extLst>
          </c:dPt>
          <c:dPt>
            <c:idx val="1789"/>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0DFB-A35D-4391-AAFE-72E442723726}"/>
              </c:ext>
            </c:extLst>
          </c:dPt>
          <c:dPt>
            <c:idx val="1790"/>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0DFD-A35D-4391-AAFE-72E442723726}"/>
              </c:ext>
            </c:extLst>
          </c:dPt>
          <c:dPt>
            <c:idx val="1791"/>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0DFF-A35D-4391-AAFE-72E442723726}"/>
              </c:ext>
            </c:extLst>
          </c:dPt>
          <c:dPt>
            <c:idx val="1792"/>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0E01-A35D-4391-AAFE-72E442723726}"/>
              </c:ext>
            </c:extLst>
          </c:dPt>
          <c:dPt>
            <c:idx val="1793"/>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0E03-A35D-4391-AAFE-72E442723726}"/>
              </c:ext>
            </c:extLst>
          </c:dPt>
          <c:dPt>
            <c:idx val="1794"/>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E05-A35D-4391-AAFE-72E442723726}"/>
              </c:ext>
            </c:extLst>
          </c:dPt>
          <c:dPt>
            <c:idx val="1795"/>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E07-A35D-4391-AAFE-72E442723726}"/>
              </c:ext>
            </c:extLst>
          </c:dPt>
          <c:dPt>
            <c:idx val="1796"/>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E09-A35D-4391-AAFE-72E442723726}"/>
              </c:ext>
            </c:extLst>
          </c:dPt>
          <c:dPt>
            <c:idx val="1797"/>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E0B-A35D-4391-AAFE-72E442723726}"/>
              </c:ext>
            </c:extLst>
          </c:dPt>
          <c:dPt>
            <c:idx val="1798"/>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E0D-A35D-4391-AAFE-72E442723726}"/>
              </c:ext>
            </c:extLst>
          </c:dPt>
          <c:dPt>
            <c:idx val="1799"/>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E0F-A35D-4391-AAFE-72E442723726}"/>
              </c:ext>
            </c:extLst>
          </c:dPt>
          <c:dPt>
            <c:idx val="1800"/>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0E11-A35D-4391-AAFE-72E442723726}"/>
              </c:ext>
            </c:extLst>
          </c:dPt>
          <c:dPt>
            <c:idx val="1801"/>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0E13-A35D-4391-AAFE-72E442723726}"/>
              </c:ext>
            </c:extLst>
          </c:dPt>
          <c:dPt>
            <c:idx val="1802"/>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0E15-A35D-4391-AAFE-72E442723726}"/>
              </c:ext>
            </c:extLst>
          </c:dPt>
          <c:dPt>
            <c:idx val="1803"/>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0E17-A35D-4391-AAFE-72E442723726}"/>
              </c:ext>
            </c:extLst>
          </c:dPt>
          <c:dPt>
            <c:idx val="1804"/>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0E19-A35D-4391-AAFE-72E442723726}"/>
              </c:ext>
            </c:extLst>
          </c:dPt>
          <c:dPt>
            <c:idx val="1805"/>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0E1B-A35D-4391-AAFE-72E442723726}"/>
              </c:ext>
            </c:extLst>
          </c:dPt>
          <c:dPt>
            <c:idx val="1806"/>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E1D-A35D-4391-AAFE-72E442723726}"/>
              </c:ext>
            </c:extLst>
          </c:dPt>
          <c:dPt>
            <c:idx val="1807"/>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E1F-A35D-4391-AAFE-72E442723726}"/>
              </c:ext>
            </c:extLst>
          </c:dPt>
          <c:dPt>
            <c:idx val="1808"/>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E21-A35D-4391-AAFE-72E442723726}"/>
              </c:ext>
            </c:extLst>
          </c:dPt>
          <c:dPt>
            <c:idx val="1809"/>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E23-A35D-4391-AAFE-72E442723726}"/>
              </c:ext>
            </c:extLst>
          </c:dPt>
          <c:dPt>
            <c:idx val="1810"/>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E25-A35D-4391-AAFE-72E442723726}"/>
              </c:ext>
            </c:extLst>
          </c:dPt>
          <c:dPt>
            <c:idx val="1811"/>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E27-A35D-4391-AAFE-72E442723726}"/>
              </c:ext>
            </c:extLst>
          </c:dPt>
          <c:dPt>
            <c:idx val="1812"/>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0E29-A35D-4391-AAFE-72E442723726}"/>
              </c:ext>
            </c:extLst>
          </c:dPt>
          <c:dPt>
            <c:idx val="1813"/>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0E2B-A35D-4391-AAFE-72E442723726}"/>
              </c:ext>
            </c:extLst>
          </c:dPt>
          <c:dPt>
            <c:idx val="1814"/>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0E2D-A35D-4391-AAFE-72E442723726}"/>
              </c:ext>
            </c:extLst>
          </c:dPt>
          <c:dPt>
            <c:idx val="1815"/>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0E2F-A35D-4391-AAFE-72E442723726}"/>
              </c:ext>
            </c:extLst>
          </c:dPt>
          <c:dPt>
            <c:idx val="1816"/>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0E31-A35D-4391-AAFE-72E442723726}"/>
              </c:ext>
            </c:extLst>
          </c:dPt>
          <c:dPt>
            <c:idx val="1817"/>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0E33-A35D-4391-AAFE-72E442723726}"/>
              </c:ext>
            </c:extLst>
          </c:dPt>
          <c:dPt>
            <c:idx val="1818"/>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E35-A35D-4391-AAFE-72E442723726}"/>
              </c:ext>
            </c:extLst>
          </c:dPt>
          <c:dPt>
            <c:idx val="1819"/>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E37-A35D-4391-AAFE-72E442723726}"/>
              </c:ext>
            </c:extLst>
          </c:dPt>
          <c:dPt>
            <c:idx val="1820"/>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E39-A35D-4391-AAFE-72E442723726}"/>
              </c:ext>
            </c:extLst>
          </c:dPt>
          <c:dPt>
            <c:idx val="1821"/>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E3B-A35D-4391-AAFE-72E442723726}"/>
              </c:ext>
            </c:extLst>
          </c:dPt>
          <c:dPt>
            <c:idx val="1822"/>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E3D-A35D-4391-AAFE-72E442723726}"/>
              </c:ext>
            </c:extLst>
          </c:dPt>
          <c:dPt>
            <c:idx val="1823"/>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E3F-A35D-4391-AAFE-72E442723726}"/>
              </c:ext>
            </c:extLst>
          </c:dPt>
          <c:dPt>
            <c:idx val="1824"/>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0E41-A35D-4391-AAFE-72E442723726}"/>
              </c:ext>
            </c:extLst>
          </c:dPt>
          <c:dPt>
            <c:idx val="1825"/>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0E43-A35D-4391-AAFE-72E442723726}"/>
              </c:ext>
            </c:extLst>
          </c:dPt>
          <c:dPt>
            <c:idx val="1826"/>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0E45-A35D-4391-AAFE-72E442723726}"/>
              </c:ext>
            </c:extLst>
          </c:dPt>
          <c:dPt>
            <c:idx val="1827"/>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0E47-A35D-4391-AAFE-72E442723726}"/>
              </c:ext>
            </c:extLst>
          </c:dPt>
          <c:dPt>
            <c:idx val="1828"/>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0E49-A35D-4391-AAFE-72E442723726}"/>
              </c:ext>
            </c:extLst>
          </c:dPt>
          <c:dPt>
            <c:idx val="1829"/>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0E4B-A35D-4391-AAFE-72E442723726}"/>
              </c:ext>
            </c:extLst>
          </c:dPt>
          <c:dPt>
            <c:idx val="1830"/>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E4D-A35D-4391-AAFE-72E442723726}"/>
              </c:ext>
            </c:extLst>
          </c:dPt>
          <c:dPt>
            <c:idx val="1831"/>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E4F-A35D-4391-AAFE-72E442723726}"/>
              </c:ext>
            </c:extLst>
          </c:dPt>
          <c:dPt>
            <c:idx val="1832"/>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E51-A35D-4391-AAFE-72E442723726}"/>
              </c:ext>
            </c:extLst>
          </c:dPt>
          <c:dPt>
            <c:idx val="1833"/>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E53-A35D-4391-AAFE-72E442723726}"/>
              </c:ext>
            </c:extLst>
          </c:dPt>
          <c:dPt>
            <c:idx val="1834"/>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E55-A35D-4391-AAFE-72E442723726}"/>
              </c:ext>
            </c:extLst>
          </c:dPt>
          <c:dPt>
            <c:idx val="1835"/>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E57-A35D-4391-AAFE-72E442723726}"/>
              </c:ext>
            </c:extLst>
          </c:dPt>
          <c:dPt>
            <c:idx val="1836"/>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0E59-A35D-4391-AAFE-72E442723726}"/>
              </c:ext>
            </c:extLst>
          </c:dPt>
          <c:dPt>
            <c:idx val="1837"/>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0E5B-A35D-4391-AAFE-72E442723726}"/>
              </c:ext>
            </c:extLst>
          </c:dPt>
          <c:dPt>
            <c:idx val="1838"/>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0E5D-A35D-4391-AAFE-72E442723726}"/>
              </c:ext>
            </c:extLst>
          </c:dPt>
          <c:dPt>
            <c:idx val="1839"/>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0E5F-A35D-4391-AAFE-72E442723726}"/>
              </c:ext>
            </c:extLst>
          </c:dPt>
          <c:dPt>
            <c:idx val="1840"/>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0E61-A35D-4391-AAFE-72E442723726}"/>
              </c:ext>
            </c:extLst>
          </c:dPt>
          <c:dPt>
            <c:idx val="1841"/>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0E63-A35D-4391-AAFE-72E442723726}"/>
              </c:ext>
            </c:extLst>
          </c:dPt>
          <c:dPt>
            <c:idx val="1842"/>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0E65-A35D-4391-AAFE-72E442723726}"/>
              </c:ext>
            </c:extLst>
          </c:dPt>
          <c:dPt>
            <c:idx val="1843"/>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0E67-A35D-4391-AAFE-72E442723726}"/>
              </c:ext>
            </c:extLst>
          </c:dPt>
          <c:dPt>
            <c:idx val="1844"/>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0E69-A35D-4391-AAFE-72E442723726}"/>
              </c:ext>
            </c:extLst>
          </c:dPt>
          <c:dPt>
            <c:idx val="1845"/>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0E6B-A35D-4391-AAFE-72E442723726}"/>
              </c:ext>
            </c:extLst>
          </c:dPt>
          <c:dPt>
            <c:idx val="1846"/>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0E6D-A35D-4391-AAFE-72E442723726}"/>
              </c:ext>
            </c:extLst>
          </c:dPt>
          <c:dPt>
            <c:idx val="1847"/>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0E6F-A35D-4391-AAFE-72E442723726}"/>
              </c:ext>
            </c:extLst>
          </c:dPt>
          <c:dPt>
            <c:idx val="1848"/>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E71-A35D-4391-AAFE-72E442723726}"/>
              </c:ext>
            </c:extLst>
          </c:dPt>
          <c:dPt>
            <c:idx val="1849"/>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E73-A35D-4391-AAFE-72E442723726}"/>
              </c:ext>
            </c:extLst>
          </c:dPt>
          <c:dPt>
            <c:idx val="1850"/>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E75-A35D-4391-AAFE-72E442723726}"/>
              </c:ext>
            </c:extLst>
          </c:dPt>
          <c:dPt>
            <c:idx val="1851"/>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E77-A35D-4391-AAFE-72E442723726}"/>
              </c:ext>
            </c:extLst>
          </c:dPt>
          <c:dPt>
            <c:idx val="1852"/>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E79-A35D-4391-AAFE-72E442723726}"/>
              </c:ext>
            </c:extLst>
          </c:dPt>
          <c:dPt>
            <c:idx val="1853"/>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E7B-A35D-4391-AAFE-72E442723726}"/>
              </c:ext>
            </c:extLst>
          </c:dPt>
          <c:dPt>
            <c:idx val="1854"/>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0E7D-A35D-4391-AAFE-72E442723726}"/>
              </c:ext>
            </c:extLst>
          </c:dPt>
          <c:dPt>
            <c:idx val="1855"/>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0E7F-A35D-4391-AAFE-72E442723726}"/>
              </c:ext>
            </c:extLst>
          </c:dPt>
          <c:dPt>
            <c:idx val="1856"/>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0E81-A35D-4391-AAFE-72E442723726}"/>
              </c:ext>
            </c:extLst>
          </c:dPt>
          <c:dPt>
            <c:idx val="1857"/>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0E83-A35D-4391-AAFE-72E442723726}"/>
              </c:ext>
            </c:extLst>
          </c:dPt>
          <c:dPt>
            <c:idx val="1858"/>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0E85-A35D-4391-AAFE-72E442723726}"/>
              </c:ext>
            </c:extLst>
          </c:dPt>
          <c:dPt>
            <c:idx val="1859"/>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0E87-A35D-4391-AAFE-72E442723726}"/>
              </c:ext>
            </c:extLst>
          </c:dPt>
          <c:dPt>
            <c:idx val="1860"/>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E89-A35D-4391-AAFE-72E442723726}"/>
              </c:ext>
            </c:extLst>
          </c:dPt>
          <c:dPt>
            <c:idx val="1861"/>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E8B-A35D-4391-AAFE-72E442723726}"/>
              </c:ext>
            </c:extLst>
          </c:dPt>
          <c:dPt>
            <c:idx val="1862"/>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E8D-A35D-4391-AAFE-72E442723726}"/>
              </c:ext>
            </c:extLst>
          </c:dPt>
          <c:dPt>
            <c:idx val="1863"/>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E8F-A35D-4391-AAFE-72E442723726}"/>
              </c:ext>
            </c:extLst>
          </c:dPt>
          <c:dPt>
            <c:idx val="1864"/>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E91-A35D-4391-AAFE-72E442723726}"/>
              </c:ext>
            </c:extLst>
          </c:dPt>
          <c:dPt>
            <c:idx val="1865"/>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E93-A35D-4391-AAFE-72E442723726}"/>
              </c:ext>
            </c:extLst>
          </c:dPt>
          <c:dPt>
            <c:idx val="1866"/>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0E95-A35D-4391-AAFE-72E442723726}"/>
              </c:ext>
            </c:extLst>
          </c:dPt>
          <c:dPt>
            <c:idx val="1867"/>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0E97-A35D-4391-AAFE-72E442723726}"/>
              </c:ext>
            </c:extLst>
          </c:dPt>
          <c:dPt>
            <c:idx val="1868"/>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0E99-A35D-4391-AAFE-72E442723726}"/>
              </c:ext>
            </c:extLst>
          </c:dPt>
          <c:dPt>
            <c:idx val="1869"/>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0E9B-A35D-4391-AAFE-72E442723726}"/>
              </c:ext>
            </c:extLst>
          </c:dPt>
          <c:dPt>
            <c:idx val="1870"/>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0E9D-A35D-4391-AAFE-72E442723726}"/>
              </c:ext>
            </c:extLst>
          </c:dPt>
          <c:dPt>
            <c:idx val="1871"/>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0E9F-A35D-4391-AAFE-72E442723726}"/>
              </c:ext>
            </c:extLst>
          </c:dPt>
          <c:dPt>
            <c:idx val="1872"/>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EA1-A35D-4391-AAFE-72E442723726}"/>
              </c:ext>
            </c:extLst>
          </c:dPt>
          <c:dPt>
            <c:idx val="1873"/>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EA3-A35D-4391-AAFE-72E442723726}"/>
              </c:ext>
            </c:extLst>
          </c:dPt>
          <c:dPt>
            <c:idx val="1874"/>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EA5-A35D-4391-AAFE-72E442723726}"/>
              </c:ext>
            </c:extLst>
          </c:dPt>
          <c:dPt>
            <c:idx val="1875"/>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EA7-A35D-4391-AAFE-72E442723726}"/>
              </c:ext>
            </c:extLst>
          </c:dPt>
          <c:dPt>
            <c:idx val="1876"/>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EA9-A35D-4391-AAFE-72E442723726}"/>
              </c:ext>
            </c:extLst>
          </c:dPt>
          <c:dPt>
            <c:idx val="1877"/>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EAB-A35D-4391-AAFE-72E442723726}"/>
              </c:ext>
            </c:extLst>
          </c:dPt>
          <c:dPt>
            <c:idx val="1878"/>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0EAD-A35D-4391-AAFE-72E442723726}"/>
              </c:ext>
            </c:extLst>
          </c:dPt>
          <c:dPt>
            <c:idx val="1879"/>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0EAF-A35D-4391-AAFE-72E442723726}"/>
              </c:ext>
            </c:extLst>
          </c:dPt>
          <c:dPt>
            <c:idx val="1880"/>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0EB1-A35D-4391-AAFE-72E442723726}"/>
              </c:ext>
            </c:extLst>
          </c:dPt>
          <c:dPt>
            <c:idx val="1881"/>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0EB3-A35D-4391-AAFE-72E442723726}"/>
              </c:ext>
            </c:extLst>
          </c:dPt>
          <c:dPt>
            <c:idx val="1882"/>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0EB5-A35D-4391-AAFE-72E442723726}"/>
              </c:ext>
            </c:extLst>
          </c:dPt>
          <c:dPt>
            <c:idx val="1883"/>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0EB7-A35D-4391-AAFE-72E442723726}"/>
              </c:ext>
            </c:extLst>
          </c:dPt>
          <c:dPt>
            <c:idx val="1884"/>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EB9-A35D-4391-AAFE-72E442723726}"/>
              </c:ext>
            </c:extLst>
          </c:dPt>
          <c:dPt>
            <c:idx val="1885"/>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EBB-A35D-4391-AAFE-72E442723726}"/>
              </c:ext>
            </c:extLst>
          </c:dPt>
          <c:dPt>
            <c:idx val="1886"/>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EBD-A35D-4391-AAFE-72E442723726}"/>
              </c:ext>
            </c:extLst>
          </c:dPt>
          <c:dPt>
            <c:idx val="1887"/>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EBF-A35D-4391-AAFE-72E442723726}"/>
              </c:ext>
            </c:extLst>
          </c:dPt>
          <c:dPt>
            <c:idx val="1888"/>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EC1-A35D-4391-AAFE-72E442723726}"/>
              </c:ext>
            </c:extLst>
          </c:dPt>
          <c:dPt>
            <c:idx val="1889"/>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EC3-A35D-4391-AAFE-72E442723726}"/>
              </c:ext>
            </c:extLst>
          </c:dPt>
          <c:dPt>
            <c:idx val="1890"/>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0EC5-A35D-4391-AAFE-72E442723726}"/>
              </c:ext>
            </c:extLst>
          </c:dPt>
          <c:dPt>
            <c:idx val="1891"/>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0EC7-A35D-4391-AAFE-72E442723726}"/>
              </c:ext>
            </c:extLst>
          </c:dPt>
          <c:dPt>
            <c:idx val="1892"/>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0EC9-A35D-4391-AAFE-72E442723726}"/>
              </c:ext>
            </c:extLst>
          </c:dPt>
          <c:dPt>
            <c:idx val="1893"/>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0ECB-A35D-4391-AAFE-72E442723726}"/>
              </c:ext>
            </c:extLst>
          </c:dPt>
          <c:dPt>
            <c:idx val="1894"/>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0ECD-A35D-4391-AAFE-72E442723726}"/>
              </c:ext>
            </c:extLst>
          </c:dPt>
          <c:dPt>
            <c:idx val="1895"/>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0ECF-A35D-4391-AAFE-72E442723726}"/>
              </c:ext>
            </c:extLst>
          </c:dPt>
          <c:dPt>
            <c:idx val="1896"/>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0ED1-A35D-4391-AAFE-72E442723726}"/>
              </c:ext>
            </c:extLst>
          </c:dPt>
          <c:dPt>
            <c:idx val="1897"/>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0ED3-A35D-4391-AAFE-72E442723726}"/>
              </c:ext>
            </c:extLst>
          </c:dPt>
          <c:dPt>
            <c:idx val="1898"/>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0ED5-A35D-4391-AAFE-72E442723726}"/>
              </c:ext>
            </c:extLst>
          </c:dPt>
          <c:dPt>
            <c:idx val="1899"/>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0ED7-A35D-4391-AAFE-72E442723726}"/>
              </c:ext>
            </c:extLst>
          </c:dPt>
          <c:dPt>
            <c:idx val="1900"/>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0ED9-A35D-4391-AAFE-72E442723726}"/>
              </c:ext>
            </c:extLst>
          </c:dPt>
          <c:dPt>
            <c:idx val="1901"/>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0EDB-A35D-4391-AAFE-72E442723726}"/>
              </c:ext>
            </c:extLst>
          </c:dPt>
          <c:dPt>
            <c:idx val="1902"/>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EDD-A35D-4391-AAFE-72E442723726}"/>
              </c:ext>
            </c:extLst>
          </c:dPt>
          <c:dPt>
            <c:idx val="1903"/>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EDF-A35D-4391-AAFE-72E442723726}"/>
              </c:ext>
            </c:extLst>
          </c:dPt>
          <c:dPt>
            <c:idx val="1904"/>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EE1-A35D-4391-AAFE-72E442723726}"/>
              </c:ext>
            </c:extLst>
          </c:dPt>
          <c:dPt>
            <c:idx val="1905"/>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EE3-A35D-4391-AAFE-72E442723726}"/>
              </c:ext>
            </c:extLst>
          </c:dPt>
          <c:dPt>
            <c:idx val="1906"/>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EE5-A35D-4391-AAFE-72E442723726}"/>
              </c:ext>
            </c:extLst>
          </c:dPt>
          <c:dPt>
            <c:idx val="1907"/>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EE7-A35D-4391-AAFE-72E442723726}"/>
              </c:ext>
            </c:extLst>
          </c:dPt>
          <c:dPt>
            <c:idx val="1908"/>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0EE9-A35D-4391-AAFE-72E442723726}"/>
              </c:ext>
            </c:extLst>
          </c:dPt>
          <c:dPt>
            <c:idx val="1909"/>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0EEB-A35D-4391-AAFE-72E442723726}"/>
              </c:ext>
            </c:extLst>
          </c:dPt>
          <c:dPt>
            <c:idx val="1910"/>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0EED-A35D-4391-AAFE-72E442723726}"/>
              </c:ext>
            </c:extLst>
          </c:dPt>
          <c:dPt>
            <c:idx val="1911"/>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0EEF-A35D-4391-AAFE-72E442723726}"/>
              </c:ext>
            </c:extLst>
          </c:dPt>
          <c:dPt>
            <c:idx val="1912"/>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0EF1-A35D-4391-AAFE-72E442723726}"/>
              </c:ext>
            </c:extLst>
          </c:dPt>
          <c:dPt>
            <c:idx val="1913"/>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0EF3-A35D-4391-AAFE-72E442723726}"/>
              </c:ext>
            </c:extLst>
          </c:dPt>
          <c:dPt>
            <c:idx val="1914"/>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EF5-A35D-4391-AAFE-72E442723726}"/>
              </c:ext>
            </c:extLst>
          </c:dPt>
          <c:dPt>
            <c:idx val="1915"/>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EF7-A35D-4391-AAFE-72E442723726}"/>
              </c:ext>
            </c:extLst>
          </c:dPt>
          <c:dPt>
            <c:idx val="1916"/>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EF9-A35D-4391-AAFE-72E442723726}"/>
              </c:ext>
            </c:extLst>
          </c:dPt>
          <c:dPt>
            <c:idx val="1917"/>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EFB-A35D-4391-AAFE-72E442723726}"/>
              </c:ext>
            </c:extLst>
          </c:dPt>
          <c:dPt>
            <c:idx val="1918"/>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EFD-A35D-4391-AAFE-72E442723726}"/>
              </c:ext>
            </c:extLst>
          </c:dPt>
          <c:dPt>
            <c:idx val="1919"/>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EFF-A35D-4391-AAFE-72E442723726}"/>
              </c:ext>
            </c:extLst>
          </c:dPt>
          <c:dPt>
            <c:idx val="1920"/>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0F01-A35D-4391-AAFE-72E442723726}"/>
              </c:ext>
            </c:extLst>
          </c:dPt>
          <c:dPt>
            <c:idx val="1921"/>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0F03-A35D-4391-AAFE-72E442723726}"/>
              </c:ext>
            </c:extLst>
          </c:dPt>
          <c:dPt>
            <c:idx val="1922"/>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0F05-A35D-4391-AAFE-72E442723726}"/>
              </c:ext>
            </c:extLst>
          </c:dPt>
          <c:dPt>
            <c:idx val="1923"/>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0F07-A35D-4391-AAFE-72E442723726}"/>
              </c:ext>
            </c:extLst>
          </c:dPt>
          <c:dPt>
            <c:idx val="1924"/>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0F09-A35D-4391-AAFE-72E442723726}"/>
              </c:ext>
            </c:extLst>
          </c:dPt>
          <c:dPt>
            <c:idx val="1925"/>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0F0B-A35D-4391-AAFE-72E442723726}"/>
              </c:ext>
            </c:extLst>
          </c:dPt>
          <c:dPt>
            <c:idx val="1926"/>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F0D-A35D-4391-AAFE-72E442723726}"/>
              </c:ext>
            </c:extLst>
          </c:dPt>
          <c:dPt>
            <c:idx val="1927"/>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F0F-A35D-4391-AAFE-72E442723726}"/>
              </c:ext>
            </c:extLst>
          </c:dPt>
          <c:dPt>
            <c:idx val="1928"/>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F11-A35D-4391-AAFE-72E442723726}"/>
              </c:ext>
            </c:extLst>
          </c:dPt>
          <c:dPt>
            <c:idx val="1929"/>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F13-A35D-4391-AAFE-72E442723726}"/>
              </c:ext>
            </c:extLst>
          </c:dPt>
          <c:dPt>
            <c:idx val="1930"/>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F15-A35D-4391-AAFE-72E442723726}"/>
              </c:ext>
            </c:extLst>
          </c:dPt>
          <c:dPt>
            <c:idx val="1931"/>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F17-A35D-4391-AAFE-72E442723726}"/>
              </c:ext>
            </c:extLst>
          </c:dPt>
          <c:dPt>
            <c:idx val="1932"/>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0F19-A35D-4391-AAFE-72E442723726}"/>
              </c:ext>
            </c:extLst>
          </c:dPt>
          <c:dPt>
            <c:idx val="1933"/>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0F1B-A35D-4391-AAFE-72E442723726}"/>
              </c:ext>
            </c:extLst>
          </c:dPt>
          <c:dPt>
            <c:idx val="1934"/>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0F1D-A35D-4391-AAFE-72E442723726}"/>
              </c:ext>
            </c:extLst>
          </c:dPt>
          <c:dPt>
            <c:idx val="1935"/>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0F1F-A35D-4391-AAFE-72E442723726}"/>
              </c:ext>
            </c:extLst>
          </c:dPt>
          <c:dPt>
            <c:idx val="1936"/>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0F21-A35D-4391-AAFE-72E442723726}"/>
              </c:ext>
            </c:extLst>
          </c:dPt>
          <c:dPt>
            <c:idx val="1937"/>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0F23-A35D-4391-AAFE-72E442723726}"/>
              </c:ext>
            </c:extLst>
          </c:dPt>
          <c:dPt>
            <c:idx val="1938"/>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F25-A35D-4391-AAFE-72E442723726}"/>
              </c:ext>
            </c:extLst>
          </c:dPt>
          <c:dPt>
            <c:idx val="1939"/>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F27-A35D-4391-AAFE-72E442723726}"/>
              </c:ext>
            </c:extLst>
          </c:dPt>
          <c:dPt>
            <c:idx val="1940"/>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F29-A35D-4391-AAFE-72E442723726}"/>
              </c:ext>
            </c:extLst>
          </c:dPt>
          <c:dPt>
            <c:idx val="1941"/>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F2B-A35D-4391-AAFE-72E442723726}"/>
              </c:ext>
            </c:extLst>
          </c:dPt>
          <c:dPt>
            <c:idx val="1942"/>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F2D-A35D-4391-AAFE-72E442723726}"/>
              </c:ext>
            </c:extLst>
          </c:dPt>
          <c:dPt>
            <c:idx val="1943"/>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F2F-A35D-4391-AAFE-72E442723726}"/>
              </c:ext>
            </c:extLst>
          </c:dPt>
          <c:dPt>
            <c:idx val="1944"/>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0F31-A35D-4391-AAFE-72E442723726}"/>
              </c:ext>
            </c:extLst>
          </c:dPt>
          <c:dPt>
            <c:idx val="1945"/>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0F33-A35D-4391-AAFE-72E442723726}"/>
              </c:ext>
            </c:extLst>
          </c:dPt>
          <c:dPt>
            <c:idx val="1946"/>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0F35-A35D-4391-AAFE-72E442723726}"/>
              </c:ext>
            </c:extLst>
          </c:dPt>
          <c:dPt>
            <c:idx val="1947"/>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0F37-A35D-4391-AAFE-72E442723726}"/>
              </c:ext>
            </c:extLst>
          </c:dPt>
          <c:dPt>
            <c:idx val="1948"/>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0F39-A35D-4391-AAFE-72E442723726}"/>
              </c:ext>
            </c:extLst>
          </c:dPt>
          <c:dPt>
            <c:idx val="1949"/>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0F3B-A35D-4391-AAFE-72E442723726}"/>
              </c:ext>
            </c:extLst>
          </c:dPt>
          <c:dPt>
            <c:idx val="1950"/>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0F3D-A35D-4391-AAFE-72E442723726}"/>
              </c:ext>
            </c:extLst>
          </c:dPt>
          <c:dPt>
            <c:idx val="1951"/>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0F3F-A35D-4391-AAFE-72E442723726}"/>
              </c:ext>
            </c:extLst>
          </c:dPt>
          <c:dPt>
            <c:idx val="1952"/>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0F41-A35D-4391-AAFE-72E442723726}"/>
              </c:ext>
            </c:extLst>
          </c:dPt>
          <c:dPt>
            <c:idx val="1953"/>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0F43-A35D-4391-AAFE-72E442723726}"/>
              </c:ext>
            </c:extLst>
          </c:dPt>
          <c:dPt>
            <c:idx val="1954"/>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0F45-A35D-4391-AAFE-72E442723726}"/>
              </c:ext>
            </c:extLst>
          </c:dPt>
          <c:dPt>
            <c:idx val="1955"/>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0F47-A35D-4391-AAFE-72E442723726}"/>
              </c:ext>
            </c:extLst>
          </c:dPt>
          <c:dPt>
            <c:idx val="1956"/>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F49-A35D-4391-AAFE-72E442723726}"/>
              </c:ext>
            </c:extLst>
          </c:dPt>
          <c:dPt>
            <c:idx val="1957"/>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F4B-A35D-4391-AAFE-72E442723726}"/>
              </c:ext>
            </c:extLst>
          </c:dPt>
          <c:dPt>
            <c:idx val="1958"/>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F4D-A35D-4391-AAFE-72E442723726}"/>
              </c:ext>
            </c:extLst>
          </c:dPt>
          <c:dPt>
            <c:idx val="1959"/>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F4F-A35D-4391-AAFE-72E442723726}"/>
              </c:ext>
            </c:extLst>
          </c:dPt>
          <c:dPt>
            <c:idx val="1960"/>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F51-A35D-4391-AAFE-72E442723726}"/>
              </c:ext>
            </c:extLst>
          </c:dPt>
          <c:dPt>
            <c:idx val="1961"/>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F53-A35D-4391-AAFE-72E442723726}"/>
              </c:ext>
            </c:extLst>
          </c:dPt>
          <c:dPt>
            <c:idx val="1962"/>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0F55-A35D-4391-AAFE-72E442723726}"/>
              </c:ext>
            </c:extLst>
          </c:dPt>
          <c:dPt>
            <c:idx val="1963"/>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0F57-A35D-4391-AAFE-72E442723726}"/>
              </c:ext>
            </c:extLst>
          </c:dPt>
          <c:dPt>
            <c:idx val="1964"/>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0F59-A35D-4391-AAFE-72E442723726}"/>
              </c:ext>
            </c:extLst>
          </c:dPt>
          <c:dPt>
            <c:idx val="1965"/>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0F5B-A35D-4391-AAFE-72E442723726}"/>
              </c:ext>
            </c:extLst>
          </c:dPt>
          <c:dPt>
            <c:idx val="1966"/>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0F5D-A35D-4391-AAFE-72E442723726}"/>
              </c:ext>
            </c:extLst>
          </c:dPt>
          <c:dPt>
            <c:idx val="1967"/>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0F5F-A35D-4391-AAFE-72E442723726}"/>
              </c:ext>
            </c:extLst>
          </c:dPt>
          <c:dPt>
            <c:idx val="1968"/>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F61-A35D-4391-AAFE-72E442723726}"/>
              </c:ext>
            </c:extLst>
          </c:dPt>
          <c:dPt>
            <c:idx val="1969"/>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F63-A35D-4391-AAFE-72E442723726}"/>
              </c:ext>
            </c:extLst>
          </c:dPt>
          <c:dPt>
            <c:idx val="1970"/>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F65-A35D-4391-AAFE-72E442723726}"/>
              </c:ext>
            </c:extLst>
          </c:dPt>
          <c:dPt>
            <c:idx val="1971"/>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F67-A35D-4391-AAFE-72E442723726}"/>
              </c:ext>
            </c:extLst>
          </c:dPt>
          <c:dPt>
            <c:idx val="1972"/>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F69-A35D-4391-AAFE-72E442723726}"/>
              </c:ext>
            </c:extLst>
          </c:dPt>
          <c:dPt>
            <c:idx val="1973"/>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F6B-A35D-4391-AAFE-72E442723726}"/>
              </c:ext>
            </c:extLst>
          </c:dPt>
          <c:dPt>
            <c:idx val="1974"/>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0F6D-A35D-4391-AAFE-72E442723726}"/>
              </c:ext>
            </c:extLst>
          </c:dPt>
          <c:dPt>
            <c:idx val="1975"/>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0F6F-A35D-4391-AAFE-72E442723726}"/>
              </c:ext>
            </c:extLst>
          </c:dPt>
          <c:dPt>
            <c:idx val="1976"/>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0F71-A35D-4391-AAFE-72E442723726}"/>
              </c:ext>
            </c:extLst>
          </c:dPt>
          <c:dPt>
            <c:idx val="1977"/>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0F73-A35D-4391-AAFE-72E442723726}"/>
              </c:ext>
            </c:extLst>
          </c:dPt>
          <c:dPt>
            <c:idx val="1978"/>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0F75-A35D-4391-AAFE-72E442723726}"/>
              </c:ext>
            </c:extLst>
          </c:dPt>
          <c:dPt>
            <c:idx val="1979"/>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0F77-A35D-4391-AAFE-72E442723726}"/>
              </c:ext>
            </c:extLst>
          </c:dPt>
          <c:dPt>
            <c:idx val="1980"/>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F79-A35D-4391-AAFE-72E442723726}"/>
              </c:ext>
            </c:extLst>
          </c:dPt>
          <c:dPt>
            <c:idx val="1981"/>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F7B-A35D-4391-AAFE-72E442723726}"/>
              </c:ext>
            </c:extLst>
          </c:dPt>
          <c:dPt>
            <c:idx val="1982"/>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F7D-A35D-4391-AAFE-72E442723726}"/>
              </c:ext>
            </c:extLst>
          </c:dPt>
          <c:dPt>
            <c:idx val="1983"/>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F7F-A35D-4391-AAFE-72E442723726}"/>
              </c:ext>
            </c:extLst>
          </c:dPt>
          <c:dPt>
            <c:idx val="1984"/>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F81-A35D-4391-AAFE-72E442723726}"/>
              </c:ext>
            </c:extLst>
          </c:dPt>
          <c:dPt>
            <c:idx val="1985"/>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F83-A35D-4391-AAFE-72E442723726}"/>
              </c:ext>
            </c:extLst>
          </c:dPt>
          <c:dPt>
            <c:idx val="1986"/>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0F85-A35D-4391-AAFE-72E442723726}"/>
              </c:ext>
            </c:extLst>
          </c:dPt>
          <c:dPt>
            <c:idx val="1987"/>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0F87-A35D-4391-AAFE-72E442723726}"/>
              </c:ext>
            </c:extLst>
          </c:dPt>
          <c:dPt>
            <c:idx val="1988"/>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0F89-A35D-4391-AAFE-72E442723726}"/>
              </c:ext>
            </c:extLst>
          </c:dPt>
          <c:dPt>
            <c:idx val="1989"/>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0F8B-A35D-4391-AAFE-72E442723726}"/>
              </c:ext>
            </c:extLst>
          </c:dPt>
          <c:dPt>
            <c:idx val="1990"/>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0F8D-A35D-4391-AAFE-72E442723726}"/>
              </c:ext>
            </c:extLst>
          </c:dPt>
          <c:dPt>
            <c:idx val="1991"/>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0F8F-A35D-4391-AAFE-72E442723726}"/>
              </c:ext>
            </c:extLst>
          </c:dPt>
          <c:dPt>
            <c:idx val="1992"/>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F91-A35D-4391-AAFE-72E442723726}"/>
              </c:ext>
            </c:extLst>
          </c:dPt>
          <c:dPt>
            <c:idx val="1993"/>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F93-A35D-4391-AAFE-72E442723726}"/>
              </c:ext>
            </c:extLst>
          </c:dPt>
          <c:dPt>
            <c:idx val="1994"/>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F95-A35D-4391-AAFE-72E442723726}"/>
              </c:ext>
            </c:extLst>
          </c:dPt>
          <c:dPt>
            <c:idx val="1995"/>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F97-A35D-4391-AAFE-72E442723726}"/>
              </c:ext>
            </c:extLst>
          </c:dPt>
          <c:dPt>
            <c:idx val="1996"/>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F99-A35D-4391-AAFE-72E442723726}"/>
              </c:ext>
            </c:extLst>
          </c:dPt>
          <c:dPt>
            <c:idx val="1997"/>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F9B-A35D-4391-AAFE-72E442723726}"/>
              </c:ext>
            </c:extLst>
          </c:dPt>
          <c:dPt>
            <c:idx val="1998"/>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0F9D-A35D-4391-AAFE-72E442723726}"/>
              </c:ext>
            </c:extLst>
          </c:dPt>
          <c:dPt>
            <c:idx val="1999"/>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0F9F-A35D-4391-AAFE-72E442723726}"/>
              </c:ext>
            </c:extLst>
          </c:dPt>
          <c:dPt>
            <c:idx val="2000"/>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0FA1-A35D-4391-AAFE-72E442723726}"/>
              </c:ext>
            </c:extLst>
          </c:dPt>
          <c:dPt>
            <c:idx val="2001"/>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0FA3-A35D-4391-AAFE-72E442723726}"/>
              </c:ext>
            </c:extLst>
          </c:dPt>
          <c:dPt>
            <c:idx val="2002"/>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0FA5-A35D-4391-AAFE-72E442723726}"/>
              </c:ext>
            </c:extLst>
          </c:dPt>
          <c:dPt>
            <c:idx val="2003"/>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0FA7-A35D-4391-AAFE-72E442723726}"/>
              </c:ext>
            </c:extLst>
          </c:dPt>
          <c:dPt>
            <c:idx val="2004"/>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0FA9-A35D-4391-AAFE-72E442723726}"/>
              </c:ext>
            </c:extLst>
          </c:dPt>
          <c:dPt>
            <c:idx val="2005"/>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0FAB-A35D-4391-AAFE-72E442723726}"/>
              </c:ext>
            </c:extLst>
          </c:dPt>
          <c:dPt>
            <c:idx val="2006"/>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0FAD-A35D-4391-AAFE-72E442723726}"/>
              </c:ext>
            </c:extLst>
          </c:dPt>
          <c:dPt>
            <c:idx val="2007"/>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0FAF-A35D-4391-AAFE-72E442723726}"/>
              </c:ext>
            </c:extLst>
          </c:dPt>
          <c:dPt>
            <c:idx val="2008"/>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0FB1-A35D-4391-AAFE-72E442723726}"/>
              </c:ext>
            </c:extLst>
          </c:dPt>
          <c:dPt>
            <c:idx val="2009"/>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0FB3-A35D-4391-AAFE-72E442723726}"/>
              </c:ext>
            </c:extLst>
          </c:dPt>
          <c:dPt>
            <c:idx val="2010"/>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FB5-A35D-4391-AAFE-72E442723726}"/>
              </c:ext>
            </c:extLst>
          </c:dPt>
          <c:dPt>
            <c:idx val="2011"/>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FB7-A35D-4391-AAFE-72E442723726}"/>
              </c:ext>
            </c:extLst>
          </c:dPt>
          <c:dPt>
            <c:idx val="2012"/>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FB9-A35D-4391-AAFE-72E442723726}"/>
              </c:ext>
            </c:extLst>
          </c:dPt>
          <c:dPt>
            <c:idx val="2013"/>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FBB-A35D-4391-AAFE-72E442723726}"/>
              </c:ext>
            </c:extLst>
          </c:dPt>
          <c:dPt>
            <c:idx val="2014"/>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FBD-A35D-4391-AAFE-72E442723726}"/>
              </c:ext>
            </c:extLst>
          </c:dPt>
          <c:dPt>
            <c:idx val="2015"/>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FBF-A35D-4391-AAFE-72E442723726}"/>
              </c:ext>
            </c:extLst>
          </c:dPt>
          <c:dPt>
            <c:idx val="2016"/>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0FC1-A35D-4391-AAFE-72E442723726}"/>
              </c:ext>
            </c:extLst>
          </c:dPt>
          <c:dPt>
            <c:idx val="2017"/>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0FC3-A35D-4391-AAFE-72E442723726}"/>
              </c:ext>
            </c:extLst>
          </c:dPt>
          <c:dPt>
            <c:idx val="2018"/>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0FC5-A35D-4391-AAFE-72E442723726}"/>
              </c:ext>
            </c:extLst>
          </c:dPt>
          <c:dPt>
            <c:idx val="2019"/>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0FC7-A35D-4391-AAFE-72E442723726}"/>
              </c:ext>
            </c:extLst>
          </c:dPt>
          <c:dPt>
            <c:idx val="2020"/>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0FC9-A35D-4391-AAFE-72E442723726}"/>
              </c:ext>
            </c:extLst>
          </c:dPt>
          <c:dPt>
            <c:idx val="2021"/>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0FCB-A35D-4391-AAFE-72E442723726}"/>
              </c:ext>
            </c:extLst>
          </c:dPt>
          <c:dPt>
            <c:idx val="2022"/>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FCD-A35D-4391-AAFE-72E442723726}"/>
              </c:ext>
            </c:extLst>
          </c:dPt>
          <c:dPt>
            <c:idx val="2023"/>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FCF-A35D-4391-AAFE-72E442723726}"/>
              </c:ext>
            </c:extLst>
          </c:dPt>
          <c:dPt>
            <c:idx val="2024"/>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FD1-A35D-4391-AAFE-72E442723726}"/>
              </c:ext>
            </c:extLst>
          </c:dPt>
          <c:dPt>
            <c:idx val="2025"/>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FD3-A35D-4391-AAFE-72E442723726}"/>
              </c:ext>
            </c:extLst>
          </c:dPt>
          <c:dPt>
            <c:idx val="2026"/>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FD5-A35D-4391-AAFE-72E442723726}"/>
              </c:ext>
            </c:extLst>
          </c:dPt>
          <c:dPt>
            <c:idx val="2027"/>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0FD7-A35D-4391-AAFE-72E442723726}"/>
              </c:ext>
            </c:extLst>
          </c:dPt>
          <c:dPt>
            <c:idx val="2028"/>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0FD9-A35D-4391-AAFE-72E442723726}"/>
              </c:ext>
            </c:extLst>
          </c:dPt>
          <c:dPt>
            <c:idx val="2029"/>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0FDB-A35D-4391-AAFE-72E442723726}"/>
              </c:ext>
            </c:extLst>
          </c:dPt>
          <c:dPt>
            <c:idx val="2030"/>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0FDD-A35D-4391-AAFE-72E442723726}"/>
              </c:ext>
            </c:extLst>
          </c:dPt>
          <c:dPt>
            <c:idx val="2031"/>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0FDF-A35D-4391-AAFE-72E442723726}"/>
              </c:ext>
            </c:extLst>
          </c:dPt>
          <c:dPt>
            <c:idx val="2032"/>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0FE1-A35D-4391-AAFE-72E442723726}"/>
              </c:ext>
            </c:extLst>
          </c:dPt>
          <c:dPt>
            <c:idx val="2033"/>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0FE3-A35D-4391-AAFE-72E442723726}"/>
              </c:ext>
            </c:extLst>
          </c:dPt>
          <c:dPt>
            <c:idx val="2034"/>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FE5-A35D-4391-AAFE-72E442723726}"/>
              </c:ext>
            </c:extLst>
          </c:dPt>
          <c:dPt>
            <c:idx val="2035"/>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FE7-A35D-4391-AAFE-72E442723726}"/>
              </c:ext>
            </c:extLst>
          </c:dPt>
          <c:dPt>
            <c:idx val="2036"/>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FE9-A35D-4391-AAFE-72E442723726}"/>
              </c:ext>
            </c:extLst>
          </c:dPt>
          <c:dPt>
            <c:idx val="2037"/>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FEB-A35D-4391-AAFE-72E442723726}"/>
              </c:ext>
            </c:extLst>
          </c:dPt>
          <c:dPt>
            <c:idx val="2038"/>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FED-A35D-4391-AAFE-72E442723726}"/>
              </c:ext>
            </c:extLst>
          </c:dPt>
          <c:dPt>
            <c:idx val="2039"/>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0FEF-A35D-4391-AAFE-72E442723726}"/>
              </c:ext>
            </c:extLst>
          </c:dPt>
          <c:dPt>
            <c:idx val="2040"/>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0FF1-A35D-4391-AAFE-72E442723726}"/>
              </c:ext>
            </c:extLst>
          </c:dPt>
          <c:dPt>
            <c:idx val="2041"/>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0FF3-A35D-4391-AAFE-72E442723726}"/>
              </c:ext>
            </c:extLst>
          </c:dPt>
          <c:dPt>
            <c:idx val="2042"/>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0FF5-A35D-4391-AAFE-72E442723726}"/>
              </c:ext>
            </c:extLst>
          </c:dPt>
          <c:dPt>
            <c:idx val="2043"/>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0FF7-A35D-4391-AAFE-72E442723726}"/>
              </c:ext>
            </c:extLst>
          </c:dPt>
          <c:dPt>
            <c:idx val="2044"/>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0FF9-A35D-4391-AAFE-72E442723726}"/>
              </c:ext>
            </c:extLst>
          </c:dPt>
          <c:dPt>
            <c:idx val="2045"/>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0FFB-A35D-4391-AAFE-72E442723726}"/>
              </c:ext>
            </c:extLst>
          </c:dPt>
          <c:dPt>
            <c:idx val="2046"/>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FFD-A35D-4391-AAFE-72E442723726}"/>
              </c:ext>
            </c:extLst>
          </c:dPt>
          <c:dPt>
            <c:idx val="2047"/>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0FFF-A35D-4391-AAFE-72E442723726}"/>
              </c:ext>
            </c:extLst>
          </c:dPt>
          <c:dPt>
            <c:idx val="2048"/>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001-A35D-4391-AAFE-72E442723726}"/>
              </c:ext>
            </c:extLst>
          </c:dPt>
          <c:dPt>
            <c:idx val="2049"/>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003-A35D-4391-AAFE-72E442723726}"/>
              </c:ext>
            </c:extLst>
          </c:dPt>
          <c:dPt>
            <c:idx val="2050"/>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005-A35D-4391-AAFE-72E442723726}"/>
              </c:ext>
            </c:extLst>
          </c:dPt>
          <c:dPt>
            <c:idx val="2051"/>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007-A35D-4391-AAFE-72E442723726}"/>
              </c:ext>
            </c:extLst>
          </c:dPt>
          <c:dPt>
            <c:idx val="2052"/>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1009-A35D-4391-AAFE-72E442723726}"/>
              </c:ext>
            </c:extLst>
          </c:dPt>
          <c:dPt>
            <c:idx val="2053"/>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100B-A35D-4391-AAFE-72E442723726}"/>
              </c:ext>
            </c:extLst>
          </c:dPt>
          <c:dPt>
            <c:idx val="2054"/>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100D-A35D-4391-AAFE-72E442723726}"/>
              </c:ext>
            </c:extLst>
          </c:dPt>
          <c:dPt>
            <c:idx val="2055"/>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100F-A35D-4391-AAFE-72E442723726}"/>
              </c:ext>
            </c:extLst>
          </c:dPt>
          <c:dPt>
            <c:idx val="2056"/>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1011-A35D-4391-AAFE-72E442723726}"/>
              </c:ext>
            </c:extLst>
          </c:dPt>
          <c:dPt>
            <c:idx val="2057"/>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1013-A35D-4391-AAFE-72E442723726}"/>
              </c:ext>
            </c:extLst>
          </c:dPt>
          <c:dPt>
            <c:idx val="2058"/>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1015-A35D-4391-AAFE-72E442723726}"/>
              </c:ext>
            </c:extLst>
          </c:dPt>
          <c:dPt>
            <c:idx val="2059"/>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1017-A35D-4391-AAFE-72E442723726}"/>
              </c:ext>
            </c:extLst>
          </c:dPt>
          <c:dPt>
            <c:idx val="2060"/>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1019-A35D-4391-AAFE-72E442723726}"/>
              </c:ext>
            </c:extLst>
          </c:dPt>
          <c:dPt>
            <c:idx val="2061"/>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101B-A35D-4391-AAFE-72E442723726}"/>
              </c:ext>
            </c:extLst>
          </c:dPt>
          <c:dPt>
            <c:idx val="2062"/>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101D-A35D-4391-AAFE-72E442723726}"/>
              </c:ext>
            </c:extLst>
          </c:dPt>
          <c:dPt>
            <c:idx val="2063"/>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101F-A35D-4391-AAFE-72E442723726}"/>
              </c:ext>
            </c:extLst>
          </c:dPt>
          <c:dPt>
            <c:idx val="2064"/>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021-A35D-4391-AAFE-72E442723726}"/>
              </c:ext>
            </c:extLst>
          </c:dPt>
          <c:dPt>
            <c:idx val="2065"/>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023-A35D-4391-AAFE-72E442723726}"/>
              </c:ext>
            </c:extLst>
          </c:dPt>
          <c:dPt>
            <c:idx val="2066"/>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025-A35D-4391-AAFE-72E442723726}"/>
              </c:ext>
            </c:extLst>
          </c:dPt>
          <c:dPt>
            <c:idx val="2067"/>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027-A35D-4391-AAFE-72E442723726}"/>
              </c:ext>
            </c:extLst>
          </c:dPt>
          <c:dPt>
            <c:idx val="2068"/>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029-A35D-4391-AAFE-72E442723726}"/>
              </c:ext>
            </c:extLst>
          </c:dPt>
          <c:dPt>
            <c:idx val="2069"/>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02B-A35D-4391-AAFE-72E442723726}"/>
              </c:ext>
            </c:extLst>
          </c:dPt>
          <c:dPt>
            <c:idx val="2070"/>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102D-A35D-4391-AAFE-72E442723726}"/>
              </c:ext>
            </c:extLst>
          </c:dPt>
          <c:dPt>
            <c:idx val="2071"/>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102F-A35D-4391-AAFE-72E442723726}"/>
              </c:ext>
            </c:extLst>
          </c:dPt>
          <c:dPt>
            <c:idx val="2072"/>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1031-A35D-4391-AAFE-72E442723726}"/>
              </c:ext>
            </c:extLst>
          </c:dPt>
          <c:dPt>
            <c:idx val="2073"/>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1033-A35D-4391-AAFE-72E442723726}"/>
              </c:ext>
            </c:extLst>
          </c:dPt>
          <c:dPt>
            <c:idx val="2074"/>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1035-A35D-4391-AAFE-72E442723726}"/>
              </c:ext>
            </c:extLst>
          </c:dPt>
          <c:dPt>
            <c:idx val="2075"/>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1037-A35D-4391-AAFE-72E442723726}"/>
              </c:ext>
            </c:extLst>
          </c:dPt>
          <c:dPt>
            <c:idx val="2076"/>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039-A35D-4391-AAFE-72E442723726}"/>
              </c:ext>
            </c:extLst>
          </c:dPt>
          <c:dPt>
            <c:idx val="2077"/>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03B-A35D-4391-AAFE-72E442723726}"/>
              </c:ext>
            </c:extLst>
          </c:dPt>
          <c:dPt>
            <c:idx val="2078"/>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03D-A35D-4391-AAFE-72E442723726}"/>
              </c:ext>
            </c:extLst>
          </c:dPt>
          <c:dPt>
            <c:idx val="2079"/>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03F-A35D-4391-AAFE-72E442723726}"/>
              </c:ext>
            </c:extLst>
          </c:dPt>
          <c:dPt>
            <c:idx val="2080"/>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041-A35D-4391-AAFE-72E442723726}"/>
              </c:ext>
            </c:extLst>
          </c:dPt>
          <c:dPt>
            <c:idx val="2081"/>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043-A35D-4391-AAFE-72E442723726}"/>
              </c:ext>
            </c:extLst>
          </c:dPt>
          <c:dPt>
            <c:idx val="2082"/>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1045-A35D-4391-AAFE-72E442723726}"/>
              </c:ext>
            </c:extLst>
          </c:dPt>
          <c:dPt>
            <c:idx val="2083"/>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1047-A35D-4391-AAFE-72E442723726}"/>
              </c:ext>
            </c:extLst>
          </c:dPt>
          <c:dPt>
            <c:idx val="2084"/>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1049-A35D-4391-AAFE-72E442723726}"/>
              </c:ext>
            </c:extLst>
          </c:dPt>
          <c:dPt>
            <c:idx val="2085"/>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104B-A35D-4391-AAFE-72E442723726}"/>
              </c:ext>
            </c:extLst>
          </c:dPt>
          <c:dPt>
            <c:idx val="2086"/>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104D-A35D-4391-AAFE-72E442723726}"/>
              </c:ext>
            </c:extLst>
          </c:dPt>
          <c:dPt>
            <c:idx val="2087"/>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104F-A35D-4391-AAFE-72E442723726}"/>
              </c:ext>
            </c:extLst>
          </c:dPt>
          <c:dPt>
            <c:idx val="2088"/>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051-A35D-4391-AAFE-72E442723726}"/>
              </c:ext>
            </c:extLst>
          </c:dPt>
          <c:dPt>
            <c:idx val="2089"/>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053-A35D-4391-AAFE-72E442723726}"/>
              </c:ext>
            </c:extLst>
          </c:dPt>
          <c:dPt>
            <c:idx val="2090"/>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055-A35D-4391-AAFE-72E442723726}"/>
              </c:ext>
            </c:extLst>
          </c:dPt>
          <c:dPt>
            <c:idx val="2091"/>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057-A35D-4391-AAFE-72E442723726}"/>
              </c:ext>
            </c:extLst>
          </c:dPt>
          <c:dPt>
            <c:idx val="2092"/>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059-A35D-4391-AAFE-72E442723726}"/>
              </c:ext>
            </c:extLst>
          </c:dPt>
          <c:dPt>
            <c:idx val="2093"/>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05B-A35D-4391-AAFE-72E442723726}"/>
              </c:ext>
            </c:extLst>
          </c:dPt>
          <c:dPt>
            <c:idx val="2094"/>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105D-A35D-4391-AAFE-72E442723726}"/>
              </c:ext>
            </c:extLst>
          </c:dPt>
          <c:dPt>
            <c:idx val="2095"/>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105F-A35D-4391-AAFE-72E442723726}"/>
              </c:ext>
            </c:extLst>
          </c:dPt>
          <c:dPt>
            <c:idx val="2096"/>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1061-A35D-4391-AAFE-72E442723726}"/>
              </c:ext>
            </c:extLst>
          </c:dPt>
          <c:dPt>
            <c:idx val="2097"/>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1063-A35D-4391-AAFE-72E442723726}"/>
              </c:ext>
            </c:extLst>
          </c:dPt>
          <c:dPt>
            <c:idx val="2098"/>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1065-A35D-4391-AAFE-72E442723726}"/>
              </c:ext>
            </c:extLst>
          </c:dPt>
          <c:dPt>
            <c:idx val="2099"/>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1067-A35D-4391-AAFE-72E442723726}"/>
              </c:ext>
            </c:extLst>
          </c:dPt>
          <c:dPt>
            <c:idx val="2100"/>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069-A35D-4391-AAFE-72E442723726}"/>
              </c:ext>
            </c:extLst>
          </c:dPt>
          <c:dPt>
            <c:idx val="2101"/>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06B-A35D-4391-AAFE-72E442723726}"/>
              </c:ext>
            </c:extLst>
          </c:dPt>
          <c:dPt>
            <c:idx val="2102"/>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06D-A35D-4391-AAFE-72E442723726}"/>
              </c:ext>
            </c:extLst>
          </c:dPt>
          <c:dPt>
            <c:idx val="2103"/>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06F-A35D-4391-AAFE-72E442723726}"/>
              </c:ext>
            </c:extLst>
          </c:dPt>
          <c:dPt>
            <c:idx val="2104"/>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071-A35D-4391-AAFE-72E442723726}"/>
              </c:ext>
            </c:extLst>
          </c:dPt>
          <c:dPt>
            <c:idx val="2105"/>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073-A35D-4391-AAFE-72E442723726}"/>
              </c:ext>
            </c:extLst>
          </c:dPt>
          <c:dPt>
            <c:idx val="2106"/>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1075-A35D-4391-AAFE-72E442723726}"/>
              </c:ext>
            </c:extLst>
          </c:dPt>
          <c:dPt>
            <c:idx val="2107"/>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1077-A35D-4391-AAFE-72E442723726}"/>
              </c:ext>
            </c:extLst>
          </c:dPt>
          <c:dPt>
            <c:idx val="2108"/>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1079-A35D-4391-AAFE-72E442723726}"/>
              </c:ext>
            </c:extLst>
          </c:dPt>
          <c:dPt>
            <c:idx val="2109"/>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107B-A35D-4391-AAFE-72E442723726}"/>
              </c:ext>
            </c:extLst>
          </c:dPt>
          <c:dPt>
            <c:idx val="2110"/>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107D-A35D-4391-AAFE-72E442723726}"/>
              </c:ext>
            </c:extLst>
          </c:dPt>
          <c:dPt>
            <c:idx val="2111"/>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107F-A35D-4391-AAFE-72E442723726}"/>
              </c:ext>
            </c:extLst>
          </c:dPt>
          <c:dPt>
            <c:idx val="2112"/>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1081-A35D-4391-AAFE-72E442723726}"/>
              </c:ext>
            </c:extLst>
          </c:dPt>
          <c:dPt>
            <c:idx val="2113"/>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1083-A35D-4391-AAFE-72E442723726}"/>
              </c:ext>
            </c:extLst>
          </c:dPt>
          <c:dPt>
            <c:idx val="2114"/>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1085-A35D-4391-AAFE-72E442723726}"/>
              </c:ext>
            </c:extLst>
          </c:dPt>
          <c:dPt>
            <c:idx val="2115"/>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1087-A35D-4391-AAFE-72E442723726}"/>
              </c:ext>
            </c:extLst>
          </c:dPt>
          <c:dPt>
            <c:idx val="2116"/>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1089-A35D-4391-AAFE-72E442723726}"/>
              </c:ext>
            </c:extLst>
          </c:dPt>
          <c:dPt>
            <c:idx val="2117"/>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108B-A35D-4391-AAFE-72E442723726}"/>
              </c:ext>
            </c:extLst>
          </c:dPt>
          <c:dPt>
            <c:idx val="2118"/>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08D-A35D-4391-AAFE-72E442723726}"/>
              </c:ext>
            </c:extLst>
          </c:dPt>
          <c:dPt>
            <c:idx val="2119"/>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08F-A35D-4391-AAFE-72E442723726}"/>
              </c:ext>
            </c:extLst>
          </c:dPt>
          <c:dPt>
            <c:idx val="2120"/>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091-A35D-4391-AAFE-72E442723726}"/>
              </c:ext>
            </c:extLst>
          </c:dPt>
          <c:dPt>
            <c:idx val="2121"/>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093-A35D-4391-AAFE-72E442723726}"/>
              </c:ext>
            </c:extLst>
          </c:dPt>
          <c:dPt>
            <c:idx val="2122"/>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095-A35D-4391-AAFE-72E442723726}"/>
              </c:ext>
            </c:extLst>
          </c:dPt>
          <c:dPt>
            <c:idx val="2123"/>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097-A35D-4391-AAFE-72E442723726}"/>
              </c:ext>
            </c:extLst>
          </c:dPt>
          <c:dPt>
            <c:idx val="2124"/>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1099-A35D-4391-AAFE-72E442723726}"/>
              </c:ext>
            </c:extLst>
          </c:dPt>
          <c:dPt>
            <c:idx val="2125"/>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109B-A35D-4391-AAFE-72E442723726}"/>
              </c:ext>
            </c:extLst>
          </c:dPt>
          <c:dPt>
            <c:idx val="2126"/>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109D-A35D-4391-AAFE-72E442723726}"/>
              </c:ext>
            </c:extLst>
          </c:dPt>
          <c:dPt>
            <c:idx val="2127"/>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109F-A35D-4391-AAFE-72E442723726}"/>
              </c:ext>
            </c:extLst>
          </c:dPt>
          <c:dPt>
            <c:idx val="2128"/>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10A1-A35D-4391-AAFE-72E442723726}"/>
              </c:ext>
            </c:extLst>
          </c:dPt>
          <c:dPt>
            <c:idx val="2129"/>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10A3-A35D-4391-AAFE-72E442723726}"/>
              </c:ext>
            </c:extLst>
          </c:dPt>
          <c:dPt>
            <c:idx val="2130"/>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0A5-A35D-4391-AAFE-72E442723726}"/>
              </c:ext>
            </c:extLst>
          </c:dPt>
          <c:dPt>
            <c:idx val="2131"/>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0A7-A35D-4391-AAFE-72E442723726}"/>
              </c:ext>
            </c:extLst>
          </c:dPt>
          <c:dPt>
            <c:idx val="2132"/>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0A9-A35D-4391-AAFE-72E442723726}"/>
              </c:ext>
            </c:extLst>
          </c:dPt>
          <c:dPt>
            <c:idx val="2133"/>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0AB-A35D-4391-AAFE-72E442723726}"/>
              </c:ext>
            </c:extLst>
          </c:dPt>
          <c:dPt>
            <c:idx val="2134"/>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0AD-A35D-4391-AAFE-72E442723726}"/>
              </c:ext>
            </c:extLst>
          </c:dPt>
          <c:dPt>
            <c:idx val="2135"/>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0AF-A35D-4391-AAFE-72E442723726}"/>
              </c:ext>
            </c:extLst>
          </c:dPt>
          <c:dPt>
            <c:idx val="2136"/>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10B1-A35D-4391-AAFE-72E442723726}"/>
              </c:ext>
            </c:extLst>
          </c:dPt>
          <c:dPt>
            <c:idx val="2137"/>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10B3-A35D-4391-AAFE-72E442723726}"/>
              </c:ext>
            </c:extLst>
          </c:dPt>
          <c:dPt>
            <c:idx val="2138"/>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10B5-A35D-4391-AAFE-72E442723726}"/>
              </c:ext>
            </c:extLst>
          </c:dPt>
          <c:dPt>
            <c:idx val="2139"/>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10B7-A35D-4391-AAFE-72E442723726}"/>
              </c:ext>
            </c:extLst>
          </c:dPt>
          <c:dPt>
            <c:idx val="2140"/>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10B9-A35D-4391-AAFE-72E442723726}"/>
              </c:ext>
            </c:extLst>
          </c:dPt>
          <c:dPt>
            <c:idx val="2141"/>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10BB-A35D-4391-AAFE-72E442723726}"/>
              </c:ext>
            </c:extLst>
          </c:dPt>
          <c:dPt>
            <c:idx val="2142"/>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0BD-A35D-4391-AAFE-72E442723726}"/>
              </c:ext>
            </c:extLst>
          </c:dPt>
          <c:dPt>
            <c:idx val="2143"/>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0BF-A35D-4391-AAFE-72E442723726}"/>
              </c:ext>
            </c:extLst>
          </c:dPt>
          <c:dPt>
            <c:idx val="2144"/>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0C1-A35D-4391-AAFE-72E442723726}"/>
              </c:ext>
            </c:extLst>
          </c:dPt>
          <c:dPt>
            <c:idx val="2145"/>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0C3-A35D-4391-AAFE-72E442723726}"/>
              </c:ext>
            </c:extLst>
          </c:dPt>
          <c:dPt>
            <c:idx val="2146"/>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0C5-A35D-4391-AAFE-72E442723726}"/>
              </c:ext>
            </c:extLst>
          </c:dPt>
          <c:dPt>
            <c:idx val="2147"/>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0C7-A35D-4391-AAFE-72E442723726}"/>
              </c:ext>
            </c:extLst>
          </c:dPt>
          <c:dPt>
            <c:idx val="2148"/>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10C9-A35D-4391-AAFE-72E442723726}"/>
              </c:ext>
            </c:extLst>
          </c:dPt>
          <c:dPt>
            <c:idx val="2149"/>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10CB-A35D-4391-AAFE-72E442723726}"/>
              </c:ext>
            </c:extLst>
          </c:dPt>
          <c:dPt>
            <c:idx val="2150"/>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10CD-A35D-4391-AAFE-72E442723726}"/>
              </c:ext>
            </c:extLst>
          </c:dPt>
          <c:dPt>
            <c:idx val="2151"/>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10CF-A35D-4391-AAFE-72E442723726}"/>
              </c:ext>
            </c:extLst>
          </c:dPt>
          <c:dPt>
            <c:idx val="2152"/>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10D1-A35D-4391-AAFE-72E442723726}"/>
              </c:ext>
            </c:extLst>
          </c:dPt>
          <c:dPt>
            <c:idx val="2153"/>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10D3-A35D-4391-AAFE-72E442723726}"/>
              </c:ext>
            </c:extLst>
          </c:dPt>
          <c:dPt>
            <c:idx val="2154"/>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0D5-A35D-4391-AAFE-72E442723726}"/>
              </c:ext>
            </c:extLst>
          </c:dPt>
          <c:dPt>
            <c:idx val="2155"/>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0D7-A35D-4391-AAFE-72E442723726}"/>
              </c:ext>
            </c:extLst>
          </c:dPt>
          <c:dPt>
            <c:idx val="2156"/>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0D9-A35D-4391-AAFE-72E442723726}"/>
              </c:ext>
            </c:extLst>
          </c:dPt>
          <c:dPt>
            <c:idx val="2157"/>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0DB-A35D-4391-AAFE-72E442723726}"/>
              </c:ext>
            </c:extLst>
          </c:dPt>
          <c:dPt>
            <c:idx val="2158"/>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0DD-A35D-4391-AAFE-72E442723726}"/>
              </c:ext>
            </c:extLst>
          </c:dPt>
          <c:dPt>
            <c:idx val="2159"/>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0DF-A35D-4391-AAFE-72E442723726}"/>
              </c:ext>
            </c:extLst>
          </c:dPt>
          <c:dPt>
            <c:idx val="2160"/>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10E1-A35D-4391-AAFE-72E442723726}"/>
              </c:ext>
            </c:extLst>
          </c:dPt>
          <c:dPt>
            <c:idx val="2161"/>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10E3-A35D-4391-AAFE-72E442723726}"/>
              </c:ext>
            </c:extLst>
          </c:dPt>
          <c:dPt>
            <c:idx val="2162"/>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10E5-A35D-4391-AAFE-72E442723726}"/>
              </c:ext>
            </c:extLst>
          </c:dPt>
          <c:dPt>
            <c:idx val="2163"/>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10E7-A35D-4391-AAFE-72E442723726}"/>
              </c:ext>
            </c:extLst>
          </c:dPt>
          <c:dPt>
            <c:idx val="2164"/>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10E9-A35D-4391-AAFE-72E442723726}"/>
              </c:ext>
            </c:extLst>
          </c:dPt>
          <c:dPt>
            <c:idx val="2165"/>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10EB-A35D-4391-AAFE-72E442723726}"/>
              </c:ext>
            </c:extLst>
          </c:dPt>
          <c:dPt>
            <c:idx val="2166"/>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10ED-A35D-4391-AAFE-72E442723726}"/>
              </c:ext>
            </c:extLst>
          </c:dPt>
          <c:dPt>
            <c:idx val="2167"/>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10EF-A35D-4391-AAFE-72E442723726}"/>
              </c:ext>
            </c:extLst>
          </c:dPt>
          <c:dPt>
            <c:idx val="2168"/>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10F1-A35D-4391-AAFE-72E442723726}"/>
              </c:ext>
            </c:extLst>
          </c:dPt>
          <c:dPt>
            <c:idx val="2169"/>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10F3-A35D-4391-AAFE-72E442723726}"/>
              </c:ext>
            </c:extLst>
          </c:dPt>
          <c:dPt>
            <c:idx val="2170"/>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10F5-A35D-4391-AAFE-72E442723726}"/>
              </c:ext>
            </c:extLst>
          </c:dPt>
          <c:dPt>
            <c:idx val="2171"/>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10F7-A35D-4391-AAFE-72E442723726}"/>
              </c:ext>
            </c:extLst>
          </c:dPt>
          <c:dPt>
            <c:idx val="2172"/>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0F9-A35D-4391-AAFE-72E442723726}"/>
              </c:ext>
            </c:extLst>
          </c:dPt>
          <c:dPt>
            <c:idx val="2173"/>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0FB-A35D-4391-AAFE-72E442723726}"/>
              </c:ext>
            </c:extLst>
          </c:dPt>
          <c:dPt>
            <c:idx val="2174"/>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0FD-A35D-4391-AAFE-72E442723726}"/>
              </c:ext>
            </c:extLst>
          </c:dPt>
          <c:dPt>
            <c:idx val="2175"/>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0FF-A35D-4391-AAFE-72E442723726}"/>
              </c:ext>
            </c:extLst>
          </c:dPt>
          <c:dPt>
            <c:idx val="2176"/>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101-A35D-4391-AAFE-72E442723726}"/>
              </c:ext>
            </c:extLst>
          </c:dPt>
          <c:dPt>
            <c:idx val="2177"/>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103-A35D-4391-AAFE-72E442723726}"/>
              </c:ext>
            </c:extLst>
          </c:dPt>
          <c:dPt>
            <c:idx val="2178"/>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1105-A35D-4391-AAFE-72E442723726}"/>
              </c:ext>
            </c:extLst>
          </c:dPt>
          <c:dPt>
            <c:idx val="2179"/>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1107-A35D-4391-AAFE-72E442723726}"/>
              </c:ext>
            </c:extLst>
          </c:dPt>
          <c:dPt>
            <c:idx val="2180"/>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1109-A35D-4391-AAFE-72E442723726}"/>
              </c:ext>
            </c:extLst>
          </c:dPt>
          <c:dPt>
            <c:idx val="2181"/>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110B-A35D-4391-AAFE-72E442723726}"/>
              </c:ext>
            </c:extLst>
          </c:dPt>
          <c:dPt>
            <c:idx val="2182"/>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110D-A35D-4391-AAFE-72E442723726}"/>
              </c:ext>
            </c:extLst>
          </c:dPt>
          <c:dPt>
            <c:idx val="2183"/>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110F-A35D-4391-AAFE-72E442723726}"/>
              </c:ext>
            </c:extLst>
          </c:dPt>
          <c:dPt>
            <c:idx val="2184"/>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111-A35D-4391-AAFE-72E442723726}"/>
              </c:ext>
            </c:extLst>
          </c:dPt>
          <c:dPt>
            <c:idx val="2185"/>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113-A35D-4391-AAFE-72E442723726}"/>
              </c:ext>
            </c:extLst>
          </c:dPt>
          <c:dPt>
            <c:idx val="2186"/>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115-A35D-4391-AAFE-72E442723726}"/>
              </c:ext>
            </c:extLst>
          </c:dPt>
          <c:dPt>
            <c:idx val="2187"/>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117-A35D-4391-AAFE-72E442723726}"/>
              </c:ext>
            </c:extLst>
          </c:dPt>
          <c:dPt>
            <c:idx val="2188"/>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119-A35D-4391-AAFE-72E442723726}"/>
              </c:ext>
            </c:extLst>
          </c:dPt>
          <c:dPt>
            <c:idx val="2189"/>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11B-A35D-4391-AAFE-72E442723726}"/>
              </c:ext>
            </c:extLst>
          </c:dPt>
          <c:dPt>
            <c:idx val="2190"/>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111D-A35D-4391-AAFE-72E442723726}"/>
              </c:ext>
            </c:extLst>
          </c:dPt>
          <c:dPt>
            <c:idx val="2191"/>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111F-A35D-4391-AAFE-72E442723726}"/>
              </c:ext>
            </c:extLst>
          </c:dPt>
          <c:dPt>
            <c:idx val="2192"/>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1121-A35D-4391-AAFE-72E442723726}"/>
              </c:ext>
            </c:extLst>
          </c:dPt>
          <c:dPt>
            <c:idx val="2193"/>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1123-A35D-4391-AAFE-72E442723726}"/>
              </c:ext>
            </c:extLst>
          </c:dPt>
          <c:dPt>
            <c:idx val="2194"/>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1125-A35D-4391-AAFE-72E442723726}"/>
              </c:ext>
            </c:extLst>
          </c:dPt>
          <c:dPt>
            <c:idx val="2195"/>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1127-A35D-4391-AAFE-72E442723726}"/>
              </c:ext>
            </c:extLst>
          </c:dPt>
          <c:dPt>
            <c:idx val="2196"/>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129-A35D-4391-AAFE-72E442723726}"/>
              </c:ext>
            </c:extLst>
          </c:dPt>
          <c:dPt>
            <c:idx val="2197"/>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12B-A35D-4391-AAFE-72E442723726}"/>
              </c:ext>
            </c:extLst>
          </c:dPt>
          <c:dPt>
            <c:idx val="2198"/>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12D-A35D-4391-AAFE-72E442723726}"/>
              </c:ext>
            </c:extLst>
          </c:dPt>
          <c:dPt>
            <c:idx val="2199"/>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12F-A35D-4391-AAFE-72E442723726}"/>
              </c:ext>
            </c:extLst>
          </c:dPt>
          <c:dPt>
            <c:idx val="2200"/>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131-A35D-4391-AAFE-72E442723726}"/>
              </c:ext>
            </c:extLst>
          </c:dPt>
          <c:dPt>
            <c:idx val="2201"/>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133-A35D-4391-AAFE-72E442723726}"/>
              </c:ext>
            </c:extLst>
          </c:dPt>
          <c:dPt>
            <c:idx val="2202"/>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1135-A35D-4391-AAFE-72E442723726}"/>
              </c:ext>
            </c:extLst>
          </c:dPt>
          <c:dPt>
            <c:idx val="2203"/>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1137-A35D-4391-AAFE-72E442723726}"/>
              </c:ext>
            </c:extLst>
          </c:dPt>
          <c:dPt>
            <c:idx val="2204"/>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1139-A35D-4391-AAFE-72E442723726}"/>
              </c:ext>
            </c:extLst>
          </c:dPt>
          <c:dPt>
            <c:idx val="2205"/>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113B-A35D-4391-AAFE-72E442723726}"/>
              </c:ext>
            </c:extLst>
          </c:dPt>
          <c:dPt>
            <c:idx val="2206"/>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113D-A35D-4391-AAFE-72E442723726}"/>
              </c:ext>
            </c:extLst>
          </c:dPt>
          <c:dPt>
            <c:idx val="2207"/>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113F-A35D-4391-AAFE-72E442723726}"/>
              </c:ext>
            </c:extLst>
          </c:dPt>
          <c:dPt>
            <c:idx val="2208"/>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141-A35D-4391-AAFE-72E442723726}"/>
              </c:ext>
            </c:extLst>
          </c:dPt>
          <c:dPt>
            <c:idx val="2209"/>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143-A35D-4391-AAFE-72E442723726}"/>
              </c:ext>
            </c:extLst>
          </c:dPt>
          <c:dPt>
            <c:idx val="2210"/>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145-A35D-4391-AAFE-72E442723726}"/>
              </c:ext>
            </c:extLst>
          </c:dPt>
          <c:dPt>
            <c:idx val="2211"/>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147-A35D-4391-AAFE-72E442723726}"/>
              </c:ext>
            </c:extLst>
          </c:dPt>
          <c:dPt>
            <c:idx val="2212"/>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149-A35D-4391-AAFE-72E442723726}"/>
              </c:ext>
            </c:extLst>
          </c:dPt>
          <c:dPt>
            <c:idx val="2213"/>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14B-A35D-4391-AAFE-72E442723726}"/>
              </c:ext>
            </c:extLst>
          </c:dPt>
          <c:dPt>
            <c:idx val="2214"/>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114D-A35D-4391-AAFE-72E442723726}"/>
              </c:ext>
            </c:extLst>
          </c:dPt>
          <c:dPt>
            <c:idx val="2215"/>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114F-A35D-4391-AAFE-72E442723726}"/>
              </c:ext>
            </c:extLst>
          </c:dPt>
          <c:dPt>
            <c:idx val="2216"/>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1151-A35D-4391-AAFE-72E442723726}"/>
              </c:ext>
            </c:extLst>
          </c:dPt>
          <c:dPt>
            <c:idx val="2217"/>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1153-A35D-4391-AAFE-72E442723726}"/>
              </c:ext>
            </c:extLst>
          </c:dPt>
          <c:dPt>
            <c:idx val="2218"/>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1155-A35D-4391-AAFE-72E442723726}"/>
              </c:ext>
            </c:extLst>
          </c:dPt>
          <c:dPt>
            <c:idx val="2219"/>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1157-A35D-4391-AAFE-72E442723726}"/>
              </c:ext>
            </c:extLst>
          </c:dPt>
          <c:dPt>
            <c:idx val="2220"/>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1159-A35D-4391-AAFE-72E442723726}"/>
              </c:ext>
            </c:extLst>
          </c:dPt>
          <c:dPt>
            <c:idx val="2221"/>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115B-A35D-4391-AAFE-72E442723726}"/>
              </c:ext>
            </c:extLst>
          </c:dPt>
          <c:dPt>
            <c:idx val="2222"/>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115D-A35D-4391-AAFE-72E442723726}"/>
              </c:ext>
            </c:extLst>
          </c:dPt>
          <c:dPt>
            <c:idx val="2223"/>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115F-A35D-4391-AAFE-72E442723726}"/>
              </c:ext>
            </c:extLst>
          </c:dPt>
          <c:dPt>
            <c:idx val="2224"/>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1161-A35D-4391-AAFE-72E442723726}"/>
              </c:ext>
            </c:extLst>
          </c:dPt>
          <c:dPt>
            <c:idx val="2225"/>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1163-A35D-4391-AAFE-72E442723726}"/>
              </c:ext>
            </c:extLst>
          </c:dPt>
          <c:dPt>
            <c:idx val="2226"/>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165-A35D-4391-AAFE-72E442723726}"/>
              </c:ext>
            </c:extLst>
          </c:dPt>
          <c:dPt>
            <c:idx val="2227"/>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167-A35D-4391-AAFE-72E442723726}"/>
              </c:ext>
            </c:extLst>
          </c:dPt>
          <c:dPt>
            <c:idx val="2228"/>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169-A35D-4391-AAFE-72E442723726}"/>
              </c:ext>
            </c:extLst>
          </c:dPt>
          <c:dPt>
            <c:idx val="2229"/>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16B-A35D-4391-AAFE-72E442723726}"/>
              </c:ext>
            </c:extLst>
          </c:dPt>
          <c:dPt>
            <c:idx val="2230"/>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16D-A35D-4391-AAFE-72E442723726}"/>
              </c:ext>
            </c:extLst>
          </c:dPt>
          <c:dPt>
            <c:idx val="2231"/>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16F-A35D-4391-AAFE-72E442723726}"/>
              </c:ext>
            </c:extLst>
          </c:dPt>
          <c:dPt>
            <c:idx val="2232"/>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1171-A35D-4391-AAFE-72E442723726}"/>
              </c:ext>
            </c:extLst>
          </c:dPt>
          <c:dPt>
            <c:idx val="2233"/>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1173-A35D-4391-AAFE-72E442723726}"/>
              </c:ext>
            </c:extLst>
          </c:dPt>
          <c:dPt>
            <c:idx val="2234"/>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1175-A35D-4391-AAFE-72E442723726}"/>
              </c:ext>
            </c:extLst>
          </c:dPt>
          <c:dPt>
            <c:idx val="2235"/>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1177-A35D-4391-AAFE-72E442723726}"/>
              </c:ext>
            </c:extLst>
          </c:dPt>
          <c:dPt>
            <c:idx val="2236"/>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1179-A35D-4391-AAFE-72E442723726}"/>
              </c:ext>
            </c:extLst>
          </c:dPt>
          <c:dPt>
            <c:idx val="2237"/>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117B-A35D-4391-AAFE-72E442723726}"/>
              </c:ext>
            </c:extLst>
          </c:dPt>
          <c:dPt>
            <c:idx val="2238"/>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17D-A35D-4391-AAFE-72E442723726}"/>
              </c:ext>
            </c:extLst>
          </c:dPt>
          <c:dPt>
            <c:idx val="2239"/>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17F-A35D-4391-AAFE-72E442723726}"/>
              </c:ext>
            </c:extLst>
          </c:dPt>
          <c:dPt>
            <c:idx val="2240"/>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181-A35D-4391-AAFE-72E442723726}"/>
              </c:ext>
            </c:extLst>
          </c:dPt>
          <c:dPt>
            <c:idx val="2241"/>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183-A35D-4391-AAFE-72E442723726}"/>
              </c:ext>
            </c:extLst>
          </c:dPt>
          <c:dPt>
            <c:idx val="2242"/>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185-A35D-4391-AAFE-72E442723726}"/>
              </c:ext>
            </c:extLst>
          </c:dPt>
          <c:dPt>
            <c:idx val="2243"/>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187-A35D-4391-AAFE-72E442723726}"/>
              </c:ext>
            </c:extLst>
          </c:dPt>
          <c:dPt>
            <c:idx val="2244"/>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1189-A35D-4391-AAFE-72E442723726}"/>
              </c:ext>
            </c:extLst>
          </c:dPt>
          <c:dPt>
            <c:idx val="2245"/>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118B-A35D-4391-AAFE-72E442723726}"/>
              </c:ext>
            </c:extLst>
          </c:dPt>
          <c:dPt>
            <c:idx val="2246"/>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118D-A35D-4391-AAFE-72E442723726}"/>
              </c:ext>
            </c:extLst>
          </c:dPt>
          <c:dPt>
            <c:idx val="2247"/>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118F-A35D-4391-AAFE-72E442723726}"/>
              </c:ext>
            </c:extLst>
          </c:dPt>
          <c:dPt>
            <c:idx val="2248"/>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1191-A35D-4391-AAFE-72E442723726}"/>
              </c:ext>
            </c:extLst>
          </c:dPt>
          <c:dPt>
            <c:idx val="2249"/>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1193-A35D-4391-AAFE-72E442723726}"/>
              </c:ext>
            </c:extLst>
          </c:dPt>
          <c:dPt>
            <c:idx val="2250"/>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195-A35D-4391-AAFE-72E442723726}"/>
              </c:ext>
            </c:extLst>
          </c:dPt>
          <c:dPt>
            <c:idx val="2251"/>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197-A35D-4391-AAFE-72E442723726}"/>
              </c:ext>
            </c:extLst>
          </c:dPt>
          <c:dPt>
            <c:idx val="2252"/>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199-A35D-4391-AAFE-72E442723726}"/>
              </c:ext>
            </c:extLst>
          </c:dPt>
          <c:dPt>
            <c:idx val="2253"/>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19B-A35D-4391-AAFE-72E442723726}"/>
              </c:ext>
            </c:extLst>
          </c:dPt>
          <c:dPt>
            <c:idx val="2254"/>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19D-A35D-4391-AAFE-72E442723726}"/>
              </c:ext>
            </c:extLst>
          </c:dPt>
          <c:dPt>
            <c:idx val="2255"/>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19F-A35D-4391-AAFE-72E442723726}"/>
              </c:ext>
            </c:extLst>
          </c:dPt>
          <c:dPt>
            <c:idx val="2256"/>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11A1-A35D-4391-AAFE-72E442723726}"/>
              </c:ext>
            </c:extLst>
          </c:dPt>
          <c:dPt>
            <c:idx val="2257"/>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11A3-A35D-4391-AAFE-72E442723726}"/>
              </c:ext>
            </c:extLst>
          </c:dPt>
          <c:dPt>
            <c:idx val="2258"/>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11A5-A35D-4391-AAFE-72E442723726}"/>
              </c:ext>
            </c:extLst>
          </c:dPt>
          <c:dPt>
            <c:idx val="2259"/>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11A7-A35D-4391-AAFE-72E442723726}"/>
              </c:ext>
            </c:extLst>
          </c:dPt>
          <c:dPt>
            <c:idx val="2260"/>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11A9-A35D-4391-AAFE-72E442723726}"/>
              </c:ext>
            </c:extLst>
          </c:dPt>
          <c:dPt>
            <c:idx val="2261"/>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11AB-A35D-4391-AAFE-72E442723726}"/>
              </c:ext>
            </c:extLst>
          </c:dPt>
          <c:dPt>
            <c:idx val="2262"/>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1AD-A35D-4391-AAFE-72E442723726}"/>
              </c:ext>
            </c:extLst>
          </c:dPt>
          <c:dPt>
            <c:idx val="2263"/>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1AF-A35D-4391-AAFE-72E442723726}"/>
              </c:ext>
            </c:extLst>
          </c:dPt>
          <c:dPt>
            <c:idx val="2264"/>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1B1-A35D-4391-AAFE-72E442723726}"/>
              </c:ext>
            </c:extLst>
          </c:dPt>
          <c:dPt>
            <c:idx val="2265"/>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1B3-A35D-4391-AAFE-72E442723726}"/>
              </c:ext>
            </c:extLst>
          </c:dPt>
          <c:dPt>
            <c:idx val="2266"/>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1B5-A35D-4391-AAFE-72E442723726}"/>
              </c:ext>
            </c:extLst>
          </c:dPt>
          <c:dPt>
            <c:idx val="2267"/>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1B7-A35D-4391-AAFE-72E442723726}"/>
              </c:ext>
            </c:extLst>
          </c:dPt>
          <c:dPt>
            <c:idx val="2268"/>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11B9-A35D-4391-AAFE-72E442723726}"/>
              </c:ext>
            </c:extLst>
          </c:dPt>
          <c:dPt>
            <c:idx val="2269"/>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11BB-A35D-4391-AAFE-72E442723726}"/>
              </c:ext>
            </c:extLst>
          </c:dPt>
          <c:dPt>
            <c:idx val="2270"/>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11BD-A35D-4391-AAFE-72E442723726}"/>
              </c:ext>
            </c:extLst>
          </c:dPt>
          <c:dPt>
            <c:idx val="2271"/>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11BF-A35D-4391-AAFE-72E442723726}"/>
              </c:ext>
            </c:extLst>
          </c:dPt>
          <c:dPt>
            <c:idx val="2272"/>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11C1-A35D-4391-AAFE-72E442723726}"/>
              </c:ext>
            </c:extLst>
          </c:dPt>
          <c:dPt>
            <c:idx val="2273"/>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11C3-A35D-4391-AAFE-72E442723726}"/>
              </c:ext>
            </c:extLst>
          </c:dPt>
          <c:dPt>
            <c:idx val="2274"/>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11C5-A35D-4391-AAFE-72E442723726}"/>
              </c:ext>
            </c:extLst>
          </c:dPt>
          <c:dPt>
            <c:idx val="2275"/>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11C7-A35D-4391-AAFE-72E442723726}"/>
              </c:ext>
            </c:extLst>
          </c:dPt>
          <c:dPt>
            <c:idx val="2276"/>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11C9-A35D-4391-AAFE-72E442723726}"/>
              </c:ext>
            </c:extLst>
          </c:dPt>
          <c:dPt>
            <c:idx val="2277"/>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11CB-A35D-4391-AAFE-72E442723726}"/>
              </c:ext>
            </c:extLst>
          </c:dPt>
          <c:dPt>
            <c:idx val="2278"/>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11CD-A35D-4391-AAFE-72E442723726}"/>
              </c:ext>
            </c:extLst>
          </c:dPt>
          <c:dPt>
            <c:idx val="2279"/>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11CF-A35D-4391-AAFE-72E442723726}"/>
              </c:ext>
            </c:extLst>
          </c:dPt>
          <c:dPt>
            <c:idx val="2280"/>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1D1-A35D-4391-AAFE-72E442723726}"/>
              </c:ext>
            </c:extLst>
          </c:dPt>
          <c:dPt>
            <c:idx val="2281"/>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1D3-A35D-4391-AAFE-72E442723726}"/>
              </c:ext>
            </c:extLst>
          </c:dPt>
          <c:dPt>
            <c:idx val="2282"/>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1D5-A35D-4391-AAFE-72E442723726}"/>
              </c:ext>
            </c:extLst>
          </c:dPt>
          <c:dPt>
            <c:idx val="2283"/>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1D7-A35D-4391-AAFE-72E442723726}"/>
              </c:ext>
            </c:extLst>
          </c:dPt>
          <c:dPt>
            <c:idx val="2284"/>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1D9-A35D-4391-AAFE-72E442723726}"/>
              </c:ext>
            </c:extLst>
          </c:dPt>
          <c:dPt>
            <c:idx val="2285"/>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1DB-A35D-4391-AAFE-72E442723726}"/>
              </c:ext>
            </c:extLst>
          </c:dPt>
          <c:dPt>
            <c:idx val="2286"/>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11DD-A35D-4391-AAFE-72E442723726}"/>
              </c:ext>
            </c:extLst>
          </c:dPt>
          <c:dPt>
            <c:idx val="2287"/>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11DF-A35D-4391-AAFE-72E442723726}"/>
              </c:ext>
            </c:extLst>
          </c:dPt>
          <c:dPt>
            <c:idx val="2288"/>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11E1-A35D-4391-AAFE-72E442723726}"/>
              </c:ext>
            </c:extLst>
          </c:dPt>
          <c:dPt>
            <c:idx val="2289"/>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11E3-A35D-4391-AAFE-72E442723726}"/>
              </c:ext>
            </c:extLst>
          </c:dPt>
          <c:dPt>
            <c:idx val="2290"/>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11E5-A35D-4391-AAFE-72E442723726}"/>
              </c:ext>
            </c:extLst>
          </c:dPt>
          <c:dPt>
            <c:idx val="2291"/>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11E7-A35D-4391-AAFE-72E442723726}"/>
              </c:ext>
            </c:extLst>
          </c:dPt>
          <c:dPt>
            <c:idx val="2292"/>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1E9-A35D-4391-AAFE-72E442723726}"/>
              </c:ext>
            </c:extLst>
          </c:dPt>
          <c:dPt>
            <c:idx val="2293"/>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1EB-A35D-4391-AAFE-72E442723726}"/>
              </c:ext>
            </c:extLst>
          </c:dPt>
          <c:dPt>
            <c:idx val="2294"/>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1ED-A35D-4391-AAFE-72E442723726}"/>
              </c:ext>
            </c:extLst>
          </c:dPt>
          <c:dPt>
            <c:idx val="2295"/>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1EF-A35D-4391-AAFE-72E442723726}"/>
              </c:ext>
            </c:extLst>
          </c:dPt>
          <c:dPt>
            <c:idx val="2296"/>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1F1-A35D-4391-AAFE-72E442723726}"/>
              </c:ext>
            </c:extLst>
          </c:dPt>
          <c:dPt>
            <c:idx val="2297"/>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1F3-A35D-4391-AAFE-72E442723726}"/>
              </c:ext>
            </c:extLst>
          </c:dPt>
          <c:dPt>
            <c:idx val="2298"/>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11F5-A35D-4391-AAFE-72E442723726}"/>
              </c:ext>
            </c:extLst>
          </c:dPt>
          <c:dPt>
            <c:idx val="2299"/>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11F7-A35D-4391-AAFE-72E442723726}"/>
              </c:ext>
            </c:extLst>
          </c:dPt>
          <c:dPt>
            <c:idx val="2300"/>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11F9-A35D-4391-AAFE-72E442723726}"/>
              </c:ext>
            </c:extLst>
          </c:dPt>
          <c:dPt>
            <c:idx val="2301"/>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11FB-A35D-4391-AAFE-72E442723726}"/>
              </c:ext>
            </c:extLst>
          </c:dPt>
          <c:dPt>
            <c:idx val="2302"/>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11FD-A35D-4391-AAFE-72E442723726}"/>
              </c:ext>
            </c:extLst>
          </c:dPt>
          <c:dPt>
            <c:idx val="2303"/>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11FF-A35D-4391-AAFE-72E442723726}"/>
              </c:ext>
            </c:extLst>
          </c:dPt>
          <c:dPt>
            <c:idx val="2304"/>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201-A35D-4391-AAFE-72E442723726}"/>
              </c:ext>
            </c:extLst>
          </c:dPt>
          <c:dPt>
            <c:idx val="2305"/>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203-A35D-4391-AAFE-72E442723726}"/>
              </c:ext>
            </c:extLst>
          </c:dPt>
          <c:dPt>
            <c:idx val="2306"/>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205-A35D-4391-AAFE-72E442723726}"/>
              </c:ext>
            </c:extLst>
          </c:dPt>
          <c:dPt>
            <c:idx val="2307"/>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207-A35D-4391-AAFE-72E442723726}"/>
              </c:ext>
            </c:extLst>
          </c:dPt>
          <c:dPt>
            <c:idx val="2308"/>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209-A35D-4391-AAFE-72E442723726}"/>
              </c:ext>
            </c:extLst>
          </c:dPt>
          <c:dPt>
            <c:idx val="2309"/>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20B-A35D-4391-AAFE-72E442723726}"/>
              </c:ext>
            </c:extLst>
          </c:dPt>
          <c:dPt>
            <c:idx val="2310"/>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120D-A35D-4391-AAFE-72E442723726}"/>
              </c:ext>
            </c:extLst>
          </c:dPt>
          <c:dPt>
            <c:idx val="2311"/>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120F-A35D-4391-AAFE-72E442723726}"/>
              </c:ext>
            </c:extLst>
          </c:dPt>
          <c:dPt>
            <c:idx val="2312"/>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1211-A35D-4391-AAFE-72E442723726}"/>
              </c:ext>
            </c:extLst>
          </c:dPt>
          <c:dPt>
            <c:idx val="2313"/>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1213-A35D-4391-AAFE-72E442723726}"/>
              </c:ext>
            </c:extLst>
          </c:dPt>
          <c:dPt>
            <c:idx val="2314"/>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1215-A35D-4391-AAFE-72E442723726}"/>
              </c:ext>
            </c:extLst>
          </c:dPt>
          <c:dPt>
            <c:idx val="2315"/>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1217-A35D-4391-AAFE-72E442723726}"/>
              </c:ext>
            </c:extLst>
          </c:dPt>
          <c:dPt>
            <c:idx val="2316"/>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219-A35D-4391-AAFE-72E442723726}"/>
              </c:ext>
            </c:extLst>
          </c:dPt>
          <c:dPt>
            <c:idx val="2317"/>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21B-A35D-4391-AAFE-72E442723726}"/>
              </c:ext>
            </c:extLst>
          </c:dPt>
          <c:dPt>
            <c:idx val="2318"/>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21D-A35D-4391-AAFE-72E442723726}"/>
              </c:ext>
            </c:extLst>
          </c:dPt>
          <c:dPt>
            <c:idx val="2319"/>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21F-A35D-4391-AAFE-72E442723726}"/>
              </c:ext>
            </c:extLst>
          </c:dPt>
          <c:dPt>
            <c:idx val="2320"/>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221-A35D-4391-AAFE-72E442723726}"/>
              </c:ext>
            </c:extLst>
          </c:dPt>
          <c:dPt>
            <c:idx val="2321"/>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223-A35D-4391-AAFE-72E442723726}"/>
              </c:ext>
            </c:extLst>
          </c:dPt>
          <c:dPt>
            <c:idx val="2322"/>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1225-A35D-4391-AAFE-72E442723726}"/>
              </c:ext>
            </c:extLst>
          </c:dPt>
          <c:dPt>
            <c:idx val="2323"/>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1227-A35D-4391-AAFE-72E442723726}"/>
              </c:ext>
            </c:extLst>
          </c:dPt>
          <c:dPt>
            <c:idx val="2324"/>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1229-A35D-4391-AAFE-72E442723726}"/>
              </c:ext>
            </c:extLst>
          </c:dPt>
          <c:dPt>
            <c:idx val="2325"/>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122B-A35D-4391-AAFE-72E442723726}"/>
              </c:ext>
            </c:extLst>
          </c:dPt>
          <c:dPt>
            <c:idx val="2326"/>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122D-A35D-4391-AAFE-72E442723726}"/>
              </c:ext>
            </c:extLst>
          </c:dPt>
          <c:dPt>
            <c:idx val="2327"/>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122F-A35D-4391-AAFE-72E442723726}"/>
              </c:ext>
            </c:extLst>
          </c:dPt>
          <c:dPt>
            <c:idx val="2328"/>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1231-A35D-4391-AAFE-72E442723726}"/>
              </c:ext>
            </c:extLst>
          </c:dPt>
          <c:dPt>
            <c:idx val="2329"/>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1233-A35D-4391-AAFE-72E442723726}"/>
              </c:ext>
            </c:extLst>
          </c:dPt>
          <c:dPt>
            <c:idx val="2330"/>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1235-A35D-4391-AAFE-72E442723726}"/>
              </c:ext>
            </c:extLst>
          </c:dPt>
          <c:dPt>
            <c:idx val="2331"/>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1237-A35D-4391-AAFE-72E442723726}"/>
              </c:ext>
            </c:extLst>
          </c:dPt>
          <c:dPt>
            <c:idx val="2332"/>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1239-A35D-4391-AAFE-72E442723726}"/>
              </c:ext>
            </c:extLst>
          </c:dPt>
          <c:dPt>
            <c:idx val="2333"/>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123B-A35D-4391-AAFE-72E442723726}"/>
              </c:ext>
            </c:extLst>
          </c:dPt>
          <c:dPt>
            <c:idx val="2334"/>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23D-A35D-4391-AAFE-72E442723726}"/>
              </c:ext>
            </c:extLst>
          </c:dPt>
          <c:dPt>
            <c:idx val="2335"/>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23F-A35D-4391-AAFE-72E442723726}"/>
              </c:ext>
            </c:extLst>
          </c:dPt>
          <c:dPt>
            <c:idx val="2336"/>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241-A35D-4391-AAFE-72E442723726}"/>
              </c:ext>
            </c:extLst>
          </c:dPt>
          <c:dPt>
            <c:idx val="2337"/>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243-A35D-4391-AAFE-72E442723726}"/>
              </c:ext>
            </c:extLst>
          </c:dPt>
          <c:dPt>
            <c:idx val="2338"/>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245-A35D-4391-AAFE-72E442723726}"/>
              </c:ext>
            </c:extLst>
          </c:dPt>
          <c:dPt>
            <c:idx val="2339"/>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247-A35D-4391-AAFE-72E442723726}"/>
              </c:ext>
            </c:extLst>
          </c:dPt>
          <c:dPt>
            <c:idx val="2340"/>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1249-A35D-4391-AAFE-72E442723726}"/>
              </c:ext>
            </c:extLst>
          </c:dPt>
          <c:dPt>
            <c:idx val="2341"/>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124B-A35D-4391-AAFE-72E442723726}"/>
              </c:ext>
            </c:extLst>
          </c:dPt>
          <c:dPt>
            <c:idx val="2342"/>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124D-A35D-4391-AAFE-72E442723726}"/>
              </c:ext>
            </c:extLst>
          </c:dPt>
          <c:dPt>
            <c:idx val="2343"/>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124F-A35D-4391-AAFE-72E442723726}"/>
              </c:ext>
            </c:extLst>
          </c:dPt>
          <c:dPt>
            <c:idx val="2344"/>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1251-A35D-4391-AAFE-72E442723726}"/>
              </c:ext>
            </c:extLst>
          </c:dPt>
          <c:dPt>
            <c:idx val="2345"/>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1253-A35D-4391-AAFE-72E442723726}"/>
              </c:ext>
            </c:extLst>
          </c:dPt>
          <c:dPt>
            <c:idx val="2346"/>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255-A35D-4391-AAFE-72E442723726}"/>
              </c:ext>
            </c:extLst>
          </c:dPt>
          <c:dPt>
            <c:idx val="2347"/>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257-A35D-4391-AAFE-72E442723726}"/>
              </c:ext>
            </c:extLst>
          </c:dPt>
          <c:dPt>
            <c:idx val="2348"/>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259-A35D-4391-AAFE-72E442723726}"/>
              </c:ext>
            </c:extLst>
          </c:dPt>
          <c:dPt>
            <c:idx val="2349"/>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25B-A35D-4391-AAFE-72E442723726}"/>
              </c:ext>
            </c:extLst>
          </c:dPt>
          <c:dPt>
            <c:idx val="2350"/>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25D-A35D-4391-AAFE-72E442723726}"/>
              </c:ext>
            </c:extLst>
          </c:dPt>
          <c:dPt>
            <c:idx val="2351"/>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25F-A35D-4391-AAFE-72E442723726}"/>
              </c:ext>
            </c:extLst>
          </c:dPt>
          <c:dPt>
            <c:idx val="2352"/>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1261-A35D-4391-AAFE-72E442723726}"/>
              </c:ext>
            </c:extLst>
          </c:dPt>
          <c:dPt>
            <c:idx val="2353"/>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1263-A35D-4391-AAFE-72E442723726}"/>
              </c:ext>
            </c:extLst>
          </c:dPt>
          <c:dPt>
            <c:idx val="2354"/>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1265-A35D-4391-AAFE-72E442723726}"/>
              </c:ext>
            </c:extLst>
          </c:dPt>
          <c:dPt>
            <c:idx val="2355"/>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1267-A35D-4391-AAFE-72E442723726}"/>
              </c:ext>
            </c:extLst>
          </c:dPt>
          <c:dPt>
            <c:idx val="2356"/>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1269-A35D-4391-AAFE-72E442723726}"/>
              </c:ext>
            </c:extLst>
          </c:dPt>
          <c:dPt>
            <c:idx val="2357"/>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126B-A35D-4391-AAFE-72E442723726}"/>
              </c:ext>
            </c:extLst>
          </c:dPt>
          <c:dPt>
            <c:idx val="2358"/>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26D-A35D-4391-AAFE-72E442723726}"/>
              </c:ext>
            </c:extLst>
          </c:dPt>
          <c:dPt>
            <c:idx val="2359"/>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26F-A35D-4391-AAFE-72E442723726}"/>
              </c:ext>
            </c:extLst>
          </c:dPt>
          <c:dPt>
            <c:idx val="2360"/>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271-A35D-4391-AAFE-72E442723726}"/>
              </c:ext>
            </c:extLst>
          </c:dPt>
          <c:dPt>
            <c:idx val="2361"/>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273-A35D-4391-AAFE-72E442723726}"/>
              </c:ext>
            </c:extLst>
          </c:dPt>
          <c:dPt>
            <c:idx val="2362"/>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275-A35D-4391-AAFE-72E442723726}"/>
              </c:ext>
            </c:extLst>
          </c:dPt>
          <c:dPt>
            <c:idx val="2363"/>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277-A35D-4391-AAFE-72E442723726}"/>
              </c:ext>
            </c:extLst>
          </c:dPt>
          <c:dPt>
            <c:idx val="2364"/>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1279-A35D-4391-AAFE-72E442723726}"/>
              </c:ext>
            </c:extLst>
          </c:dPt>
          <c:dPt>
            <c:idx val="2365"/>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127B-A35D-4391-AAFE-72E442723726}"/>
              </c:ext>
            </c:extLst>
          </c:dPt>
          <c:dPt>
            <c:idx val="2366"/>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127D-A35D-4391-AAFE-72E442723726}"/>
              </c:ext>
            </c:extLst>
          </c:dPt>
          <c:dPt>
            <c:idx val="2367"/>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127F-A35D-4391-AAFE-72E442723726}"/>
              </c:ext>
            </c:extLst>
          </c:dPt>
          <c:dPt>
            <c:idx val="2368"/>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1281-A35D-4391-AAFE-72E442723726}"/>
              </c:ext>
            </c:extLst>
          </c:dPt>
          <c:dPt>
            <c:idx val="2369"/>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1283-A35D-4391-AAFE-72E442723726}"/>
              </c:ext>
            </c:extLst>
          </c:dPt>
          <c:dPt>
            <c:idx val="2370"/>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285-A35D-4391-AAFE-72E442723726}"/>
              </c:ext>
            </c:extLst>
          </c:dPt>
          <c:dPt>
            <c:idx val="2371"/>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287-A35D-4391-AAFE-72E442723726}"/>
              </c:ext>
            </c:extLst>
          </c:dPt>
          <c:dPt>
            <c:idx val="2372"/>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289-A35D-4391-AAFE-72E442723726}"/>
              </c:ext>
            </c:extLst>
          </c:dPt>
          <c:dPt>
            <c:idx val="2373"/>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28B-A35D-4391-AAFE-72E442723726}"/>
              </c:ext>
            </c:extLst>
          </c:dPt>
          <c:dPt>
            <c:idx val="2374"/>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28D-A35D-4391-AAFE-72E442723726}"/>
              </c:ext>
            </c:extLst>
          </c:dPt>
          <c:dPt>
            <c:idx val="2375"/>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28F-A35D-4391-AAFE-72E442723726}"/>
              </c:ext>
            </c:extLst>
          </c:dPt>
          <c:dPt>
            <c:idx val="2376"/>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1291-A35D-4391-AAFE-72E442723726}"/>
              </c:ext>
            </c:extLst>
          </c:dPt>
          <c:dPt>
            <c:idx val="2377"/>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1293-A35D-4391-AAFE-72E442723726}"/>
              </c:ext>
            </c:extLst>
          </c:dPt>
          <c:dPt>
            <c:idx val="2378"/>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1295-A35D-4391-AAFE-72E442723726}"/>
              </c:ext>
            </c:extLst>
          </c:dPt>
          <c:dPt>
            <c:idx val="2379"/>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1297-A35D-4391-AAFE-72E442723726}"/>
              </c:ext>
            </c:extLst>
          </c:dPt>
          <c:dPt>
            <c:idx val="2380"/>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1299-A35D-4391-AAFE-72E442723726}"/>
              </c:ext>
            </c:extLst>
          </c:dPt>
          <c:dPt>
            <c:idx val="2381"/>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129B-A35D-4391-AAFE-72E442723726}"/>
              </c:ext>
            </c:extLst>
          </c:dPt>
          <c:dPt>
            <c:idx val="2382"/>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129D-A35D-4391-AAFE-72E442723726}"/>
              </c:ext>
            </c:extLst>
          </c:dPt>
          <c:dPt>
            <c:idx val="2383"/>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129F-A35D-4391-AAFE-72E442723726}"/>
              </c:ext>
            </c:extLst>
          </c:dPt>
          <c:dPt>
            <c:idx val="2384"/>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12A1-A35D-4391-AAFE-72E442723726}"/>
              </c:ext>
            </c:extLst>
          </c:dPt>
          <c:dPt>
            <c:idx val="2385"/>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12A3-A35D-4391-AAFE-72E442723726}"/>
              </c:ext>
            </c:extLst>
          </c:dPt>
          <c:dPt>
            <c:idx val="2386"/>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12A5-A35D-4391-AAFE-72E442723726}"/>
              </c:ext>
            </c:extLst>
          </c:dPt>
          <c:dPt>
            <c:idx val="2387"/>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12A7-A35D-4391-AAFE-72E442723726}"/>
              </c:ext>
            </c:extLst>
          </c:dPt>
          <c:dPt>
            <c:idx val="2388"/>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2A9-A35D-4391-AAFE-72E442723726}"/>
              </c:ext>
            </c:extLst>
          </c:dPt>
          <c:dPt>
            <c:idx val="2389"/>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2AB-A35D-4391-AAFE-72E442723726}"/>
              </c:ext>
            </c:extLst>
          </c:dPt>
          <c:dPt>
            <c:idx val="2390"/>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2AD-A35D-4391-AAFE-72E442723726}"/>
              </c:ext>
            </c:extLst>
          </c:dPt>
          <c:dPt>
            <c:idx val="2391"/>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2AF-A35D-4391-AAFE-72E442723726}"/>
              </c:ext>
            </c:extLst>
          </c:dPt>
          <c:dPt>
            <c:idx val="2392"/>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2B1-A35D-4391-AAFE-72E442723726}"/>
              </c:ext>
            </c:extLst>
          </c:dPt>
          <c:dPt>
            <c:idx val="2393"/>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2B3-A35D-4391-AAFE-72E442723726}"/>
              </c:ext>
            </c:extLst>
          </c:dPt>
          <c:dPt>
            <c:idx val="2394"/>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12B5-A35D-4391-AAFE-72E442723726}"/>
              </c:ext>
            </c:extLst>
          </c:dPt>
          <c:dPt>
            <c:idx val="2395"/>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12B7-A35D-4391-AAFE-72E442723726}"/>
              </c:ext>
            </c:extLst>
          </c:dPt>
          <c:dPt>
            <c:idx val="2396"/>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12B9-A35D-4391-AAFE-72E442723726}"/>
              </c:ext>
            </c:extLst>
          </c:dPt>
          <c:dPt>
            <c:idx val="2397"/>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12BB-A35D-4391-AAFE-72E442723726}"/>
              </c:ext>
            </c:extLst>
          </c:dPt>
          <c:dPt>
            <c:idx val="2398"/>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12BD-A35D-4391-AAFE-72E442723726}"/>
              </c:ext>
            </c:extLst>
          </c:dPt>
          <c:dPt>
            <c:idx val="2399"/>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12BF-A35D-4391-AAFE-72E442723726}"/>
              </c:ext>
            </c:extLst>
          </c:dPt>
          <c:dPt>
            <c:idx val="2400"/>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2C1-A35D-4391-AAFE-72E442723726}"/>
              </c:ext>
            </c:extLst>
          </c:dPt>
          <c:dPt>
            <c:idx val="2401"/>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2C3-A35D-4391-AAFE-72E442723726}"/>
              </c:ext>
            </c:extLst>
          </c:dPt>
          <c:dPt>
            <c:idx val="2402"/>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2C5-A35D-4391-AAFE-72E442723726}"/>
              </c:ext>
            </c:extLst>
          </c:dPt>
          <c:dPt>
            <c:idx val="2403"/>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2C7-A35D-4391-AAFE-72E442723726}"/>
              </c:ext>
            </c:extLst>
          </c:dPt>
          <c:dPt>
            <c:idx val="2404"/>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2C9-A35D-4391-AAFE-72E442723726}"/>
              </c:ext>
            </c:extLst>
          </c:dPt>
          <c:dPt>
            <c:idx val="2405"/>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2CB-A35D-4391-AAFE-72E442723726}"/>
              </c:ext>
            </c:extLst>
          </c:dPt>
          <c:dPt>
            <c:idx val="2406"/>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12CD-A35D-4391-AAFE-72E442723726}"/>
              </c:ext>
            </c:extLst>
          </c:dPt>
          <c:dPt>
            <c:idx val="2407"/>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12CF-A35D-4391-AAFE-72E442723726}"/>
              </c:ext>
            </c:extLst>
          </c:dPt>
          <c:dPt>
            <c:idx val="2408"/>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12D1-A35D-4391-AAFE-72E442723726}"/>
              </c:ext>
            </c:extLst>
          </c:dPt>
          <c:dPt>
            <c:idx val="2409"/>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12D3-A35D-4391-AAFE-72E442723726}"/>
              </c:ext>
            </c:extLst>
          </c:dPt>
          <c:dPt>
            <c:idx val="2410"/>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12D5-A35D-4391-AAFE-72E442723726}"/>
              </c:ext>
            </c:extLst>
          </c:dPt>
          <c:dPt>
            <c:idx val="2411"/>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12D7-A35D-4391-AAFE-72E442723726}"/>
              </c:ext>
            </c:extLst>
          </c:dPt>
          <c:dPt>
            <c:idx val="2412"/>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2D9-A35D-4391-AAFE-72E442723726}"/>
              </c:ext>
            </c:extLst>
          </c:dPt>
          <c:dPt>
            <c:idx val="2413"/>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2DB-A35D-4391-AAFE-72E442723726}"/>
              </c:ext>
            </c:extLst>
          </c:dPt>
          <c:dPt>
            <c:idx val="2414"/>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2DD-A35D-4391-AAFE-72E442723726}"/>
              </c:ext>
            </c:extLst>
          </c:dPt>
          <c:dPt>
            <c:idx val="2415"/>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2DF-A35D-4391-AAFE-72E442723726}"/>
              </c:ext>
            </c:extLst>
          </c:dPt>
          <c:dPt>
            <c:idx val="2416"/>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2E1-A35D-4391-AAFE-72E442723726}"/>
              </c:ext>
            </c:extLst>
          </c:dPt>
          <c:dPt>
            <c:idx val="2417"/>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2E3-A35D-4391-AAFE-72E442723726}"/>
              </c:ext>
            </c:extLst>
          </c:dPt>
          <c:dPt>
            <c:idx val="2418"/>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12E5-A35D-4391-AAFE-72E442723726}"/>
              </c:ext>
            </c:extLst>
          </c:dPt>
          <c:dPt>
            <c:idx val="2419"/>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12E7-A35D-4391-AAFE-72E442723726}"/>
              </c:ext>
            </c:extLst>
          </c:dPt>
          <c:dPt>
            <c:idx val="2420"/>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12E9-A35D-4391-AAFE-72E442723726}"/>
              </c:ext>
            </c:extLst>
          </c:dPt>
          <c:dPt>
            <c:idx val="2421"/>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12EB-A35D-4391-AAFE-72E442723726}"/>
              </c:ext>
            </c:extLst>
          </c:dPt>
          <c:dPt>
            <c:idx val="2422"/>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12ED-A35D-4391-AAFE-72E442723726}"/>
              </c:ext>
            </c:extLst>
          </c:dPt>
          <c:dPt>
            <c:idx val="2423"/>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12EF-A35D-4391-AAFE-72E442723726}"/>
              </c:ext>
            </c:extLst>
          </c:dPt>
          <c:dPt>
            <c:idx val="2424"/>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2F1-A35D-4391-AAFE-72E442723726}"/>
              </c:ext>
            </c:extLst>
          </c:dPt>
          <c:dPt>
            <c:idx val="2425"/>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2F3-A35D-4391-AAFE-72E442723726}"/>
              </c:ext>
            </c:extLst>
          </c:dPt>
          <c:dPt>
            <c:idx val="2426"/>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2F5-A35D-4391-AAFE-72E442723726}"/>
              </c:ext>
            </c:extLst>
          </c:dPt>
          <c:dPt>
            <c:idx val="2427"/>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2F7-A35D-4391-AAFE-72E442723726}"/>
              </c:ext>
            </c:extLst>
          </c:dPt>
          <c:dPt>
            <c:idx val="2428"/>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2F9-A35D-4391-AAFE-72E442723726}"/>
              </c:ext>
            </c:extLst>
          </c:dPt>
          <c:dPt>
            <c:idx val="2429"/>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2FB-A35D-4391-AAFE-72E442723726}"/>
              </c:ext>
            </c:extLst>
          </c:dPt>
          <c:dPt>
            <c:idx val="2430"/>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12FD-A35D-4391-AAFE-72E442723726}"/>
              </c:ext>
            </c:extLst>
          </c:dPt>
          <c:dPt>
            <c:idx val="2431"/>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12FF-A35D-4391-AAFE-72E442723726}"/>
              </c:ext>
            </c:extLst>
          </c:dPt>
          <c:dPt>
            <c:idx val="2432"/>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1301-A35D-4391-AAFE-72E442723726}"/>
              </c:ext>
            </c:extLst>
          </c:dPt>
          <c:dPt>
            <c:idx val="2433"/>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1303-A35D-4391-AAFE-72E442723726}"/>
              </c:ext>
            </c:extLst>
          </c:dPt>
          <c:dPt>
            <c:idx val="2434"/>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1305-A35D-4391-AAFE-72E442723726}"/>
              </c:ext>
            </c:extLst>
          </c:dPt>
          <c:dPt>
            <c:idx val="2435"/>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1307-A35D-4391-AAFE-72E442723726}"/>
              </c:ext>
            </c:extLst>
          </c:dPt>
          <c:dPt>
            <c:idx val="2436"/>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1309-A35D-4391-AAFE-72E442723726}"/>
              </c:ext>
            </c:extLst>
          </c:dPt>
          <c:dPt>
            <c:idx val="2437"/>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130B-A35D-4391-AAFE-72E442723726}"/>
              </c:ext>
            </c:extLst>
          </c:dPt>
          <c:dPt>
            <c:idx val="2438"/>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130D-A35D-4391-AAFE-72E442723726}"/>
              </c:ext>
            </c:extLst>
          </c:dPt>
          <c:dPt>
            <c:idx val="2439"/>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130F-A35D-4391-AAFE-72E442723726}"/>
              </c:ext>
            </c:extLst>
          </c:dPt>
          <c:dPt>
            <c:idx val="2440"/>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1311-A35D-4391-AAFE-72E442723726}"/>
              </c:ext>
            </c:extLst>
          </c:dPt>
          <c:dPt>
            <c:idx val="2441"/>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1313-A35D-4391-AAFE-72E442723726}"/>
              </c:ext>
            </c:extLst>
          </c:dPt>
          <c:dPt>
            <c:idx val="2442"/>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315-A35D-4391-AAFE-72E442723726}"/>
              </c:ext>
            </c:extLst>
          </c:dPt>
          <c:dPt>
            <c:idx val="2443"/>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317-A35D-4391-AAFE-72E442723726}"/>
              </c:ext>
            </c:extLst>
          </c:dPt>
          <c:dPt>
            <c:idx val="2444"/>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319-A35D-4391-AAFE-72E442723726}"/>
              </c:ext>
            </c:extLst>
          </c:dPt>
          <c:dPt>
            <c:idx val="2445"/>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31B-A35D-4391-AAFE-72E442723726}"/>
              </c:ext>
            </c:extLst>
          </c:dPt>
          <c:dPt>
            <c:idx val="2446"/>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31D-A35D-4391-AAFE-72E442723726}"/>
              </c:ext>
            </c:extLst>
          </c:dPt>
          <c:dPt>
            <c:idx val="2447"/>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31F-A35D-4391-AAFE-72E442723726}"/>
              </c:ext>
            </c:extLst>
          </c:dPt>
          <c:dPt>
            <c:idx val="2448"/>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1321-A35D-4391-AAFE-72E442723726}"/>
              </c:ext>
            </c:extLst>
          </c:dPt>
          <c:dPt>
            <c:idx val="2449"/>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1323-A35D-4391-AAFE-72E442723726}"/>
              </c:ext>
            </c:extLst>
          </c:dPt>
          <c:dPt>
            <c:idx val="2450"/>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1325-A35D-4391-AAFE-72E442723726}"/>
              </c:ext>
            </c:extLst>
          </c:dPt>
          <c:dPt>
            <c:idx val="2451"/>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1327-A35D-4391-AAFE-72E442723726}"/>
              </c:ext>
            </c:extLst>
          </c:dPt>
          <c:dPt>
            <c:idx val="2452"/>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1329-A35D-4391-AAFE-72E442723726}"/>
              </c:ext>
            </c:extLst>
          </c:dPt>
          <c:dPt>
            <c:idx val="2453"/>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132B-A35D-4391-AAFE-72E442723726}"/>
              </c:ext>
            </c:extLst>
          </c:dPt>
          <c:dPt>
            <c:idx val="2454"/>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32D-A35D-4391-AAFE-72E442723726}"/>
              </c:ext>
            </c:extLst>
          </c:dPt>
          <c:dPt>
            <c:idx val="2455"/>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32F-A35D-4391-AAFE-72E442723726}"/>
              </c:ext>
            </c:extLst>
          </c:dPt>
          <c:dPt>
            <c:idx val="2456"/>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331-A35D-4391-AAFE-72E442723726}"/>
              </c:ext>
            </c:extLst>
          </c:dPt>
          <c:dPt>
            <c:idx val="2457"/>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333-A35D-4391-AAFE-72E442723726}"/>
              </c:ext>
            </c:extLst>
          </c:dPt>
          <c:dPt>
            <c:idx val="2458"/>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335-A35D-4391-AAFE-72E442723726}"/>
              </c:ext>
            </c:extLst>
          </c:dPt>
          <c:dPt>
            <c:idx val="2459"/>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337-A35D-4391-AAFE-72E442723726}"/>
              </c:ext>
            </c:extLst>
          </c:dPt>
          <c:dPt>
            <c:idx val="2460"/>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1339-A35D-4391-AAFE-72E442723726}"/>
              </c:ext>
            </c:extLst>
          </c:dPt>
          <c:dPt>
            <c:idx val="2461"/>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133B-A35D-4391-AAFE-72E442723726}"/>
              </c:ext>
            </c:extLst>
          </c:dPt>
          <c:dPt>
            <c:idx val="2462"/>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133D-A35D-4391-AAFE-72E442723726}"/>
              </c:ext>
            </c:extLst>
          </c:dPt>
          <c:dPt>
            <c:idx val="2463"/>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133F-A35D-4391-AAFE-72E442723726}"/>
              </c:ext>
            </c:extLst>
          </c:dPt>
          <c:dPt>
            <c:idx val="2464"/>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1341-A35D-4391-AAFE-72E442723726}"/>
              </c:ext>
            </c:extLst>
          </c:dPt>
          <c:dPt>
            <c:idx val="2465"/>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1343-A35D-4391-AAFE-72E442723726}"/>
              </c:ext>
            </c:extLst>
          </c:dPt>
          <c:dPt>
            <c:idx val="2466"/>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345-A35D-4391-AAFE-72E442723726}"/>
              </c:ext>
            </c:extLst>
          </c:dPt>
          <c:dPt>
            <c:idx val="2467"/>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347-A35D-4391-AAFE-72E442723726}"/>
              </c:ext>
            </c:extLst>
          </c:dPt>
          <c:dPt>
            <c:idx val="2468"/>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349-A35D-4391-AAFE-72E442723726}"/>
              </c:ext>
            </c:extLst>
          </c:dPt>
          <c:dPt>
            <c:idx val="2469"/>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34B-A35D-4391-AAFE-72E442723726}"/>
              </c:ext>
            </c:extLst>
          </c:dPt>
          <c:dPt>
            <c:idx val="2470"/>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34D-A35D-4391-AAFE-72E442723726}"/>
              </c:ext>
            </c:extLst>
          </c:dPt>
          <c:dPt>
            <c:idx val="2471"/>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34F-A35D-4391-AAFE-72E442723726}"/>
              </c:ext>
            </c:extLst>
          </c:dPt>
          <c:dPt>
            <c:idx val="2472"/>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1351-A35D-4391-AAFE-72E442723726}"/>
              </c:ext>
            </c:extLst>
          </c:dPt>
          <c:dPt>
            <c:idx val="2473"/>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1353-A35D-4391-AAFE-72E442723726}"/>
              </c:ext>
            </c:extLst>
          </c:dPt>
          <c:dPt>
            <c:idx val="2474"/>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1355-A35D-4391-AAFE-72E442723726}"/>
              </c:ext>
            </c:extLst>
          </c:dPt>
          <c:dPt>
            <c:idx val="2475"/>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1357-A35D-4391-AAFE-72E442723726}"/>
              </c:ext>
            </c:extLst>
          </c:dPt>
          <c:dPt>
            <c:idx val="2476"/>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1359-A35D-4391-AAFE-72E442723726}"/>
              </c:ext>
            </c:extLst>
          </c:dPt>
          <c:dPt>
            <c:idx val="2477"/>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135B-A35D-4391-AAFE-72E442723726}"/>
              </c:ext>
            </c:extLst>
          </c:dPt>
          <c:dPt>
            <c:idx val="2478"/>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35D-A35D-4391-AAFE-72E442723726}"/>
              </c:ext>
            </c:extLst>
          </c:dPt>
          <c:dPt>
            <c:idx val="2479"/>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35F-A35D-4391-AAFE-72E442723726}"/>
              </c:ext>
            </c:extLst>
          </c:dPt>
          <c:dPt>
            <c:idx val="2480"/>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361-A35D-4391-AAFE-72E442723726}"/>
              </c:ext>
            </c:extLst>
          </c:dPt>
          <c:dPt>
            <c:idx val="2481"/>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363-A35D-4391-AAFE-72E442723726}"/>
              </c:ext>
            </c:extLst>
          </c:dPt>
          <c:dPt>
            <c:idx val="2482"/>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365-A35D-4391-AAFE-72E442723726}"/>
              </c:ext>
            </c:extLst>
          </c:dPt>
          <c:dPt>
            <c:idx val="2483"/>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367-A35D-4391-AAFE-72E442723726}"/>
              </c:ext>
            </c:extLst>
          </c:dPt>
          <c:dPt>
            <c:idx val="2484"/>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1369-A35D-4391-AAFE-72E442723726}"/>
              </c:ext>
            </c:extLst>
          </c:dPt>
          <c:dPt>
            <c:idx val="2485"/>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136B-A35D-4391-AAFE-72E442723726}"/>
              </c:ext>
            </c:extLst>
          </c:dPt>
          <c:dPt>
            <c:idx val="2486"/>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136D-A35D-4391-AAFE-72E442723726}"/>
              </c:ext>
            </c:extLst>
          </c:dPt>
          <c:dPt>
            <c:idx val="2487"/>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136F-A35D-4391-AAFE-72E442723726}"/>
              </c:ext>
            </c:extLst>
          </c:dPt>
          <c:dPt>
            <c:idx val="2488"/>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1371-A35D-4391-AAFE-72E442723726}"/>
              </c:ext>
            </c:extLst>
          </c:dPt>
          <c:dPt>
            <c:idx val="2489"/>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1373-A35D-4391-AAFE-72E442723726}"/>
              </c:ext>
            </c:extLst>
          </c:dPt>
          <c:dPt>
            <c:idx val="2490"/>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1375-A35D-4391-AAFE-72E442723726}"/>
              </c:ext>
            </c:extLst>
          </c:dPt>
          <c:dPt>
            <c:idx val="2491"/>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1377-A35D-4391-AAFE-72E442723726}"/>
              </c:ext>
            </c:extLst>
          </c:dPt>
          <c:dPt>
            <c:idx val="2492"/>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1379-A35D-4391-AAFE-72E442723726}"/>
              </c:ext>
            </c:extLst>
          </c:dPt>
          <c:dPt>
            <c:idx val="2493"/>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137B-A35D-4391-AAFE-72E442723726}"/>
              </c:ext>
            </c:extLst>
          </c:dPt>
          <c:dPt>
            <c:idx val="2494"/>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137D-A35D-4391-AAFE-72E442723726}"/>
              </c:ext>
            </c:extLst>
          </c:dPt>
          <c:dPt>
            <c:idx val="2495"/>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137F-A35D-4391-AAFE-72E442723726}"/>
              </c:ext>
            </c:extLst>
          </c:dPt>
          <c:dPt>
            <c:idx val="2496"/>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381-A35D-4391-AAFE-72E442723726}"/>
              </c:ext>
            </c:extLst>
          </c:dPt>
          <c:dPt>
            <c:idx val="2497"/>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383-A35D-4391-AAFE-72E442723726}"/>
              </c:ext>
            </c:extLst>
          </c:dPt>
          <c:dPt>
            <c:idx val="2498"/>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385-A35D-4391-AAFE-72E442723726}"/>
              </c:ext>
            </c:extLst>
          </c:dPt>
          <c:dPt>
            <c:idx val="2499"/>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387-A35D-4391-AAFE-72E442723726}"/>
              </c:ext>
            </c:extLst>
          </c:dPt>
          <c:dPt>
            <c:idx val="2500"/>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389-A35D-4391-AAFE-72E442723726}"/>
              </c:ext>
            </c:extLst>
          </c:dPt>
          <c:dPt>
            <c:idx val="2501"/>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38B-A35D-4391-AAFE-72E442723726}"/>
              </c:ext>
            </c:extLst>
          </c:dPt>
          <c:dPt>
            <c:idx val="2502"/>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138D-A35D-4391-AAFE-72E442723726}"/>
              </c:ext>
            </c:extLst>
          </c:dPt>
          <c:dPt>
            <c:idx val="2503"/>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138F-A35D-4391-AAFE-72E442723726}"/>
              </c:ext>
            </c:extLst>
          </c:dPt>
          <c:dPt>
            <c:idx val="2504"/>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1391-A35D-4391-AAFE-72E442723726}"/>
              </c:ext>
            </c:extLst>
          </c:dPt>
          <c:dPt>
            <c:idx val="2505"/>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1393-A35D-4391-AAFE-72E442723726}"/>
              </c:ext>
            </c:extLst>
          </c:dPt>
          <c:dPt>
            <c:idx val="2506"/>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1395-A35D-4391-AAFE-72E442723726}"/>
              </c:ext>
            </c:extLst>
          </c:dPt>
          <c:dPt>
            <c:idx val="2507"/>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1397-A35D-4391-AAFE-72E442723726}"/>
              </c:ext>
            </c:extLst>
          </c:dPt>
          <c:dPt>
            <c:idx val="2508"/>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399-A35D-4391-AAFE-72E442723726}"/>
              </c:ext>
            </c:extLst>
          </c:dPt>
          <c:dPt>
            <c:idx val="2509"/>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39B-A35D-4391-AAFE-72E442723726}"/>
              </c:ext>
            </c:extLst>
          </c:dPt>
          <c:dPt>
            <c:idx val="2510"/>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39D-A35D-4391-AAFE-72E442723726}"/>
              </c:ext>
            </c:extLst>
          </c:dPt>
          <c:dPt>
            <c:idx val="2511"/>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39F-A35D-4391-AAFE-72E442723726}"/>
              </c:ext>
            </c:extLst>
          </c:dPt>
          <c:dPt>
            <c:idx val="2512"/>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3A1-A35D-4391-AAFE-72E442723726}"/>
              </c:ext>
            </c:extLst>
          </c:dPt>
          <c:dPt>
            <c:idx val="2513"/>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3A3-A35D-4391-AAFE-72E442723726}"/>
              </c:ext>
            </c:extLst>
          </c:dPt>
          <c:dPt>
            <c:idx val="2514"/>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13A5-A35D-4391-AAFE-72E442723726}"/>
              </c:ext>
            </c:extLst>
          </c:dPt>
          <c:dPt>
            <c:idx val="2515"/>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13A7-A35D-4391-AAFE-72E442723726}"/>
              </c:ext>
            </c:extLst>
          </c:dPt>
          <c:dPt>
            <c:idx val="2516"/>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13A9-A35D-4391-AAFE-72E442723726}"/>
              </c:ext>
            </c:extLst>
          </c:dPt>
          <c:dPt>
            <c:idx val="2517"/>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13AB-A35D-4391-AAFE-72E442723726}"/>
              </c:ext>
            </c:extLst>
          </c:dPt>
          <c:dPt>
            <c:idx val="2518"/>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13AD-A35D-4391-AAFE-72E442723726}"/>
              </c:ext>
            </c:extLst>
          </c:dPt>
          <c:dPt>
            <c:idx val="2519"/>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13AF-A35D-4391-AAFE-72E442723726}"/>
              </c:ext>
            </c:extLst>
          </c:dPt>
          <c:dPt>
            <c:idx val="2520"/>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3B1-A35D-4391-AAFE-72E442723726}"/>
              </c:ext>
            </c:extLst>
          </c:dPt>
          <c:dPt>
            <c:idx val="2521"/>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3B3-A35D-4391-AAFE-72E442723726}"/>
              </c:ext>
            </c:extLst>
          </c:dPt>
          <c:dPt>
            <c:idx val="2522"/>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3B5-A35D-4391-AAFE-72E442723726}"/>
              </c:ext>
            </c:extLst>
          </c:dPt>
          <c:dPt>
            <c:idx val="2523"/>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3B7-A35D-4391-AAFE-72E442723726}"/>
              </c:ext>
            </c:extLst>
          </c:dPt>
          <c:dPt>
            <c:idx val="2524"/>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3B9-A35D-4391-AAFE-72E442723726}"/>
              </c:ext>
            </c:extLst>
          </c:dPt>
          <c:dPt>
            <c:idx val="2525"/>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3BB-A35D-4391-AAFE-72E442723726}"/>
              </c:ext>
            </c:extLst>
          </c:dPt>
          <c:dPt>
            <c:idx val="2526"/>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13BD-A35D-4391-AAFE-72E442723726}"/>
              </c:ext>
            </c:extLst>
          </c:dPt>
          <c:dPt>
            <c:idx val="2527"/>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13BF-A35D-4391-AAFE-72E442723726}"/>
              </c:ext>
            </c:extLst>
          </c:dPt>
          <c:dPt>
            <c:idx val="2528"/>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13C1-A35D-4391-AAFE-72E442723726}"/>
              </c:ext>
            </c:extLst>
          </c:dPt>
          <c:dPt>
            <c:idx val="2529"/>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13C3-A35D-4391-AAFE-72E442723726}"/>
              </c:ext>
            </c:extLst>
          </c:dPt>
          <c:dPt>
            <c:idx val="2530"/>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13C5-A35D-4391-AAFE-72E442723726}"/>
              </c:ext>
            </c:extLst>
          </c:dPt>
          <c:dPt>
            <c:idx val="2531"/>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13C7-A35D-4391-AAFE-72E442723726}"/>
              </c:ext>
            </c:extLst>
          </c:dPt>
          <c:dPt>
            <c:idx val="2532"/>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3C9-A35D-4391-AAFE-72E442723726}"/>
              </c:ext>
            </c:extLst>
          </c:dPt>
          <c:dPt>
            <c:idx val="2533"/>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3CB-A35D-4391-AAFE-72E442723726}"/>
              </c:ext>
            </c:extLst>
          </c:dPt>
          <c:dPt>
            <c:idx val="2534"/>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3CD-A35D-4391-AAFE-72E442723726}"/>
              </c:ext>
            </c:extLst>
          </c:dPt>
          <c:dPt>
            <c:idx val="2535"/>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3CF-A35D-4391-AAFE-72E442723726}"/>
              </c:ext>
            </c:extLst>
          </c:dPt>
          <c:dPt>
            <c:idx val="2536"/>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3D1-A35D-4391-AAFE-72E442723726}"/>
              </c:ext>
            </c:extLst>
          </c:dPt>
          <c:dPt>
            <c:idx val="2537"/>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3D3-A35D-4391-AAFE-72E442723726}"/>
              </c:ext>
            </c:extLst>
          </c:dPt>
          <c:dPt>
            <c:idx val="2538"/>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13D5-A35D-4391-AAFE-72E442723726}"/>
              </c:ext>
            </c:extLst>
          </c:dPt>
          <c:dPt>
            <c:idx val="2539"/>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13D7-A35D-4391-AAFE-72E442723726}"/>
              </c:ext>
            </c:extLst>
          </c:dPt>
          <c:dPt>
            <c:idx val="2540"/>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13D9-A35D-4391-AAFE-72E442723726}"/>
              </c:ext>
            </c:extLst>
          </c:dPt>
          <c:dPt>
            <c:idx val="2541"/>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13DB-A35D-4391-AAFE-72E442723726}"/>
              </c:ext>
            </c:extLst>
          </c:dPt>
          <c:dPt>
            <c:idx val="2542"/>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13DD-A35D-4391-AAFE-72E442723726}"/>
              </c:ext>
            </c:extLst>
          </c:dPt>
          <c:dPt>
            <c:idx val="2543"/>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13DF-A35D-4391-AAFE-72E442723726}"/>
              </c:ext>
            </c:extLst>
          </c:dPt>
          <c:dPt>
            <c:idx val="2544"/>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13E1-A35D-4391-AAFE-72E442723726}"/>
              </c:ext>
            </c:extLst>
          </c:dPt>
          <c:dPt>
            <c:idx val="2545"/>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13E3-A35D-4391-AAFE-72E442723726}"/>
              </c:ext>
            </c:extLst>
          </c:dPt>
          <c:dPt>
            <c:idx val="2546"/>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13E5-A35D-4391-AAFE-72E442723726}"/>
              </c:ext>
            </c:extLst>
          </c:dPt>
          <c:dPt>
            <c:idx val="2547"/>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13E7-A35D-4391-AAFE-72E442723726}"/>
              </c:ext>
            </c:extLst>
          </c:dPt>
          <c:dPt>
            <c:idx val="2548"/>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13E9-A35D-4391-AAFE-72E442723726}"/>
              </c:ext>
            </c:extLst>
          </c:dPt>
          <c:dPt>
            <c:idx val="2549"/>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13EB-A35D-4391-AAFE-72E442723726}"/>
              </c:ext>
            </c:extLst>
          </c:dPt>
          <c:dPt>
            <c:idx val="2550"/>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3ED-A35D-4391-AAFE-72E442723726}"/>
              </c:ext>
            </c:extLst>
          </c:dPt>
          <c:dPt>
            <c:idx val="2551"/>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3EF-A35D-4391-AAFE-72E442723726}"/>
              </c:ext>
            </c:extLst>
          </c:dPt>
          <c:dPt>
            <c:idx val="2552"/>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3F1-A35D-4391-AAFE-72E442723726}"/>
              </c:ext>
            </c:extLst>
          </c:dPt>
          <c:dPt>
            <c:idx val="2553"/>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3F3-A35D-4391-AAFE-72E442723726}"/>
              </c:ext>
            </c:extLst>
          </c:dPt>
          <c:dPt>
            <c:idx val="2554"/>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3F5-A35D-4391-AAFE-72E442723726}"/>
              </c:ext>
            </c:extLst>
          </c:dPt>
          <c:dPt>
            <c:idx val="2555"/>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3F7-A35D-4391-AAFE-72E442723726}"/>
              </c:ext>
            </c:extLst>
          </c:dPt>
          <c:dPt>
            <c:idx val="2556"/>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13F9-A35D-4391-AAFE-72E442723726}"/>
              </c:ext>
            </c:extLst>
          </c:dPt>
          <c:dPt>
            <c:idx val="2557"/>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13FB-A35D-4391-AAFE-72E442723726}"/>
              </c:ext>
            </c:extLst>
          </c:dPt>
          <c:dPt>
            <c:idx val="2558"/>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13FD-A35D-4391-AAFE-72E442723726}"/>
              </c:ext>
            </c:extLst>
          </c:dPt>
          <c:dPt>
            <c:idx val="2559"/>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13FF-A35D-4391-AAFE-72E442723726}"/>
              </c:ext>
            </c:extLst>
          </c:dPt>
          <c:dPt>
            <c:idx val="2560"/>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1401-A35D-4391-AAFE-72E442723726}"/>
              </c:ext>
            </c:extLst>
          </c:dPt>
          <c:dPt>
            <c:idx val="2561"/>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1403-A35D-4391-AAFE-72E442723726}"/>
              </c:ext>
            </c:extLst>
          </c:dPt>
          <c:dPt>
            <c:idx val="2562"/>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405-A35D-4391-AAFE-72E442723726}"/>
              </c:ext>
            </c:extLst>
          </c:dPt>
          <c:dPt>
            <c:idx val="2563"/>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407-A35D-4391-AAFE-72E442723726}"/>
              </c:ext>
            </c:extLst>
          </c:dPt>
          <c:dPt>
            <c:idx val="2564"/>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409-A35D-4391-AAFE-72E442723726}"/>
              </c:ext>
            </c:extLst>
          </c:dPt>
          <c:dPt>
            <c:idx val="2565"/>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40B-A35D-4391-AAFE-72E442723726}"/>
              </c:ext>
            </c:extLst>
          </c:dPt>
          <c:dPt>
            <c:idx val="2566"/>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40D-A35D-4391-AAFE-72E442723726}"/>
              </c:ext>
            </c:extLst>
          </c:dPt>
          <c:dPt>
            <c:idx val="2567"/>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40F-A35D-4391-AAFE-72E442723726}"/>
              </c:ext>
            </c:extLst>
          </c:dPt>
          <c:dPt>
            <c:idx val="2568"/>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1411-A35D-4391-AAFE-72E442723726}"/>
              </c:ext>
            </c:extLst>
          </c:dPt>
          <c:dPt>
            <c:idx val="2569"/>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1413-A35D-4391-AAFE-72E442723726}"/>
              </c:ext>
            </c:extLst>
          </c:dPt>
          <c:dPt>
            <c:idx val="2570"/>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1415-A35D-4391-AAFE-72E442723726}"/>
              </c:ext>
            </c:extLst>
          </c:dPt>
          <c:dPt>
            <c:idx val="2571"/>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1417-A35D-4391-AAFE-72E442723726}"/>
              </c:ext>
            </c:extLst>
          </c:dPt>
          <c:dPt>
            <c:idx val="2572"/>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1419-A35D-4391-AAFE-72E442723726}"/>
              </c:ext>
            </c:extLst>
          </c:dPt>
          <c:dPt>
            <c:idx val="2573"/>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141B-A35D-4391-AAFE-72E442723726}"/>
              </c:ext>
            </c:extLst>
          </c:dPt>
          <c:dPt>
            <c:idx val="2574"/>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41D-A35D-4391-AAFE-72E442723726}"/>
              </c:ext>
            </c:extLst>
          </c:dPt>
          <c:dPt>
            <c:idx val="2575"/>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41F-A35D-4391-AAFE-72E442723726}"/>
              </c:ext>
            </c:extLst>
          </c:dPt>
          <c:dPt>
            <c:idx val="2576"/>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421-A35D-4391-AAFE-72E442723726}"/>
              </c:ext>
            </c:extLst>
          </c:dPt>
          <c:dPt>
            <c:idx val="2577"/>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423-A35D-4391-AAFE-72E442723726}"/>
              </c:ext>
            </c:extLst>
          </c:dPt>
          <c:dPt>
            <c:idx val="2578"/>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425-A35D-4391-AAFE-72E442723726}"/>
              </c:ext>
            </c:extLst>
          </c:dPt>
          <c:dPt>
            <c:idx val="2579"/>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427-A35D-4391-AAFE-72E442723726}"/>
              </c:ext>
            </c:extLst>
          </c:dPt>
          <c:dPt>
            <c:idx val="2580"/>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1429-A35D-4391-AAFE-72E442723726}"/>
              </c:ext>
            </c:extLst>
          </c:dPt>
          <c:dPt>
            <c:idx val="2581"/>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142B-A35D-4391-AAFE-72E442723726}"/>
              </c:ext>
            </c:extLst>
          </c:dPt>
          <c:dPt>
            <c:idx val="2582"/>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142D-A35D-4391-AAFE-72E442723726}"/>
              </c:ext>
            </c:extLst>
          </c:dPt>
          <c:dPt>
            <c:idx val="2583"/>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142F-A35D-4391-AAFE-72E442723726}"/>
              </c:ext>
            </c:extLst>
          </c:dPt>
          <c:dPt>
            <c:idx val="2584"/>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1431-A35D-4391-AAFE-72E442723726}"/>
              </c:ext>
            </c:extLst>
          </c:dPt>
          <c:dPt>
            <c:idx val="2585"/>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1433-A35D-4391-AAFE-72E442723726}"/>
              </c:ext>
            </c:extLst>
          </c:dPt>
          <c:dPt>
            <c:idx val="2586"/>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435-A35D-4391-AAFE-72E442723726}"/>
              </c:ext>
            </c:extLst>
          </c:dPt>
          <c:dPt>
            <c:idx val="2587"/>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437-A35D-4391-AAFE-72E442723726}"/>
              </c:ext>
            </c:extLst>
          </c:dPt>
          <c:dPt>
            <c:idx val="2588"/>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439-A35D-4391-AAFE-72E442723726}"/>
              </c:ext>
            </c:extLst>
          </c:dPt>
          <c:dPt>
            <c:idx val="2589"/>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43B-A35D-4391-AAFE-72E442723726}"/>
              </c:ext>
            </c:extLst>
          </c:dPt>
          <c:dPt>
            <c:idx val="2590"/>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43D-A35D-4391-AAFE-72E442723726}"/>
              </c:ext>
            </c:extLst>
          </c:dPt>
          <c:dPt>
            <c:idx val="2591"/>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43F-A35D-4391-AAFE-72E442723726}"/>
              </c:ext>
            </c:extLst>
          </c:dPt>
          <c:dPt>
            <c:idx val="2592"/>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1441-A35D-4391-AAFE-72E442723726}"/>
              </c:ext>
            </c:extLst>
          </c:dPt>
          <c:dPt>
            <c:idx val="2593"/>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1443-A35D-4391-AAFE-72E442723726}"/>
              </c:ext>
            </c:extLst>
          </c:dPt>
          <c:dPt>
            <c:idx val="2594"/>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1445-A35D-4391-AAFE-72E442723726}"/>
              </c:ext>
            </c:extLst>
          </c:dPt>
          <c:dPt>
            <c:idx val="2595"/>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1447-A35D-4391-AAFE-72E442723726}"/>
              </c:ext>
            </c:extLst>
          </c:dPt>
          <c:dPt>
            <c:idx val="2596"/>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1449-A35D-4391-AAFE-72E442723726}"/>
              </c:ext>
            </c:extLst>
          </c:dPt>
          <c:dPt>
            <c:idx val="2597"/>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144B-A35D-4391-AAFE-72E442723726}"/>
              </c:ext>
            </c:extLst>
          </c:dPt>
          <c:dPt>
            <c:idx val="2598"/>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144D-A35D-4391-AAFE-72E442723726}"/>
              </c:ext>
            </c:extLst>
          </c:dPt>
          <c:dPt>
            <c:idx val="2599"/>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144F-A35D-4391-AAFE-72E442723726}"/>
              </c:ext>
            </c:extLst>
          </c:dPt>
          <c:dPt>
            <c:idx val="2600"/>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1451-A35D-4391-AAFE-72E442723726}"/>
              </c:ext>
            </c:extLst>
          </c:dPt>
          <c:dPt>
            <c:idx val="2601"/>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1453-A35D-4391-AAFE-72E442723726}"/>
              </c:ext>
            </c:extLst>
          </c:dPt>
          <c:dPt>
            <c:idx val="2602"/>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1455-A35D-4391-AAFE-72E442723726}"/>
              </c:ext>
            </c:extLst>
          </c:dPt>
          <c:dPt>
            <c:idx val="2603"/>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1457-A35D-4391-AAFE-72E442723726}"/>
              </c:ext>
            </c:extLst>
          </c:dPt>
          <c:dPt>
            <c:idx val="2604"/>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459-A35D-4391-AAFE-72E442723726}"/>
              </c:ext>
            </c:extLst>
          </c:dPt>
          <c:dPt>
            <c:idx val="2605"/>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45B-A35D-4391-AAFE-72E442723726}"/>
              </c:ext>
            </c:extLst>
          </c:dPt>
          <c:dPt>
            <c:idx val="2606"/>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45D-A35D-4391-AAFE-72E442723726}"/>
              </c:ext>
            </c:extLst>
          </c:dPt>
          <c:dPt>
            <c:idx val="2607"/>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45F-A35D-4391-AAFE-72E442723726}"/>
              </c:ext>
            </c:extLst>
          </c:dPt>
          <c:dPt>
            <c:idx val="2608"/>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461-A35D-4391-AAFE-72E442723726}"/>
              </c:ext>
            </c:extLst>
          </c:dPt>
          <c:dPt>
            <c:idx val="2609"/>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463-A35D-4391-AAFE-72E442723726}"/>
              </c:ext>
            </c:extLst>
          </c:dPt>
          <c:dPt>
            <c:idx val="2610"/>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1465-A35D-4391-AAFE-72E442723726}"/>
              </c:ext>
            </c:extLst>
          </c:dPt>
          <c:dPt>
            <c:idx val="2611"/>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1467-A35D-4391-AAFE-72E442723726}"/>
              </c:ext>
            </c:extLst>
          </c:dPt>
          <c:dPt>
            <c:idx val="2612"/>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1469-A35D-4391-AAFE-72E442723726}"/>
              </c:ext>
            </c:extLst>
          </c:dPt>
          <c:dPt>
            <c:idx val="2613"/>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146B-A35D-4391-AAFE-72E442723726}"/>
              </c:ext>
            </c:extLst>
          </c:dPt>
          <c:dPt>
            <c:idx val="2614"/>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146D-A35D-4391-AAFE-72E442723726}"/>
              </c:ext>
            </c:extLst>
          </c:dPt>
          <c:dPt>
            <c:idx val="2615"/>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146F-A35D-4391-AAFE-72E442723726}"/>
              </c:ext>
            </c:extLst>
          </c:dPt>
          <c:dPt>
            <c:idx val="2616"/>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471-A35D-4391-AAFE-72E442723726}"/>
              </c:ext>
            </c:extLst>
          </c:dPt>
          <c:dPt>
            <c:idx val="2617"/>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473-A35D-4391-AAFE-72E442723726}"/>
              </c:ext>
            </c:extLst>
          </c:dPt>
          <c:dPt>
            <c:idx val="2618"/>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475-A35D-4391-AAFE-72E442723726}"/>
              </c:ext>
            </c:extLst>
          </c:dPt>
          <c:dPt>
            <c:idx val="2619"/>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477-A35D-4391-AAFE-72E442723726}"/>
              </c:ext>
            </c:extLst>
          </c:dPt>
          <c:dPt>
            <c:idx val="2620"/>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479-A35D-4391-AAFE-72E442723726}"/>
              </c:ext>
            </c:extLst>
          </c:dPt>
          <c:dPt>
            <c:idx val="2621"/>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47B-A35D-4391-AAFE-72E442723726}"/>
              </c:ext>
            </c:extLst>
          </c:dPt>
          <c:dPt>
            <c:idx val="2622"/>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147D-A35D-4391-AAFE-72E442723726}"/>
              </c:ext>
            </c:extLst>
          </c:dPt>
          <c:dPt>
            <c:idx val="2623"/>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147F-A35D-4391-AAFE-72E442723726}"/>
              </c:ext>
            </c:extLst>
          </c:dPt>
          <c:dPt>
            <c:idx val="2624"/>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1481-A35D-4391-AAFE-72E442723726}"/>
              </c:ext>
            </c:extLst>
          </c:dPt>
          <c:dPt>
            <c:idx val="2625"/>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1483-A35D-4391-AAFE-72E442723726}"/>
              </c:ext>
            </c:extLst>
          </c:dPt>
          <c:dPt>
            <c:idx val="2626"/>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1485-A35D-4391-AAFE-72E442723726}"/>
              </c:ext>
            </c:extLst>
          </c:dPt>
          <c:dPt>
            <c:idx val="2627"/>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1487-A35D-4391-AAFE-72E442723726}"/>
              </c:ext>
            </c:extLst>
          </c:dPt>
          <c:dPt>
            <c:idx val="2628"/>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489-A35D-4391-AAFE-72E442723726}"/>
              </c:ext>
            </c:extLst>
          </c:dPt>
          <c:dPt>
            <c:idx val="2629"/>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48B-A35D-4391-AAFE-72E442723726}"/>
              </c:ext>
            </c:extLst>
          </c:dPt>
          <c:dPt>
            <c:idx val="2630"/>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48D-A35D-4391-AAFE-72E442723726}"/>
              </c:ext>
            </c:extLst>
          </c:dPt>
          <c:dPt>
            <c:idx val="2631"/>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48F-A35D-4391-AAFE-72E442723726}"/>
              </c:ext>
            </c:extLst>
          </c:dPt>
          <c:dPt>
            <c:idx val="2632"/>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491-A35D-4391-AAFE-72E442723726}"/>
              </c:ext>
            </c:extLst>
          </c:dPt>
          <c:dPt>
            <c:idx val="2633"/>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493-A35D-4391-AAFE-72E442723726}"/>
              </c:ext>
            </c:extLst>
          </c:dPt>
          <c:dPt>
            <c:idx val="2634"/>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1495-A35D-4391-AAFE-72E442723726}"/>
              </c:ext>
            </c:extLst>
          </c:dPt>
          <c:dPt>
            <c:idx val="2635"/>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1497-A35D-4391-AAFE-72E442723726}"/>
              </c:ext>
            </c:extLst>
          </c:dPt>
          <c:dPt>
            <c:idx val="2636"/>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1499-A35D-4391-AAFE-72E442723726}"/>
              </c:ext>
            </c:extLst>
          </c:dPt>
          <c:dPt>
            <c:idx val="2637"/>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149B-A35D-4391-AAFE-72E442723726}"/>
              </c:ext>
            </c:extLst>
          </c:dPt>
          <c:dPt>
            <c:idx val="2638"/>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149D-A35D-4391-AAFE-72E442723726}"/>
              </c:ext>
            </c:extLst>
          </c:dPt>
          <c:dPt>
            <c:idx val="2639"/>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149F-A35D-4391-AAFE-72E442723726}"/>
              </c:ext>
            </c:extLst>
          </c:dPt>
          <c:dPt>
            <c:idx val="2640"/>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4A1-A35D-4391-AAFE-72E442723726}"/>
              </c:ext>
            </c:extLst>
          </c:dPt>
          <c:dPt>
            <c:idx val="2641"/>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4A3-A35D-4391-AAFE-72E442723726}"/>
              </c:ext>
            </c:extLst>
          </c:dPt>
          <c:dPt>
            <c:idx val="2642"/>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4A5-A35D-4391-AAFE-72E442723726}"/>
              </c:ext>
            </c:extLst>
          </c:dPt>
          <c:dPt>
            <c:idx val="2643"/>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4A7-A35D-4391-AAFE-72E442723726}"/>
              </c:ext>
            </c:extLst>
          </c:dPt>
          <c:dPt>
            <c:idx val="2644"/>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4A9-A35D-4391-AAFE-72E442723726}"/>
              </c:ext>
            </c:extLst>
          </c:dPt>
          <c:dPt>
            <c:idx val="2645"/>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4AB-A35D-4391-AAFE-72E442723726}"/>
              </c:ext>
            </c:extLst>
          </c:dPt>
          <c:dPt>
            <c:idx val="2646"/>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14AD-A35D-4391-AAFE-72E442723726}"/>
              </c:ext>
            </c:extLst>
          </c:dPt>
          <c:dPt>
            <c:idx val="2647"/>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14AF-A35D-4391-AAFE-72E442723726}"/>
              </c:ext>
            </c:extLst>
          </c:dPt>
          <c:dPt>
            <c:idx val="2648"/>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14B1-A35D-4391-AAFE-72E442723726}"/>
              </c:ext>
            </c:extLst>
          </c:dPt>
          <c:dPt>
            <c:idx val="2649"/>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14B3-A35D-4391-AAFE-72E442723726}"/>
              </c:ext>
            </c:extLst>
          </c:dPt>
          <c:dPt>
            <c:idx val="2650"/>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14B5-A35D-4391-AAFE-72E442723726}"/>
              </c:ext>
            </c:extLst>
          </c:dPt>
          <c:dPt>
            <c:idx val="2651"/>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14B7-A35D-4391-AAFE-72E442723726}"/>
              </c:ext>
            </c:extLst>
          </c:dPt>
          <c:dPt>
            <c:idx val="2652"/>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14B9-A35D-4391-AAFE-72E442723726}"/>
              </c:ext>
            </c:extLst>
          </c:dPt>
          <c:dPt>
            <c:idx val="2653"/>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14BB-A35D-4391-AAFE-72E442723726}"/>
              </c:ext>
            </c:extLst>
          </c:dPt>
          <c:dPt>
            <c:idx val="2654"/>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14BD-A35D-4391-AAFE-72E442723726}"/>
              </c:ext>
            </c:extLst>
          </c:dPt>
          <c:dPt>
            <c:idx val="2655"/>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14BF-A35D-4391-AAFE-72E442723726}"/>
              </c:ext>
            </c:extLst>
          </c:dPt>
          <c:dPt>
            <c:idx val="2656"/>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14C1-A35D-4391-AAFE-72E442723726}"/>
              </c:ext>
            </c:extLst>
          </c:dPt>
          <c:dPt>
            <c:idx val="2657"/>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14C3-A35D-4391-AAFE-72E442723726}"/>
              </c:ext>
            </c:extLst>
          </c:dPt>
          <c:dPt>
            <c:idx val="2658"/>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4C5-A35D-4391-AAFE-72E442723726}"/>
              </c:ext>
            </c:extLst>
          </c:dPt>
          <c:dPt>
            <c:idx val="2659"/>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4C7-A35D-4391-AAFE-72E442723726}"/>
              </c:ext>
            </c:extLst>
          </c:dPt>
          <c:dPt>
            <c:idx val="2660"/>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4C9-A35D-4391-AAFE-72E442723726}"/>
              </c:ext>
            </c:extLst>
          </c:dPt>
          <c:dPt>
            <c:idx val="2661"/>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4CB-A35D-4391-AAFE-72E442723726}"/>
              </c:ext>
            </c:extLst>
          </c:dPt>
          <c:dPt>
            <c:idx val="2662"/>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4CD-A35D-4391-AAFE-72E442723726}"/>
              </c:ext>
            </c:extLst>
          </c:dPt>
          <c:dPt>
            <c:idx val="2663"/>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4CF-A35D-4391-AAFE-72E442723726}"/>
              </c:ext>
            </c:extLst>
          </c:dPt>
          <c:dPt>
            <c:idx val="2664"/>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14D1-A35D-4391-AAFE-72E442723726}"/>
              </c:ext>
            </c:extLst>
          </c:dPt>
          <c:dPt>
            <c:idx val="2665"/>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14D3-A35D-4391-AAFE-72E442723726}"/>
              </c:ext>
            </c:extLst>
          </c:dPt>
          <c:dPt>
            <c:idx val="2666"/>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14D5-A35D-4391-AAFE-72E442723726}"/>
              </c:ext>
            </c:extLst>
          </c:dPt>
          <c:dPt>
            <c:idx val="2667"/>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14D7-A35D-4391-AAFE-72E442723726}"/>
              </c:ext>
            </c:extLst>
          </c:dPt>
          <c:dPt>
            <c:idx val="2668"/>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14D9-A35D-4391-AAFE-72E442723726}"/>
              </c:ext>
            </c:extLst>
          </c:dPt>
          <c:dPt>
            <c:idx val="2669"/>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14DB-A35D-4391-AAFE-72E442723726}"/>
              </c:ext>
            </c:extLst>
          </c:dPt>
          <c:dPt>
            <c:idx val="2670"/>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4DD-A35D-4391-AAFE-72E442723726}"/>
              </c:ext>
            </c:extLst>
          </c:dPt>
          <c:dPt>
            <c:idx val="2671"/>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4DF-A35D-4391-AAFE-72E442723726}"/>
              </c:ext>
            </c:extLst>
          </c:dPt>
          <c:dPt>
            <c:idx val="2672"/>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4E1-A35D-4391-AAFE-72E442723726}"/>
              </c:ext>
            </c:extLst>
          </c:dPt>
          <c:dPt>
            <c:idx val="2673"/>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4E3-A35D-4391-AAFE-72E442723726}"/>
              </c:ext>
            </c:extLst>
          </c:dPt>
          <c:dPt>
            <c:idx val="2674"/>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4E5-A35D-4391-AAFE-72E442723726}"/>
              </c:ext>
            </c:extLst>
          </c:dPt>
          <c:dPt>
            <c:idx val="2675"/>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4E7-A35D-4391-AAFE-72E442723726}"/>
              </c:ext>
            </c:extLst>
          </c:dPt>
          <c:dPt>
            <c:idx val="2676"/>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14E9-A35D-4391-AAFE-72E442723726}"/>
              </c:ext>
            </c:extLst>
          </c:dPt>
          <c:dPt>
            <c:idx val="2677"/>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14EB-A35D-4391-AAFE-72E442723726}"/>
              </c:ext>
            </c:extLst>
          </c:dPt>
          <c:dPt>
            <c:idx val="2678"/>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14ED-A35D-4391-AAFE-72E442723726}"/>
              </c:ext>
            </c:extLst>
          </c:dPt>
          <c:dPt>
            <c:idx val="2679"/>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14EF-A35D-4391-AAFE-72E442723726}"/>
              </c:ext>
            </c:extLst>
          </c:dPt>
          <c:dPt>
            <c:idx val="2680"/>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14F1-A35D-4391-AAFE-72E442723726}"/>
              </c:ext>
            </c:extLst>
          </c:dPt>
          <c:dPt>
            <c:idx val="2681"/>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14F3-A35D-4391-AAFE-72E442723726}"/>
              </c:ext>
            </c:extLst>
          </c:dPt>
          <c:dPt>
            <c:idx val="2682"/>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4F5-A35D-4391-AAFE-72E442723726}"/>
              </c:ext>
            </c:extLst>
          </c:dPt>
          <c:dPt>
            <c:idx val="2683"/>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4F7-A35D-4391-AAFE-72E442723726}"/>
              </c:ext>
            </c:extLst>
          </c:dPt>
          <c:dPt>
            <c:idx val="2684"/>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4F9-A35D-4391-AAFE-72E442723726}"/>
              </c:ext>
            </c:extLst>
          </c:dPt>
          <c:dPt>
            <c:idx val="2685"/>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4FB-A35D-4391-AAFE-72E442723726}"/>
              </c:ext>
            </c:extLst>
          </c:dPt>
          <c:dPt>
            <c:idx val="2686"/>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4FD-A35D-4391-AAFE-72E442723726}"/>
              </c:ext>
            </c:extLst>
          </c:dPt>
          <c:dPt>
            <c:idx val="2687"/>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4FF-A35D-4391-AAFE-72E442723726}"/>
              </c:ext>
            </c:extLst>
          </c:dPt>
          <c:dPt>
            <c:idx val="2688"/>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1501-A35D-4391-AAFE-72E442723726}"/>
              </c:ext>
            </c:extLst>
          </c:dPt>
          <c:dPt>
            <c:idx val="2689"/>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1503-A35D-4391-AAFE-72E442723726}"/>
              </c:ext>
            </c:extLst>
          </c:dPt>
          <c:dPt>
            <c:idx val="2690"/>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1505-A35D-4391-AAFE-72E442723726}"/>
              </c:ext>
            </c:extLst>
          </c:dPt>
          <c:dPt>
            <c:idx val="2691"/>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1507-A35D-4391-AAFE-72E442723726}"/>
              </c:ext>
            </c:extLst>
          </c:dPt>
          <c:dPt>
            <c:idx val="2692"/>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1509-A35D-4391-AAFE-72E442723726}"/>
              </c:ext>
            </c:extLst>
          </c:dPt>
          <c:dPt>
            <c:idx val="2693"/>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150B-A35D-4391-AAFE-72E442723726}"/>
              </c:ext>
            </c:extLst>
          </c:dPt>
          <c:dPt>
            <c:idx val="2694"/>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50D-A35D-4391-AAFE-72E442723726}"/>
              </c:ext>
            </c:extLst>
          </c:dPt>
          <c:dPt>
            <c:idx val="2695"/>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50F-A35D-4391-AAFE-72E442723726}"/>
              </c:ext>
            </c:extLst>
          </c:dPt>
          <c:dPt>
            <c:idx val="2696"/>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511-A35D-4391-AAFE-72E442723726}"/>
              </c:ext>
            </c:extLst>
          </c:dPt>
          <c:dPt>
            <c:idx val="2697"/>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513-A35D-4391-AAFE-72E442723726}"/>
              </c:ext>
            </c:extLst>
          </c:dPt>
          <c:dPt>
            <c:idx val="2698"/>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515-A35D-4391-AAFE-72E442723726}"/>
              </c:ext>
            </c:extLst>
          </c:dPt>
          <c:dPt>
            <c:idx val="2699"/>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517-A35D-4391-AAFE-72E442723726}"/>
              </c:ext>
            </c:extLst>
          </c:dPt>
          <c:dPt>
            <c:idx val="2700"/>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1519-A35D-4391-AAFE-72E442723726}"/>
              </c:ext>
            </c:extLst>
          </c:dPt>
          <c:dPt>
            <c:idx val="2701"/>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151B-A35D-4391-AAFE-72E442723726}"/>
              </c:ext>
            </c:extLst>
          </c:dPt>
          <c:dPt>
            <c:idx val="2702"/>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151D-A35D-4391-AAFE-72E442723726}"/>
              </c:ext>
            </c:extLst>
          </c:dPt>
          <c:dPt>
            <c:idx val="2703"/>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151F-A35D-4391-AAFE-72E442723726}"/>
              </c:ext>
            </c:extLst>
          </c:dPt>
          <c:dPt>
            <c:idx val="2704"/>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1521-A35D-4391-AAFE-72E442723726}"/>
              </c:ext>
            </c:extLst>
          </c:dPt>
          <c:dPt>
            <c:idx val="2705"/>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1523-A35D-4391-AAFE-72E442723726}"/>
              </c:ext>
            </c:extLst>
          </c:dPt>
          <c:dPt>
            <c:idx val="2706"/>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1525-A35D-4391-AAFE-72E442723726}"/>
              </c:ext>
            </c:extLst>
          </c:dPt>
          <c:dPt>
            <c:idx val="2707"/>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1527-A35D-4391-AAFE-72E442723726}"/>
              </c:ext>
            </c:extLst>
          </c:dPt>
          <c:dPt>
            <c:idx val="2708"/>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1529-A35D-4391-AAFE-72E442723726}"/>
              </c:ext>
            </c:extLst>
          </c:dPt>
          <c:dPt>
            <c:idx val="2709"/>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152B-A35D-4391-AAFE-72E442723726}"/>
              </c:ext>
            </c:extLst>
          </c:dPt>
          <c:dPt>
            <c:idx val="2710"/>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152D-A35D-4391-AAFE-72E442723726}"/>
              </c:ext>
            </c:extLst>
          </c:dPt>
          <c:dPt>
            <c:idx val="2711"/>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152F-A35D-4391-AAFE-72E442723726}"/>
              </c:ext>
            </c:extLst>
          </c:dPt>
          <c:dPt>
            <c:idx val="2712"/>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531-A35D-4391-AAFE-72E442723726}"/>
              </c:ext>
            </c:extLst>
          </c:dPt>
          <c:dPt>
            <c:idx val="2713"/>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533-A35D-4391-AAFE-72E442723726}"/>
              </c:ext>
            </c:extLst>
          </c:dPt>
          <c:dPt>
            <c:idx val="2714"/>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535-A35D-4391-AAFE-72E442723726}"/>
              </c:ext>
            </c:extLst>
          </c:dPt>
          <c:dPt>
            <c:idx val="2715"/>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537-A35D-4391-AAFE-72E442723726}"/>
              </c:ext>
            </c:extLst>
          </c:dPt>
          <c:dPt>
            <c:idx val="2716"/>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539-A35D-4391-AAFE-72E442723726}"/>
              </c:ext>
            </c:extLst>
          </c:dPt>
          <c:dPt>
            <c:idx val="2717"/>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53B-A35D-4391-AAFE-72E442723726}"/>
              </c:ext>
            </c:extLst>
          </c:dPt>
          <c:dPt>
            <c:idx val="2718"/>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153D-A35D-4391-AAFE-72E442723726}"/>
              </c:ext>
            </c:extLst>
          </c:dPt>
          <c:dPt>
            <c:idx val="2719"/>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153F-A35D-4391-AAFE-72E442723726}"/>
              </c:ext>
            </c:extLst>
          </c:dPt>
          <c:dPt>
            <c:idx val="2720"/>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1541-A35D-4391-AAFE-72E442723726}"/>
              </c:ext>
            </c:extLst>
          </c:dPt>
          <c:dPt>
            <c:idx val="2721"/>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1543-A35D-4391-AAFE-72E442723726}"/>
              </c:ext>
            </c:extLst>
          </c:dPt>
          <c:dPt>
            <c:idx val="2722"/>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1545-A35D-4391-AAFE-72E442723726}"/>
              </c:ext>
            </c:extLst>
          </c:dPt>
          <c:dPt>
            <c:idx val="2723"/>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1547-A35D-4391-AAFE-72E442723726}"/>
              </c:ext>
            </c:extLst>
          </c:dPt>
          <c:dPt>
            <c:idx val="2724"/>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549-A35D-4391-AAFE-72E442723726}"/>
              </c:ext>
            </c:extLst>
          </c:dPt>
          <c:dPt>
            <c:idx val="2725"/>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54B-A35D-4391-AAFE-72E442723726}"/>
              </c:ext>
            </c:extLst>
          </c:dPt>
          <c:dPt>
            <c:idx val="2726"/>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54D-A35D-4391-AAFE-72E442723726}"/>
              </c:ext>
            </c:extLst>
          </c:dPt>
          <c:dPt>
            <c:idx val="2727"/>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54F-A35D-4391-AAFE-72E442723726}"/>
              </c:ext>
            </c:extLst>
          </c:dPt>
          <c:dPt>
            <c:idx val="2728"/>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551-A35D-4391-AAFE-72E442723726}"/>
              </c:ext>
            </c:extLst>
          </c:dPt>
          <c:dPt>
            <c:idx val="2729"/>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553-A35D-4391-AAFE-72E442723726}"/>
              </c:ext>
            </c:extLst>
          </c:dPt>
          <c:dPt>
            <c:idx val="2730"/>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1555-A35D-4391-AAFE-72E442723726}"/>
              </c:ext>
            </c:extLst>
          </c:dPt>
          <c:dPt>
            <c:idx val="2731"/>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1557-A35D-4391-AAFE-72E442723726}"/>
              </c:ext>
            </c:extLst>
          </c:dPt>
          <c:dPt>
            <c:idx val="2732"/>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1559-A35D-4391-AAFE-72E442723726}"/>
              </c:ext>
            </c:extLst>
          </c:dPt>
          <c:dPt>
            <c:idx val="2733"/>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155B-A35D-4391-AAFE-72E442723726}"/>
              </c:ext>
            </c:extLst>
          </c:dPt>
          <c:dPt>
            <c:idx val="2734"/>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155D-A35D-4391-AAFE-72E442723726}"/>
              </c:ext>
            </c:extLst>
          </c:dPt>
          <c:dPt>
            <c:idx val="2735"/>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155F-A35D-4391-AAFE-72E442723726}"/>
              </c:ext>
            </c:extLst>
          </c:dPt>
          <c:dPt>
            <c:idx val="2736"/>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561-A35D-4391-AAFE-72E442723726}"/>
              </c:ext>
            </c:extLst>
          </c:dPt>
          <c:dPt>
            <c:idx val="2737"/>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563-A35D-4391-AAFE-72E442723726}"/>
              </c:ext>
            </c:extLst>
          </c:dPt>
          <c:dPt>
            <c:idx val="2738"/>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565-A35D-4391-AAFE-72E442723726}"/>
              </c:ext>
            </c:extLst>
          </c:dPt>
          <c:dPt>
            <c:idx val="2739"/>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567-A35D-4391-AAFE-72E442723726}"/>
              </c:ext>
            </c:extLst>
          </c:dPt>
          <c:dPt>
            <c:idx val="2740"/>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569-A35D-4391-AAFE-72E442723726}"/>
              </c:ext>
            </c:extLst>
          </c:dPt>
          <c:dPt>
            <c:idx val="2741"/>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56B-A35D-4391-AAFE-72E442723726}"/>
              </c:ext>
            </c:extLst>
          </c:dPt>
          <c:dPt>
            <c:idx val="2742"/>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156D-A35D-4391-AAFE-72E442723726}"/>
              </c:ext>
            </c:extLst>
          </c:dPt>
          <c:dPt>
            <c:idx val="2743"/>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156F-A35D-4391-AAFE-72E442723726}"/>
              </c:ext>
            </c:extLst>
          </c:dPt>
          <c:dPt>
            <c:idx val="2744"/>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1571-A35D-4391-AAFE-72E442723726}"/>
              </c:ext>
            </c:extLst>
          </c:dPt>
          <c:dPt>
            <c:idx val="2745"/>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1573-A35D-4391-AAFE-72E442723726}"/>
              </c:ext>
            </c:extLst>
          </c:dPt>
          <c:dPt>
            <c:idx val="2746"/>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1575-A35D-4391-AAFE-72E442723726}"/>
              </c:ext>
            </c:extLst>
          </c:dPt>
          <c:dPt>
            <c:idx val="2747"/>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1577-A35D-4391-AAFE-72E442723726}"/>
              </c:ext>
            </c:extLst>
          </c:dPt>
          <c:dPt>
            <c:idx val="2748"/>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579-A35D-4391-AAFE-72E442723726}"/>
              </c:ext>
            </c:extLst>
          </c:dPt>
          <c:dPt>
            <c:idx val="2749"/>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57B-A35D-4391-AAFE-72E442723726}"/>
              </c:ext>
            </c:extLst>
          </c:dPt>
          <c:dPt>
            <c:idx val="2750"/>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57D-A35D-4391-AAFE-72E442723726}"/>
              </c:ext>
            </c:extLst>
          </c:dPt>
          <c:dPt>
            <c:idx val="2751"/>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57F-A35D-4391-AAFE-72E442723726}"/>
              </c:ext>
            </c:extLst>
          </c:dPt>
          <c:dPt>
            <c:idx val="2752"/>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581-A35D-4391-AAFE-72E442723726}"/>
              </c:ext>
            </c:extLst>
          </c:dPt>
          <c:dPt>
            <c:idx val="2753"/>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583-A35D-4391-AAFE-72E442723726}"/>
              </c:ext>
            </c:extLst>
          </c:dPt>
          <c:dPt>
            <c:idx val="2754"/>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1585-A35D-4391-AAFE-72E442723726}"/>
              </c:ext>
            </c:extLst>
          </c:dPt>
          <c:dPt>
            <c:idx val="2755"/>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1587-A35D-4391-AAFE-72E442723726}"/>
              </c:ext>
            </c:extLst>
          </c:dPt>
          <c:dPt>
            <c:idx val="2756"/>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1589-A35D-4391-AAFE-72E442723726}"/>
              </c:ext>
            </c:extLst>
          </c:dPt>
          <c:dPt>
            <c:idx val="2757"/>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158B-A35D-4391-AAFE-72E442723726}"/>
              </c:ext>
            </c:extLst>
          </c:dPt>
          <c:dPt>
            <c:idx val="2758"/>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158D-A35D-4391-AAFE-72E442723726}"/>
              </c:ext>
            </c:extLst>
          </c:dPt>
          <c:dPt>
            <c:idx val="2759"/>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158F-A35D-4391-AAFE-72E442723726}"/>
              </c:ext>
            </c:extLst>
          </c:dPt>
          <c:dPt>
            <c:idx val="2760"/>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1591-A35D-4391-AAFE-72E442723726}"/>
              </c:ext>
            </c:extLst>
          </c:dPt>
          <c:dPt>
            <c:idx val="2761"/>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1593-A35D-4391-AAFE-72E442723726}"/>
              </c:ext>
            </c:extLst>
          </c:dPt>
          <c:dPt>
            <c:idx val="2762"/>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1595-A35D-4391-AAFE-72E442723726}"/>
              </c:ext>
            </c:extLst>
          </c:dPt>
          <c:dPt>
            <c:idx val="2763"/>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1597-A35D-4391-AAFE-72E442723726}"/>
              </c:ext>
            </c:extLst>
          </c:dPt>
          <c:dPt>
            <c:idx val="2764"/>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1599-A35D-4391-AAFE-72E442723726}"/>
              </c:ext>
            </c:extLst>
          </c:dPt>
          <c:dPt>
            <c:idx val="2765"/>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159B-A35D-4391-AAFE-72E442723726}"/>
              </c:ext>
            </c:extLst>
          </c:dPt>
          <c:dPt>
            <c:idx val="2766"/>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59D-A35D-4391-AAFE-72E442723726}"/>
              </c:ext>
            </c:extLst>
          </c:dPt>
          <c:dPt>
            <c:idx val="2767"/>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59F-A35D-4391-AAFE-72E442723726}"/>
              </c:ext>
            </c:extLst>
          </c:dPt>
          <c:dPt>
            <c:idx val="2768"/>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5A1-A35D-4391-AAFE-72E442723726}"/>
              </c:ext>
            </c:extLst>
          </c:dPt>
          <c:dPt>
            <c:idx val="2769"/>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5A3-A35D-4391-AAFE-72E442723726}"/>
              </c:ext>
            </c:extLst>
          </c:dPt>
          <c:dPt>
            <c:idx val="2770"/>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5A5-A35D-4391-AAFE-72E442723726}"/>
              </c:ext>
            </c:extLst>
          </c:dPt>
          <c:dPt>
            <c:idx val="2771"/>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5A7-A35D-4391-AAFE-72E442723726}"/>
              </c:ext>
            </c:extLst>
          </c:dPt>
          <c:dPt>
            <c:idx val="2772"/>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15A9-A35D-4391-AAFE-72E442723726}"/>
              </c:ext>
            </c:extLst>
          </c:dPt>
          <c:dPt>
            <c:idx val="2773"/>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15AB-A35D-4391-AAFE-72E442723726}"/>
              </c:ext>
            </c:extLst>
          </c:dPt>
          <c:dPt>
            <c:idx val="2774"/>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15AD-A35D-4391-AAFE-72E442723726}"/>
              </c:ext>
            </c:extLst>
          </c:dPt>
          <c:dPt>
            <c:idx val="2775"/>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15AF-A35D-4391-AAFE-72E442723726}"/>
              </c:ext>
            </c:extLst>
          </c:dPt>
          <c:dPt>
            <c:idx val="2776"/>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15B1-A35D-4391-AAFE-72E442723726}"/>
              </c:ext>
            </c:extLst>
          </c:dPt>
          <c:dPt>
            <c:idx val="2777"/>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15B3-A35D-4391-AAFE-72E442723726}"/>
              </c:ext>
            </c:extLst>
          </c:dPt>
          <c:dPt>
            <c:idx val="2778"/>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5B5-A35D-4391-AAFE-72E442723726}"/>
              </c:ext>
            </c:extLst>
          </c:dPt>
          <c:dPt>
            <c:idx val="2779"/>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5B7-A35D-4391-AAFE-72E442723726}"/>
              </c:ext>
            </c:extLst>
          </c:dPt>
          <c:dPt>
            <c:idx val="2780"/>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5B9-A35D-4391-AAFE-72E442723726}"/>
              </c:ext>
            </c:extLst>
          </c:dPt>
          <c:dPt>
            <c:idx val="2781"/>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5BB-A35D-4391-AAFE-72E442723726}"/>
              </c:ext>
            </c:extLst>
          </c:dPt>
          <c:dPt>
            <c:idx val="2782"/>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5BD-A35D-4391-AAFE-72E442723726}"/>
              </c:ext>
            </c:extLst>
          </c:dPt>
          <c:dPt>
            <c:idx val="2783"/>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5BF-A35D-4391-AAFE-72E442723726}"/>
              </c:ext>
            </c:extLst>
          </c:dPt>
          <c:dPt>
            <c:idx val="2784"/>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15C1-A35D-4391-AAFE-72E442723726}"/>
              </c:ext>
            </c:extLst>
          </c:dPt>
          <c:dPt>
            <c:idx val="2785"/>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15C3-A35D-4391-AAFE-72E442723726}"/>
              </c:ext>
            </c:extLst>
          </c:dPt>
          <c:dPt>
            <c:idx val="2786"/>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15C5-A35D-4391-AAFE-72E442723726}"/>
              </c:ext>
            </c:extLst>
          </c:dPt>
          <c:dPt>
            <c:idx val="2787"/>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15C7-A35D-4391-AAFE-72E442723726}"/>
              </c:ext>
            </c:extLst>
          </c:dPt>
          <c:dPt>
            <c:idx val="2788"/>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15C9-A35D-4391-AAFE-72E442723726}"/>
              </c:ext>
            </c:extLst>
          </c:dPt>
          <c:dPt>
            <c:idx val="2789"/>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15CB-A35D-4391-AAFE-72E442723726}"/>
              </c:ext>
            </c:extLst>
          </c:dPt>
          <c:dPt>
            <c:idx val="2790"/>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5CD-A35D-4391-AAFE-72E442723726}"/>
              </c:ext>
            </c:extLst>
          </c:dPt>
          <c:dPt>
            <c:idx val="2791"/>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5CF-A35D-4391-AAFE-72E442723726}"/>
              </c:ext>
            </c:extLst>
          </c:dPt>
          <c:dPt>
            <c:idx val="2792"/>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5D1-A35D-4391-AAFE-72E442723726}"/>
              </c:ext>
            </c:extLst>
          </c:dPt>
          <c:dPt>
            <c:idx val="2793"/>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5D3-A35D-4391-AAFE-72E442723726}"/>
              </c:ext>
            </c:extLst>
          </c:dPt>
          <c:dPt>
            <c:idx val="2794"/>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5D5-A35D-4391-AAFE-72E442723726}"/>
              </c:ext>
            </c:extLst>
          </c:dPt>
          <c:dPt>
            <c:idx val="2795"/>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5D7-A35D-4391-AAFE-72E442723726}"/>
              </c:ext>
            </c:extLst>
          </c:dPt>
          <c:dPt>
            <c:idx val="2796"/>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15D9-A35D-4391-AAFE-72E442723726}"/>
              </c:ext>
            </c:extLst>
          </c:dPt>
          <c:dPt>
            <c:idx val="2797"/>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15DB-A35D-4391-AAFE-72E442723726}"/>
              </c:ext>
            </c:extLst>
          </c:dPt>
          <c:dPt>
            <c:idx val="2798"/>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15DD-A35D-4391-AAFE-72E442723726}"/>
              </c:ext>
            </c:extLst>
          </c:dPt>
          <c:dPt>
            <c:idx val="2799"/>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15DF-A35D-4391-AAFE-72E442723726}"/>
              </c:ext>
            </c:extLst>
          </c:dPt>
          <c:dPt>
            <c:idx val="2800"/>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15E1-A35D-4391-AAFE-72E442723726}"/>
              </c:ext>
            </c:extLst>
          </c:dPt>
          <c:dPt>
            <c:idx val="2801"/>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15E3-A35D-4391-AAFE-72E442723726}"/>
              </c:ext>
            </c:extLst>
          </c:dPt>
          <c:dPt>
            <c:idx val="2802"/>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5E5-A35D-4391-AAFE-72E442723726}"/>
              </c:ext>
            </c:extLst>
          </c:dPt>
          <c:dPt>
            <c:idx val="2803"/>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5E7-A35D-4391-AAFE-72E442723726}"/>
              </c:ext>
            </c:extLst>
          </c:dPt>
          <c:dPt>
            <c:idx val="2804"/>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5E9-A35D-4391-AAFE-72E442723726}"/>
              </c:ext>
            </c:extLst>
          </c:dPt>
          <c:dPt>
            <c:idx val="2805"/>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5EB-A35D-4391-AAFE-72E442723726}"/>
              </c:ext>
            </c:extLst>
          </c:dPt>
          <c:dPt>
            <c:idx val="2806"/>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5ED-A35D-4391-AAFE-72E442723726}"/>
              </c:ext>
            </c:extLst>
          </c:dPt>
          <c:dPt>
            <c:idx val="2807"/>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5EF-A35D-4391-AAFE-72E442723726}"/>
              </c:ext>
            </c:extLst>
          </c:dPt>
          <c:dPt>
            <c:idx val="2808"/>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15F1-A35D-4391-AAFE-72E442723726}"/>
              </c:ext>
            </c:extLst>
          </c:dPt>
          <c:dPt>
            <c:idx val="2809"/>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15F3-A35D-4391-AAFE-72E442723726}"/>
              </c:ext>
            </c:extLst>
          </c:dPt>
          <c:dPt>
            <c:idx val="2810"/>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15F5-A35D-4391-AAFE-72E442723726}"/>
              </c:ext>
            </c:extLst>
          </c:dPt>
          <c:dPt>
            <c:idx val="2811"/>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15F7-A35D-4391-AAFE-72E442723726}"/>
              </c:ext>
            </c:extLst>
          </c:dPt>
          <c:dPt>
            <c:idx val="2812"/>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15F9-A35D-4391-AAFE-72E442723726}"/>
              </c:ext>
            </c:extLst>
          </c:dPt>
          <c:dPt>
            <c:idx val="2813"/>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15FB-A35D-4391-AAFE-72E442723726}"/>
              </c:ext>
            </c:extLst>
          </c:dPt>
          <c:dPt>
            <c:idx val="2814"/>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15FD-A35D-4391-AAFE-72E442723726}"/>
              </c:ext>
            </c:extLst>
          </c:dPt>
          <c:dPt>
            <c:idx val="2815"/>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15FF-A35D-4391-AAFE-72E442723726}"/>
              </c:ext>
            </c:extLst>
          </c:dPt>
          <c:dPt>
            <c:idx val="2816"/>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1601-A35D-4391-AAFE-72E442723726}"/>
              </c:ext>
            </c:extLst>
          </c:dPt>
          <c:dPt>
            <c:idx val="2817"/>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1603-A35D-4391-AAFE-72E442723726}"/>
              </c:ext>
            </c:extLst>
          </c:dPt>
          <c:dPt>
            <c:idx val="2818"/>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1605-A35D-4391-AAFE-72E442723726}"/>
              </c:ext>
            </c:extLst>
          </c:dPt>
          <c:dPt>
            <c:idx val="2819"/>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1607-A35D-4391-AAFE-72E442723726}"/>
              </c:ext>
            </c:extLst>
          </c:dPt>
          <c:dPt>
            <c:idx val="2820"/>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609-A35D-4391-AAFE-72E442723726}"/>
              </c:ext>
            </c:extLst>
          </c:dPt>
          <c:dPt>
            <c:idx val="2821"/>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60B-A35D-4391-AAFE-72E442723726}"/>
              </c:ext>
            </c:extLst>
          </c:dPt>
          <c:dPt>
            <c:idx val="2822"/>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60D-A35D-4391-AAFE-72E442723726}"/>
              </c:ext>
            </c:extLst>
          </c:dPt>
          <c:dPt>
            <c:idx val="2823"/>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60F-A35D-4391-AAFE-72E442723726}"/>
              </c:ext>
            </c:extLst>
          </c:dPt>
          <c:dPt>
            <c:idx val="2824"/>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611-A35D-4391-AAFE-72E442723726}"/>
              </c:ext>
            </c:extLst>
          </c:dPt>
          <c:dPt>
            <c:idx val="2825"/>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613-A35D-4391-AAFE-72E442723726}"/>
              </c:ext>
            </c:extLst>
          </c:dPt>
          <c:dPt>
            <c:idx val="2826"/>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1615-A35D-4391-AAFE-72E442723726}"/>
              </c:ext>
            </c:extLst>
          </c:dPt>
          <c:dPt>
            <c:idx val="2827"/>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1617-A35D-4391-AAFE-72E442723726}"/>
              </c:ext>
            </c:extLst>
          </c:dPt>
          <c:dPt>
            <c:idx val="2828"/>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1619-A35D-4391-AAFE-72E442723726}"/>
              </c:ext>
            </c:extLst>
          </c:dPt>
          <c:dPt>
            <c:idx val="2829"/>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161B-A35D-4391-AAFE-72E442723726}"/>
              </c:ext>
            </c:extLst>
          </c:dPt>
          <c:dPt>
            <c:idx val="2830"/>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161D-A35D-4391-AAFE-72E442723726}"/>
              </c:ext>
            </c:extLst>
          </c:dPt>
          <c:dPt>
            <c:idx val="2831"/>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161F-A35D-4391-AAFE-72E442723726}"/>
              </c:ext>
            </c:extLst>
          </c:dPt>
          <c:dPt>
            <c:idx val="2832"/>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621-A35D-4391-AAFE-72E442723726}"/>
              </c:ext>
            </c:extLst>
          </c:dPt>
          <c:dPt>
            <c:idx val="2833"/>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623-A35D-4391-AAFE-72E442723726}"/>
              </c:ext>
            </c:extLst>
          </c:dPt>
          <c:dPt>
            <c:idx val="2834"/>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625-A35D-4391-AAFE-72E442723726}"/>
              </c:ext>
            </c:extLst>
          </c:dPt>
          <c:dPt>
            <c:idx val="2835"/>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627-A35D-4391-AAFE-72E442723726}"/>
              </c:ext>
            </c:extLst>
          </c:dPt>
          <c:dPt>
            <c:idx val="2836"/>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629-A35D-4391-AAFE-72E442723726}"/>
              </c:ext>
            </c:extLst>
          </c:dPt>
          <c:dPt>
            <c:idx val="2837"/>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62B-A35D-4391-AAFE-72E442723726}"/>
              </c:ext>
            </c:extLst>
          </c:dPt>
          <c:dPt>
            <c:idx val="2838"/>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162D-A35D-4391-AAFE-72E442723726}"/>
              </c:ext>
            </c:extLst>
          </c:dPt>
          <c:dPt>
            <c:idx val="2839"/>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162F-A35D-4391-AAFE-72E442723726}"/>
              </c:ext>
            </c:extLst>
          </c:dPt>
          <c:dPt>
            <c:idx val="2840"/>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1631-A35D-4391-AAFE-72E442723726}"/>
              </c:ext>
            </c:extLst>
          </c:dPt>
          <c:dPt>
            <c:idx val="2841"/>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1633-A35D-4391-AAFE-72E442723726}"/>
              </c:ext>
            </c:extLst>
          </c:dPt>
          <c:dPt>
            <c:idx val="2842"/>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1635-A35D-4391-AAFE-72E442723726}"/>
              </c:ext>
            </c:extLst>
          </c:dPt>
          <c:dPt>
            <c:idx val="2843"/>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1637-A35D-4391-AAFE-72E442723726}"/>
              </c:ext>
            </c:extLst>
          </c:dPt>
          <c:dPt>
            <c:idx val="2844"/>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639-A35D-4391-AAFE-72E442723726}"/>
              </c:ext>
            </c:extLst>
          </c:dPt>
          <c:dPt>
            <c:idx val="2845"/>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63B-A35D-4391-AAFE-72E442723726}"/>
              </c:ext>
            </c:extLst>
          </c:dPt>
          <c:dPt>
            <c:idx val="2846"/>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63D-A35D-4391-AAFE-72E442723726}"/>
              </c:ext>
            </c:extLst>
          </c:dPt>
          <c:dPt>
            <c:idx val="2847"/>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63F-A35D-4391-AAFE-72E442723726}"/>
              </c:ext>
            </c:extLst>
          </c:dPt>
          <c:dPt>
            <c:idx val="2848"/>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641-A35D-4391-AAFE-72E442723726}"/>
              </c:ext>
            </c:extLst>
          </c:dPt>
          <c:dPt>
            <c:idx val="2849"/>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643-A35D-4391-AAFE-72E442723726}"/>
              </c:ext>
            </c:extLst>
          </c:dPt>
          <c:dPt>
            <c:idx val="2850"/>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1645-A35D-4391-AAFE-72E442723726}"/>
              </c:ext>
            </c:extLst>
          </c:dPt>
          <c:dPt>
            <c:idx val="2851"/>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1647-A35D-4391-AAFE-72E442723726}"/>
              </c:ext>
            </c:extLst>
          </c:dPt>
          <c:dPt>
            <c:idx val="2852"/>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1649-A35D-4391-AAFE-72E442723726}"/>
              </c:ext>
            </c:extLst>
          </c:dPt>
          <c:dPt>
            <c:idx val="2853"/>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164B-A35D-4391-AAFE-72E442723726}"/>
              </c:ext>
            </c:extLst>
          </c:dPt>
          <c:dPt>
            <c:idx val="2854"/>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164D-A35D-4391-AAFE-72E442723726}"/>
              </c:ext>
            </c:extLst>
          </c:dPt>
          <c:dPt>
            <c:idx val="2855"/>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164F-A35D-4391-AAFE-72E442723726}"/>
              </c:ext>
            </c:extLst>
          </c:dPt>
          <c:dPt>
            <c:idx val="2856"/>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651-A35D-4391-AAFE-72E442723726}"/>
              </c:ext>
            </c:extLst>
          </c:dPt>
          <c:dPt>
            <c:idx val="2857"/>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653-A35D-4391-AAFE-72E442723726}"/>
              </c:ext>
            </c:extLst>
          </c:dPt>
          <c:dPt>
            <c:idx val="2858"/>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655-A35D-4391-AAFE-72E442723726}"/>
              </c:ext>
            </c:extLst>
          </c:dPt>
          <c:dPt>
            <c:idx val="2859"/>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657-A35D-4391-AAFE-72E442723726}"/>
              </c:ext>
            </c:extLst>
          </c:dPt>
          <c:dPt>
            <c:idx val="2860"/>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659-A35D-4391-AAFE-72E442723726}"/>
              </c:ext>
            </c:extLst>
          </c:dPt>
          <c:dPt>
            <c:idx val="2861"/>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65B-A35D-4391-AAFE-72E442723726}"/>
              </c:ext>
            </c:extLst>
          </c:dPt>
          <c:dPt>
            <c:idx val="2862"/>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165D-A35D-4391-AAFE-72E442723726}"/>
              </c:ext>
            </c:extLst>
          </c:dPt>
          <c:dPt>
            <c:idx val="2863"/>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165F-A35D-4391-AAFE-72E442723726}"/>
              </c:ext>
            </c:extLst>
          </c:dPt>
          <c:dPt>
            <c:idx val="2864"/>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1661-A35D-4391-AAFE-72E442723726}"/>
              </c:ext>
            </c:extLst>
          </c:dPt>
          <c:dPt>
            <c:idx val="2865"/>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1663-A35D-4391-AAFE-72E442723726}"/>
              </c:ext>
            </c:extLst>
          </c:dPt>
          <c:dPt>
            <c:idx val="2866"/>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1665-A35D-4391-AAFE-72E442723726}"/>
              </c:ext>
            </c:extLst>
          </c:dPt>
          <c:dPt>
            <c:idx val="2867"/>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1667-A35D-4391-AAFE-72E442723726}"/>
              </c:ext>
            </c:extLst>
          </c:dPt>
          <c:dPt>
            <c:idx val="2868"/>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1669-A35D-4391-AAFE-72E442723726}"/>
              </c:ext>
            </c:extLst>
          </c:dPt>
          <c:dPt>
            <c:idx val="2869"/>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166B-A35D-4391-AAFE-72E442723726}"/>
              </c:ext>
            </c:extLst>
          </c:dPt>
          <c:dPt>
            <c:idx val="2870"/>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166D-A35D-4391-AAFE-72E442723726}"/>
              </c:ext>
            </c:extLst>
          </c:dPt>
          <c:dPt>
            <c:idx val="2871"/>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166F-A35D-4391-AAFE-72E442723726}"/>
              </c:ext>
            </c:extLst>
          </c:dPt>
          <c:dPt>
            <c:idx val="2872"/>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1671-A35D-4391-AAFE-72E442723726}"/>
              </c:ext>
            </c:extLst>
          </c:dPt>
          <c:dPt>
            <c:idx val="2873"/>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1673-A35D-4391-AAFE-72E442723726}"/>
              </c:ext>
            </c:extLst>
          </c:dPt>
          <c:dPt>
            <c:idx val="2874"/>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675-A35D-4391-AAFE-72E442723726}"/>
              </c:ext>
            </c:extLst>
          </c:dPt>
          <c:dPt>
            <c:idx val="2875"/>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677-A35D-4391-AAFE-72E442723726}"/>
              </c:ext>
            </c:extLst>
          </c:dPt>
          <c:dPt>
            <c:idx val="2876"/>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679-A35D-4391-AAFE-72E442723726}"/>
              </c:ext>
            </c:extLst>
          </c:dPt>
          <c:dPt>
            <c:idx val="2877"/>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67B-A35D-4391-AAFE-72E442723726}"/>
              </c:ext>
            </c:extLst>
          </c:dPt>
          <c:dPt>
            <c:idx val="2878"/>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67D-A35D-4391-AAFE-72E442723726}"/>
              </c:ext>
            </c:extLst>
          </c:dPt>
          <c:dPt>
            <c:idx val="2879"/>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67F-A35D-4391-AAFE-72E442723726}"/>
              </c:ext>
            </c:extLst>
          </c:dPt>
          <c:dPt>
            <c:idx val="2880"/>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1681-A35D-4391-AAFE-72E442723726}"/>
              </c:ext>
            </c:extLst>
          </c:dPt>
          <c:dPt>
            <c:idx val="2881"/>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1683-A35D-4391-AAFE-72E442723726}"/>
              </c:ext>
            </c:extLst>
          </c:dPt>
          <c:dPt>
            <c:idx val="2882"/>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1685-A35D-4391-AAFE-72E442723726}"/>
              </c:ext>
            </c:extLst>
          </c:dPt>
          <c:dPt>
            <c:idx val="2883"/>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1687-A35D-4391-AAFE-72E442723726}"/>
              </c:ext>
            </c:extLst>
          </c:dPt>
          <c:dPt>
            <c:idx val="2884"/>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1689-A35D-4391-AAFE-72E442723726}"/>
              </c:ext>
            </c:extLst>
          </c:dPt>
          <c:dPt>
            <c:idx val="2885"/>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168B-A35D-4391-AAFE-72E442723726}"/>
              </c:ext>
            </c:extLst>
          </c:dPt>
          <c:dPt>
            <c:idx val="2886"/>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68D-A35D-4391-AAFE-72E442723726}"/>
              </c:ext>
            </c:extLst>
          </c:dPt>
          <c:dPt>
            <c:idx val="2887"/>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68F-A35D-4391-AAFE-72E442723726}"/>
              </c:ext>
            </c:extLst>
          </c:dPt>
          <c:dPt>
            <c:idx val="2888"/>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691-A35D-4391-AAFE-72E442723726}"/>
              </c:ext>
            </c:extLst>
          </c:dPt>
          <c:dPt>
            <c:idx val="2889"/>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693-A35D-4391-AAFE-72E442723726}"/>
              </c:ext>
            </c:extLst>
          </c:dPt>
          <c:dPt>
            <c:idx val="2890"/>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695-A35D-4391-AAFE-72E442723726}"/>
              </c:ext>
            </c:extLst>
          </c:dPt>
          <c:dPt>
            <c:idx val="2891"/>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697-A35D-4391-AAFE-72E442723726}"/>
              </c:ext>
            </c:extLst>
          </c:dPt>
          <c:dPt>
            <c:idx val="2892"/>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1699-A35D-4391-AAFE-72E442723726}"/>
              </c:ext>
            </c:extLst>
          </c:dPt>
          <c:dPt>
            <c:idx val="2893"/>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169B-A35D-4391-AAFE-72E442723726}"/>
              </c:ext>
            </c:extLst>
          </c:dPt>
          <c:dPt>
            <c:idx val="2894"/>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169D-A35D-4391-AAFE-72E442723726}"/>
              </c:ext>
            </c:extLst>
          </c:dPt>
          <c:dPt>
            <c:idx val="2895"/>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169F-A35D-4391-AAFE-72E442723726}"/>
              </c:ext>
            </c:extLst>
          </c:dPt>
          <c:dPt>
            <c:idx val="2896"/>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16A1-A35D-4391-AAFE-72E442723726}"/>
              </c:ext>
            </c:extLst>
          </c:dPt>
          <c:dPt>
            <c:idx val="2897"/>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16A3-A35D-4391-AAFE-72E442723726}"/>
              </c:ext>
            </c:extLst>
          </c:dPt>
          <c:dPt>
            <c:idx val="2898"/>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6A5-A35D-4391-AAFE-72E442723726}"/>
              </c:ext>
            </c:extLst>
          </c:dPt>
          <c:dPt>
            <c:idx val="2899"/>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6A7-A35D-4391-AAFE-72E442723726}"/>
              </c:ext>
            </c:extLst>
          </c:dPt>
          <c:dPt>
            <c:idx val="2900"/>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6A9-A35D-4391-AAFE-72E442723726}"/>
              </c:ext>
            </c:extLst>
          </c:dPt>
          <c:dPt>
            <c:idx val="2901"/>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6AB-A35D-4391-AAFE-72E442723726}"/>
              </c:ext>
            </c:extLst>
          </c:dPt>
          <c:dPt>
            <c:idx val="2902"/>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6AD-A35D-4391-AAFE-72E442723726}"/>
              </c:ext>
            </c:extLst>
          </c:dPt>
          <c:dPt>
            <c:idx val="2903"/>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6AF-A35D-4391-AAFE-72E442723726}"/>
              </c:ext>
            </c:extLst>
          </c:dPt>
          <c:dPt>
            <c:idx val="2904"/>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16B1-A35D-4391-AAFE-72E442723726}"/>
              </c:ext>
            </c:extLst>
          </c:dPt>
          <c:dPt>
            <c:idx val="2905"/>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16B3-A35D-4391-AAFE-72E442723726}"/>
              </c:ext>
            </c:extLst>
          </c:dPt>
          <c:dPt>
            <c:idx val="2906"/>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16B5-A35D-4391-AAFE-72E442723726}"/>
              </c:ext>
            </c:extLst>
          </c:dPt>
          <c:dPt>
            <c:idx val="2907"/>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16B7-A35D-4391-AAFE-72E442723726}"/>
              </c:ext>
            </c:extLst>
          </c:dPt>
          <c:dPt>
            <c:idx val="2908"/>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16B9-A35D-4391-AAFE-72E442723726}"/>
              </c:ext>
            </c:extLst>
          </c:dPt>
          <c:dPt>
            <c:idx val="2909"/>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16BB-A35D-4391-AAFE-72E442723726}"/>
              </c:ext>
            </c:extLst>
          </c:dPt>
          <c:dPt>
            <c:idx val="2910"/>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6BD-A35D-4391-AAFE-72E442723726}"/>
              </c:ext>
            </c:extLst>
          </c:dPt>
          <c:dPt>
            <c:idx val="2911"/>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6BF-A35D-4391-AAFE-72E442723726}"/>
              </c:ext>
            </c:extLst>
          </c:dPt>
          <c:dPt>
            <c:idx val="2912"/>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6C1-A35D-4391-AAFE-72E442723726}"/>
              </c:ext>
            </c:extLst>
          </c:dPt>
          <c:dPt>
            <c:idx val="2913"/>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6C3-A35D-4391-AAFE-72E442723726}"/>
              </c:ext>
            </c:extLst>
          </c:dPt>
          <c:dPt>
            <c:idx val="2914"/>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6C5-A35D-4391-AAFE-72E442723726}"/>
              </c:ext>
            </c:extLst>
          </c:dPt>
          <c:dPt>
            <c:idx val="2915"/>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6C7-A35D-4391-AAFE-72E442723726}"/>
              </c:ext>
            </c:extLst>
          </c:dPt>
          <c:dPt>
            <c:idx val="2916"/>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16C9-A35D-4391-AAFE-72E442723726}"/>
              </c:ext>
            </c:extLst>
          </c:dPt>
          <c:dPt>
            <c:idx val="2917"/>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16CB-A35D-4391-AAFE-72E442723726}"/>
              </c:ext>
            </c:extLst>
          </c:dPt>
          <c:dPt>
            <c:idx val="2918"/>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16CD-A35D-4391-AAFE-72E442723726}"/>
              </c:ext>
            </c:extLst>
          </c:dPt>
          <c:dPt>
            <c:idx val="2919"/>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16CF-A35D-4391-AAFE-72E442723726}"/>
              </c:ext>
            </c:extLst>
          </c:dPt>
          <c:dPt>
            <c:idx val="2920"/>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16D1-A35D-4391-AAFE-72E442723726}"/>
              </c:ext>
            </c:extLst>
          </c:dPt>
          <c:dPt>
            <c:idx val="2921"/>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16D3-A35D-4391-AAFE-72E442723726}"/>
              </c:ext>
            </c:extLst>
          </c:dPt>
          <c:dPt>
            <c:idx val="2922"/>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16D5-A35D-4391-AAFE-72E442723726}"/>
              </c:ext>
            </c:extLst>
          </c:dPt>
          <c:dPt>
            <c:idx val="2923"/>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16D7-A35D-4391-AAFE-72E442723726}"/>
              </c:ext>
            </c:extLst>
          </c:dPt>
          <c:dPt>
            <c:idx val="2924"/>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16D9-A35D-4391-AAFE-72E442723726}"/>
              </c:ext>
            </c:extLst>
          </c:dPt>
          <c:dPt>
            <c:idx val="2925"/>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16DB-A35D-4391-AAFE-72E442723726}"/>
              </c:ext>
            </c:extLst>
          </c:dPt>
          <c:dPt>
            <c:idx val="2926"/>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16DD-A35D-4391-AAFE-72E442723726}"/>
              </c:ext>
            </c:extLst>
          </c:dPt>
          <c:dPt>
            <c:idx val="2927"/>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16DF-A35D-4391-AAFE-72E442723726}"/>
              </c:ext>
            </c:extLst>
          </c:dPt>
          <c:dPt>
            <c:idx val="2928"/>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6E1-A35D-4391-AAFE-72E442723726}"/>
              </c:ext>
            </c:extLst>
          </c:dPt>
          <c:dPt>
            <c:idx val="2929"/>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6E3-A35D-4391-AAFE-72E442723726}"/>
              </c:ext>
            </c:extLst>
          </c:dPt>
          <c:dPt>
            <c:idx val="2930"/>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6E5-A35D-4391-AAFE-72E442723726}"/>
              </c:ext>
            </c:extLst>
          </c:dPt>
          <c:dPt>
            <c:idx val="2931"/>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6E7-A35D-4391-AAFE-72E442723726}"/>
              </c:ext>
            </c:extLst>
          </c:dPt>
          <c:dPt>
            <c:idx val="2932"/>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6E9-A35D-4391-AAFE-72E442723726}"/>
              </c:ext>
            </c:extLst>
          </c:dPt>
          <c:dPt>
            <c:idx val="2933"/>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6EB-A35D-4391-AAFE-72E442723726}"/>
              </c:ext>
            </c:extLst>
          </c:dPt>
          <c:dPt>
            <c:idx val="2934"/>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16ED-A35D-4391-AAFE-72E442723726}"/>
              </c:ext>
            </c:extLst>
          </c:dPt>
          <c:dPt>
            <c:idx val="2935"/>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16EF-A35D-4391-AAFE-72E442723726}"/>
              </c:ext>
            </c:extLst>
          </c:dPt>
          <c:dPt>
            <c:idx val="2936"/>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16F1-A35D-4391-AAFE-72E442723726}"/>
              </c:ext>
            </c:extLst>
          </c:dPt>
          <c:dPt>
            <c:idx val="2937"/>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16F3-A35D-4391-AAFE-72E442723726}"/>
              </c:ext>
            </c:extLst>
          </c:dPt>
          <c:dPt>
            <c:idx val="2938"/>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16F5-A35D-4391-AAFE-72E442723726}"/>
              </c:ext>
            </c:extLst>
          </c:dPt>
          <c:dPt>
            <c:idx val="2939"/>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16F7-A35D-4391-AAFE-72E442723726}"/>
              </c:ext>
            </c:extLst>
          </c:dPt>
          <c:dPt>
            <c:idx val="2940"/>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6F9-A35D-4391-AAFE-72E442723726}"/>
              </c:ext>
            </c:extLst>
          </c:dPt>
          <c:dPt>
            <c:idx val="2941"/>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6FB-A35D-4391-AAFE-72E442723726}"/>
              </c:ext>
            </c:extLst>
          </c:dPt>
          <c:dPt>
            <c:idx val="2942"/>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6FD-A35D-4391-AAFE-72E442723726}"/>
              </c:ext>
            </c:extLst>
          </c:dPt>
          <c:dPt>
            <c:idx val="2943"/>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6FF-A35D-4391-AAFE-72E442723726}"/>
              </c:ext>
            </c:extLst>
          </c:dPt>
          <c:dPt>
            <c:idx val="2944"/>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701-A35D-4391-AAFE-72E442723726}"/>
              </c:ext>
            </c:extLst>
          </c:dPt>
          <c:dPt>
            <c:idx val="2945"/>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703-A35D-4391-AAFE-72E442723726}"/>
              </c:ext>
            </c:extLst>
          </c:dPt>
          <c:dPt>
            <c:idx val="2946"/>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1705-A35D-4391-AAFE-72E442723726}"/>
              </c:ext>
            </c:extLst>
          </c:dPt>
          <c:dPt>
            <c:idx val="2947"/>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1707-A35D-4391-AAFE-72E442723726}"/>
              </c:ext>
            </c:extLst>
          </c:dPt>
          <c:dPt>
            <c:idx val="2948"/>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1709-A35D-4391-AAFE-72E442723726}"/>
              </c:ext>
            </c:extLst>
          </c:dPt>
          <c:dPt>
            <c:idx val="2949"/>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170B-A35D-4391-AAFE-72E442723726}"/>
              </c:ext>
            </c:extLst>
          </c:dPt>
          <c:dPt>
            <c:idx val="2950"/>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170D-A35D-4391-AAFE-72E442723726}"/>
              </c:ext>
            </c:extLst>
          </c:dPt>
          <c:dPt>
            <c:idx val="2951"/>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170F-A35D-4391-AAFE-72E442723726}"/>
              </c:ext>
            </c:extLst>
          </c:dPt>
          <c:dPt>
            <c:idx val="2952"/>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711-A35D-4391-AAFE-72E442723726}"/>
              </c:ext>
            </c:extLst>
          </c:dPt>
          <c:dPt>
            <c:idx val="2953"/>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713-A35D-4391-AAFE-72E442723726}"/>
              </c:ext>
            </c:extLst>
          </c:dPt>
          <c:dPt>
            <c:idx val="2954"/>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715-A35D-4391-AAFE-72E442723726}"/>
              </c:ext>
            </c:extLst>
          </c:dPt>
          <c:dPt>
            <c:idx val="2955"/>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717-A35D-4391-AAFE-72E442723726}"/>
              </c:ext>
            </c:extLst>
          </c:dPt>
          <c:dPt>
            <c:idx val="2956"/>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719-A35D-4391-AAFE-72E442723726}"/>
              </c:ext>
            </c:extLst>
          </c:dPt>
          <c:dPt>
            <c:idx val="2957"/>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71B-A35D-4391-AAFE-72E442723726}"/>
              </c:ext>
            </c:extLst>
          </c:dPt>
          <c:dPt>
            <c:idx val="2958"/>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171D-A35D-4391-AAFE-72E442723726}"/>
              </c:ext>
            </c:extLst>
          </c:dPt>
          <c:dPt>
            <c:idx val="2959"/>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171F-A35D-4391-AAFE-72E442723726}"/>
              </c:ext>
            </c:extLst>
          </c:dPt>
          <c:dPt>
            <c:idx val="2960"/>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1721-A35D-4391-AAFE-72E442723726}"/>
              </c:ext>
            </c:extLst>
          </c:dPt>
          <c:dPt>
            <c:idx val="2961"/>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1723-A35D-4391-AAFE-72E442723726}"/>
              </c:ext>
            </c:extLst>
          </c:dPt>
          <c:dPt>
            <c:idx val="2962"/>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1725-A35D-4391-AAFE-72E442723726}"/>
              </c:ext>
            </c:extLst>
          </c:dPt>
          <c:dPt>
            <c:idx val="2963"/>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1727-A35D-4391-AAFE-72E442723726}"/>
              </c:ext>
            </c:extLst>
          </c:dPt>
          <c:dPt>
            <c:idx val="2964"/>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729-A35D-4391-AAFE-72E442723726}"/>
              </c:ext>
            </c:extLst>
          </c:dPt>
          <c:dPt>
            <c:idx val="2965"/>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72B-A35D-4391-AAFE-72E442723726}"/>
              </c:ext>
            </c:extLst>
          </c:dPt>
          <c:dPt>
            <c:idx val="2966"/>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72D-A35D-4391-AAFE-72E442723726}"/>
              </c:ext>
            </c:extLst>
          </c:dPt>
          <c:dPt>
            <c:idx val="2967"/>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72F-A35D-4391-AAFE-72E442723726}"/>
              </c:ext>
            </c:extLst>
          </c:dPt>
          <c:dPt>
            <c:idx val="2968"/>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731-A35D-4391-AAFE-72E442723726}"/>
              </c:ext>
            </c:extLst>
          </c:dPt>
          <c:dPt>
            <c:idx val="2969"/>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733-A35D-4391-AAFE-72E442723726}"/>
              </c:ext>
            </c:extLst>
          </c:dPt>
          <c:dPt>
            <c:idx val="2970"/>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1735-A35D-4391-AAFE-72E442723726}"/>
              </c:ext>
            </c:extLst>
          </c:dPt>
          <c:dPt>
            <c:idx val="2971"/>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1737-A35D-4391-AAFE-72E442723726}"/>
              </c:ext>
            </c:extLst>
          </c:dPt>
          <c:dPt>
            <c:idx val="2972"/>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1739-A35D-4391-AAFE-72E442723726}"/>
              </c:ext>
            </c:extLst>
          </c:dPt>
          <c:dPt>
            <c:idx val="2973"/>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173B-A35D-4391-AAFE-72E442723726}"/>
              </c:ext>
            </c:extLst>
          </c:dPt>
          <c:dPt>
            <c:idx val="2974"/>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173D-A35D-4391-AAFE-72E442723726}"/>
              </c:ext>
            </c:extLst>
          </c:dPt>
          <c:dPt>
            <c:idx val="2975"/>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173F-A35D-4391-AAFE-72E442723726}"/>
              </c:ext>
            </c:extLst>
          </c:dPt>
          <c:dPt>
            <c:idx val="2976"/>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1741-A35D-4391-AAFE-72E442723726}"/>
              </c:ext>
            </c:extLst>
          </c:dPt>
          <c:dPt>
            <c:idx val="2977"/>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1743-A35D-4391-AAFE-72E442723726}"/>
              </c:ext>
            </c:extLst>
          </c:dPt>
          <c:dPt>
            <c:idx val="2978"/>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1745-A35D-4391-AAFE-72E442723726}"/>
              </c:ext>
            </c:extLst>
          </c:dPt>
          <c:dPt>
            <c:idx val="2979"/>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1747-A35D-4391-AAFE-72E442723726}"/>
              </c:ext>
            </c:extLst>
          </c:dPt>
          <c:dPt>
            <c:idx val="2980"/>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1749-A35D-4391-AAFE-72E442723726}"/>
              </c:ext>
            </c:extLst>
          </c:dPt>
          <c:dPt>
            <c:idx val="2981"/>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174B-A35D-4391-AAFE-72E442723726}"/>
              </c:ext>
            </c:extLst>
          </c:dPt>
          <c:dPt>
            <c:idx val="2982"/>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74D-A35D-4391-AAFE-72E442723726}"/>
              </c:ext>
            </c:extLst>
          </c:dPt>
          <c:dPt>
            <c:idx val="2983"/>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74F-A35D-4391-AAFE-72E442723726}"/>
              </c:ext>
            </c:extLst>
          </c:dPt>
          <c:dPt>
            <c:idx val="2984"/>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751-A35D-4391-AAFE-72E442723726}"/>
              </c:ext>
            </c:extLst>
          </c:dPt>
          <c:dPt>
            <c:idx val="2985"/>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753-A35D-4391-AAFE-72E442723726}"/>
              </c:ext>
            </c:extLst>
          </c:dPt>
          <c:dPt>
            <c:idx val="2986"/>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755-A35D-4391-AAFE-72E442723726}"/>
              </c:ext>
            </c:extLst>
          </c:dPt>
          <c:dPt>
            <c:idx val="2987"/>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757-A35D-4391-AAFE-72E442723726}"/>
              </c:ext>
            </c:extLst>
          </c:dPt>
          <c:dPt>
            <c:idx val="2988"/>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1759-A35D-4391-AAFE-72E442723726}"/>
              </c:ext>
            </c:extLst>
          </c:dPt>
          <c:dPt>
            <c:idx val="2989"/>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175B-A35D-4391-AAFE-72E442723726}"/>
              </c:ext>
            </c:extLst>
          </c:dPt>
          <c:dPt>
            <c:idx val="2990"/>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175D-A35D-4391-AAFE-72E442723726}"/>
              </c:ext>
            </c:extLst>
          </c:dPt>
          <c:dPt>
            <c:idx val="2991"/>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175F-A35D-4391-AAFE-72E442723726}"/>
              </c:ext>
            </c:extLst>
          </c:dPt>
          <c:dPt>
            <c:idx val="2992"/>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1761-A35D-4391-AAFE-72E442723726}"/>
              </c:ext>
            </c:extLst>
          </c:dPt>
          <c:dPt>
            <c:idx val="2993"/>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1763-A35D-4391-AAFE-72E442723726}"/>
              </c:ext>
            </c:extLst>
          </c:dPt>
          <c:dPt>
            <c:idx val="2994"/>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765-A35D-4391-AAFE-72E442723726}"/>
              </c:ext>
            </c:extLst>
          </c:dPt>
          <c:dPt>
            <c:idx val="2995"/>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767-A35D-4391-AAFE-72E442723726}"/>
              </c:ext>
            </c:extLst>
          </c:dPt>
          <c:dPt>
            <c:idx val="2996"/>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769-A35D-4391-AAFE-72E442723726}"/>
              </c:ext>
            </c:extLst>
          </c:dPt>
          <c:dPt>
            <c:idx val="2997"/>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76B-A35D-4391-AAFE-72E442723726}"/>
              </c:ext>
            </c:extLst>
          </c:dPt>
          <c:dPt>
            <c:idx val="2998"/>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76D-A35D-4391-AAFE-72E442723726}"/>
              </c:ext>
            </c:extLst>
          </c:dPt>
          <c:dPt>
            <c:idx val="2999"/>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76F-A35D-4391-AAFE-72E442723726}"/>
              </c:ext>
            </c:extLst>
          </c:dPt>
          <c:dPt>
            <c:idx val="3000"/>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1771-A35D-4391-AAFE-72E442723726}"/>
              </c:ext>
            </c:extLst>
          </c:dPt>
          <c:dPt>
            <c:idx val="3001"/>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1773-A35D-4391-AAFE-72E442723726}"/>
              </c:ext>
            </c:extLst>
          </c:dPt>
          <c:dPt>
            <c:idx val="3002"/>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1775-A35D-4391-AAFE-72E442723726}"/>
              </c:ext>
            </c:extLst>
          </c:dPt>
          <c:dPt>
            <c:idx val="3003"/>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1777-A35D-4391-AAFE-72E442723726}"/>
              </c:ext>
            </c:extLst>
          </c:dPt>
          <c:dPt>
            <c:idx val="3004"/>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1779-A35D-4391-AAFE-72E442723726}"/>
              </c:ext>
            </c:extLst>
          </c:dPt>
          <c:dPt>
            <c:idx val="3005"/>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177B-A35D-4391-AAFE-72E442723726}"/>
              </c:ext>
            </c:extLst>
          </c:dPt>
          <c:dPt>
            <c:idx val="3006"/>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77D-A35D-4391-AAFE-72E442723726}"/>
              </c:ext>
            </c:extLst>
          </c:dPt>
          <c:dPt>
            <c:idx val="3007"/>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77F-A35D-4391-AAFE-72E442723726}"/>
              </c:ext>
            </c:extLst>
          </c:dPt>
          <c:dPt>
            <c:idx val="3008"/>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781-A35D-4391-AAFE-72E442723726}"/>
              </c:ext>
            </c:extLst>
          </c:dPt>
          <c:dPt>
            <c:idx val="3009"/>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783-A35D-4391-AAFE-72E442723726}"/>
              </c:ext>
            </c:extLst>
          </c:dPt>
          <c:dPt>
            <c:idx val="3010"/>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785-A35D-4391-AAFE-72E442723726}"/>
              </c:ext>
            </c:extLst>
          </c:dPt>
          <c:dPt>
            <c:idx val="3011"/>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787-A35D-4391-AAFE-72E442723726}"/>
              </c:ext>
            </c:extLst>
          </c:dPt>
          <c:dPt>
            <c:idx val="3012"/>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1789-A35D-4391-AAFE-72E442723726}"/>
              </c:ext>
            </c:extLst>
          </c:dPt>
          <c:dPt>
            <c:idx val="3013"/>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178B-A35D-4391-AAFE-72E442723726}"/>
              </c:ext>
            </c:extLst>
          </c:dPt>
          <c:dPt>
            <c:idx val="3014"/>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178D-A35D-4391-AAFE-72E442723726}"/>
              </c:ext>
            </c:extLst>
          </c:dPt>
          <c:dPt>
            <c:idx val="3015"/>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178F-A35D-4391-AAFE-72E442723726}"/>
              </c:ext>
            </c:extLst>
          </c:dPt>
          <c:dPt>
            <c:idx val="3016"/>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1791-A35D-4391-AAFE-72E442723726}"/>
              </c:ext>
            </c:extLst>
          </c:dPt>
          <c:dPt>
            <c:idx val="3017"/>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1793-A35D-4391-AAFE-72E442723726}"/>
              </c:ext>
            </c:extLst>
          </c:dPt>
          <c:dPt>
            <c:idx val="3018"/>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795-A35D-4391-AAFE-72E442723726}"/>
              </c:ext>
            </c:extLst>
          </c:dPt>
          <c:dPt>
            <c:idx val="3019"/>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797-A35D-4391-AAFE-72E442723726}"/>
              </c:ext>
            </c:extLst>
          </c:dPt>
          <c:dPt>
            <c:idx val="3020"/>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799-A35D-4391-AAFE-72E442723726}"/>
              </c:ext>
            </c:extLst>
          </c:dPt>
          <c:dPt>
            <c:idx val="3021"/>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79B-A35D-4391-AAFE-72E442723726}"/>
              </c:ext>
            </c:extLst>
          </c:dPt>
          <c:dPt>
            <c:idx val="3022"/>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79D-A35D-4391-AAFE-72E442723726}"/>
              </c:ext>
            </c:extLst>
          </c:dPt>
          <c:dPt>
            <c:idx val="3023"/>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79F-A35D-4391-AAFE-72E442723726}"/>
              </c:ext>
            </c:extLst>
          </c:dPt>
          <c:dPt>
            <c:idx val="3024"/>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17A1-A35D-4391-AAFE-72E442723726}"/>
              </c:ext>
            </c:extLst>
          </c:dPt>
          <c:dPt>
            <c:idx val="3025"/>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17A3-A35D-4391-AAFE-72E442723726}"/>
              </c:ext>
            </c:extLst>
          </c:dPt>
          <c:dPt>
            <c:idx val="3026"/>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17A5-A35D-4391-AAFE-72E442723726}"/>
              </c:ext>
            </c:extLst>
          </c:dPt>
          <c:dPt>
            <c:idx val="3027"/>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17A7-A35D-4391-AAFE-72E442723726}"/>
              </c:ext>
            </c:extLst>
          </c:dPt>
          <c:dPt>
            <c:idx val="3028"/>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17A9-A35D-4391-AAFE-72E442723726}"/>
              </c:ext>
            </c:extLst>
          </c:dPt>
          <c:dPt>
            <c:idx val="3029"/>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17AB-A35D-4391-AAFE-72E442723726}"/>
              </c:ext>
            </c:extLst>
          </c:dPt>
          <c:dPt>
            <c:idx val="3030"/>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17AD-A35D-4391-AAFE-72E442723726}"/>
              </c:ext>
            </c:extLst>
          </c:dPt>
          <c:dPt>
            <c:idx val="3031"/>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17AF-A35D-4391-AAFE-72E442723726}"/>
              </c:ext>
            </c:extLst>
          </c:dPt>
          <c:dPt>
            <c:idx val="3032"/>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17B1-A35D-4391-AAFE-72E442723726}"/>
              </c:ext>
            </c:extLst>
          </c:dPt>
          <c:dPt>
            <c:idx val="3033"/>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17B3-A35D-4391-AAFE-72E442723726}"/>
              </c:ext>
            </c:extLst>
          </c:dPt>
          <c:dPt>
            <c:idx val="3034"/>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17B5-A35D-4391-AAFE-72E442723726}"/>
              </c:ext>
            </c:extLst>
          </c:dPt>
          <c:dPt>
            <c:idx val="3035"/>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17B7-A35D-4391-AAFE-72E442723726}"/>
              </c:ext>
            </c:extLst>
          </c:dPt>
          <c:dPt>
            <c:idx val="3036"/>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7B9-A35D-4391-AAFE-72E442723726}"/>
              </c:ext>
            </c:extLst>
          </c:dPt>
          <c:dPt>
            <c:idx val="3037"/>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7BB-A35D-4391-AAFE-72E442723726}"/>
              </c:ext>
            </c:extLst>
          </c:dPt>
          <c:dPt>
            <c:idx val="3038"/>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7BD-A35D-4391-AAFE-72E442723726}"/>
              </c:ext>
            </c:extLst>
          </c:dPt>
          <c:dPt>
            <c:idx val="3039"/>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7BF-A35D-4391-AAFE-72E442723726}"/>
              </c:ext>
            </c:extLst>
          </c:dPt>
          <c:dPt>
            <c:idx val="3040"/>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7C1-A35D-4391-AAFE-72E442723726}"/>
              </c:ext>
            </c:extLst>
          </c:dPt>
          <c:dPt>
            <c:idx val="3041"/>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7C3-A35D-4391-AAFE-72E442723726}"/>
              </c:ext>
            </c:extLst>
          </c:dPt>
          <c:dPt>
            <c:idx val="3042"/>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17C5-A35D-4391-AAFE-72E442723726}"/>
              </c:ext>
            </c:extLst>
          </c:dPt>
          <c:dPt>
            <c:idx val="3043"/>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17C7-A35D-4391-AAFE-72E442723726}"/>
              </c:ext>
            </c:extLst>
          </c:dPt>
          <c:dPt>
            <c:idx val="3044"/>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17C9-A35D-4391-AAFE-72E442723726}"/>
              </c:ext>
            </c:extLst>
          </c:dPt>
          <c:dPt>
            <c:idx val="3045"/>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17CB-A35D-4391-AAFE-72E442723726}"/>
              </c:ext>
            </c:extLst>
          </c:dPt>
          <c:dPt>
            <c:idx val="3046"/>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17CD-A35D-4391-AAFE-72E442723726}"/>
              </c:ext>
            </c:extLst>
          </c:dPt>
          <c:dPt>
            <c:idx val="3047"/>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17CF-A35D-4391-AAFE-72E442723726}"/>
              </c:ext>
            </c:extLst>
          </c:dPt>
          <c:dPt>
            <c:idx val="3048"/>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7D1-A35D-4391-AAFE-72E442723726}"/>
              </c:ext>
            </c:extLst>
          </c:dPt>
          <c:dPt>
            <c:idx val="3049"/>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7D3-A35D-4391-AAFE-72E442723726}"/>
              </c:ext>
            </c:extLst>
          </c:dPt>
          <c:dPt>
            <c:idx val="3050"/>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7D5-A35D-4391-AAFE-72E442723726}"/>
              </c:ext>
            </c:extLst>
          </c:dPt>
          <c:dPt>
            <c:idx val="3051"/>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7D7-A35D-4391-AAFE-72E442723726}"/>
              </c:ext>
            </c:extLst>
          </c:dPt>
          <c:dPt>
            <c:idx val="3052"/>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7D9-A35D-4391-AAFE-72E442723726}"/>
              </c:ext>
            </c:extLst>
          </c:dPt>
          <c:dPt>
            <c:idx val="3053"/>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7DB-A35D-4391-AAFE-72E442723726}"/>
              </c:ext>
            </c:extLst>
          </c:dPt>
          <c:dPt>
            <c:idx val="3054"/>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17DD-A35D-4391-AAFE-72E442723726}"/>
              </c:ext>
            </c:extLst>
          </c:dPt>
          <c:dPt>
            <c:idx val="3055"/>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17DF-A35D-4391-AAFE-72E442723726}"/>
              </c:ext>
            </c:extLst>
          </c:dPt>
          <c:dPt>
            <c:idx val="3056"/>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17E1-A35D-4391-AAFE-72E442723726}"/>
              </c:ext>
            </c:extLst>
          </c:dPt>
          <c:dPt>
            <c:idx val="3057"/>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17E3-A35D-4391-AAFE-72E442723726}"/>
              </c:ext>
            </c:extLst>
          </c:dPt>
          <c:dPt>
            <c:idx val="3058"/>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17E5-A35D-4391-AAFE-72E442723726}"/>
              </c:ext>
            </c:extLst>
          </c:dPt>
          <c:dPt>
            <c:idx val="3059"/>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17E7-A35D-4391-AAFE-72E442723726}"/>
              </c:ext>
            </c:extLst>
          </c:dPt>
          <c:dPt>
            <c:idx val="3060"/>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7E9-A35D-4391-AAFE-72E442723726}"/>
              </c:ext>
            </c:extLst>
          </c:dPt>
          <c:dPt>
            <c:idx val="3061"/>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7EB-A35D-4391-AAFE-72E442723726}"/>
              </c:ext>
            </c:extLst>
          </c:dPt>
          <c:dPt>
            <c:idx val="3062"/>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7ED-A35D-4391-AAFE-72E442723726}"/>
              </c:ext>
            </c:extLst>
          </c:dPt>
          <c:dPt>
            <c:idx val="3063"/>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7EF-A35D-4391-AAFE-72E442723726}"/>
              </c:ext>
            </c:extLst>
          </c:dPt>
          <c:dPt>
            <c:idx val="3064"/>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7F1-A35D-4391-AAFE-72E442723726}"/>
              </c:ext>
            </c:extLst>
          </c:dPt>
          <c:dPt>
            <c:idx val="3065"/>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7F3-A35D-4391-AAFE-72E442723726}"/>
              </c:ext>
            </c:extLst>
          </c:dPt>
          <c:dPt>
            <c:idx val="3066"/>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17F5-A35D-4391-AAFE-72E442723726}"/>
              </c:ext>
            </c:extLst>
          </c:dPt>
          <c:dPt>
            <c:idx val="3067"/>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17F7-A35D-4391-AAFE-72E442723726}"/>
              </c:ext>
            </c:extLst>
          </c:dPt>
          <c:dPt>
            <c:idx val="3068"/>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17F9-A35D-4391-AAFE-72E442723726}"/>
              </c:ext>
            </c:extLst>
          </c:dPt>
          <c:dPt>
            <c:idx val="3069"/>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17FB-A35D-4391-AAFE-72E442723726}"/>
              </c:ext>
            </c:extLst>
          </c:dPt>
          <c:dPt>
            <c:idx val="3070"/>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17FD-A35D-4391-AAFE-72E442723726}"/>
              </c:ext>
            </c:extLst>
          </c:dPt>
          <c:dPt>
            <c:idx val="3071"/>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17FF-A35D-4391-AAFE-72E442723726}"/>
              </c:ext>
            </c:extLst>
          </c:dPt>
          <c:dPt>
            <c:idx val="3072"/>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801-A35D-4391-AAFE-72E442723726}"/>
              </c:ext>
            </c:extLst>
          </c:dPt>
          <c:dPt>
            <c:idx val="3073"/>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803-A35D-4391-AAFE-72E442723726}"/>
              </c:ext>
            </c:extLst>
          </c:dPt>
          <c:dPt>
            <c:idx val="3074"/>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805-A35D-4391-AAFE-72E442723726}"/>
              </c:ext>
            </c:extLst>
          </c:dPt>
          <c:dPt>
            <c:idx val="3075"/>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807-A35D-4391-AAFE-72E442723726}"/>
              </c:ext>
            </c:extLst>
          </c:dPt>
          <c:dPt>
            <c:idx val="3076"/>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809-A35D-4391-AAFE-72E442723726}"/>
              </c:ext>
            </c:extLst>
          </c:dPt>
          <c:dPt>
            <c:idx val="3077"/>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80B-A35D-4391-AAFE-72E442723726}"/>
              </c:ext>
            </c:extLst>
          </c:dPt>
          <c:dPt>
            <c:idx val="3078"/>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180D-A35D-4391-AAFE-72E442723726}"/>
              </c:ext>
            </c:extLst>
          </c:dPt>
          <c:dPt>
            <c:idx val="3079"/>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180F-A35D-4391-AAFE-72E442723726}"/>
              </c:ext>
            </c:extLst>
          </c:dPt>
          <c:dPt>
            <c:idx val="3080"/>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1811-A35D-4391-AAFE-72E442723726}"/>
              </c:ext>
            </c:extLst>
          </c:dPt>
          <c:dPt>
            <c:idx val="3081"/>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1813-A35D-4391-AAFE-72E442723726}"/>
              </c:ext>
            </c:extLst>
          </c:dPt>
          <c:dPt>
            <c:idx val="3082"/>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1815-A35D-4391-AAFE-72E442723726}"/>
              </c:ext>
            </c:extLst>
          </c:dPt>
          <c:dPt>
            <c:idx val="3083"/>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1817-A35D-4391-AAFE-72E442723726}"/>
              </c:ext>
            </c:extLst>
          </c:dPt>
          <c:dPt>
            <c:idx val="3084"/>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1819-A35D-4391-AAFE-72E442723726}"/>
              </c:ext>
            </c:extLst>
          </c:dPt>
          <c:dPt>
            <c:idx val="3085"/>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181B-A35D-4391-AAFE-72E442723726}"/>
              </c:ext>
            </c:extLst>
          </c:dPt>
          <c:dPt>
            <c:idx val="3086"/>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181D-A35D-4391-AAFE-72E442723726}"/>
              </c:ext>
            </c:extLst>
          </c:dPt>
          <c:dPt>
            <c:idx val="3087"/>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181F-A35D-4391-AAFE-72E442723726}"/>
              </c:ext>
            </c:extLst>
          </c:dPt>
          <c:dPt>
            <c:idx val="3088"/>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1821-A35D-4391-AAFE-72E442723726}"/>
              </c:ext>
            </c:extLst>
          </c:dPt>
          <c:dPt>
            <c:idx val="3089"/>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1823-A35D-4391-AAFE-72E442723726}"/>
              </c:ext>
            </c:extLst>
          </c:dPt>
          <c:dPt>
            <c:idx val="3090"/>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825-A35D-4391-AAFE-72E442723726}"/>
              </c:ext>
            </c:extLst>
          </c:dPt>
          <c:dPt>
            <c:idx val="3091"/>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827-A35D-4391-AAFE-72E442723726}"/>
              </c:ext>
            </c:extLst>
          </c:dPt>
          <c:dPt>
            <c:idx val="3092"/>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829-A35D-4391-AAFE-72E442723726}"/>
              </c:ext>
            </c:extLst>
          </c:dPt>
          <c:dPt>
            <c:idx val="3093"/>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82B-A35D-4391-AAFE-72E442723726}"/>
              </c:ext>
            </c:extLst>
          </c:dPt>
          <c:dPt>
            <c:idx val="3094"/>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82D-A35D-4391-AAFE-72E442723726}"/>
              </c:ext>
            </c:extLst>
          </c:dPt>
          <c:dPt>
            <c:idx val="3095"/>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82F-A35D-4391-AAFE-72E442723726}"/>
              </c:ext>
            </c:extLst>
          </c:dPt>
          <c:dPt>
            <c:idx val="3096"/>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1831-A35D-4391-AAFE-72E442723726}"/>
              </c:ext>
            </c:extLst>
          </c:dPt>
          <c:dPt>
            <c:idx val="3097"/>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1833-A35D-4391-AAFE-72E442723726}"/>
              </c:ext>
            </c:extLst>
          </c:dPt>
          <c:dPt>
            <c:idx val="3098"/>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1835-A35D-4391-AAFE-72E442723726}"/>
              </c:ext>
            </c:extLst>
          </c:dPt>
          <c:dPt>
            <c:idx val="3099"/>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1837-A35D-4391-AAFE-72E442723726}"/>
              </c:ext>
            </c:extLst>
          </c:dPt>
          <c:dPt>
            <c:idx val="3100"/>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1839-A35D-4391-AAFE-72E442723726}"/>
              </c:ext>
            </c:extLst>
          </c:dPt>
          <c:dPt>
            <c:idx val="3101"/>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183B-A35D-4391-AAFE-72E442723726}"/>
              </c:ext>
            </c:extLst>
          </c:dPt>
          <c:dPt>
            <c:idx val="3102"/>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83D-A35D-4391-AAFE-72E442723726}"/>
              </c:ext>
            </c:extLst>
          </c:dPt>
          <c:dPt>
            <c:idx val="3103"/>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83F-A35D-4391-AAFE-72E442723726}"/>
              </c:ext>
            </c:extLst>
          </c:dPt>
          <c:dPt>
            <c:idx val="3104"/>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841-A35D-4391-AAFE-72E442723726}"/>
              </c:ext>
            </c:extLst>
          </c:dPt>
          <c:dPt>
            <c:idx val="3105"/>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843-A35D-4391-AAFE-72E442723726}"/>
              </c:ext>
            </c:extLst>
          </c:dPt>
          <c:dPt>
            <c:idx val="3106"/>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845-A35D-4391-AAFE-72E442723726}"/>
              </c:ext>
            </c:extLst>
          </c:dPt>
          <c:dPt>
            <c:idx val="3107"/>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847-A35D-4391-AAFE-72E442723726}"/>
              </c:ext>
            </c:extLst>
          </c:dPt>
          <c:dPt>
            <c:idx val="3108"/>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1849-A35D-4391-AAFE-72E442723726}"/>
              </c:ext>
            </c:extLst>
          </c:dPt>
          <c:dPt>
            <c:idx val="3109"/>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184B-A35D-4391-AAFE-72E442723726}"/>
              </c:ext>
            </c:extLst>
          </c:dPt>
          <c:dPt>
            <c:idx val="3110"/>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184D-A35D-4391-AAFE-72E442723726}"/>
              </c:ext>
            </c:extLst>
          </c:dPt>
          <c:dPt>
            <c:idx val="3111"/>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184F-A35D-4391-AAFE-72E442723726}"/>
              </c:ext>
            </c:extLst>
          </c:dPt>
          <c:dPt>
            <c:idx val="3112"/>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1851-A35D-4391-AAFE-72E442723726}"/>
              </c:ext>
            </c:extLst>
          </c:dPt>
          <c:dPt>
            <c:idx val="3113"/>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1853-A35D-4391-AAFE-72E442723726}"/>
              </c:ext>
            </c:extLst>
          </c:dPt>
          <c:dPt>
            <c:idx val="3114"/>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855-A35D-4391-AAFE-72E442723726}"/>
              </c:ext>
            </c:extLst>
          </c:dPt>
          <c:dPt>
            <c:idx val="3115"/>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857-A35D-4391-AAFE-72E442723726}"/>
              </c:ext>
            </c:extLst>
          </c:dPt>
          <c:dPt>
            <c:idx val="3116"/>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859-A35D-4391-AAFE-72E442723726}"/>
              </c:ext>
            </c:extLst>
          </c:dPt>
          <c:dPt>
            <c:idx val="3117"/>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85B-A35D-4391-AAFE-72E442723726}"/>
              </c:ext>
            </c:extLst>
          </c:dPt>
          <c:dPt>
            <c:idx val="3118"/>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85D-A35D-4391-AAFE-72E442723726}"/>
              </c:ext>
            </c:extLst>
          </c:dPt>
          <c:dPt>
            <c:idx val="3119"/>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85F-A35D-4391-AAFE-72E442723726}"/>
              </c:ext>
            </c:extLst>
          </c:dPt>
          <c:dPt>
            <c:idx val="3120"/>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1861-A35D-4391-AAFE-72E442723726}"/>
              </c:ext>
            </c:extLst>
          </c:dPt>
          <c:dPt>
            <c:idx val="3121"/>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1863-A35D-4391-AAFE-72E442723726}"/>
              </c:ext>
            </c:extLst>
          </c:dPt>
          <c:dPt>
            <c:idx val="3122"/>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1865-A35D-4391-AAFE-72E442723726}"/>
              </c:ext>
            </c:extLst>
          </c:dPt>
          <c:dPt>
            <c:idx val="3123"/>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1867-A35D-4391-AAFE-72E442723726}"/>
              </c:ext>
            </c:extLst>
          </c:dPt>
          <c:dPt>
            <c:idx val="3124"/>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1869-A35D-4391-AAFE-72E442723726}"/>
              </c:ext>
            </c:extLst>
          </c:dPt>
          <c:dPt>
            <c:idx val="3125"/>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186B-A35D-4391-AAFE-72E442723726}"/>
              </c:ext>
            </c:extLst>
          </c:dPt>
          <c:dPt>
            <c:idx val="3126"/>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86D-A35D-4391-AAFE-72E442723726}"/>
              </c:ext>
            </c:extLst>
          </c:dPt>
          <c:dPt>
            <c:idx val="3127"/>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86F-A35D-4391-AAFE-72E442723726}"/>
              </c:ext>
            </c:extLst>
          </c:dPt>
          <c:dPt>
            <c:idx val="3128"/>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871-A35D-4391-AAFE-72E442723726}"/>
              </c:ext>
            </c:extLst>
          </c:dPt>
          <c:dPt>
            <c:idx val="3129"/>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873-A35D-4391-AAFE-72E442723726}"/>
              </c:ext>
            </c:extLst>
          </c:dPt>
          <c:dPt>
            <c:idx val="3130"/>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875-A35D-4391-AAFE-72E442723726}"/>
              </c:ext>
            </c:extLst>
          </c:dPt>
          <c:dPt>
            <c:idx val="3131"/>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877-A35D-4391-AAFE-72E442723726}"/>
              </c:ext>
            </c:extLst>
          </c:dPt>
          <c:dPt>
            <c:idx val="3132"/>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1879-A35D-4391-AAFE-72E442723726}"/>
              </c:ext>
            </c:extLst>
          </c:dPt>
          <c:dPt>
            <c:idx val="3133"/>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187B-A35D-4391-AAFE-72E442723726}"/>
              </c:ext>
            </c:extLst>
          </c:dPt>
          <c:dPt>
            <c:idx val="3134"/>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187D-A35D-4391-AAFE-72E442723726}"/>
              </c:ext>
            </c:extLst>
          </c:dPt>
          <c:dPt>
            <c:idx val="3135"/>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187F-A35D-4391-AAFE-72E442723726}"/>
              </c:ext>
            </c:extLst>
          </c:dPt>
          <c:dPt>
            <c:idx val="3136"/>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1881-A35D-4391-AAFE-72E442723726}"/>
              </c:ext>
            </c:extLst>
          </c:dPt>
          <c:dPt>
            <c:idx val="3137"/>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1883-A35D-4391-AAFE-72E442723726}"/>
              </c:ext>
            </c:extLst>
          </c:dPt>
          <c:dPt>
            <c:idx val="3138"/>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1885-A35D-4391-AAFE-72E442723726}"/>
              </c:ext>
            </c:extLst>
          </c:dPt>
          <c:dPt>
            <c:idx val="3139"/>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1887-A35D-4391-AAFE-72E442723726}"/>
              </c:ext>
            </c:extLst>
          </c:dPt>
          <c:dPt>
            <c:idx val="3140"/>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1889-A35D-4391-AAFE-72E442723726}"/>
              </c:ext>
            </c:extLst>
          </c:dPt>
          <c:dPt>
            <c:idx val="3141"/>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188B-A35D-4391-AAFE-72E442723726}"/>
              </c:ext>
            </c:extLst>
          </c:dPt>
          <c:dPt>
            <c:idx val="3142"/>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188D-A35D-4391-AAFE-72E442723726}"/>
              </c:ext>
            </c:extLst>
          </c:dPt>
          <c:dPt>
            <c:idx val="3143"/>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188F-A35D-4391-AAFE-72E442723726}"/>
              </c:ext>
            </c:extLst>
          </c:dPt>
          <c:dPt>
            <c:idx val="3144"/>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891-A35D-4391-AAFE-72E442723726}"/>
              </c:ext>
            </c:extLst>
          </c:dPt>
          <c:dPt>
            <c:idx val="3145"/>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893-A35D-4391-AAFE-72E442723726}"/>
              </c:ext>
            </c:extLst>
          </c:dPt>
          <c:dPt>
            <c:idx val="3146"/>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895-A35D-4391-AAFE-72E442723726}"/>
              </c:ext>
            </c:extLst>
          </c:dPt>
          <c:dPt>
            <c:idx val="3147"/>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897-A35D-4391-AAFE-72E442723726}"/>
              </c:ext>
            </c:extLst>
          </c:dPt>
          <c:dPt>
            <c:idx val="3148"/>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899-A35D-4391-AAFE-72E442723726}"/>
              </c:ext>
            </c:extLst>
          </c:dPt>
          <c:dPt>
            <c:idx val="3149"/>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89B-A35D-4391-AAFE-72E442723726}"/>
              </c:ext>
            </c:extLst>
          </c:dPt>
          <c:dPt>
            <c:idx val="3150"/>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189D-A35D-4391-AAFE-72E442723726}"/>
              </c:ext>
            </c:extLst>
          </c:dPt>
          <c:dPt>
            <c:idx val="3151"/>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189F-A35D-4391-AAFE-72E442723726}"/>
              </c:ext>
            </c:extLst>
          </c:dPt>
          <c:dPt>
            <c:idx val="3152"/>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18A1-A35D-4391-AAFE-72E442723726}"/>
              </c:ext>
            </c:extLst>
          </c:dPt>
          <c:dPt>
            <c:idx val="3153"/>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18A3-A35D-4391-AAFE-72E442723726}"/>
              </c:ext>
            </c:extLst>
          </c:dPt>
          <c:dPt>
            <c:idx val="3154"/>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18A5-A35D-4391-AAFE-72E442723726}"/>
              </c:ext>
            </c:extLst>
          </c:dPt>
          <c:dPt>
            <c:idx val="3155"/>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18A7-A35D-4391-AAFE-72E442723726}"/>
              </c:ext>
            </c:extLst>
          </c:dPt>
          <c:dPt>
            <c:idx val="3156"/>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8A9-A35D-4391-AAFE-72E442723726}"/>
              </c:ext>
            </c:extLst>
          </c:dPt>
          <c:dPt>
            <c:idx val="3157"/>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8AB-A35D-4391-AAFE-72E442723726}"/>
              </c:ext>
            </c:extLst>
          </c:dPt>
          <c:dPt>
            <c:idx val="3158"/>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8AD-A35D-4391-AAFE-72E442723726}"/>
              </c:ext>
            </c:extLst>
          </c:dPt>
          <c:dPt>
            <c:idx val="3159"/>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8AF-A35D-4391-AAFE-72E442723726}"/>
              </c:ext>
            </c:extLst>
          </c:dPt>
          <c:dPt>
            <c:idx val="3160"/>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8B1-A35D-4391-AAFE-72E442723726}"/>
              </c:ext>
            </c:extLst>
          </c:dPt>
          <c:dPt>
            <c:idx val="3161"/>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8B3-A35D-4391-AAFE-72E442723726}"/>
              </c:ext>
            </c:extLst>
          </c:dPt>
          <c:dPt>
            <c:idx val="3162"/>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18B5-A35D-4391-AAFE-72E442723726}"/>
              </c:ext>
            </c:extLst>
          </c:dPt>
          <c:dPt>
            <c:idx val="3163"/>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18B7-A35D-4391-AAFE-72E442723726}"/>
              </c:ext>
            </c:extLst>
          </c:dPt>
          <c:dPt>
            <c:idx val="3164"/>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18B9-A35D-4391-AAFE-72E442723726}"/>
              </c:ext>
            </c:extLst>
          </c:dPt>
          <c:dPt>
            <c:idx val="3165"/>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18BB-A35D-4391-AAFE-72E442723726}"/>
              </c:ext>
            </c:extLst>
          </c:dPt>
          <c:dPt>
            <c:idx val="3166"/>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18BD-A35D-4391-AAFE-72E442723726}"/>
              </c:ext>
            </c:extLst>
          </c:dPt>
          <c:dPt>
            <c:idx val="3167"/>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18BF-A35D-4391-AAFE-72E442723726}"/>
              </c:ext>
            </c:extLst>
          </c:dPt>
          <c:dPt>
            <c:idx val="3168"/>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8C1-A35D-4391-AAFE-72E442723726}"/>
              </c:ext>
            </c:extLst>
          </c:dPt>
          <c:dPt>
            <c:idx val="3169"/>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8C3-A35D-4391-AAFE-72E442723726}"/>
              </c:ext>
            </c:extLst>
          </c:dPt>
          <c:dPt>
            <c:idx val="3170"/>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8C5-A35D-4391-AAFE-72E442723726}"/>
              </c:ext>
            </c:extLst>
          </c:dPt>
          <c:dPt>
            <c:idx val="3171"/>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8C7-A35D-4391-AAFE-72E442723726}"/>
              </c:ext>
            </c:extLst>
          </c:dPt>
          <c:dPt>
            <c:idx val="3172"/>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8C9-A35D-4391-AAFE-72E442723726}"/>
              </c:ext>
            </c:extLst>
          </c:dPt>
          <c:dPt>
            <c:idx val="3173"/>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8CB-A35D-4391-AAFE-72E442723726}"/>
              </c:ext>
            </c:extLst>
          </c:dPt>
          <c:dPt>
            <c:idx val="3174"/>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18CD-A35D-4391-AAFE-72E442723726}"/>
              </c:ext>
            </c:extLst>
          </c:dPt>
          <c:dPt>
            <c:idx val="3175"/>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18CF-A35D-4391-AAFE-72E442723726}"/>
              </c:ext>
            </c:extLst>
          </c:dPt>
          <c:dPt>
            <c:idx val="3176"/>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18D1-A35D-4391-AAFE-72E442723726}"/>
              </c:ext>
            </c:extLst>
          </c:dPt>
          <c:dPt>
            <c:idx val="3177"/>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18D3-A35D-4391-AAFE-72E442723726}"/>
              </c:ext>
            </c:extLst>
          </c:dPt>
          <c:dPt>
            <c:idx val="3178"/>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18D5-A35D-4391-AAFE-72E442723726}"/>
              </c:ext>
            </c:extLst>
          </c:dPt>
          <c:dPt>
            <c:idx val="3179"/>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18D7-A35D-4391-AAFE-72E442723726}"/>
              </c:ext>
            </c:extLst>
          </c:dPt>
          <c:dPt>
            <c:idx val="3180"/>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8D9-A35D-4391-AAFE-72E442723726}"/>
              </c:ext>
            </c:extLst>
          </c:dPt>
          <c:dPt>
            <c:idx val="3181"/>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8DB-A35D-4391-AAFE-72E442723726}"/>
              </c:ext>
            </c:extLst>
          </c:dPt>
          <c:dPt>
            <c:idx val="3182"/>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8DD-A35D-4391-AAFE-72E442723726}"/>
              </c:ext>
            </c:extLst>
          </c:dPt>
          <c:dPt>
            <c:idx val="3183"/>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8DF-A35D-4391-AAFE-72E442723726}"/>
              </c:ext>
            </c:extLst>
          </c:dPt>
          <c:dPt>
            <c:idx val="3184"/>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8E1-A35D-4391-AAFE-72E442723726}"/>
              </c:ext>
            </c:extLst>
          </c:dPt>
          <c:dPt>
            <c:idx val="3185"/>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8E3-A35D-4391-AAFE-72E442723726}"/>
              </c:ext>
            </c:extLst>
          </c:dPt>
          <c:dPt>
            <c:idx val="3186"/>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18E5-A35D-4391-AAFE-72E442723726}"/>
              </c:ext>
            </c:extLst>
          </c:dPt>
          <c:dPt>
            <c:idx val="3187"/>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18E7-A35D-4391-AAFE-72E442723726}"/>
              </c:ext>
            </c:extLst>
          </c:dPt>
          <c:dPt>
            <c:idx val="3188"/>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18E9-A35D-4391-AAFE-72E442723726}"/>
              </c:ext>
            </c:extLst>
          </c:dPt>
          <c:dPt>
            <c:idx val="3189"/>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18EB-A35D-4391-AAFE-72E442723726}"/>
              </c:ext>
            </c:extLst>
          </c:dPt>
          <c:dPt>
            <c:idx val="3190"/>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18ED-A35D-4391-AAFE-72E442723726}"/>
              </c:ext>
            </c:extLst>
          </c:dPt>
          <c:dPt>
            <c:idx val="3191"/>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18EF-A35D-4391-AAFE-72E442723726}"/>
              </c:ext>
            </c:extLst>
          </c:dPt>
          <c:dPt>
            <c:idx val="3192"/>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18F1-A35D-4391-AAFE-72E442723726}"/>
              </c:ext>
            </c:extLst>
          </c:dPt>
          <c:dPt>
            <c:idx val="3193"/>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18F3-A35D-4391-AAFE-72E442723726}"/>
              </c:ext>
            </c:extLst>
          </c:dPt>
          <c:dPt>
            <c:idx val="3194"/>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18F5-A35D-4391-AAFE-72E442723726}"/>
              </c:ext>
            </c:extLst>
          </c:dPt>
          <c:dPt>
            <c:idx val="3195"/>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18F7-A35D-4391-AAFE-72E442723726}"/>
              </c:ext>
            </c:extLst>
          </c:dPt>
          <c:dPt>
            <c:idx val="3196"/>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18F9-A35D-4391-AAFE-72E442723726}"/>
              </c:ext>
            </c:extLst>
          </c:dPt>
          <c:dPt>
            <c:idx val="3197"/>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18FB-A35D-4391-AAFE-72E442723726}"/>
              </c:ext>
            </c:extLst>
          </c:dPt>
          <c:dPt>
            <c:idx val="3198"/>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8FD-A35D-4391-AAFE-72E442723726}"/>
              </c:ext>
            </c:extLst>
          </c:dPt>
          <c:dPt>
            <c:idx val="3199"/>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8FF-A35D-4391-AAFE-72E442723726}"/>
              </c:ext>
            </c:extLst>
          </c:dPt>
          <c:dPt>
            <c:idx val="3200"/>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901-A35D-4391-AAFE-72E442723726}"/>
              </c:ext>
            </c:extLst>
          </c:dPt>
          <c:dPt>
            <c:idx val="3201"/>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903-A35D-4391-AAFE-72E442723726}"/>
              </c:ext>
            </c:extLst>
          </c:dPt>
          <c:dPt>
            <c:idx val="3202"/>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905-A35D-4391-AAFE-72E442723726}"/>
              </c:ext>
            </c:extLst>
          </c:dPt>
          <c:dPt>
            <c:idx val="3203"/>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907-A35D-4391-AAFE-72E442723726}"/>
              </c:ext>
            </c:extLst>
          </c:dPt>
          <c:dPt>
            <c:idx val="3204"/>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1909-A35D-4391-AAFE-72E442723726}"/>
              </c:ext>
            </c:extLst>
          </c:dPt>
          <c:dPt>
            <c:idx val="3205"/>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190B-A35D-4391-AAFE-72E442723726}"/>
              </c:ext>
            </c:extLst>
          </c:dPt>
          <c:dPt>
            <c:idx val="3206"/>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190D-A35D-4391-AAFE-72E442723726}"/>
              </c:ext>
            </c:extLst>
          </c:dPt>
          <c:dPt>
            <c:idx val="3207"/>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190F-A35D-4391-AAFE-72E442723726}"/>
              </c:ext>
            </c:extLst>
          </c:dPt>
          <c:dPt>
            <c:idx val="3208"/>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1911-A35D-4391-AAFE-72E442723726}"/>
              </c:ext>
            </c:extLst>
          </c:dPt>
          <c:dPt>
            <c:idx val="3209"/>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1913-A35D-4391-AAFE-72E442723726}"/>
              </c:ext>
            </c:extLst>
          </c:dPt>
          <c:dPt>
            <c:idx val="3210"/>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915-A35D-4391-AAFE-72E442723726}"/>
              </c:ext>
            </c:extLst>
          </c:dPt>
          <c:dPt>
            <c:idx val="3211"/>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917-A35D-4391-AAFE-72E442723726}"/>
              </c:ext>
            </c:extLst>
          </c:dPt>
          <c:dPt>
            <c:idx val="3212"/>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919-A35D-4391-AAFE-72E442723726}"/>
              </c:ext>
            </c:extLst>
          </c:dPt>
          <c:dPt>
            <c:idx val="3213"/>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91B-A35D-4391-AAFE-72E442723726}"/>
              </c:ext>
            </c:extLst>
          </c:dPt>
          <c:dPt>
            <c:idx val="3214"/>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91D-A35D-4391-AAFE-72E442723726}"/>
              </c:ext>
            </c:extLst>
          </c:dPt>
          <c:dPt>
            <c:idx val="3215"/>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91F-A35D-4391-AAFE-72E442723726}"/>
              </c:ext>
            </c:extLst>
          </c:dPt>
          <c:dPt>
            <c:idx val="3216"/>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1921-A35D-4391-AAFE-72E442723726}"/>
              </c:ext>
            </c:extLst>
          </c:dPt>
          <c:dPt>
            <c:idx val="3217"/>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1923-A35D-4391-AAFE-72E442723726}"/>
              </c:ext>
            </c:extLst>
          </c:dPt>
          <c:dPt>
            <c:idx val="3218"/>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1925-A35D-4391-AAFE-72E442723726}"/>
              </c:ext>
            </c:extLst>
          </c:dPt>
          <c:dPt>
            <c:idx val="3219"/>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1927-A35D-4391-AAFE-72E442723726}"/>
              </c:ext>
            </c:extLst>
          </c:dPt>
          <c:dPt>
            <c:idx val="3220"/>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1929-A35D-4391-AAFE-72E442723726}"/>
              </c:ext>
            </c:extLst>
          </c:dPt>
          <c:dPt>
            <c:idx val="3221"/>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192B-A35D-4391-AAFE-72E442723726}"/>
              </c:ext>
            </c:extLst>
          </c:dPt>
          <c:dPt>
            <c:idx val="3222"/>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92D-A35D-4391-AAFE-72E442723726}"/>
              </c:ext>
            </c:extLst>
          </c:dPt>
          <c:dPt>
            <c:idx val="3223"/>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92F-A35D-4391-AAFE-72E442723726}"/>
              </c:ext>
            </c:extLst>
          </c:dPt>
          <c:dPt>
            <c:idx val="3224"/>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931-A35D-4391-AAFE-72E442723726}"/>
              </c:ext>
            </c:extLst>
          </c:dPt>
          <c:dPt>
            <c:idx val="3225"/>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933-A35D-4391-AAFE-72E442723726}"/>
              </c:ext>
            </c:extLst>
          </c:dPt>
          <c:dPt>
            <c:idx val="3226"/>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935-A35D-4391-AAFE-72E442723726}"/>
              </c:ext>
            </c:extLst>
          </c:dPt>
          <c:dPt>
            <c:idx val="3227"/>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937-A35D-4391-AAFE-72E442723726}"/>
              </c:ext>
            </c:extLst>
          </c:dPt>
          <c:dPt>
            <c:idx val="3228"/>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1939-A35D-4391-AAFE-72E442723726}"/>
              </c:ext>
            </c:extLst>
          </c:dPt>
          <c:dPt>
            <c:idx val="3229"/>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193B-A35D-4391-AAFE-72E442723726}"/>
              </c:ext>
            </c:extLst>
          </c:dPt>
          <c:dPt>
            <c:idx val="3230"/>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193D-A35D-4391-AAFE-72E442723726}"/>
              </c:ext>
            </c:extLst>
          </c:dPt>
          <c:dPt>
            <c:idx val="3231"/>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193F-A35D-4391-AAFE-72E442723726}"/>
              </c:ext>
            </c:extLst>
          </c:dPt>
          <c:dPt>
            <c:idx val="3232"/>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1941-A35D-4391-AAFE-72E442723726}"/>
              </c:ext>
            </c:extLst>
          </c:dPt>
          <c:dPt>
            <c:idx val="3233"/>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1943-A35D-4391-AAFE-72E442723726}"/>
              </c:ext>
            </c:extLst>
          </c:dPt>
          <c:dPt>
            <c:idx val="3234"/>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945-A35D-4391-AAFE-72E442723726}"/>
              </c:ext>
            </c:extLst>
          </c:dPt>
          <c:dPt>
            <c:idx val="3235"/>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947-A35D-4391-AAFE-72E442723726}"/>
              </c:ext>
            </c:extLst>
          </c:dPt>
          <c:dPt>
            <c:idx val="3236"/>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949-A35D-4391-AAFE-72E442723726}"/>
              </c:ext>
            </c:extLst>
          </c:dPt>
          <c:dPt>
            <c:idx val="3237"/>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94B-A35D-4391-AAFE-72E442723726}"/>
              </c:ext>
            </c:extLst>
          </c:dPt>
          <c:dPt>
            <c:idx val="3238"/>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94D-A35D-4391-AAFE-72E442723726}"/>
              </c:ext>
            </c:extLst>
          </c:dPt>
          <c:dPt>
            <c:idx val="3239"/>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94F-A35D-4391-AAFE-72E442723726}"/>
              </c:ext>
            </c:extLst>
          </c:dPt>
          <c:dPt>
            <c:idx val="3240"/>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1951-A35D-4391-AAFE-72E442723726}"/>
              </c:ext>
            </c:extLst>
          </c:dPt>
          <c:dPt>
            <c:idx val="3241"/>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1953-A35D-4391-AAFE-72E442723726}"/>
              </c:ext>
            </c:extLst>
          </c:dPt>
          <c:dPt>
            <c:idx val="3242"/>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1955-A35D-4391-AAFE-72E442723726}"/>
              </c:ext>
            </c:extLst>
          </c:dPt>
          <c:dPt>
            <c:idx val="3243"/>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1957-A35D-4391-AAFE-72E442723726}"/>
              </c:ext>
            </c:extLst>
          </c:dPt>
          <c:dPt>
            <c:idx val="3244"/>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1959-A35D-4391-AAFE-72E442723726}"/>
              </c:ext>
            </c:extLst>
          </c:dPt>
          <c:dPt>
            <c:idx val="3245"/>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195B-A35D-4391-AAFE-72E442723726}"/>
              </c:ext>
            </c:extLst>
          </c:dPt>
          <c:dPt>
            <c:idx val="3246"/>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195D-A35D-4391-AAFE-72E442723726}"/>
              </c:ext>
            </c:extLst>
          </c:dPt>
          <c:dPt>
            <c:idx val="3247"/>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195F-A35D-4391-AAFE-72E442723726}"/>
              </c:ext>
            </c:extLst>
          </c:dPt>
          <c:dPt>
            <c:idx val="3248"/>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1961-A35D-4391-AAFE-72E442723726}"/>
              </c:ext>
            </c:extLst>
          </c:dPt>
          <c:dPt>
            <c:idx val="3249"/>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1963-A35D-4391-AAFE-72E442723726}"/>
              </c:ext>
            </c:extLst>
          </c:dPt>
          <c:dPt>
            <c:idx val="3250"/>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1965-A35D-4391-AAFE-72E442723726}"/>
              </c:ext>
            </c:extLst>
          </c:dPt>
          <c:dPt>
            <c:idx val="3251"/>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1967-A35D-4391-AAFE-72E442723726}"/>
              </c:ext>
            </c:extLst>
          </c:dPt>
          <c:dPt>
            <c:idx val="3252"/>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969-A35D-4391-AAFE-72E442723726}"/>
              </c:ext>
            </c:extLst>
          </c:dPt>
          <c:dPt>
            <c:idx val="3253"/>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96B-A35D-4391-AAFE-72E442723726}"/>
              </c:ext>
            </c:extLst>
          </c:dPt>
          <c:dPt>
            <c:idx val="3254"/>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96D-A35D-4391-AAFE-72E442723726}"/>
              </c:ext>
            </c:extLst>
          </c:dPt>
          <c:dPt>
            <c:idx val="3255"/>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96F-A35D-4391-AAFE-72E442723726}"/>
              </c:ext>
            </c:extLst>
          </c:dPt>
          <c:dPt>
            <c:idx val="3256"/>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971-A35D-4391-AAFE-72E442723726}"/>
              </c:ext>
            </c:extLst>
          </c:dPt>
          <c:dPt>
            <c:idx val="3257"/>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973-A35D-4391-AAFE-72E442723726}"/>
              </c:ext>
            </c:extLst>
          </c:dPt>
          <c:dPt>
            <c:idx val="3258"/>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1975-A35D-4391-AAFE-72E442723726}"/>
              </c:ext>
            </c:extLst>
          </c:dPt>
          <c:dPt>
            <c:idx val="3259"/>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1977-A35D-4391-AAFE-72E442723726}"/>
              </c:ext>
            </c:extLst>
          </c:dPt>
          <c:dPt>
            <c:idx val="3260"/>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1979-A35D-4391-AAFE-72E442723726}"/>
              </c:ext>
            </c:extLst>
          </c:dPt>
          <c:dPt>
            <c:idx val="3261"/>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197B-A35D-4391-AAFE-72E442723726}"/>
              </c:ext>
            </c:extLst>
          </c:dPt>
          <c:dPt>
            <c:idx val="3262"/>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197D-A35D-4391-AAFE-72E442723726}"/>
              </c:ext>
            </c:extLst>
          </c:dPt>
          <c:dPt>
            <c:idx val="3263"/>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197F-A35D-4391-AAFE-72E442723726}"/>
              </c:ext>
            </c:extLst>
          </c:dPt>
          <c:dPt>
            <c:idx val="3264"/>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981-A35D-4391-AAFE-72E442723726}"/>
              </c:ext>
            </c:extLst>
          </c:dPt>
          <c:dPt>
            <c:idx val="3265"/>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983-A35D-4391-AAFE-72E442723726}"/>
              </c:ext>
            </c:extLst>
          </c:dPt>
          <c:dPt>
            <c:idx val="3266"/>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985-A35D-4391-AAFE-72E442723726}"/>
              </c:ext>
            </c:extLst>
          </c:dPt>
          <c:dPt>
            <c:idx val="3267"/>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987-A35D-4391-AAFE-72E442723726}"/>
              </c:ext>
            </c:extLst>
          </c:dPt>
          <c:dPt>
            <c:idx val="3268"/>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989-A35D-4391-AAFE-72E442723726}"/>
              </c:ext>
            </c:extLst>
          </c:dPt>
          <c:dPt>
            <c:idx val="3269"/>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98B-A35D-4391-AAFE-72E442723726}"/>
              </c:ext>
            </c:extLst>
          </c:dPt>
          <c:dPt>
            <c:idx val="3270"/>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198D-A35D-4391-AAFE-72E442723726}"/>
              </c:ext>
            </c:extLst>
          </c:dPt>
          <c:dPt>
            <c:idx val="3271"/>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198F-A35D-4391-AAFE-72E442723726}"/>
              </c:ext>
            </c:extLst>
          </c:dPt>
          <c:dPt>
            <c:idx val="3272"/>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1991-A35D-4391-AAFE-72E442723726}"/>
              </c:ext>
            </c:extLst>
          </c:dPt>
          <c:dPt>
            <c:idx val="3273"/>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1993-A35D-4391-AAFE-72E442723726}"/>
              </c:ext>
            </c:extLst>
          </c:dPt>
          <c:dPt>
            <c:idx val="3274"/>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1995-A35D-4391-AAFE-72E442723726}"/>
              </c:ext>
            </c:extLst>
          </c:dPt>
          <c:dPt>
            <c:idx val="3275"/>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1997-A35D-4391-AAFE-72E442723726}"/>
              </c:ext>
            </c:extLst>
          </c:dPt>
          <c:dPt>
            <c:idx val="3276"/>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999-A35D-4391-AAFE-72E442723726}"/>
              </c:ext>
            </c:extLst>
          </c:dPt>
          <c:dPt>
            <c:idx val="3277"/>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99B-A35D-4391-AAFE-72E442723726}"/>
              </c:ext>
            </c:extLst>
          </c:dPt>
          <c:dPt>
            <c:idx val="3278"/>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99D-A35D-4391-AAFE-72E442723726}"/>
              </c:ext>
            </c:extLst>
          </c:dPt>
          <c:dPt>
            <c:idx val="3279"/>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99F-A35D-4391-AAFE-72E442723726}"/>
              </c:ext>
            </c:extLst>
          </c:dPt>
          <c:dPt>
            <c:idx val="3280"/>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9A1-A35D-4391-AAFE-72E442723726}"/>
              </c:ext>
            </c:extLst>
          </c:dPt>
          <c:dPt>
            <c:idx val="3281"/>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9A3-A35D-4391-AAFE-72E442723726}"/>
              </c:ext>
            </c:extLst>
          </c:dPt>
          <c:dPt>
            <c:idx val="3282"/>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19A5-A35D-4391-AAFE-72E442723726}"/>
              </c:ext>
            </c:extLst>
          </c:dPt>
          <c:dPt>
            <c:idx val="3283"/>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19A7-A35D-4391-AAFE-72E442723726}"/>
              </c:ext>
            </c:extLst>
          </c:dPt>
          <c:dPt>
            <c:idx val="3284"/>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19A9-A35D-4391-AAFE-72E442723726}"/>
              </c:ext>
            </c:extLst>
          </c:dPt>
          <c:dPt>
            <c:idx val="3285"/>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19AB-A35D-4391-AAFE-72E442723726}"/>
              </c:ext>
            </c:extLst>
          </c:dPt>
          <c:dPt>
            <c:idx val="3286"/>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19AD-A35D-4391-AAFE-72E442723726}"/>
              </c:ext>
            </c:extLst>
          </c:dPt>
          <c:dPt>
            <c:idx val="3287"/>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19AF-A35D-4391-AAFE-72E442723726}"/>
              </c:ext>
            </c:extLst>
          </c:dPt>
          <c:dPt>
            <c:idx val="3288"/>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9B1-A35D-4391-AAFE-72E442723726}"/>
              </c:ext>
            </c:extLst>
          </c:dPt>
          <c:dPt>
            <c:idx val="3289"/>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9B3-A35D-4391-AAFE-72E442723726}"/>
              </c:ext>
            </c:extLst>
          </c:dPt>
          <c:dPt>
            <c:idx val="3290"/>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9B5-A35D-4391-AAFE-72E442723726}"/>
              </c:ext>
            </c:extLst>
          </c:dPt>
          <c:dPt>
            <c:idx val="3291"/>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9B7-A35D-4391-AAFE-72E442723726}"/>
              </c:ext>
            </c:extLst>
          </c:dPt>
          <c:dPt>
            <c:idx val="3292"/>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9B9-A35D-4391-AAFE-72E442723726}"/>
              </c:ext>
            </c:extLst>
          </c:dPt>
          <c:dPt>
            <c:idx val="3293"/>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9BB-A35D-4391-AAFE-72E442723726}"/>
              </c:ext>
            </c:extLst>
          </c:dPt>
          <c:dPt>
            <c:idx val="3294"/>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19BD-A35D-4391-AAFE-72E442723726}"/>
              </c:ext>
            </c:extLst>
          </c:dPt>
          <c:dPt>
            <c:idx val="3295"/>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19BF-A35D-4391-AAFE-72E442723726}"/>
              </c:ext>
            </c:extLst>
          </c:dPt>
          <c:dPt>
            <c:idx val="3296"/>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19C1-A35D-4391-AAFE-72E442723726}"/>
              </c:ext>
            </c:extLst>
          </c:dPt>
          <c:dPt>
            <c:idx val="3297"/>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19C3-A35D-4391-AAFE-72E442723726}"/>
              </c:ext>
            </c:extLst>
          </c:dPt>
          <c:dPt>
            <c:idx val="3298"/>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19C5-A35D-4391-AAFE-72E442723726}"/>
              </c:ext>
            </c:extLst>
          </c:dPt>
          <c:dPt>
            <c:idx val="3299"/>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19C7-A35D-4391-AAFE-72E442723726}"/>
              </c:ext>
            </c:extLst>
          </c:dPt>
          <c:dPt>
            <c:idx val="3300"/>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19C9-A35D-4391-AAFE-72E442723726}"/>
              </c:ext>
            </c:extLst>
          </c:dPt>
          <c:dPt>
            <c:idx val="3301"/>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19CB-A35D-4391-AAFE-72E442723726}"/>
              </c:ext>
            </c:extLst>
          </c:dPt>
          <c:dPt>
            <c:idx val="3302"/>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19CD-A35D-4391-AAFE-72E442723726}"/>
              </c:ext>
            </c:extLst>
          </c:dPt>
          <c:dPt>
            <c:idx val="3303"/>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19CF-A35D-4391-AAFE-72E442723726}"/>
              </c:ext>
            </c:extLst>
          </c:dPt>
          <c:dPt>
            <c:idx val="3304"/>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19D1-A35D-4391-AAFE-72E442723726}"/>
              </c:ext>
            </c:extLst>
          </c:dPt>
          <c:dPt>
            <c:idx val="3305"/>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19D3-A35D-4391-AAFE-72E442723726}"/>
              </c:ext>
            </c:extLst>
          </c:dPt>
          <c:dPt>
            <c:idx val="3306"/>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9D5-A35D-4391-AAFE-72E442723726}"/>
              </c:ext>
            </c:extLst>
          </c:dPt>
          <c:dPt>
            <c:idx val="3307"/>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9D7-A35D-4391-AAFE-72E442723726}"/>
              </c:ext>
            </c:extLst>
          </c:dPt>
          <c:dPt>
            <c:idx val="3308"/>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9D9-A35D-4391-AAFE-72E442723726}"/>
              </c:ext>
            </c:extLst>
          </c:dPt>
          <c:dPt>
            <c:idx val="3309"/>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9DB-A35D-4391-AAFE-72E442723726}"/>
              </c:ext>
            </c:extLst>
          </c:dPt>
          <c:dPt>
            <c:idx val="3310"/>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9DD-A35D-4391-AAFE-72E442723726}"/>
              </c:ext>
            </c:extLst>
          </c:dPt>
          <c:dPt>
            <c:idx val="3311"/>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9DF-A35D-4391-AAFE-72E442723726}"/>
              </c:ext>
            </c:extLst>
          </c:dPt>
          <c:dPt>
            <c:idx val="3312"/>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19E1-A35D-4391-AAFE-72E442723726}"/>
              </c:ext>
            </c:extLst>
          </c:dPt>
          <c:dPt>
            <c:idx val="3313"/>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19E3-A35D-4391-AAFE-72E442723726}"/>
              </c:ext>
            </c:extLst>
          </c:dPt>
          <c:dPt>
            <c:idx val="3314"/>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19E5-A35D-4391-AAFE-72E442723726}"/>
              </c:ext>
            </c:extLst>
          </c:dPt>
          <c:dPt>
            <c:idx val="3315"/>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19E7-A35D-4391-AAFE-72E442723726}"/>
              </c:ext>
            </c:extLst>
          </c:dPt>
          <c:dPt>
            <c:idx val="3316"/>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19E9-A35D-4391-AAFE-72E442723726}"/>
              </c:ext>
            </c:extLst>
          </c:dPt>
          <c:dPt>
            <c:idx val="3317"/>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19EB-A35D-4391-AAFE-72E442723726}"/>
              </c:ext>
            </c:extLst>
          </c:dPt>
          <c:dPt>
            <c:idx val="3318"/>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9ED-A35D-4391-AAFE-72E442723726}"/>
              </c:ext>
            </c:extLst>
          </c:dPt>
          <c:dPt>
            <c:idx val="3319"/>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9EF-A35D-4391-AAFE-72E442723726}"/>
              </c:ext>
            </c:extLst>
          </c:dPt>
          <c:dPt>
            <c:idx val="3320"/>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9F1-A35D-4391-AAFE-72E442723726}"/>
              </c:ext>
            </c:extLst>
          </c:dPt>
          <c:dPt>
            <c:idx val="3321"/>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9F3-A35D-4391-AAFE-72E442723726}"/>
              </c:ext>
            </c:extLst>
          </c:dPt>
          <c:dPt>
            <c:idx val="3322"/>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9F5-A35D-4391-AAFE-72E442723726}"/>
              </c:ext>
            </c:extLst>
          </c:dPt>
          <c:dPt>
            <c:idx val="3323"/>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9F7-A35D-4391-AAFE-72E442723726}"/>
              </c:ext>
            </c:extLst>
          </c:dPt>
          <c:dPt>
            <c:idx val="3324"/>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19F9-A35D-4391-AAFE-72E442723726}"/>
              </c:ext>
            </c:extLst>
          </c:dPt>
          <c:dPt>
            <c:idx val="3325"/>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19FB-A35D-4391-AAFE-72E442723726}"/>
              </c:ext>
            </c:extLst>
          </c:dPt>
          <c:dPt>
            <c:idx val="3326"/>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19FD-A35D-4391-AAFE-72E442723726}"/>
              </c:ext>
            </c:extLst>
          </c:dPt>
          <c:dPt>
            <c:idx val="3327"/>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19FF-A35D-4391-AAFE-72E442723726}"/>
              </c:ext>
            </c:extLst>
          </c:dPt>
          <c:dPt>
            <c:idx val="3328"/>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1A01-A35D-4391-AAFE-72E442723726}"/>
              </c:ext>
            </c:extLst>
          </c:dPt>
          <c:dPt>
            <c:idx val="3329"/>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1A03-A35D-4391-AAFE-72E442723726}"/>
              </c:ext>
            </c:extLst>
          </c:dPt>
          <c:dPt>
            <c:idx val="3330"/>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A05-A35D-4391-AAFE-72E442723726}"/>
              </c:ext>
            </c:extLst>
          </c:dPt>
          <c:dPt>
            <c:idx val="3331"/>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A07-A35D-4391-AAFE-72E442723726}"/>
              </c:ext>
            </c:extLst>
          </c:dPt>
          <c:dPt>
            <c:idx val="3332"/>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A09-A35D-4391-AAFE-72E442723726}"/>
              </c:ext>
            </c:extLst>
          </c:dPt>
          <c:dPt>
            <c:idx val="3333"/>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A0B-A35D-4391-AAFE-72E442723726}"/>
              </c:ext>
            </c:extLst>
          </c:dPt>
          <c:dPt>
            <c:idx val="3334"/>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A0D-A35D-4391-AAFE-72E442723726}"/>
              </c:ext>
            </c:extLst>
          </c:dPt>
          <c:dPt>
            <c:idx val="3335"/>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A0F-A35D-4391-AAFE-72E442723726}"/>
              </c:ext>
            </c:extLst>
          </c:dPt>
          <c:dPt>
            <c:idx val="3336"/>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1A11-A35D-4391-AAFE-72E442723726}"/>
              </c:ext>
            </c:extLst>
          </c:dPt>
          <c:dPt>
            <c:idx val="3337"/>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1A13-A35D-4391-AAFE-72E442723726}"/>
              </c:ext>
            </c:extLst>
          </c:dPt>
          <c:dPt>
            <c:idx val="3338"/>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1A15-A35D-4391-AAFE-72E442723726}"/>
              </c:ext>
            </c:extLst>
          </c:dPt>
          <c:dPt>
            <c:idx val="3339"/>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1A17-A35D-4391-AAFE-72E442723726}"/>
              </c:ext>
            </c:extLst>
          </c:dPt>
          <c:dPt>
            <c:idx val="3340"/>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1A19-A35D-4391-AAFE-72E442723726}"/>
              </c:ext>
            </c:extLst>
          </c:dPt>
          <c:dPt>
            <c:idx val="3341"/>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1A1B-A35D-4391-AAFE-72E442723726}"/>
              </c:ext>
            </c:extLst>
          </c:dPt>
          <c:dPt>
            <c:idx val="3342"/>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A1D-A35D-4391-AAFE-72E442723726}"/>
              </c:ext>
            </c:extLst>
          </c:dPt>
          <c:dPt>
            <c:idx val="3343"/>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A1F-A35D-4391-AAFE-72E442723726}"/>
              </c:ext>
            </c:extLst>
          </c:dPt>
          <c:dPt>
            <c:idx val="3344"/>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A21-A35D-4391-AAFE-72E442723726}"/>
              </c:ext>
            </c:extLst>
          </c:dPt>
          <c:dPt>
            <c:idx val="3345"/>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A23-A35D-4391-AAFE-72E442723726}"/>
              </c:ext>
            </c:extLst>
          </c:dPt>
          <c:dPt>
            <c:idx val="3346"/>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A25-A35D-4391-AAFE-72E442723726}"/>
              </c:ext>
            </c:extLst>
          </c:dPt>
          <c:dPt>
            <c:idx val="3347"/>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A27-A35D-4391-AAFE-72E442723726}"/>
              </c:ext>
            </c:extLst>
          </c:dPt>
          <c:dPt>
            <c:idx val="3348"/>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1A29-A35D-4391-AAFE-72E442723726}"/>
              </c:ext>
            </c:extLst>
          </c:dPt>
          <c:dPt>
            <c:idx val="3349"/>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1A2B-A35D-4391-AAFE-72E442723726}"/>
              </c:ext>
            </c:extLst>
          </c:dPt>
          <c:dPt>
            <c:idx val="3350"/>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1A2D-A35D-4391-AAFE-72E442723726}"/>
              </c:ext>
            </c:extLst>
          </c:dPt>
          <c:dPt>
            <c:idx val="3351"/>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1A2F-A35D-4391-AAFE-72E442723726}"/>
              </c:ext>
            </c:extLst>
          </c:dPt>
          <c:dPt>
            <c:idx val="3352"/>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1A31-A35D-4391-AAFE-72E442723726}"/>
              </c:ext>
            </c:extLst>
          </c:dPt>
          <c:dPt>
            <c:idx val="3353"/>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1A33-A35D-4391-AAFE-72E442723726}"/>
              </c:ext>
            </c:extLst>
          </c:dPt>
          <c:dPt>
            <c:idx val="3354"/>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1A35-A35D-4391-AAFE-72E442723726}"/>
              </c:ext>
            </c:extLst>
          </c:dPt>
          <c:dPt>
            <c:idx val="3355"/>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1A37-A35D-4391-AAFE-72E442723726}"/>
              </c:ext>
            </c:extLst>
          </c:dPt>
          <c:dPt>
            <c:idx val="3356"/>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1A39-A35D-4391-AAFE-72E442723726}"/>
              </c:ext>
            </c:extLst>
          </c:dPt>
          <c:dPt>
            <c:idx val="3357"/>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1A3B-A35D-4391-AAFE-72E442723726}"/>
              </c:ext>
            </c:extLst>
          </c:dPt>
          <c:dPt>
            <c:idx val="3358"/>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1A3D-A35D-4391-AAFE-72E442723726}"/>
              </c:ext>
            </c:extLst>
          </c:dPt>
          <c:dPt>
            <c:idx val="3359"/>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1A3F-A35D-4391-AAFE-72E442723726}"/>
              </c:ext>
            </c:extLst>
          </c:dPt>
          <c:dPt>
            <c:idx val="3360"/>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A41-A35D-4391-AAFE-72E442723726}"/>
              </c:ext>
            </c:extLst>
          </c:dPt>
          <c:dPt>
            <c:idx val="3361"/>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A43-A35D-4391-AAFE-72E442723726}"/>
              </c:ext>
            </c:extLst>
          </c:dPt>
          <c:dPt>
            <c:idx val="3362"/>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A45-A35D-4391-AAFE-72E442723726}"/>
              </c:ext>
            </c:extLst>
          </c:dPt>
          <c:dPt>
            <c:idx val="3363"/>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A47-A35D-4391-AAFE-72E442723726}"/>
              </c:ext>
            </c:extLst>
          </c:dPt>
          <c:dPt>
            <c:idx val="3364"/>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A49-A35D-4391-AAFE-72E442723726}"/>
              </c:ext>
            </c:extLst>
          </c:dPt>
          <c:dPt>
            <c:idx val="3365"/>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A4B-A35D-4391-AAFE-72E442723726}"/>
              </c:ext>
            </c:extLst>
          </c:dPt>
          <c:dPt>
            <c:idx val="3366"/>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1A4D-A35D-4391-AAFE-72E442723726}"/>
              </c:ext>
            </c:extLst>
          </c:dPt>
          <c:dPt>
            <c:idx val="3367"/>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1A4F-A35D-4391-AAFE-72E442723726}"/>
              </c:ext>
            </c:extLst>
          </c:dPt>
          <c:dPt>
            <c:idx val="3368"/>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1A51-A35D-4391-AAFE-72E442723726}"/>
              </c:ext>
            </c:extLst>
          </c:dPt>
          <c:dPt>
            <c:idx val="3369"/>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1A53-A35D-4391-AAFE-72E442723726}"/>
              </c:ext>
            </c:extLst>
          </c:dPt>
          <c:dPt>
            <c:idx val="3370"/>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1A55-A35D-4391-AAFE-72E442723726}"/>
              </c:ext>
            </c:extLst>
          </c:dPt>
          <c:dPt>
            <c:idx val="3371"/>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1A57-A35D-4391-AAFE-72E442723726}"/>
              </c:ext>
            </c:extLst>
          </c:dPt>
          <c:dPt>
            <c:idx val="3372"/>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A59-A35D-4391-AAFE-72E442723726}"/>
              </c:ext>
            </c:extLst>
          </c:dPt>
          <c:dPt>
            <c:idx val="3373"/>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A5B-A35D-4391-AAFE-72E442723726}"/>
              </c:ext>
            </c:extLst>
          </c:dPt>
          <c:dPt>
            <c:idx val="3374"/>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A5D-A35D-4391-AAFE-72E442723726}"/>
              </c:ext>
            </c:extLst>
          </c:dPt>
          <c:dPt>
            <c:idx val="3375"/>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A5F-A35D-4391-AAFE-72E442723726}"/>
              </c:ext>
            </c:extLst>
          </c:dPt>
          <c:dPt>
            <c:idx val="3376"/>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A61-A35D-4391-AAFE-72E442723726}"/>
              </c:ext>
            </c:extLst>
          </c:dPt>
          <c:dPt>
            <c:idx val="3377"/>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A63-A35D-4391-AAFE-72E442723726}"/>
              </c:ext>
            </c:extLst>
          </c:dPt>
          <c:dPt>
            <c:idx val="3378"/>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1A65-A35D-4391-AAFE-72E442723726}"/>
              </c:ext>
            </c:extLst>
          </c:dPt>
          <c:dPt>
            <c:idx val="3379"/>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1A67-A35D-4391-AAFE-72E442723726}"/>
              </c:ext>
            </c:extLst>
          </c:dPt>
          <c:dPt>
            <c:idx val="3380"/>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1A69-A35D-4391-AAFE-72E442723726}"/>
              </c:ext>
            </c:extLst>
          </c:dPt>
          <c:dPt>
            <c:idx val="3381"/>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1A6B-A35D-4391-AAFE-72E442723726}"/>
              </c:ext>
            </c:extLst>
          </c:dPt>
          <c:dPt>
            <c:idx val="3382"/>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1A6D-A35D-4391-AAFE-72E442723726}"/>
              </c:ext>
            </c:extLst>
          </c:dPt>
          <c:dPt>
            <c:idx val="3383"/>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1A6F-A35D-4391-AAFE-72E442723726}"/>
              </c:ext>
            </c:extLst>
          </c:dPt>
          <c:dPt>
            <c:idx val="3384"/>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A71-A35D-4391-AAFE-72E442723726}"/>
              </c:ext>
            </c:extLst>
          </c:dPt>
          <c:dPt>
            <c:idx val="3385"/>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A73-A35D-4391-AAFE-72E442723726}"/>
              </c:ext>
            </c:extLst>
          </c:dPt>
          <c:dPt>
            <c:idx val="3386"/>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A75-A35D-4391-AAFE-72E442723726}"/>
              </c:ext>
            </c:extLst>
          </c:dPt>
          <c:dPt>
            <c:idx val="3387"/>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A77-A35D-4391-AAFE-72E442723726}"/>
              </c:ext>
            </c:extLst>
          </c:dPt>
          <c:dPt>
            <c:idx val="3388"/>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A79-A35D-4391-AAFE-72E442723726}"/>
              </c:ext>
            </c:extLst>
          </c:dPt>
          <c:dPt>
            <c:idx val="3389"/>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A7B-A35D-4391-AAFE-72E442723726}"/>
              </c:ext>
            </c:extLst>
          </c:dPt>
          <c:dPt>
            <c:idx val="3390"/>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1A7D-A35D-4391-AAFE-72E442723726}"/>
              </c:ext>
            </c:extLst>
          </c:dPt>
          <c:dPt>
            <c:idx val="3391"/>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1A7F-A35D-4391-AAFE-72E442723726}"/>
              </c:ext>
            </c:extLst>
          </c:dPt>
          <c:dPt>
            <c:idx val="3392"/>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1A81-A35D-4391-AAFE-72E442723726}"/>
              </c:ext>
            </c:extLst>
          </c:dPt>
          <c:dPt>
            <c:idx val="3393"/>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1A83-A35D-4391-AAFE-72E442723726}"/>
              </c:ext>
            </c:extLst>
          </c:dPt>
          <c:dPt>
            <c:idx val="3394"/>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1A85-A35D-4391-AAFE-72E442723726}"/>
              </c:ext>
            </c:extLst>
          </c:dPt>
          <c:dPt>
            <c:idx val="3395"/>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1A87-A35D-4391-AAFE-72E442723726}"/>
              </c:ext>
            </c:extLst>
          </c:dPt>
          <c:dPt>
            <c:idx val="3396"/>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A89-A35D-4391-AAFE-72E442723726}"/>
              </c:ext>
            </c:extLst>
          </c:dPt>
          <c:dPt>
            <c:idx val="3397"/>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A8B-A35D-4391-AAFE-72E442723726}"/>
              </c:ext>
            </c:extLst>
          </c:dPt>
          <c:dPt>
            <c:idx val="3398"/>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A8D-A35D-4391-AAFE-72E442723726}"/>
              </c:ext>
            </c:extLst>
          </c:dPt>
          <c:dPt>
            <c:idx val="3399"/>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A8F-A35D-4391-AAFE-72E442723726}"/>
              </c:ext>
            </c:extLst>
          </c:dPt>
          <c:dPt>
            <c:idx val="3400"/>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A91-A35D-4391-AAFE-72E442723726}"/>
              </c:ext>
            </c:extLst>
          </c:dPt>
          <c:dPt>
            <c:idx val="3401"/>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A93-A35D-4391-AAFE-72E442723726}"/>
              </c:ext>
            </c:extLst>
          </c:dPt>
          <c:dPt>
            <c:idx val="3402"/>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1A95-A35D-4391-AAFE-72E442723726}"/>
              </c:ext>
            </c:extLst>
          </c:dPt>
          <c:dPt>
            <c:idx val="3403"/>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1A97-A35D-4391-AAFE-72E442723726}"/>
              </c:ext>
            </c:extLst>
          </c:dPt>
          <c:dPt>
            <c:idx val="3404"/>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1A99-A35D-4391-AAFE-72E442723726}"/>
              </c:ext>
            </c:extLst>
          </c:dPt>
          <c:dPt>
            <c:idx val="3405"/>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1A9B-A35D-4391-AAFE-72E442723726}"/>
              </c:ext>
            </c:extLst>
          </c:dPt>
          <c:dPt>
            <c:idx val="3406"/>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1A9D-A35D-4391-AAFE-72E442723726}"/>
              </c:ext>
            </c:extLst>
          </c:dPt>
          <c:dPt>
            <c:idx val="3407"/>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1A9F-A35D-4391-AAFE-72E442723726}"/>
              </c:ext>
            </c:extLst>
          </c:dPt>
          <c:dPt>
            <c:idx val="3408"/>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1AA1-A35D-4391-AAFE-72E442723726}"/>
              </c:ext>
            </c:extLst>
          </c:dPt>
          <c:dPt>
            <c:idx val="3409"/>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1AA3-A35D-4391-AAFE-72E442723726}"/>
              </c:ext>
            </c:extLst>
          </c:dPt>
          <c:dPt>
            <c:idx val="3410"/>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1AA5-A35D-4391-AAFE-72E442723726}"/>
              </c:ext>
            </c:extLst>
          </c:dPt>
          <c:dPt>
            <c:idx val="3411"/>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1AA7-A35D-4391-AAFE-72E442723726}"/>
              </c:ext>
            </c:extLst>
          </c:dPt>
          <c:dPt>
            <c:idx val="3412"/>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1AA9-A35D-4391-AAFE-72E442723726}"/>
              </c:ext>
            </c:extLst>
          </c:dPt>
          <c:dPt>
            <c:idx val="3413"/>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1AAB-A35D-4391-AAFE-72E442723726}"/>
              </c:ext>
            </c:extLst>
          </c:dPt>
          <c:dPt>
            <c:idx val="3414"/>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AAD-A35D-4391-AAFE-72E442723726}"/>
              </c:ext>
            </c:extLst>
          </c:dPt>
          <c:dPt>
            <c:idx val="3415"/>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AAF-A35D-4391-AAFE-72E442723726}"/>
              </c:ext>
            </c:extLst>
          </c:dPt>
          <c:dPt>
            <c:idx val="3416"/>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AB1-A35D-4391-AAFE-72E442723726}"/>
              </c:ext>
            </c:extLst>
          </c:dPt>
          <c:dPt>
            <c:idx val="3417"/>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AB3-A35D-4391-AAFE-72E442723726}"/>
              </c:ext>
            </c:extLst>
          </c:dPt>
          <c:dPt>
            <c:idx val="3418"/>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AB5-A35D-4391-AAFE-72E442723726}"/>
              </c:ext>
            </c:extLst>
          </c:dPt>
          <c:dPt>
            <c:idx val="3419"/>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AB7-A35D-4391-AAFE-72E442723726}"/>
              </c:ext>
            </c:extLst>
          </c:dPt>
          <c:dPt>
            <c:idx val="3420"/>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1AB9-A35D-4391-AAFE-72E442723726}"/>
              </c:ext>
            </c:extLst>
          </c:dPt>
          <c:dPt>
            <c:idx val="3421"/>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1ABB-A35D-4391-AAFE-72E442723726}"/>
              </c:ext>
            </c:extLst>
          </c:dPt>
          <c:dPt>
            <c:idx val="3422"/>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1ABD-A35D-4391-AAFE-72E442723726}"/>
              </c:ext>
            </c:extLst>
          </c:dPt>
          <c:dPt>
            <c:idx val="3423"/>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1ABF-A35D-4391-AAFE-72E442723726}"/>
              </c:ext>
            </c:extLst>
          </c:dPt>
          <c:dPt>
            <c:idx val="3424"/>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1AC1-A35D-4391-AAFE-72E442723726}"/>
              </c:ext>
            </c:extLst>
          </c:dPt>
          <c:dPt>
            <c:idx val="3425"/>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1AC3-A35D-4391-AAFE-72E442723726}"/>
              </c:ext>
            </c:extLst>
          </c:dPt>
          <c:dPt>
            <c:idx val="3426"/>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AC5-A35D-4391-AAFE-72E442723726}"/>
              </c:ext>
            </c:extLst>
          </c:dPt>
          <c:dPt>
            <c:idx val="3427"/>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AC7-A35D-4391-AAFE-72E442723726}"/>
              </c:ext>
            </c:extLst>
          </c:dPt>
          <c:dPt>
            <c:idx val="3428"/>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AC9-A35D-4391-AAFE-72E442723726}"/>
              </c:ext>
            </c:extLst>
          </c:dPt>
          <c:dPt>
            <c:idx val="3429"/>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ACB-A35D-4391-AAFE-72E442723726}"/>
              </c:ext>
            </c:extLst>
          </c:dPt>
          <c:dPt>
            <c:idx val="3430"/>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ACD-A35D-4391-AAFE-72E442723726}"/>
              </c:ext>
            </c:extLst>
          </c:dPt>
          <c:dPt>
            <c:idx val="3431"/>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ACF-A35D-4391-AAFE-72E442723726}"/>
              </c:ext>
            </c:extLst>
          </c:dPt>
          <c:dPt>
            <c:idx val="3432"/>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1AD1-A35D-4391-AAFE-72E442723726}"/>
              </c:ext>
            </c:extLst>
          </c:dPt>
          <c:dPt>
            <c:idx val="3433"/>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1AD3-A35D-4391-AAFE-72E442723726}"/>
              </c:ext>
            </c:extLst>
          </c:dPt>
          <c:dPt>
            <c:idx val="3434"/>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1AD5-A35D-4391-AAFE-72E442723726}"/>
              </c:ext>
            </c:extLst>
          </c:dPt>
          <c:dPt>
            <c:idx val="3435"/>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1AD7-A35D-4391-AAFE-72E442723726}"/>
              </c:ext>
            </c:extLst>
          </c:dPt>
          <c:dPt>
            <c:idx val="3436"/>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1AD9-A35D-4391-AAFE-72E442723726}"/>
              </c:ext>
            </c:extLst>
          </c:dPt>
          <c:dPt>
            <c:idx val="3437"/>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1ADB-A35D-4391-AAFE-72E442723726}"/>
              </c:ext>
            </c:extLst>
          </c:dPt>
          <c:dPt>
            <c:idx val="3438"/>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ADD-A35D-4391-AAFE-72E442723726}"/>
              </c:ext>
            </c:extLst>
          </c:dPt>
          <c:dPt>
            <c:idx val="3439"/>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ADF-A35D-4391-AAFE-72E442723726}"/>
              </c:ext>
            </c:extLst>
          </c:dPt>
          <c:dPt>
            <c:idx val="3440"/>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AE1-A35D-4391-AAFE-72E442723726}"/>
              </c:ext>
            </c:extLst>
          </c:dPt>
          <c:dPt>
            <c:idx val="3441"/>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AE3-A35D-4391-AAFE-72E442723726}"/>
              </c:ext>
            </c:extLst>
          </c:dPt>
          <c:dPt>
            <c:idx val="3442"/>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AE5-A35D-4391-AAFE-72E442723726}"/>
              </c:ext>
            </c:extLst>
          </c:dPt>
          <c:dPt>
            <c:idx val="3443"/>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AE7-A35D-4391-AAFE-72E442723726}"/>
              </c:ext>
            </c:extLst>
          </c:dPt>
          <c:dPt>
            <c:idx val="3444"/>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1AE9-A35D-4391-AAFE-72E442723726}"/>
              </c:ext>
            </c:extLst>
          </c:dPt>
          <c:dPt>
            <c:idx val="3445"/>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1AEB-A35D-4391-AAFE-72E442723726}"/>
              </c:ext>
            </c:extLst>
          </c:dPt>
          <c:dPt>
            <c:idx val="3446"/>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1AED-A35D-4391-AAFE-72E442723726}"/>
              </c:ext>
            </c:extLst>
          </c:dPt>
          <c:dPt>
            <c:idx val="3447"/>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1AEF-A35D-4391-AAFE-72E442723726}"/>
              </c:ext>
            </c:extLst>
          </c:dPt>
          <c:dPt>
            <c:idx val="3448"/>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1AF1-A35D-4391-AAFE-72E442723726}"/>
              </c:ext>
            </c:extLst>
          </c:dPt>
          <c:dPt>
            <c:idx val="3449"/>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1AF3-A35D-4391-AAFE-72E442723726}"/>
              </c:ext>
            </c:extLst>
          </c:dPt>
          <c:dPt>
            <c:idx val="3450"/>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AF5-A35D-4391-AAFE-72E442723726}"/>
              </c:ext>
            </c:extLst>
          </c:dPt>
          <c:dPt>
            <c:idx val="3451"/>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AF7-A35D-4391-AAFE-72E442723726}"/>
              </c:ext>
            </c:extLst>
          </c:dPt>
          <c:dPt>
            <c:idx val="3452"/>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AF9-A35D-4391-AAFE-72E442723726}"/>
              </c:ext>
            </c:extLst>
          </c:dPt>
          <c:dPt>
            <c:idx val="3453"/>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AFB-A35D-4391-AAFE-72E442723726}"/>
              </c:ext>
            </c:extLst>
          </c:dPt>
          <c:dPt>
            <c:idx val="3454"/>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AFD-A35D-4391-AAFE-72E442723726}"/>
              </c:ext>
            </c:extLst>
          </c:dPt>
          <c:dPt>
            <c:idx val="3455"/>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AFF-A35D-4391-AAFE-72E442723726}"/>
              </c:ext>
            </c:extLst>
          </c:dPt>
          <c:dPt>
            <c:idx val="3456"/>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1B01-A35D-4391-AAFE-72E442723726}"/>
              </c:ext>
            </c:extLst>
          </c:dPt>
          <c:dPt>
            <c:idx val="3457"/>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1B03-A35D-4391-AAFE-72E442723726}"/>
              </c:ext>
            </c:extLst>
          </c:dPt>
          <c:dPt>
            <c:idx val="3458"/>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1B05-A35D-4391-AAFE-72E442723726}"/>
              </c:ext>
            </c:extLst>
          </c:dPt>
          <c:dPt>
            <c:idx val="3459"/>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1B07-A35D-4391-AAFE-72E442723726}"/>
              </c:ext>
            </c:extLst>
          </c:dPt>
          <c:dPt>
            <c:idx val="3460"/>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1B09-A35D-4391-AAFE-72E442723726}"/>
              </c:ext>
            </c:extLst>
          </c:dPt>
          <c:dPt>
            <c:idx val="3461"/>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1B0B-A35D-4391-AAFE-72E442723726}"/>
              </c:ext>
            </c:extLst>
          </c:dPt>
          <c:dPt>
            <c:idx val="3462"/>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1B0D-A35D-4391-AAFE-72E442723726}"/>
              </c:ext>
            </c:extLst>
          </c:dPt>
          <c:dPt>
            <c:idx val="3463"/>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1B0F-A35D-4391-AAFE-72E442723726}"/>
              </c:ext>
            </c:extLst>
          </c:dPt>
          <c:dPt>
            <c:idx val="3464"/>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1B11-A35D-4391-AAFE-72E442723726}"/>
              </c:ext>
            </c:extLst>
          </c:dPt>
          <c:dPt>
            <c:idx val="3465"/>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1B13-A35D-4391-AAFE-72E442723726}"/>
              </c:ext>
            </c:extLst>
          </c:dPt>
          <c:dPt>
            <c:idx val="3466"/>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1B15-A35D-4391-AAFE-72E442723726}"/>
              </c:ext>
            </c:extLst>
          </c:dPt>
          <c:dPt>
            <c:idx val="3467"/>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1B17-A35D-4391-AAFE-72E442723726}"/>
              </c:ext>
            </c:extLst>
          </c:dPt>
          <c:dPt>
            <c:idx val="3468"/>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B19-A35D-4391-AAFE-72E442723726}"/>
              </c:ext>
            </c:extLst>
          </c:dPt>
          <c:dPt>
            <c:idx val="3469"/>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B1B-A35D-4391-AAFE-72E442723726}"/>
              </c:ext>
            </c:extLst>
          </c:dPt>
          <c:dPt>
            <c:idx val="3470"/>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B1D-A35D-4391-AAFE-72E442723726}"/>
              </c:ext>
            </c:extLst>
          </c:dPt>
          <c:dPt>
            <c:idx val="3471"/>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B1F-A35D-4391-AAFE-72E442723726}"/>
              </c:ext>
            </c:extLst>
          </c:dPt>
          <c:dPt>
            <c:idx val="3472"/>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B21-A35D-4391-AAFE-72E442723726}"/>
              </c:ext>
            </c:extLst>
          </c:dPt>
          <c:dPt>
            <c:idx val="3473"/>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B23-A35D-4391-AAFE-72E442723726}"/>
              </c:ext>
            </c:extLst>
          </c:dPt>
          <c:dPt>
            <c:idx val="3474"/>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1B25-A35D-4391-AAFE-72E442723726}"/>
              </c:ext>
            </c:extLst>
          </c:dPt>
          <c:dPt>
            <c:idx val="3475"/>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1B27-A35D-4391-AAFE-72E442723726}"/>
              </c:ext>
            </c:extLst>
          </c:dPt>
          <c:dPt>
            <c:idx val="3476"/>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1B29-A35D-4391-AAFE-72E442723726}"/>
              </c:ext>
            </c:extLst>
          </c:dPt>
          <c:dPt>
            <c:idx val="3477"/>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1B2B-A35D-4391-AAFE-72E442723726}"/>
              </c:ext>
            </c:extLst>
          </c:dPt>
          <c:dPt>
            <c:idx val="3478"/>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1B2D-A35D-4391-AAFE-72E442723726}"/>
              </c:ext>
            </c:extLst>
          </c:dPt>
          <c:dPt>
            <c:idx val="3479"/>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1B2F-A35D-4391-AAFE-72E442723726}"/>
              </c:ext>
            </c:extLst>
          </c:dPt>
          <c:dPt>
            <c:idx val="3480"/>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B31-A35D-4391-AAFE-72E442723726}"/>
              </c:ext>
            </c:extLst>
          </c:dPt>
          <c:dPt>
            <c:idx val="3481"/>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B33-A35D-4391-AAFE-72E442723726}"/>
              </c:ext>
            </c:extLst>
          </c:dPt>
          <c:dPt>
            <c:idx val="3482"/>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B35-A35D-4391-AAFE-72E442723726}"/>
              </c:ext>
            </c:extLst>
          </c:dPt>
          <c:dPt>
            <c:idx val="3483"/>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B37-A35D-4391-AAFE-72E442723726}"/>
              </c:ext>
            </c:extLst>
          </c:dPt>
          <c:dPt>
            <c:idx val="3484"/>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B39-A35D-4391-AAFE-72E442723726}"/>
              </c:ext>
            </c:extLst>
          </c:dPt>
          <c:dPt>
            <c:idx val="3485"/>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B3B-A35D-4391-AAFE-72E442723726}"/>
              </c:ext>
            </c:extLst>
          </c:dPt>
          <c:dPt>
            <c:idx val="3486"/>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1B3D-A35D-4391-AAFE-72E442723726}"/>
              </c:ext>
            </c:extLst>
          </c:dPt>
          <c:dPt>
            <c:idx val="3487"/>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1B3F-A35D-4391-AAFE-72E442723726}"/>
              </c:ext>
            </c:extLst>
          </c:dPt>
          <c:dPt>
            <c:idx val="3488"/>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1B41-A35D-4391-AAFE-72E442723726}"/>
              </c:ext>
            </c:extLst>
          </c:dPt>
          <c:dPt>
            <c:idx val="3489"/>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1B43-A35D-4391-AAFE-72E442723726}"/>
              </c:ext>
            </c:extLst>
          </c:dPt>
          <c:dPt>
            <c:idx val="3490"/>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1B45-A35D-4391-AAFE-72E442723726}"/>
              </c:ext>
            </c:extLst>
          </c:dPt>
          <c:dPt>
            <c:idx val="3491"/>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1B47-A35D-4391-AAFE-72E442723726}"/>
              </c:ext>
            </c:extLst>
          </c:dPt>
          <c:dPt>
            <c:idx val="3492"/>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B49-A35D-4391-AAFE-72E442723726}"/>
              </c:ext>
            </c:extLst>
          </c:dPt>
          <c:dPt>
            <c:idx val="3493"/>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B4B-A35D-4391-AAFE-72E442723726}"/>
              </c:ext>
            </c:extLst>
          </c:dPt>
          <c:dPt>
            <c:idx val="3494"/>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B4D-A35D-4391-AAFE-72E442723726}"/>
              </c:ext>
            </c:extLst>
          </c:dPt>
          <c:dPt>
            <c:idx val="3495"/>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B4F-A35D-4391-AAFE-72E442723726}"/>
              </c:ext>
            </c:extLst>
          </c:dPt>
          <c:dPt>
            <c:idx val="3496"/>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B51-A35D-4391-AAFE-72E442723726}"/>
              </c:ext>
            </c:extLst>
          </c:dPt>
          <c:dPt>
            <c:idx val="3497"/>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B53-A35D-4391-AAFE-72E442723726}"/>
              </c:ext>
            </c:extLst>
          </c:dPt>
          <c:dPt>
            <c:idx val="3498"/>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1B55-A35D-4391-AAFE-72E442723726}"/>
              </c:ext>
            </c:extLst>
          </c:dPt>
          <c:dPt>
            <c:idx val="3499"/>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1B57-A35D-4391-AAFE-72E442723726}"/>
              </c:ext>
            </c:extLst>
          </c:dPt>
          <c:dPt>
            <c:idx val="3500"/>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1B59-A35D-4391-AAFE-72E442723726}"/>
              </c:ext>
            </c:extLst>
          </c:dPt>
          <c:dPt>
            <c:idx val="3501"/>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1B5B-A35D-4391-AAFE-72E442723726}"/>
              </c:ext>
            </c:extLst>
          </c:dPt>
          <c:dPt>
            <c:idx val="3502"/>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1B5D-A35D-4391-AAFE-72E442723726}"/>
              </c:ext>
            </c:extLst>
          </c:dPt>
          <c:dPt>
            <c:idx val="3503"/>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1B5F-A35D-4391-AAFE-72E442723726}"/>
              </c:ext>
            </c:extLst>
          </c:dPt>
          <c:dPt>
            <c:idx val="3504"/>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B61-A35D-4391-AAFE-72E442723726}"/>
              </c:ext>
            </c:extLst>
          </c:dPt>
          <c:dPt>
            <c:idx val="3505"/>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B63-A35D-4391-AAFE-72E442723726}"/>
              </c:ext>
            </c:extLst>
          </c:dPt>
          <c:dPt>
            <c:idx val="3506"/>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B65-A35D-4391-AAFE-72E442723726}"/>
              </c:ext>
            </c:extLst>
          </c:dPt>
          <c:dPt>
            <c:idx val="3507"/>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B67-A35D-4391-AAFE-72E442723726}"/>
              </c:ext>
            </c:extLst>
          </c:dPt>
          <c:dPt>
            <c:idx val="3508"/>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B69-A35D-4391-AAFE-72E442723726}"/>
              </c:ext>
            </c:extLst>
          </c:dPt>
          <c:dPt>
            <c:idx val="3509"/>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B6B-A35D-4391-AAFE-72E442723726}"/>
              </c:ext>
            </c:extLst>
          </c:dPt>
          <c:dPt>
            <c:idx val="3510"/>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1B6D-A35D-4391-AAFE-72E442723726}"/>
              </c:ext>
            </c:extLst>
          </c:dPt>
          <c:dPt>
            <c:idx val="3511"/>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1B6F-A35D-4391-AAFE-72E442723726}"/>
              </c:ext>
            </c:extLst>
          </c:dPt>
          <c:dPt>
            <c:idx val="3512"/>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1B71-A35D-4391-AAFE-72E442723726}"/>
              </c:ext>
            </c:extLst>
          </c:dPt>
          <c:dPt>
            <c:idx val="3513"/>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1B73-A35D-4391-AAFE-72E442723726}"/>
              </c:ext>
            </c:extLst>
          </c:dPt>
          <c:dPt>
            <c:idx val="3514"/>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1B75-A35D-4391-AAFE-72E442723726}"/>
              </c:ext>
            </c:extLst>
          </c:dPt>
          <c:dPt>
            <c:idx val="3515"/>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1B77-A35D-4391-AAFE-72E442723726}"/>
              </c:ext>
            </c:extLst>
          </c:dPt>
          <c:dPt>
            <c:idx val="3516"/>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1B79-A35D-4391-AAFE-72E442723726}"/>
              </c:ext>
            </c:extLst>
          </c:dPt>
          <c:dPt>
            <c:idx val="3517"/>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1B7B-A35D-4391-AAFE-72E442723726}"/>
              </c:ext>
            </c:extLst>
          </c:dPt>
          <c:dPt>
            <c:idx val="3518"/>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1B7D-A35D-4391-AAFE-72E442723726}"/>
              </c:ext>
            </c:extLst>
          </c:dPt>
          <c:dPt>
            <c:idx val="3519"/>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1B7F-A35D-4391-AAFE-72E442723726}"/>
              </c:ext>
            </c:extLst>
          </c:dPt>
          <c:dPt>
            <c:idx val="3520"/>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1B81-A35D-4391-AAFE-72E442723726}"/>
              </c:ext>
            </c:extLst>
          </c:dPt>
          <c:dPt>
            <c:idx val="3521"/>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1B83-A35D-4391-AAFE-72E442723726}"/>
              </c:ext>
            </c:extLst>
          </c:dPt>
          <c:dPt>
            <c:idx val="3522"/>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B85-A35D-4391-AAFE-72E442723726}"/>
              </c:ext>
            </c:extLst>
          </c:dPt>
          <c:dPt>
            <c:idx val="3523"/>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B87-A35D-4391-AAFE-72E442723726}"/>
              </c:ext>
            </c:extLst>
          </c:dPt>
          <c:dPt>
            <c:idx val="3524"/>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B89-A35D-4391-AAFE-72E442723726}"/>
              </c:ext>
            </c:extLst>
          </c:dPt>
          <c:dPt>
            <c:idx val="3525"/>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B8B-A35D-4391-AAFE-72E442723726}"/>
              </c:ext>
            </c:extLst>
          </c:dPt>
          <c:dPt>
            <c:idx val="3526"/>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B8D-A35D-4391-AAFE-72E442723726}"/>
              </c:ext>
            </c:extLst>
          </c:dPt>
          <c:dPt>
            <c:idx val="3527"/>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B8F-A35D-4391-AAFE-72E442723726}"/>
              </c:ext>
            </c:extLst>
          </c:dPt>
          <c:dPt>
            <c:idx val="3528"/>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1B91-A35D-4391-AAFE-72E442723726}"/>
              </c:ext>
            </c:extLst>
          </c:dPt>
          <c:dPt>
            <c:idx val="3529"/>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1B93-A35D-4391-AAFE-72E442723726}"/>
              </c:ext>
            </c:extLst>
          </c:dPt>
          <c:dPt>
            <c:idx val="3530"/>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1B95-A35D-4391-AAFE-72E442723726}"/>
              </c:ext>
            </c:extLst>
          </c:dPt>
          <c:dPt>
            <c:idx val="3531"/>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1B97-A35D-4391-AAFE-72E442723726}"/>
              </c:ext>
            </c:extLst>
          </c:dPt>
          <c:dPt>
            <c:idx val="3532"/>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1B99-A35D-4391-AAFE-72E442723726}"/>
              </c:ext>
            </c:extLst>
          </c:dPt>
          <c:dPt>
            <c:idx val="3533"/>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1B9B-A35D-4391-AAFE-72E442723726}"/>
              </c:ext>
            </c:extLst>
          </c:dPt>
          <c:dPt>
            <c:idx val="3534"/>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B9D-A35D-4391-AAFE-72E442723726}"/>
              </c:ext>
            </c:extLst>
          </c:dPt>
          <c:dPt>
            <c:idx val="3535"/>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B9F-A35D-4391-AAFE-72E442723726}"/>
              </c:ext>
            </c:extLst>
          </c:dPt>
          <c:dPt>
            <c:idx val="3536"/>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BA1-A35D-4391-AAFE-72E442723726}"/>
              </c:ext>
            </c:extLst>
          </c:dPt>
          <c:dPt>
            <c:idx val="3537"/>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BA3-A35D-4391-AAFE-72E442723726}"/>
              </c:ext>
            </c:extLst>
          </c:dPt>
          <c:dPt>
            <c:idx val="3538"/>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BA5-A35D-4391-AAFE-72E442723726}"/>
              </c:ext>
            </c:extLst>
          </c:dPt>
          <c:dPt>
            <c:idx val="3539"/>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BA7-A35D-4391-AAFE-72E442723726}"/>
              </c:ext>
            </c:extLst>
          </c:dPt>
          <c:dPt>
            <c:idx val="3540"/>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1BA9-A35D-4391-AAFE-72E442723726}"/>
              </c:ext>
            </c:extLst>
          </c:dPt>
          <c:dPt>
            <c:idx val="3541"/>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1BAB-A35D-4391-AAFE-72E442723726}"/>
              </c:ext>
            </c:extLst>
          </c:dPt>
          <c:dPt>
            <c:idx val="3542"/>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1BAD-A35D-4391-AAFE-72E442723726}"/>
              </c:ext>
            </c:extLst>
          </c:dPt>
          <c:dPt>
            <c:idx val="3543"/>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1BAF-A35D-4391-AAFE-72E442723726}"/>
              </c:ext>
            </c:extLst>
          </c:dPt>
          <c:dPt>
            <c:idx val="3544"/>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1BB1-A35D-4391-AAFE-72E442723726}"/>
              </c:ext>
            </c:extLst>
          </c:dPt>
          <c:dPt>
            <c:idx val="3545"/>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1BB3-A35D-4391-AAFE-72E442723726}"/>
              </c:ext>
            </c:extLst>
          </c:dPt>
          <c:dPt>
            <c:idx val="3546"/>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BB5-A35D-4391-AAFE-72E442723726}"/>
              </c:ext>
            </c:extLst>
          </c:dPt>
          <c:dPt>
            <c:idx val="3547"/>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BB7-A35D-4391-AAFE-72E442723726}"/>
              </c:ext>
            </c:extLst>
          </c:dPt>
          <c:dPt>
            <c:idx val="3548"/>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BB9-A35D-4391-AAFE-72E442723726}"/>
              </c:ext>
            </c:extLst>
          </c:dPt>
          <c:dPt>
            <c:idx val="3549"/>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BBB-A35D-4391-AAFE-72E442723726}"/>
              </c:ext>
            </c:extLst>
          </c:dPt>
          <c:dPt>
            <c:idx val="3550"/>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BBD-A35D-4391-AAFE-72E442723726}"/>
              </c:ext>
            </c:extLst>
          </c:dPt>
          <c:dPt>
            <c:idx val="3551"/>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BBF-A35D-4391-AAFE-72E442723726}"/>
              </c:ext>
            </c:extLst>
          </c:dPt>
          <c:dPt>
            <c:idx val="3552"/>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1BC1-A35D-4391-AAFE-72E442723726}"/>
              </c:ext>
            </c:extLst>
          </c:dPt>
          <c:dPt>
            <c:idx val="3553"/>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1BC3-A35D-4391-AAFE-72E442723726}"/>
              </c:ext>
            </c:extLst>
          </c:dPt>
          <c:dPt>
            <c:idx val="3554"/>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1BC5-A35D-4391-AAFE-72E442723726}"/>
              </c:ext>
            </c:extLst>
          </c:dPt>
          <c:dPt>
            <c:idx val="3555"/>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1BC7-A35D-4391-AAFE-72E442723726}"/>
              </c:ext>
            </c:extLst>
          </c:dPt>
          <c:dPt>
            <c:idx val="3556"/>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1BC9-A35D-4391-AAFE-72E442723726}"/>
              </c:ext>
            </c:extLst>
          </c:dPt>
          <c:dPt>
            <c:idx val="3557"/>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1BCB-A35D-4391-AAFE-72E442723726}"/>
              </c:ext>
            </c:extLst>
          </c:dPt>
          <c:dPt>
            <c:idx val="3558"/>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BCD-A35D-4391-AAFE-72E442723726}"/>
              </c:ext>
            </c:extLst>
          </c:dPt>
          <c:dPt>
            <c:idx val="3559"/>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BCF-A35D-4391-AAFE-72E442723726}"/>
              </c:ext>
            </c:extLst>
          </c:dPt>
          <c:dPt>
            <c:idx val="3560"/>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BD1-A35D-4391-AAFE-72E442723726}"/>
              </c:ext>
            </c:extLst>
          </c:dPt>
          <c:dPt>
            <c:idx val="3561"/>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BD3-A35D-4391-AAFE-72E442723726}"/>
              </c:ext>
            </c:extLst>
          </c:dPt>
          <c:dPt>
            <c:idx val="3562"/>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BD5-A35D-4391-AAFE-72E442723726}"/>
              </c:ext>
            </c:extLst>
          </c:dPt>
          <c:dPt>
            <c:idx val="3563"/>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BD7-A35D-4391-AAFE-72E442723726}"/>
              </c:ext>
            </c:extLst>
          </c:dPt>
          <c:dPt>
            <c:idx val="3564"/>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1BD9-A35D-4391-AAFE-72E442723726}"/>
              </c:ext>
            </c:extLst>
          </c:dPt>
          <c:dPt>
            <c:idx val="3565"/>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1BDB-A35D-4391-AAFE-72E442723726}"/>
              </c:ext>
            </c:extLst>
          </c:dPt>
          <c:dPt>
            <c:idx val="3566"/>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1BDD-A35D-4391-AAFE-72E442723726}"/>
              </c:ext>
            </c:extLst>
          </c:dPt>
          <c:dPt>
            <c:idx val="3567"/>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1BDF-A35D-4391-AAFE-72E442723726}"/>
              </c:ext>
            </c:extLst>
          </c:dPt>
          <c:dPt>
            <c:idx val="3568"/>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1BE1-A35D-4391-AAFE-72E442723726}"/>
              </c:ext>
            </c:extLst>
          </c:dPt>
          <c:dPt>
            <c:idx val="3569"/>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1BE3-A35D-4391-AAFE-72E442723726}"/>
              </c:ext>
            </c:extLst>
          </c:dPt>
          <c:dPt>
            <c:idx val="3570"/>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1BE5-A35D-4391-AAFE-72E442723726}"/>
              </c:ext>
            </c:extLst>
          </c:dPt>
          <c:dPt>
            <c:idx val="3571"/>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1BE7-A35D-4391-AAFE-72E442723726}"/>
              </c:ext>
            </c:extLst>
          </c:dPt>
          <c:dPt>
            <c:idx val="3572"/>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1BE9-A35D-4391-AAFE-72E442723726}"/>
              </c:ext>
            </c:extLst>
          </c:dPt>
          <c:dPt>
            <c:idx val="3573"/>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1BEB-A35D-4391-AAFE-72E442723726}"/>
              </c:ext>
            </c:extLst>
          </c:dPt>
          <c:dPt>
            <c:idx val="3574"/>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1BED-A35D-4391-AAFE-72E442723726}"/>
              </c:ext>
            </c:extLst>
          </c:dPt>
          <c:dPt>
            <c:idx val="3575"/>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1BEF-A35D-4391-AAFE-72E442723726}"/>
              </c:ext>
            </c:extLst>
          </c:dPt>
          <c:dPt>
            <c:idx val="3576"/>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BF1-A35D-4391-AAFE-72E442723726}"/>
              </c:ext>
            </c:extLst>
          </c:dPt>
          <c:dPt>
            <c:idx val="3577"/>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BF3-A35D-4391-AAFE-72E442723726}"/>
              </c:ext>
            </c:extLst>
          </c:dPt>
          <c:dPt>
            <c:idx val="3578"/>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BF5-A35D-4391-AAFE-72E442723726}"/>
              </c:ext>
            </c:extLst>
          </c:dPt>
          <c:dPt>
            <c:idx val="3579"/>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BF7-A35D-4391-AAFE-72E442723726}"/>
              </c:ext>
            </c:extLst>
          </c:dPt>
          <c:dPt>
            <c:idx val="3580"/>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BF9-A35D-4391-AAFE-72E442723726}"/>
              </c:ext>
            </c:extLst>
          </c:dPt>
          <c:dPt>
            <c:idx val="3581"/>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BFB-A35D-4391-AAFE-72E442723726}"/>
              </c:ext>
            </c:extLst>
          </c:dPt>
          <c:dPt>
            <c:idx val="3582"/>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1BFD-A35D-4391-AAFE-72E442723726}"/>
              </c:ext>
            </c:extLst>
          </c:dPt>
          <c:dPt>
            <c:idx val="3583"/>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1BFF-A35D-4391-AAFE-72E442723726}"/>
              </c:ext>
            </c:extLst>
          </c:dPt>
          <c:dPt>
            <c:idx val="3584"/>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1C01-A35D-4391-AAFE-72E442723726}"/>
              </c:ext>
            </c:extLst>
          </c:dPt>
          <c:dPt>
            <c:idx val="3585"/>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1C03-A35D-4391-AAFE-72E442723726}"/>
              </c:ext>
            </c:extLst>
          </c:dPt>
          <c:dPt>
            <c:idx val="3586"/>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1C05-A35D-4391-AAFE-72E442723726}"/>
              </c:ext>
            </c:extLst>
          </c:dPt>
          <c:dPt>
            <c:idx val="3587"/>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1C07-A35D-4391-AAFE-72E442723726}"/>
              </c:ext>
            </c:extLst>
          </c:dPt>
          <c:dPt>
            <c:idx val="3588"/>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C09-A35D-4391-AAFE-72E442723726}"/>
              </c:ext>
            </c:extLst>
          </c:dPt>
          <c:dPt>
            <c:idx val="3589"/>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C0B-A35D-4391-AAFE-72E442723726}"/>
              </c:ext>
            </c:extLst>
          </c:dPt>
          <c:dPt>
            <c:idx val="3590"/>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C0D-A35D-4391-AAFE-72E442723726}"/>
              </c:ext>
            </c:extLst>
          </c:dPt>
          <c:dPt>
            <c:idx val="3591"/>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C0F-A35D-4391-AAFE-72E442723726}"/>
              </c:ext>
            </c:extLst>
          </c:dPt>
          <c:dPt>
            <c:idx val="3592"/>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C11-A35D-4391-AAFE-72E442723726}"/>
              </c:ext>
            </c:extLst>
          </c:dPt>
          <c:dPt>
            <c:idx val="3593"/>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C13-A35D-4391-AAFE-72E442723726}"/>
              </c:ext>
            </c:extLst>
          </c:dPt>
          <c:dPt>
            <c:idx val="3594"/>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1C15-A35D-4391-AAFE-72E442723726}"/>
              </c:ext>
            </c:extLst>
          </c:dPt>
          <c:dPt>
            <c:idx val="3595"/>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1C17-A35D-4391-AAFE-72E442723726}"/>
              </c:ext>
            </c:extLst>
          </c:dPt>
          <c:dPt>
            <c:idx val="3596"/>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1C19-A35D-4391-AAFE-72E442723726}"/>
              </c:ext>
            </c:extLst>
          </c:dPt>
          <c:dPt>
            <c:idx val="3597"/>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1C1B-A35D-4391-AAFE-72E442723726}"/>
              </c:ext>
            </c:extLst>
          </c:dPt>
          <c:dPt>
            <c:idx val="3598"/>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1C1D-A35D-4391-AAFE-72E442723726}"/>
              </c:ext>
            </c:extLst>
          </c:dPt>
          <c:dPt>
            <c:idx val="3599"/>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1C1F-A35D-4391-AAFE-72E442723726}"/>
              </c:ext>
            </c:extLst>
          </c:dPt>
          <c:dPt>
            <c:idx val="3600"/>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C21-A35D-4391-AAFE-72E442723726}"/>
              </c:ext>
            </c:extLst>
          </c:dPt>
          <c:dPt>
            <c:idx val="3601"/>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C23-A35D-4391-AAFE-72E442723726}"/>
              </c:ext>
            </c:extLst>
          </c:dPt>
          <c:dPt>
            <c:idx val="3602"/>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C25-A35D-4391-AAFE-72E442723726}"/>
              </c:ext>
            </c:extLst>
          </c:dPt>
          <c:dPt>
            <c:idx val="3603"/>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C27-A35D-4391-AAFE-72E442723726}"/>
              </c:ext>
            </c:extLst>
          </c:dPt>
          <c:dPt>
            <c:idx val="3604"/>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C29-A35D-4391-AAFE-72E442723726}"/>
              </c:ext>
            </c:extLst>
          </c:dPt>
          <c:dPt>
            <c:idx val="3605"/>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C2B-A35D-4391-AAFE-72E442723726}"/>
              </c:ext>
            </c:extLst>
          </c:dPt>
          <c:dPt>
            <c:idx val="3606"/>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1C2D-A35D-4391-AAFE-72E442723726}"/>
              </c:ext>
            </c:extLst>
          </c:dPt>
          <c:dPt>
            <c:idx val="3607"/>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1C2F-A35D-4391-AAFE-72E442723726}"/>
              </c:ext>
            </c:extLst>
          </c:dPt>
          <c:dPt>
            <c:idx val="3608"/>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1C31-A35D-4391-AAFE-72E442723726}"/>
              </c:ext>
            </c:extLst>
          </c:dPt>
          <c:dPt>
            <c:idx val="3609"/>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1C33-A35D-4391-AAFE-72E442723726}"/>
              </c:ext>
            </c:extLst>
          </c:dPt>
          <c:dPt>
            <c:idx val="3610"/>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1C35-A35D-4391-AAFE-72E442723726}"/>
              </c:ext>
            </c:extLst>
          </c:dPt>
          <c:dPt>
            <c:idx val="3611"/>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1C37-A35D-4391-AAFE-72E442723726}"/>
              </c:ext>
            </c:extLst>
          </c:dPt>
          <c:dPt>
            <c:idx val="3612"/>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C39-A35D-4391-AAFE-72E442723726}"/>
              </c:ext>
            </c:extLst>
          </c:dPt>
          <c:dPt>
            <c:idx val="3613"/>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C3B-A35D-4391-AAFE-72E442723726}"/>
              </c:ext>
            </c:extLst>
          </c:dPt>
          <c:dPt>
            <c:idx val="3614"/>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C3D-A35D-4391-AAFE-72E442723726}"/>
              </c:ext>
            </c:extLst>
          </c:dPt>
          <c:dPt>
            <c:idx val="3615"/>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C3F-A35D-4391-AAFE-72E442723726}"/>
              </c:ext>
            </c:extLst>
          </c:dPt>
          <c:dPt>
            <c:idx val="3616"/>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C41-A35D-4391-AAFE-72E442723726}"/>
              </c:ext>
            </c:extLst>
          </c:dPt>
          <c:dPt>
            <c:idx val="3617"/>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C43-A35D-4391-AAFE-72E442723726}"/>
              </c:ext>
            </c:extLst>
          </c:dPt>
          <c:dPt>
            <c:idx val="3618"/>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1C45-A35D-4391-AAFE-72E442723726}"/>
              </c:ext>
            </c:extLst>
          </c:dPt>
          <c:dPt>
            <c:idx val="3619"/>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1C47-A35D-4391-AAFE-72E442723726}"/>
              </c:ext>
            </c:extLst>
          </c:dPt>
          <c:dPt>
            <c:idx val="3620"/>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1C49-A35D-4391-AAFE-72E442723726}"/>
              </c:ext>
            </c:extLst>
          </c:dPt>
          <c:dPt>
            <c:idx val="3621"/>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1C4B-A35D-4391-AAFE-72E442723726}"/>
              </c:ext>
            </c:extLst>
          </c:dPt>
          <c:dPt>
            <c:idx val="3622"/>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1C4D-A35D-4391-AAFE-72E442723726}"/>
              </c:ext>
            </c:extLst>
          </c:dPt>
          <c:dPt>
            <c:idx val="3623"/>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1C4F-A35D-4391-AAFE-72E442723726}"/>
              </c:ext>
            </c:extLst>
          </c:dPt>
          <c:dPt>
            <c:idx val="3624"/>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1C51-A35D-4391-AAFE-72E442723726}"/>
              </c:ext>
            </c:extLst>
          </c:dPt>
          <c:dPt>
            <c:idx val="3625"/>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1C53-A35D-4391-AAFE-72E442723726}"/>
              </c:ext>
            </c:extLst>
          </c:dPt>
          <c:dPt>
            <c:idx val="3626"/>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1C55-A35D-4391-AAFE-72E442723726}"/>
              </c:ext>
            </c:extLst>
          </c:dPt>
          <c:dPt>
            <c:idx val="3627"/>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1C57-A35D-4391-AAFE-72E442723726}"/>
              </c:ext>
            </c:extLst>
          </c:dPt>
          <c:dPt>
            <c:idx val="3628"/>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1C59-A35D-4391-AAFE-72E442723726}"/>
              </c:ext>
            </c:extLst>
          </c:dPt>
          <c:dPt>
            <c:idx val="3629"/>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1C5B-A35D-4391-AAFE-72E442723726}"/>
              </c:ext>
            </c:extLst>
          </c:dPt>
          <c:dPt>
            <c:idx val="3630"/>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C5D-A35D-4391-AAFE-72E442723726}"/>
              </c:ext>
            </c:extLst>
          </c:dPt>
          <c:dPt>
            <c:idx val="3631"/>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C5F-A35D-4391-AAFE-72E442723726}"/>
              </c:ext>
            </c:extLst>
          </c:dPt>
          <c:dPt>
            <c:idx val="3632"/>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C61-A35D-4391-AAFE-72E442723726}"/>
              </c:ext>
            </c:extLst>
          </c:dPt>
          <c:dPt>
            <c:idx val="3633"/>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C63-A35D-4391-AAFE-72E442723726}"/>
              </c:ext>
            </c:extLst>
          </c:dPt>
          <c:dPt>
            <c:idx val="3634"/>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C65-A35D-4391-AAFE-72E442723726}"/>
              </c:ext>
            </c:extLst>
          </c:dPt>
          <c:dPt>
            <c:idx val="3635"/>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C67-A35D-4391-AAFE-72E442723726}"/>
              </c:ext>
            </c:extLst>
          </c:dPt>
          <c:dPt>
            <c:idx val="3636"/>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1C69-A35D-4391-AAFE-72E442723726}"/>
              </c:ext>
            </c:extLst>
          </c:dPt>
          <c:dPt>
            <c:idx val="3637"/>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1C6B-A35D-4391-AAFE-72E442723726}"/>
              </c:ext>
            </c:extLst>
          </c:dPt>
          <c:dPt>
            <c:idx val="3638"/>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1C6D-A35D-4391-AAFE-72E442723726}"/>
              </c:ext>
            </c:extLst>
          </c:dPt>
          <c:dPt>
            <c:idx val="3639"/>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1C6F-A35D-4391-AAFE-72E442723726}"/>
              </c:ext>
            </c:extLst>
          </c:dPt>
          <c:dPt>
            <c:idx val="3640"/>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1C71-A35D-4391-AAFE-72E442723726}"/>
              </c:ext>
            </c:extLst>
          </c:dPt>
          <c:dPt>
            <c:idx val="3641"/>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1C73-A35D-4391-AAFE-72E442723726}"/>
              </c:ext>
            </c:extLst>
          </c:dPt>
          <c:dPt>
            <c:idx val="3642"/>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C75-A35D-4391-AAFE-72E442723726}"/>
              </c:ext>
            </c:extLst>
          </c:dPt>
          <c:dPt>
            <c:idx val="3643"/>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C77-A35D-4391-AAFE-72E442723726}"/>
              </c:ext>
            </c:extLst>
          </c:dPt>
          <c:dPt>
            <c:idx val="3644"/>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C79-A35D-4391-AAFE-72E442723726}"/>
              </c:ext>
            </c:extLst>
          </c:dPt>
          <c:dPt>
            <c:idx val="3645"/>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C7B-A35D-4391-AAFE-72E442723726}"/>
              </c:ext>
            </c:extLst>
          </c:dPt>
          <c:dPt>
            <c:idx val="3646"/>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C7D-A35D-4391-AAFE-72E442723726}"/>
              </c:ext>
            </c:extLst>
          </c:dPt>
          <c:dPt>
            <c:idx val="3647"/>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C7F-A35D-4391-AAFE-72E442723726}"/>
              </c:ext>
            </c:extLst>
          </c:dPt>
          <c:dPt>
            <c:idx val="3648"/>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1C81-A35D-4391-AAFE-72E442723726}"/>
              </c:ext>
            </c:extLst>
          </c:dPt>
          <c:dPt>
            <c:idx val="3649"/>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1C83-A35D-4391-AAFE-72E442723726}"/>
              </c:ext>
            </c:extLst>
          </c:dPt>
          <c:dPt>
            <c:idx val="3650"/>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1C85-A35D-4391-AAFE-72E442723726}"/>
              </c:ext>
            </c:extLst>
          </c:dPt>
          <c:dPt>
            <c:idx val="3651"/>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1C87-A35D-4391-AAFE-72E442723726}"/>
              </c:ext>
            </c:extLst>
          </c:dPt>
          <c:dPt>
            <c:idx val="3652"/>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1C89-A35D-4391-AAFE-72E442723726}"/>
              </c:ext>
            </c:extLst>
          </c:dPt>
          <c:dPt>
            <c:idx val="3653"/>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1C8B-A35D-4391-AAFE-72E442723726}"/>
              </c:ext>
            </c:extLst>
          </c:dPt>
          <c:dPt>
            <c:idx val="3654"/>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C8D-A35D-4391-AAFE-72E442723726}"/>
              </c:ext>
            </c:extLst>
          </c:dPt>
          <c:dPt>
            <c:idx val="3655"/>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C8F-A35D-4391-AAFE-72E442723726}"/>
              </c:ext>
            </c:extLst>
          </c:dPt>
          <c:dPt>
            <c:idx val="3656"/>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C91-A35D-4391-AAFE-72E442723726}"/>
              </c:ext>
            </c:extLst>
          </c:dPt>
          <c:dPt>
            <c:idx val="3657"/>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C93-A35D-4391-AAFE-72E442723726}"/>
              </c:ext>
            </c:extLst>
          </c:dPt>
          <c:dPt>
            <c:idx val="3658"/>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C95-A35D-4391-AAFE-72E442723726}"/>
              </c:ext>
            </c:extLst>
          </c:dPt>
          <c:dPt>
            <c:idx val="3659"/>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C97-A35D-4391-AAFE-72E442723726}"/>
              </c:ext>
            </c:extLst>
          </c:dPt>
          <c:dPt>
            <c:idx val="3660"/>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1C99-A35D-4391-AAFE-72E442723726}"/>
              </c:ext>
            </c:extLst>
          </c:dPt>
          <c:dPt>
            <c:idx val="3661"/>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1C9B-A35D-4391-AAFE-72E442723726}"/>
              </c:ext>
            </c:extLst>
          </c:dPt>
          <c:dPt>
            <c:idx val="3662"/>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1C9D-A35D-4391-AAFE-72E442723726}"/>
              </c:ext>
            </c:extLst>
          </c:dPt>
          <c:dPt>
            <c:idx val="3663"/>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1C9F-A35D-4391-AAFE-72E442723726}"/>
              </c:ext>
            </c:extLst>
          </c:dPt>
          <c:dPt>
            <c:idx val="3664"/>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1CA1-A35D-4391-AAFE-72E442723726}"/>
              </c:ext>
            </c:extLst>
          </c:dPt>
          <c:dPt>
            <c:idx val="3665"/>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1CA3-A35D-4391-AAFE-72E442723726}"/>
              </c:ext>
            </c:extLst>
          </c:dPt>
          <c:dPt>
            <c:idx val="3666"/>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CA5-A35D-4391-AAFE-72E442723726}"/>
              </c:ext>
            </c:extLst>
          </c:dPt>
          <c:dPt>
            <c:idx val="3667"/>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CA7-A35D-4391-AAFE-72E442723726}"/>
              </c:ext>
            </c:extLst>
          </c:dPt>
          <c:dPt>
            <c:idx val="3668"/>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CA9-A35D-4391-AAFE-72E442723726}"/>
              </c:ext>
            </c:extLst>
          </c:dPt>
          <c:dPt>
            <c:idx val="3669"/>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CAB-A35D-4391-AAFE-72E442723726}"/>
              </c:ext>
            </c:extLst>
          </c:dPt>
          <c:dPt>
            <c:idx val="3670"/>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CAD-A35D-4391-AAFE-72E442723726}"/>
              </c:ext>
            </c:extLst>
          </c:dPt>
          <c:dPt>
            <c:idx val="3671"/>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CAF-A35D-4391-AAFE-72E442723726}"/>
              </c:ext>
            </c:extLst>
          </c:dPt>
          <c:dPt>
            <c:idx val="3672"/>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1CB1-A35D-4391-AAFE-72E442723726}"/>
              </c:ext>
            </c:extLst>
          </c:dPt>
          <c:dPt>
            <c:idx val="3673"/>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1CB3-A35D-4391-AAFE-72E442723726}"/>
              </c:ext>
            </c:extLst>
          </c:dPt>
          <c:dPt>
            <c:idx val="3674"/>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1CB5-A35D-4391-AAFE-72E442723726}"/>
              </c:ext>
            </c:extLst>
          </c:dPt>
          <c:dPt>
            <c:idx val="3675"/>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1CB7-A35D-4391-AAFE-72E442723726}"/>
              </c:ext>
            </c:extLst>
          </c:dPt>
          <c:dPt>
            <c:idx val="3676"/>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1CB9-A35D-4391-AAFE-72E442723726}"/>
              </c:ext>
            </c:extLst>
          </c:dPt>
          <c:dPt>
            <c:idx val="3677"/>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1CBB-A35D-4391-AAFE-72E442723726}"/>
              </c:ext>
            </c:extLst>
          </c:dPt>
          <c:dPt>
            <c:idx val="3678"/>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1CBD-A35D-4391-AAFE-72E442723726}"/>
              </c:ext>
            </c:extLst>
          </c:dPt>
          <c:dPt>
            <c:idx val="3679"/>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1CBF-A35D-4391-AAFE-72E442723726}"/>
              </c:ext>
            </c:extLst>
          </c:dPt>
          <c:dPt>
            <c:idx val="3680"/>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1CC1-A35D-4391-AAFE-72E442723726}"/>
              </c:ext>
            </c:extLst>
          </c:dPt>
          <c:dPt>
            <c:idx val="3681"/>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1CC3-A35D-4391-AAFE-72E442723726}"/>
              </c:ext>
            </c:extLst>
          </c:dPt>
          <c:dPt>
            <c:idx val="3682"/>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1CC5-A35D-4391-AAFE-72E442723726}"/>
              </c:ext>
            </c:extLst>
          </c:dPt>
          <c:dPt>
            <c:idx val="3683"/>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1CC7-A35D-4391-AAFE-72E442723726}"/>
              </c:ext>
            </c:extLst>
          </c:dPt>
          <c:dPt>
            <c:idx val="3684"/>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CC9-A35D-4391-AAFE-72E442723726}"/>
              </c:ext>
            </c:extLst>
          </c:dPt>
          <c:dPt>
            <c:idx val="3685"/>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CCB-A35D-4391-AAFE-72E442723726}"/>
              </c:ext>
            </c:extLst>
          </c:dPt>
          <c:dPt>
            <c:idx val="3686"/>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CCD-A35D-4391-AAFE-72E442723726}"/>
              </c:ext>
            </c:extLst>
          </c:dPt>
          <c:dPt>
            <c:idx val="3687"/>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CCF-A35D-4391-AAFE-72E442723726}"/>
              </c:ext>
            </c:extLst>
          </c:dPt>
          <c:dPt>
            <c:idx val="3688"/>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CD1-A35D-4391-AAFE-72E442723726}"/>
              </c:ext>
            </c:extLst>
          </c:dPt>
          <c:dPt>
            <c:idx val="3689"/>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CD3-A35D-4391-AAFE-72E442723726}"/>
              </c:ext>
            </c:extLst>
          </c:dPt>
          <c:dPt>
            <c:idx val="3690"/>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1CD5-A35D-4391-AAFE-72E442723726}"/>
              </c:ext>
            </c:extLst>
          </c:dPt>
          <c:dPt>
            <c:idx val="3691"/>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1CD7-A35D-4391-AAFE-72E442723726}"/>
              </c:ext>
            </c:extLst>
          </c:dPt>
          <c:dPt>
            <c:idx val="3692"/>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1CD9-A35D-4391-AAFE-72E442723726}"/>
              </c:ext>
            </c:extLst>
          </c:dPt>
          <c:dPt>
            <c:idx val="3693"/>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1CDB-A35D-4391-AAFE-72E442723726}"/>
              </c:ext>
            </c:extLst>
          </c:dPt>
          <c:dPt>
            <c:idx val="3694"/>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1CDD-A35D-4391-AAFE-72E442723726}"/>
              </c:ext>
            </c:extLst>
          </c:dPt>
          <c:dPt>
            <c:idx val="3695"/>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1CDF-A35D-4391-AAFE-72E442723726}"/>
              </c:ext>
            </c:extLst>
          </c:dPt>
          <c:dPt>
            <c:idx val="3696"/>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CE1-A35D-4391-AAFE-72E442723726}"/>
              </c:ext>
            </c:extLst>
          </c:dPt>
          <c:dPt>
            <c:idx val="3697"/>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CE3-A35D-4391-AAFE-72E442723726}"/>
              </c:ext>
            </c:extLst>
          </c:dPt>
          <c:dPt>
            <c:idx val="3698"/>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CE5-A35D-4391-AAFE-72E442723726}"/>
              </c:ext>
            </c:extLst>
          </c:dPt>
          <c:dPt>
            <c:idx val="3699"/>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CE7-A35D-4391-AAFE-72E442723726}"/>
              </c:ext>
            </c:extLst>
          </c:dPt>
          <c:dPt>
            <c:idx val="3700"/>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CE9-A35D-4391-AAFE-72E442723726}"/>
              </c:ext>
            </c:extLst>
          </c:dPt>
          <c:dPt>
            <c:idx val="3701"/>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CEB-A35D-4391-AAFE-72E442723726}"/>
              </c:ext>
            </c:extLst>
          </c:dPt>
          <c:dPt>
            <c:idx val="3702"/>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1CED-A35D-4391-AAFE-72E442723726}"/>
              </c:ext>
            </c:extLst>
          </c:dPt>
          <c:dPt>
            <c:idx val="3703"/>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1CEF-A35D-4391-AAFE-72E442723726}"/>
              </c:ext>
            </c:extLst>
          </c:dPt>
          <c:dPt>
            <c:idx val="3704"/>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1CF1-A35D-4391-AAFE-72E442723726}"/>
              </c:ext>
            </c:extLst>
          </c:dPt>
          <c:dPt>
            <c:idx val="3705"/>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1CF3-A35D-4391-AAFE-72E442723726}"/>
              </c:ext>
            </c:extLst>
          </c:dPt>
          <c:dPt>
            <c:idx val="3706"/>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1CF5-A35D-4391-AAFE-72E442723726}"/>
              </c:ext>
            </c:extLst>
          </c:dPt>
          <c:dPt>
            <c:idx val="3707"/>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1CF7-A35D-4391-AAFE-72E442723726}"/>
              </c:ext>
            </c:extLst>
          </c:dPt>
          <c:dPt>
            <c:idx val="3708"/>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CF9-A35D-4391-AAFE-72E442723726}"/>
              </c:ext>
            </c:extLst>
          </c:dPt>
          <c:dPt>
            <c:idx val="3709"/>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CFB-A35D-4391-AAFE-72E442723726}"/>
              </c:ext>
            </c:extLst>
          </c:dPt>
          <c:dPt>
            <c:idx val="3710"/>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CFD-A35D-4391-AAFE-72E442723726}"/>
              </c:ext>
            </c:extLst>
          </c:dPt>
          <c:dPt>
            <c:idx val="3711"/>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CFF-A35D-4391-AAFE-72E442723726}"/>
              </c:ext>
            </c:extLst>
          </c:dPt>
          <c:dPt>
            <c:idx val="3712"/>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D01-A35D-4391-AAFE-72E442723726}"/>
              </c:ext>
            </c:extLst>
          </c:dPt>
          <c:dPt>
            <c:idx val="3713"/>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D03-A35D-4391-AAFE-72E442723726}"/>
              </c:ext>
            </c:extLst>
          </c:dPt>
          <c:dPt>
            <c:idx val="3714"/>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1D05-A35D-4391-AAFE-72E442723726}"/>
              </c:ext>
            </c:extLst>
          </c:dPt>
          <c:dPt>
            <c:idx val="3715"/>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1D07-A35D-4391-AAFE-72E442723726}"/>
              </c:ext>
            </c:extLst>
          </c:dPt>
          <c:dPt>
            <c:idx val="3716"/>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1D09-A35D-4391-AAFE-72E442723726}"/>
              </c:ext>
            </c:extLst>
          </c:dPt>
          <c:dPt>
            <c:idx val="3717"/>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1D0B-A35D-4391-AAFE-72E442723726}"/>
              </c:ext>
            </c:extLst>
          </c:dPt>
          <c:dPt>
            <c:idx val="3718"/>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1D0D-A35D-4391-AAFE-72E442723726}"/>
              </c:ext>
            </c:extLst>
          </c:dPt>
          <c:dPt>
            <c:idx val="3719"/>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1D0F-A35D-4391-AAFE-72E442723726}"/>
              </c:ext>
            </c:extLst>
          </c:dPt>
          <c:dPt>
            <c:idx val="3720"/>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D11-A35D-4391-AAFE-72E442723726}"/>
              </c:ext>
            </c:extLst>
          </c:dPt>
          <c:dPt>
            <c:idx val="3721"/>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D13-A35D-4391-AAFE-72E442723726}"/>
              </c:ext>
            </c:extLst>
          </c:dPt>
          <c:dPt>
            <c:idx val="3722"/>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D15-A35D-4391-AAFE-72E442723726}"/>
              </c:ext>
            </c:extLst>
          </c:dPt>
          <c:dPt>
            <c:idx val="3723"/>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D17-A35D-4391-AAFE-72E442723726}"/>
              </c:ext>
            </c:extLst>
          </c:dPt>
          <c:dPt>
            <c:idx val="3724"/>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D19-A35D-4391-AAFE-72E442723726}"/>
              </c:ext>
            </c:extLst>
          </c:dPt>
          <c:dPt>
            <c:idx val="3725"/>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D1B-A35D-4391-AAFE-72E442723726}"/>
              </c:ext>
            </c:extLst>
          </c:dPt>
          <c:dPt>
            <c:idx val="3726"/>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1D1D-A35D-4391-AAFE-72E442723726}"/>
              </c:ext>
            </c:extLst>
          </c:dPt>
          <c:dPt>
            <c:idx val="3727"/>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1D1F-A35D-4391-AAFE-72E442723726}"/>
              </c:ext>
            </c:extLst>
          </c:dPt>
          <c:dPt>
            <c:idx val="3728"/>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1D21-A35D-4391-AAFE-72E442723726}"/>
              </c:ext>
            </c:extLst>
          </c:dPt>
          <c:dPt>
            <c:idx val="3729"/>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1D23-A35D-4391-AAFE-72E442723726}"/>
              </c:ext>
            </c:extLst>
          </c:dPt>
          <c:dPt>
            <c:idx val="3730"/>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1D25-A35D-4391-AAFE-72E442723726}"/>
              </c:ext>
            </c:extLst>
          </c:dPt>
          <c:dPt>
            <c:idx val="3731"/>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1D27-A35D-4391-AAFE-72E442723726}"/>
              </c:ext>
            </c:extLst>
          </c:dPt>
          <c:dPt>
            <c:idx val="3732"/>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1D29-A35D-4391-AAFE-72E442723726}"/>
              </c:ext>
            </c:extLst>
          </c:dPt>
          <c:dPt>
            <c:idx val="3733"/>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1D2B-A35D-4391-AAFE-72E442723726}"/>
              </c:ext>
            </c:extLst>
          </c:dPt>
          <c:dPt>
            <c:idx val="3734"/>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1D2D-A35D-4391-AAFE-72E442723726}"/>
              </c:ext>
            </c:extLst>
          </c:dPt>
          <c:dPt>
            <c:idx val="3735"/>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1D2F-A35D-4391-AAFE-72E442723726}"/>
              </c:ext>
            </c:extLst>
          </c:dPt>
          <c:dPt>
            <c:idx val="3736"/>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1D31-A35D-4391-AAFE-72E442723726}"/>
              </c:ext>
            </c:extLst>
          </c:dPt>
          <c:dPt>
            <c:idx val="3737"/>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1D33-A35D-4391-AAFE-72E442723726}"/>
              </c:ext>
            </c:extLst>
          </c:dPt>
          <c:dPt>
            <c:idx val="3738"/>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D35-A35D-4391-AAFE-72E442723726}"/>
              </c:ext>
            </c:extLst>
          </c:dPt>
          <c:dPt>
            <c:idx val="3739"/>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D37-A35D-4391-AAFE-72E442723726}"/>
              </c:ext>
            </c:extLst>
          </c:dPt>
          <c:dPt>
            <c:idx val="3740"/>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D39-A35D-4391-AAFE-72E442723726}"/>
              </c:ext>
            </c:extLst>
          </c:dPt>
          <c:dPt>
            <c:idx val="3741"/>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D3B-A35D-4391-AAFE-72E442723726}"/>
              </c:ext>
            </c:extLst>
          </c:dPt>
          <c:dPt>
            <c:idx val="3742"/>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D3D-A35D-4391-AAFE-72E442723726}"/>
              </c:ext>
            </c:extLst>
          </c:dPt>
          <c:dPt>
            <c:idx val="3743"/>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D3F-A35D-4391-AAFE-72E442723726}"/>
              </c:ext>
            </c:extLst>
          </c:dPt>
          <c:dPt>
            <c:idx val="3744"/>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1D41-A35D-4391-AAFE-72E442723726}"/>
              </c:ext>
            </c:extLst>
          </c:dPt>
          <c:dPt>
            <c:idx val="3745"/>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1D43-A35D-4391-AAFE-72E442723726}"/>
              </c:ext>
            </c:extLst>
          </c:dPt>
          <c:dPt>
            <c:idx val="3746"/>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1D45-A35D-4391-AAFE-72E442723726}"/>
              </c:ext>
            </c:extLst>
          </c:dPt>
          <c:dPt>
            <c:idx val="3747"/>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1D47-A35D-4391-AAFE-72E442723726}"/>
              </c:ext>
            </c:extLst>
          </c:dPt>
          <c:dPt>
            <c:idx val="3748"/>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1D49-A35D-4391-AAFE-72E442723726}"/>
              </c:ext>
            </c:extLst>
          </c:dPt>
          <c:dPt>
            <c:idx val="3749"/>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1D4B-A35D-4391-AAFE-72E442723726}"/>
              </c:ext>
            </c:extLst>
          </c:dPt>
          <c:dPt>
            <c:idx val="3750"/>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D4D-A35D-4391-AAFE-72E442723726}"/>
              </c:ext>
            </c:extLst>
          </c:dPt>
          <c:dPt>
            <c:idx val="3751"/>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D4F-A35D-4391-AAFE-72E442723726}"/>
              </c:ext>
            </c:extLst>
          </c:dPt>
          <c:dPt>
            <c:idx val="3752"/>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D51-A35D-4391-AAFE-72E442723726}"/>
              </c:ext>
            </c:extLst>
          </c:dPt>
          <c:dPt>
            <c:idx val="3753"/>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D53-A35D-4391-AAFE-72E442723726}"/>
              </c:ext>
            </c:extLst>
          </c:dPt>
          <c:dPt>
            <c:idx val="3754"/>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D55-A35D-4391-AAFE-72E442723726}"/>
              </c:ext>
            </c:extLst>
          </c:dPt>
          <c:dPt>
            <c:idx val="3755"/>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D57-A35D-4391-AAFE-72E442723726}"/>
              </c:ext>
            </c:extLst>
          </c:dPt>
          <c:dPt>
            <c:idx val="3756"/>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1D59-A35D-4391-AAFE-72E442723726}"/>
              </c:ext>
            </c:extLst>
          </c:dPt>
          <c:dPt>
            <c:idx val="3757"/>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1D5B-A35D-4391-AAFE-72E442723726}"/>
              </c:ext>
            </c:extLst>
          </c:dPt>
          <c:dPt>
            <c:idx val="3758"/>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1D5D-A35D-4391-AAFE-72E442723726}"/>
              </c:ext>
            </c:extLst>
          </c:dPt>
          <c:dPt>
            <c:idx val="3759"/>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1D5F-A35D-4391-AAFE-72E442723726}"/>
              </c:ext>
            </c:extLst>
          </c:dPt>
          <c:dPt>
            <c:idx val="3760"/>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1D61-A35D-4391-AAFE-72E442723726}"/>
              </c:ext>
            </c:extLst>
          </c:dPt>
          <c:dPt>
            <c:idx val="3761"/>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1D63-A35D-4391-AAFE-72E442723726}"/>
              </c:ext>
            </c:extLst>
          </c:dPt>
          <c:dPt>
            <c:idx val="3762"/>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D65-A35D-4391-AAFE-72E442723726}"/>
              </c:ext>
            </c:extLst>
          </c:dPt>
          <c:dPt>
            <c:idx val="3763"/>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D67-A35D-4391-AAFE-72E442723726}"/>
              </c:ext>
            </c:extLst>
          </c:dPt>
          <c:dPt>
            <c:idx val="3764"/>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D69-A35D-4391-AAFE-72E442723726}"/>
              </c:ext>
            </c:extLst>
          </c:dPt>
          <c:dPt>
            <c:idx val="3765"/>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D6B-A35D-4391-AAFE-72E442723726}"/>
              </c:ext>
            </c:extLst>
          </c:dPt>
          <c:dPt>
            <c:idx val="3766"/>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D6D-A35D-4391-AAFE-72E442723726}"/>
              </c:ext>
            </c:extLst>
          </c:dPt>
          <c:dPt>
            <c:idx val="3767"/>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D6F-A35D-4391-AAFE-72E442723726}"/>
              </c:ext>
            </c:extLst>
          </c:dPt>
          <c:dPt>
            <c:idx val="3768"/>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1D71-A35D-4391-AAFE-72E442723726}"/>
              </c:ext>
            </c:extLst>
          </c:dPt>
          <c:dPt>
            <c:idx val="3769"/>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1D73-A35D-4391-AAFE-72E442723726}"/>
              </c:ext>
            </c:extLst>
          </c:dPt>
          <c:dPt>
            <c:idx val="3770"/>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1D75-A35D-4391-AAFE-72E442723726}"/>
              </c:ext>
            </c:extLst>
          </c:dPt>
          <c:dPt>
            <c:idx val="3771"/>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1D77-A35D-4391-AAFE-72E442723726}"/>
              </c:ext>
            </c:extLst>
          </c:dPt>
          <c:dPt>
            <c:idx val="3772"/>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1D79-A35D-4391-AAFE-72E442723726}"/>
              </c:ext>
            </c:extLst>
          </c:dPt>
          <c:dPt>
            <c:idx val="3773"/>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1D7B-A35D-4391-AAFE-72E442723726}"/>
              </c:ext>
            </c:extLst>
          </c:dPt>
          <c:dPt>
            <c:idx val="3774"/>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D7D-A35D-4391-AAFE-72E442723726}"/>
              </c:ext>
            </c:extLst>
          </c:dPt>
          <c:dPt>
            <c:idx val="3775"/>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D7F-A35D-4391-AAFE-72E442723726}"/>
              </c:ext>
            </c:extLst>
          </c:dPt>
          <c:dPt>
            <c:idx val="3776"/>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D81-A35D-4391-AAFE-72E442723726}"/>
              </c:ext>
            </c:extLst>
          </c:dPt>
          <c:dPt>
            <c:idx val="3777"/>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D83-A35D-4391-AAFE-72E442723726}"/>
              </c:ext>
            </c:extLst>
          </c:dPt>
          <c:dPt>
            <c:idx val="3778"/>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D85-A35D-4391-AAFE-72E442723726}"/>
              </c:ext>
            </c:extLst>
          </c:dPt>
          <c:dPt>
            <c:idx val="3779"/>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D87-A35D-4391-AAFE-72E442723726}"/>
              </c:ext>
            </c:extLst>
          </c:dPt>
          <c:dPt>
            <c:idx val="3780"/>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1D89-A35D-4391-AAFE-72E442723726}"/>
              </c:ext>
            </c:extLst>
          </c:dPt>
          <c:dPt>
            <c:idx val="3781"/>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1D8B-A35D-4391-AAFE-72E442723726}"/>
              </c:ext>
            </c:extLst>
          </c:dPt>
          <c:dPt>
            <c:idx val="3782"/>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1D8D-A35D-4391-AAFE-72E442723726}"/>
              </c:ext>
            </c:extLst>
          </c:dPt>
          <c:dPt>
            <c:idx val="3783"/>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1D8F-A35D-4391-AAFE-72E442723726}"/>
              </c:ext>
            </c:extLst>
          </c:dPt>
          <c:dPt>
            <c:idx val="3784"/>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1D91-A35D-4391-AAFE-72E442723726}"/>
              </c:ext>
            </c:extLst>
          </c:dPt>
          <c:dPt>
            <c:idx val="3785"/>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1D93-A35D-4391-AAFE-72E442723726}"/>
              </c:ext>
            </c:extLst>
          </c:dPt>
          <c:dPt>
            <c:idx val="3786"/>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1D95-A35D-4391-AAFE-72E442723726}"/>
              </c:ext>
            </c:extLst>
          </c:dPt>
          <c:dPt>
            <c:idx val="3787"/>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1D97-A35D-4391-AAFE-72E442723726}"/>
              </c:ext>
            </c:extLst>
          </c:dPt>
          <c:dPt>
            <c:idx val="3788"/>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1D99-A35D-4391-AAFE-72E442723726}"/>
              </c:ext>
            </c:extLst>
          </c:dPt>
          <c:dPt>
            <c:idx val="3789"/>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1D9B-A35D-4391-AAFE-72E442723726}"/>
              </c:ext>
            </c:extLst>
          </c:dPt>
          <c:dPt>
            <c:idx val="3790"/>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1D9D-A35D-4391-AAFE-72E442723726}"/>
              </c:ext>
            </c:extLst>
          </c:dPt>
          <c:dPt>
            <c:idx val="3791"/>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1D9F-A35D-4391-AAFE-72E442723726}"/>
              </c:ext>
            </c:extLst>
          </c:dPt>
          <c:dPt>
            <c:idx val="3792"/>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DA1-A35D-4391-AAFE-72E442723726}"/>
              </c:ext>
            </c:extLst>
          </c:dPt>
          <c:dPt>
            <c:idx val="3793"/>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DA3-A35D-4391-AAFE-72E442723726}"/>
              </c:ext>
            </c:extLst>
          </c:dPt>
          <c:dPt>
            <c:idx val="3794"/>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DA5-A35D-4391-AAFE-72E442723726}"/>
              </c:ext>
            </c:extLst>
          </c:dPt>
          <c:dPt>
            <c:idx val="3795"/>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DA7-A35D-4391-AAFE-72E442723726}"/>
              </c:ext>
            </c:extLst>
          </c:dPt>
          <c:dPt>
            <c:idx val="3796"/>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DA9-A35D-4391-AAFE-72E442723726}"/>
              </c:ext>
            </c:extLst>
          </c:dPt>
          <c:dPt>
            <c:idx val="3797"/>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DAB-A35D-4391-AAFE-72E442723726}"/>
              </c:ext>
            </c:extLst>
          </c:dPt>
          <c:dPt>
            <c:idx val="3798"/>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1DAD-A35D-4391-AAFE-72E442723726}"/>
              </c:ext>
            </c:extLst>
          </c:dPt>
          <c:dPt>
            <c:idx val="3799"/>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1DAF-A35D-4391-AAFE-72E442723726}"/>
              </c:ext>
            </c:extLst>
          </c:dPt>
          <c:dPt>
            <c:idx val="3800"/>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1DB1-A35D-4391-AAFE-72E442723726}"/>
              </c:ext>
            </c:extLst>
          </c:dPt>
          <c:dPt>
            <c:idx val="3801"/>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1DB3-A35D-4391-AAFE-72E442723726}"/>
              </c:ext>
            </c:extLst>
          </c:dPt>
          <c:dPt>
            <c:idx val="3802"/>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1DB5-A35D-4391-AAFE-72E442723726}"/>
              </c:ext>
            </c:extLst>
          </c:dPt>
          <c:dPt>
            <c:idx val="3803"/>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1DB7-A35D-4391-AAFE-72E442723726}"/>
              </c:ext>
            </c:extLst>
          </c:dPt>
          <c:dPt>
            <c:idx val="3804"/>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DB9-A35D-4391-AAFE-72E442723726}"/>
              </c:ext>
            </c:extLst>
          </c:dPt>
          <c:dPt>
            <c:idx val="3805"/>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DBB-A35D-4391-AAFE-72E442723726}"/>
              </c:ext>
            </c:extLst>
          </c:dPt>
          <c:dPt>
            <c:idx val="3806"/>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DBD-A35D-4391-AAFE-72E442723726}"/>
              </c:ext>
            </c:extLst>
          </c:dPt>
          <c:dPt>
            <c:idx val="3807"/>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DBF-A35D-4391-AAFE-72E442723726}"/>
              </c:ext>
            </c:extLst>
          </c:dPt>
          <c:dPt>
            <c:idx val="3808"/>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DC1-A35D-4391-AAFE-72E442723726}"/>
              </c:ext>
            </c:extLst>
          </c:dPt>
          <c:dPt>
            <c:idx val="3809"/>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DC3-A35D-4391-AAFE-72E442723726}"/>
              </c:ext>
            </c:extLst>
          </c:dPt>
          <c:dPt>
            <c:idx val="3810"/>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1DC5-A35D-4391-AAFE-72E442723726}"/>
              </c:ext>
            </c:extLst>
          </c:dPt>
          <c:dPt>
            <c:idx val="3811"/>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1DC7-A35D-4391-AAFE-72E442723726}"/>
              </c:ext>
            </c:extLst>
          </c:dPt>
          <c:dPt>
            <c:idx val="3812"/>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1DC9-A35D-4391-AAFE-72E442723726}"/>
              </c:ext>
            </c:extLst>
          </c:dPt>
          <c:dPt>
            <c:idx val="3813"/>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1DCB-A35D-4391-AAFE-72E442723726}"/>
              </c:ext>
            </c:extLst>
          </c:dPt>
          <c:dPt>
            <c:idx val="3814"/>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1DCD-A35D-4391-AAFE-72E442723726}"/>
              </c:ext>
            </c:extLst>
          </c:dPt>
          <c:dPt>
            <c:idx val="3815"/>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1DCF-A35D-4391-AAFE-72E442723726}"/>
              </c:ext>
            </c:extLst>
          </c:dPt>
          <c:dPt>
            <c:idx val="3816"/>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DD1-A35D-4391-AAFE-72E442723726}"/>
              </c:ext>
            </c:extLst>
          </c:dPt>
          <c:dPt>
            <c:idx val="3817"/>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DD3-A35D-4391-AAFE-72E442723726}"/>
              </c:ext>
            </c:extLst>
          </c:dPt>
          <c:dPt>
            <c:idx val="3818"/>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DD5-A35D-4391-AAFE-72E442723726}"/>
              </c:ext>
            </c:extLst>
          </c:dPt>
          <c:dPt>
            <c:idx val="3819"/>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DD7-A35D-4391-AAFE-72E442723726}"/>
              </c:ext>
            </c:extLst>
          </c:dPt>
          <c:dPt>
            <c:idx val="3820"/>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DD9-A35D-4391-AAFE-72E442723726}"/>
              </c:ext>
            </c:extLst>
          </c:dPt>
          <c:dPt>
            <c:idx val="3821"/>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DDB-A35D-4391-AAFE-72E442723726}"/>
              </c:ext>
            </c:extLst>
          </c:dPt>
          <c:dPt>
            <c:idx val="3822"/>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1DDD-A35D-4391-AAFE-72E442723726}"/>
              </c:ext>
            </c:extLst>
          </c:dPt>
          <c:dPt>
            <c:idx val="3823"/>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1DDF-A35D-4391-AAFE-72E442723726}"/>
              </c:ext>
            </c:extLst>
          </c:dPt>
          <c:dPt>
            <c:idx val="3824"/>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1DE1-A35D-4391-AAFE-72E442723726}"/>
              </c:ext>
            </c:extLst>
          </c:dPt>
          <c:dPt>
            <c:idx val="3825"/>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1DE3-A35D-4391-AAFE-72E442723726}"/>
              </c:ext>
            </c:extLst>
          </c:dPt>
          <c:dPt>
            <c:idx val="3826"/>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1DE5-A35D-4391-AAFE-72E442723726}"/>
              </c:ext>
            </c:extLst>
          </c:dPt>
          <c:dPt>
            <c:idx val="3827"/>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1DE7-A35D-4391-AAFE-72E442723726}"/>
              </c:ext>
            </c:extLst>
          </c:dPt>
          <c:dPt>
            <c:idx val="3828"/>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DE9-A35D-4391-AAFE-72E442723726}"/>
              </c:ext>
            </c:extLst>
          </c:dPt>
          <c:dPt>
            <c:idx val="3829"/>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DEB-A35D-4391-AAFE-72E442723726}"/>
              </c:ext>
            </c:extLst>
          </c:dPt>
          <c:dPt>
            <c:idx val="3830"/>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DED-A35D-4391-AAFE-72E442723726}"/>
              </c:ext>
            </c:extLst>
          </c:dPt>
          <c:dPt>
            <c:idx val="3831"/>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DEF-A35D-4391-AAFE-72E442723726}"/>
              </c:ext>
            </c:extLst>
          </c:dPt>
          <c:dPt>
            <c:idx val="3832"/>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DF1-A35D-4391-AAFE-72E442723726}"/>
              </c:ext>
            </c:extLst>
          </c:dPt>
          <c:dPt>
            <c:idx val="3833"/>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DF3-A35D-4391-AAFE-72E442723726}"/>
              </c:ext>
            </c:extLst>
          </c:dPt>
          <c:dPt>
            <c:idx val="3834"/>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1DF5-A35D-4391-AAFE-72E442723726}"/>
              </c:ext>
            </c:extLst>
          </c:dPt>
          <c:dPt>
            <c:idx val="3835"/>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1DF7-A35D-4391-AAFE-72E442723726}"/>
              </c:ext>
            </c:extLst>
          </c:dPt>
          <c:dPt>
            <c:idx val="3836"/>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1DF9-A35D-4391-AAFE-72E442723726}"/>
              </c:ext>
            </c:extLst>
          </c:dPt>
          <c:dPt>
            <c:idx val="3837"/>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1DFB-A35D-4391-AAFE-72E442723726}"/>
              </c:ext>
            </c:extLst>
          </c:dPt>
          <c:dPt>
            <c:idx val="3838"/>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1DFD-A35D-4391-AAFE-72E442723726}"/>
              </c:ext>
            </c:extLst>
          </c:dPt>
          <c:dPt>
            <c:idx val="3839"/>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1DFF-A35D-4391-AAFE-72E442723726}"/>
              </c:ext>
            </c:extLst>
          </c:dPt>
          <c:dPt>
            <c:idx val="3840"/>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1E01-A35D-4391-AAFE-72E442723726}"/>
              </c:ext>
            </c:extLst>
          </c:dPt>
          <c:dPt>
            <c:idx val="3841"/>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1E03-A35D-4391-AAFE-72E442723726}"/>
              </c:ext>
            </c:extLst>
          </c:dPt>
          <c:dPt>
            <c:idx val="3842"/>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1E05-A35D-4391-AAFE-72E442723726}"/>
              </c:ext>
            </c:extLst>
          </c:dPt>
          <c:dPt>
            <c:idx val="3843"/>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1E07-A35D-4391-AAFE-72E442723726}"/>
              </c:ext>
            </c:extLst>
          </c:dPt>
          <c:dPt>
            <c:idx val="3844"/>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1E09-A35D-4391-AAFE-72E442723726}"/>
              </c:ext>
            </c:extLst>
          </c:dPt>
          <c:dPt>
            <c:idx val="3845"/>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1E0B-A35D-4391-AAFE-72E442723726}"/>
              </c:ext>
            </c:extLst>
          </c:dPt>
          <c:dPt>
            <c:idx val="3846"/>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E0D-A35D-4391-AAFE-72E442723726}"/>
              </c:ext>
            </c:extLst>
          </c:dPt>
          <c:dPt>
            <c:idx val="3847"/>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E0F-A35D-4391-AAFE-72E442723726}"/>
              </c:ext>
            </c:extLst>
          </c:dPt>
          <c:dPt>
            <c:idx val="3848"/>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E11-A35D-4391-AAFE-72E442723726}"/>
              </c:ext>
            </c:extLst>
          </c:dPt>
          <c:dPt>
            <c:idx val="3849"/>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E13-A35D-4391-AAFE-72E442723726}"/>
              </c:ext>
            </c:extLst>
          </c:dPt>
          <c:dPt>
            <c:idx val="3850"/>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E15-A35D-4391-AAFE-72E442723726}"/>
              </c:ext>
            </c:extLst>
          </c:dPt>
          <c:dPt>
            <c:idx val="3851"/>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E17-A35D-4391-AAFE-72E442723726}"/>
              </c:ext>
            </c:extLst>
          </c:dPt>
          <c:dPt>
            <c:idx val="3852"/>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1E19-A35D-4391-AAFE-72E442723726}"/>
              </c:ext>
            </c:extLst>
          </c:dPt>
          <c:dPt>
            <c:idx val="3853"/>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1E1B-A35D-4391-AAFE-72E442723726}"/>
              </c:ext>
            </c:extLst>
          </c:dPt>
          <c:dPt>
            <c:idx val="3854"/>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1E1D-A35D-4391-AAFE-72E442723726}"/>
              </c:ext>
            </c:extLst>
          </c:dPt>
          <c:dPt>
            <c:idx val="3855"/>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1E1F-A35D-4391-AAFE-72E442723726}"/>
              </c:ext>
            </c:extLst>
          </c:dPt>
          <c:dPt>
            <c:idx val="3856"/>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1E21-A35D-4391-AAFE-72E442723726}"/>
              </c:ext>
            </c:extLst>
          </c:dPt>
          <c:dPt>
            <c:idx val="3857"/>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1E23-A35D-4391-AAFE-72E442723726}"/>
              </c:ext>
            </c:extLst>
          </c:dPt>
          <c:dPt>
            <c:idx val="3858"/>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E25-A35D-4391-AAFE-72E442723726}"/>
              </c:ext>
            </c:extLst>
          </c:dPt>
          <c:dPt>
            <c:idx val="3859"/>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E27-A35D-4391-AAFE-72E442723726}"/>
              </c:ext>
            </c:extLst>
          </c:dPt>
          <c:dPt>
            <c:idx val="3860"/>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E29-A35D-4391-AAFE-72E442723726}"/>
              </c:ext>
            </c:extLst>
          </c:dPt>
          <c:dPt>
            <c:idx val="3861"/>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E2B-A35D-4391-AAFE-72E442723726}"/>
              </c:ext>
            </c:extLst>
          </c:dPt>
          <c:dPt>
            <c:idx val="3862"/>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E2D-A35D-4391-AAFE-72E442723726}"/>
              </c:ext>
            </c:extLst>
          </c:dPt>
          <c:dPt>
            <c:idx val="3863"/>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E2F-A35D-4391-AAFE-72E442723726}"/>
              </c:ext>
            </c:extLst>
          </c:dPt>
          <c:dPt>
            <c:idx val="3864"/>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1E31-A35D-4391-AAFE-72E442723726}"/>
              </c:ext>
            </c:extLst>
          </c:dPt>
          <c:dPt>
            <c:idx val="3865"/>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1E33-A35D-4391-AAFE-72E442723726}"/>
              </c:ext>
            </c:extLst>
          </c:dPt>
          <c:dPt>
            <c:idx val="3866"/>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1E35-A35D-4391-AAFE-72E442723726}"/>
              </c:ext>
            </c:extLst>
          </c:dPt>
          <c:dPt>
            <c:idx val="3867"/>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1E37-A35D-4391-AAFE-72E442723726}"/>
              </c:ext>
            </c:extLst>
          </c:dPt>
          <c:dPt>
            <c:idx val="3868"/>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1E39-A35D-4391-AAFE-72E442723726}"/>
              </c:ext>
            </c:extLst>
          </c:dPt>
          <c:dPt>
            <c:idx val="3869"/>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1E3B-A35D-4391-AAFE-72E442723726}"/>
              </c:ext>
            </c:extLst>
          </c:dPt>
          <c:dPt>
            <c:idx val="3870"/>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E3D-A35D-4391-AAFE-72E442723726}"/>
              </c:ext>
            </c:extLst>
          </c:dPt>
          <c:dPt>
            <c:idx val="3871"/>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E3F-A35D-4391-AAFE-72E442723726}"/>
              </c:ext>
            </c:extLst>
          </c:dPt>
          <c:dPt>
            <c:idx val="3872"/>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E41-A35D-4391-AAFE-72E442723726}"/>
              </c:ext>
            </c:extLst>
          </c:dPt>
          <c:dPt>
            <c:idx val="3873"/>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E43-A35D-4391-AAFE-72E442723726}"/>
              </c:ext>
            </c:extLst>
          </c:dPt>
          <c:dPt>
            <c:idx val="3874"/>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E45-A35D-4391-AAFE-72E442723726}"/>
              </c:ext>
            </c:extLst>
          </c:dPt>
          <c:dPt>
            <c:idx val="3875"/>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E47-A35D-4391-AAFE-72E442723726}"/>
              </c:ext>
            </c:extLst>
          </c:dPt>
          <c:dPt>
            <c:idx val="3876"/>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1E49-A35D-4391-AAFE-72E442723726}"/>
              </c:ext>
            </c:extLst>
          </c:dPt>
          <c:dPt>
            <c:idx val="3877"/>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1E4B-A35D-4391-AAFE-72E442723726}"/>
              </c:ext>
            </c:extLst>
          </c:dPt>
          <c:dPt>
            <c:idx val="3878"/>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1E4D-A35D-4391-AAFE-72E442723726}"/>
              </c:ext>
            </c:extLst>
          </c:dPt>
          <c:dPt>
            <c:idx val="3879"/>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1E4F-A35D-4391-AAFE-72E442723726}"/>
              </c:ext>
            </c:extLst>
          </c:dPt>
          <c:dPt>
            <c:idx val="3880"/>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1E51-A35D-4391-AAFE-72E442723726}"/>
              </c:ext>
            </c:extLst>
          </c:dPt>
          <c:dPt>
            <c:idx val="3881"/>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1E53-A35D-4391-AAFE-72E442723726}"/>
              </c:ext>
            </c:extLst>
          </c:dPt>
          <c:dPt>
            <c:idx val="3882"/>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E55-A35D-4391-AAFE-72E442723726}"/>
              </c:ext>
            </c:extLst>
          </c:dPt>
          <c:dPt>
            <c:idx val="3883"/>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E57-A35D-4391-AAFE-72E442723726}"/>
              </c:ext>
            </c:extLst>
          </c:dPt>
          <c:dPt>
            <c:idx val="3884"/>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E59-A35D-4391-AAFE-72E442723726}"/>
              </c:ext>
            </c:extLst>
          </c:dPt>
          <c:dPt>
            <c:idx val="3885"/>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E5B-A35D-4391-AAFE-72E442723726}"/>
              </c:ext>
            </c:extLst>
          </c:dPt>
          <c:dPt>
            <c:idx val="3886"/>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E5D-A35D-4391-AAFE-72E442723726}"/>
              </c:ext>
            </c:extLst>
          </c:dPt>
          <c:dPt>
            <c:idx val="3887"/>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E5F-A35D-4391-AAFE-72E442723726}"/>
              </c:ext>
            </c:extLst>
          </c:dPt>
          <c:dPt>
            <c:idx val="3888"/>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1E61-A35D-4391-AAFE-72E442723726}"/>
              </c:ext>
            </c:extLst>
          </c:dPt>
          <c:dPt>
            <c:idx val="3889"/>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1E63-A35D-4391-AAFE-72E442723726}"/>
              </c:ext>
            </c:extLst>
          </c:dPt>
          <c:dPt>
            <c:idx val="3890"/>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1E65-A35D-4391-AAFE-72E442723726}"/>
              </c:ext>
            </c:extLst>
          </c:dPt>
          <c:dPt>
            <c:idx val="3891"/>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1E67-A35D-4391-AAFE-72E442723726}"/>
              </c:ext>
            </c:extLst>
          </c:dPt>
          <c:dPt>
            <c:idx val="3892"/>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1E69-A35D-4391-AAFE-72E442723726}"/>
              </c:ext>
            </c:extLst>
          </c:dPt>
          <c:dPt>
            <c:idx val="3893"/>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1E6B-A35D-4391-AAFE-72E442723726}"/>
              </c:ext>
            </c:extLst>
          </c:dPt>
          <c:dPt>
            <c:idx val="3894"/>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1E6D-A35D-4391-AAFE-72E442723726}"/>
              </c:ext>
            </c:extLst>
          </c:dPt>
          <c:dPt>
            <c:idx val="3895"/>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1E6F-A35D-4391-AAFE-72E442723726}"/>
              </c:ext>
            </c:extLst>
          </c:dPt>
          <c:dPt>
            <c:idx val="3896"/>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1E71-A35D-4391-AAFE-72E442723726}"/>
              </c:ext>
            </c:extLst>
          </c:dPt>
          <c:dPt>
            <c:idx val="3897"/>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1E73-A35D-4391-AAFE-72E442723726}"/>
              </c:ext>
            </c:extLst>
          </c:dPt>
          <c:dPt>
            <c:idx val="3898"/>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1E75-A35D-4391-AAFE-72E442723726}"/>
              </c:ext>
            </c:extLst>
          </c:dPt>
          <c:dPt>
            <c:idx val="3899"/>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1E77-A35D-4391-AAFE-72E442723726}"/>
              </c:ext>
            </c:extLst>
          </c:dPt>
          <c:dPt>
            <c:idx val="3900"/>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E79-A35D-4391-AAFE-72E442723726}"/>
              </c:ext>
            </c:extLst>
          </c:dPt>
          <c:dPt>
            <c:idx val="3901"/>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E7B-A35D-4391-AAFE-72E442723726}"/>
              </c:ext>
            </c:extLst>
          </c:dPt>
          <c:dPt>
            <c:idx val="3902"/>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E7D-A35D-4391-AAFE-72E442723726}"/>
              </c:ext>
            </c:extLst>
          </c:dPt>
          <c:dPt>
            <c:idx val="3903"/>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E7F-A35D-4391-AAFE-72E442723726}"/>
              </c:ext>
            </c:extLst>
          </c:dPt>
          <c:dPt>
            <c:idx val="3904"/>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E81-A35D-4391-AAFE-72E442723726}"/>
              </c:ext>
            </c:extLst>
          </c:dPt>
          <c:dPt>
            <c:idx val="3905"/>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E83-A35D-4391-AAFE-72E442723726}"/>
              </c:ext>
            </c:extLst>
          </c:dPt>
          <c:dPt>
            <c:idx val="3906"/>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1E85-A35D-4391-AAFE-72E442723726}"/>
              </c:ext>
            </c:extLst>
          </c:dPt>
          <c:dPt>
            <c:idx val="3907"/>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1E87-A35D-4391-AAFE-72E442723726}"/>
              </c:ext>
            </c:extLst>
          </c:dPt>
          <c:dPt>
            <c:idx val="3908"/>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1E89-A35D-4391-AAFE-72E442723726}"/>
              </c:ext>
            </c:extLst>
          </c:dPt>
          <c:dPt>
            <c:idx val="3909"/>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1E8B-A35D-4391-AAFE-72E442723726}"/>
              </c:ext>
            </c:extLst>
          </c:dPt>
          <c:dPt>
            <c:idx val="3910"/>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1E8D-A35D-4391-AAFE-72E442723726}"/>
              </c:ext>
            </c:extLst>
          </c:dPt>
          <c:dPt>
            <c:idx val="3911"/>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1E8F-A35D-4391-AAFE-72E442723726}"/>
              </c:ext>
            </c:extLst>
          </c:dPt>
          <c:dPt>
            <c:idx val="3912"/>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E91-A35D-4391-AAFE-72E442723726}"/>
              </c:ext>
            </c:extLst>
          </c:dPt>
          <c:dPt>
            <c:idx val="3913"/>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E93-A35D-4391-AAFE-72E442723726}"/>
              </c:ext>
            </c:extLst>
          </c:dPt>
          <c:dPt>
            <c:idx val="3914"/>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E95-A35D-4391-AAFE-72E442723726}"/>
              </c:ext>
            </c:extLst>
          </c:dPt>
          <c:dPt>
            <c:idx val="3915"/>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E97-A35D-4391-AAFE-72E442723726}"/>
              </c:ext>
            </c:extLst>
          </c:dPt>
          <c:dPt>
            <c:idx val="3916"/>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E99-A35D-4391-AAFE-72E442723726}"/>
              </c:ext>
            </c:extLst>
          </c:dPt>
          <c:dPt>
            <c:idx val="3917"/>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E9B-A35D-4391-AAFE-72E442723726}"/>
              </c:ext>
            </c:extLst>
          </c:dPt>
          <c:dPt>
            <c:idx val="3918"/>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1E9D-A35D-4391-AAFE-72E442723726}"/>
              </c:ext>
            </c:extLst>
          </c:dPt>
          <c:dPt>
            <c:idx val="3919"/>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1E9F-A35D-4391-AAFE-72E442723726}"/>
              </c:ext>
            </c:extLst>
          </c:dPt>
          <c:dPt>
            <c:idx val="3920"/>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1EA1-A35D-4391-AAFE-72E442723726}"/>
              </c:ext>
            </c:extLst>
          </c:dPt>
          <c:dPt>
            <c:idx val="3921"/>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1EA3-A35D-4391-AAFE-72E442723726}"/>
              </c:ext>
            </c:extLst>
          </c:dPt>
          <c:dPt>
            <c:idx val="3922"/>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1EA5-A35D-4391-AAFE-72E442723726}"/>
              </c:ext>
            </c:extLst>
          </c:dPt>
          <c:dPt>
            <c:idx val="3923"/>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1EA7-A35D-4391-AAFE-72E442723726}"/>
              </c:ext>
            </c:extLst>
          </c:dPt>
          <c:dPt>
            <c:idx val="3924"/>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EA9-A35D-4391-AAFE-72E442723726}"/>
              </c:ext>
            </c:extLst>
          </c:dPt>
          <c:dPt>
            <c:idx val="3925"/>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EAB-A35D-4391-AAFE-72E442723726}"/>
              </c:ext>
            </c:extLst>
          </c:dPt>
          <c:dPt>
            <c:idx val="3926"/>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EAD-A35D-4391-AAFE-72E442723726}"/>
              </c:ext>
            </c:extLst>
          </c:dPt>
          <c:dPt>
            <c:idx val="3927"/>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EAF-A35D-4391-AAFE-72E442723726}"/>
              </c:ext>
            </c:extLst>
          </c:dPt>
          <c:dPt>
            <c:idx val="3928"/>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EB1-A35D-4391-AAFE-72E442723726}"/>
              </c:ext>
            </c:extLst>
          </c:dPt>
          <c:dPt>
            <c:idx val="3929"/>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EB3-A35D-4391-AAFE-72E442723726}"/>
              </c:ext>
            </c:extLst>
          </c:dPt>
          <c:dPt>
            <c:idx val="3930"/>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1EB5-A35D-4391-AAFE-72E442723726}"/>
              </c:ext>
            </c:extLst>
          </c:dPt>
          <c:dPt>
            <c:idx val="3931"/>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1EB7-A35D-4391-AAFE-72E442723726}"/>
              </c:ext>
            </c:extLst>
          </c:dPt>
          <c:dPt>
            <c:idx val="3932"/>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1EB9-A35D-4391-AAFE-72E442723726}"/>
              </c:ext>
            </c:extLst>
          </c:dPt>
          <c:dPt>
            <c:idx val="3933"/>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1EBB-A35D-4391-AAFE-72E442723726}"/>
              </c:ext>
            </c:extLst>
          </c:dPt>
          <c:dPt>
            <c:idx val="3934"/>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1EBD-A35D-4391-AAFE-72E442723726}"/>
              </c:ext>
            </c:extLst>
          </c:dPt>
          <c:dPt>
            <c:idx val="3935"/>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1EBF-A35D-4391-AAFE-72E442723726}"/>
              </c:ext>
            </c:extLst>
          </c:dPt>
          <c:dPt>
            <c:idx val="3936"/>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EC1-A35D-4391-AAFE-72E442723726}"/>
              </c:ext>
            </c:extLst>
          </c:dPt>
          <c:dPt>
            <c:idx val="3937"/>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EC3-A35D-4391-AAFE-72E442723726}"/>
              </c:ext>
            </c:extLst>
          </c:dPt>
          <c:dPt>
            <c:idx val="3938"/>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EC5-A35D-4391-AAFE-72E442723726}"/>
              </c:ext>
            </c:extLst>
          </c:dPt>
          <c:dPt>
            <c:idx val="3939"/>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EC7-A35D-4391-AAFE-72E442723726}"/>
              </c:ext>
            </c:extLst>
          </c:dPt>
          <c:dPt>
            <c:idx val="3940"/>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EC9-A35D-4391-AAFE-72E442723726}"/>
              </c:ext>
            </c:extLst>
          </c:dPt>
          <c:dPt>
            <c:idx val="3941"/>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ECB-A35D-4391-AAFE-72E442723726}"/>
              </c:ext>
            </c:extLst>
          </c:dPt>
          <c:dPt>
            <c:idx val="3942"/>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1ECD-A35D-4391-AAFE-72E442723726}"/>
              </c:ext>
            </c:extLst>
          </c:dPt>
          <c:dPt>
            <c:idx val="3943"/>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1ECF-A35D-4391-AAFE-72E442723726}"/>
              </c:ext>
            </c:extLst>
          </c:dPt>
          <c:dPt>
            <c:idx val="3944"/>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1ED1-A35D-4391-AAFE-72E442723726}"/>
              </c:ext>
            </c:extLst>
          </c:dPt>
          <c:dPt>
            <c:idx val="3945"/>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1ED3-A35D-4391-AAFE-72E442723726}"/>
              </c:ext>
            </c:extLst>
          </c:dPt>
          <c:dPt>
            <c:idx val="3946"/>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1ED5-A35D-4391-AAFE-72E442723726}"/>
              </c:ext>
            </c:extLst>
          </c:dPt>
          <c:dPt>
            <c:idx val="3947"/>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1ED7-A35D-4391-AAFE-72E442723726}"/>
              </c:ext>
            </c:extLst>
          </c:dPt>
          <c:dPt>
            <c:idx val="3948"/>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1ED9-A35D-4391-AAFE-72E442723726}"/>
              </c:ext>
            </c:extLst>
          </c:dPt>
          <c:dPt>
            <c:idx val="3949"/>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1EDB-A35D-4391-AAFE-72E442723726}"/>
              </c:ext>
            </c:extLst>
          </c:dPt>
          <c:dPt>
            <c:idx val="3950"/>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1EDD-A35D-4391-AAFE-72E442723726}"/>
              </c:ext>
            </c:extLst>
          </c:dPt>
          <c:dPt>
            <c:idx val="3951"/>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1EDF-A35D-4391-AAFE-72E442723726}"/>
              </c:ext>
            </c:extLst>
          </c:dPt>
          <c:dPt>
            <c:idx val="3952"/>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1EE1-A35D-4391-AAFE-72E442723726}"/>
              </c:ext>
            </c:extLst>
          </c:dPt>
          <c:dPt>
            <c:idx val="3953"/>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1EE3-A35D-4391-AAFE-72E442723726}"/>
              </c:ext>
            </c:extLst>
          </c:dPt>
          <c:dPt>
            <c:idx val="3954"/>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EE5-A35D-4391-AAFE-72E442723726}"/>
              </c:ext>
            </c:extLst>
          </c:dPt>
          <c:dPt>
            <c:idx val="3955"/>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EE7-A35D-4391-AAFE-72E442723726}"/>
              </c:ext>
            </c:extLst>
          </c:dPt>
          <c:dPt>
            <c:idx val="3956"/>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EE9-A35D-4391-AAFE-72E442723726}"/>
              </c:ext>
            </c:extLst>
          </c:dPt>
          <c:dPt>
            <c:idx val="3957"/>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EEB-A35D-4391-AAFE-72E442723726}"/>
              </c:ext>
            </c:extLst>
          </c:dPt>
          <c:dPt>
            <c:idx val="3958"/>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EED-A35D-4391-AAFE-72E442723726}"/>
              </c:ext>
            </c:extLst>
          </c:dPt>
          <c:dPt>
            <c:idx val="3959"/>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EEF-A35D-4391-AAFE-72E442723726}"/>
              </c:ext>
            </c:extLst>
          </c:dPt>
          <c:dPt>
            <c:idx val="3960"/>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1EF1-A35D-4391-AAFE-72E442723726}"/>
              </c:ext>
            </c:extLst>
          </c:dPt>
          <c:dPt>
            <c:idx val="3961"/>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1EF3-A35D-4391-AAFE-72E442723726}"/>
              </c:ext>
            </c:extLst>
          </c:dPt>
          <c:dPt>
            <c:idx val="3962"/>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1EF5-A35D-4391-AAFE-72E442723726}"/>
              </c:ext>
            </c:extLst>
          </c:dPt>
          <c:dPt>
            <c:idx val="3963"/>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1EF7-A35D-4391-AAFE-72E442723726}"/>
              </c:ext>
            </c:extLst>
          </c:dPt>
          <c:dPt>
            <c:idx val="3964"/>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1EF9-A35D-4391-AAFE-72E442723726}"/>
              </c:ext>
            </c:extLst>
          </c:dPt>
          <c:dPt>
            <c:idx val="3965"/>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1EFB-A35D-4391-AAFE-72E442723726}"/>
              </c:ext>
            </c:extLst>
          </c:dPt>
          <c:dPt>
            <c:idx val="3966"/>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EFD-A35D-4391-AAFE-72E442723726}"/>
              </c:ext>
            </c:extLst>
          </c:dPt>
          <c:dPt>
            <c:idx val="3967"/>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EFF-A35D-4391-AAFE-72E442723726}"/>
              </c:ext>
            </c:extLst>
          </c:dPt>
          <c:dPt>
            <c:idx val="3968"/>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F01-A35D-4391-AAFE-72E442723726}"/>
              </c:ext>
            </c:extLst>
          </c:dPt>
          <c:dPt>
            <c:idx val="3969"/>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F03-A35D-4391-AAFE-72E442723726}"/>
              </c:ext>
            </c:extLst>
          </c:dPt>
          <c:dPt>
            <c:idx val="3970"/>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F05-A35D-4391-AAFE-72E442723726}"/>
              </c:ext>
            </c:extLst>
          </c:dPt>
          <c:dPt>
            <c:idx val="3971"/>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F07-A35D-4391-AAFE-72E442723726}"/>
              </c:ext>
            </c:extLst>
          </c:dPt>
          <c:dPt>
            <c:idx val="3972"/>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1F09-A35D-4391-AAFE-72E442723726}"/>
              </c:ext>
            </c:extLst>
          </c:dPt>
          <c:dPt>
            <c:idx val="3973"/>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1F0B-A35D-4391-AAFE-72E442723726}"/>
              </c:ext>
            </c:extLst>
          </c:dPt>
          <c:dPt>
            <c:idx val="3974"/>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1F0D-A35D-4391-AAFE-72E442723726}"/>
              </c:ext>
            </c:extLst>
          </c:dPt>
          <c:dPt>
            <c:idx val="3975"/>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1F0F-A35D-4391-AAFE-72E442723726}"/>
              </c:ext>
            </c:extLst>
          </c:dPt>
          <c:dPt>
            <c:idx val="3976"/>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1F11-A35D-4391-AAFE-72E442723726}"/>
              </c:ext>
            </c:extLst>
          </c:dPt>
          <c:dPt>
            <c:idx val="3977"/>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1F13-A35D-4391-AAFE-72E442723726}"/>
              </c:ext>
            </c:extLst>
          </c:dPt>
          <c:dPt>
            <c:idx val="3978"/>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F15-A35D-4391-AAFE-72E442723726}"/>
              </c:ext>
            </c:extLst>
          </c:dPt>
          <c:dPt>
            <c:idx val="3979"/>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F17-A35D-4391-AAFE-72E442723726}"/>
              </c:ext>
            </c:extLst>
          </c:dPt>
          <c:dPt>
            <c:idx val="3980"/>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F19-A35D-4391-AAFE-72E442723726}"/>
              </c:ext>
            </c:extLst>
          </c:dPt>
          <c:dPt>
            <c:idx val="3981"/>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F1B-A35D-4391-AAFE-72E442723726}"/>
              </c:ext>
            </c:extLst>
          </c:dPt>
          <c:dPt>
            <c:idx val="3982"/>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F1D-A35D-4391-AAFE-72E442723726}"/>
              </c:ext>
            </c:extLst>
          </c:dPt>
          <c:dPt>
            <c:idx val="3983"/>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F1F-A35D-4391-AAFE-72E442723726}"/>
              </c:ext>
            </c:extLst>
          </c:dPt>
          <c:dPt>
            <c:idx val="3984"/>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1F21-A35D-4391-AAFE-72E442723726}"/>
              </c:ext>
            </c:extLst>
          </c:dPt>
          <c:dPt>
            <c:idx val="3985"/>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1F23-A35D-4391-AAFE-72E442723726}"/>
              </c:ext>
            </c:extLst>
          </c:dPt>
          <c:dPt>
            <c:idx val="3986"/>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1F25-A35D-4391-AAFE-72E442723726}"/>
              </c:ext>
            </c:extLst>
          </c:dPt>
          <c:dPt>
            <c:idx val="3987"/>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1F27-A35D-4391-AAFE-72E442723726}"/>
              </c:ext>
            </c:extLst>
          </c:dPt>
          <c:dPt>
            <c:idx val="3988"/>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1F29-A35D-4391-AAFE-72E442723726}"/>
              </c:ext>
            </c:extLst>
          </c:dPt>
          <c:dPt>
            <c:idx val="3989"/>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1F2B-A35D-4391-AAFE-72E442723726}"/>
              </c:ext>
            </c:extLst>
          </c:dPt>
          <c:dPt>
            <c:idx val="3990"/>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F2D-A35D-4391-AAFE-72E442723726}"/>
              </c:ext>
            </c:extLst>
          </c:dPt>
          <c:dPt>
            <c:idx val="3991"/>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F2F-A35D-4391-AAFE-72E442723726}"/>
              </c:ext>
            </c:extLst>
          </c:dPt>
          <c:dPt>
            <c:idx val="3992"/>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F31-A35D-4391-AAFE-72E442723726}"/>
              </c:ext>
            </c:extLst>
          </c:dPt>
          <c:dPt>
            <c:idx val="3993"/>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F33-A35D-4391-AAFE-72E442723726}"/>
              </c:ext>
            </c:extLst>
          </c:dPt>
          <c:dPt>
            <c:idx val="3994"/>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F35-A35D-4391-AAFE-72E442723726}"/>
              </c:ext>
            </c:extLst>
          </c:dPt>
          <c:dPt>
            <c:idx val="3995"/>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F37-A35D-4391-AAFE-72E442723726}"/>
              </c:ext>
            </c:extLst>
          </c:dPt>
          <c:dPt>
            <c:idx val="3996"/>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1F39-A35D-4391-AAFE-72E442723726}"/>
              </c:ext>
            </c:extLst>
          </c:dPt>
          <c:dPt>
            <c:idx val="3997"/>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1F3B-A35D-4391-AAFE-72E442723726}"/>
              </c:ext>
            </c:extLst>
          </c:dPt>
          <c:dPt>
            <c:idx val="3998"/>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1F3D-A35D-4391-AAFE-72E442723726}"/>
              </c:ext>
            </c:extLst>
          </c:dPt>
          <c:dPt>
            <c:idx val="3999"/>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1F3F-A35D-4391-AAFE-72E442723726}"/>
              </c:ext>
            </c:extLst>
          </c:dPt>
          <c:dPt>
            <c:idx val="4000"/>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1F41-A35D-4391-AAFE-72E442723726}"/>
              </c:ext>
            </c:extLst>
          </c:dPt>
          <c:dPt>
            <c:idx val="4001"/>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1F43-A35D-4391-AAFE-72E442723726}"/>
              </c:ext>
            </c:extLst>
          </c:dPt>
          <c:dPt>
            <c:idx val="4002"/>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1F45-A35D-4391-AAFE-72E442723726}"/>
              </c:ext>
            </c:extLst>
          </c:dPt>
          <c:dPt>
            <c:idx val="4003"/>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1F47-A35D-4391-AAFE-72E442723726}"/>
              </c:ext>
            </c:extLst>
          </c:dPt>
          <c:dPt>
            <c:idx val="4004"/>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1F49-A35D-4391-AAFE-72E442723726}"/>
              </c:ext>
            </c:extLst>
          </c:dPt>
          <c:dPt>
            <c:idx val="4005"/>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1F4B-A35D-4391-AAFE-72E442723726}"/>
              </c:ext>
            </c:extLst>
          </c:dPt>
          <c:dPt>
            <c:idx val="4006"/>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1F4D-A35D-4391-AAFE-72E442723726}"/>
              </c:ext>
            </c:extLst>
          </c:dPt>
          <c:dPt>
            <c:idx val="4007"/>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1F4F-A35D-4391-AAFE-72E442723726}"/>
              </c:ext>
            </c:extLst>
          </c:dPt>
          <c:dPt>
            <c:idx val="4008"/>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F51-A35D-4391-AAFE-72E442723726}"/>
              </c:ext>
            </c:extLst>
          </c:dPt>
          <c:dPt>
            <c:idx val="4009"/>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F53-A35D-4391-AAFE-72E442723726}"/>
              </c:ext>
            </c:extLst>
          </c:dPt>
          <c:dPt>
            <c:idx val="4010"/>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F55-A35D-4391-AAFE-72E442723726}"/>
              </c:ext>
            </c:extLst>
          </c:dPt>
          <c:dPt>
            <c:idx val="4011"/>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F57-A35D-4391-AAFE-72E442723726}"/>
              </c:ext>
            </c:extLst>
          </c:dPt>
          <c:dPt>
            <c:idx val="4012"/>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F59-A35D-4391-AAFE-72E442723726}"/>
              </c:ext>
            </c:extLst>
          </c:dPt>
          <c:dPt>
            <c:idx val="4013"/>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F5B-A35D-4391-AAFE-72E442723726}"/>
              </c:ext>
            </c:extLst>
          </c:dPt>
          <c:dPt>
            <c:idx val="4014"/>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1F5D-A35D-4391-AAFE-72E442723726}"/>
              </c:ext>
            </c:extLst>
          </c:dPt>
          <c:dPt>
            <c:idx val="4015"/>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1F5F-A35D-4391-AAFE-72E442723726}"/>
              </c:ext>
            </c:extLst>
          </c:dPt>
          <c:dPt>
            <c:idx val="4016"/>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1F61-A35D-4391-AAFE-72E442723726}"/>
              </c:ext>
            </c:extLst>
          </c:dPt>
          <c:dPt>
            <c:idx val="4017"/>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1F63-A35D-4391-AAFE-72E442723726}"/>
              </c:ext>
            </c:extLst>
          </c:dPt>
          <c:dPt>
            <c:idx val="4018"/>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1F65-A35D-4391-AAFE-72E442723726}"/>
              </c:ext>
            </c:extLst>
          </c:dPt>
          <c:dPt>
            <c:idx val="4019"/>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1F67-A35D-4391-AAFE-72E442723726}"/>
              </c:ext>
            </c:extLst>
          </c:dPt>
          <c:dPt>
            <c:idx val="4020"/>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F69-A35D-4391-AAFE-72E442723726}"/>
              </c:ext>
            </c:extLst>
          </c:dPt>
          <c:dPt>
            <c:idx val="4021"/>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F6B-A35D-4391-AAFE-72E442723726}"/>
              </c:ext>
            </c:extLst>
          </c:dPt>
          <c:dPt>
            <c:idx val="4022"/>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F6D-A35D-4391-AAFE-72E442723726}"/>
              </c:ext>
            </c:extLst>
          </c:dPt>
          <c:dPt>
            <c:idx val="4023"/>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F6F-A35D-4391-AAFE-72E442723726}"/>
              </c:ext>
            </c:extLst>
          </c:dPt>
          <c:dPt>
            <c:idx val="4024"/>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F71-A35D-4391-AAFE-72E442723726}"/>
              </c:ext>
            </c:extLst>
          </c:dPt>
          <c:dPt>
            <c:idx val="4025"/>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F73-A35D-4391-AAFE-72E442723726}"/>
              </c:ext>
            </c:extLst>
          </c:dPt>
          <c:dPt>
            <c:idx val="4026"/>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1F75-A35D-4391-AAFE-72E442723726}"/>
              </c:ext>
            </c:extLst>
          </c:dPt>
          <c:dPt>
            <c:idx val="4027"/>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1F77-A35D-4391-AAFE-72E442723726}"/>
              </c:ext>
            </c:extLst>
          </c:dPt>
          <c:dPt>
            <c:idx val="4028"/>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1F79-A35D-4391-AAFE-72E442723726}"/>
              </c:ext>
            </c:extLst>
          </c:dPt>
          <c:dPt>
            <c:idx val="4029"/>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1F7B-A35D-4391-AAFE-72E442723726}"/>
              </c:ext>
            </c:extLst>
          </c:dPt>
          <c:dPt>
            <c:idx val="4030"/>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1F7D-A35D-4391-AAFE-72E442723726}"/>
              </c:ext>
            </c:extLst>
          </c:dPt>
          <c:dPt>
            <c:idx val="4031"/>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1F7F-A35D-4391-AAFE-72E442723726}"/>
              </c:ext>
            </c:extLst>
          </c:dPt>
          <c:dPt>
            <c:idx val="4032"/>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F81-A35D-4391-AAFE-72E442723726}"/>
              </c:ext>
            </c:extLst>
          </c:dPt>
          <c:dPt>
            <c:idx val="4033"/>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F83-A35D-4391-AAFE-72E442723726}"/>
              </c:ext>
            </c:extLst>
          </c:dPt>
          <c:dPt>
            <c:idx val="4034"/>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F85-A35D-4391-AAFE-72E442723726}"/>
              </c:ext>
            </c:extLst>
          </c:dPt>
          <c:dPt>
            <c:idx val="4035"/>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F87-A35D-4391-AAFE-72E442723726}"/>
              </c:ext>
            </c:extLst>
          </c:dPt>
          <c:dPt>
            <c:idx val="4036"/>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F89-A35D-4391-AAFE-72E442723726}"/>
              </c:ext>
            </c:extLst>
          </c:dPt>
          <c:dPt>
            <c:idx val="4037"/>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F8B-A35D-4391-AAFE-72E442723726}"/>
              </c:ext>
            </c:extLst>
          </c:dPt>
          <c:dPt>
            <c:idx val="4038"/>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1F8D-A35D-4391-AAFE-72E442723726}"/>
              </c:ext>
            </c:extLst>
          </c:dPt>
          <c:dPt>
            <c:idx val="4039"/>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1F8F-A35D-4391-AAFE-72E442723726}"/>
              </c:ext>
            </c:extLst>
          </c:dPt>
          <c:dPt>
            <c:idx val="4040"/>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1F91-A35D-4391-AAFE-72E442723726}"/>
              </c:ext>
            </c:extLst>
          </c:dPt>
          <c:dPt>
            <c:idx val="4041"/>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1F93-A35D-4391-AAFE-72E442723726}"/>
              </c:ext>
            </c:extLst>
          </c:dPt>
          <c:dPt>
            <c:idx val="4042"/>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1F95-A35D-4391-AAFE-72E442723726}"/>
              </c:ext>
            </c:extLst>
          </c:dPt>
          <c:dPt>
            <c:idx val="4043"/>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1F97-A35D-4391-AAFE-72E442723726}"/>
              </c:ext>
            </c:extLst>
          </c:dPt>
          <c:dPt>
            <c:idx val="4044"/>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F99-A35D-4391-AAFE-72E442723726}"/>
              </c:ext>
            </c:extLst>
          </c:dPt>
          <c:dPt>
            <c:idx val="4045"/>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F9B-A35D-4391-AAFE-72E442723726}"/>
              </c:ext>
            </c:extLst>
          </c:dPt>
          <c:dPt>
            <c:idx val="4046"/>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F9D-A35D-4391-AAFE-72E442723726}"/>
              </c:ext>
            </c:extLst>
          </c:dPt>
          <c:dPt>
            <c:idx val="4047"/>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F9F-A35D-4391-AAFE-72E442723726}"/>
              </c:ext>
            </c:extLst>
          </c:dPt>
          <c:dPt>
            <c:idx val="4048"/>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FA1-A35D-4391-AAFE-72E442723726}"/>
              </c:ext>
            </c:extLst>
          </c:dPt>
          <c:dPt>
            <c:idx val="4049"/>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1FA3-A35D-4391-AAFE-72E442723726}"/>
              </c:ext>
            </c:extLst>
          </c:dPt>
          <c:dPt>
            <c:idx val="4050"/>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1FA5-A35D-4391-AAFE-72E442723726}"/>
              </c:ext>
            </c:extLst>
          </c:dPt>
          <c:dPt>
            <c:idx val="4051"/>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1FA7-A35D-4391-AAFE-72E442723726}"/>
              </c:ext>
            </c:extLst>
          </c:dPt>
          <c:dPt>
            <c:idx val="4052"/>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1FA9-A35D-4391-AAFE-72E442723726}"/>
              </c:ext>
            </c:extLst>
          </c:dPt>
          <c:dPt>
            <c:idx val="4053"/>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1FAB-A35D-4391-AAFE-72E442723726}"/>
              </c:ext>
            </c:extLst>
          </c:dPt>
          <c:dPt>
            <c:idx val="4054"/>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1FAD-A35D-4391-AAFE-72E442723726}"/>
              </c:ext>
            </c:extLst>
          </c:dPt>
          <c:dPt>
            <c:idx val="4055"/>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1FAF-A35D-4391-AAFE-72E442723726}"/>
              </c:ext>
            </c:extLst>
          </c:dPt>
          <c:dPt>
            <c:idx val="4056"/>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1FB1-A35D-4391-AAFE-72E442723726}"/>
              </c:ext>
            </c:extLst>
          </c:dPt>
          <c:dPt>
            <c:idx val="4057"/>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1FB3-A35D-4391-AAFE-72E442723726}"/>
              </c:ext>
            </c:extLst>
          </c:dPt>
          <c:dPt>
            <c:idx val="4058"/>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1FB5-A35D-4391-AAFE-72E442723726}"/>
              </c:ext>
            </c:extLst>
          </c:dPt>
          <c:dPt>
            <c:idx val="4059"/>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1FB7-A35D-4391-AAFE-72E442723726}"/>
              </c:ext>
            </c:extLst>
          </c:dPt>
          <c:dPt>
            <c:idx val="4060"/>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1FB9-A35D-4391-AAFE-72E442723726}"/>
              </c:ext>
            </c:extLst>
          </c:dPt>
          <c:dPt>
            <c:idx val="4061"/>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1FBB-A35D-4391-AAFE-72E442723726}"/>
              </c:ext>
            </c:extLst>
          </c:dPt>
          <c:dPt>
            <c:idx val="4062"/>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FBD-A35D-4391-AAFE-72E442723726}"/>
              </c:ext>
            </c:extLst>
          </c:dPt>
          <c:dPt>
            <c:idx val="4063"/>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FBF-A35D-4391-AAFE-72E442723726}"/>
              </c:ext>
            </c:extLst>
          </c:dPt>
          <c:dPt>
            <c:idx val="4064"/>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FC1-A35D-4391-AAFE-72E442723726}"/>
              </c:ext>
            </c:extLst>
          </c:dPt>
          <c:dPt>
            <c:idx val="4065"/>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FC3-A35D-4391-AAFE-72E442723726}"/>
              </c:ext>
            </c:extLst>
          </c:dPt>
          <c:dPt>
            <c:idx val="4066"/>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FC5-A35D-4391-AAFE-72E442723726}"/>
              </c:ext>
            </c:extLst>
          </c:dPt>
          <c:dPt>
            <c:idx val="4067"/>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1FC7-A35D-4391-AAFE-72E442723726}"/>
              </c:ext>
            </c:extLst>
          </c:dPt>
          <c:dPt>
            <c:idx val="4068"/>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1FC9-A35D-4391-AAFE-72E442723726}"/>
              </c:ext>
            </c:extLst>
          </c:dPt>
          <c:dPt>
            <c:idx val="4069"/>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1FCB-A35D-4391-AAFE-72E442723726}"/>
              </c:ext>
            </c:extLst>
          </c:dPt>
          <c:dPt>
            <c:idx val="4070"/>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1FCD-A35D-4391-AAFE-72E442723726}"/>
              </c:ext>
            </c:extLst>
          </c:dPt>
          <c:dPt>
            <c:idx val="4071"/>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1FCF-A35D-4391-AAFE-72E442723726}"/>
              </c:ext>
            </c:extLst>
          </c:dPt>
          <c:dPt>
            <c:idx val="4072"/>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1FD1-A35D-4391-AAFE-72E442723726}"/>
              </c:ext>
            </c:extLst>
          </c:dPt>
          <c:dPt>
            <c:idx val="4073"/>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1FD3-A35D-4391-AAFE-72E442723726}"/>
              </c:ext>
            </c:extLst>
          </c:dPt>
          <c:dPt>
            <c:idx val="4074"/>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FD5-A35D-4391-AAFE-72E442723726}"/>
              </c:ext>
            </c:extLst>
          </c:dPt>
          <c:dPt>
            <c:idx val="4075"/>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FD7-A35D-4391-AAFE-72E442723726}"/>
              </c:ext>
            </c:extLst>
          </c:dPt>
          <c:dPt>
            <c:idx val="4076"/>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FD9-A35D-4391-AAFE-72E442723726}"/>
              </c:ext>
            </c:extLst>
          </c:dPt>
          <c:dPt>
            <c:idx val="4077"/>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FDB-A35D-4391-AAFE-72E442723726}"/>
              </c:ext>
            </c:extLst>
          </c:dPt>
          <c:dPt>
            <c:idx val="4078"/>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FDD-A35D-4391-AAFE-72E442723726}"/>
              </c:ext>
            </c:extLst>
          </c:dPt>
          <c:dPt>
            <c:idx val="4079"/>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1FDF-A35D-4391-AAFE-72E442723726}"/>
              </c:ext>
            </c:extLst>
          </c:dPt>
          <c:dPt>
            <c:idx val="4080"/>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1FE1-A35D-4391-AAFE-72E442723726}"/>
              </c:ext>
            </c:extLst>
          </c:dPt>
          <c:dPt>
            <c:idx val="4081"/>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1FE3-A35D-4391-AAFE-72E442723726}"/>
              </c:ext>
            </c:extLst>
          </c:dPt>
          <c:dPt>
            <c:idx val="4082"/>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1FE5-A35D-4391-AAFE-72E442723726}"/>
              </c:ext>
            </c:extLst>
          </c:dPt>
          <c:dPt>
            <c:idx val="4083"/>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1FE7-A35D-4391-AAFE-72E442723726}"/>
              </c:ext>
            </c:extLst>
          </c:dPt>
          <c:dPt>
            <c:idx val="4084"/>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1FE9-A35D-4391-AAFE-72E442723726}"/>
              </c:ext>
            </c:extLst>
          </c:dPt>
          <c:dPt>
            <c:idx val="4085"/>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1FEB-A35D-4391-AAFE-72E442723726}"/>
              </c:ext>
            </c:extLst>
          </c:dPt>
          <c:dPt>
            <c:idx val="4086"/>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FED-A35D-4391-AAFE-72E442723726}"/>
              </c:ext>
            </c:extLst>
          </c:dPt>
          <c:dPt>
            <c:idx val="4087"/>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FEF-A35D-4391-AAFE-72E442723726}"/>
              </c:ext>
            </c:extLst>
          </c:dPt>
          <c:dPt>
            <c:idx val="4088"/>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FF1-A35D-4391-AAFE-72E442723726}"/>
              </c:ext>
            </c:extLst>
          </c:dPt>
          <c:dPt>
            <c:idx val="4089"/>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FF3-A35D-4391-AAFE-72E442723726}"/>
              </c:ext>
            </c:extLst>
          </c:dPt>
          <c:dPt>
            <c:idx val="4090"/>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FF5-A35D-4391-AAFE-72E442723726}"/>
              </c:ext>
            </c:extLst>
          </c:dPt>
          <c:dPt>
            <c:idx val="4091"/>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1FF7-A35D-4391-AAFE-72E442723726}"/>
              </c:ext>
            </c:extLst>
          </c:dPt>
          <c:dPt>
            <c:idx val="4092"/>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1FF9-A35D-4391-AAFE-72E442723726}"/>
              </c:ext>
            </c:extLst>
          </c:dPt>
          <c:dPt>
            <c:idx val="4093"/>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1FFB-A35D-4391-AAFE-72E442723726}"/>
              </c:ext>
            </c:extLst>
          </c:dPt>
          <c:dPt>
            <c:idx val="4094"/>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1FFD-A35D-4391-AAFE-72E442723726}"/>
              </c:ext>
            </c:extLst>
          </c:dPt>
          <c:dPt>
            <c:idx val="4095"/>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1FFF-A35D-4391-AAFE-72E442723726}"/>
              </c:ext>
            </c:extLst>
          </c:dPt>
          <c:dPt>
            <c:idx val="4096"/>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2001-A35D-4391-AAFE-72E442723726}"/>
              </c:ext>
            </c:extLst>
          </c:dPt>
          <c:dPt>
            <c:idx val="4097"/>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2003-A35D-4391-AAFE-72E442723726}"/>
              </c:ext>
            </c:extLst>
          </c:dPt>
          <c:dPt>
            <c:idx val="4098"/>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005-A35D-4391-AAFE-72E442723726}"/>
              </c:ext>
            </c:extLst>
          </c:dPt>
          <c:dPt>
            <c:idx val="4099"/>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007-A35D-4391-AAFE-72E442723726}"/>
              </c:ext>
            </c:extLst>
          </c:dPt>
          <c:dPt>
            <c:idx val="4100"/>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009-A35D-4391-AAFE-72E442723726}"/>
              </c:ext>
            </c:extLst>
          </c:dPt>
          <c:dPt>
            <c:idx val="4101"/>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00B-A35D-4391-AAFE-72E442723726}"/>
              </c:ext>
            </c:extLst>
          </c:dPt>
          <c:dPt>
            <c:idx val="4102"/>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00D-A35D-4391-AAFE-72E442723726}"/>
              </c:ext>
            </c:extLst>
          </c:dPt>
          <c:dPt>
            <c:idx val="4103"/>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00F-A35D-4391-AAFE-72E442723726}"/>
              </c:ext>
            </c:extLst>
          </c:dPt>
          <c:dPt>
            <c:idx val="4104"/>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2011-A35D-4391-AAFE-72E442723726}"/>
              </c:ext>
            </c:extLst>
          </c:dPt>
          <c:dPt>
            <c:idx val="4105"/>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2013-A35D-4391-AAFE-72E442723726}"/>
              </c:ext>
            </c:extLst>
          </c:dPt>
          <c:dPt>
            <c:idx val="4106"/>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2015-A35D-4391-AAFE-72E442723726}"/>
              </c:ext>
            </c:extLst>
          </c:dPt>
          <c:dPt>
            <c:idx val="4107"/>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2017-A35D-4391-AAFE-72E442723726}"/>
              </c:ext>
            </c:extLst>
          </c:dPt>
          <c:dPt>
            <c:idx val="4108"/>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2019-A35D-4391-AAFE-72E442723726}"/>
              </c:ext>
            </c:extLst>
          </c:dPt>
          <c:dPt>
            <c:idx val="4109"/>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201B-A35D-4391-AAFE-72E442723726}"/>
              </c:ext>
            </c:extLst>
          </c:dPt>
          <c:dPt>
            <c:idx val="4110"/>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201D-A35D-4391-AAFE-72E442723726}"/>
              </c:ext>
            </c:extLst>
          </c:dPt>
          <c:dPt>
            <c:idx val="4111"/>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201F-A35D-4391-AAFE-72E442723726}"/>
              </c:ext>
            </c:extLst>
          </c:dPt>
          <c:dPt>
            <c:idx val="4112"/>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2021-A35D-4391-AAFE-72E442723726}"/>
              </c:ext>
            </c:extLst>
          </c:dPt>
          <c:dPt>
            <c:idx val="4113"/>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2023-A35D-4391-AAFE-72E442723726}"/>
              </c:ext>
            </c:extLst>
          </c:dPt>
          <c:dPt>
            <c:idx val="4114"/>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2025-A35D-4391-AAFE-72E442723726}"/>
              </c:ext>
            </c:extLst>
          </c:dPt>
          <c:dPt>
            <c:idx val="4115"/>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2027-A35D-4391-AAFE-72E442723726}"/>
              </c:ext>
            </c:extLst>
          </c:dPt>
          <c:dPt>
            <c:idx val="4116"/>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029-A35D-4391-AAFE-72E442723726}"/>
              </c:ext>
            </c:extLst>
          </c:dPt>
          <c:dPt>
            <c:idx val="4117"/>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02B-A35D-4391-AAFE-72E442723726}"/>
              </c:ext>
            </c:extLst>
          </c:dPt>
          <c:dPt>
            <c:idx val="4118"/>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02D-A35D-4391-AAFE-72E442723726}"/>
              </c:ext>
            </c:extLst>
          </c:dPt>
          <c:dPt>
            <c:idx val="4119"/>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02F-A35D-4391-AAFE-72E442723726}"/>
              </c:ext>
            </c:extLst>
          </c:dPt>
          <c:dPt>
            <c:idx val="4120"/>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031-A35D-4391-AAFE-72E442723726}"/>
              </c:ext>
            </c:extLst>
          </c:dPt>
          <c:dPt>
            <c:idx val="4121"/>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033-A35D-4391-AAFE-72E442723726}"/>
              </c:ext>
            </c:extLst>
          </c:dPt>
          <c:dPt>
            <c:idx val="4122"/>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2035-A35D-4391-AAFE-72E442723726}"/>
              </c:ext>
            </c:extLst>
          </c:dPt>
          <c:dPt>
            <c:idx val="4123"/>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2037-A35D-4391-AAFE-72E442723726}"/>
              </c:ext>
            </c:extLst>
          </c:dPt>
          <c:dPt>
            <c:idx val="4124"/>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2039-A35D-4391-AAFE-72E442723726}"/>
              </c:ext>
            </c:extLst>
          </c:dPt>
          <c:dPt>
            <c:idx val="4125"/>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203B-A35D-4391-AAFE-72E442723726}"/>
              </c:ext>
            </c:extLst>
          </c:dPt>
          <c:dPt>
            <c:idx val="4126"/>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203D-A35D-4391-AAFE-72E442723726}"/>
              </c:ext>
            </c:extLst>
          </c:dPt>
          <c:dPt>
            <c:idx val="4127"/>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203F-A35D-4391-AAFE-72E442723726}"/>
              </c:ext>
            </c:extLst>
          </c:dPt>
          <c:dPt>
            <c:idx val="4128"/>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041-A35D-4391-AAFE-72E442723726}"/>
              </c:ext>
            </c:extLst>
          </c:dPt>
          <c:dPt>
            <c:idx val="4129"/>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043-A35D-4391-AAFE-72E442723726}"/>
              </c:ext>
            </c:extLst>
          </c:dPt>
          <c:dPt>
            <c:idx val="4130"/>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045-A35D-4391-AAFE-72E442723726}"/>
              </c:ext>
            </c:extLst>
          </c:dPt>
          <c:dPt>
            <c:idx val="4131"/>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047-A35D-4391-AAFE-72E442723726}"/>
              </c:ext>
            </c:extLst>
          </c:dPt>
          <c:dPt>
            <c:idx val="4132"/>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049-A35D-4391-AAFE-72E442723726}"/>
              </c:ext>
            </c:extLst>
          </c:dPt>
          <c:dPt>
            <c:idx val="4133"/>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04B-A35D-4391-AAFE-72E442723726}"/>
              </c:ext>
            </c:extLst>
          </c:dPt>
          <c:dPt>
            <c:idx val="4134"/>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204D-A35D-4391-AAFE-72E442723726}"/>
              </c:ext>
            </c:extLst>
          </c:dPt>
          <c:dPt>
            <c:idx val="4135"/>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204F-A35D-4391-AAFE-72E442723726}"/>
              </c:ext>
            </c:extLst>
          </c:dPt>
          <c:dPt>
            <c:idx val="4136"/>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2051-A35D-4391-AAFE-72E442723726}"/>
              </c:ext>
            </c:extLst>
          </c:dPt>
          <c:dPt>
            <c:idx val="4137"/>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2053-A35D-4391-AAFE-72E442723726}"/>
              </c:ext>
            </c:extLst>
          </c:dPt>
          <c:dPt>
            <c:idx val="4138"/>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2055-A35D-4391-AAFE-72E442723726}"/>
              </c:ext>
            </c:extLst>
          </c:dPt>
          <c:dPt>
            <c:idx val="4139"/>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2057-A35D-4391-AAFE-72E442723726}"/>
              </c:ext>
            </c:extLst>
          </c:dPt>
          <c:dPt>
            <c:idx val="4140"/>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059-A35D-4391-AAFE-72E442723726}"/>
              </c:ext>
            </c:extLst>
          </c:dPt>
          <c:dPt>
            <c:idx val="4141"/>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05B-A35D-4391-AAFE-72E442723726}"/>
              </c:ext>
            </c:extLst>
          </c:dPt>
          <c:dPt>
            <c:idx val="4142"/>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05D-A35D-4391-AAFE-72E442723726}"/>
              </c:ext>
            </c:extLst>
          </c:dPt>
          <c:dPt>
            <c:idx val="4143"/>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05F-A35D-4391-AAFE-72E442723726}"/>
              </c:ext>
            </c:extLst>
          </c:dPt>
          <c:dPt>
            <c:idx val="4144"/>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061-A35D-4391-AAFE-72E442723726}"/>
              </c:ext>
            </c:extLst>
          </c:dPt>
          <c:dPt>
            <c:idx val="4145"/>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063-A35D-4391-AAFE-72E442723726}"/>
              </c:ext>
            </c:extLst>
          </c:dPt>
          <c:dPt>
            <c:idx val="4146"/>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2065-A35D-4391-AAFE-72E442723726}"/>
              </c:ext>
            </c:extLst>
          </c:dPt>
          <c:dPt>
            <c:idx val="4147"/>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2067-A35D-4391-AAFE-72E442723726}"/>
              </c:ext>
            </c:extLst>
          </c:dPt>
          <c:dPt>
            <c:idx val="4148"/>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2069-A35D-4391-AAFE-72E442723726}"/>
              </c:ext>
            </c:extLst>
          </c:dPt>
          <c:dPt>
            <c:idx val="4149"/>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206B-A35D-4391-AAFE-72E442723726}"/>
              </c:ext>
            </c:extLst>
          </c:dPt>
          <c:dPt>
            <c:idx val="4150"/>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206D-A35D-4391-AAFE-72E442723726}"/>
              </c:ext>
            </c:extLst>
          </c:dPt>
          <c:dPt>
            <c:idx val="4151"/>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206F-A35D-4391-AAFE-72E442723726}"/>
              </c:ext>
            </c:extLst>
          </c:dPt>
          <c:dPt>
            <c:idx val="4152"/>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071-A35D-4391-AAFE-72E442723726}"/>
              </c:ext>
            </c:extLst>
          </c:dPt>
          <c:dPt>
            <c:idx val="4153"/>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073-A35D-4391-AAFE-72E442723726}"/>
              </c:ext>
            </c:extLst>
          </c:dPt>
          <c:dPt>
            <c:idx val="4154"/>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075-A35D-4391-AAFE-72E442723726}"/>
              </c:ext>
            </c:extLst>
          </c:dPt>
          <c:dPt>
            <c:idx val="4155"/>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077-A35D-4391-AAFE-72E442723726}"/>
              </c:ext>
            </c:extLst>
          </c:dPt>
          <c:dPt>
            <c:idx val="4156"/>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079-A35D-4391-AAFE-72E442723726}"/>
              </c:ext>
            </c:extLst>
          </c:dPt>
          <c:dPt>
            <c:idx val="4157"/>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07B-A35D-4391-AAFE-72E442723726}"/>
              </c:ext>
            </c:extLst>
          </c:dPt>
          <c:dPt>
            <c:idx val="4158"/>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207D-A35D-4391-AAFE-72E442723726}"/>
              </c:ext>
            </c:extLst>
          </c:dPt>
          <c:dPt>
            <c:idx val="4159"/>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207F-A35D-4391-AAFE-72E442723726}"/>
              </c:ext>
            </c:extLst>
          </c:dPt>
          <c:dPt>
            <c:idx val="4160"/>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2081-A35D-4391-AAFE-72E442723726}"/>
              </c:ext>
            </c:extLst>
          </c:dPt>
          <c:dPt>
            <c:idx val="4161"/>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2083-A35D-4391-AAFE-72E442723726}"/>
              </c:ext>
            </c:extLst>
          </c:dPt>
          <c:dPt>
            <c:idx val="4162"/>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2085-A35D-4391-AAFE-72E442723726}"/>
              </c:ext>
            </c:extLst>
          </c:dPt>
          <c:dPt>
            <c:idx val="4163"/>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2087-A35D-4391-AAFE-72E442723726}"/>
              </c:ext>
            </c:extLst>
          </c:dPt>
          <c:dPt>
            <c:idx val="4164"/>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2089-A35D-4391-AAFE-72E442723726}"/>
              </c:ext>
            </c:extLst>
          </c:dPt>
          <c:dPt>
            <c:idx val="4165"/>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208B-A35D-4391-AAFE-72E442723726}"/>
              </c:ext>
            </c:extLst>
          </c:dPt>
          <c:dPt>
            <c:idx val="4166"/>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208D-A35D-4391-AAFE-72E442723726}"/>
              </c:ext>
            </c:extLst>
          </c:dPt>
          <c:dPt>
            <c:idx val="4167"/>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208F-A35D-4391-AAFE-72E442723726}"/>
              </c:ext>
            </c:extLst>
          </c:dPt>
          <c:dPt>
            <c:idx val="4168"/>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2091-A35D-4391-AAFE-72E442723726}"/>
              </c:ext>
            </c:extLst>
          </c:dPt>
          <c:dPt>
            <c:idx val="4169"/>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2093-A35D-4391-AAFE-72E442723726}"/>
              </c:ext>
            </c:extLst>
          </c:dPt>
          <c:dPt>
            <c:idx val="4170"/>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095-A35D-4391-AAFE-72E442723726}"/>
              </c:ext>
            </c:extLst>
          </c:dPt>
          <c:dPt>
            <c:idx val="4171"/>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097-A35D-4391-AAFE-72E442723726}"/>
              </c:ext>
            </c:extLst>
          </c:dPt>
          <c:dPt>
            <c:idx val="4172"/>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099-A35D-4391-AAFE-72E442723726}"/>
              </c:ext>
            </c:extLst>
          </c:dPt>
          <c:dPt>
            <c:idx val="4173"/>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09B-A35D-4391-AAFE-72E442723726}"/>
              </c:ext>
            </c:extLst>
          </c:dPt>
          <c:dPt>
            <c:idx val="4174"/>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09D-A35D-4391-AAFE-72E442723726}"/>
              </c:ext>
            </c:extLst>
          </c:dPt>
          <c:dPt>
            <c:idx val="4175"/>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09F-A35D-4391-AAFE-72E442723726}"/>
              </c:ext>
            </c:extLst>
          </c:dPt>
          <c:dPt>
            <c:idx val="4176"/>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20A1-A35D-4391-AAFE-72E442723726}"/>
              </c:ext>
            </c:extLst>
          </c:dPt>
          <c:dPt>
            <c:idx val="4177"/>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20A3-A35D-4391-AAFE-72E442723726}"/>
              </c:ext>
            </c:extLst>
          </c:dPt>
          <c:dPt>
            <c:idx val="4178"/>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20A5-A35D-4391-AAFE-72E442723726}"/>
              </c:ext>
            </c:extLst>
          </c:dPt>
          <c:dPt>
            <c:idx val="4179"/>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20A7-A35D-4391-AAFE-72E442723726}"/>
              </c:ext>
            </c:extLst>
          </c:dPt>
          <c:dPt>
            <c:idx val="4180"/>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20A9-A35D-4391-AAFE-72E442723726}"/>
              </c:ext>
            </c:extLst>
          </c:dPt>
          <c:dPt>
            <c:idx val="4181"/>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20AB-A35D-4391-AAFE-72E442723726}"/>
              </c:ext>
            </c:extLst>
          </c:dPt>
          <c:dPt>
            <c:idx val="4182"/>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0AD-A35D-4391-AAFE-72E442723726}"/>
              </c:ext>
            </c:extLst>
          </c:dPt>
          <c:dPt>
            <c:idx val="4183"/>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0AF-A35D-4391-AAFE-72E442723726}"/>
              </c:ext>
            </c:extLst>
          </c:dPt>
          <c:dPt>
            <c:idx val="4184"/>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0B1-A35D-4391-AAFE-72E442723726}"/>
              </c:ext>
            </c:extLst>
          </c:dPt>
          <c:dPt>
            <c:idx val="4185"/>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0B3-A35D-4391-AAFE-72E442723726}"/>
              </c:ext>
            </c:extLst>
          </c:dPt>
          <c:dPt>
            <c:idx val="4186"/>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0B5-A35D-4391-AAFE-72E442723726}"/>
              </c:ext>
            </c:extLst>
          </c:dPt>
          <c:dPt>
            <c:idx val="4187"/>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0B7-A35D-4391-AAFE-72E442723726}"/>
              </c:ext>
            </c:extLst>
          </c:dPt>
          <c:dPt>
            <c:idx val="4188"/>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20B9-A35D-4391-AAFE-72E442723726}"/>
              </c:ext>
            </c:extLst>
          </c:dPt>
          <c:dPt>
            <c:idx val="4189"/>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20BB-A35D-4391-AAFE-72E442723726}"/>
              </c:ext>
            </c:extLst>
          </c:dPt>
          <c:dPt>
            <c:idx val="4190"/>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20BD-A35D-4391-AAFE-72E442723726}"/>
              </c:ext>
            </c:extLst>
          </c:dPt>
          <c:dPt>
            <c:idx val="4191"/>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20BF-A35D-4391-AAFE-72E442723726}"/>
              </c:ext>
            </c:extLst>
          </c:dPt>
          <c:dPt>
            <c:idx val="4192"/>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20C1-A35D-4391-AAFE-72E442723726}"/>
              </c:ext>
            </c:extLst>
          </c:dPt>
          <c:dPt>
            <c:idx val="4193"/>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20C3-A35D-4391-AAFE-72E442723726}"/>
              </c:ext>
            </c:extLst>
          </c:dPt>
          <c:dPt>
            <c:idx val="4194"/>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0C5-A35D-4391-AAFE-72E442723726}"/>
              </c:ext>
            </c:extLst>
          </c:dPt>
          <c:dPt>
            <c:idx val="4195"/>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0C7-A35D-4391-AAFE-72E442723726}"/>
              </c:ext>
            </c:extLst>
          </c:dPt>
          <c:dPt>
            <c:idx val="4196"/>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0C9-A35D-4391-AAFE-72E442723726}"/>
              </c:ext>
            </c:extLst>
          </c:dPt>
          <c:dPt>
            <c:idx val="4197"/>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0CB-A35D-4391-AAFE-72E442723726}"/>
              </c:ext>
            </c:extLst>
          </c:dPt>
          <c:dPt>
            <c:idx val="4198"/>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0CD-A35D-4391-AAFE-72E442723726}"/>
              </c:ext>
            </c:extLst>
          </c:dPt>
          <c:dPt>
            <c:idx val="4199"/>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0CF-A35D-4391-AAFE-72E442723726}"/>
              </c:ext>
            </c:extLst>
          </c:dPt>
          <c:dPt>
            <c:idx val="4200"/>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20D1-A35D-4391-AAFE-72E442723726}"/>
              </c:ext>
            </c:extLst>
          </c:dPt>
          <c:dPt>
            <c:idx val="4201"/>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20D3-A35D-4391-AAFE-72E442723726}"/>
              </c:ext>
            </c:extLst>
          </c:dPt>
          <c:dPt>
            <c:idx val="4202"/>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20D5-A35D-4391-AAFE-72E442723726}"/>
              </c:ext>
            </c:extLst>
          </c:dPt>
          <c:dPt>
            <c:idx val="4203"/>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20D7-A35D-4391-AAFE-72E442723726}"/>
              </c:ext>
            </c:extLst>
          </c:dPt>
          <c:dPt>
            <c:idx val="4204"/>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20D9-A35D-4391-AAFE-72E442723726}"/>
              </c:ext>
            </c:extLst>
          </c:dPt>
          <c:dPt>
            <c:idx val="4205"/>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20DB-A35D-4391-AAFE-72E442723726}"/>
              </c:ext>
            </c:extLst>
          </c:dPt>
          <c:dPt>
            <c:idx val="4206"/>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0DD-A35D-4391-AAFE-72E442723726}"/>
              </c:ext>
            </c:extLst>
          </c:dPt>
          <c:dPt>
            <c:idx val="4207"/>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0DF-A35D-4391-AAFE-72E442723726}"/>
              </c:ext>
            </c:extLst>
          </c:dPt>
          <c:dPt>
            <c:idx val="4208"/>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0E1-A35D-4391-AAFE-72E442723726}"/>
              </c:ext>
            </c:extLst>
          </c:dPt>
          <c:dPt>
            <c:idx val="4209"/>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0E3-A35D-4391-AAFE-72E442723726}"/>
              </c:ext>
            </c:extLst>
          </c:dPt>
          <c:dPt>
            <c:idx val="4210"/>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0E5-A35D-4391-AAFE-72E442723726}"/>
              </c:ext>
            </c:extLst>
          </c:dPt>
          <c:dPt>
            <c:idx val="4211"/>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0E7-A35D-4391-AAFE-72E442723726}"/>
              </c:ext>
            </c:extLst>
          </c:dPt>
          <c:dPt>
            <c:idx val="4212"/>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20E9-A35D-4391-AAFE-72E442723726}"/>
              </c:ext>
            </c:extLst>
          </c:dPt>
          <c:dPt>
            <c:idx val="4213"/>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20EB-A35D-4391-AAFE-72E442723726}"/>
              </c:ext>
            </c:extLst>
          </c:dPt>
          <c:dPt>
            <c:idx val="4214"/>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20ED-A35D-4391-AAFE-72E442723726}"/>
              </c:ext>
            </c:extLst>
          </c:dPt>
          <c:dPt>
            <c:idx val="4215"/>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20EF-A35D-4391-AAFE-72E442723726}"/>
              </c:ext>
            </c:extLst>
          </c:dPt>
          <c:dPt>
            <c:idx val="4216"/>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20F1-A35D-4391-AAFE-72E442723726}"/>
              </c:ext>
            </c:extLst>
          </c:dPt>
          <c:dPt>
            <c:idx val="4217"/>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20F3-A35D-4391-AAFE-72E442723726}"/>
              </c:ext>
            </c:extLst>
          </c:dPt>
          <c:dPt>
            <c:idx val="4218"/>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20F5-A35D-4391-AAFE-72E442723726}"/>
              </c:ext>
            </c:extLst>
          </c:dPt>
          <c:dPt>
            <c:idx val="4219"/>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20F7-A35D-4391-AAFE-72E442723726}"/>
              </c:ext>
            </c:extLst>
          </c:dPt>
          <c:dPt>
            <c:idx val="4220"/>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20F9-A35D-4391-AAFE-72E442723726}"/>
              </c:ext>
            </c:extLst>
          </c:dPt>
          <c:dPt>
            <c:idx val="4221"/>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20FB-A35D-4391-AAFE-72E442723726}"/>
              </c:ext>
            </c:extLst>
          </c:dPt>
          <c:dPt>
            <c:idx val="4222"/>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20FD-A35D-4391-AAFE-72E442723726}"/>
              </c:ext>
            </c:extLst>
          </c:dPt>
          <c:dPt>
            <c:idx val="4223"/>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20FF-A35D-4391-AAFE-72E442723726}"/>
              </c:ext>
            </c:extLst>
          </c:dPt>
          <c:dPt>
            <c:idx val="4224"/>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101-A35D-4391-AAFE-72E442723726}"/>
              </c:ext>
            </c:extLst>
          </c:dPt>
          <c:dPt>
            <c:idx val="4225"/>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103-A35D-4391-AAFE-72E442723726}"/>
              </c:ext>
            </c:extLst>
          </c:dPt>
          <c:dPt>
            <c:idx val="4226"/>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105-A35D-4391-AAFE-72E442723726}"/>
              </c:ext>
            </c:extLst>
          </c:dPt>
          <c:dPt>
            <c:idx val="4227"/>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107-A35D-4391-AAFE-72E442723726}"/>
              </c:ext>
            </c:extLst>
          </c:dPt>
          <c:dPt>
            <c:idx val="4228"/>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109-A35D-4391-AAFE-72E442723726}"/>
              </c:ext>
            </c:extLst>
          </c:dPt>
          <c:dPt>
            <c:idx val="4229"/>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10B-A35D-4391-AAFE-72E442723726}"/>
              </c:ext>
            </c:extLst>
          </c:dPt>
          <c:dPt>
            <c:idx val="4230"/>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210D-A35D-4391-AAFE-72E442723726}"/>
              </c:ext>
            </c:extLst>
          </c:dPt>
          <c:dPt>
            <c:idx val="4231"/>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210F-A35D-4391-AAFE-72E442723726}"/>
              </c:ext>
            </c:extLst>
          </c:dPt>
          <c:dPt>
            <c:idx val="4232"/>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2111-A35D-4391-AAFE-72E442723726}"/>
              </c:ext>
            </c:extLst>
          </c:dPt>
          <c:dPt>
            <c:idx val="4233"/>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2113-A35D-4391-AAFE-72E442723726}"/>
              </c:ext>
            </c:extLst>
          </c:dPt>
          <c:dPt>
            <c:idx val="4234"/>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2115-A35D-4391-AAFE-72E442723726}"/>
              </c:ext>
            </c:extLst>
          </c:dPt>
          <c:dPt>
            <c:idx val="4235"/>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2117-A35D-4391-AAFE-72E442723726}"/>
              </c:ext>
            </c:extLst>
          </c:dPt>
          <c:dPt>
            <c:idx val="4236"/>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119-A35D-4391-AAFE-72E442723726}"/>
              </c:ext>
            </c:extLst>
          </c:dPt>
          <c:dPt>
            <c:idx val="4237"/>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11B-A35D-4391-AAFE-72E442723726}"/>
              </c:ext>
            </c:extLst>
          </c:dPt>
          <c:dPt>
            <c:idx val="4238"/>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11D-A35D-4391-AAFE-72E442723726}"/>
              </c:ext>
            </c:extLst>
          </c:dPt>
          <c:dPt>
            <c:idx val="4239"/>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11F-A35D-4391-AAFE-72E442723726}"/>
              </c:ext>
            </c:extLst>
          </c:dPt>
          <c:dPt>
            <c:idx val="4240"/>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121-A35D-4391-AAFE-72E442723726}"/>
              </c:ext>
            </c:extLst>
          </c:dPt>
          <c:dPt>
            <c:idx val="4241"/>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123-A35D-4391-AAFE-72E442723726}"/>
              </c:ext>
            </c:extLst>
          </c:dPt>
          <c:dPt>
            <c:idx val="4242"/>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2125-A35D-4391-AAFE-72E442723726}"/>
              </c:ext>
            </c:extLst>
          </c:dPt>
          <c:dPt>
            <c:idx val="4243"/>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2127-A35D-4391-AAFE-72E442723726}"/>
              </c:ext>
            </c:extLst>
          </c:dPt>
          <c:dPt>
            <c:idx val="4244"/>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2129-A35D-4391-AAFE-72E442723726}"/>
              </c:ext>
            </c:extLst>
          </c:dPt>
          <c:dPt>
            <c:idx val="4245"/>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212B-A35D-4391-AAFE-72E442723726}"/>
              </c:ext>
            </c:extLst>
          </c:dPt>
          <c:dPt>
            <c:idx val="4246"/>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212D-A35D-4391-AAFE-72E442723726}"/>
              </c:ext>
            </c:extLst>
          </c:dPt>
          <c:dPt>
            <c:idx val="4247"/>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212F-A35D-4391-AAFE-72E442723726}"/>
              </c:ext>
            </c:extLst>
          </c:dPt>
          <c:dPt>
            <c:idx val="4248"/>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131-A35D-4391-AAFE-72E442723726}"/>
              </c:ext>
            </c:extLst>
          </c:dPt>
          <c:dPt>
            <c:idx val="4249"/>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133-A35D-4391-AAFE-72E442723726}"/>
              </c:ext>
            </c:extLst>
          </c:dPt>
          <c:dPt>
            <c:idx val="4250"/>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135-A35D-4391-AAFE-72E442723726}"/>
              </c:ext>
            </c:extLst>
          </c:dPt>
          <c:dPt>
            <c:idx val="4251"/>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137-A35D-4391-AAFE-72E442723726}"/>
              </c:ext>
            </c:extLst>
          </c:dPt>
          <c:dPt>
            <c:idx val="4252"/>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139-A35D-4391-AAFE-72E442723726}"/>
              </c:ext>
            </c:extLst>
          </c:dPt>
          <c:dPt>
            <c:idx val="4253"/>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13B-A35D-4391-AAFE-72E442723726}"/>
              </c:ext>
            </c:extLst>
          </c:dPt>
          <c:dPt>
            <c:idx val="4254"/>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213D-A35D-4391-AAFE-72E442723726}"/>
              </c:ext>
            </c:extLst>
          </c:dPt>
          <c:dPt>
            <c:idx val="4255"/>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213F-A35D-4391-AAFE-72E442723726}"/>
              </c:ext>
            </c:extLst>
          </c:dPt>
          <c:dPt>
            <c:idx val="4256"/>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2141-A35D-4391-AAFE-72E442723726}"/>
              </c:ext>
            </c:extLst>
          </c:dPt>
          <c:dPt>
            <c:idx val="4257"/>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2143-A35D-4391-AAFE-72E442723726}"/>
              </c:ext>
            </c:extLst>
          </c:dPt>
          <c:dPt>
            <c:idx val="4258"/>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2145-A35D-4391-AAFE-72E442723726}"/>
              </c:ext>
            </c:extLst>
          </c:dPt>
          <c:dPt>
            <c:idx val="4259"/>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2147-A35D-4391-AAFE-72E442723726}"/>
              </c:ext>
            </c:extLst>
          </c:dPt>
          <c:dPt>
            <c:idx val="4260"/>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149-A35D-4391-AAFE-72E442723726}"/>
              </c:ext>
            </c:extLst>
          </c:dPt>
          <c:dPt>
            <c:idx val="4261"/>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14B-A35D-4391-AAFE-72E442723726}"/>
              </c:ext>
            </c:extLst>
          </c:dPt>
          <c:dPt>
            <c:idx val="4262"/>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14D-A35D-4391-AAFE-72E442723726}"/>
              </c:ext>
            </c:extLst>
          </c:dPt>
          <c:dPt>
            <c:idx val="4263"/>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14F-A35D-4391-AAFE-72E442723726}"/>
              </c:ext>
            </c:extLst>
          </c:dPt>
          <c:dPt>
            <c:idx val="4264"/>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151-A35D-4391-AAFE-72E442723726}"/>
              </c:ext>
            </c:extLst>
          </c:dPt>
          <c:dPt>
            <c:idx val="4265"/>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153-A35D-4391-AAFE-72E442723726}"/>
              </c:ext>
            </c:extLst>
          </c:dPt>
          <c:dPt>
            <c:idx val="4266"/>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2155-A35D-4391-AAFE-72E442723726}"/>
              </c:ext>
            </c:extLst>
          </c:dPt>
          <c:dPt>
            <c:idx val="4267"/>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2157-A35D-4391-AAFE-72E442723726}"/>
              </c:ext>
            </c:extLst>
          </c:dPt>
          <c:dPt>
            <c:idx val="4268"/>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2159-A35D-4391-AAFE-72E442723726}"/>
              </c:ext>
            </c:extLst>
          </c:dPt>
          <c:dPt>
            <c:idx val="4269"/>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215B-A35D-4391-AAFE-72E442723726}"/>
              </c:ext>
            </c:extLst>
          </c:dPt>
          <c:dPt>
            <c:idx val="4270"/>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215D-A35D-4391-AAFE-72E442723726}"/>
              </c:ext>
            </c:extLst>
          </c:dPt>
          <c:dPt>
            <c:idx val="4271"/>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215F-A35D-4391-AAFE-72E442723726}"/>
              </c:ext>
            </c:extLst>
          </c:dPt>
          <c:dPt>
            <c:idx val="4272"/>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2161-A35D-4391-AAFE-72E442723726}"/>
              </c:ext>
            </c:extLst>
          </c:dPt>
          <c:dPt>
            <c:idx val="4273"/>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2163-A35D-4391-AAFE-72E442723726}"/>
              </c:ext>
            </c:extLst>
          </c:dPt>
          <c:dPt>
            <c:idx val="4274"/>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2165-A35D-4391-AAFE-72E442723726}"/>
              </c:ext>
            </c:extLst>
          </c:dPt>
          <c:dPt>
            <c:idx val="4275"/>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2167-A35D-4391-AAFE-72E442723726}"/>
              </c:ext>
            </c:extLst>
          </c:dPt>
          <c:dPt>
            <c:idx val="4276"/>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2169-A35D-4391-AAFE-72E442723726}"/>
              </c:ext>
            </c:extLst>
          </c:dPt>
          <c:dPt>
            <c:idx val="4277"/>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216B-A35D-4391-AAFE-72E442723726}"/>
              </c:ext>
            </c:extLst>
          </c:dPt>
          <c:dPt>
            <c:idx val="4278"/>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16D-A35D-4391-AAFE-72E442723726}"/>
              </c:ext>
            </c:extLst>
          </c:dPt>
          <c:dPt>
            <c:idx val="4279"/>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16F-A35D-4391-AAFE-72E442723726}"/>
              </c:ext>
            </c:extLst>
          </c:dPt>
          <c:dPt>
            <c:idx val="4280"/>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171-A35D-4391-AAFE-72E442723726}"/>
              </c:ext>
            </c:extLst>
          </c:dPt>
          <c:dPt>
            <c:idx val="4281"/>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173-A35D-4391-AAFE-72E442723726}"/>
              </c:ext>
            </c:extLst>
          </c:dPt>
          <c:dPt>
            <c:idx val="4282"/>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175-A35D-4391-AAFE-72E442723726}"/>
              </c:ext>
            </c:extLst>
          </c:dPt>
          <c:dPt>
            <c:idx val="4283"/>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177-A35D-4391-AAFE-72E442723726}"/>
              </c:ext>
            </c:extLst>
          </c:dPt>
          <c:dPt>
            <c:idx val="4284"/>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2179-A35D-4391-AAFE-72E442723726}"/>
              </c:ext>
            </c:extLst>
          </c:dPt>
          <c:dPt>
            <c:idx val="4285"/>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217B-A35D-4391-AAFE-72E442723726}"/>
              </c:ext>
            </c:extLst>
          </c:dPt>
          <c:dPt>
            <c:idx val="4286"/>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217D-A35D-4391-AAFE-72E442723726}"/>
              </c:ext>
            </c:extLst>
          </c:dPt>
          <c:dPt>
            <c:idx val="4287"/>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217F-A35D-4391-AAFE-72E442723726}"/>
              </c:ext>
            </c:extLst>
          </c:dPt>
          <c:dPt>
            <c:idx val="4288"/>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2181-A35D-4391-AAFE-72E442723726}"/>
              </c:ext>
            </c:extLst>
          </c:dPt>
          <c:dPt>
            <c:idx val="4289"/>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2183-A35D-4391-AAFE-72E442723726}"/>
              </c:ext>
            </c:extLst>
          </c:dPt>
          <c:dPt>
            <c:idx val="4290"/>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185-A35D-4391-AAFE-72E442723726}"/>
              </c:ext>
            </c:extLst>
          </c:dPt>
          <c:dPt>
            <c:idx val="4291"/>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187-A35D-4391-AAFE-72E442723726}"/>
              </c:ext>
            </c:extLst>
          </c:dPt>
          <c:dPt>
            <c:idx val="4292"/>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189-A35D-4391-AAFE-72E442723726}"/>
              </c:ext>
            </c:extLst>
          </c:dPt>
          <c:dPt>
            <c:idx val="4293"/>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18B-A35D-4391-AAFE-72E442723726}"/>
              </c:ext>
            </c:extLst>
          </c:dPt>
          <c:dPt>
            <c:idx val="4294"/>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18D-A35D-4391-AAFE-72E442723726}"/>
              </c:ext>
            </c:extLst>
          </c:dPt>
          <c:dPt>
            <c:idx val="4295"/>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18F-A35D-4391-AAFE-72E442723726}"/>
              </c:ext>
            </c:extLst>
          </c:dPt>
          <c:dPt>
            <c:idx val="4296"/>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2191-A35D-4391-AAFE-72E442723726}"/>
              </c:ext>
            </c:extLst>
          </c:dPt>
          <c:dPt>
            <c:idx val="4297"/>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2193-A35D-4391-AAFE-72E442723726}"/>
              </c:ext>
            </c:extLst>
          </c:dPt>
          <c:dPt>
            <c:idx val="4298"/>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2195-A35D-4391-AAFE-72E442723726}"/>
              </c:ext>
            </c:extLst>
          </c:dPt>
          <c:dPt>
            <c:idx val="4299"/>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2197-A35D-4391-AAFE-72E442723726}"/>
              </c:ext>
            </c:extLst>
          </c:dPt>
          <c:dPt>
            <c:idx val="4300"/>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2199-A35D-4391-AAFE-72E442723726}"/>
              </c:ext>
            </c:extLst>
          </c:dPt>
          <c:dPt>
            <c:idx val="4301"/>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219B-A35D-4391-AAFE-72E442723726}"/>
              </c:ext>
            </c:extLst>
          </c:dPt>
          <c:dPt>
            <c:idx val="4302"/>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19D-A35D-4391-AAFE-72E442723726}"/>
              </c:ext>
            </c:extLst>
          </c:dPt>
          <c:dPt>
            <c:idx val="4303"/>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19F-A35D-4391-AAFE-72E442723726}"/>
              </c:ext>
            </c:extLst>
          </c:dPt>
          <c:dPt>
            <c:idx val="4304"/>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1A1-A35D-4391-AAFE-72E442723726}"/>
              </c:ext>
            </c:extLst>
          </c:dPt>
          <c:dPt>
            <c:idx val="4305"/>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1A3-A35D-4391-AAFE-72E442723726}"/>
              </c:ext>
            </c:extLst>
          </c:dPt>
          <c:dPt>
            <c:idx val="4306"/>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1A5-A35D-4391-AAFE-72E442723726}"/>
              </c:ext>
            </c:extLst>
          </c:dPt>
          <c:dPt>
            <c:idx val="4307"/>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1A7-A35D-4391-AAFE-72E442723726}"/>
              </c:ext>
            </c:extLst>
          </c:dPt>
          <c:dPt>
            <c:idx val="4308"/>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21A9-A35D-4391-AAFE-72E442723726}"/>
              </c:ext>
            </c:extLst>
          </c:dPt>
          <c:dPt>
            <c:idx val="4309"/>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21AB-A35D-4391-AAFE-72E442723726}"/>
              </c:ext>
            </c:extLst>
          </c:dPt>
          <c:dPt>
            <c:idx val="4310"/>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21AD-A35D-4391-AAFE-72E442723726}"/>
              </c:ext>
            </c:extLst>
          </c:dPt>
          <c:dPt>
            <c:idx val="4311"/>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21AF-A35D-4391-AAFE-72E442723726}"/>
              </c:ext>
            </c:extLst>
          </c:dPt>
          <c:dPt>
            <c:idx val="4312"/>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21B1-A35D-4391-AAFE-72E442723726}"/>
              </c:ext>
            </c:extLst>
          </c:dPt>
          <c:dPt>
            <c:idx val="4313"/>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21B3-A35D-4391-AAFE-72E442723726}"/>
              </c:ext>
            </c:extLst>
          </c:dPt>
          <c:dPt>
            <c:idx val="4314"/>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1B5-A35D-4391-AAFE-72E442723726}"/>
              </c:ext>
            </c:extLst>
          </c:dPt>
          <c:dPt>
            <c:idx val="4315"/>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1B7-A35D-4391-AAFE-72E442723726}"/>
              </c:ext>
            </c:extLst>
          </c:dPt>
          <c:dPt>
            <c:idx val="4316"/>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1B9-A35D-4391-AAFE-72E442723726}"/>
              </c:ext>
            </c:extLst>
          </c:dPt>
          <c:dPt>
            <c:idx val="4317"/>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1BB-A35D-4391-AAFE-72E442723726}"/>
              </c:ext>
            </c:extLst>
          </c:dPt>
          <c:dPt>
            <c:idx val="4318"/>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1BD-A35D-4391-AAFE-72E442723726}"/>
              </c:ext>
            </c:extLst>
          </c:dPt>
          <c:dPt>
            <c:idx val="4319"/>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1BF-A35D-4391-AAFE-72E442723726}"/>
              </c:ext>
            </c:extLst>
          </c:dPt>
          <c:dPt>
            <c:idx val="4320"/>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21C1-A35D-4391-AAFE-72E442723726}"/>
              </c:ext>
            </c:extLst>
          </c:dPt>
          <c:dPt>
            <c:idx val="4321"/>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21C3-A35D-4391-AAFE-72E442723726}"/>
              </c:ext>
            </c:extLst>
          </c:dPt>
          <c:dPt>
            <c:idx val="4322"/>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21C5-A35D-4391-AAFE-72E442723726}"/>
              </c:ext>
            </c:extLst>
          </c:dPt>
          <c:dPt>
            <c:idx val="4323"/>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21C7-A35D-4391-AAFE-72E442723726}"/>
              </c:ext>
            </c:extLst>
          </c:dPt>
          <c:dPt>
            <c:idx val="4324"/>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21C9-A35D-4391-AAFE-72E442723726}"/>
              </c:ext>
            </c:extLst>
          </c:dPt>
          <c:dPt>
            <c:idx val="4325"/>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21CB-A35D-4391-AAFE-72E442723726}"/>
              </c:ext>
            </c:extLst>
          </c:dPt>
          <c:dPt>
            <c:idx val="4326"/>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21CD-A35D-4391-AAFE-72E442723726}"/>
              </c:ext>
            </c:extLst>
          </c:dPt>
          <c:dPt>
            <c:idx val="4327"/>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21CF-A35D-4391-AAFE-72E442723726}"/>
              </c:ext>
            </c:extLst>
          </c:dPt>
          <c:dPt>
            <c:idx val="4328"/>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21D1-A35D-4391-AAFE-72E442723726}"/>
              </c:ext>
            </c:extLst>
          </c:dPt>
          <c:dPt>
            <c:idx val="4329"/>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21D3-A35D-4391-AAFE-72E442723726}"/>
              </c:ext>
            </c:extLst>
          </c:dPt>
          <c:dPt>
            <c:idx val="4330"/>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21D5-A35D-4391-AAFE-72E442723726}"/>
              </c:ext>
            </c:extLst>
          </c:dPt>
          <c:dPt>
            <c:idx val="4331"/>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21D7-A35D-4391-AAFE-72E442723726}"/>
              </c:ext>
            </c:extLst>
          </c:dPt>
          <c:dPt>
            <c:idx val="4332"/>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1D9-A35D-4391-AAFE-72E442723726}"/>
              </c:ext>
            </c:extLst>
          </c:dPt>
          <c:dPt>
            <c:idx val="4333"/>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1DB-A35D-4391-AAFE-72E442723726}"/>
              </c:ext>
            </c:extLst>
          </c:dPt>
          <c:dPt>
            <c:idx val="4334"/>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1DD-A35D-4391-AAFE-72E442723726}"/>
              </c:ext>
            </c:extLst>
          </c:dPt>
          <c:dPt>
            <c:idx val="4335"/>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1DF-A35D-4391-AAFE-72E442723726}"/>
              </c:ext>
            </c:extLst>
          </c:dPt>
          <c:dPt>
            <c:idx val="4336"/>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1E1-A35D-4391-AAFE-72E442723726}"/>
              </c:ext>
            </c:extLst>
          </c:dPt>
          <c:dPt>
            <c:idx val="4337"/>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1E3-A35D-4391-AAFE-72E442723726}"/>
              </c:ext>
            </c:extLst>
          </c:dPt>
          <c:dPt>
            <c:idx val="4338"/>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21E5-A35D-4391-AAFE-72E442723726}"/>
              </c:ext>
            </c:extLst>
          </c:dPt>
          <c:dPt>
            <c:idx val="4339"/>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21E7-A35D-4391-AAFE-72E442723726}"/>
              </c:ext>
            </c:extLst>
          </c:dPt>
          <c:dPt>
            <c:idx val="4340"/>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21E9-A35D-4391-AAFE-72E442723726}"/>
              </c:ext>
            </c:extLst>
          </c:dPt>
          <c:dPt>
            <c:idx val="4341"/>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21EB-A35D-4391-AAFE-72E442723726}"/>
              </c:ext>
            </c:extLst>
          </c:dPt>
          <c:dPt>
            <c:idx val="4342"/>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21ED-A35D-4391-AAFE-72E442723726}"/>
              </c:ext>
            </c:extLst>
          </c:dPt>
          <c:dPt>
            <c:idx val="4343"/>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21EF-A35D-4391-AAFE-72E442723726}"/>
              </c:ext>
            </c:extLst>
          </c:dPt>
          <c:dPt>
            <c:idx val="4344"/>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1F1-A35D-4391-AAFE-72E442723726}"/>
              </c:ext>
            </c:extLst>
          </c:dPt>
          <c:dPt>
            <c:idx val="4345"/>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1F3-A35D-4391-AAFE-72E442723726}"/>
              </c:ext>
            </c:extLst>
          </c:dPt>
          <c:dPt>
            <c:idx val="4346"/>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1F5-A35D-4391-AAFE-72E442723726}"/>
              </c:ext>
            </c:extLst>
          </c:dPt>
          <c:dPt>
            <c:idx val="4347"/>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1F7-A35D-4391-AAFE-72E442723726}"/>
              </c:ext>
            </c:extLst>
          </c:dPt>
          <c:dPt>
            <c:idx val="4348"/>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1F9-A35D-4391-AAFE-72E442723726}"/>
              </c:ext>
            </c:extLst>
          </c:dPt>
          <c:dPt>
            <c:idx val="4349"/>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1FB-A35D-4391-AAFE-72E442723726}"/>
              </c:ext>
            </c:extLst>
          </c:dPt>
          <c:dPt>
            <c:idx val="4350"/>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21FD-A35D-4391-AAFE-72E442723726}"/>
              </c:ext>
            </c:extLst>
          </c:dPt>
          <c:dPt>
            <c:idx val="4351"/>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21FF-A35D-4391-AAFE-72E442723726}"/>
              </c:ext>
            </c:extLst>
          </c:dPt>
          <c:dPt>
            <c:idx val="4352"/>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2201-A35D-4391-AAFE-72E442723726}"/>
              </c:ext>
            </c:extLst>
          </c:dPt>
          <c:dPt>
            <c:idx val="4353"/>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2203-A35D-4391-AAFE-72E442723726}"/>
              </c:ext>
            </c:extLst>
          </c:dPt>
          <c:dPt>
            <c:idx val="4354"/>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2205-A35D-4391-AAFE-72E442723726}"/>
              </c:ext>
            </c:extLst>
          </c:dPt>
          <c:dPt>
            <c:idx val="4355"/>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2207-A35D-4391-AAFE-72E442723726}"/>
              </c:ext>
            </c:extLst>
          </c:dPt>
          <c:dPt>
            <c:idx val="4356"/>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209-A35D-4391-AAFE-72E442723726}"/>
              </c:ext>
            </c:extLst>
          </c:dPt>
          <c:dPt>
            <c:idx val="4357"/>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20B-A35D-4391-AAFE-72E442723726}"/>
              </c:ext>
            </c:extLst>
          </c:dPt>
          <c:dPt>
            <c:idx val="4358"/>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20D-A35D-4391-AAFE-72E442723726}"/>
              </c:ext>
            </c:extLst>
          </c:dPt>
          <c:dPt>
            <c:idx val="4359"/>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20F-A35D-4391-AAFE-72E442723726}"/>
              </c:ext>
            </c:extLst>
          </c:dPt>
          <c:dPt>
            <c:idx val="4360"/>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211-A35D-4391-AAFE-72E442723726}"/>
              </c:ext>
            </c:extLst>
          </c:dPt>
          <c:dPt>
            <c:idx val="4361"/>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213-A35D-4391-AAFE-72E442723726}"/>
              </c:ext>
            </c:extLst>
          </c:dPt>
          <c:dPt>
            <c:idx val="4362"/>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2215-A35D-4391-AAFE-72E442723726}"/>
              </c:ext>
            </c:extLst>
          </c:dPt>
          <c:dPt>
            <c:idx val="4363"/>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2217-A35D-4391-AAFE-72E442723726}"/>
              </c:ext>
            </c:extLst>
          </c:dPt>
          <c:dPt>
            <c:idx val="4364"/>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2219-A35D-4391-AAFE-72E442723726}"/>
              </c:ext>
            </c:extLst>
          </c:dPt>
          <c:dPt>
            <c:idx val="4365"/>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221B-A35D-4391-AAFE-72E442723726}"/>
              </c:ext>
            </c:extLst>
          </c:dPt>
          <c:dPt>
            <c:idx val="4366"/>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221D-A35D-4391-AAFE-72E442723726}"/>
              </c:ext>
            </c:extLst>
          </c:dPt>
          <c:dPt>
            <c:idx val="4367"/>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221F-A35D-4391-AAFE-72E442723726}"/>
              </c:ext>
            </c:extLst>
          </c:dPt>
          <c:dPt>
            <c:idx val="4368"/>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221-A35D-4391-AAFE-72E442723726}"/>
              </c:ext>
            </c:extLst>
          </c:dPt>
          <c:dPt>
            <c:idx val="4369"/>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223-A35D-4391-AAFE-72E442723726}"/>
              </c:ext>
            </c:extLst>
          </c:dPt>
          <c:dPt>
            <c:idx val="4370"/>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225-A35D-4391-AAFE-72E442723726}"/>
              </c:ext>
            </c:extLst>
          </c:dPt>
          <c:dPt>
            <c:idx val="4371"/>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227-A35D-4391-AAFE-72E442723726}"/>
              </c:ext>
            </c:extLst>
          </c:dPt>
          <c:dPt>
            <c:idx val="4372"/>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229-A35D-4391-AAFE-72E442723726}"/>
              </c:ext>
            </c:extLst>
          </c:dPt>
          <c:dPt>
            <c:idx val="4373"/>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22B-A35D-4391-AAFE-72E442723726}"/>
              </c:ext>
            </c:extLst>
          </c:dPt>
          <c:dPt>
            <c:idx val="4374"/>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222D-A35D-4391-AAFE-72E442723726}"/>
              </c:ext>
            </c:extLst>
          </c:dPt>
          <c:dPt>
            <c:idx val="4375"/>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222F-A35D-4391-AAFE-72E442723726}"/>
              </c:ext>
            </c:extLst>
          </c:dPt>
          <c:dPt>
            <c:idx val="4376"/>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2231-A35D-4391-AAFE-72E442723726}"/>
              </c:ext>
            </c:extLst>
          </c:dPt>
          <c:dPt>
            <c:idx val="4377"/>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2233-A35D-4391-AAFE-72E442723726}"/>
              </c:ext>
            </c:extLst>
          </c:dPt>
          <c:dPt>
            <c:idx val="4378"/>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2235-A35D-4391-AAFE-72E442723726}"/>
              </c:ext>
            </c:extLst>
          </c:dPt>
          <c:dPt>
            <c:idx val="4379"/>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2237-A35D-4391-AAFE-72E442723726}"/>
              </c:ext>
            </c:extLst>
          </c:dPt>
          <c:dPt>
            <c:idx val="4380"/>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2239-A35D-4391-AAFE-72E442723726}"/>
              </c:ext>
            </c:extLst>
          </c:dPt>
          <c:dPt>
            <c:idx val="4381"/>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223B-A35D-4391-AAFE-72E442723726}"/>
              </c:ext>
            </c:extLst>
          </c:dPt>
          <c:dPt>
            <c:idx val="4382"/>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223D-A35D-4391-AAFE-72E442723726}"/>
              </c:ext>
            </c:extLst>
          </c:dPt>
          <c:dPt>
            <c:idx val="4383"/>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223F-A35D-4391-AAFE-72E442723726}"/>
              </c:ext>
            </c:extLst>
          </c:dPt>
          <c:dPt>
            <c:idx val="4384"/>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2241-A35D-4391-AAFE-72E442723726}"/>
              </c:ext>
            </c:extLst>
          </c:dPt>
          <c:dPt>
            <c:idx val="4385"/>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2243-A35D-4391-AAFE-72E442723726}"/>
              </c:ext>
            </c:extLst>
          </c:dPt>
          <c:dPt>
            <c:idx val="4386"/>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245-A35D-4391-AAFE-72E442723726}"/>
              </c:ext>
            </c:extLst>
          </c:dPt>
          <c:dPt>
            <c:idx val="4387"/>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247-A35D-4391-AAFE-72E442723726}"/>
              </c:ext>
            </c:extLst>
          </c:dPt>
          <c:dPt>
            <c:idx val="4388"/>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249-A35D-4391-AAFE-72E442723726}"/>
              </c:ext>
            </c:extLst>
          </c:dPt>
          <c:dPt>
            <c:idx val="4389"/>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24B-A35D-4391-AAFE-72E442723726}"/>
              </c:ext>
            </c:extLst>
          </c:dPt>
          <c:dPt>
            <c:idx val="4390"/>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24D-A35D-4391-AAFE-72E442723726}"/>
              </c:ext>
            </c:extLst>
          </c:dPt>
          <c:dPt>
            <c:idx val="4391"/>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24F-A35D-4391-AAFE-72E442723726}"/>
              </c:ext>
            </c:extLst>
          </c:dPt>
          <c:dPt>
            <c:idx val="4392"/>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2251-A35D-4391-AAFE-72E442723726}"/>
              </c:ext>
            </c:extLst>
          </c:dPt>
          <c:dPt>
            <c:idx val="4393"/>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2253-A35D-4391-AAFE-72E442723726}"/>
              </c:ext>
            </c:extLst>
          </c:dPt>
          <c:dPt>
            <c:idx val="4394"/>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2255-A35D-4391-AAFE-72E442723726}"/>
              </c:ext>
            </c:extLst>
          </c:dPt>
          <c:dPt>
            <c:idx val="4395"/>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2257-A35D-4391-AAFE-72E442723726}"/>
              </c:ext>
            </c:extLst>
          </c:dPt>
          <c:dPt>
            <c:idx val="4396"/>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2259-A35D-4391-AAFE-72E442723726}"/>
              </c:ext>
            </c:extLst>
          </c:dPt>
          <c:dPt>
            <c:idx val="4397"/>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225B-A35D-4391-AAFE-72E442723726}"/>
              </c:ext>
            </c:extLst>
          </c:dPt>
          <c:dPt>
            <c:idx val="4398"/>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25D-A35D-4391-AAFE-72E442723726}"/>
              </c:ext>
            </c:extLst>
          </c:dPt>
          <c:dPt>
            <c:idx val="4399"/>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25F-A35D-4391-AAFE-72E442723726}"/>
              </c:ext>
            </c:extLst>
          </c:dPt>
          <c:dPt>
            <c:idx val="4400"/>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261-A35D-4391-AAFE-72E442723726}"/>
              </c:ext>
            </c:extLst>
          </c:dPt>
          <c:dPt>
            <c:idx val="4401"/>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263-A35D-4391-AAFE-72E442723726}"/>
              </c:ext>
            </c:extLst>
          </c:dPt>
          <c:dPt>
            <c:idx val="4402"/>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265-A35D-4391-AAFE-72E442723726}"/>
              </c:ext>
            </c:extLst>
          </c:dPt>
          <c:dPt>
            <c:idx val="4403"/>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267-A35D-4391-AAFE-72E442723726}"/>
              </c:ext>
            </c:extLst>
          </c:dPt>
          <c:dPt>
            <c:idx val="4404"/>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2269-A35D-4391-AAFE-72E442723726}"/>
              </c:ext>
            </c:extLst>
          </c:dPt>
          <c:dPt>
            <c:idx val="4405"/>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226B-A35D-4391-AAFE-72E442723726}"/>
              </c:ext>
            </c:extLst>
          </c:dPt>
          <c:dPt>
            <c:idx val="4406"/>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226D-A35D-4391-AAFE-72E442723726}"/>
              </c:ext>
            </c:extLst>
          </c:dPt>
          <c:dPt>
            <c:idx val="4407"/>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226F-A35D-4391-AAFE-72E442723726}"/>
              </c:ext>
            </c:extLst>
          </c:dPt>
          <c:dPt>
            <c:idx val="4408"/>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2271-A35D-4391-AAFE-72E442723726}"/>
              </c:ext>
            </c:extLst>
          </c:dPt>
          <c:dPt>
            <c:idx val="4409"/>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2273-A35D-4391-AAFE-72E442723726}"/>
              </c:ext>
            </c:extLst>
          </c:dPt>
          <c:dPt>
            <c:idx val="4410"/>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275-A35D-4391-AAFE-72E442723726}"/>
              </c:ext>
            </c:extLst>
          </c:dPt>
          <c:dPt>
            <c:idx val="4411"/>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277-A35D-4391-AAFE-72E442723726}"/>
              </c:ext>
            </c:extLst>
          </c:dPt>
          <c:dPt>
            <c:idx val="4412"/>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279-A35D-4391-AAFE-72E442723726}"/>
              </c:ext>
            </c:extLst>
          </c:dPt>
          <c:dPt>
            <c:idx val="4413"/>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27B-A35D-4391-AAFE-72E442723726}"/>
              </c:ext>
            </c:extLst>
          </c:dPt>
          <c:dPt>
            <c:idx val="4414"/>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27D-A35D-4391-AAFE-72E442723726}"/>
              </c:ext>
            </c:extLst>
          </c:dPt>
          <c:dPt>
            <c:idx val="4415"/>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27F-A35D-4391-AAFE-72E442723726}"/>
              </c:ext>
            </c:extLst>
          </c:dPt>
          <c:dPt>
            <c:idx val="4416"/>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2281-A35D-4391-AAFE-72E442723726}"/>
              </c:ext>
            </c:extLst>
          </c:dPt>
          <c:dPt>
            <c:idx val="4417"/>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2283-A35D-4391-AAFE-72E442723726}"/>
              </c:ext>
            </c:extLst>
          </c:dPt>
          <c:dPt>
            <c:idx val="4418"/>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2285-A35D-4391-AAFE-72E442723726}"/>
              </c:ext>
            </c:extLst>
          </c:dPt>
          <c:dPt>
            <c:idx val="4419"/>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2287-A35D-4391-AAFE-72E442723726}"/>
              </c:ext>
            </c:extLst>
          </c:dPt>
          <c:dPt>
            <c:idx val="4420"/>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2289-A35D-4391-AAFE-72E442723726}"/>
              </c:ext>
            </c:extLst>
          </c:dPt>
          <c:dPt>
            <c:idx val="4421"/>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228B-A35D-4391-AAFE-72E442723726}"/>
              </c:ext>
            </c:extLst>
          </c:dPt>
          <c:dPt>
            <c:idx val="4422"/>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28D-A35D-4391-AAFE-72E442723726}"/>
              </c:ext>
            </c:extLst>
          </c:dPt>
          <c:dPt>
            <c:idx val="4423"/>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28F-A35D-4391-AAFE-72E442723726}"/>
              </c:ext>
            </c:extLst>
          </c:dPt>
          <c:dPt>
            <c:idx val="4424"/>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291-A35D-4391-AAFE-72E442723726}"/>
              </c:ext>
            </c:extLst>
          </c:dPt>
          <c:dPt>
            <c:idx val="4425"/>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293-A35D-4391-AAFE-72E442723726}"/>
              </c:ext>
            </c:extLst>
          </c:dPt>
          <c:dPt>
            <c:idx val="4426"/>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295-A35D-4391-AAFE-72E442723726}"/>
              </c:ext>
            </c:extLst>
          </c:dPt>
          <c:dPt>
            <c:idx val="4427"/>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297-A35D-4391-AAFE-72E442723726}"/>
              </c:ext>
            </c:extLst>
          </c:dPt>
          <c:dPt>
            <c:idx val="4428"/>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2299-A35D-4391-AAFE-72E442723726}"/>
              </c:ext>
            </c:extLst>
          </c:dPt>
          <c:dPt>
            <c:idx val="4429"/>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229B-A35D-4391-AAFE-72E442723726}"/>
              </c:ext>
            </c:extLst>
          </c:dPt>
          <c:dPt>
            <c:idx val="4430"/>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229D-A35D-4391-AAFE-72E442723726}"/>
              </c:ext>
            </c:extLst>
          </c:dPt>
          <c:dPt>
            <c:idx val="4431"/>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229F-A35D-4391-AAFE-72E442723726}"/>
              </c:ext>
            </c:extLst>
          </c:dPt>
          <c:dPt>
            <c:idx val="4432"/>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22A1-A35D-4391-AAFE-72E442723726}"/>
              </c:ext>
            </c:extLst>
          </c:dPt>
          <c:dPt>
            <c:idx val="4433"/>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22A3-A35D-4391-AAFE-72E442723726}"/>
              </c:ext>
            </c:extLst>
          </c:dPt>
          <c:dPt>
            <c:idx val="4434"/>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22A5-A35D-4391-AAFE-72E442723726}"/>
              </c:ext>
            </c:extLst>
          </c:dPt>
          <c:dPt>
            <c:idx val="4435"/>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22A7-A35D-4391-AAFE-72E442723726}"/>
              </c:ext>
            </c:extLst>
          </c:dPt>
          <c:dPt>
            <c:idx val="4436"/>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22A9-A35D-4391-AAFE-72E442723726}"/>
              </c:ext>
            </c:extLst>
          </c:dPt>
          <c:dPt>
            <c:idx val="4437"/>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22AB-A35D-4391-AAFE-72E442723726}"/>
              </c:ext>
            </c:extLst>
          </c:dPt>
          <c:dPt>
            <c:idx val="4438"/>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22AD-A35D-4391-AAFE-72E442723726}"/>
              </c:ext>
            </c:extLst>
          </c:dPt>
          <c:dPt>
            <c:idx val="4439"/>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22AF-A35D-4391-AAFE-72E442723726}"/>
              </c:ext>
            </c:extLst>
          </c:dPt>
          <c:dPt>
            <c:idx val="4440"/>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2B1-A35D-4391-AAFE-72E442723726}"/>
              </c:ext>
            </c:extLst>
          </c:dPt>
          <c:dPt>
            <c:idx val="4441"/>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2B3-A35D-4391-AAFE-72E442723726}"/>
              </c:ext>
            </c:extLst>
          </c:dPt>
          <c:dPt>
            <c:idx val="4442"/>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2B5-A35D-4391-AAFE-72E442723726}"/>
              </c:ext>
            </c:extLst>
          </c:dPt>
          <c:dPt>
            <c:idx val="4443"/>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2B7-A35D-4391-AAFE-72E442723726}"/>
              </c:ext>
            </c:extLst>
          </c:dPt>
          <c:dPt>
            <c:idx val="4444"/>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2B9-A35D-4391-AAFE-72E442723726}"/>
              </c:ext>
            </c:extLst>
          </c:dPt>
          <c:dPt>
            <c:idx val="4445"/>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2BB-A35D-4391-AAFE-72E442723726}"/>
              </c:ext>
            </c:extLst>
          </c:dPt>
          <c:dPt>
            <c:idx val="4446"/>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22BD-A35D-4391-AAFE-72E442723726}"/>
              </c:ext>
            </c:extLst>
          </c:dPt>
          <c:dPt>
            <c:idx val="4447"/>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22BF-A35D-4391-AAFE-72E442723726}"/>
              </c:ext>
            </c:extLst>
          </c:dPt>
          <c:dPt>
            <c:idx val="4448"/>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22C1-A35D-4391-AAFE-72E442723726}"/>
              </c:ext>
            </c:extLst>
          </c:dPt>
          <c:dPt>
            <c:idx val="4449"/>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22C3-A35D-4391-AAFE-72E442723726}"/>
              </c:ext>
            </c:extLst>
          </c:dPt>
          <c:dPt>
            <c:idx val="4450"/>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22C5-A35D-4391-AAFE-72E442723726}"/>
              </c:ext>
            </c:extLst>
          </c:dPt>
          <c:dPt>
            <c:idx val="4451"/>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22C7-A35D-4391-AAFE-72E442723726}"/>
              </c:ext>
            </c:extLst>
          </c:dPt>
          <c:dPt>
            <c:idx val="4452"/>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2C9-A35D-4391-AAFE-72E442723726}"/>
              </c:ext>
            </c:extLst>
          </c:dPt>
          <c:dPt>
            <c:idx val="4453"/>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2CB-A35D-4391-AAFE-72E442723726}"/>
              </c:ext>
            </c:extLst>
          </c:dPt>
          <c:dPt>
            <c:idx val="4454"/>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2CD-A35D-4391-AAFE-72E442723726}"/>
              </c:ext>
            </c:extLst>
          </c:dPt>
          <c:dPt>
            <c:idx val="4455"/>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2CF-A35D-4391-AAFE-72E442723726}"/>
              </c:ext>
            </c:extLst>
          </c:dPt>
          <c:dPt>
            <c:idx val="4456"/>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2D1-A35D-4391-AAFE-72E442723726}"/>
              </c:ext>
            </c:extLst>
          </c:dPt>
          <c:dPt>
            <c:idx val="4457"/>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2D3-A35D-4391-AAFE-72E442723726}"/>
              </c:ext>
            </c:extLst>
          </c:dPt>
          <c:dPt>
            <c:idx val="4458"/>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22D5-A35D-4391-AAFE-72E442723726}"/>
              </c:ext>
            </c:extLst>
          </c:dPt>
          <c:dPt>
            <c:idx val="4459"/>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22D7-A35D-4391-AAFE-72E442723726}"/>
              </c:ext>
            </c:extLst>
          </c:dPt>
          <c:dPt>
            <c:idx val="4460"/>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22D9-A35D-4391-AAFE-72E442723726}"/>
              </c:ext>
            </c:extLst>
          </c:dPt>
          <c:dPt>
            <c:idx val="4461"/>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22DB-A35D-4391-AAFE-72E442723726}"/>
              </c:ext>
            </c:extLst>
          </c:dPt>
          <c:dPt>
            <c:idx val="4462"/>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22DD-A35D-4391-AAFE-72E442723726}"/>
              </c:ext>
            </c:extLst>
          </c:dPt>
          <c:dPt>
            <c:idx val="4463"/>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22DF-A35D-4391-AAFE-72E442723726}"/>
              </c:ext>
            </c:extLst>
          </c:dPt>
          <c:dPt>
            <c:idx val="4464"/>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2E1-A35D-4391-AAFE-72E442723726}"/>
              </c:ext>
            </c:extLst>
          </c:dPt>
          <c:dPt>
            <c:idx val="4465"/>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2E3-A35D-4391-AAFE-72E442723726}"/>
              </c:ext>
            </c:extLst>
          </c:dPt>
          <c:dPt>
            <c:idx val="4466"/>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2E5-A35D-4391-AAFE-72E442723726}"/>
              </c:ext>
            </c:extLst>
          </c:dPt>
          <c:dPt>
            <c:idx val="4467"/>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2E7-A35D-4391-AAFE-72E442723726}"/>
              </c:ext>
            </c:extLst>
          </c:dPt>
          <c:dPt>
            <c:idx val="4468"/>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2E9-A35D-4391-AAFE-72E442723726}"/>
              </c:ext>
            </c:extLst>
          </c:dPt>
          <c:dPt>
            <c:idx val="4469"/>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2EB-A35D-4391-AAFE-72E442723726}"/>
              </c:ext>
            </c:extLst>
          </c:dPt>
          <c:dPt>
            <c:idx val="4470"/>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22ED-A35D-4391-AAFE-72E442723726}"/>
              </c:ext>
            </c:extLst>
          </c:dPt>
          <c:dPt>
            <c:idx val="4471"/>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22EF-A35D-4391-AAFE-72E442723726}"/>
              </c:ext>
            </c:extLst>
          </c:dPt>
          <c:dPt>
            <c:idx val="4472"/>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22F1-A35D-4391-AAFE-72E442723726}"/>
              </c:ext>
            </c:extLst>
          </c:dPt>
          <c:dPt>
            <c:idx val="4473"/>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22F3-A35D-4391-AAFE-72E442723726}"/>
              </c:ext>
            </c:extLst>
          </c:dPt>
          <c:dPt>
            <c:idx val="4474"/>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22F5-A35D-4391-AAFE-72E442723726}"/>
              </c:ext>
            </c:extLst>
          </c:dPt>
          <c:dPt>
            <c:idx val="4475"/>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22F7-A35D-4391-AAFE-72E442723726}"/>
              </c:ext>
            </c:extLst>
          </c:dPt>
          <c:dPt>
            <c:idx val="4476"/>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2F9-A35D-4391-AAFE-72E442723726}"/>
              </c:ext>
            </c:extLst>
          </c:dPt>
          <c:dPt>
            <c:idx val="4477"/>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2FB-A35D-4391-AAFE-72E442723726}"/>
              </c:ext>
            </c:extLst>
          </c:dPt>
          <c:dPt>
            <c:idx val="4478"/>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2FD-A35D-4391-AAFE-72E442723726}"/>
              </c:ext>
            </c:extLst>
          </c:dPt>
          <c:dPt>
            <c:idx val="4479"/>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2FF-A35D-4391-AAFE-72E442723726}"/>
              </c:ext>
            </c:extLst>
          </c:dPt>
          <c:dPt>
            <c:idx val="4480"/>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301-A35D-4391-AAFE-72E442723726}"/>
              </c:ext>
            </c:extLst>
          </c:dPt>
          <c:dPt>
            <c:idx val="4481"/>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303-A35D-4391-AAFE-72E442723726}"/>
              </c:ext>
            </c:extLst>
          </c:dPt>
          <c:dPt>
            <c:idx val="4482"/>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2305-A35D-4391-AAFE-72E442723726}"/>
              </c:ext>
            </c:extLst>
          </c:dPt>
          <c:dPt>
            <c:idx val="4483"/>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2307-A35D-4391-AAFE-72E442723726}"/>
              </c:ext>
            </c:extLst>
          </c:dPt>
          <c:dPt>
            <c:idx val="4484"/>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2309-A35D-4391-AAFE-72E442723726}"/>
              </c:ext>
            </c:extLst>
          </c:dPt>
          <c:dPt>
            <c:idx val="4485"/>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230B-A35D-4391-AAFE-72E442723726}"/>
              </c:ext>
            </c:extLst>
          </c:dPt>
          <c:dPt>
            <c:idx val="4486"/>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230D-A35D-4391-AAFE-72E442723726}"/>
              </c:ext>
            </c:extLst>
          </c:dPt>
          <c:dPt>
            <c:idx val="4487"/>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230F-A35D-4391-AAFE-72E442723726}"/>
              </c:ext>
            </c:extLst>
          </c:dPt>
          <c:dPt>
            <c:idx val="4488"/>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2311-A35D-4391-AAFE-72E442723726}"/>
              </c:ext>
            </c:extLst>
          </c:dPt>
          <c:dPt>
            <c:idx val="4489"/>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2313-A35D-4391-AAFE-72E442723726}"/>
              </c:ext>
            </c:extLst>
          </c:dPt>
          <c:dPt>
            <c:idx val="4490"/>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2315-A35D-4391-AAFE-72E442723726}"/>
              </c:ext>
            </c:extLst>
          </c:dPt>
          <c:dPt>
            <c:idx val="4491"/>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2317-A35D-4391-AAFE-72E442723726}"/>
              </c:ext>
            </c:extLst>
          </c:dPt>
          <c:dPt>
            <c:idx val="4492"/>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2319-A35D-4391-AAFE-72E442723726}"/>
              </c:ext>
            </c:extLst>
          </c:dPt>
          <c:dPt>
            <c:idx val="4493"/>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231B-A35D-4391-AAFE-72E442723726}"/>
              </c:ext>
            </c:extLst>
          </c:dPt>
          <c:dPt>
            <c:idx val="4494"/>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31D-A35D-4391-AAFE-72E442723726}"/>
              </c:ext>
            </c:extLst>
          </c:dPt>
          <c:dPt>
            <c:idx val="4495"/>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31F-A35D-4391-AAFE-72E442723726}"/>
              </c:ext>
            </c:extLst>
          </c:dPt>
          <c:dPt>
            <c:idx val="4496"/>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321-A35D-4391-AAFE-72E442723726}"/>
              </c:ext>
            </c:extLst>
          </c:dPt>
          <c:dPt>
            <c:idx val="4497"/>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323-A35D-4391-AAFE-72E442723726}"/>
              </c:ext>
            </c:extLst>
          </c:dPt>
          <c:dPt>
            <c:idx val="4498"/>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325-A35D-4391-AAFE-72E442723726}"/>
              </c:ext>
            </c:extLst>
          </c:dPt>
          <c:dPt>
            <c:idx val="4499"/>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327-A35D-4391-AAFE-72E442723726}"/>
              </c:ext>
            </c:extLst>
          </c:dPt>
          <c:dPt>
            <c:idx val="4500"/>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2329-A35D-4391-AAFE-72E442723726}"/>
              </c:ext>
            </c:extLst>
          </c:dPt>
          <c:dPt>
            <c:idx val="4501"/>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232B-A35D-4391-AAFE-72E442723726}"/>
              </c:ext>
            </c:extLst>
          </c:dPt>
          <c:dPt>
            <c:idx val="4502"/>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232D-A35D-4391-AAFE-72E442723726}"/>
              </c:ext>
            </c:extLst>
          </c:dPt>
          <c:dPt>
            <c:idx val="4503"/>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232F-A35D-4391-AAFE-72E442723726}"/>
              </c:ext>
            </c:extLst>
          </c:dPt>
          <c:dPt>
            <c:idx val="4504"/>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2331-A35D-4391-AAFE-72E442723726}"/>
              </c:ext>
            </c:extLst>
          </c:dPt>
          <c:dPt>
            <c:idx val="4505"/>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2333-A35D-4391-AAFE-72E442723726}"/>
              </c:ext>
            </c:extLst>
          </c:dPt>
          <c:dPt>
            <c:idx val="4506"/>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335-A35D-4391-AAFE-72E442723726}"/>
              </c:ext>
            </c:extLst>
          </c:dPt>
          <c:dPt>
            <c:idx val="4507"/>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337-A35D-4391-AAFE-72E442723726}"/>
              </c:ext>
            </c:extLst>
          </c:dPt>
          <c:dPt>
            <c:idx val="4508"/>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339-A35D-4391-AAFE-72E442723726}"/>
              </c:ext>
            </c:extLst>
          </c:dPt>
          <c:dPt>
            <c:idx val="4509"/>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33B-A35D-4391-AAFE-72E442723726}"/>
              </c:ext>
            </c:extLst>
          </c:dPt>
          <c:dPt>
            <c:idx val="4510"/>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33D-A35D-4391-AAFE-72E442723726}"/>
              </c:ext>
            </c:extLst>
          </c:dPt>
          <c:dPt>
            <c:idx val="4511"/>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33F-A35D-4391-AAFE-72E442723726}"/>
              </c:ext>
            </c:extLst>
          </c:dPt>
          <c:dPt>
            <c:idx val="4512"/>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2341-A35D-4391-AAFE-72E442723726}"/>
              </c:ext>
            </c:extLst>
          </c:dPt>
          <c:dPt>
            <c:idx val="4513"/>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2343-A35D-4391-AAFE-72E442723726}"/>
              </c:ext>
            </c:extLst>
          </c:dPt>
          <c:dPt>
            <c:idx val="4514"/>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2345-A35D-4391-AAFE-72E442723726}"/>
              </c:ext>
            </c:extLst>
          </c:dPt>
          <c:dPt>
            <c:idx val="4515"/>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2347-A35D-4391-AAFE-72E442723726}"/>
              </c:ext>
            </c:extLst>
          </c:dPt>
          <c:dPt>
            <c:idx val="4516"/>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2349-A35D-4391-AAFE-72E442723726}"/>
              </c:ext>
            </c:extLst>
          </c:dPt>
          <c:dPt>
            <c:idx val="4517"/>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234B-A35D-4391-AAFE-72E442723726}"/>
              </c:ext>
            </c:extLst>
          </c:dPt>
          <c:dPt>
            <c:idx val="4518"/>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34D-A35D-4391-AAFE-72E442723726}"/>
              </c:ext>
            </c:extLst>
          </c:dPt>
          <c:dPt>
            <c:idx val="4519"/>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34F-A35D-4391-AAFE-72E442723726}"/>
              </c:ext>
            </c:extLst>
          </c:dPt>
          <c:dPt>
            <c:idx val="4520"/>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351-A35D-4391-AAFE-72E442723726}"/>
              </c:ext>
            </c:extLst>
          </c:dPt>
          <c:dPt>
            <c:idx val="4521"/>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353-A35D-4391-AAFE-72E442723726}"/>
              </c:ext>
            </c:extLst>
          </c:dPt>
          <c:dPt>
            <c:idx val="4522"/>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355-A35D-4391-AAFE-72E442723726}"/>
              </c:ext>
            </c:extLst>
          </c:dPt>
          <c:dPt>
            <c:idx val="4523"/>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357-A35D-4391-AAFE-72E442723726}"/>
              </c:ext>
            </c:extLst>
          </c:dPt>
          <c:dPt>
            <c:idx val="4524"/>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2359-A35D-4391-AAFE-72E442723726}"/>
              </c:ext>
            </c:extLst>
          </c:dPt>
          <c:dPt>
            <c:idx val="4525"/>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235B-A35D-4391-AAFE-72E442723726}"/>
              </c:ext>
            </c:extLst>
          </c:dPt>
          <c:dPt>
            <c:idx val="4526"/>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235D-A35D-4391-AAFE-72E442723726}"/>
              </c:ext>
            </c:extLst>
          </c:dPt>
          <c:dPt>
            <c:idx val="4527"/>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235F-A35D-4391-AAFE-72E442723726}"/>
              </c:ext>
            </c:extLst>
          </c:dPt>
          <c:dPt>
            <c:idx val="4528"/>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2361-A35D-4391-AAFE-72E442723726}"/>
              </c:ext>
            </c:extLst>
          </c:dPt>
          <c:dPt>
            <c:idx val="4529"/>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2363-A35D-4391-AAFE-72E442723726}"/>
              </c:ext>
            </c:extLst>
          </c:dPt>
          <c:dPt>
            <c:idx val="4530"/>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365-A35D-4391-AAFE-72E442723726}"/>
              </c:ext>
            </c:extLst>
          </c:dPt>
          <c:dPt>
            <c:idx val="4531"/>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367-A35D-4391-AAFE-72E442723726}"/>
              </c:ext>
            </c:extLst>
          </c:dPt>
          <c:dPt>
            <c:idx val="4532"/>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369-A35D-4391-AAFE-72E442723726}"/>
              </c:ext>
            </c:extLst>
          </c:dPt>
          <c:dPt>
            <c:idx val="4533"/>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36B-A35D-4391-AAFE-72E442723726}"/>
              </c:ext>
            </c:extLst>
          </c:dPt>
          <c:dPt>
            <c:idx val="4534"/>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36D-A35D-4391-AAFE-72E442723726}"/>
              </c:ext>
            </c:extLst>
          </c:dPt>
          <c:dPt>
            <c:idx val="4535"/>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36F-A35D-4391-AAFE-72E442723726}"/>
              </c:ext>
            </c:extLst>
          </c:dPt>
          <c:dPt>
            <c:idx val="4536"/>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2371-A35D-4391-AAFE-72E442723726}"/>
              </c:ext>
            </c:extLst>
          </c:dPt>
          <c:dPt>
            <c:idx val="4537"/>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2373-A35D-4391-AAFE-72E442723726}"/>
              </c:ext>
            </c:extLst>
          </c:dPt>
          <c:dPt>
            <c:idx val="4538"/>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2375-A35D-4391-AAFE-72E442723726}"/>
              </c:ext>
            </c:extLst>
          </c:dPt>
          <c:dPt>
            <c:idx val="4539"/>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2377-A35D-4391-AAFE-72E442723726}"/>
              </c:ext>
            </c:extLst>
          </c:dPt>
          <c:dPt>
            <c:idx val="4540"/>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2379-A35D-4391-AAFE-72E442723726}"/>
              </c:ext>
            </c:extLst>
          </c:dPt>
          <c:dPt>
            <c:idx val="4541"/>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237B-A35D-4391-AAFE-72E442723726}"/>
              </c:ext>
            </c:extLst>
          </c:dPt>
          <c:dPt>
            <c:idx val="4542"/>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237D-A35D-4391-AAFE-72E442723726}"/>
              </c:ext>
            </c:extLst>
          </c:dPt>
          <c:dPt>
            <c:idx val="4543"/>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237F-A35D-4391-AAFE-72E442723726}"/>
              </c:ext>
            </c:extLst>
          </c:dPt>
          <c:dPt>
            <c:idx val="4544"/>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2381-A35D-4391-AAFE-72E442723726}"/>
              </c:ext>
            </c:extLst>
          </c:dPt>
          <c:dPt>
            <c:idx val="4545"/>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2383-A35D-4391-AAFE-72E442723726}"/>
              </c:ext>
            </c:extLst>
          </c:dPt>
          <c:dPt>
            <c:idx val="4546"/>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2385-A35D-4391-AAFE-72E442723726}"/>
              </c:ext>
            </c:extLst>
          </c:dPt>
          <c:dPt>
            <c:idx val="4547"/>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2387-A35D-4391-AAFE-72E442723726}"/>
              </c:ext>
            </c:extLst>
          </c:dPt>
          <c:dPt>
            <c:idx val="4548"/>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389-A35D-4391-AAFE-72E442723726}"/>
              </c:ext>
            </c:extLst>
          </c:dPt>
          <c:dPt>
            <c:idx val="4549"/>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38B-A35D-4391-AAFE-72E442723726}"/>
              </c:ext>
            </c:extLst>
          </c:dPt>
          <c:dPt>
            <c:idx val="4550"/>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38D-A35D-4391-AAFE-72E442723726}"/>
              </c:ext>
            </c:extLst>
          </c:dPt>
          <c:dPt>
            <c:idx val="4551"/>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38F-A35D-4391-AAFE-72E442723726}"/>
              </c:ext>
            </c:extLst>
          </c:dPt>
          <c:dPt>
            <c:idx val="4552"/>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391-A35D-4391-AAFE-72E442723726}"/>
              </c:ext>
            </c:extLst>
          </c:dPt>
          <c:dPt>
            <c:idx val="4553"/>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393-A35D-4391-AAFE-72E442723726}"/>
              </c:ext>
            </c:extLst>
          </c:dPt>
          <c:dPt>
            <c:idx val="4554"/>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2395-A35D-4391-AAFE-72E442723726}"/>
              </c:ext>
            </c:extLst>
          </c:dPt>
          <c:dPt>
            <c:idx val="4555"/>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2397-A35D-4391-AAFE-72E442723726}"/>
              </c:ext>
            </c:extLst>
          </c:dPt>
          <c:dPt>
            <c:idx val="4556"/>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2399-A35D-4391-AAFE-72E442723726}"/>
              </c:ext>
            </c:extLst>
          </c:dPt>
          <c:dPt>
            <c:idx val="4557"/>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239B-A35D-4391-AAFE-72E442723726}"/>
              </c:ext>
            </c:extLst>
          </c:dPt>
          <c:dPt>
            <c:idx val="4558"/>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239D-A35D-4391-AAFE-72E442723726}"/>
              </c:ext>
            </c:extLst>
          </c:dPt>
          <c:dPt>
            <c:idx val="4559"/>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239F-A35D-4391-AAFE-72E442723726}"/>
              </c:ext>
            </c:extLst>
          </c:dPt>
          <c:dPt>
            <c:idx val="4560"/>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3A1-A35D-4391-AAFE-72E442723726}"/>
              </c:ext>
            </c:extLst>
          </c:dPt>
          <c:dPt>
            <c:idx val="4561"/>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3A3-A35D-4391-AAFE-72E442723726}"/>
              </c:ext>
            </c:extLst>
          </c:dPt>
          <c:dPt>
            <c:idx val="4562"/>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3A5-A35D-4391-AAFE-72E442723726}"/>
              </c:ext>
            </c:extLst>
          </c:dPt>
          <c:dPt>
            <c:idx val="4563"/>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3A7-A35D-4391-AAFE-72E442723726}"/>
              </c:ext>
            </c:extLst>
          </c:dPt>
          <c:dPt>
            <c:idx val="4564"/>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3A9-A35D-4391-AAFE-72E442723726}"/>
              </c:ext>
            </c:extLst>
          </c:dPt>
          <c:dPt>
            <c:idx val="4565"/>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3AB-A35D-4391-AAFE-72E442723726}"/>
              </c:ext>
            </c:extLst>
          </c:dPt>
          <c:dPt>
            <c:idx val="4566"/>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23AD-A35D-4391-AAFE-72E442723726}"/>
              </c:ext>
            </c:extLst>
          </c:dPt>
          <c:dPt>
            <c:idx val="4567"/>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23AF-A35D-4391-AAFE-72E442723726}"/>
              </c:ext>
            </c:extLst>
          </c:dPt>
          <c:dPt>
            <c:idx val="4568"/>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23B1-A35D-4391-AAFE-72E442723726}"/>
              </c:ext>
            </c:extLst>
          </c:dPt>
          <c:dPt>
            <c:idx val="4569"/>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23B3-A35D-4391-AAFE-72E442723726}"/>
              </c:ext>
            </c:extLst>
          </c:dPt>
          <c:dPt>
            <c:idx val="4570"/>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23B5-A35D-4391-AAFE-72E442723726}"/>
              </c:ext>
            </c:extLst>
          </c:dPt>
          <c:dPt>
            <c:idx val="4571"/>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23B7-A35D-4391-AAFE-72E442723726}"/>
              </c:ext>
            </c:extLst>
          </c:dPt>
          <c:dPt>
            <c:idx val="4572"/>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3B9-A35D-4391-AAFE-72E442723726}"/>
              </c:ext>
            </c:extLst>
          </c:dPt>
          <c:dPt>
            <c:idx val="4573"/>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3BB-A35D-4391-AAFE-72E442723726}"/>
              </c:ext>
            </c:extLst>
          </c:dPt>
          <c:dPt>
            <c:idx val="4574"/>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3BD-A35D-4391-AAFE-72E442723726}"/>
              </c:ext>
            </c:extLst>
          </c:dPt>
          <c:dPt>
            <c:idx val="4575"/>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3BF-A35D-4391-AAFE-72E442723726}"/>
              </c:ext>
            </c:extLst>
          </c:dPt>
          <c:dPt>
            <c:idx val="4576"/>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3C1-A35D-4391-AAFE-72E442723726}"/>
              </c:ext>
            </c:extLst>
          </c:dPt>
          <c:dPt>
            <c:idx val="4577"/>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3C3-A35D-4391-AAFE-72E442723726}"/>
              </c:ext>
            </c:extLst>
          </c:dPt>
          <c:dPt>
            <c:idx val="4578"/>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23C5-A35D-4391-AAFE-72E442723726}"/>
              </c:ext>
            </c:extLst>
          </c:dPt>
          <c:dPt>
            <c:idx val="4579"/>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23C7-A35D-4391-AAFE-72E442723726}"/>
              </c:ext>
            </c:extLst>
          </c:dPt>
          <c:dPt>
            <c:idx val="4580"/>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23C9-A35D-4391-AAFE-72E442723726}"/>
              </c:ext>
            </c:extLst>
          </c:dPt>
          <c:dPt>
            <c:idx val="4581"/>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23CB-A35D-4391-AAFE-72E442723726}"/>
              </c:ext>
            </c:extLst>
          </c:dPt>
          <c:dPt>
            <c:idx val="4582"/>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23CD-A35D-4391-AAFE-72E442723726}"/>
              </c:ext>
            </c:extLst>
          </c:dPt>
          <c:dPt>
            <c:idx val="4583"/>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23CF-A35D-4391-AAFE-72E442723726}"/>
              </c:ext>
            </c:extLst>
          </c:dPt>
          <c:dPt>
            <c:idx val="4584"/>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3D1-A35D-4391-AAFE-72E442723726}"/>
              </c:ext>
            </c:extLst>
          </c:dPt>
          <c:dPt>
            <c:idx val="4585"/>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3D3-A35D-4391-AAFE-72E442723726}"/>
              </c:ext>
            </c:extLst>
          </c:dPt>
          <c:dPt>
            <c:idx val="4586"/>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3D5-A35D-4391-AAFE-72E442723726}"/>
              </c:ext>
            </c:extLst>
          </c:dPt>
          <c:dPt>
            <c:idx val="4587"/>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3D7-A35D-4391-AAFE-72E442723726}"/>
              </c:ext>
            </c:extLst>
          </c:dPt>
          <c:dPt>
            <c:idx val="4588"/>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3D9-A35D-4391-AAFE-72E442723726}"/>
              </c:ext>
            </c:extLst>
          </c:dPt>
          <c:dPt>
            <c:idx val="4589"/>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3DB-A35D-4391-AAFE-72E442723726}"/>
              </c:ext>
            </c:extLst>
          </c:dPt>
          <c:dPt>
            <c:idx val="4590"/>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23DD-A35D-4391-AAFE-72E442723726}"/>
              </c:ext>
            </c:extLst>
          </c:dPt>
          <c:dPt>
            <c:idx val="4591"/>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23DF-A35D-4391-AAFE-72E442723726}"/>
              </c:ext>
            </c:extLst>
          </c:dPt>
          <c:dPt>
            <c:idx val="4592"/>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23E1-A35D-4391-AAFE-72E442723726}"/>
              </c:ext>
            </c:extLst>
          </c:dPt>
          <c:dPt>
            <c:idx val="4593"/>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23E3-A35D-4391-AAFE-72E442723726}"/>
              </c:ext>
            </c:extLst>
          </c:dPt>
          <c:dPt>
            <c:idx val="4594"/>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23E5-A35D-4391-AAFE-72E442723726}"/>
              </c:ext>
            </c:extLst>
          </c:dPt>
          <c:dPt>
            <c:idx val="4595"/>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23E7-A35D-4391-AAFE-72E442723726}"/>
              </c:ext>
            </c:extLst>
          </c:dPt>
          <c:dPt>
            <c:idx val="4596"/>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23E9-A35D-4391-AAFE-72E442723726}"/>
              </c:ext>
            </c:extLst>
          </c:dPt>
          <c:dPt>
            <c:idx val="4597"/>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23EB-A35D-4391-AAFE-72E442723726}"/>
              </c:ext>
            </c:extLst>
          </c:dPt>
          <c:dPt>
            <c:idx val="4598"/>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23ED-A35D-4391-AAFE-72E442723726}"/>
              </c:ext>
            </c:extLst>
          </c:dPt>
          <c:dPt>
            <c:idx val="4599"/>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23EF-A35D-4391-AAFE-72E442723726}"/>
              </c:ext>
            </c:extLst>
          </c:dPt>
          <c:dPt>
            <c:idx val="4600"/>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23F1-A35D-4391-AAFE-72E442723726}"/>
              </c:ext>
            </c:extLst>
          </c:dPt>
          <c:dPt>
            <c:idx val="4601"/>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23F3-A35D-4391-AAFE-72E442723726}"/>
              </c:ext>
            </c:extLst>
          </c:dPt>
          <c:dPt>
            <c:idx val="4602"/>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3F5-A35D-4391-AAFE-72E442723726}"/>
              </c:ext>
            </c:extLst>
          </c:dPt>
          <c:dPt>
            <c:idx val="4603"/>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3F7-A35D-4391-AAFE-72E442723726}"/>
              </c:ext>
            </c:extLst>
          </c:dPt>
          <c:dPt>
            <c:idx val="4604"/>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3F9-A35D-4391-AAFE-72E442723726}"/>
              </c:ext>
            </c:extLst>
          </c:dPt>
          <c:dPt>
            <c:idx val="4605"/>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3FB-A35D-4391-AAFE-72E442723726}"/>
              </c:ext>
            </c:extLst>
          </c:dPt>
          <c:dPt>
            <c:idx val="4606"/>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3FD-A35D-4391-AAFE-72E442723726}"/>
              </c:ext>
            </c:extLst>
          </c:dPt>
          <c:dPt>
            <c:idx val="4607"/>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3FF-A35D-4391-AAFE-72E442723726}"/>
              </c:ext>
            </c:extLst>
          </c:dPt>
          <c:dPt>
            <c:idx val="4608"/>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2401-A35D-4391-AAFE-72E442723726}"/>
              </c:ext>
            </c:extLst>
          </c:dPt>
          <c:dPt>
            <c:idx val="4609"/>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2403-A35D-4391-AAFE-72E442723726}"/>
              </c:ext>
            </c:extLst>
          </c:dPt>
          <c:dPt>
            <c:idx val="4610"/>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2405-A35D-4391-AAFE-72E442723726}"/>
              </c:ext>
            </c:extLst>
          </c:dPt>
          <c:dPt>
            <c:idx val="4611"/>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2407-A35D-4391-AAFE-72E442723726}"/>
              </c:ext>
            </c:extLst>
          </c:dPt>
          <c:dPt>
            <c:idx val="4612"/>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2409-A35D-4391-AAFE-72E442723726}"/>
              </c:ext>
            </c:extLst>
          </c:dPt>
          <c:dPt>
            <c:idx val="4613"/>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240B-A35D-4391-AAFE-72E442723726}"/>
              </c:ext>
            </c:extLst>
          </c:dPt>
          <c:dPt>
            <c:idx val="4614"/>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40D-A35D-4391-AAFE-72E442723726}"/>
              </c:ext>
            </c:extLst>
          </c:dPt>
          <c:dPt>
            <c:idx val="4615"/>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40F-A35D-4391-AAFE-72E442723726}"/>
              </c:ext>
            </c:extLst>
          </c:dPt>
          <c:dPt>
            <c:idx val="4616"/>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411-A35D-4391-AAFE-72E442723726}"/>
              </c:ext>
            </c:extLst>
          </c:dPt>
          <c:dPt>
            <c:idx val="4617"/>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413-A35D-4391-AAFE-72E442723726}"/>
              </c:ext>
            </c:extLst>
          </c:dPt>
          <c:dPt>
            <c:idx val="4618"/>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415-A35D-4391-AAFE-72E442723726}"/>
              </c:ext>
            </c:extLst>
          </c:dPt>
          <c:dPt>
            <c:idx val="4619"/>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417-A35D-4391-AAFE-72E442723726}"/>
              </c:ext>
            </c:extLst>
          </c:dPt>
          <c:dPt>
            <c:idx val="4620"/>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2419-A35D-4391-AAFE-72E442723726}"/>
              </c:ext>
            </c:extLst>
          </c:dPt>
          <c:dPt>
            <c:idx val="4621"/>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241B-A35D-4391-AAFE-72E442723726}"/>
              </c:ext>
            </c:extLst>
          </c:dPt>
          <c:dPt>
            <c:idx val="4622"/>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241D-A35D-4391-AAFE-72E442723726}"/>
              </c:ext>
            </c:extLst>
          </c:dPt>
          <c:dPt>
            <c:idx val="4623"/>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241F-A35D-4391-AAFE-72E442723726}"/>
              </c:ext>
            </c:extLst>
          </c:dPt>
          <c:dPt>
            <c:idx val="4624"/>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2421-A35D-4391-AAFE-72E442723726}"/>
              </c:ext>
            </c:extLst>
          </c:dPt>
          <c:dPt>
            <c:idx val="4625"/>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2423-A35D-4391-AAFE-72E442723726}"/>
              </c:ext>
            </c:extLst>
          </c:dPt>
          <c:dPt>
            <c:idx val="4626"/>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425-A35D-4391-AAFE-72E442723726}"/>
              </c:ext>
            </c:extLst>
          </c:dPt>
          <c:dPt>
            <c:idx val="4627"/>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427-A35D-4391-AAFE-72E442723726}"/>
              </c:ext>
            </c:extLst>
          </c:dPt>
          <c:dPt>
            <c:idx val="4628"/>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429-A35D-4391-AAFE-72E442723726}"/>
              </c:ext>
            </c:extLst>
          </c:dPt>
          <c:dPt>
            <c:idx val="4629"/>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42B-A35D-4391-AAFE-72E442723726}"/>
              </c:ext>
            </c:extLst>
          </c:dPt>
          <c:dPt>
            <c:idx val="4630"/>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42D-A35D-4391-AAFE-72E442723726}"/>
              </c:ext>
            </c:extLst>
          </c:dPt>
          <c:dPt>
            <c:idx val="4631"/>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42F-A35D-4391-AAFE-72E442723726}"/>
              </c:ext>
            </c:extLst>
          </c:dPt>
          <c:dPt>
            <c:idx val="4632"/>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2431-A35D-4391-AAFE-72E442723726}"/>
              </c:ext>
            </c:extLst>
          </c:dPt>
          <c:dPt>
            <c:idx val="4633"/>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2433-A35D-4391-AAFE-72E442723726}"/>
              </c:ext>
            </c:extLst>
          </c:dPt>
          <c:dPt>
            <c:idx val="4634"/>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2435-A35D-4391-AAFE-72E442723726}"/>
              </c:ext>
            </c:extLst>
          </c:dPt>
          <c:dPt>
            <c:idx val="4635"/>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2437-A35D-4391-AAFE-72E442723726}"/>
              </c:ext>
            </c:extLst>
          </c:dPt>
          <c:dPt>
            <c:idx val="4636"/>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2439-A35D-4391-AAFE-72E442723726}"/>
              </c:ext>
            </c:extLst>
          </c:dPt>
          <c:dPt>
            <c:idx val="4637"/>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243B-A35D-4391-AAFE-72E442723726}"/>
              </c:ext>
            </c:extLst>
          </c:dPt>
          <c:dPt>
            <c:idx val="4638"/>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43D-A35D-4391-AAFE-72E442723726}"/>
              </c:ext>
            </c:extLst>
          </c:dPt>
          <c:dPt>
            <c:idx val="4639"/>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43F-A35D-4391-AAFE-72E442723726}"/>
              </c:ext>
            </c:extLst>
          </c:dPt>
          <c:dPt>
            <c:idx val="4640"/>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441-A35D-4391-AAFE-72E442723726}"/>
              </c:ext>
            </c:extLst>
          </c:dPt>
          <c:dPt>
            <c:idx val="4641"/>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443-A35D-4391-AAFE-72E442723726}"/>
              </c:ext>
            </c:extLst>
          </c:dPt>
          <c:dPt>
            <c:idx val="4642"/>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445-A35D-4391-AAFE-72E442723726}"/>
              </c:ext>
            </c:extLst>
          </c:dPt>
          <c:dPt>
            <c:idx val="4643"/>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447-A35D-4391-AAFE-72E442723726}"/>
              </c:ext>
            </c:extLst>
          </c:dPt>
          <c:dPt>
            <c:idx val="4644"/>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2449-A35D-4391-AAFE-72E442723726}"/>
              </c:ext>
            </c:extLst>
          </c:dPt>
          <c:dPt>
            <c:idx val="4645"/>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244B-A35D-4391-AAFE-72E442723726}"/>
              </c:ext>
            </c:extLst>
          </c:dPt>
          <c:dPt>
            <c:idx val="4646"/>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244D-A35D-4391-AAFE-72E442723726}"/>
              </c:ext>
            </c:extLst>
          </c:dPt>
          <c:dPt>
            <c:idx val="4647"/>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244F-A35D-4391-AAFE-72E442723726}"/>
              </c:ext>
            </c:extLst>
          </c:dPt>
          <c:dPt>
            <c:idx val="4648"/>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2451-A35D-4391-AAFE-72E442723726}"/>
              </c:ext>
            </c:extLst>
          </c:dPt>
          <c:dPt>
            <c:idx val="4649"/>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2453-A35D-4391-AAFE-72E442723726}"/>
              </c:ext>
            </c:extLst>
          </c:dPt>
          <c:dPt>
            <c:idx val="4650"/>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2455-A35D-4391-AAFE-72E442723726}"/>
              </c:ext>
            </c:extLst>
          </c:dPt>
          <c:dPt>
            <c:idx val="4651"/>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2457-A35D-4391-AAFE-72E442723726}"/>
              </c:ext>
            </c:extLst>
          </c:dPt>
          <c:dPt>
            <c:idx val="4652"/>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2459-A35D-4391-AAFE-72E442723726}"/>
              </c:ext>
            </c:extLst>
          </c:dPt>
          <c:dPt>
            <c:idx val="4653"/>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245B-A35D-4391-AAFE-72E442723726}"/>
              </c:ext>
            </c:extLst>
          </c:dPt>
          <c:dPt>
            <c:idx val="4654"/>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245D-A35D-4391-AAFE-72E442723726}"/>
              </c:ext>
            </c:extLst>
          </c:dPt>
          <c:dPt>
            <c:idx val="4655"/>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245F-A35D-4391-AAFE-72E442723726}"/>
              </c:ext>
            </c:extLst>
          </c:dPt>
          <c:dPt>
            <c:idx val="4656"/>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461-A35D-4391-AAFE-72E442723726}"/>
              </c:ext>
            </c:extLst>
          </c:dPt>
          <c:dPt>
            <c:idx val="4657"/>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463-A35D-4391-AAFE-72E442723726}"/>
              </c:ext>
            </c:extLst>
          </c:dPt>
          <c:dPt>
            <c:idx val="4658"/>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465-A35D-4391-AAFE-72E442723726}"/>
              </c:ext>
            </c:extLst>
          </c:dPt>
          <c:dPt>
            <c:idx val="4659"/>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467-A35D-4391-AAFE-72E442723726}"/>
              </c:ext>
            </c:extLst>
          </c:dPt>
          <c:dPt>
            <c:idx val="4660"/>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469-A35D-4391-AAFE-72E442723726}"/>
              </c:ext>
            </c:extLst>
          </c:dPt>
          <c:dPt>
            <c:idx val="4661"/>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46B-A35D-4391-AAFE-72E442723726}"/>
              </c:ext>
            </c:extLst>
          </c:dPt>
          <c:dPt>
            <c:idx val="4662"/>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246D-A35D-4391-AAFE-72E442723726}"/>
              </c:ext>
            </c:extLst>
          </c:dPt>
          <c:dPt>
            <c:idx val="4663"/>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246F-A35D-4391-AAFE-72E442723726}"/>
              </c:ext>
            </c:extLst>
          </c:dPt>
          <c:dPt>
            <c:idx val="4664"/>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2471-A35D-4391-AAFE-72E442723726}"/>
              </c:ext>
            </c:extLst>
          </c:dPt>
          <c:dPt>
            <c:idx val="4665"/>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2473-A35D-4391-AAFE-72E442723726}"/>
              </c:ext>
            </c:extLst>
          </c:dPt>
          <c:dPt>
            <c:idx val="4666"/>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2475-A35D-4391-AAFE-72E442723726}"/>
              </c:ext>
            </c:extLst>
          </c:dPt>
          <c:dPt>
            <c:idx val="4667"/>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2477-A35D-4391-AAFE-72E442723726}"/>
              </c:ext>
            </c:extLst>
          </c:dPt>
          <c:dPt>
            <c:idx val="4668"/>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479-A35D-4391-AAFE-72E442723726}"/>
              </c:ext>
            </c:extLst>
          </c:dPt>
          <c:dPt>
            <c:idx val="4669"/>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47B-A35D-4391-AAFE-72E442723726}"/>
              </c:ext>
            </c:extLst>
          </c:dPt>
          <c:dPt>
            <c:idx val="4670"/>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47D-A35D-4391-AAFE-72E442723726}"/>
              </c:ext>
            </c:extLst>
          </c:dPt>
          <c:dPt>
            <c:idx val="4671"/>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47F-A35D-4391-AAFE-72E442723726}"/>
              </c:ext>
            </c:extLst>
          </c:dPt>
          <c:dPt>
            <c:idx val="4672"/>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481-A35D-4391-AAFE-72E442723726}"/>
              </c:ext>
            </c:extLst>
          </c:dPt>
          <c:dPt>
            <c:idx val="4673"/>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483-A35D-4391-AAFE-72E442723726}"/>
              </c:ext>
            </c:extLst>
          </c:dPt>
          <c:dPt>
            <c:idx val="4674"/>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2485-A35D-4391-AAFE-72E442723726}"/>
              </c:ext>
            </c:extLst>
          </c:dPt>
          <c:dPt>
            <c:idx val="4675"/>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2487-A35D-4391-AAFE-72E442723726}"/>
              </c:ext>
            </c:extLst>
          </c:dPt>
          <c:dPt>
            <c:idx val="4676"/>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2489-A35D-4391-AAFE-72E442723726}"/>
              </c:ext>
            </c:extLst>
          </c:dPt>
          <c:dPt>
            <c:idx val="4677"/>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248B-A35D-4391-AAFE-72E442723726}"/>
              </c:ext>
            </c:extLst>
          </c:dPt>
          <c:dPt>
            <c:idx val="4678"/>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248D-A35D-4391-AAFE-72E442723726}"/>
              </c:ext>
            </c:extLst>
          </c:dPt>
          <c:dPt>
            <c:idx val="4679"/>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248F-A35D-4391-AAFE-72E442723726}"/>
              </c:ext>
            </c:extLst>
          </c:dPt>
          <c:dPt>
            <c:idx val="4680"/>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491-A35D-4391-AAFE-72E442723726}"/>
              </c:ext>
            </c:extLst>
          </c:dPt>
          <c:dPt>
            <c:idx val="4681"/>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493-A35D-4391-AAFE-72E442723726}"/>
              </c:ext>
            </c:extLst>
          </c:dPt>
          <c:dPt>
            <c:idx val="4682"/>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495-A35D-4391-AAFE-72E442723726}"/>
              </c:ext>
            </c:extLst>
          </c:dPt>
          <c:dPt>
            <c:idx val="4683"/>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497-A35D-4391-AAFE-72E442723726}"/>
              </c:ext>
            </c:extLst>
          </c:dPt>
          <c:dPt>
            <c:idx val="4684"/>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499-A35D-4391-AAFE-72E442723726}"/>
              </c:ext>
            </c:extLst>
          </c:dPt>
          <c:dPt>
            <c:idx val="4685"/>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49B-A35D-4391-AAFE-72E442723726}"/>
              </c:ext>
            </c:extLst>
          </c:dPt>
          <c:dPt>
            <c:idx val="4686"/>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249D-A35D-4391-AAFE-72E442723726}"/>
              </c:ext>
            </c:extLst>
          </c:dPt>
          <c:dPt>
            <c:idx val="4687"/>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249F-A35D-4391-AAFE-72E442723726}"/>
              </c:ext>
            </c:extLst>
          </c:dPt>
          <c:dPt>
            <c:idx val="4688"/>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24A1-A35D-4391-AAFE-72E442723726}"/>
              </c:ext>
            </c:extLst>
          </c:dPt>
          <c:dPt>
            <c:idx val="4689"/>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24A3-A35D-4391-AAFE-72E442723726}"/>
              </c:ext>
            </c:extLst>
          </c:dPt>
          <c:dPt>
            <c:idx val="4690"/>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24A5-A35D-4391-AAFE-72E442723726}"/>
              </c:ext>
            </c:extLst>
          </c:dPt>
          <c:dPt>
            <c:idx val="4691"/>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24A7-A35D-4391-AAFE-72E442723726}"/>
              </c:ext>
            </c:extLst>
          </c:dPt>
          <c:dPt>
            <c:idx val="4692"/>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4A9-A35D-4391-AAFE-72E442723726}"/>
              </c:ext>
            </c:extLst>
          </c:dPt>
          <c:dPt>
            <c:idx val="4693"/>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4AB-A35D-4391-AAFE-72E442723726}"/>
              </c:ext>
            </c:extLst>
          </c:dPt>
          <c:dPt>
            <c:idx val="4694"/>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4AD-A35D-4391-AAFE-72E442723726}"/>
              </c:ext>
            </c:extLst>
          </c:dPt>
          <c:dPt>
            <c:idx val="4695"/>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4AF-A35D-4391-AAFE-72E442723726}"/>
              </c:ext>
            </c:extLst>
          </c:dPt>
          <c:dPt>
            <c:idx val="4696"/>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4B1-A35D-4391-AAFE-72E442723726}"/>
              </c:ext>
            </c:extLst>
          </c:dPt>
          <c:dPt>
            <c:idx val="4697"/>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4B3-A35D-4391-AAFE-72E442723726}"/>
              </c:ext>
            </c:extLst>
          </c:dPt>
          <c:dPt>
            <c:idx val="4698"/>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24B5-A35D-4391-AAFE-72E442723726}"/>
              </c:ext>
            </c:extLst>
          </c:dPt>
          <c:dPt>
            <c:idx val="4699"/>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24B7-A35D-4391-AAFE-72E442723726}"/>
              </c:ext>
            </c:extLst>
          </c:dPt>
          <c:dPt>
            <c:idx val="4700"/>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24B9-A35D-4391-AAFE-72E442723726}"/>
              </c:ext>
            </c:extLst>
          </c:dPt>
          <c:dPt>
            <c:idx val="4701"/>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24BB-A35D-4391-AAFE-72E442723726}"/>
              </c:ext>
            </c:extLst>
          </c:dPt>
          <c:dPt>
            <c:idx val="4702"/>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24BD-A35D-4391-AAFE-72E442723726}"/>
              </c:ext>
            </c:extLst>
          </c:dPt>
          <c:dPt>
            <c:idx val="4703"/>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24BF-A35D-4391-AAFE-72E442723726}"/>
              </c:ext>
            </c:extLst>
          </c:dPt>
          <c:dPt>
            <c:idx val="4704"/>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24C1-A35D-4391-AAFE-72E442723726}"/>
              </c:ext>
            </c:extLst>
          </c:dPt>
          <c:dPt>
            <c:idx val="4705"/>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24C3-A35D-4391-AAFE-72E442723726}"/>
              </c:ext>
            </c:extLst>
          </c:dPt>
          <c:dPt>
            <c:idx val="4706"/>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24C5-A35D-4391-AAFE-72E442723726}"/>
              </c:ext>
            </c:extLst>
          </c:dPt>
          <c:dPt>
            <c:idx val="4707"/>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24C7-A35D-4391-AAFE-72E442723726}"/>
              </c:ext>
            </c:extLst>
          </c:dPt>
          <c:dPt>
            <c:idx val="4708"/>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24C9-A35D-4391-AAFE-72E442723726}"/>
              </c:ext>
            </c:extLst>
          </c:dPt>
          <c:dPt>
            <c:idx val="4709"/>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24CB-A35D-4391-AAFE-72E442723726}"/>
              </c:ext>
            </c:extLst>
          </c:dPt>
          <c:dPt>
            <c:idx val="4710"/>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4CD-A35D-4391-AAFE-72E442723726}"/>
              </c:ext>
            </c:extLst>
          </c:dPt>
          <c:dPt>
            <c:idx val="4711"/>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4CF-A35D-4391-AAFE-72E442723726}"/>
              </c:ext>
            </c:extLst>
          </c:dPt>
          <c:dPt>
            <c:idx val="4712"/>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4D1-A35D-4391-AAFE-72E442723726}"/>
              </c:ext>
            </c:extLst>
          </c:dPt>
          <c:dPt>
            <c:idx val="4713"/>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4D3-A35D-4391-AAFE-72E442723726}"/>
              </c:ext>
            </c:extLst>
          </c:dPt>
          <c:dPt>
            <c:idx val="4714"/>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4D5-A35D-4391-AAFE-72E442723726}"/>
              </c:ext>
            </c:extLst>
          </c:dPt>
          <c:dPt>
            <c:idx val="4715"/>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4D7-A35D-4391-AAFE-72E442723726}"/>
              </c:ext>
            </c:extLst>
          </c:dPt>
          <c:dPt>
            <c:idx val="4716"/>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24D9-A35D-4391-AAFE-72E442723726}"/>
              </c:ext>
            </c:extLst>
          </c:dPt>
          <c:dPt>
            <c:idx val="4717"/>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24DB-A35D-4391-AAFE-72E442723726}"/>
              </c:ext>
            </c:extLst>
          </c:dPt>
          <c:dPt>
            <c:idx val="4718"/>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24DD-A35D-4391-AAFE-72E442723726}"/>
              </c:ext>
            </c:extLst>
          </c:dPt>
          <c:dPt>
            <c:idx val="4719"/>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24DF-A35D-4391-AAFE-72E442723726}"/>
              </c:ext>
            </c:extLst>
          </c:dPt>
          <c:dPt>
            <c:idx val="4720"/>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24E1-A35D-4391-AAFE-72E442723726}"/>
              </c:ext>
            </c:extLst>
          </c:dPt>
          <c:dPt>
            <c:idx val="4721"/>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24E3-A35D-4391-AAFE-72E442723726}"/>
              </c:ext>
            </c:extLst>
          </c:dPt>
          <c:dPt>
            <c:idx val="4722"/>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4E5-A35D-4391-AAFE-72E442723726}"/>
              </c:ext>
            </c:extLst>
          </c:dPt>
          <c:dPt>
            <c:idx val="4723"/>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4E7-A35D-4391-AAFE-72E442723726}"/>
              </c:ext>
            </c:extLst>
          </c:dPt>
          <c:dPt>
            <c:idx val="4724"/>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4E9-A35D-4391-AAFE-72E442723726}"/>
              </c:ext>
            </c:extLst>
          </c:dPt>
          <c:dPt>
            <c:idx val="4725"/>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4EB-A35D-4391-AAFE-72E442723726}"/>
              </c:ext>
            </c:extLst>
          </c:dPt>
          <c:dPt>
            <c:idx val="4726"/>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4ED-A35D-4391-AAFE-72E442723726}"/>
              </c:ext>
            </c:extLst>
          </c:dPt>
          <c:dPt>
            <c:idx val="4727"/>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4EF-A35D-4391-AAFE-72E442723726}"/>
              </c:ext>
            </c:extLst>
          </c:dPt>
          <c:dPt>
            <c:idx val="4728"/>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24F1-A35D-4391-AAFE-72E442723726}"/>
              </c:ext>
            </c:extLst>
          </c:dPt>
          <c:dPt>
            <c:idx val="4729"/>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24F3-A35D-4391-AAFE-72E442723726}"/>
              </c:ext>
            </c:extLst>
          </c:dPt>
          <c:dPt>
            <c:idx val="4730"/>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24F5-A35D-4391-AAFE-72E442723726}"/>
              </c:ext>
            </c:extLst>
          </c:dPt>
          <c:dPt>
            <c:idx val="4731"/>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24F7-A35D-4391-AAFE-72E442723726}"/>
              </c:ext>
            </c:extLst>
          </c:dPt>
          <c:dPt>
            <c:idx val="4732"/>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24F9-A35D-4391-AAFE-72E442723726}"/>
              </c:ext>
            </c:extLst>
          </c:dPt>
          <c:dPt>
            <c:idx val="4733"/>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24FB-A35D-4391-AAFE-72E442723726}"/>
              </c:ext>
            </c:extLst>
          </c:dPt>
          <c:dPt>
            <c:idx val="4734"/>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4FD-A35D-4391-AAFE-72E442723726}"/>
              </c:ext>
            </c:extLst>
          </c:dPt>
          <c:dPt>
            <c:idx val="4735"/>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4FF-A35D-4391-AAFE-72E442723726}"/>
              </c:ext>
            </c:extLst>
          </c:dPt>
          <c:dPt>
            <c:idx val="4736"/>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501-A35D-4391-AAFE-72E442723726}"/>
              </c:ext>
            </c:extLst>
          </c:dPt>
          <c:dPt>
            <c:idx val="4737"/>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503-A35D-4391-AAFE-72E442723726}"/>
              </c:ext>
            </c:extLst>
          </c:dPt>
          <c:dPt>
            <c:idx val="4738"/>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505-A35D-4391-AAFE-72E442723726}"/>
              </c:ext>
            </c:extLst>
          </c:dPt>
          <c:dPt>
            <c:idx val="4739"/>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507-A35D-4391-AAFE-72E442723726}"/>
              </c:ext>
            </c:extLst>
          </c:dPt>
          <c:dPt>
            <c:idx val="4740"/>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2509-A35D-4391-AAFE-72E442723726}"/>
              </c:ext>
            </c:extLst>
          </c:dPt>
          <c:dPt>
            <c:idx val="4741"/>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250B-A35D-4391-AAFE-72E442723726}"/>
              </c:ext>
            </c:extLst>
          </c:dPt>
          <c:dPt>
            <c:idx val="4742"/>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250D-A35D-4391-AAFE-72E442723726}"/>
              </c:ext>
            </c:extLst>
          </c:dPt>
          <c:dPt>
            <c:idx val="4743"/>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250F-A35D-4391-AAFE-72E442723726}"/>
              </c:ext>
            </c:extLst>
          </c:dPt>
          <c:dPt>
            <c:idx val="4744"/>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2511-A35D-4391-AAFE-72E442723726}"/>
              </c:ext>
            </c:extLst>
          </c:dPt>
          <c:dPt>
            <c:idx val="4745"/>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2513-A35D-4391-AAFE-72E442723726}"/>
              </c:ext>
            </c:extLst>
          </c:dPt>
          <c:dPt>
            <c:idx val="4746"/>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515-A35D-4391-AAFE-72E442723726}"/>
              </c:ext>
            </c:extLst>
          </c:dPt>
          <c:dPt>
            <c:idx val="4747"/>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517-A35D-4391-AAFE-72E442723726}"/>
              </c:ext>
            </c:extLst>
          </c:dPt>
          <c:dPt>
            <c:idx val="4748"/>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519-A35D-4391-AAFE-72E442723726}"/>
              </c:ext>
            </c:extLst>
          </c:dPt>
          <c:dPt>
            <c:idx val="4749"/>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51B-A35D-4391-AAFE-72E442723726}"/>
              </c:ext>
            </c:extLst>
          </c:dPt>
          <c:dPt>
            <c:idx val="4750"/>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51D-A35D-4391-AAFE-72E442723726}"/>
              </c:ext>
            </c:extLst>
          </c:dPt>
          <c:dPt>
            <c:idx val="4751"/>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51F-A35D-4391-AAFE-72E442723726}"/>
              </c:ext>
            </c:extLst>
          </c:dPt>
          <c:dPt>
            <c:idx val="4752"/>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2521-A35D-4391-AAFE-72E442723726}"/>
              </c:ext>
            </c:extLst>
          </c:dPt>
          <c:dPt>
            <c:idx val="4753"/>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2523-A35D-4391-AAFE-72E442723726}"/>
              </c:ext>
            </c:extLst>
          </c:dPt>
          <c:dPt>
            <c:idx val="4754"/>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2525-A35D-4391-AAFE-72E442723726}"/>
              </c:ext>
            </c:extLst>
          </c:dPt>
          <c:dPt>
            <c:idx val="4755"/>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2527-A35D-4391-AAFE-72E442723726}"/>
              </c:ext>
            </c:extLst>
          </c:dPt>
          <c:dPt>
            <c:idx val="4756"/>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2529-A35D-4391-AAFE-72E442723726}"/>
              </c:ext>
            </c:extLst>
          </c:dPt>
          <c:dPt>
            <c:idx val="4757"/>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252B-A35D-4391-AAFE-72E442723726}"/>
              </c:ext>
            </c:extLst>
          </c:dPt>
          <c:dPt>
            <c:idx val="4758"/>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252D-A35D-4391-AAFE-72E442723726}"/>
              </c:ext>
            </c:extLst>
          </c:dPt>
          <c:dPt>
            <c:idx val="4759"/>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252F-A35D-4391-AAFE-72E442723726}"/>
              </c:ext>
            </c:extLst>
          </c:dPt>
          <c:dPt>
            <c:idx val="4760"/>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2531-A35D-4391-AAFE-72E442723726}"/>
              </c:ext>
            </c:extLst>
          </c:dPt>
          <c:dPt>
            <c:idx val="4761"/>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2533-A35D-4391-AAFE-72E442723726}"/>
              </c:ext>
            </c:extLst>
          </c:dPt>
          <c:dPt>
            <c:idx val="4762"/>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2535-A35D-4391-AAFE-72E442723726}"/>
              </c:ext>
            </c:extLst>
          </c:dPt>
          <c:dPt>
            <c:idx val="4763"/>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2537-A35D-4391-AAFE-72E442723726}"/>
              </c:ext>
            </c:extLst>
          </c:dPt>
          <c:dPt>
            <c:idx val="4764"/>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539-A35D-4391-AAFE-72E442723726}"/>
              </c:ext>
            </c:extLst>
          </c:dPt>
          <c:dPt>
            <c:idx val="4765"/>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53B-A35D-4391-AAFE-72E442723726}"/>
              </c:ext>
            </c:extLst>
          </c:dPt>
          <c:dPt>
            <c:idx val="4766"/>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53D-A35D-4391-AAFE-72E442723726}"/>
              </c:ext>
            </c:extLst>
          </c:dPt>
          <c:dPt>
            <c:idx val="4767"/>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53F-A35D-4391-AAFE-72E442723726}"/>
              </c:ext>
            </c:extLst>
          </c:dPt>
          <c:dPt>
            <c:idx val="4768"/>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541-A35D-4391-AAFE-72E442723726}"/>
              </c:ext>
            </c:extLst>
          </c:dPt>
          <c:dPt>
            <c:idx val="4769"/>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543-A35D-4391-AAFE-72E442723726}"/>
              </c:ext>
            </c:extLst>
          </c:dPt>
          <c:dPt>
            <c:idx val="4770"/>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2545-A35D-4391-AAFE-72E442723726}"/>
              </c:ext>
            </c:extLst>
          </c:dPt>
          <c:dPt>
            <c:idx val="4771"/>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2547-A35D-4391-AAFE-72E442723726}"/>
              </c:ext>
            </c:extLst>
          </c:dPt>
          <c:dPt>
            <c:idx val="4772"/>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2549-A35D-4391-AAFE-72E442723726}"/>
              </c:ext>
            </c:extLst>
          </c:dPt>
          <c:dPt>
            <c:idx val="4773"/>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254B-A35D-4391-AAFE-72E442723726}"/>
              </c:ext>
            </c:extLst>
          </c:dPt>
          <c:dPt>
            <c:idx val="4774"/>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254D-A35D-4391-AAFE-72E442723726}"/>
              </c:ext>
            </c:extLst>
          </c:dPt>
          <c:dPt>
            <c:idx val="4775"/>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254F-A35D-4391-AAFE-72E442723726}"/>
              </c:ext>
            </c:extLst>
          </c:dPt>
          <c:dPt>
            <c:idx val="4776"/>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551-A35D-4391-AAFE-72E442723726}"/>
              </c:ext>
            </c:extLst>
          </c:dPt>
          <c:dPt>
            <c:idx val="4777"/>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553-A35D-4391-AAFE-72E442723726}"/>
              </c:ext>
            </c:extLst>
          </c:dPt>
          <c:dPt>
            <c:idx val="4778"/>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555-A35D-4391-AAFE-72E442723726}"/>
              </c:ext>
            </c:extLst>
          </c:dPt>
          <c:dPt>
            <c:idx val="4779"/>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557-A35D-4391-AAFE-72E442723726}"/>
              </c:ext>
            </c:extLst>
          </c:dPt>
          <c:dPt>
            <c:idx val="4780"/>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559-A35D-4391-AAFE-72E442723726}"/>
              </c:ext>
            </c:extLst>
          </c:dPt>
          <c:dPt>
            <c:idx val="4781"/>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55B-A35D-4391-AAFE-72E442723726}"/>
              </c:ext>
            </c:extLst>
          </c:dPt>
          <c:dPt>
            <c:idx val="4782"/>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255D-A35D-4391-AAFE-72E442723726}"/>
              </c:ext>
            </c:extLst>
          </c:dPt>
          <c:dPt>
            <c:idx val="4783"/>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255F-A35D-4391-AAFE-72E442723726}"/>
              </c:ext>
            </c:extLst>
          </c:dPt>
          <c:dPt>
            <c:idx val="4784"/>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2561-A35D-4391-AAFE-72E442723726}"/>
              </c:ext>
            </c:extLst>
          </c:dPt>
          <c:dPt>
            <c:idx val="4785"/>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2563-A35D-4391-AAFE-72E442723726}"/>
              </c:ext>
            </c:extLst>
          </c:dPt>
          <c:dPt>
            <c:idx val="4786"/>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2565-A35D-4391-AAFE-72E442723726}"/>
              </c:ext>
            </c:extLst>
          </c:dPt>
          <c:dPt>
            <c:idx val="4787"/>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2567-A35D-4391-AAFE-72E442723726}"/>
              </c:ext>
            </c:extLst>
          </c:dPt>
          <c:dPt>
            <c:idx val="4788"/>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569-A35D-4391-AAFE-72E442723726}"/>
              </c:ext>
            </c:extLst>
          </c:dPt>
          <c:dPt>
            <c:idx val="4789"/>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56B-A35D-4391-AAFE-72E442723726}"/>
              </c:ext>
            </c:extLst>
          </c:dPt>
          <c:dPt>
            <c:idx val="4790"/>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56D-A35D-4391-AAFE-72E442723726}"/>
              </c:ext>
            </c:extLst>
          </c:dPt>
          <c:dPt>
            <c:idx val="4791"/>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56F-A35D-4391-AAFE-72E442723726}"/>
              </c:ext>
            </c:extLst>
          </c:dPt>
          <c:dPt>
            <c:idx val="4792"/>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571-A35D-4391-AAFE-72E442723726}"/>
              </c:ext>
            </c:extLst>
          </c:dPt>
          <c:dPt>
            <c:idx val="4793"/>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573-A35D-4391-AAFE-72E442723726}"/>
              </c:ext>
            </c:extLst>
          </c:dPt>
          <c:dPt>
            <c:idx val="4794"/>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2575-A35D-4391-AAFE-72E442723726}"/>
              </c:ext>
            </c:extLst>
          </c:dPt>
          <c:dPt>
            <c:idx val="4795"/>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2577-A35D-4391-AAFE-72E442723726}"/>
              </c:ext>
            </c:extLst>
          </c:dPt>
          <c:dPt>
            <c:idx val="4796"/>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2579-A35D-4391-AAFE-72E442723726}"/>
              </c:ext>
            </c:extLst>
          </c:dPt>
          <c:dPt>
            <c:idx val="4797"/>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257B-A35D-4391-AAFE-72E442723726}"/>
              </c:ext>
            </c:extLst>
          </c:dPt>
          <c:dPt>
            <c:idx val="4798"/>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257D-A35D-4391-AAFE-72E442723726}"/>
              </c:ext>
            </c:extLst>
          </c:dPt>
          <c:dPt>
            <c:idx val="4799"/>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257F-A35D-4391-AAFE-72E442723726}"/>
              </c:ext>
            </c:extLst>
          </c:dPt>
          <c:dPt>
            <c:idx val="4800"/>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581-A35D-4391-AAFE-72E442723726}"/>
              </c:ext>
            </c:extLst>
          </c:dPt>
          <c:dPt>
            <c:idx val="4801"/>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583-A35D-4391-AAFE-72E442723726}"/>
              </c:ext>
            </c:extLst>
          </c:dPt>
          <c:dPt>
            <c:idx val="4802"/>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585-A35D-4391-AAFE-72E442723726}"/>
              </c:ext>
            </c:extLst>
          </c:dPt>
          <c:dPt>
            <c:idx val="4803"/>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587-A35D-4391-AAFE-72E442723726}"/>
              </c:ext>
            </c:extLst>
          </c:dPt>
          <c:dPt>
            <c:idx val="4804"/>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589-A35D-4391-AAFE-72E442723726}"/>
              </c:ext>
            </c:extLst>
          </c:dPt>
          <c:dPt>
            <c:idx val="4805"/>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58B-A35D-4391-AAFE-72E442723726}"/>
              </c:ext>
            </c:extLst>
          </c:dPt>
          <c:dPt>
            <c:idx val="4806"/>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258D-A35D-4391-AAFE-72E442723726}"/>
              </c:ext>
            </c:extLst>
          </c:dPt>
          <c:dPt>
            <c:idx val="4807"/>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258F-A35D-4391-AAFE-72E442723726}"/>
              </c:ext>
            </c:extLst>
          </c:dPt>
          <c:dPt>
            <c:idx val="4808"/>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2591-A35D-4391-AAFE-72E442723726}"/>
              </c:ext>
            </c:extLst>
          </c:dPt>
          <c:dPt>
            <c:idx val="4809"/>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2593-A35D-4391-AAFE-72E442723726}"/>
              </c:ext>
            </c:extLst>
          </c:dPt>
          <c:dPt>
            <c:idx val="4810"/>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2595-A35D-4391-AAFE-72E442723726}"/>
              </c:ext>
            </c:extLst>
          </c:dPt>
          <c:dPt>
            <c:idx val="4811"/>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2597-A35D-4391-AAFE-72E442723726}"/>
              </c:ext>
            </c:extLst>
          </c:dPt>
          <c:dPt>
            <c:idx val="4812"/>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2599-A35D-4391-AAFE-72E442723726}"/>
              </c:ext>
            </c:extLst>
          </c:dPt>
          <c:dPt>
            <c:idx val="4813"/>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259B-A35D-4391-AAFE-72E442723726}"/>
              </c:ext>
            </c:extLst>
          </c:dPt>
          <c:dPt>
            <c:idx val="4814"/>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259D-A35D-4391-AAFE-72E442723726}"/>
              </c:ext>
            </c:extLst>
          </c:dPt>
          <c:dPt>
            <c:idx val="4815"/>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259F-A35D-4391-AAFE-72E442723726}"/>
              </c:ext>
            </c:extLst>
          </c:dPt>
          <c:dPt>
            <c:idx val="4816"/>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25A1-A35D-4391-AAFE-72E442723726}"/>
              </c:ext>
            </c:extLst>
          </c:dPt>
          <c:dPt>
            <c:idx val="4817"/>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25A3-A35D-4391-AAFE-72E442723726}"/>
              </c:ext>
            </c:extLst>
          </c:dPt>
          <c:dPt>
            <c:idx val="4818"/>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5A5-A35D-4391-AAFE-72E442723726}"/>
              </c:ext>
            </c:extLst>
          </c:dPt>
          <c:dPt>
            <c:idx val="4819"/>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5A7-A35D-4391-AAFE-72E442723726}"/>
              </c:ext>
            </c:extLst>
          </c:dPt>
          <c:dPt>
            <c:idx val="4820"/>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5A9-A35D-4391-AAFE-72E442723726}"/>
              </c:ext>
            </c:extLst>
          </c:dPt>
          <c:dPt>
            <c:idx val="4821"/>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5AB-A35D-4391-AAFE-72E442723726}"/>
              </c:ext>
            </c:extLst>
          </c:dPt>
          <c:dPt>
            <c:idx val="4822"/>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5AD-A35D-4391-AAFE-72E442723726}"/>
              </c:ext>
            </c:extLst>
          </c:dPt>
          <c:dPt>
            <c:idx val="4823"/>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5AF-A35D-4391-AAFE-72E442723726}"/>
              </c:ext>
            </c:extLst>
          </c:dPt>
          <c:dPt>
            <c:idx val="4824"/>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25B1-A35D-4391-AAFE-72E442723726}"/>
              </c:ext>
            </c:extLst>
          </c:dPt>
          <c:dPt>
            <c:idx val="4825"/>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25B3-A35D-4391-AAFE-72E442723726}"/>
              </c:ext>
            </c:extLst>
          </c:dPt>
          <c:dPt>
            <c:idx val="4826"/>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25B5-A35D-4391-AAFE-72E442723726}"/>
              </c:ext>
            </c:extLst>
          </c:dPt>
          <c:dPt>
            <c:idx val="4827"/>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25B7-A35D-4391-AAFE-72E442723726}"/>
              </c:ext>
            </c:extLst>
          </c:dPt>
          <c:dPt>
            <c:idx val="4828"/>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25B9-A35D-4391-AAFE-72E442723726}"/>
              </c:ext>
            </c:extLst>
          </c:dPt>
          <c:dPt>
            <c:idx val="4829"/>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25BB-A35D-4391-AAFE-72E442723726}"/>
              </c:ext>
            </c:extLst>
          </c:dPt>
          <c:dPt>
            <c:idx val="4830"/>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5BD-A35D-4391-AAFE-72E442723726}"/>
              </c:ext>
            </c:extLst>
          </c:dPt>
          <c:dPt>
            <c:idx val="4831"/>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5BF-A35D-4391-AAFE-72E442723726}"/>
              </c:ext>
            </c:extLst>
          </c:dPt>
          <c:dPt>
            <c:idx val="4832"/>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5C1-A35D-4391-AAFE-72E442723726}"/>
              </c:ext>
            </c:extLst>
          </c:dPt>
          <c:dPt>
            <c:idx val="4833"/>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5C3-A35D-4391-AAFE-72E442723726}"/>
              </c:ext>
            </c:extLst>
          </c:dPt>
          <c:dPt>
            <c:idx val="4834"/>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5C5-A35D-4391-AAFE-72E442723726}"/>
              </c:ext>
            </c:extLst>
          </c:dPt>
          <c:dPt>
            <c:idx val="4835"/>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5C7-A35D-4391-AAFE-72E442723726}"/>
              </c:ext>
            </c:extLst>
          </c:dPt>
          <c:dPt>
            <c:idx val="4836"/>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25C9-A35D-4391-AAFE-72E442723726}"/>
              </c:ext>
            </c:extLst>
          </c:dPt>
          <c:dPt>
            <c:idx val="4837"/>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25CB-A35D-4391-AAFE-72E442723726}"/>
              </c:ext>
            </c:extLst>
          </c:dPt>
          <c:dPt>
            <c:idx val="4838"/>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25CD-A35D-4391-AAFE-72E442723726}"/>
              </c:ext>
            </c:extLst>
          </c:dPt>
          <c:dPt>
            <c:idx val="4839"/>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25CF-A35D-4391-AAFE-72E442723726}"/>
              </c:ext>
            </c:extLst>
          </c:dPt>
          <c:dPt>
            <c:idx val="4840"/>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25D1-A35D-4391-AAFE-72E442723726}"/>
              </c:ext>
            </c:extLst>
          </c:dPt>
          <c:dPt>
            <c:idx val="4841"/>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25D3-A35D-4391-AAFE-72E442723726}"/>
              </c:ext>
            </c:extLst>
          </c:dPt>
          <c:dPt>
            <c:idx val="4842"/>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5D5-A35D-4391-AAFE-72E442723726}"/>
              </c:ext>
            </c:extLst>
          </c:dPt>
          <c:dPt>
            <c:idx val="4843"/>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5D7-A35D-4391-AAFE-72E442723726}"/>
              </c:ext>
            </c:extLst>
          </c:dPt>
          <c:dPt>
            <c:idx val="4844"/>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5D9-A35D-4391-AAFE-72E442723726}"/>
              </c:ext>
            </c:extLst>
          </c:dPt>
          <c:dPt>
            <c:idx val="4845"/>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5DB-A35D-4391-AAFE-72E442723726}"/>
              </c:ext>
            </c:extLst>
          </c:dPt>
          <c:dPt>
            <c:idx val="4846"/>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5DD-A35D-4391-AAFE-72E442723726}"/>
              </c:ext>
            </c:extLst>
          </c:dPt>
          <c:dPt>
            <c:idx val="4847"/>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5DF-A35D-4391-AAFE-72E442723726}"/>
              </c:ext>
            </c:extLst>
          </c:dPt>
          <c:dPt>
            <c:idx val="4848"/>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25E1-A35D-4391-AAFE-72E442723726}"/>
              </c:ext>
            </c:extLst>
          </c:dPt>
          <c:dPt>
            <c:idx val="4849"/>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25E3-A35D-4391-AAFE-72E442723726}"/>
              </c:ext>
            </c:extLst>
          </c:dPt>
          <c:dPt>
            <c:idx val="4850"/>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25E5-A35D-4391-AAFE-72E442723726}"/>
              </c:ext>
            </c:extLst>
          </c:dPt>
          <c:dPt>
            <c:idx val="4851"/>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25E7-A35D-4391-AAFE-72E442723726}"/>
              </c:ext>
            </c:extLst>
          </c:dPt>
          <c:dPt>
            <c:idx val="4852"/>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25E9-A35D-4391-AAFE-72E442723726}"/>
              </c:ext>
            </c:extLst>
          </c:dPt>
          <c:dPt>
            <c:idx val="4853"/>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25EB-A35D-4391-AAFE-72E442723726}"/>
              </c:ext>
            </c:extLst>
          </c:dPt>
          <c:dPt>
            <c:idx val="4854"/>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5ED-A35D-4391-AAFE-72E442723726}"/>
              </c:ext>
            </c:extLst>
          </c:dPt>
          <c:dPt>
            <c:idx val="4855"/>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5EF-A35D-4391-AAFE-72E442723726}"/>
              </c:ext>
            </c:extLst>
          </c:dPt>
          <c:dPt>
            <c:idx val="4856"/>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5F1-A35D-4391-AAFE-72E442723726}"/>
              </c:ext>
            </c:extLst>
          </c:dPt>
          <c:dPt>
            <c:idx val="4857"/>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5F3-A35D-4391-AAFE-72E442723726}"/>
              </c:ext>
            </c:extLst>
          </c:dPt>
          <c:dPt>
            <c:idx val="4858"/>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5F5-A35D-4391-AAFE-72E442723726}"/>
              </c:ext>
            </c:extLst>
          </c:dPt>
          <c:dPt>
            <c:idx val="4859"/>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5F7-A35D-4391-AAFE-72E442723726}"/>
              </c:ext>
            </c:extLst>
          </c:dPt>
          <c:dPt>
            <c:idx val="4860"/>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25F9-A35D-4391-AAFE-72E442723726}"/>
              </c:ext>
            </c:extLst>
          </c:dPt>
          <c:dPt>
            <c:idx val="4861"/>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25FB-A35D-4391-AAFE-72E442723726}"/>
              </c:ext>
            </c:extLst>
          </c:dPt>
          <c:dPt>
            <c:idx val="4862"/>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25FD-A35D-4391-AAFE-72E442723726}"/>
              </c:ext>
            </c:extLst>
          </c:dPt>
          <c:dPt>
            <c:idx val="4863"/>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25FF-A35D-4391-AAFE-72E442723726}"/>
              </c:ext>
            </c:extLst>
          </c:dPt>
          <c:dPt>
            <c:idx val="4864"/>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2601-A35D-4391-AAFE-72E442723726}"/>
              </c:ext>
            </c:extLst>
          </c:dPt>
          <c:dPt>
            <c:idx val="4865"/>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2603-A35D-4391-AAFE-72E442723726}"/>
              </c:ext>
            </c:extLst>
          </c:dPt>
          <c:dPt>
            <c:idx val="4866"/>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2605-A35D-4391-AAFE-72E442723726}"/>
              </c:ext>
            </c:extLst>
          </c:dPt>
          <c:dPt>
            <c:idx val="4867"/>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2607-A35D-4391-AAFE-72E442723726}"/>
              </c:ext>
            </c:extLst>
          </c:dPt>
          <c:dPt>
            <c:idx val="4868"/>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2609-A35D-4391-AAFE-72E442723726}"/>
              </c:ext>
            </c:extLst>
          </c:dPt>
          <c:dPt>
            <c:idx val="4869"/>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260B-A35D-4391-AAFE-72E442723726}"/>
              </c:ext>
            </c:extLst>
          </c:dPt>
          <c:dPt>
            <c:idx val="4870"/>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260D-A35D-4391-AAFE-72E442723726}"/>
              </c:ext>
            </c:extLst>
          </c:dPt>
          <c:dPt>
            <c:idx val="4871"/>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260F-A35D-4391-AAFE-72E442723726}"/>
              </c:ext>
            </c:extLst>
          </c:dPt>
          <c:dPt>
            <c:idx val="4872"/>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611-A35D-4391-AAFE-72E442723726}"/>
              </c:ext>
            </c:extLst>
          </c:dPt>
          <c:dPt>
            <c:idx val="4873"/>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613-A35D-4391-AAFE-72E442723726}"/>
              </c:ext>
            </c:extLst>
          </c:dPt>
          <c:dPt>
            <c:idx val="4874"/>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615-A35D-4391-AAFE-72E442723726}"/>
              </c:ext>
            </c:extLst>
          </c:dPt>
          <c:dPt>
            <c:idx val="4875"/>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617-A35D-4391-AAFE-72E442723726}"/>
              </c:ext>
            </c:extLst>
          </c:dPt>
          <c:dPt>
            <c:idx val="4876"/>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619-A35D-4391-AAFE-72E442723726}"/>
              </c:ext>
            </c:extLst>
          </c:dPt>
          <c:dPt>
            <c:idx val="4877"/>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61B-A35D-4391-AAFE-72E442723726}"/>
              </c:ext>
            </c:extLst>
          </c:dPt>
          <c:dPt>
            <c:idx val="4878"/>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261D-A35D-4391-AAFE-72E442723726}"/>
              </c:ext>
            </c:extLst>
          </c:dPt>
          <c:dPt>
            <c:idx val="4879"/>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261F-A35D-4391-AAFE-72E442723726}"/>
              </c:ext>
            </c:extLst>
          </c:dPt>
          <c:dPt>
            <c:idx val="4880"/>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2621-A35D-4391-AAFE-72E442723726}"/>
              </c:ext>
            </c:extLst>
          </c:dPt>
          <c:dPt>
            <c:idx val="4881"/>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2623-A35D-4391-AAFE-72E442723726}"/>
              </c:ext>
            </c:extLst>
          </c:dPt>
          <c:dPt>
            <c:idx val="4882"/>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2625-A35D-4391-AAFE-72E442723726}"/>
              </c:ext>
            </c:extLst>
          </c:dPt>
          <c:dPt>
            <c:idx val="4883"/>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2627-A35D-4391-AAFE-72E442723726}"/>
              </c:ext>
            </c:extLst>
          </c:dPt>
          <c:dPt>
            <c:idx val="4884"/>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629-A35D-4391-AAFE-72E442723726}"/>
              </c:ext>
            </c:extLst>
          </c:dPt>
          <c:dPt>
            <c:idx val="4885"/>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62B-A35D-4391-AAFE-72E442723726}"/>
              </c:ext>
            </c:extLst>
          </c:dPt>
          <c:dPt>
            <c:idx val="4886"/>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62D-A35D-4391-AAFE-72E442723726}"/>
              </c:ext>
            </c:extLst>
          </c:dPt>
          <c:dPt>
            <c:idx val="4887"/>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62F-A35D-4391-AAFE-72E442723726}"/>
              </c:ext>
            </c:extLst>
          </c:dPt>
          <c:dPt>
            <c:idx val="4888"/>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631-A35D-4391-AAFE-72E442723726}"/>
              </c:ext>
            </c:extLst>
          </c:dPt>
          <c:dPt>
            <c:idx val="4889"/>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633-A35D-4391-AAFE-72E442723726}"/>
              </c:ext>
            </c:extLst>
          </c:dPt>
          <c:dPt>
            <c:idx val="4890"/>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2635-A35D-4391-AAFE-72E442723726}"/>
              </c:ext>
            </c:extLst>
          </c:dPt>
          <c:dPt>
            <c:idx val="4891"/>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2637-A35D-4391-AAFE-72E442723726}"/>
              </c:ext>
            </c:extLst>
          </c:dPt>
          <c:dPt>
            <c:idx val="4892"/>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2639-A35D-4391-AAFE-72E442723726}"/>
              </c:ext>
            </c:extLst>
          </c:dPt>
          <c:dPt>
            <c:idx val="4893"/>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263B-A35D-4391-AAFE-72E442723726}"/>
              </c:ext>
            </c:extLst>
          </c:dPt>
          <c:dPt>
            <c:idx val="4894"/>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263D-A35D-4391-AAFE-72E442723726}"/>
              </c:ext>
            </c:extLst>
          </c:dPt>
          <c:dPt>
            <c:idx val="4895"/>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263F-A35D-4391-AAFE-72E442723726}"/>
              </c:ext>
            </c:extLst>
          </c:dPt>
          <c:dPt>
            <c:idx val="4896"/>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641-A35D-4391-AAFE-72E442723726}"/>
              </c:ext>
            </c:extLst>
          </c:dPt>
          <c:dPt>
            <c:idx val="4897"/>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643-A35D-4391-AAFE-72E442723726}"/>
              </c:ext>
            </c:extLst>
          </c:dPt>
          <c:dPt>
            <c:idx val="4898"/>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645-A35D-4391-AAFE-72E442723726}"/>
              </c:ext>
            </c:extLst>
          </c:dPt>
          <c:dPt>
            <c:idx val="4899"/>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647-A35D-4391-AAFE-72E442723726}"/>
              </c:ext>
            </c:extLst>
          </c:dPt>
          <c:dPt>
            <c:idx val="4900"/>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649-A35D-4391-AAFE-72E442723726}"/>
              </c:ext>
            </c:extLst>
          </c:dPt>
          <c:dPt>
            <c:idx val="4901"/>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64B-A35D-4391-AAFE-72E442723726}"/>
              </c:ext>
            </c:extLst>
          </c:dPt>
          <c:dPt>
            <c:idx val="4902"/>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264D-A35D-4391-AAFE-72E442723726}"/>
              </c:ext>
            </c:extLst>
          </c:dPt>
          <c:dPt>
            <c:idx val="4903"/>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264F-A35D-4391-AAFE-72E442723726}"/>
              </c:ext>
            </c:extLst>
          </c:dPt>
          <c:dPt>
            <c:idx val="4904"/>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2651-A35D-4391-AAFE-72E442723726}"/>
              </c:ext>
            </c:extLst>
          </c:dPt>
          <c:dPt>
            <c:idx val="4905"/>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2653-A35D-4391-AAFE-72E442723726}"/>
              </c:ext>
            </c:extLst>
          </c:dPt>
          <c:dPt>
            <c:idx val="4906"/>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2655-A35D-4391-AAFE-72E442723726}"/>
              </c:ext>
            </c:extLst>
          </c:dPt>
          <c:dPt>
            <c:idx val="4907"/>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2657-A35D-4391-AAFE-72E442723726}"/>
              </c:ext>
            </c:extLst>
          </c:dPt>
          <c:dPt>
            <c:idx val="4908"/>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659-A35D-4391-AAFE-72E442723726}"/>
              </c:ext>
            </c:extLst>
          </c:dPt>
          <c:dPt>
            <c:idx val="4909"/>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65B-A35D-4391-AAFE-72E442723726}"/>
              </c:ext>
            </c:extLst>
          </c:dPt>
          <c:dPt>
            <c:idx val="4910"/>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65D-A35D-4391-AAFE-72E442723726}"/>
              </c:ext>
            </c:extLst>
          </c:dPt>
          <c:dPt>
            <c:idx val="4911"/>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65F-A35D-4391-AAFE-72E442723726}"/>
              </c:ext>
            </c:extLst>
          </c:dPt>
          <c:dPt>
            <c:idx val="4912"/>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661-A35D-4391-AAFE-72E442723726}"/>
              </c:ext>
            </c:extLst>
          </c:dPt>
          <c:dPt>
            <c:idx val="4913"/>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663-A35D-4391-AAFE-72E442723726}"/>
              </c:ext>
            </c:extLst>
          </c:dPt>
          <c:dPt>
            <c:idx val="4914"/>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2665-A35D-4391-AAFE-72E442723726}"/>
              </c:ext>
            </c:extLst>
          </c:dPt>
          <c:dPt>
            <c:idx val="4915"/>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2667-A35D-4391-AAFE-72E442723726}"/>
              </c:ext>
            </c:extLst>
          </c:dPt>
          <c:dPt>
            <c:idx val="4916"/>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2669-A35D-4391-AAFE-72E442723726}"/>
              </c:ext>
            </c:extLst>
          </c:dPt>
          <c:dPt>
            <c:idx val="4917"/>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266B-A35D-4391-AAFE-72E442723726}"/>
              </c:ext>
            </c:extLst>
          </c:dPt>
          <c:dPt>
            <c:idx val="4918"/>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266D-A35D-4391-AAFE-72E442723726}"/>
              </c:ext>
            </c:extLst>
          </c:dPt>
          <c:dPt>
            <c:idx val="4919"/>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266F-A35D-4391-AAFE-72E442723726}"/>
              </c:ext>
            </c:extLst>
          </c:dPt>
          <c:dPt>
            <c:idx val="4920"/>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2671-A35D-4391-AAFE-72E442723726}"/>
              </c:ext>
            </c:extLst>
          </c:dPt>
          <c:dPt>
            <c:idx val="4921"/>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2673-A35D-4391-AAFE-72E442723726}"/>
              </c:ext>
            </c:extLst>
          </c:dPt>
          <c:dPt>
            <c:idx val="4922"/>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2675-A35D-4391-AAFE-72E442723726}"/>
              </c:ext>
            </c:extLst>
          </c:dPt>
          <c:dPt>
            <c:idx val="4923"/>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2677-A35D-4391-AAFE-72E442723726}"/>
              </c:ext>
            </c:extLst>
          </c:dPt>
          <c:dPt>
            <c:idx val="4924"/>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2679-A35D-4391-AAFE-72E442723726}"/>
              </c:ext>
            </c:extLst>
          </c:dPt>
          <c:dPt>
            <c:idx val="4925"/>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267B-A35D-4391-AAFE-72E442723726}"/>
              </c:ext>
            </c:extLst>
          </c:dPt>
          <c:dPt>
            <c:idx val="4926"/>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67D-A35D-4391-AAFE-72E442723726}"/>
              </c:ext>
            </c:extLst>
          </c:dPt>
          <c:dPt>
            <c:idx val="4927"/>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67F-A35D-4391-AAFE-72E442723726}"/>
              </c:ext>
            </c:extLst>
          </c:dPt>
          <c:dPt>
            <c:idx val="4928"/>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681-A35D-4391-AAFE-72E442723726}"/>
              </c:ext>
            </c:extLst>
          </c:dPt>
          <c:dPt>
            <c:idx val="4929"/>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683-A35D-4391-AAFE-72E442723726}"/>
              </c:ext>
            </c:extLst>
          </c:dPt>
          <c:dPt>
            <c:idx val="4930"/>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685-A35D-4391-AAFE-72E442723726}"/>
              </c:ext>
            </c:extLst>
          </c:dPt>
          <c:dPt>
            <c:idx val="4931"/>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687-A35D-4391-AAFE-72E442723726}"/>
              </c:ext>
            </c:extLst>
          </c:dPt>
          <c:dPt>
            <c:idx val="4932"/>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2689-A35D-4391-AAFE-72E442723726}"/>
              </c:ext>
            </c:extLst>
          </c:dPt>
          <c:dPt>
            <c:idx val="4933"/>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268B-A35D-4391-AAFE-72E442723726}"/>
              </c:ext>
            </c:extLst>
          </c:dPt>
          <c:dPt>
            <c:idx val="4934"/>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268D-A35D-4391-AAFE-72E442723726}"/>
              </c:ext>
            </c:extLst>
          </c:dPt>
          <c:dPt>
            <c:idx val="4935"/>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268F-A35D-4391-AAFE-72E442723726}"/>
              </c:ext>
            </c:extLst>
          </c:dPt>
          <c:dPt>
            <c:idx val="4936"/>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2691-A35D-4391-AAFE-72E442723726}"/>
              </c:ext>
            </c:extLst>
          </c:dPt>
          <c:dPt>
            <c:idx val="4937"/>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2693-A35D-4391-AAFE-72E442723726}"/>
              </c:ext>
            </c:extLst>
          </c:dPt>
          <c:dPt>
            <c:idx val="4938"/>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695-A35D-4391-AAFE-72E442723726}"/>
              </c:ext>
            </c:extLst>
          </c:dPt>
          <c:dPt>
            <c:idx val="4939"/>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697-A35D-4391-AAFE-72E442723726}"/>
              </c:ext>
            </c:extLst>
          </c:dPt>
          <c:dPt>
            <c:idx val="4940"/>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699-A35D-4391-AAFE-72E442723726}"/>
              </c:ext>
            </c:extLst>
          </c:dPt>
          <c:dPt>
            <c:idx val="4941"/>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69B-A35D-4391-AAFE-72E442723726}"/>
              </c:ext>
            </c:extLst>
          </c:dPt>
          <c:dPt>
            <c:idx val="4942"/>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69D-A35D-4391-AAFE-72E442723726}"/>
              </c:ext>
            </c:extLst>
          </c:dPt>
          <c:dPt>
            <c:idx val="4943"/>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69F-A35D-4391-AAFE-72E442723726}"/>
              </c:ext>
            </c:extLst>
          </c:dPt>
          <c:dPt>
            <c:idx val="4944"/>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26A1-A35D-4391-AAFE-72E442723726}"/>
              </c:ext>
            </c:extLst>
          </c:dPt>
          <c:dPt>
            <c:idx val="4945"/>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26A3-A35D-4391-AAFE-72E442723726}"/>
              </c:ext>
            </c:extLst>
          </c:dPt>
          <c:dPt>
            <c:idx val="4946"/>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26A5-A35D-4391-AAFE-72E442723726}"/>
              </c:ext>
            </c:extLst>
          </c:dPt>
          <c:dPt>
            <c:idx val="4947"/>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26A7-A35D-4391-AAFE-72E442723726}"/>
              </c:ext>
            </c:extLst>
          </c:dPt>
          <c:dPt>
            <c:idx val="4948"/>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26A9-A35D-4391-AAFE-72E442723726}"/>
              </c:ext>
            </c:extLst>
          </c:dPt>
          <c:dPt>
            <c:idx val="4949"/>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26AB-A35D-4391-AAFE-72E442723726}"/>
              </c:ext>
            </c:extLst>
          </c:dPt>
          <c:dPt>
            <c:idx val="4950"/>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6AD-A35D-4391-AAFE-72E442723726}"/>
              </c:ext>
            </c:extLst>
          </c:dPt>
          <c:dPt>
            <c:idx val="4951"/>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6AF-A35D-4391-AAFE-72E442723726}"/>
              </c:ext>
            </c:extLst>
          </c:dPt>
          <c:dPt>
            <c:idx val="4952"/>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6B1-A35D-4391-AAFE-72E442723726}"/>
              </c:ext>
            </c:extLst>
          </c:dPt>
          <c:dPt>
            <c:idx val="4953"/>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6B3-A35D-4391-AAFE-72E442723726}"/>
              </c:ext>
            </c:extLst>
          </c:dPt>
          <c:dPt>
            <c:idx val="4954"/>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6B5-A35D-4391-AAFE-72E442723726}"/>
              </c:ext>
            </c:extLst>
          </c:dPt>
          <c:dPt>
            <c:idx val="4955"/>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6B7-A35D-4391-AAFE-72E442723726}"/>
              </c:ext>
            </c:extLst>
          </c:dPt>
          <c:dPt>
            <c:idx val="4956"/>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26B9-A35D-4391-AAFE-72E442723726}"/>
              </c:ext>
            </c:extLst>
          </c:dPt>
          <c:dPt>
            <c:idx val="4957"/>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26BB-A35D-4391-AAFE-72E442723726}"/>
              </c:ext>
            </c:extLst>
          </c:dPt>
          <c:dPt>
            <c:idx val="4958"/>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26BD-A35D-4391-AAFE-72E442723726}"/>
              </c:ext>
            </c:extLst>
          </c:dPt>
          <c:dPt>
            <c:idx val="4959"/>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26BF-A35D-4391-AAFE-72E442723726}"/>
              </c:ext>
            </c:extLst>
          </c:dPt>
          <c:dPt>
            <c:idx val="4960"/>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26C1-A35D-4391-AAFE-72E442723726}"/>
              </c:ext>
            </c:extLst>
          </c:dPt>
          <c:dPt>
            <c:idx val="4961"/>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26C3-A35D-4391-AAFE-72E442723726}"/>
              </c:ext>
            </c:extLst>
          </c:dPt>
          <c:dPt>
            <c:idx val="4962"/>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6C5-A35D-4391-AAFE-72E442723726}"/>
              </c:ext>
            </c:extLst>
          </c:dPt>
          <c:dPt>
            <c:idx val="4963"/>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6C7-A35D-4391-AAFE-72E442723726}"/>
              </c:ext>
            </c:extLst>
          </c:dPt>
          <c:dPt>
            <c:idx val="4964"/>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6C9-A35D-4391-AAFE-72E442723726}"/>
              </c:ext>
            </c:extLst>
          </c:dPt>
          <c:dPt>
            <c:idx val="4965"/>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6CB-A35D-4391-AAFE-72E442723726}"/>
              </c:ext>
            </c:extLst>
          </c:dPt>
          <c:dPt>
            <c:idx val="4966"/>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6CD-A35D-4391-AAFE-72E442723726}"/>
              </c:ext>
            </c:extLst>
          </c:dPt>
          <c:dPt>
            <c:idx val="4967"/>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6CF-A35D-4391-AAFE-72E442723726}"/>
              </c:ext>
            </c:extLst>
          </c:dPt>
          <c:dPt>
            <c:idx val="4968"/>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26D1-A35D-4391-AAFE-72E442723726}"/>
              </c:ext>
            </c:extLst>
          </c:dPt>
          <c:dPt>
            <c:idx val="4969"/>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26D3-A35D-4391-AAFE-72E442723726}"/>
              </c:ext>
            </c:extLst>
          </c:dPt>
          <c:dPt>
            <c:idx val="4970"/>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26D5-A35D-4391-AAFE-72E442723726}"/>
              </c:ext>
            </c:extLst>
          </c:dPt>
          <c:dPt>
            <c:idx val="4971"/>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26D7-A35D-4391-AAFE-72E442723726}"/>
              </c:ext>
            </c:extLst>
          </c:dPt>
          <c:dPt>
            <c:idx val="4972"/>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26D9-A35D-4391-AAFE-72E442723726}"/>
              </c:ext>
            </c:extLst>
          </c:dPt>
          <c:dPt>
            <c:idx val="4973"/>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26DB-A35D-4391-AAFE-72E442723726}"/>
              </c:ext>
            </c:extLst>
          </c:dPt>
          <c:dPt>
            <c:idx val="4974"/>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26DD-A35D-4391-AAFE-72E442723726}"/>
              </c:ext>
            </c:extLst>
          </c:dPt>
          <c:dPt>
            <c:idx val="4975"/>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26DF-A35D-4391-AAFE-72E442723726}"/>
              </c:ext>
            </c:extLst>
          </c:dPt>
          <c:dPt>
            <c:idx val="4976"/>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26E1-A35D-4391-AAFE-72E442723726}"/>
              </c:ext>
            </c:extLst>
          </c:dPt>
          <c:dPt>
            <c:idx val="4977"/>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26E3-A35D-4391-AAFE-72E442723726}"/>
              </c:ext>
            </c:extLst>
          </c:dPt>
          <c:dPt>
            <c:idx val="4978"/>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26E5-A35D-4391-AAFE-72E442723726}"/>
              </c:ext>
            </c:extLst>
          </c:dPt>
          <c:dPt>
            <c:idx val="4979"/>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26E7-A35D-4391-AAFE-72E442723726}"/>
              </c:ext>
            </c:extLst>
          </c:dPt>
          <c:dPt>
            <c:idx val="4980"/>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6E9-A35D-4391-AAFE-72E442723726}"/>
              </c:ext>
            </c:extLst>
          </c:dPt>
          <c:dPt>
            <c:idx val="4981"/>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6EB-A35D-4391-AAFE-72E442723726}"/>
              </c:ext>
            </c:extLst>
          </c:dPt>
          <c:dPt>
            <c:idx val="4982"/>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6ED-A35D-4391-AAFE-72E442723726}"/>
              </c:ext>
            </c:extLst>
          </c:dPt>
          <c:dPt>
            <c:idx val="4983"/>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6EF-A35D-4391-AAFE-72E442723726}"/>
              </c:ext>
            </c:extLst>
          </c:dPt>
          <c:dPt>
            <c:idx val="4984"/>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6F1-A35D-4391-AAFE-72E442723726}"/>
              </c:ext>
            </c:extLst>
          </c:dPt>
          <c:dPt>
            <c:idx val="4985"/>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6F3-A35D-4391-AAFE-72E442723726}"/>
              </c:ext>
            </c:extLst>
          </c:dPt>
          <c:dPt>
            <c:idx val="4986"/>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26F5-A35D-4391-AAFE-72E442723726}"/>
              </c:ext>
            </c:extLst>
          </c:dPt>
          <c:dPt>
            <c:idx val="4987"/>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26F7-A35D-4391-AAFE-72E442723726}"/>
              </c:ext>
            </c:extLst>
          </c:dPt>
          <c:dPt>
            <c:idx val="4988"/>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26F9-A35D-4391-AAFE-72E442723726}"/>
              </c:ext>
            </c:extLst>
          </c:dPt>
          <c:dPt>
            <c:idx val="4989"/>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26FB-A35D-4391-AAFE-72E442723726}"/>
              </c:ext>
            </c:extLst>
          </c:dPt>
          <c:dPt>
            <c:idx val="4990"/>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26FD-A35D-4391-AAFE-72E442723726}"/>
              </c:ext>
            </c:extLst>
          </c:dPt>
          <c:dPt>
            <c:idx val="4991"/>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26FF-A35D-4391-AAFE-72E442723726}"/>
              </c:ext>
            </c:extLst>
          </c:dPt>
          <c:dPt>
            <c:idx val="4992"/>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701-A35D-4391-AAFE-72E442723726}"/>
              </c:ext>
            </c:extLst>
          </c:dPt>
          <c:dPt>
            <c:idx val="4993"/>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703-A35D-4391-AAFE-72E442723726}"/>
              </c:ext>
            </c:extLst>
          </c:dPt>
          <c:dPt>
            <c:idx val="4994"/>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705-A35D-4391-AAFE-72E442723726}"/>
              </c:ext>
            </c:extLst>
          </c:dPt>
          <c:dPt>
            <c:idx val="4995"/>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707-A35D-4391-AAFE-72E442723726}"/>
              </c:ext>
            </c:extLst>
          </c:dPt>
          <c:dPt>
            <c:idx val="4996"/>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709-A35D-4391-AAFE-72E442723726}"/>
              </c:ext>
            </c:extLst>
          </c:dPt>
          <c:dPt>
            <c:idx val="4997"/>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70B-A35D-4391-AAFE-72E442723726}"/>
              </c:ext>
            </c:extLst>
          </c:dPt>
          <c:dPt>
            <c:idx val="4998"/>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270D-A35D-4391-AAFE-72E442723726}"/>
              </c:ext>
            </c:extLst>
          </c:dPt>
          <c:dPt>
            <c:idx val="4999"/>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270F-A35D-4391-AAFE-72E442723726}"/>
              </c:ext>
            </c:extLst>
          </c:dPt>
          <c:dPt>
            <c:idx val="5000"/>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2711-A35D-4391-AAFE-72E442723726}"/>
              </c:ext>
            </c:extLst>
          </c:dPt>
          <c:dPt>
            <c:idx val="5001"/>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2713-A35D-4391-AAFE-72E442723726}"/>
              </c:ext>
            </c:extLst>
          </c:dPt>
          <c:dPt>
            <c:idx val="5002"/>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2715-A35D-4391-AAFE-72E442723726}"/>
              </c:ext>
            </c:extLst>
          </c:dPt>
          <c:dPt>
            <c:idx val="5003"/>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2717-A35D-4391-AAFE-72E442723726}"/>
              </c:ext>
            </c:extLst>
          </c:dPt>
          <c:dPt>
            <c:idx val="5004"/>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719-A35D-4391-AAFE-72E442723726}"/>
              </c:ext>
            </c:extLst>
          </c:dPt>
          <c:dPt>
            <c:idx val="5005"/>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71B-A35D-4391-AAFE-72E442723726}"/>
              </c:ext>
            </c:extLst>
          </c:dPt>
          <c:dPt>
            <c:idx val="5006"/>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71D-A35D-4391-AAFE-72E442723726}"/>
              </c:ext>
            </c:extLst>
          </c:dPt>
          <c:dPt>
            <c:idx val="5007"/>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71F-A35D-4391-AAFE-72E442723726}"/>
              </c:ext>
            </c:extLst>
          </c:dPt>
          <c:dPt>
            <c:idx val="5008"/>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721-A35D-4391-AAFE-72E442723726}"/>
              </c:ext>
            </c:extLst>
          </c:dPt>
          <c:dPt>
            <c:idx val="5009"/>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723-A35D-4391-AAFE-72E442723726}"/>
              </c:ext>
            </c:extLst>
          </c:dPt>
          <c:dPt>
            <c:idx val="5010"/>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2725-A35D-4391-AAFE-72E442723726}"/>
              </c:ext>
            </c:extLst>
          </c:dPt>
          <c:dPt>
            <c:idx val="5011"/>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2727-A35D-4391-AAFE-72E442723726}"/>
              </c:ext>
            </c:extLst>
          </c:dPt>
          <c:dPt>
            <c:idx val="5012"/>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2729-A35D-4391-AAFE-72E442723726}"/>
              </c:ext>
            </c:extLst>
          </c:dPt>
          <c:dPt>
            <c:idx val="5013"/>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272B-A35D-4391-AAFE-72E442723726}"/>
              </c:ext>
            </c:extLst>
          </c:dPt>
          <c:dPt>
            <c:idx val="5014"/>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272D-A35D-4391-AAFE-72E442723726}"/>
              </c:ext>
            </c:extLst>
          </c:dPt>
          <c:dPt>
            <c:idx val="5015"/>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272F-A35D-4391-AAFE-72E442723726}"/>
              </c:ext>
            </c:extLst>
          </c:dPt>
          <c:dPt>
            <c:idx val="5016"/>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731-A35D-4391-AAFE-72E442723726}"/>
              </c:ext>
            </c:extLst>
          </c:dPt>
          <c:dPt>
            <c:idx val="5017"/>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733-A35D-4391-AAFE-72E442723726}"/>
              </c:ext>
            </c:extLst>
          </c:dPt>
          <c:dPt>
            <c:idx val="5018"/>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735-A35D-4391-AAFE-72E442723726}"/>
              </c:ext>
            </c:extLst>
          </c:dPt>
          <c:dPt>
            <c:idx val="5019"/>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737-A35D-4391-AAFE-72E442723726}"/>
              </c:ext>
            </c:extLst>
          </c:dPt>
          <c:dPt>
            <c:idx val="5020"/>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739-A35D-4391-AAFE-72E442723726}"/>
              </c:ext>
            </c:extLst>
          </c:dPt>
          <c:dPt>
            <c:idx val="5021"/>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73B-A35D-4391-AAFE-72E442723726}"/>
              </c:ext>
            </c:extLst>
          </c:dPt>
          <c:dPt>
            <c:idx val="5022"/>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273D-A35D-4391-AAFE-72E442723726}"/>
              </c:ext>
            </c:extLst>
          </c:dPt>
          <c:dPt>
            <c:idx val="5023"/>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273F-A35D-4391-AAFE-72E442723726}"/>
              </c:ext>
            </c:extLst>
          </c:dPt>
          <c:dPt>
            <c:idx val="5024"/>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2741-A35D-4391-AAFE-72E442723726}"/>
              </c:ext>
            </c:extLst>
          </c:dPt>
          <c:dPt>
            <c:idx val="5025"/>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2743-A35D-4391-AAFE-72E442723726}"/>
              </c:ext>
            </c:extLst>
          </c:dPt>
          <c:dPt>
            <c:idx val="5026"/>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2745-A35D-4391-AAFE-72E442723726}"/>
              </c:ext>
            </c:extLst>
          </c:dPt>
          <c:dPt>
            <c:idx val="5027"/>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2747-A35D-4391-AAFE-72E442723726}"/>
              </c:ext>
            </c:extLst>
          </c:dPt>
          <c:dPt>
            <c:idx val="5028"/>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2749-A35D-4391-AAFE-72E442723726}"/>
              </c:ext>
            </c:extLst>
          </c:dPt>
          <c:dPt>
            <c:idx val="5029"/>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274B-A35D-4391-AAFE-72E442723726}"/>
              </c:ext>
            </c:extLst>
          </c:dPt>
          <c:dPt>
            <c:idx val="5030"/>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274D-A35D-4391-AAFE-72E442723726}"/>
              </c:ext>
            </c:extLst>
          </c:dPt>
          <c:dPt>
            <c:idx val="5031"/>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274F-A35D-4391-AAFE-72E442723726}"/>
              </c:ext>
            </c:extLst>
          </c:dPt>
          <c:dPt>
            <c:idx val="5032"/>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2751-A35D-4391-AAFE-72E442723726}"/>
              </c:ext>
            </c:extLst>
          </c:dPt>
          <c:dPt>
            <c:idx val="5033"/>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2753-A35D-4391-AAFE-72E442723726}"/>
              </c:ext>
            </c:extLst>
          </c:dPt>
          <c:dPt>
            <c:idx val="5034"/>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755-A35D-4391-AAFE-72E442723726}"/>
              </c:ext>
            </c:extLst>
          </c:dPt>
          <c:dPt>
            <c:idx val="5035"/>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757-A35D-4391-AAFE-72E442723726}"/>
              </c:ext>
            </c:extLst>
          </c:dPt>
          <c:dPt>
            <c:idx val="5036"/>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759-A35D-4391-AAFE-72E442723726}"/>
              </c:ext>
            </c:extLst>
          </c:dPt>
          <c:dPt>
            <c:idx val="5037"/>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75B-A35D-4391-AAFE-72E442723726}"/>
              </c:ext>
            </c:extLst>
          </c:dPt>
          <c:dPt>
            <c:idx val="5038"/>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75D-A35D-4391-AAFE-72E442723726}"/>
              </c:ext>
            </c:extLst>
          </c:dPt>
          <c:dPt>
            <c:idx val="5039"/>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75F-A35D-4391-AAFE-72E442723726}"/>
              </c:ext>
            </c:extLst>
          </c:dPt>
          <c:dPt>
            <c:idx val="5040"/>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2761-A35D-4391-AAFE-72E442723726}"/>
              </c:ext>
            </c:extLst>
          </c:dPt>
          <c:dPt>
            <c:idx val="5041"/>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2763-A35D-4391-AAFE-72E442723726}"/>
              </c:ext>
            </c:extLst>
          </c:dPt>
          <c:dPt>
            <c:idx val="5042"/>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2765-A35D-4391-AAFE-72E442723726}"/>
              </c:ext>
            </c:extLst>
          </c:dPt>
          <c:dPt>
            <c:idx val="5043"/>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2767-A35D-4391-AAFE-72E442723726}"/>
              </c:ext>
            </c:extLst>
          </c:dPt>
          <c:dPt>
            <c:idx val="5044"/>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2769-A35D-4391-AAFE-72E442723726}"/>
              </c:ext>
            </c:extLst>
          </c:dPt>
          <c:dPt>
            <c:idx val="5045"/>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276B-A35D-4391-AAFE-72E442723726}"/>
              </c:ext>
            </c:extLst>
          </c:dPt>
          <c:dPt>
            <c:idx val="5046"/>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76D-A35D-4391-AAFE-72E442723726}"/>
              </c:ext>
            </c:extLst>
          </c:dPt>
          <c:dPt>
            <c:idx val="5047"/>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76F-A35D-4391-AAFE-72E442723726}"/>
              </c:ext>
            </c:extLst>
          </c:dPt>
          <c:dPt>
            <c:idx val="5048"/>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771-A35D-4391-AAFE-72E442723726}"/>
              </c:ext>
            </c:extLst>
          </c:dPt>
          <c:dPt>
            <c:idx val="5049"/>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773-A35D-4391-AAFE-72E442723726}"/>
              </c:ext>
            </c:extLst>
          </c:dPt>
          <c:dPt>
            <c:idx val="5050"/>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775-A35D-4391-AAFE-72E442723726}"/>
              </c:ext>
            </c:extLst>
          </c:dPt>
          <c:dPt>
            <c:idx val="5051"/>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777-A35D-4391-AAFE-72E442723726}"/>
              </c:ext>
            </c:extLst>
          </c:dPt>
          <c:dPt>
            <c:idx val="5052"/>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2779-A35D-4391-AAFE-72E442723726}"/>
              </c:ext>
            </c:extLst>
          </c:dPt>
          <c:dPt>
            <c:idx val="5053"/>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277B-A35D-4391-AAFE-72E442723726}"/>
              </c:ext>
            </c:extLst>
          </c:dPt>
          <c:dPt>
            <c:idx val="5054"/>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277D-A35D-4391-AAFE-72E442723726}"/>
              </c:ext>
            </c:extLst>
          </c:dPt>
          <c:dPt>
            <c:idx val="5055"/>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277F-A35D-4391-AAFE-72E442723726}"/>
              </c:ext>
            </c:extLst>
          </c:dPt>
          <c:dPt>
            <c:idx val="5056"/>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2781-A35D-4391-AAFE-72E442723726}"/>
              </c:ext>
            </c:extLst>
          </c:dPt>
          <c:dPt>
            <c:idx val="5057"/>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2783-A35D-4391-AAFE-72E442723726}"/>
              </c:ext>
            </c:extLst>
          </c:dPt>
          <c:dPt>
            <c:idx val="5058"/>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785-A35D-4391-AAFE-72E442723726}"/>
              </c:ext>
            </c:extLst>
          </c:dPt>
          <c:dPt>
            <c:idx val="5059"/>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787-A35D-4391-AAFE-72E442723726}"/>
              </c:ext>
            </c:extLst>
          </c:dPt>
          <c:dPt>
            <c:idx val="5060"/>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789-A35D-4391-AAFE-72E442723726}"/>
              </c:ext>
            </c:extLst>
          </c:dPt>
          <c:dPt>
            <c:idx val="5061"/>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78B-A35D-4391-AAFE-72E442723726}"/>
              </c:ext>
            </c:extLst>
          </c:dPt>
          <c:dPt>
            <c:idx val="5062"/>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78D-A35D-4391-AAFE-72E442723726}"/>
              </c:ext>
            </c:extLst>
          </c:dPt>
          <c:dPt>
            <c:idx val="5063"/>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78F-A35D-4391-AAFE-72E442723726}"/>
              </c:ext>
            </c:extLst>
          </c:dPt>
          <c:dPt>
            <c:idx val="5064"/>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2791-A35D-4391-AAFE-72E442723726}"/>
              </c:ext>
            </c:extLst>
          </c:dPt>
          <c:dPt>
            <c:idx val="5065"/>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2793-A35D-4391-AAFE-72E442723726}"/>
              </c:ext>
            </c:extLst>
          </c:dPt>
          <c:dPt>
            <c:idx val="5066"/>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2795-A35D-4391-AAFE-72E442723726}"/>
              </c:ext>
            </c:extLst>
          </c:dPt>
          <c:dPt>
            <c:idx val="5067"/>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2797-A35D-4391-AAFE-72E442723726}"/>
              </c:ext>
            </c:extLst>
          </c:dPt>
          <c:dPt>
            <c:idx val="5068"/>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2799-A35D-4391-AAFE-72E442723726}"/>
              </c:ext>
            </c:extLst>
          </c:dPt>
          <c:dPt>
            <c:idx val="5069"/>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279B-A35D-4391-AAFE-72E442723726}"/>
              </c:ext>
            </c:extLst>
          </c:dPt>
          <c:dPt>
            <c:idx val="5070"/>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79D-A35D-4391-AAFE-72E442723726}"/>
              </c:ext>
            </c:extLst>
          </c:dPt>
          <c:dPt>
            <c:idx val="5071"/>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79F-A35D-4391-AAFE-72E442723726}"/>
              </c:ext>
            </c:extLst>
          </c:dPt>
          <c:dPt>
            <c:idx val="5072"/>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7A1-A35D-4391-AAFE-72E442723726}"/>
              </c:ext>
            </c:extLst>
          </c:dPt>
          <c:dPt>
            <c:idx val="5073"/>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7A3-A35D-4391-AAFE-72E442723726}"/>
              </c:ext>
            </c:extLst>
          </c:dPt>
          <c:dPt>
            <c:idx val="5074"/>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7A5-A35D-4391-AAFE-72E442723726}"/>
              </c:ext>
            </c:extLst>
          </c:dPt>
          <c:dPt>
            <c:idx val="5075"/>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7A7-A35D-4391-AAFE-72E442723726}"/>
              </c:ext>
            </c:extLst>
          </c:dPt>
          <c:dPt>
            <c:idx val="5076"/>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27A9-A35D-4391-AAFE-72E442723726}"/>
              </c:ext>
            </c:extLst>
          </c:dPt>
          <c:dPt>
            <c:idx val="5077"/>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27AB-A35D-4391-AAFE-72E442723726}"/>
              </c:ext>
            </c:extLst>
          </c:dPt>
          <c:dPt>
            <c:idx val="5078"/>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27AD-A35D-4391-AAFE-72E442723726}"/>
              </c:ext>
            </c:extLst>
          </c:dPt>
          <c:dPt>
            <c:idx val="5079"/>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27AF-A35D-4391-AAFE-72E442723726}"/>
              </c:ext>
            </c:extLst>
          </c:dPt>
          <c:dPt>
            <c:idx val="5080"/>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27B1-A35D-4391-AAFE-72E442723726}"/>
              </c:ext>
            </c:extLst>
          </c:dPt>
          <c:dPt>
            <c:idx val="5081"/>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27B3-A35D-4391-AAFE-72E442723726}"/>
              </c:ext>
            </c:extLst>
          </c:dPt>
          <c:dPt>
            <c:idx val="5082"/>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27B5-A35D-4391-AAFE-72E442723726}"/>
              </c:ext>
            </c:extLst>
          </c:dPt>
          <c:dPt>
            <c:idx val="5083"/>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27B7-A35D-4391-AAFE-72E442723726}"/>
              </c:ext>
            </c:extLst>
          </c:dPt>
          <c:dPt>
            <c:idx val="5084"/>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27B9-A35D-4391-AAFE-72E442723726}"/>
              </c:ext>
            </c:extLst>
          </c:dPt>
          <c:dPt>
            <c:idx val="5085"/>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27BB-A35D-4391-AAFE-72E442723726}"/>
              </c:ext>
            </c:extLst>
          </c:dPt>
          <c:dPt>
            <c:idx val="5086"/>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27BD-A35D-4391-AAFE-72E442723726}"/>
              </c:ext>
            </c:extLst>
          </c:dPt>
          <c:dPt>
            <c:idx val="5087"/>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27BF-A35D-4391-AAFE-72E442723726}"/>
              </c:ext>
            </c:extLst>
          </c:dPt>
          <c:dPt>
            <c:idx val="5088"/>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7C1-A35D-4391-AAFE-72E442723726}"/>
              </c:ext>
            </c:extLst>
          </c:dPt>
          <c:dPt>
            <c:idx val="5089"/>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7C3-A35D-4391-AAFE-72E442723726}"/>
              </c:ext>
            </c:extLst>
          </c:dPt>
          <c:dPt>
            <c:idx val="5090"/>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7C5-A35D-4391-AAFE-72E442723726}"/>
              </c:ext>
            </c:extLst>
          </c:dPt>
          <c:dPt>
            <c:idx val="5091"/>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7C7-A35D-4391-AAFE-72E442723726}"/>
              </c:ext>
            </c:extLst>
          </c:dPt>
          <c:dPt>
            <c:idx val="5092"/>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7C9-A35D-4391-AAFE-72E442723726}"/>
              </c:ext>
            </c:extLst>
          </c:dPt>
          <c:dPt>
            <c:idx val="5093"/>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7CB-A35D-4391-AAFE-72E442723726}"/>
              </c:ext>
            </c:extLst>
          </c:dPt>
          <c:dPt>
            <c:idx val="5094"/>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27CD-A35D-4391-AAFE-72E442723726}"/>
              </c:ext>
            </c:extLst>
          </c:dPt>
          <c:dPt>
            <c:idx val="5095"/>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27CF-A35D-4391-AAFE-72E442723726}"/>
              </c:ext>
            </c:extLst>
          </c:dPt>
          <c:dPt>
            <c:idx val="5096"/>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27D1-A35D-4391-AAFE-72E442723726}"/>
              </c:ext>
            </c:extLst>
          </c:dPt>
          <c:dPt>
            <c:idx val="5097"/>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27D3-A35D-4391-AAFE-72E442723726}"/>
              </c:ext>
            </c:extLst>
          </c:dPt>
          <c:dPt>
            <c:idx val="5098"/>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27D5-A35D-4391-AAFE-72E442723726}"/>
              </c:ext>
            </c:extLst>
          </c:dPt>
          <c:dPt>
            <c:idx val="5099"/>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27D7-A35D-4391-AAFE-72E442723726}"/>
              </c:ext>
            </c:extLst>
          </c:dPt>
          <c:dPt>
            <c:idx val="5100"/>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7D9-A35D-4391-AAFE-72E442723726}"/>
              </c:ext>
            </c:extLst>
          </c:dPt>
          <c:dPt>
            <c:idx val="5101"/>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7DB-A35D-4391-AAFE-72E442723726}"/>
              </c:ext>
            </c:extLst>
          </c:dPt>
          <c:dPt>
            <c:idx val="5102"/>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7DD-A35D-4391-AAFE-72E442723726}"/>
              </c:ext>
            </c:extLst>
          </c:dPt>
          <c:dPt>
            <c:idx val="5103"/>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7DF-A35D-4391-AAFE-72E442723726}"/>
              </c:ext>
            </c:extLst>
          </c:dPt>
          <c:dPt>
            <c:idx val="5104"/>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7E1-A35D-4391-AAFE-72E442723726}"/>
              </c:ext>
            </c:extLst>
          </c:dPt>
          <c:dPt>
            <c:idx val="5105"/>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7E3-A35D-4391-AAFE-72E442723726}"/>
              </c:ext>
            </c:extLst>
          </c:dPt>
          <c:dPt>
            <c:idx val="5106"/>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27E5-A35D-4391-AAFE-72E442723726}"/>
              </c:ext>
            </c:extLst>
          </c:dPt>
          <c:dPt>
            <c:idx val="5107"/>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27E7-A35D-4391-AAFE-72E442723726}"/>
              </c:ext>
            </c:extLst>
          </c:dPt>
          <c:dPt>
            <c:idx val="5108"/>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27E9-A35D-4391-AAFE-72E442723726}"/>
              </c:ext>
            </c:extLst>
          </c:dPt>
          <c:dPt>
            <c:idx val="5109"/>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27EB-A35D-4391-AAFE-72E442723726}"/>
              </c:ext>
            </c:extLst>
          </c:dPt>
          <c:dPt>
            <c:idx val="5110"/>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27ED-A35D-4391-AAFE-72E442723726}"/>
              </c:ext>
            </c:extLst>
          </c:dPt>
          <c:dPt>
            <c:idx val="5111"/>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27EF-A35D-4391-AAFE-72E442723726}"/>
              </c:ext>
            </c:extLst>
          </c:dPt>
          <c:dPt>
            <c:idx val="5112"/>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7F1-A35D-4391-AAFE-72E442723726}"/>
              </c:ext>
            </c:extLst>
          </c:dPt>
          <c:dPt>
            <c:idx val="5113"/>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7F3-A35D-4391-AAFE-72E442723726}"/>
              </c:ext>
            </c:extLst>
          </c:dPt>
          <c:dPt>
            <c:idx val="5114"/>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7F5-A35D-4391-AAFE-72E442723726}"/>
              </c:ext>
            </c:extLst>
          </c:dPt>
          <c:dPt>
            <c:idx val="5115"/>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7F7-A35D-4391-AAFE-72E442723726}"/>
              </c:ext>
            </c:extLst>
          </c:dPt>
          <c:dPt>
            <c:idx val="5116"/>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7F9-A35D-4391-AAFE-72E442723726}"/>
              </c:ext>
            </c:extLst>
          </c:dPt>
          <c:dPt>
            <c:idx val="5117"/>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7FB-A35D-4391-AAFE-72E442723726}"/>
              </c:ext>
            </c:extLst>
          </c:dPt>
          <c:dPt>
            <c:idx val="5118"/>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27FD-A35D-4391-AAFE-72E442723726}"/>
              </c:ext>
            </c:extLst>
          </c:dPt>
          <c:dPt>
            <c:idx val="5119"/>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27FF-A35D-4391-AAFE-72E442723726}"/>
              </c:ext>
            </c:extLst>
          </c:dPt>
          <c:dPt>
            <c:idx val="5120"/>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2801-A35D-4391-AAFE-72E442723726}"/>
              </c:ext>
            </c:extLst>
          </c:dPt>
          <c:dPt>
            <c:idx val="5121"/>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2803-A35D-4391-AAFE-72E442723726}"/>
              </c:ext>
            </c:extLst>
          </c:dPt>
          <c:dPt>
            <c:idx val="5122"/>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2805-A35D-4391-AAFE-72E442723726}"/>
              </c:ext>
            </c:extLst>
          </c:dPt>
          <c:dPt>
            <c:idx val="5123"/>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2807-A35D-4391-AAFE-72E442723726}"/>
              </c:ext>
            </c:extLst>
          </c:dPt>
          <c:dPt>
            <c:idx val="5124"/>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809-A35D-4391-AAFE-72E442723726}"/>
              </c:ext>
            </c:extLst>
          </c:dPt>
          <c:dPt>
            <c:idx val="5125"/>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80B-A35D-4391-AAFE-72E442723726}"/>
              </c:ext>
            </c:extLst>
          </c:dPt>
          <c:dPt>
            <c:idx val="5126"/>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80D-A35D-4391-AAFE-72E442723726}"/>
              </c:ext>
            </c:extLst>
          </c:dPt>
          <c:dPt>
            <c:idx val="5127"/>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80F-A35D-4391-AAFE-72E442723726}"/>
              </c:ext>
            </c:extLst>
          </c:dPt>
          <c:dPt>
            <c:idx val="5128"/>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811-A35D-4391-AAFE-72E442723726}"/>
              </c:ext>
            </c:extLst>
          </c:dPt>
          <c:dPt>
            <c:idx val="5129"/>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813-A35D-4391-AAFE-72E442723726}"/>
              </c:ext>
            </c:extLst>
          </c:dPt>
          <c:dPt>
            <c:idx val="5130"/>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2815-A35D-4391-AAFE-72E442723726}"/>
              </c:ext>
            </c:extLst>
          </c:dPt>
          <c:dPt>
            <c:idx val="5131"/>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2817-A35D-4391-AAFE-72E442723726}"/>
              </c:ext>
            </c:extLst>
          </c:dPt>
          <c:dPt>
            <c:idx val="5132"/>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2819-A35D-4391-AAFE-72E442723726}"/>
              </c:ext>
            </c:extLst>
          </c:dPt>
          <c:dPt>
            <c:idx val="5133"/>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281B-A35D-4391-AAFE-72E442723726}"/>
              </c:ext>
            </c:extLst>
          </c:dPt>
          <c:dPt>
            <c:idx val="5134"/>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281D-A35D-4391-AAFE-72E442723726}"/>
              </c:ext>
            </c:extLst>
          </c:dPt>
          <c:dPt>
            <c:idx val="5135"/>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281F-A35D-4391-AAFE-72E442723726}"/>
              </c:ext>
            </c:extLst>
          </c:dPt>
          <c:dPt>
            <c:idx val="5136"/>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2821-A35D-4391-AAFE-72E442723726}"/>
              </c:ext>
            </c:extLst>
          </c:dPt>
          <c:dPt>
            <c:idx val="5137"/>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2823-A35D-4391-AAFE-72E442723726}"/>
              </c:ext>
            </c:extLst>
          </c:dPt>
          <c:dPt>
            <c:idx val="5138"/>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2825-A35D-4391-AAFE-72E442723726}"/>
              </c:ext>
            </c:extLst>
          </c:dPt>
          <c:dPt>
            <c:idx val="5139"/>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2827-A35D-4391-AAFE-72E442723726}"/>
              </c:ext>
            </c:extLst>
          </c:dPt>
          <c:dPt>
            <c:idx val="5140"/>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2829-A35D-4391-AAFE-72E442723726}"/>
              </c:ext>
            </c:extLst>
          </c:dPt>
          <c:dPt>
            <c:idx val="5141"/>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282B-A35D-4391-AAFE-72E442723726}"/>
              </c:ext>
            </c:extLst>
          </c:dPt>
          <c:dPt>
            <c:idx val="5142"/>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82D-A35D-4391-AAFE-72E442723726}"/>
              </c:ext>
            </c:extLst>
          </c:dPt>
          <c:dPt>
            <c:idx val="5143"/>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82F-A35D-4391-AAFE-72E442723726}"/>
              </c:ext>
            </c:extLst>
          </c:dPt>
          <c:dPt>
            <c:idx val="5144"/>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831-A35D-4391-AAFE-72E442723726}"/>
              </c:ext>
            </c:extLst>
          </c:dPt>
          <c:dPt>
            <c:idx val="5145"/>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833-A35D-4391-AAFE-72E442723726}"/>
              </c:ext>
            </c:extLst>
          </c:dPt>
          <c:dPt>
            <c:idx val="5146"/>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835-A35D-4391-AAFE-72E442723726}"/>
              </c:ext>
            </c:extLst>
          </c:dPt>
          <c:dPt>
            <c:idx val="5147"/>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837-A35D-4391-AAFE-72E442723726}"/>
              </c:ext>
            </c:extLst>
          </c:dPt>
          <c:dPt>
            <c:idx val="5148"/>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2839-A35D-4391-AAFE-72E442723726}"/>
              </c:ext>
            </c:extLst>
          </c:dPt>
          <c:dPt>
            <c:idx val="5149"/>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283B-A35D-4391-AAFE-72E442723726}"/>
              </c:ext>
            </c:extLst>
          </c:dPt>
          <c:dPt>
            <c:idx val="5150"/>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283D-A35D-4391-AAFE-72E442723726}"/>
              </c:ext>
            </c:extLst>
          </c:dPt>
          <c:dPt>
            <c:idx val="5151"/>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283F-A35D-4391-AAFE-72E442723726}"/>
              </c:ext>
            </c:extLst>
          </c:dPt>
          <c:dPt>
            <c:idx val="5152"/>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2841-A35D-4391-AAFE-72E442723726}"/>
              </c:ext>
            </c:extLst>
          </c:dPt>
          <c:dPt>
            <c:idx val="5153"/>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2843-A35D-4391-AAFE-72E442723726}"/>
              </c:ext>
            </c:extLst>
          </c:dPt>
          <c:dPt>
            <c:idx val="5154"/>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845-A35D-4391-AAFE-72E442723726}"/>
              </c:ext>
            </c:extLst>
          </c:dPt>
          <c:dPt>
            <c:idx val="5155"/>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847-A35D-4391-AAFE-72E442723726}"/>
              </c:ext>
            </c:extLst>
          </c:dPt>
          <c:dPt>
            <c:idx val="5156"/>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849-A35D-4391-AAFE-72E442723726}"/>
              </c:ext>
            </c:extLst>
          </c:dPt>
          <c:dPt>
            <c:idx val="5157"/>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84B-A35D-4391-AAFE-72E442723726}"/>
              </c:ext>
            </c:extLst>
          </c:dPt>
          <c:dPt>
            <c:idx val="5158"/>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84D-A35D-4391-AAFE-72E442723726}"/>
              </c:ext>
            </c:extLst>
          </c:dPt>
          <c:dPt>
            <c:idx val="5159"/>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84F-A35D-4391-AAFE-72E442723726}"/>
              </c:ext>
            </c:extLst>
          </c:dPt>
          <c:dPt>
            <c:idx val="5160"/>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2851-A35D-4391-AAFE-72E442723726}"/>
              </c:ext>
            </c:extLst>
          </c:dPt>
          <c:dPt>
            <c:idx val="5161"/>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2853-A35D-4391-AAFE-72E442723726}"/>
              </c:ext>
            </c:extLst>
          </c:dPt>
          <c:dPt>
            <c:idx val="5162"/>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2855-A35D-4391-AAFE-72E442723726}"/>
              </c:ext>
            </c:extLst>
          </c:dPt>
          <c:dPt>
            <c:idx val="5163"/>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2857-A35D-4391-AAFE-72E442723726}"/>
              </c:ext>
            </c:extLst>
          </c:dPt>
          <c:dPt>
            <c:idx val="5164"/>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2859-A35D-4391-AAFE-72E442723726}"/>
              </c:ext>
            </c:extLst>
          </c:dPt>
          <c:dPt>
            <c:idx val="5165"/>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285B-A35D-4391-AAFE-72E442723726}"/>
              </c:ext>
            </c:extLst>
          </c:dPt>
          <c:dPt>
            <c:idx val="5166"/>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85D-A35D-4391-AAFE-72E442723726}"/>
              </c:ext>
            </c:extLst>
          </c:dPt>
          <c:dPt>
            <c:idx val="5167"/>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85F-A35D-4391-AAFE-72E442723726}"/>
              </c:ext>
            </c:extLst>
          </c:dPt>
          <c:dPt>
            <c:idx val="5168"/>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861-A35D-4391-AAFE-72E442723726}"/>
              </c:ext>
            </c:extLst>
          </c:dPt>
          <c:dPt>
            <c:idx val="5169"/>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863-A35D-4391-AAFE-72E442723726}"/>
              </c:ext>
            </c:extLst>
          </c:dPt>
          <c:dPt>
            <c:idx val="5170"/>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865-A35D-4391-AAFE-72E442723726}"/>
              </c:ext>
            </c:extLst>
          </c:dPt>
          <c:dPt>
            <c:idx val="5171"/>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867-A35D-4391-AAFE-72E442723726}"/>
              </c:ext>
            </c:extLst>
          </c:dPt>
          <c:dPt>
            <c:idx val="5172"/>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2869-A35D-4391-AAFE-72E442723726}"/>
              </c:ext>
            </c:extLst>
          </c:dPt>
          <c:dPt>
            <c:idx val="5173"/>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286B-A35D-4391-AAFE-72E442723726}"/>
              </c:ext>
            </c:extLst>
          </c:dPt>
          <c:dPt>
            <c:idx val="5174"/>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286D-A35D-4391-AAFE-72E442723726}"/>
              </c:ext>
            </c:extLst>
          </c:dPt>
          <c:dPt>
            <c:idx val="5175"/>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286F-A35D-4391-AAFE-72E442723726}"/>
              </c:ext>
            </c:extLst>
          </c:dPt>
          <c:dPt>
            <c:idx val="5176"/>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2871-A35D-4391-AAFE-72E442723726}"/>
              </c:ext>
            </c:extLst>
          </c:dPt>
          <c:dPt>
            <c:idx val="5177"/>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2873-A35D-4391-AAFE-72E442723726}"/>
              </c:ext>
            </c:extLst>
          </c:dPt>
          <c:dPt>
            <c:idx val="5178"/>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875-A35D-4391-AAFE-72E442723726}"/>
              </c:ext>
            </c:extLst>
          </c:dPt>
          <c:dPt>
            <c:idx val="5179"/>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877-A35D-4391-AAFE-72E442723726}"/>
              </c:ext>
            </c:extLst>
          </c:dPt>
          <c:dPt>
            <c:idx val="5180"/>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879-A35D-4391-AAFE-72E442723726}"/>
              </c:ext>
            </c:extLst>
          </c:dPt>
          <c:dPt>
            <c:idx val="5181"/>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87B-A35D-4391-AAFE-72E442723726}"/>
              </c:ext>
            </c:extLst>
          </c:dPt>
          <c:dPt>
            <c:idx val="5182"/>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87D-A35D-4391-AAFE-72E442723726}"/>
              </c:ext>
            </c:extLst>
          </c:dPt>
          <c:dPt>
            <c:idx val="5183"/>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87F-A35D-4391-AAFE-72E442723726}"/>
              </c:ext>
            </c:extLst>
          </c:dPt>
          <c:dPt>
            <c:idx val="5184"/>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2881-A35D-4391-AAFE-72E442723726}"/>
              </c:ext>
            </c:extLst>
          </c:dPt>
          <c:dPt>
            <c:idx val="5185"/>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2883-A35D-4391-AAFE-72E442723726}"/>
              </c:ext>
            </c:extLst>
          </c:dPt>
          <c:dPt>
            <c:idx val="5186"/>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2885-A35D-4391-AAFE-72E442723726}"/>
              </c:ext>
            </c:extLst>
          </c:dPt>
          <c:dPt>
            <c:idx val="5187"/>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2887-A35D-4391-AAFE-72E442723726}"/>
              </c:ext>
            </c:extLst>
          </c:dPt>
          <c:dPt>
            <c:idx val="5188"/>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2889-A35D-4391-AAFE-72E442723726}"/>
              </c:ext>
            </c:extLst>
          </c:dPt>
          <c:dPt>
            <c:idx val="5189"/>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288B-A35D-4391-AAFE-72E442723726}"/>
              </c:ext>
            </c:extLst>
          </c:dPt>
          <c:dPt>
            <c:idx val="5190"/>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288D-A35D-4391-AAFE-72E442723726}"/>
              </c:ext>
            </c:extLst>
          </c:dPt>
          <c:dPt>
            <c:idx val="5191"/>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288F-A35D-4391-AAFE-72E442723726}"/>
              </c:ext>
            </c:extLst>
          </c:dPt>
          <c:dPt>
            <c:idx val="5192"/>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2891-A35D-4391-AAFE-72E442723726}"/>
              </c:ext>
            </c:extLst>
          </c:dPt>
          <c:dPt>
            <c:idx val="5193"/>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2893-A35D-4391-AAFE-72E442723726}"/>
              </c:ext>
            </c:extLst>
          </c:dPt>
          <c:dPt>
            <c:idx val="5194"/>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2895-A35D-4391-AAFE-72E442723726}"/>
              </c:ext>
            </c:extLst>
          </c:dPt>
          <c:dPt>
            <c:idx val="5195"/>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2897-A35D-4391-AAFE-72E442723726}"/>
              </c:ext>
            </c:extLst>
          </c:dPt>
          <c:dPt>
            <c:idx val="5196"/>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899-A35D-4391-AAFE-72E442723726}"/>
              </c:ext>
            </c:extLst>
          </c:dPt>
          <c:dPt>
            <c:idx val="5197"/>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89B-A35D-4391-AAFE-72E442723726}"/>
              </c:ext>
            </c:extLst>
          </c:dPt>
          <c:dPt>
            <c:idx val="5198"/>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89D-A35D-4391-AAFE-72E442723726}"/>
              </c:ext>
            </c:extLst>
          </c:dPt>
          <c:dPt>
            <c:idx val="5199"/>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89F-A35D-4391-AAFE-72E442723726}"/>
              </c:ext>
            </c:extLst>
          </c:dPt>
          <c:dPt>
            <c:idx val="5200"/>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8A1-A35D-4391-AAFE-72E442723726}"/>
              </c:ext>
            </c:extLst>
          </c:dPt>
          <c:dPt>
            <c:idx val="5201"/>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8A3-A35D-4391-AAFE-72E442723726}"/>
              </c:ext>
            </c:extLst>
          </c:dPt>
          <c:dPt>
            <c:idx val="5202"/>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28A5-A35D-4391-AAFE-72E442723726}"/>
              </c:ext>
            </c:extLst>
          </c:dPt>
          <c:dPt>
            <c:idx val="5203"/>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28A7-A35D-4391-AAFE-72E442723726}"/>
              </c:ext>
            </c:extLst>
          </c:dPt>
          <c:dPt>
            <c:idx val="5204"/>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28A9-A35D-4391-AAFE-72E442723726}"/>
              </c:ext>
            </c:extLst>
          </c:dPt>
          <c:dPt>
            <c:idx val="5205"/>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28AB-A35D-4391-AAFE-72E442723726}"/>
              </c:ext>
            </c:extLst>
          </c:dPt>
          <c:dPt>
            <c:idx val="5206"/>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28AD-A35D-4391-AAFE-72E442723726}"/>
              </c:ext>
            </c:extLst>
          </c:dPt>
          <c:dPt>
            <c:idx val="5207"/>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28AF-A35D-4391-AAFE-72E442723726}"/>
              </c:ext>
            </c:extLst>
          </c:dPt>
          <c:dPt>
            <c:idx val="5208"/>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8B1-A35D-4391-AAFE-72E442723726}"/>
              </c:ext>
            </c:extLst>
          </c:dPt>
          <c:dPt>
            <c:idx val="5209"/>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8B3-A35D-4391-AAFE-72E442723726}"/>
              </c:ext>
            </c:extLst>
          </c:dPt>
          <c:dPt>
            <c:idx val="5210"/>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8B5-A35D-4391-AAFE-72E442723726}"/>
              </c:ext>
            </c:extLst>
          </c:dPt>
          <c:dPt>
            <c:idx val="5211"/>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8B7-A35D-4391-AAFE-72E442723726}"/>
              </c:ext>
            </c:extLst>
          </c:dPt>
          <c:dPt>
            <c:idx val="5212"/>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8B9-A35D-4391-AAFE-72E442723726}"/>
              </c:ext>
            </c:extLst>
          </c:dPt>
          <c:dPt>
            <c:idx val="5213"/>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8BB-A35D-4391-AAFE-72E442723726}"/>
              </c:ext>
            </c:extLst>
          </c:dPt>
          <c:dPt>
            <c:idx val="5214"/>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28BD-A35D-4391-AAFE-72E442723726}"/>
              </c:ext>
            </c:extLst>
          </c:dPt>
          <c:dPt>
            <c:idx val="5215"/>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28BF-A35D-4391-AAFE-72E442723726}"/>
              </c:ext>
            </c:extLst>
          </c:dPt>
          <c:dPt>
            <c:idx val="5216"/>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28C1-A35D-4391-AAFE-72E442723726}"/>
              </c:ext>
            </c:extLst>
          </c:dPt>
          <c:dPt>
            <c:idx val="5217"/>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28C3-A35D-4391-AAFE-72E442723726}"/>
              </c:ext>
            </c:extLst>
          </c:dPt>
          <c:dPt>
            <c:idx val="5218"/>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28C5-A35D-4391-AAFE-72E442723726}"/>
              </c:ext>
            </c:extLst>
          </c:dPt>
          <c:dPt>
            <c:idx val="5219"/>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28C7-A35D-4391-AAFE-72E442723726}"/>
              </c:ext>
            </c:extLst>
          </c:dPt>
          <c:dPt>
            <c:idx val="5220"/>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8C9-A35D-4391-AAFE-72E442723726}"/>
              </c:ext>
            </c:extLst>
          </c:dPt>
          <c:dPt>
            <c:idx val="5221"/>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8CB-A35D-4391-AAFE-72E442723726}"/>
              </c:ext>
            </c:extLst>
          </c:dPt>
          <c:dPt>
            <c:idx val="5222"/>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8CD-A35D-4391-AAFE-72E442723726}"/>
              </c:ext>
            </c:extLst>
          </c:dPt>
          <c:dPt>
            <c:idx val="5223"/>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8CF-A35D-4391-AAFE-72E442723726}"/>
              </c:ext>
            </c:extLst>
          </c:dPt>
          <c:dPt>
            <c:idx val="5224"/>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8D1-A35D-4391-AAFE-72E442723726}"/>
              </c:ext>
            </c:extLst>
          </c:dPt>
          <c:dPt>
            <c:idx val="5225"/>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8D3-A35D-4391-AAFE-72E442723726}"/>
              </c:ext>
            </c:extLst>
          </c:dPt>
          <c:dPt>
            <c:idx val="5226"/>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28D5-A35D-4391-AAFE-72E442723726}"/>
              </c:ext>
            </c:extLst>
          </c:dPt>
          <c:dPt>
            <c:idx val="5227"/>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28D7-A35D-4391-AAFE-72E442723726}"/>
              </c:ext>
            </c:extLst>
          </c:dPt>
          <c:dPt>
            <c:idx val="5228"/>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28D9-A35D-4391-AAFE-72E442723726}"/>
              </c:ext>
            </c:extLst>
          </c:dPt>
          <c:dPt>
            <c:idx val="5229"/>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28DB-A35D-4391-AAFE-72E442723726}"/>
              </c:ext>
            </c:extLst>
          </c:dPt>
          <c:dPt>
            <c:idx val="5230"/>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28DD-A35D-4391-AAFE-72E442723726}"/>
              </c:ext>
            </c:extLst>
          </c:dPt>
          <c:dPt>
            <c:idx val="5231"/>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28DF-A35D-4391-AAFE-72E442723726}"/>
              </c:ext>
            </c:extLst>
          </c:dPt>
          <c:dPt>
            <c:idx val="5232"/>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8E1-A35D-4391-AAFE-72E442723726}"/>
              </c:ext>
            </c:extLst>
          </c:dPt>
          <c:dPt>
            <c:idx val="5233"/>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8E3-A35D-4391-AAFE-72E442723726}"/>
              </c:ext>
            </c:extLst>
          </c:dPt>
          <c:dPt>
            <c:idx val="5234"/>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8E5-A35D-4391-AAFE-72E442723726}"/>
              </c:ext>
            </c:extLst>
          </c:dPt>
          <c:dPt>
            <c:idx val="5235"/>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8E7-A35D-4391-AAFE-72E442723726}"/>
              </c:ext>
            </c:extLst>
          </c:dPt>
          <c:dPt>
            <c:idx val="5236"/>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8E9-A35D-4391-AAFE-72E442723726}"/>
              </c:ext>
            </c:extLst>
          </c:dPt>
          <c:dPt>
            <c:idx val="5237"/>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8EB-A35D-4391-AAFE-72E442723726}"/>
              </c:ext>
            </c:extLst>
          </c:dPt>
          <c:dPt>
            <c:idx val="5238"/>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28ED-A35D-4391-AAFE-72E442723726}"/>
              </c:ext>
            </c:extLst>
          </c:dPt>
          <c:dPt>
            <c:idx val="5239"/>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28EF-A35D-4391-AAFE-72E442723726}"/>
              </c:ext>
            </c:extLst>
          </c:dPt>
          <c:dPt>
            <c:idx val="5240"/>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28F1-A35D-4391-AAFE-72E442723726}"/>
              </c:ext>
            </c:extLst>
          </c:dPt>
          <c:dPt>
            <c:idx val="5241"/>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28F3-A35D-4391-AAFE-72E442723726}"/>
              </c:ext>
            </c:extLst>
          </c:dPt>
          <c:dPt>
            <c:idx val="5242"/>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28F5-A35D-4391-AAFE-72E442723726}"/>
              </c:ext>
            </c:extLst>
          </c:dPt>
          <c:dPt>
            <c:idx val="5243"/>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28F7-A35D-4391-AAFE-72E442723726}"/>
              </c:ext>
            </c:extLst>
          </c:dPt>
          <c:dPt>
            <c:idx val="5244"/>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28F9-A35D-4391-AAFE-72E442723726}"/>
              </c:ext>
            </c:extLst>
          </c:dPt>
          <c:dPt>
            <c:idx val="5245"/>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28FB-A35D-4391-AAFE-72E442723726}"/>
              </c:ext>
            </c:extLst>
          </c:dPt>
          <c:dPt>
            <c:idx val="5246"/>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28FD-A35D-4391-AAFE-72E442723726}"/>
              </c:ext>
            </c:extLst>
          </c:dPt>
          <c:dPt>
            <c:idx val="5247"/>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28FF-A35D-4391-AAFE-72E442723726}"/>
              </c:ext>
            </c:extLst>
          </c:dPt>
          <c:dPt>
            <c:idx val="5248"/>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2901-A35D-4391-AAFE-72E442723726}"/>
              </c:ext>
            </c:extLst>
          </c:dPt>
          <c:dPt>
            <c:idx val="5249"/>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2903-A35D-4391-AAFE-72E442723726}"/>
              </c:ext>
            </c:extLst>
          </c:dPt>
          <c:dPt>
            <c:idx val="5250"/>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905-A35D-4391-AAFE-72E442723726}"/>
              </c:ext>
            </c:extLst>
          </c:dPt>
          <c:dPt>
            <c:idx val="5251"/>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907-A35D-4391-AAFE-72E442723726}"/>
              </c:ext>
            </c:extLst>
          </c:dPt>
          <c:dPt>
            <c:idx val="5252"/>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909-A35D-4391-AAFE-72E442723726}"/>
              </c:ext>
            </c:extLst>
          </c:dPt>
          <c:dPt>
            <c:idx val="5253"/>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90B-A35D-4391-AAFE-72E442723726}"/>
              </c:ext>
            </c:extLst>
          </c:dPt>
          <c:dPt>
            <c:idx val="5254"/>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90D-A35D-4391-AAFE-72E442723726}"/>
              </c:ext>
            </c:extLst>
          </c:dPt>
          <c:dPt>
            <c:idx val="5255"/>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90F-A35D-4391-AAFE-72E442723726}"/>
              </c:ext>
            </c:extLst>
          </c:dPt>
          <c:dPt>
            <c:idx val="5256"/>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2911-A35D-4391-AAFE-72E442723726}"/>
              </c:ext>
            </c:extLst>
          </c:dPt>
          <c:dPt>
            <c:idx val="5257"/>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2913-A35D-4391-AAFE-72E442723726}"/>
              </c:ext>
            </c:extLst>
          </c:dPt>
          <c:dPt>
            <c:idx val="5258"/>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2915-A35D-4391-AAFE-72E442723726}"/>
              </c:ext>
            </c:extLst>
          </c:dPt>
          <c:dPt>
            <c:idx val="5259"/>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2917-A35D-4391-AAFE-72E442723726}"/>
              </c:ext>
            </c:extLst>
          </c:dPt>
          <c:dPt>
            <c:idx val="5260"/>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2919-A35D-4391-AAFE-72E442723726}"/>
              </c:ext>
            </c:extLst>
          </c:dPt>
          <c:dPt>
            <c:idx val="5261"/>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291B-A35D-4391-AAFE-72E442723726}"/>
              </c:ext>
            </c:extLst>
          </c:dPt>
          <c:dPt>
            <c:idx val="5262"/>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91D-A35D-4391-AAFE-72E442723726}"/>
              </c:ext>
            </c:extLst>
          </c:dPt>
          <c:dPt>
            <c:idx val="5263"/>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91F-A35D-4391-AAFE-72E442723726}"/>
              </c:ext>
            </c:extLst>
          </c:dPt>
          <c:dPt>
            <c:idx val="5264"/>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921-A35D-4391-AAFE-72E442723726}"/>
              </c:ext>
            </c:extLst>
          </c:dPt>
          <c:dPt>
            <c:idx val="5265"/>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923-A35D-4391-AAFE-72E442723726}"/>
              </c:ext>
            </c:extLst>
          </c:dPt>
          <c:dPt>
            <c:idx val="5266"/>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925-A35D-4391-AAFE-72E442723726}"/>
              </c:ext>
            </c:extLst>
          </c:dPt>
          <c:dPt>
            <c:idx val="5267"/>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927-A35D-4391-AAFE-72E442723726}"/>
              </c:ext>
            </c:extLst>
          </c:dPt>
          <c:dPt>
            <c:idx val="5268"/>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2929-A35D-4391-AAFE-72E442723726}"/>
              </c:ext>
            </c:extLst>
          </c:dPt>
          <c:dPt>
            <c:idx val="5269"/>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292B-A35D-4391-AAFE-72E442723726}"/>
              </c:ext>
            </c:extLst>
          </c:dPt>
          <c:dPt>
            <c:idx val="5270"/>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292D-A35D-4391-AAFE-72E442723726}"/>
              </c:ext>
            </c:extLst>
          </c:dPt>
          <c:dPt>
            <c:idx val="5271"/>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292F-A35D-4391-AAFE-72E442723726}"/>
              </c:ext>
            </c:extLst>
          </c:dPt>
          <c:dPt>
            <c:idx val="5272"/>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2931-A35D-4391-AAFE-72E442723726}"/>
              </c:ext>
            </c:extLst>
          </c:dPt>
          <c:dPt>
            <c:idx val="5273"/>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2933-A35D-4391-AAFE-72E442723726}"/>
              </c:ext>
            </c:extLst>
          </c:dPt>
          <c:dPt>
            <c:idx val="5274"/>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935-A35D-4391-AAFE-72E442723726}"/>
              </c:ext>
            </c:extLst>
          </c:dPt>
          <c:dPt>
            <c:idx val="5275"/>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937-A35D-4391-AAFE-72E442723726}"/>
              </c:ext>
            </c:extLst>
          </c:dPt>
          <c:dPt>
            <c:idx val="5276"/>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939-A35D-4391-AAFE-72E442723726}"/>
              </c:ext>
            </c:extLst>
          </c:dPt>
          <c:dPt>
            <c:idx val="5277"/>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93B-A35D-4391-AAFE-72E442723726}"/>
              </c:ext>
            </c:extLst>
          </c:dPt>
          <c:dPt>
            <c:idx val="5278"/>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93D-A35D-4391-AAFE-72E442723726}"/>
              </c:ext>
            </c:extLst>
          </c:dPt>
          <c:dPt>
            <c:idx val="5279"/>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93F-A35D-4391-AAFE-72E442723726}"/>
              </c:ext>
            </c:extLst>
          </c:dPt>
          <c:dPt>
            <c:idx val="5280"/>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2941-A35D-4391-AAFE-72E442723726}"/>
              </c:ext>
            </c:extLst>
          </c:dPt>
          <c:dPt>
            <c:idx val="5281"/>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2943-A35D-4391-AAFE-72E442723726}"/>
              </c:ext>
            </c:extLst>
          </c:dPt>
          <c:dPt>
            <c:idx val="5282"/>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2945-A35D-4391-AAFE-72E442723726}"/>
              </c:ext>
            </c:extLst>
          </c:dPt>
          <c:dPt>
            <c:idx val="5283"/>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2947-A35D-4391-AAFE-72E442723726}"/>
              </c:ext>
            </c:extLst>
          </c:dPt>
          <c:dPt>
            <c:idx val="5284"/>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2949-A35D-4391-AAFE-72E442723726}"/>
              </c:ext>
            </c:extLst>
          </c:dPt>
          <c:dPt>
            <c:idx val="5285"/>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294B-A35D-4391-AAFE-72E442723726}"/>
              </c:ext>
            </c:extLst>
          </c:dPt>
          <c:dPt>
            <c:idx val="5286"/>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94D-A35D-4391-AAFE-72E442723726}"/>
              </c:ext>
            </c:extLst>
          </c:dPt>
          <c:dPt>
            <c:idx val="5287"/>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94F-A35D-4391-AAFE-72E442723726}"/>
              </c:ext>
            </c:extLst>
          </c:dPt>
          <c:dPt>
            <c:idx val="5288"/>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951-A35D-4391-AAFE-72E442723726}"/>
              </c:ext>
            </c:extLst>
          </c:dPt>
          <c:dPt>
            <c:idx val="5289"/>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953-A35D-4391-AAFE-72E442723726}"/>
              </c:ext>
            </c:extLst>
          </c:dPt>
          <c:dPt>
            <c:idx val="5290"/>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955-A35D-4391-AAFE-72E442723726}"/>
              </c:ext>
            </c:extLst>
          </c:dPt>
          <c:dPt>
            <c:idx val="5291"/>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957-A35D-4391-AAFE-72E442723726}"/>
              </c:ext>
            </c:extLst>
          </c:dPt>
          <c:dPt>
            <c:idx val="5292"/>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2959-A35D-4391-AAFE-72E442723726}"/>
              </c:ext>
            </c:extLst>
          </c:dPt>
          <c:dPt>
            <c:idx val="5293"/>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295B-A35D-4391-AAFE-72E442723726}"/>
              </c:ext>
            </c:extLst>
          </c:dPt>
          <c:dPt>
            <c:idx val="5294"/>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295D-A35D-4391-AAFE-72E442723726}"/>
              </c:ext>
            </c:extLst>
          </c:dPt>
          <c:dPt>
            <c:idx val="5295"/>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295F-A35D-4391-AAFE-72E442723726}"/>
              </c:ext>
            </c:extLst>
          </c:dPt>
          <c:dPt>
            <c:idx val="5296"/>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2961-A35D-4391-AAFE-72E442723726}"/>
              </c:ext>
            </c:extLst>
          </c:dPt>
          <c:dPt>
            <c:idx val="5297"/>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2963-A35D-4391-AAFE-72E442723726}"/>
              </c:ext>
            </c:extLst>
          </c:dPt>
          <c:dPt>
            <c:idx val="5298"/>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2965-A35D-4391-AAFE-72E442723726}"/>
              </c:ext>
            </c:extLst>
          </c:dPt>
          <c:dPt>
            <c:idx val="5299"/>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2967-A35D-4391-AAFE-72E442723726}"/>
              </c:ext>
            </c:extLst>
          </c:dPt>
          <c:dPt>
            <c:idx val="5300"/>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2969-A35D-4391-AAFE-72E442723726}"/>
              </c:ext>
            </c:extLst>
          </c:dPt>
          <c:dPt>
            <c:idx val="5301"/>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296B-A35D-4391-AAFE-72E442723726}"/>
              </c:ext>
            </c:extLst>
          </c:dPt>
          <c:dPt>
            <c:idx val="5302"/>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296D-A35D-4391-AAFE-72E442723726}"/>
              </c:ext>
            </c:extLst>
          </c:dPt>
          <c:dPt>
            <c:idx val="5303"/>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296F-A35D-4391-AAFE-72E442723726}"/>
              </c:ext>
            </c:extLst>
          </c:dPt>
          <c:dPt>
            <c:idx val="5304"/>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971-A35D-4391-AAFE-72E442723726}"/>
              </c:ext>
            </c:extLst>
          </c:dPt>
          <c:dPt>
            <c:idx val="5305"/>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973-A35D-4391-AAFE-72E442723726}"/>
              </c:ext>
            </c:extLst>
          </c:dPt>
          <c:dPt>
            <c:idx val="5306"/>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975-A35D-4391-AAFE-72E442723726}"/>
              </c:ext>
            </c:extLst>
          </c:dPt>
          <c:dPt>
            <c:idx val="5307"/>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977-A35D-4391-AAFE-72E442723726}"/>
              </c:ext>
            </c:extLst>
          </c:dPt>
          <c:dPt>
            <c:idx val="5308"/>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979-A35D-4391-AAFE-72E442723726}"/>
              </c:ext>
            </c:extLst>
          </c:dPt>
          <c:dPt>
            <c:idx val="5309"/>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97B-A35D-4391-AAFE-72E442723726}"/>
              </c:ext>
            </c:extLst>
          </c:dPt>
          <c:dPt>
            <c:idx val="5310"/>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297D-A35D-4391-AAFE-72E442723726}"/>
              </c:ext>
            </c:extLst>
          </c:dPt>
          <c:dPt>
            <c:idx val="5311"/>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297F-A35D-4391-AAFE-72E442723726}"/>
              </c:ext>
            </c:extLst>
          </c:dPt>
          <c:dPt>
            <c:idx val="5312"/>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2981-A35D-4391-AAFE-72E442723726}"/>
              </c:ext>
            </c:extLst>
          </c:dPt>
          <c:dPt>
            <c:idx val="5313"/>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2983-A35D-4391-AAFE-72E442723726}"/>
              </c:ext>
            </c:extLst>
          </c:dPt>
          <c:dPt>
            <c:idx val="5314"/>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2985-A35D-4391-AAFE-72E442723726}"/>
              </c:ext>
            </c:extLst>
          </c:dPt>
          <c:dPt>
            <c:idx val="5315"/>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2987-A35D-4391-AAFE-72E442723726}"/>
              </c:ext>
            </c:extLst>
          </c:dPt>
          <c:dPt>
            <c:idx val="5316"/>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989-A35D-4391-AAFE-72E442723726}"/>
              </c:ext>
            </c:extLst>
          </c:dPt>
          <c:dPt>
            <c:idx val="5317"/>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98B-A35D-4391-AAFE-72E442723726}"/>
              </c:ext>
            </c:extLst>
          </c:dPt>
          <c:dPt>
            <c:idx val="5318"/>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98D-A35D-4391-AAFE-72E442723726}"/>
              </c:ext>
            </c:extLst>
          </c:dPt>
          <c:dPt>
            <c:idx val="5319"/>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98F-A35D-4391-AAFE-72E442723726}"/>
              </c:ext>
            </c:extLst>
          </c:dPt>
          <c:dPt>
            <c:idx val="5320"/>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991-A35D-4391-AAFE-72E442723726}"/>
              </c:ext>
            </c:extLst>
          </c:dPt>
          <c:dPt>
            <c:idx val="5321"/>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993-A35D-4391-AAFE-72E442723726}"/>
              </c:ext>
            </c:extLst>
          </c:dPt>
          <c:dPt>
            <c:idx val="5322"/>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2995-A35D-4391-AAFE-72E442723726}"/>
              </c:ext>
            </c:extLst>
          </c:dPt>
          <c:dPt>
            <c:idx val="5323"/>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2997-A35D-4391-AAFE-72E442723726}"/>
              </c:ext>
            </c:extLst>
          </c:dPt>
          <c:dPt>
            <c:idx val="5324"/>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2999-A35D-4391-AAFE-72E442723726}"/>
              </c:ext>
            </c:extLst>
          </c:dPt>
          <c:dPt>
            <c:idx val="5325"/>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299B-A35D-4391-AAFE-72E442723726}"/>
              </c:ext>
            </c:extLst>
          </c:dPt>
          <c:dPt>
            <c:idx val="5326"/>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299D-A35D-4391-AAFE-72E442723726}"/>
              </c:ext>
            </c:extLst>
          </c:dPt>
          <c:dPt>
            <c:idx val="5327"/>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299F-A35D-4391-AAFE-72E442723726}"/>
              </c:ext>
            </c:extLst>
          </c:dPt>
          <c:dPt>
            <c:idx val="5328"/>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9A1-A35D-4391-AAFE-72E442723726}"/>
              </c:ext>
            </c:extLst>
          </c:dPt>
          <c:dPt>
            <c:idx val="5329"/>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9A3-A35D-4391-AAFE-72E442723726}"/>
              </c:ext>
            </c:extLst>
          </c:dPt>
          <c:dPt>
            <c:idx val="5330"/>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9A5-A35D-4391-AAFE-72E442723726}"/>
              </c:ext>
            </c:extLst>
          </c:dPt>
          <c:dPt>
            <c:idx val="5331"/>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9A7-A35D-4391-AAFE-72E442723726}"/>
              </c:ext>
            </c:extLst>
          </c:dPt>
          <c:dPt>
            <c:idx val="5332"/>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9A9-A35D-4391-AAFE-72E442723726}"/>
              </c:ext>
            </c:extLst>
          </c:dPt>
          <c:dPt>
            <c:idx val="5333"/>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9AB-A35D-4391-AAFE-72E442723726}"/>
              </c:ext>
            </c:extLst>
          </c:dPt>
          <c:dPt>
            <c:idx val="5334"/>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29AD-A35D-4391-AAFE-72E442723726}"/>
              </c:ext>
            </c:extLst>
          </c:dPt>
          <c:dPt>
            <c:idx val="5335"/>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29AF-A35D-4391-AAFE-72E442723726}"/>
              </c:ext>
            </c:extLst>
          </c:dPt>
          <c:dPt>
            <c:idx val="5336"/>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29B1-A35D-4391-AAFE-72E442723726}"/>
              </c:ext>
            </c:extLst>
          </c:dPt>
          <c:dPt>
            <c:idx val="5337"/>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29B3-A35D-4391-AAFE-72E442723726}"/>
              </c:ext>
            </c:extLst>
          </c:dPt>
          <c:dPt>
            <c:idx val="5338"/>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29B5-A35D-4391-AAFE-72E442723726}"/>
              </c:ext>
            </c:extLst>
          </c:dPt>
          <c:dPt>
            <c:idx val="5339"/>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29B7-A35D-4391-AAFE-72E442723726}"/>
              </c:ext>
            </c:extLst>
          </c:dPt>
          <c:dPt>
            <c:idx val="5340"/>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9B9-A35D-4391-AAFE-72E442723726}"/>
              </c:ext>
            </c:extLst>
          </c:dPt>
          <c:dPt>
            <c:idx val="5341"/>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9BB-A35D-4391-AAFE-72E442723726}"/>
              </c:ext>
            </c:extLst>
          </c:dPt>
          <c:dPt>
            <c:idx val="5342"/>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9BD-A35D-4391-AAFE-72E442723726}"/>
              </c:ext>
            </c:extLst>
          </c:dPt>
          <c:dPt>
            <c:idx val="5343"/>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9BF-A35D-4391-AAFE-72E442723726}"/>
              </c:ext>
            </c:extLst>
          </c:dPt>
          <c:dPt>
            <c:idx val="5344"/>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9C1-A35D-4391-AAFE-72E442723726}"/>
              </c:ext>
            </c:extLst>
          </c:dPt>
          <c:dPt>
            <c:idx val="5345"/>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9C3-A35D-4391-AAFE-72E442723726}"/>
              </c:ext>
            </c:extLst>
          </c:dPt>
          <c:dPt>
            <c:idx val="5346"/>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29C5-A35D-4391-AAFE-72E442723726}"/>
              </c:ext>
            </c:extLst>
          </c:dPt>
          <c:dPt>
            <c:idx val="5347"/>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29C7-A35D-4391-AAFE-72E442723726}"/>
              </c:ext>
            </c:extLst>
          </c:dPt>
          <c:dPt>
            <c:idx val="5348"/>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29C9-A35D-4391-AAFE-72E442723726}"/>
              </c:ext>
            </c:extLst>
          </c:dPt>
          <c:dPt>
            <c:idx val="5349"/>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29CB-A35D-4391-AAFE-72E442723726}"/>
              </c:ext>
            </c:extLst>
          </c:dPt>
          <c:dPt>
            <c:idx val="5350"/>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29CD-A35D-4391-AAFE-72E442723726}"/>
              </c:ext>
            </c:extLst>
          </c:dPt>
          <c:dPt>
            <c:idx val="5351"/>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29CF-A35D-4391-AAFE-72E442723726}"/>
              </c:ext>
            </c:extLst>
          </c:dPt>
          <c:dPt>
            <c:idx val="5352"/>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29D1-A35D-4391-AAFE-72E442723726}"/>
              </c:ext>
            </c:extLst>
          </c:dPt>
          <c:dPt>
            <c:idx val="5353"/>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29D3-A35D-4391-AAFE-72E442723726}"/>
              </c:ext>
            </c:extLst>
          </c:dPt>
          <c:dPt>
            <c:idx val="5354"/>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29D5-A35D-4391-AAFE-72E442723726}"/>
              </c:ext>
            </c:extLst>
          </c:dPt>
          <c:dPt>
            <c:idx val="5355"/>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29D7-A35D-4391-AAFE-72E442723726}"/>
              </c:ext>
            </c:extLst>
          </c:dPt>
          <c:dPt>
            <c:idx val="5356"/>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29D9-A35D-4391-AAFE-72E442723726}"/>
              </c:ext>
            </c:extLst>
          </c:dPt>
          <c:dPt>
            <c:idx val="5357"/>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29DB-A35D-4391-AAFE-72E442723726}"/>
              </c:ext>
            </c:extLst>
          </c:dPt>
          <c:dPt>
            <c:idx val="5358"/>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9DD-A35D-4391-AAFE-72E442723726}"/>
              </c:ext>
            </c:extLst>
          </c:dPt>
          <c:dPt>
            <c:idx val="5359"/>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9DF-A35D-4391-AAFE-72E442723726}"/>
              </c:ext>
            </c:extLst>
          </c:dPt>
          <c:dPt>
            <c:idx val="5360"/>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9E1-A35D-4391-AAFE-72E442723726}"/>
              </c:ext>
            </c:extLst>
          </c:dPt>
          <c:dPt>
            <c:idx val="5361"/>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9E3-A35D-4391-AAFE-72E442723726}"/>
              </c:ext>
            </c:extLst>
          </c:dPt>
          <c:dPt>
            <c:idx val="5362"/>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9E5-A35D-4391-AAFE-72E442723726}"/>
              </c:ext>
            </c:extLst>
          </c:dPt>
          <c:dPt>
            <c:idx val="5363"/>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9E7-A35D-4391-AAFE-72E442723726}"/>
              </c:ext>
            </c:extLst>
          </c:dPt>
          <c:dPt>
            <c:idx val="5364"/>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29E9-A35D-4391-AAFE-72E442723726}"/>
              </c:ext>
            </c:extLst>
          </c:dPt>
          <c:dPt>
            <c:idx val="5365"/>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29EB-A35D-4391-AAFE-72E442723726}"/>
              </c:ext>
            </c:extLst>
          </c:dPt>
          <c:dPt>
            <c:idx val="5366"/>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29ED-A35D-4391-AAFE-72E442723726}"/>
              </c:ext>
            </c:extLst>
          </c:dPt>
          <c:dPt>
            <c:idx val="5367"/>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29EF-A35D-4391-AAFE-72E442723726}"/>
              </c:ext>
            </c:extLst>
          </c:dPt>
          <c:dPt>
            <c:idx val="5368"/>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29F1-A35D-4391-AAFE-72E442723726}"/>
              </c:ext>
            </c:extLst>
          </c:dPt>
          <c:dPt>
            <c:idx val="5369"/>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29F3-A35D-4391-AAFE-72E442723726}"/>
              </c:ext>
            </c:extLst>
          </c:dPt>
          <c:dPt>
            <c:idx val="5370"/>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9F5-A35D-4391-AAFE-72E442723726}"/>
              </c:ext>
            </c:extLst>
          </c:dPt>
          <c:dPt>
            <c:idx val="5371"/>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9F7-A35D-4391-AAFE-72E442723726}"/>
              </c:ext>
            </c:extLst>
          </c:dPt>
          <c:dPt>
            <c:idx val="5372"/>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9F9-A35D-4391-AAFE-72E442723726}"/>
              </c:ext>
            </c:extLst>
          </c:dPt>
          <c:dPt>
            <c:idx val="5373"/>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9FB-A35D-4391-AAFE-72E442723726}"/>
              </c:ext>
            </c:extLst>
          </c:dPt>
          <c:dPt>
            <c:idx val="5374"/>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9FD-A35D-4391-AAFE-72E442723726}"/>
              </c:ext>
            </c:extLst>
          </c:dPt>
          <c:dPt>
            <c:idx val="5375"/>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9FF-A35D-4391-AAFE-72E442723726}"/>
              </c:ext>
            </c:extLst>
          </c:dPt>
          <c:dPt>
            <c:idx val="5376"/>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2A01-A35D-4391-AAFE-72E442723726}"/>
              </c:ext>
            </c:extLst>
          </c:dPt>
          <c:dPt>
            <c:idx val="5377"/>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2A03-A35D-4391-AAFE-72E442723726}"/>
              </c:ext>
            </c:extLst>
          </c:dPt>
          <c:dPt>
            <c:idx val="5378"/>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2A05-A35D-4391-AAFE-72E442723726}"/>
              </c:ext>
            </c:extLst>
          </c:dPt>
          <c:dPt>
            <c:idx val="5379"/>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2A07-A35D-4391-AAFE-72E442723726}"/>
              </c:ext>
            </c:extLst>
          </c:dPt>
          <c:dPt>
            <c:idx val="5380"/>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2A09-A35D-4391-AAFE-72E442723726}"/>
              </c:ext>
            </c:extLst>
          </c:dPt>
          <c:dPt>
            <c:idx val="5381"/>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2A0B-A35D-4391-AAFE-72E442723726}"/>
              </c:ext>
            </c:extLst>
          </c:dPt>
          <c:dPt>
            <c:idx val="5382"/>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A0D-A35D-4391-AAFE-72E442723726}"/>
              </c:ext>
            </c:extLst>
          </c:dPt>
          <c:dPt>
            <c:idx val="5383"/>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A0F-A35D-4391-AAFE-72E442723726}"/>
              </c:ext>
            </c:extLst>
          </c:dPt>
          <c:dPt>
            <c:idx val="5384"/>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A11-A35D-4391-AAFE-72E442723726}"/>
              </c:ext>
            </c:extLst>
          </c:dPt>
          <c:dPt>
            <c:idx val="5385"/>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A13-A35D-4391-AAFE-72E442723726}"/>
              </c:ext>
            </c:extLst>
          </c:dPt>
          <c:dPt>
            <c:idx val="5386"/>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A15-A35D-4391-AAFE-72E442723726}"/>
              </c:ext>
            </c:extLst>
          </c:dPt>
          <c:dPt>
            <c:idx val="5387"/>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A17-A35D-4391-AAFE-72E442723726}"/>
              </c:ext>
            </c:extLst>
          </c:dPt>
          <c:dPt>
            <c:idx val="5388"/>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2A19-A35D-4391-AAFE-72E442723726}"/>
              </c:ext>
            </c:extLst>
          </c:dPt>
          <c:dPt>
            <c:idx val="5389"/>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2A1B-A35D-4391-AAFE-72E442723726}"/>
              </c:ext>
            </c:extLst>
          </c:dPt>
          <c:dPt>
            <c:idx val="5390"/>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2A1D-A35D-4391-AAFE-72E442723726}"/>
              </c:ext>
            </c:extLst>
          </c:dPt>
          <c:dPt>
            <c:idx val="5391"/>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2A1F-A35D-4391-AAFE-72E442723726}"/>
              </c:ext>
            </c:extLst>
          </c:dPt>
          <c:dPt>
            <c:idx val="5392"/>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2A21-A35D-4391-AAFE-72E442723726}"/>
              </c:ext>
            </c:extLst>
          </c:dPt>
          <c:dPt>
            <c:idx val="5393"/>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2A23-A35D-4391-AAFE-72E442723726}"/>
              </c:ext>
            </c:extLst>
          </c:dPt>
          <c:dPt>
            <c:idx val="5394"/>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A25-A35D-4391-AAFE-72E442723726}"/>
              </c:ext>
            </c:extLst>
          </c:dPt>
          <c:dPt>
            <c:idx val="5395"/>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A27-A35D-4391-AAFE-72E442723726}"/>
              </c:ext>
            </c:extLst>
          </c:dPt>
          <c:dPt>
            <c:idx val="5396"/>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A29-A35D-4391-AAFE-72E442723726}"/>
              </c:ext>
            </c:extLst>
          </c:dPt>
          <c:dPt>
            <c:idx val="5397"/>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A2B-A35D-4391-AAFE-72E442723726}"/>
              </c:ext>
            </c:extLst>
          </c:dPt>
          <c:dPt>
            <c:idx val="5398"/>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A2D-A35D-4391-AAFE-72E442723726}"/>
              </c:ext>
            </c:extLst>
          </c:dPt>
          <c:dPt>
            <c:idx val="5399"/>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A2F-A35D-4391-AAFE-72E442723726}"/>
              </c:ext>
            </c:extLst>
          </c:dPt>
          <c:dPt>
            <c:idx val="5400"/>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2A31-A35D-4391-AAFE-72E442723726}"/>
              </c:ext>
            </c:extLst>
          </c:dPt>
          <c:dPt>
            <c:idx val="5401"/>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2A33-A35D-4391-AAFE-72E442723726}"/>
              </c:ext>
            </c:extLst>
          </c:dPt>
          <c:dPt>
            <c:idx val="5402"/>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2A35-A35D-4391-AAFE-72E442723726}"/>
              </c:ext>
            </c:extLst>
          </c:dPt>
          <c:dPt>
            <c:idx val="5403"/>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2A37-A35D-4391-AAFE-72E442723726}"/>
              </c:ext>
            </c:extLst>
          </c:dPt>
          <c:dPt>
            <c:idx val="5404"/>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2A39-A35D-4391-AAFE-72E442723726}"/>
              </c:ext>
            </c:extLst>
          </c:dPt>
          <c:dPt>
            <c:idx val="5405"/>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2A3B-A35D-4391-AAFE-72E442723726}"/>
              </c:ext>
            </c:extLst>
          </c:dPt>
          <c:dPt>
            <c:idx val="5406"/>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2A3D-A35D-4391-AAFE-72E442723726}"/>
              </c:ext>
            </c:extLst>
          </c:dPt>
          <c:dPt>
            <c:idx val="5407"/>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2A3F-A35D-4391-AAFE-72E442723726}"/>
              </c:ext>
            </c:extLst>
          </c:dPt>
          <c:dPt>
            <c:idx val="5408"/>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2A41-A35D-4391-AAFE-72E442723726}"/>
              </c:ext>
            </c:extLst>
          </c:dPt>
          <c:dPt>
            <c:idx val="5409"/>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2A43-A35D-4391-AAFE-72E442723726}"/>
              </c:ext>
            </c:extLst>
          </c:dPt>
          <c:dPt>
            <c:idx val="5410"/>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2A45-A35D-4391-AAFE-72E442723726}"/>
              </c:ext>
            </c:extLst>
          </c:dPt>
          <c:dPt>
            <c:idx val="5411"/>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2A47-A35D-4391-AAFE-72E442723726}"/>
              </c:ext>
            </c:extLst>
          </c:dPt>
          <c:dPt>
            <c:idx val="5412"/>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A49-A35D-4391-AAFE-72E442723726}"/>
              </c:ext>
            </c:extLst>
          </c:dPt>
          <c:dPt>
            <c:idx val="5413"/>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A4B-A35D-4391-AAFE-72E442723726}"/>
              </c:ext>
            </c:extLst>
          </c:dPt>
          <c:dPt>
            <c:idx val="5414"/>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A4D-A35D-4391-AAFE-72E442723726}"/>
              </c:ext>
            </c:extLst>
          </c:dPt>
          <c:dPt>
            <c:idx val="5415"/>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A4F-A35D-4391-AAFE-72E442723726}"/>
              </c:ext>
            </c:extLst>
          </c:dPt>
          <c:dPt>
            <c:idx val="5416"/>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A51-A35D-4391-AAFE-72E442723726}"/>
              </c:ext>
            </c:extLst>
          </c:dPt>
          <c:dPt>
            <c:idx val="5417"/>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A53-A35D-4391-AAFE-72E442723726}"/>
              </c:ext>
            </c:extLst>
          </c:dPt>
          <c:dPt>
            <c:idx val="5418"/>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2A55-A35D-4391-AAFE-72E442723726}"/>
              </c:ext>
            </c:extLst>
          </c:dPt>
          <c:dPt>
            <c:idx val="5419"/>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2A57-A35D-4391-AAFE-72E442723726}"/>
              </c:ext>
            </c:extLst>
          </c:dPt>
          <c:dPt>
            <c:idx val="5420"/>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2A59-A35D-4391-AAFE-72E442723726}"/>
              </c:ext>
            </c:extLst>
          </c:dPt>
          <c:dPt>
            <c:idx val="5421"/>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2A5B-A35D-4391-AAFE-72E442723726}"/>
              </c:ext>
            </c:extLst>
          </c:dPt>
          <c:dPt>
            <c:idx val="5422"/>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2A5D-A35D-4391-AAFE-72E442723726}"/>
              </c:ext>
            </c:extLst>
          </c:dPt>
          <c:dPt>
            <c:idx val="5423"/>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2A5F-A35D-4391-AAFE-72E442723726}"/>
              </c:ext>
            </c:extLst>
          </c:dPt>
          <c:dPt>
            <c:idx val="5424"/>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A61-A35D-4391-AAFE-72E442723726}"/>
              </c:ext>
            </c:extLst>
          </c:dPt>
          <c:dPt>
            <c:idx val="5425"/>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A63-A35D-4391-AAFE-72E442723726}"/>
              </c:ext>
            </c:extLst>
          </c:dPt>
          <c:dPt>
            <c:idx val="5426"/>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A65-A35D-4391-AAFE-72E442723726}"/>
              </c:ext>
            </c:extLst>
          </c:dPt>
          <c:dPt>
            <c:idx val="5427"/>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A67-A35D-4391-AAFE-72E442723726}"/>
              </c:ext>
            </c:extLst>
          </c:dPt>
          <c:dPt>
            <c:idx val="5428"/>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A69-A35D-4391-AAFE-72E442723726}"/>
              </c:ext>
            </c:extLst>
          </c:dPt>
          <c:dPt>
            <c:idx val="5429"/>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A6B-A35D-4391-AAFE-72E442723726}"/>
              </c:ext>
            </c:extLst>
          </c:dPt>
          <c:dPt>
            <c:idx val="5430"/>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2A6D-A35D-4391-AAFE-72E442723726}"/>
              </c:ext>
            </c:extLst>
          </c:dPt>
          <c:dPt>
            <c:idx val="5431"/>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2A6F-A35D-4391-AAFE-72E442723726}"/>
              </c:ext>
            </c:extLst>
          </c:dPt>
          <c:dPt>
            <c:idx val="5432"/>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2A71-A35D-4391-AAFE-72E442723726}"/>
              </c:ext>
            </c:extLst>
          </c:dPt>
          <c:dPt>
            <c:idx val="5433"/>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2A73-A35D-4391-AAFE-72E442723726}"/>
              </c:ext>
            </c:extLst>
          </c:dPt>
          <c:dPt>
            <c:idx val="5434"/>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2A75-A35D-4391-AAFE-72E442723726}"/>
              </c:ext>
            </c:extLst>
          </c:dPt>
          <c:dPt>
            <c:idx val="5435"/>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2A77-A35D-4391-AAFE-72E442723726}"/>
              </c:ext>
            </c:extLst>
          </c:dPt>
          <c:dPt>
            <c:idx val="5436"/>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A79-A35D-4391-AAFE-72E442723726}"/>
              </c:ext>
            </c:extLst>
          </c:dPt>
          <c:dPt>
            <c:idx val="5437"/>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A7B-A35D-4391-AAFE-72E442723726}"/>
              </c:ext>
            </c:extLst>
          </c:dPt>
          <c:dPt>
            <c:idx val="5438"/>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A7D-A35D-4391-AAFE-72E442723726}"/>
              </c:ext>
            </c:extLst>
          </c:dPt>
          <c:dPt>
            <c:idx val="5439"/>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A7F-A35D-4391-AAFE-72E442723726}"/>
              </c:ext>
            </c:extLst>
          </c:dPt>
          <c:dPt>
            <c:idx val="5440"/>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A81-A35D-4391-AAFE-72E442723726}"/>
              </c:ext>
            </c:extLst>
          </c:dPt>
          <c:dPt>
            <c:idx val="5441"/>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A83-A35D-4391-AAFE-72E442723726}"/>
              </c:ext>
            </c:extLst>
          </c:dPt>
          <c:dPt>
            <c:idx val="5442"/>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2A85-A35D-4391-AAFE-72E442723726}"/>
              </c:ext>
            </c:extLst>
          </c:dPt>
          <c:dPt>
            <c:idx val="5443"/>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2A87-A35D-4391-AAFE-72E442723726}"/>
              </c:ext>
            </c:extLst>
          </c:dPt>
          <c:dPt>
            <c:idx val="5444"/>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2A89-A35D-4391-AAFE-72E442723726}"/>
              </c:ext>
            </c:extLst>
          </c:dPt>
          <c:dPt>
            <c:idx val="5445"/>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2A8B-A35D-4391-AAFE-72E442723726}"/>
              </c:ext>
            </c:extLst>
          </c:dPt>
          <c:dPt>
            <c:idx val="5446"/>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2A8D-A35D-4391-AAFE-72E442723726}"/>
              </c:ext>
            </c:extLst>
          </c:dPt>
          <c:dPt>
            <c:idx val="5447"/>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2A8F-A35D-4391-AAFE-72E442723726}"/>
              </c:ext>
            </c:extLst>
          </c:dPt>
          <c:dPt>
            <c:idx val="5448"/>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A91-A35D-4391-AAFE-72E442723726}"/>
              </c:ext>
            </c:extLst>
          </c:dPt>
          <c:dPt>
            <c:idx val="5449"/>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A93-A35D-4391-AAFE-72E442723726}"/>
              </c:ext>
            </c:extLst>
          </c:dPt>
          <c:dPt>
            <c:idx val="5450"/>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A95-A35D-4391-AAFE-72E442723726}"/>
              </c:ext>
            </c:extLst>
          </c:dPt>
          <c:dPt>
            <c:idx val="5451"/>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A97-A35D-4391-AAFE-72E442723726}"/>
              </c:ext>
            </c:extLst>
          </c:dPt>
          <c:dPt>
            <c:idx val="5452"/>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A99-A35D-4391-AAFE-72E442723726}"/>
              </c:ext>
            </c:extLst>
          </c:dPt>
          <c:dPt>
            <c:idx val="5453"/>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A9B-A35D-4391-AAFE-72E442723726}"/>
              </c:ext>
            </c:extLst>
          </c:dPt>
          <c:dPt>
            <c:idx val="5454"/>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2A9D-A35D-4391-AAFE-72E442723726}"/>
              </c:ext>
            </c:extLst>
          </c:dPt>
          <c:dPt>
            <c:idx val="5455"/>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2A9F-A35D-4391-AAFE-72E442723726}"/>
              </c:ext>
            </c:extLst>
          </c:dPt>
          <c:dPt>
            <c:idx val="5456"/>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2AA1-A35D-4391-AAFE-72E442723726}"/>
              </c:ext>
            </c:extLst>
          </c:dPt>
          <c:dPt>
            <c:idx val="5457"/>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2AA3-A35D-4391-AAFE-72E442723726}"/>
              </c:ext>
            </c:extLst>
          </c:dPt>
          <c:dPt>
            <c:idx val="5458"/>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2AA5-A35D-4391-AAFE-72E442723726}"/>
              </c:ext>
            </c:extLst>
          </c:dPt>
          <c:dPt>
            <c:idx val="5459"/>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2AA7-A35D-4391-AAFE-72E442723726}"/>
              </c:ext>
            </c:extLst>
          </c:dPt>
          <c:dPt>
            <c:idx val="5460"/>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2AA9-A35D-4391-AAFE-72E442723726}"/>
              </c:ext>
            </c:extLst>
          </c:dPt>
          <c:dPt>
            <c:idx val="5461"/>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2AAB-A35D-4391-AAFE-72E442723726}"/>
              </c:ext>
            </c:extLst>
          </c:dPt>
          <c:dPt>
            <c:idx val="5462"/>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2AAD-A35D-4391-AAFE-72E442723726}"/>
              </c:ext>
            </c:extLst>
          </c:dPt>
          <c:dPt>
            <c:idx val="5463"/>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2AAF-A35D-4391-AAFE-72E442723726}"/>
              </c:ext>
            </c:extLst>
          </c:dPt>
          <c:dPt>
            <c:idx val="5464"/>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2AB1-A35D-4391-AAFE-72E442723726}"/>
              </c:ext>
            </c:extLst>
          </c:dPt>
          <c:dPt>
            <c:idx val="5465"/>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2AB3-A35D-4391-AAFE-72E442723726}"/>
              </c:ext>
            </c:extLst>
          </c:dPt>
          <c:dPt>
            <c:idx val="5466"/>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AB5-A35D-4391-AAFE-72E442723726}"/>
              </c:ext>
            </c:extLst>
          </c:dPt>
          <c:dPt>
            <c:idx val="5467"/>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AB7-A35D-4391-AAFE-72E442723726}"/>
              </c:ext>
            </c:extLst>
          </c:dPt>
          <c:dPt>
            <c:idx val="5468"/>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AB9-A35D-4391-AAFE-72E442723726}"/>
              </c:ext>
            </c:extLst>
          </c:dPt>
          <c:dPt>
            <c:idx val="5469"/>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ABB-A35D-4391-AAFE-72E442723726}"/>
              </c:ext>
            </c:extLst>
          </c:dPt>
          <c:dPt>
            <c:idx val="5470"/>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ABD-A35D-4391-AAFE-72E442723726}"/>
              </c:ext>
            </c:extLst>
          </c:dPt>
          <c:dPt>
            <c:idx val="5471"/>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ABF-A35D-4391-AAFE-72E442723726}"/>
              </c:ext>
            </c:extLst>
          </c:dPt>
          <c:dPt>
            <c:idx val="5472"/>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2AC1-A35D-4391-AAFE-72E442723726}"/>
              </c:ext>
            </c:extLst>
          </c:dPt>
          <c:dPt>
            <c:idx val="5473"/>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2AC3-A35D-4391-AAFE-72E442723726}"/>
              </c:ext>
            </c:extLst>
          </c:dPt>
          <c:dPt>
            <c:idx val="5474"/>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2AC5-A35D-4391-AAFE-72E442723726}"/>
              </c:ext>
            </c:extLst>
          </c:dPt>
          <c:dPt>
            <c:idx val="5475"/>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2AC7-A35D-4391-AAFE-72E442723726}"/>
              </c:ext>
            </c:extLst>
          </c:dPt>
          <c:dPt>
            <c:idx val="5476"/>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2AC9-A35D-4391-AAFE-72E442723726}"/>
              </c:ext>
            </c:extLst>
          </c:dPt>
          <c:dPt>
            <c:idx val="5477"/>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2ACB-A35D-4391-AAFE-72E442723726}"/>
              </c:ext>
            </c:extLst>
          </c:dPt>
          <c:dPt>
            <c:idx val="5478"/>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ACD-A35D-4391-AAFE-72E442723726}"/>
              </c:ext>
            </c:extLst>
          </c:dPt>
          <c:dPt>
            <c:idx val="5479"/>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ACF-A35D-4391-AAFE-72E442723726}"/>
              </c:ext>
            </c:extLst>
          </c:dPt>
          <c:dPt>
            <c:idx val="5480"/>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AD1-A35D-4391-AAFE-72E442723726}"/>
              </c:ext>
            </c:extLst>
          </c:dPt>
          <c:dPt>
            <c:idx val="5481"/>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AD3-A35D-4391-AAFE-72E442723726}"/>
              </c:ext>
            </c:extLst>
          </c:dPt>
          <c:dPt>
            <c:idx val="5482"/>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AD5-A35D-4391-AAFE-72E442723726}"/>
              </c:ext>
            </c:extLst>
          </c:dPt>
          <c:dPt>
            <c:idx val="5483"/>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AD7-A35D-4391-AAFE-72E442723726}"/>
              </c:ext>
            </c:extLst>
          </c:dPt>
          <c:dPt>
            <c:idx val="5484"/>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2AD9-A35D-4391-AAFE-72E442723726}"/>
              </c:ext>
            </c:extLst>
          </c:dPt>
          <c:dPt>
            <c:idx val="5485"/>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2ADB-A35D-4391-AAFE-72E442723726}"/>
              </c:ext>
            </c:extLst>
          </c:dPt>
          <c:dPt>
            <c:idx val="5486"/>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2ADD-A35D-4391-AAFE-72E442723726}"/>
              </c:ext>
            </c:extLst>
          </c:dPt>
          <c:dPt>
            <c:idx val="5487"/>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2ADF-A35D-4391-AAFE-72E442723726}"/>
              </c:ext>
            </c:extLst>
          </c:dPt>
          <c:dPt>
            <c:idx val="5488"/>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2AE1-A35D-4391-AAFE-72E442723726}"/>
              </c:ext>
            </c:extLst>
          </c:dPt>
          <c:dPt>
            <c:idx val="5489"/>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2AE3-A35D-4391-AAFE-72E442723726}"/>
              </c:ext>
            </c:extLst>
          </c:dPt>
          <c:dPt>
            <c:idx val="5490"/>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AE5-A35D-4391-AAFE-72E442723726}"/>
              </c:ext>
            </c:extLst>
          </c:dPt>
          <c:dPt>
            <c:idx val="5491"/>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AE7-A35D-4391-AAFE-72E442723726}"/>
              </c:ext>
            </c:extLst>
          </c:dPt>
          <c:dPt>
            <c:idx val="5492"/>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AE9-A35D-4391-AAFE-72E442723726}"/>
              </c:ext>
            </c:extLst>
          </c:dPt>
          <c:dPt>
            <c:idx val="5493"/>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AEB-A35D-4391-AAFE-72E442723726}"/>
              </c:ext>
            </c:extLst>
          </c:dPt>
          <c:dPt>
            <c:idx val="5494"/>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AED-A35D-4391-AAFE-72E442723726}"/>
              </c:ext>
            </c:extLst>
          </c:dPt>
          <c:dPt>
            <c:idx val="5495"/>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AEF-A35D-4391-AAFE-72E442723726}"/>
              </c:ext>
            </c:extLst>
          </c:dPt>
          <c:dPt>
            <c:idx val="5496"/>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2AF1-A35D-4391-AAFE-72E442723726}"/>
              </c:ext>
            </c:extLst>
          </c:dPt>
          <c:dPt>
            <c:idx val="5497"/>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2AF3-A35D-4391-AAFE-72E442723726}"/>
              </c:ext>
            </c:extLst>
          </c:dPt>
          <c:dPt>
            <c:idx val="5498"/>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2AF5-A35D-4391-AAFE-72E442723726}"/>
              </c:ext>
            </c:extLst>
          </c:dPt>
          <c:dPt>
            <c:idx val="5499"/>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2AF7-A35D-4391-AAFE-72E442723726}"/>
              </c:ext>
            </c:extLst>
          </c:dPt>
          <c:dPt>
            <c:idx val="5500"/>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2AF9-A35D-4391-AAFE-72E442723726}"/>
              </c:ext>
            </c:extLst>
          </c:dPt>
          <c:dPt>
            <c:idx val="5501"/>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2AFB-A35D-4391-AAFE-72E442723726}"/>
              </c:ext>
            </c:extLst>
          </c:dPt>
          <c:dPt>
            <c:idx val="5502"/>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AFD-A35D-4391-AAFE-72E442723726}"/>
              </c:ext>
            </c:extLst>
          </c:dPt>
          <c:dPt>
            <c:idx val="5503"/>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AFF-A35D-4391-AAFE-72E442723726}"/>
              </c:ext>
            </c:extLst>
          </c:dPt>
          <c:dPt>
            <c:idx val="5504"/>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B01-A35D-4391-AAFE-72E442723726}"/>
              </c:ext>
            </c:extLst>
          </c:dPt>
          <c:dPt>
            <c:idx val="5505"/>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B03-A35D-4391-AAFE-72E442723726}"/>
              </c:ext>
            </c:extLst>
          </c:dPt>
          <c:dPt>
            <c:idx val="5506"/>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B05-A35D-4391-AAFE-72E442723726}"/>
              </c:ext>
            </c:extLst>
          </c:dPt>
          <c:dPt>
            <c:idx val="5507"/>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B07-A35D-4391-AAFE-72E442723726}"/>
              </c:ext>
            </c:extLst>
          </c:dPt>
          <c:dPt>
            <c:idx val="5508"/>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2B09-A35D-4391-AAFE-72E442723726}"/>
              </c:ext>
            </c:extLst>
          </c:dPt>
          <c:dPt>
            <c:idx val="5509"/>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2B0B-A35D-4391-AAFE-72E442723726}"/>
              </c:ext>
            </c:extLst>
          </c:dPt>
          <c:dPt>
            <c:idx val="5510"/>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2B0D-A35D-4391-AAFE-72E442723726}"/>
              </c:ext>
            </c:extLst>
          </c:dPt>
          <c:dPt>
            <c:idx val="5511"/>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2B0F-A35D-4391-AAFE-72E442723726}"/>
              </c:ext>
            </c:extLst>
          </c:dPt>
          <c:dPt>
            <c:idx val="5512"/>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2B11-A35D-4391-AAFE-72E442723726}"/>
              </c:ext>
            </c:extLst>
          </c:dPt>
          <c:dPt>
            <c:idx val="5513"/>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2B13-A35D-4391-AAFE-72E442723726}"/>
              </c:ext>
            </c:extLst>
          </c:dPt>
          <c:dPt>
            <c:idx val="5514"/>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2B15-A35D-4391-AAFE-72E442723726}"/>
              </c:ext>
            </c:extLst>
          </c:dPt>
          <c:dPt>
            <c:idx val="5515"/>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2B17-A35D-4391-AAFE-72E442723726}"/>
              </c:ext>
            </c:extLst>
          </c:dPt>
          <c:dPt>
            <c:idx val="5516"/>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2B19-A35D-4391-AAFE-72E442723726}"/>
              </c:ext>
            </c:extLst>
          </c:dPt>
          <c:dPt>
            <c:idx val="5517"/>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2B1B-A35D-4391-AAFE-72E442723726}"/>
              </c:ext>
            </c:extLst>
          </c:dPt>
          <c:dPt>
            <c:idx val="5518"/>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2B1D-A35D-4391-AAFE-72E442723726}"/>
              </c:ext>
            </c:extLst>
          </c:dPt>
          <c:dPt>
            <c:idx val="5519"/>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2B1F-A35D-4391-AAFE-72E442723726}"/>
              </c:ext>
            </c:extLst>
          </c:dPt>
          <c:dPt>
            <c:idx val="5520"/>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B21-A35D-4391-AAFE-72E442723726}"/>
              </c:ext>
            </c:extLst>
          </c:dPt>
          <c:dPt>
            <c:idx val="5521"/>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B23-A35D-4391-AAFE-72E442723726}"/>
              </c:ext>
            </c:extLst>
          </c:dPt>
          <c:dPt>
            <c:idx val="5522"/>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B25-A35D-4391-AAFE-72E442723726}"/>
              </c:ext>
            </c:extLst>
          </c:dPt>
          <c:dPt>
            <c:idx val="5523"/>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B27-A35D-4391-AAFE-72E442723726}"/>
              </c:ext>
            </c:extLst>
          </c:dPt>
          <c:dPt>
            <c:idx val="5524"/>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B29-A35D-4391-AAFE-72E442723726}"/>
              </c:ext>
            </c:extLst>
          </c:dPt>
          <c:dPt>
            <c:idx val="5525"/>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B2B-A35D-4391-AAFE-72E442723726}"/>
              </c:ext>
            </c:extLst>
          </c:dPt>
          <c:dPt>
            <c:idx val="5526"/>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2B2D-A35D-4391-AAFE-72E442723726}"/>
              </c:ext>
            </c:extLst>
          </c:dPt>
          <c:dPt>
            <c:idx val="5527"/>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2B2F-A35D-4391-AAFE-72E442723726}"/>
              </c:ext>
            </c:extLst>
          </c:dPt>
          <c:dPt>
            <c:idx val="5528"/>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2B31-A35D-4391-AAFE-72E442723726}"/>
              </c:ext>
            </c:extLst>
          </c:dPt>
          <c:dPt>
            <c:idx val="5529"/>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2B33-A35D-4391-AAFE-72E442723726}"/>
              </c:ext>
            </c:extLst>
          </c:dPt>
          <c:dPt>
            <c:idx val="5530"/>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2B35-A35D-4391-AAFE-72E442723726}"/>
              </c:ext>
            </c:extLst>
          </c:dPt>
          <c:dPt>
            <c:idx val="5531"/>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2B37-A35D-4391-AAFE-72E442723726}"/>
              </c:ext>
            </c:extLst>
          </c:dPt>
          <c:dPt>
            <c:idx val="5532"/>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B39-A35D-4391-AAFE-72E442723726}"/>
              </c:ext>
            </c:extLst>
          </c:dPt>
          <c:dPt>
            <c:idx val="5533"/>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B3B-A35D-4391-AAFE-72E442723726}"/>
              </c:ext>
            </c:extLst>
          </c:dPt>
          <c:dPt>
            <c:idx val="5534"/>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B3D-A35D-4391-AAFE-72E442723726}"/>
              </c:ext>
            </c:extLst>
          </c:dPt>
          <c:dPt>
            <c:idx val="5535"/>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B3F-A35D-4391-AAFE-72E442723726}"/>
              </c:ext>
            </c:extLst>
          </c:dPt>
          <c:dPt>
            <c:idx val="5536"/>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B41-A35D-4391-AAFE-72E442723726}"/>
              </c:ext>
            </c:extLst>
          </c:dPt>
          <c:dPt>
            <c:idx val="5537"/>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B43-A35D-4391-AAFE-72E442723726}"/>
              </c:ext>
            </c:extLst>
          </c:dPt>
          <c:dPt>
            <c:idx val="5538"/>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2B45-A35D-4391-AAFE-72E442723726}"/>
              </c:ext>
            </c:extLst>
          </c:dPt>
          <c:dPt>
            <c:idx val="5539"/>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2B47-A35D-4391-AAFE-72E442723726}"/>
              </c:ext>
            </c:extLst>
          </c:dPt>
          <c:dPt>
            <c:idx val="5540"/>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2B49-A35D-4391-AAFE-72E442723726}"/>
              </c:ext>
            </c:extLst>
          </c:dPt>
          <c:dPt>
            <c:idx val="5541"/>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2B4B-A35D-4391-AAFE-72E442723726}"/>
              </c:ext>
            </c:extLst>
          </c:dPt>
          <c:dPt>
            <c:idx val="5542"/>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2B4D-A35D-4391-AAFE-72E442723726}"/>
              </c:ext>
            </c:extLst>
          </c:dPt>
          <c:dPt>
            <c:idx val="5543"/>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2B4F-A35D-4391-AAFE-72E442723726}"/>
              </c:ext>
            </c:extLst>
          </c:dPt>
          <c:dPt>
            <c:idx val="5544"/>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B51-A35D-4391-AAFE-72E442723726}"/>
              </c:ext>
            </c:extLst>
          </c:dPt>
          <c:dPt>
            <c:idx val="5545"/>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B53-A35D-4391-AAFE-72E442723726}"/>
              </c:ext>
            </c:extLst>
          </c:dPt>
          <c:dPt>
            <c:idx val="5546"/>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B55-A35D-4391-AAFE-72E442723726}"/>
              </c:ext>
            </c:extLst>
          </c:dPt>
          <c:dPt>
            <c:idx val="5547"/>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B57-A35D-4391-AAFE-72E442723726}"/>
              </c:ext>
            </c:extLst>
          </c:dPt>
          <c:dPt>
            <c:idx val="5548"/>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B59-A35D-4391-AAFE-72E442723726}"/>
              </c:ext>
            </c:extLst>
          </c:dPt>
          <c:dPt>
            <c:idx val="5549"/>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B5B-A35D-4391-AAFE-72E442723726}"/>
              </c:ext>
            </c:extLst>
          </c:dPt>
          <c:dPt>
            <c:idx val="5550"/>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2B5D-A35D-4391-AAFE-72E442723726}"/>
              </c:ext>
            </c:extLst>
          </c:dPt>
          <c:dPt>
            <c:idx val="5551"/>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2B5F-A35D-4391-AAFE-72E442723726}"/>
              </c:ext>
            </c:extLst>
          </c:dPt>
          <c:dPt>
            <c:idx val="5552"/>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2B61-A35D-4391-AAFE-72E442723726}"/>
              </c:ext>
            </c:extLst>
          </c:dPt>
          <c:dPt>
            <c:idx val="5553"/>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2B63-A35D-4391-AAFE-72E442723726}"/>
              </c:ext>
            </c:extLst>
          </c:dPt>
          <c:dPt>
            <c:idx val="5554"/>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2B65-A35D-4391-AAFE-72E442723726}"/>
              </c:ext>
            </c:extLst>
          </c:dPt>
          <c:dPt>
            <c:idx val="5555"/>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2B67-A35D-4391-AAFE-72E442723726}"/>
              </c:ext>
            </c:extLst>
          </c:dPt>
          <c:dPt>
            <c:idx val="5556"/>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B69-A35D-4391-AAFE-72E442723726}"/>
              </c:ext>
            </c:extLst>
          </c:dPt>
          <c:dPt>
            <c:idx val="5557"/>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B6B-A35D-4391-AAFE-72E442723726}"/>
              </c:ext>
            </c:extLst>
          </c:dPt>
          <c:dPt>
            <c:idx val="5558"/>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B6D-A35D-4391-AAFE-72E442723726}"/>
              </c:ext>
            </c:extLst>
          </c:dPt>
          <c:dPt>
            <c:idx val="5559"/>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B6F-A35D-4391-AAFE-72E442723726}"/>
              </c:ext>
            </c:extLst>
          </c:dPt>
          <c:dPt>
            <c:idx val="5560"/>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B71-A35D-4391-AAFE-72E442723726}"/>
              </c:ext>
            </c:extLst>
          </c:dPt>
          <c:dPt>
            <c:idx val="5561"/>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B73-A35D-4391-AAFE-72E442723726}"/>
              </c:ext>
            </c:extLst>
          </c:dPt>
          <c:dPt>
            <c:idx val="5562"/>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2B75-A35D-4391-AAFE-72E442723726}"/>
              </c:ext>
            </c:extLst>
          </c:dPt>
          <c:dPt>
            <c:idx val="5563"/>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2B77-A35D-4391-AAFE-72E442723726}"/>
              </c:ext>
            </c:extLst>
          </c:dPt>
          <c:dPt>
            <c:idx val="5564"/>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2B79-A35D-4391-AAFE-72E442723726}"/>
              </c:ext>
            </c:extLst>
          </c:dPt>
          <c:dPt>
            <c:idx val="5565"/>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2B7B-A35D-4391-AAFE-72E442723726}"/>
              </c:ext>
            </c:extLst>
          </c:dPt>
          <c:dPt>
            <c:idx val="5566"/>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2B7D-A35D-4391-AAFE-72E442723726}"/>
              </c:ext>
            </c:extLst>
          </c:dPt>
          <c:dPt>
            <c:idx val="5567"/>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2B7F-A35D-4391-AAFE-72E442723726}"/>
              </c:ext>
            </c:extLst>
          </c:dPt>
          <c:dPt>
            <c:idx val="5568"/>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2B81-A35D-4391-AAFE-72E442723726}"/>
              </c:ext>
            </c:extLst>
          </c:dPt>
          <c:dPt>
            <c:idx val="5569"/>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2B83-A35D-4391-AAFE-72E442723726}"/>
              </c:ext>
            </c:extLst>
          </c:dPt>
          <c:dPt>
            <c:idx val="5570"/>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2B85-A35D-4391-AAFE-72E442723726}"/>
              </c:ext>
            </c:extLst>
          </c:dPt>
          <c:dPt>
            <c:idx val="5571"/>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2B87-A35D-4391-AAFE-72E442723726}"/>
              </c:ext>
            </c:extLst>
          </c:dPt>
          <c:dPt>
            <c:idx val="5572"/>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2B89-A35D-4391-AAFE-72E442723726}"/>
              </c:ext>
            </c:extLst>
          </c:dPt>
          <c:dPt>
            <c:idx val="5573"/>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2B8B-A35D-4391-AAFE-72E442723726}"/>
              </c:ext>
            </c:extLst>
          </c:dPt>
          <c:dPt>
            <c:idx val="5574"/>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B8D-A35D-4391-AAFE-72E442723726}"/>
              </c:ext>
            </c:extLst>
          </c:dPt>
          <c:dPt>
            <c:idx val="5575"/>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B8F-A35D-4391-AAFE-72E442723726}"/>
              </c:ext>
            </c:extLst>
          </c:dPt>
          <c:dPt>
            <c:idx val="5576"/>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B91-A35D-4391-AAFE-72E442723726}"/>
              </c:ext>
            </c:extLst>
          </c:dPt>
          <c:dPt>
            <c:idx val="5577"/>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B93-A35D-4391-AAFE-72E442723726}"/>
              </c:ext>
            </c:extLst>
          </c:dPt>
          <c:dPt>
            <c:idx val="5578"/>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B95-A35D-4391-AAFE-72E442723726}"/>
              </c:ext>
            </c:extLst>
          </c:dPt>
          <c:dPt>
            <c:idx val="5579"/>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B97-A35D-4391-AAFE-72E442723726}"/>
              </c:ext>
            </c:extLst>
          </c:dPt>
          <c:dPt>
            <c:idx val="5580"/>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2B99-A35D-4391-AAFE-72E442723726}"/>
              </c:ext>
            </c:extLst>
          </c:dPt>
          <c:dPt>
            <c:idx val="5581"/>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2B9B-A35D-4391-AAFE-72E442723726}"/>
              </c:ext>
            </c:extLst>
          </c:dPt>
          <c:dPt>
            <c:idx val="5582"/>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2B9D-A35D-4391-AAFE-72E442723726}"/>
              </c:ext>
            </c:extLst>
          </c:dPt>
          <c:dPt>
            <c:idx val="5583"/>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2B9F-A35D-4391-AAFE-72E442723726}"/>
              </c:ext>
            </c:extLst>
          </c:dPt>
          <c:dPt>
            <c:idx val="5584"/>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2BA1-A35D-4391-AAFE-72E442723726}"/>
              </c:ext>
            </c:extLst>
          </c:dPt>
          <c:dPt>
            <c:idx val="5585"/>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2BA3-A35D-4391-AAFE-72E442723726}"/>
              </c:ext>
            </c:extLst>
          </c:dPt>
          <c:dPt>
            <c:idx val="5586"/>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BA5-A35D-4391-AAFE-72E442723726}"/>
              </c:ext>
            </c:extLst>
          </c:dPt>
          <c:dPt>
            <c:idx val="5587"/>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BA7-A35D-4391-AAFE-72E442723726}"/>
              </c:ext>
            </c:extLst>
          </c:dPt>
          <c:dPt>
            <c:idx val="5588"/>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BA9-A35D-4391-AAFE-72E442723726}"/>
              </c:ext>
            </c:extLst>
          </c:dPt>
          <c:dPt>
            <c:idx val="5589"/>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BAB-A35D-4391-AAFE-72E442723726}"/>
              </c:ext>
            </c:extLst>
          </c:dPt>
          <c:dPt>
            <c:idx val="5590"/>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BAD-A35D-4391-AAFE-72E442723726}"/>
              </c:ext>
            </c:extLst>
          </c:dPt>
          <c:dPt>
            <c:idx val="5591"/>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BAF-A35D-4391-AAFE-72E442723726}"/>
              </c:ext>
            </c:extLst>
          </c:dPt>
          <c:dPt>
            <c:idx val="5592"/>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2BB1-A35D-4391-AAFE-72E442723726}"/>
              </c:ext>
            </c:extLst>
          </c:dPt>
          <c:dPt>
            <c:idx val="5593"/>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2BB3-A35D-4391-AAFE-72E442723726}"/>
              </c:ext>
            </c:extLst>
          </c:dPt>
          <c:dPt>
            <c:idx val="5594"/>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2BB5-A35D-4391-AAFE-72E442723726}"/>
              </c:ext>
            </c:extLst>
          </c:dPt>
          <c:dPt>
            <c:idx val="5595"/>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2BB7-A35D-4391-AAFE-72E442723726}"/>
              </c:ext>
            </c:extLst>
          </c:dPt>
          <c:dPt>
            <c:idx val="5596"/>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2BB9-A35D-4391-AAFE-72E442723726}"/>
              </c:ext>
            </c:extLst>
          </c:dPt>
          <c:dPt>
            <c:idx val="5597"/>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2BBB-A35D-4391-AAFE-72E442723726}"/>
              </c:ext>
            </c:extLst>
          </c:dPt>
          <c:dPt>
            <c:idx val="5598"/>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BBD-A35D-4391-AAFE-72E442723726}"/>
              </c:ext>
            </c:extLst>
          </c:dPt>
          <c:dPt>
            <c:idx val="5599"/>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BBF-A35D-4391-AAFE-72E442723726}"/>
              </c:ext>
            </c:extLst>
          </c:dPt>
          <c:dPt>
            <c:idx val="5600"/>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BC1-A35D-4391-AAFE-72E442723726}"/>
              </c:ext>
            </c:extLst>
          </c:dPt>
          <c:dPt>
            <c:idx val="5601"/>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BC3-A35D-4391-AAFE-72E442723726}"/>
              </c:ext>
            </c:extLst>
          </c:dPt>
          <c:dPt>
            <c:idx val="5602"/>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BC5-A35D-4391-AAFE-72E442723726}"/>
              </c:ext>
            </c:extLst>
          </c:dPt>
          <c:dPt>
            <c:idx val="5603"/>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BC7-A35D-4391-AAFE-72E442723726}"/>
              </c:ext>
            </c:extLst>
          </c:dPt>
          <c:dPt>
            <c:idx val="5604"/>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2BC9-A35D-4391-AAFE-72E442723726}"/>
              </c:ext>
            </c:extLst>
          </c:dPt>
          <c:dPt>
            <c:idx val="5605"/>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2BCB-A35D-4391-AAFE-72E442723726}"/>
              </c:ext>
            </c:extLst>
          </c:dPt>
          <c:dPt>
            <c:idx val="5606"/>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2BCD-A35D-4391-AAFE-72E442723726}"/>
              </c:ext>
            </c:extLst>
          </c:dPt>
          <c:dPt>
            <c:idx val="5607"/>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2BCF-A35D-4391-AAFE-72E442723726}"/>
              </c:ext>
            </c:extLst>
          </c:dPt>
          <c:dPt>
            <c:idx val="5608"/>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2BD1-A35D-4391-AAFE-72E442723726}"/>
              </c:ext>
            </c:extLst>
          </c:dPt>
          <c:dPt>
            <c:idx val="5609"/>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2BD3-A35D-4391-AAFE-72E442723726}"/>
              </c:ext>
            </c:extLst>
          </c:dPt>
          <c:dPt>
            <c:idx val="5610"/>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BD5-A35D-4391-AAFE-72E442723726}"/>
              </c:ext>
            </c:extLst>
          </c:dPt>
          <c:dPt>
            <c:idx val="5611"/>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BD7-A35D-4391-AAFE-72E442723726}"/>
              </c:ext>
            </c:extLst>
          </c:dPt>
          <c:dPt>
            <c:idx val="5612"/>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BD9-A35D-4391-AAFE-72E442723726}"/>
              </c:ext>
            </c:extLst>
          </c:dPt>
          <c:dPt>
            <c:idx val="5613"/>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BDB-A35D-4391-AAFE-72E442723726}"/>
              </c:ext>
            </c:extLst>
          </c:dPt>
          <c:dPt>
            <c:idx val="5614"/>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BDD-A35D-4391-AAFE-72E442723726}"/>
              </c:ext>
            </c:extLst>
          </c:dPt>
          <c:dPt>
            <c:idx val="5615"/>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BDF-A35D-4391-AAFE-72E442723726}"/>
              </c:ext>
            </c:extLst>
          </c:dPt>
          <c:dPt>
            <c:idx val="5616"/>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2BE1-A35D-4391-AAFE-72E442723726}"/>
              </c:ext>
            </c:extLst>
          </c:dPt>
          <c:dPt>
            <c:idx val="5617"/>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2BE3-A35D-4391-AAFE-72E442723726}"/>
              </c:ext>
            </c:extLst>
          </c:dPt>
          <c:dPt>
            <c:idx val="5618"/>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2BE5-A35D-4391-AAFE-72E442723726}"/>
              </c:ext>
            </c:extLst>
          </c:dPt>
          <c:dPt>
            <c:idx val="5619"/>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2BE7-A35D-4391-AAFE-72E442723726}"/>
              </c:ext>
            </c:extLst>
          </c:dPt>
          <c:dPt>
            <c:idx val="5620"/>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2BE9-A35D-4391-AAFE-72E442723726}"/>
              </c:ext>
            </c:extLst>
          </c:dPt>
          <c:dPt>
            <c:idx val="5621"/>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2BEB-A35D-4391-AAFE-72E442723726}"/>
              </c:ext>
            </c:extLst>
          </c:dPt>
          <c:dPt>
            <c:idx val="5622"/>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2BED-A35D-4391-AAFE-72E442723726}"/>
              </c:ext>
            </c:extLst>
          </c:dPt>
          <c:dPt>
            <c:idx val="5623"/>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2BEF-A35D-4391-AAFE-72E442723726}"/>
              </c:ext>
            </c:extLst>
          </c:dPt>
          <c:dPt>
            <c:idx val="5624"/>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2BF1-A35D-4391-AAFE-72E442723726}"/>
              </c:ext>
            </c:extLst>
          </c:dPt>
          <c:dPt>
            <c:idx val="5625"/>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2BF3-A35D-4391-AAFE-72E442723726}"/>
              </c:ext>
            </c:extLst>
          </c:dPt>
          <c:dPt>
            <c:idx val="5626"/>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2BF5-A35D-4391-AAFE-72E442723726}"/>
              </c:ext>
            </c:extLst>
          </c:dPt>
          <c:dPt>
            <c:idx val="5627"/>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2BF7-A35D-4391-AAFE-72E442723726}"/>
              </c:ext>
            </c:extLst>
          </c:dPt>
          <c:dPt>
            <c:idx val="5628"/>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BF9-A35D-4391-AAFE-72E442723726}"/>
              </c:ext>
            </c:extLst>
          </c:dPt>
          <c:dPt>
            <c:idx val="5629"/>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BFB-A35D-4391-AAFE-72E442723726}"/>
              </c:ext>
            </c:extLst>
          </c:dPt>
          <c:dPt>
            <c:idx val="5630"/>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BFD-A35D-4391-AAFE-72E442723726}"/>
              </c:ext>
            </c:extLst>
          </c:dPt>
          <c:dPt>
            <c:idx val="5631"/>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BFF-A35D-4391-AAFE-72E442723726}"/>
              </c:ext>
            </c:extLst>
          </c:dPt>
          <c:dPt>
            <c:idx val="5632"/>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C01-A35D-4391-AAFE-72E442723726}"/>
              </c:ext>
            </c:extLst>
          </c:dPt>
          <c:dPt>
            <c:idx val="5633"/>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C03-A35D-4391-AAFE-72E442723726}"/>
              </c:ext>
            </c:extLst>
          </c:dPt>
          <c:dPt>
            <c:idx val="5634"/>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2C05-A35D-4391-AAFE-72E442723726}"/>
              </c:ext>
            </c:extLst>
          </c:dPt>
          <c:dPt>
            <c:idx val="5635"/>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2C07-A35D-4391-AAFE-72E442723726}"/>
              </c:ext>
            </c:extLst>
          </c:dPt>
          <c:dPt>
            <c:idx val="5636"/>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2C09-A35D-4391-AAFE-72E442723726}"/>
              </c:ext>
            </c:extLst>
          </c:dPt>
          <c:dPt>
            <c:idx val="5637"/>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2C0B-A35D-4391-AAFE-72E442723726}"/>
              </c:ext>
            </c:extLst>
          </c:dPt>
          <c:dPt>
            <c:idx val="5638"/>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2C0D-A35D-4391-AAFE-72E442723726}"/>
              </c:ext>
            </c:extLst>
          </c:dPt>
          <c:dPt>
            <c:idx val="5639"/>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2C0F-A35D-4391-AAFE-72E442723726}"/>
              </c:ext>
            </c:extLst>
          </c:dPt>
          <c:dPt>
            <c:idx val="5640"/>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C11-A35D-4391-AAFE-72E442723726}"/>
              </c:ext>
            </c:extLst>
          </c:dPt>
          <c:dPt>
            <c:idx val="5641"/>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C13-A35D-4391-AAFE-72E442723726}"/>
              </c:ext>
            </c:extLst>
          </c:dPt>
          <c:dPt>
            <c:idx val="5642"/>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C15-A35D-4391-AAFE-72E442723726}"/>
              </c:ext>
            </c:extLst>
          </c:dPt>
          <c:dPt>
            <c:idx val="5643"/>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C17-A35D-4391-AAFE-72E442723726}"/>
              </c:ext>
            </c:extLst>
          </c:dPt>
          <c:dPt>
            <c:idx val="5644"/>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C19-A35D-4391-AAFE-72E442723726}"/>
              </c:ext>
            </c:extLst>
          </c:dPt>
          <c:dPt>
            <c:idx val="5645"/>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C1B-A35D-4391-AAFE-72E442723726}"/>
              </c:ext>
            </c:extLst>
          </c:dPt>
          <c:dPt>
            <c:idx val="5646"/>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2C1D-A35D-4391-AAFE-72E442723726}"/>
              </c:ext>
            </c:extLst>
          </c:dPt>
          <c:dPt>
            <c:idx val="5647"/>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2C1F-A35D-4391-AAFE-72E442723726}"/>
              </c:ext>
            </c:extLst>
          </c:dPt>
          <c:dPt>
            <c:idx val="5648"/>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2C21-A35D-4391-AAFE-72E442723726}"/>
              </c:ext>
            </c:extLst>
          </c:dPt>
          <c:dPt>
            <c:idx val="5649"/>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2C23-A35D-4391-AAFE-72E442723726}"/>
              </c:ext>
            </c:extLst>
          </c:dPt>
          <c:dPt>
            <c:idx val="5650"/>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2C25-A35D-4391-AAFE-72E442723726}"/>
              </c:ext>
            </c:extLst>
          </c:dPt>
          <c:dPt>
            <c:idx val="5651"/>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2C27-A35D-4391-AAFE-72E442723726}"/>
              </c:ext>
            </c:extLst>
          </c:dPt>
          <c:dPt>
            <c:idx val="5652"/>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C29-A35D-4391-AAFE-72E442723726}"/>
              </c:ext>
            </c:extLst>
          </c:dPt>
          <c:dPt>
            <c:idx val="5653"/>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C2B-A35D-4391-AAFE-72E442723726}"/>
              </c:ext>
            </c:extLst>
          </c:dPt>
          <c:dPt>
            <c:idx val="5654"/>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C2D-A35D-4391-AAFE-72E442723726}"/>
              </c:ext>
            </c:extLst>
          </c:dPt>
          <c:dPt>
            <c:idx val="5655"/>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C2F-A35D-4391-AAFE-72E442723726}"/>
              </c:ext>
            </c:extLst>
          </c:dPt>
          <c:dPt>
            <c:idx val="5656"/>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C31-A35D-4391-AAFE-72E442723726}"/>
              </c:ext>
            </c:extLst>
          </c:dPt>
          <c:dPt>
            <c:idx val="5657"/>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C33-A35D-4391-AAFE-72E442723726}"/>
              </c:ext>
            </c:extLst>
          </c:dPt>
          <c:dPt>
            <c:idx val="5658"/>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2C35-A35D-4391-AAFE-72E442723726}"/>
              </c:ext>
            </c:extLst>
          </c:dPt>
          <c:dPt>
            <c:idx val="5659"/>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2C37-A35D-4391-AAFE-72E442723726}"/>
              </c:ext>
            </c:extLst>
          </c:dPt>
          <c:dPt>
            <c:idx val="5660"/>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2C39-A35D-4391-AAFE-72E442723726}"/>
              </c:ext>
            </c:extLst>
          </c:dPt>
          <c:dPt>
            <c:idx val="5661"/>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2C3B-A35D-4391-AAFE-72E442723726}"/>
              </c:ext>
            </c:extLst>
          </c:dPt>
          <c:dPt>
            <c:idx val="5662"/>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2C3D-A35D-4391-AAFE-72E442723726}"/>
              </c:ext>
            </c:extLst>
          </c:dPt>
          <c:dPt>
            <c:idx val="5663"/>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2C3F-A35D-4391-AAFE-72E442723726}"/>
              </c:ext>
            </c:extLst>
          </c:dPt>
          <c:dPt>
            <c:idx val="5664"/>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C41-A35D-4391-AAFE-72E442723726}"/>
              </c:ext>
            </c:extLst>
          </c:dPt>
          <c:dPt>
            <c:idx val="5665"/>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C43-A35D-4391-AAFE-72E442723726}"/>
              </c:ext>
            </c:extLst>
          </c:dPt>
          <c:dPt>
            <c:idx val="5666"/>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C45-A35D-4391-AAFE-72E442723726}"/>
              </c:ext>
            </c:extLst>
          </c:dPt>
          <c:dPt>
            <c:idx val="5667"/>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C47-A35D-4391-AAFE-72E442723726}"/>
              </c:ext>
            </c:extLst>
          </c:dPt>
          <c:dPt>
            <c:idx val="5668"/>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C49-A35D-4391-AAFE-72E442723726}"/>
              </c:ext>
            </c:extLst>
          </c:dPt>
          <c:dPt>
            <c:idx val="5669"/>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C4B-A35D-4391-AAFE-72E442723726}"/>
              </c:ext>
            </c:extLst>
          </c:dPt>
          <c:dPt>
            <c:idx val="5670"/>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2C4D-A35D-4391-AAFE-72E442723726}"/>
              </c:ext>
            </c:extLst>
          </c:dPt>
          <c:dPt>
            <c:idx val="5671"/>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2C4F-A35D-4391-AAFE-72E442723726}"/>
              </c:ext>
            </c:extLst>
          </c:dPt>
          <c:dPt>
            <c:idx val="5672"/>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2C51-A35D-4391-AAFE-72E442723726}"/>
              </c:ext>
            </c:extLst>
          </c:dPt>
          <c:dPt>
            <c:idx val="5673"/>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2C53-A35D-4391-AAFE-72E442723726}"/>
              </c:ext>
            </c:extLst>
          </c:dPt>
          <c:dPt>
            <c:idx val="5674"/>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2C55-A35D-4391-AAFE-72E442723726}"/>
              </c:ext>
            </c:extLst>
          </c:dPt>
          <c:dPt>
            <c:idx val="5675"/>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2C57-A35D-4391-AAFE-72E442723726}"/>
              </c:ext>
            </c:extLst>
          </c:dPt>
          <c:dPt>
            <c:idx val="5676"/>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2C59-A35D-4391-AAFE-72E442723726}"/>
              </c:ext>
            </c:extLst>
          </c:dPt>
          <c:dPt>
            <c:idx val="5677"/>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2C5B-A35D-4391-AAFE-72E442723726}"/>
              </c:ext>
            </c:extLst>
          </c:dPt>
          <c:dPt>
            <c:idx val="5678"/>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2C5D-A35D-4391-AAFE-72E442723726}"/>
              </c:ext>
            </c:extLst>
          </c:dPt>
          <c:dPt>
            <c:idx val="5679"/>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2C5F-A35D-4391-AAFE-72E442723726}"/>
              </c:ext>
            </c:extLst>
          </c:dPt>
          <c:dPt>
            <c:idx val="5680"/>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2C61-A35D-4391-AAFE-72E442723726}"/>
              </c:ext>
            </c:extLst>
          </c:dPt>
          <c:dPt>
            <c:idx val="5681"/>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2C63-A35D-4391-AAFE-72E442723726}"/>
              </c:ext>
            </c:extLst>
          </c:dPt>
          <c:dPt>
            <c:idx val="5682"/>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C65-A35D-4391-AAFE-72E442723726}"/>
              </c:ext>
            </c:extLst>
          </c:dPt>
          <c:dPt>
            <c:idx val="5683"/>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C67-A35D-4391-AAFE-72E442723726}"/>
              </c:ext>
            </c:extLst>
          </c:dPt>
          <c:dPt>
            <c:idx val="5684"/>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C69-A35D-4391-AAFE-72E442723726}"/>
              </c:ext>
            </c:extLst>
          </c:dPt>
          <c:dPt>
            <c:idx val="5685"/>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C6B-A35D-4391-AAFE-72E442723726}"/>
              </c:ext>
            </c:extLst>
          </c:dPt>
          <c:dPt>
            <c:idx val="5686"/>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C6D-A35D-4391-AAFE-72E442723726}"/>
              </c:ext>
            </c:extLst>
          </c:dPt>
          <c:dPt>
            <c:idx val="5687"/>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C6F-A35D-4391-AAFE-72E442723726}"/>
              </c:ext>
            </c:extLst>
          </c:dPt>
          <c:dPt>
            <c:idx val="5688"/>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2C71-A35D-4391-AAFE-72E442723726}"/>
              </c:ext>
            </c:extLst>
          </c:dPt>
          <c:dPt>
            <c:idx val="5689"/>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2C73-A35D-4391-AAFE-72E442723726}"/>
              </c:ext>
            </c:extLst>
          </c:dPt>
          <c:dPt>
            <c:idx val="5690"/>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2C75-A35D-4391-AAFE-72E442723726}"/>
              </c:ext>
            </c:extLst>
          </c:dPt>
          <c:dPt>
            <c:idx val="5691"/>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2C77-A35D-4391-AAFE-72E442723726}"/>
              </c:ext>
            </c:extLst>
          </c:dPt>
          <c:dPt>
            <c:idx val="5692"/>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2C79-A35D-4391-AAFE-72E442723726}"/>
              </c:ext>
            </c:extLst>
          </c:dPt>
          <c:dPt>
            <c:idx val="5693"/>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2C7B-A35D-4391-AAFE-72E442723726}"/>
              </c:ext>
            </c:extLst>
          </c:dPt>
          <c:dPt>
            <c:idx val="5694"/>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C7D-A35D-4391-AAFE-72E442723726}"/>
              </c:ext>
            </c:extLst>
          </c:dPt>
          <c:dPt>
            <c:idx val="5695"/>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C7F-A35D-4391-AAFE-72E442723726}"/>
              </c:ext>
            </c:extLst>
          </c:dPt>
          <c:dPt>
            <c:idx val="5696"/>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C81-A35D-4391-AAFE-72E442723726}"/>
              </c:ext>
            </c:extLst>
          </c:dPt>
          <c:dPt>
            <c:idx val="5697"/>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C83-A35D-4391-AAFE-72E442723726}"/>
              </c:ext>
            </c:extLst>
          </c:dPt>
          <c:dPt>
            <c:idx val="5698"/>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C85-A35D-4391-AAFE-72E442723726}"/>
              </c:ext>
            </c:extLst>
          </c:dPt>
          <c:dPt>
            <c:idx val="5699"/>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C87-A35D-4391-AAFE-72E442723726}"/>
              </c:ext>
            </c:extLst>
          </c:dPt>
          <c:dPt>
            <c:idx val="5700"/>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2C89-A35D-4391-AAFE-72E442723726}"/>
              </c:ext>
            </c:extLst>
          </c:dPt>
          <c:dPt>
            <c:idx val="5701"/>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2C8B-A35D-4391-AAFE-72E442723726}"/>
              </c:ext>
            </c:extLst>
          </c:dPt>
          <c:dPt>
            <c:idx val="5702"/>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2C8D-A35D-4391-AAFE-72E442723726}"/>
              </c:ext>
            </c:extLst>
          </c:dPt>
          <c:dPt>
            <c:idx val="5703"/>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2C8F-A35D-4391-AAFE-72E442723726}"/>
              </c:ext>
            </c:extLst>
          </c:dPt>
          <c:dPt>
            <c:idx val="5704"/>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2C91-A35D-4391-AAFE-72E442723726}"/>
              </c:ext>
            </c:extLst>
          </c:dPt>
          <c:dPt>
            <c:idx val="5705"/>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2C93-A35D-4391-AAFE-72E442723726}"/>
              </c:ext>
            </c:extLst>
          </c:dPt>
          <c:dPt>
            <c:idx val="5706"/>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C95-A35D-4391-AAFE-72E442723726}"/>
              </c:ext>
            </c:extLst>
          </c:dPt>
          <c:dPt>
            <c:idx val="5707"/>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C97-A35D-4391-AAFE-72E442723726}"/>
              </c:ext>
            </c:extLst>
          </c:dPt>
          <c:dPt>
            <c:idx val="5708"/>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C99-A35D-4391-AAFE-72E442723726}"/>
              </c:ext>
            </c:extLst>
          </c:dPt>
          <c:dPt>
            <c:idx val="5709"/>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C9B-A35D-4391-AAFE-72E442723726}"/>
              </c:ext>
            </c:extLst>
          </c:dPt>
          <c:dPt>
            <c:idx val="5710"/>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C9D-A35D-4391-AAFE-72E442723726}"/>
              </c:ext>
            </c:extLst>
          </c:dPt>
          <c:dPt>
            <c:idx val="5711"/>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C9F-A35D-4391-AAFE-72E442723726}"/>
              </c:ext>
            </c:extLst>
          </c:dPt>
          <c:dPt>
            <c:idx val="5712"/>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2CA1-A35D-4391-AAFE-72E442723726}"/>
              </c:ext>
            </c:extLst>
          </c:dPt>
          <c:dPt>
            <c:idx val="5713"/>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2CA3-A35D-4391-AAFE-72E442723726}"/>
              </c:ext>
            </c:extLst>
          </c:dPt>
          <c:dPt>
            <c:idx val="5714"/>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2CA5-A35D-4391-AAFE-72E442723726}"/>
              </c:ext>
            </c:extLst>
          </c:dPt>
          <c:dPt>
            <c:idx val="5715"/>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2CA7-A35D-4391-AAFE-72E442723726}"/>
              </c:ext>
            </c:extLst>
          </c:dPt>
          <c:dPt>
            <c:idx val="5716"/>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2CA9-A35D-4391-AAFE-72E442723726}"/>
              </c:ext>
            </c:extLst>
          </c:dPt>
          <c:dPt>
            <c:idx val="5717"/>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2CAB-A35D-4391-AAFE-72E442723726}"/>
              </c:ext>
            </c:extLst>
          </c:dPt>
          <c:dPt>
            <c:idx val="5718"/>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CAD-A35D-4391-AAFE-72E442723726}"/>
              </c:ext>
            </c:extLst>
          </c:dPt>
          <c:dPt>
            <c:idx val="5719"/>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CAF-A35D-4391-AAFE-72E442723726}"/>
              </c:ext>
            </c:extLst>
          </c:dPt>
          <c:dPt>
            <c:idx val="5720"/>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CB1-A35D-4391-AAFE-72E442723726}"/>
              </c:ext>
            </c:extLst>
          </c:dPt>
          <c:dPt>
            <c:idx val="5721"/>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CB3-A35D-4391-AAFE-72E442723726}"/>
              </c:ext>
            </c:extLst>
          </c:dPt>
          <c:dPt>
            <c:idx val="5722"/>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CB5-A35D-4391-AAFE-72E442723726}"/>
              </c:ext>
            </c:extLst>
          </c:dPt>
          <c:dPt>
            <c:idx val="5723"/>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CB7-A35D-4391-AAFE-72E442723726}"/>
              </c:ext>
            </c:extLst>
          </c:dPt>
          <c:dPt>
            <c:idx val="5724"/>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2CB9-A35D-4391-AAFE-72E442723726}"/>
              </c:ext>
            </c:extLst>
          </c:dPt>
          <c:dPt>
            <c:idx val="5725"/>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2CBB-A35D-4391-AAFE-72E442723726}"/>
              </c:ext>
            </c:extLst>
          </c:dPt>
          <c:dPt>
            <c:idx val="5726"/>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2CBD-A35D-4391-AAFE-72E442723726}"/>
              </c:ext>
            </c:extLst>
          </c:dPt>
          <c:dPt>
            <c:idx val="5727"/>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2CBF-A35D-4391-AAFE-72E442723726}"/>
              </c:ext>
            </c:extLst>
          </c:dPt>
          <c:dPt>
            <c:idx val="5728"/>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2CC1-A35D-4391-AAFE-72E442723726}"/>
              </c:ext>
            </c:extLst>
          </c:dPt>
          <c:dPt>
            <c:idx val="5729"/>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2CC3-A35D-4391-AAFE-72E442723726}"/>
              </c:ext>
            </c:extLst>
          </c:dPt>
          <c:dPt>
            <c:idx val="5730"/>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2CC5-A35D-4391-AAFE-72E442723726}"/>
              </c:ext>
            </c:extLst>
          </c:dPt>
          <c:dPt>
            <c:idx val="5731"/>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2CC7-A35D-4391-AAFE-72E442723726}"/>
              </c:ext>
            </c:extLst>
          </c:dPt>
          <c:dPt>
            <c:idx val="5732"/>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2CC9-A35D-4391-AAFE-72E442723726}"/>
              </c:ext>
            </c:extLst>
          </c:dPt>
          <c:dPt>
            <c:idx val="5733"/>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2CCB-A35D-4391-AAFE-72E442723726}"/>
              </c:ext>
            </c:extLst>
          </c:dPt>
          <c:dPt>
            <c:idx val="5734"/>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2CCD-A35D-4391-AAFE-72E442723726}"/>
              </c:ext>
            </c:extLst>
          </c:dPt>
          <c:dPt>
            <c:idx val="5735"/>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2CCF-A35D-4391-AAFE-72E442723726}"/>
              </c:ext>
            </c:extLst>
          </c:dPt>
          <c:dPt>
            <c:idx val="5736"/>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CD1-A35D-4391-AAFE-72E442723726}"/>
              </c:ext>
            </c:extLst>
          </c:dPt>
          <c:dPt>
            <c:idx val="5737"/>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CD3-A35D-4391-AAFE-72E442723726}"/>
              </c:ext>
            </c:extLst>
          </c:dPt>
          <c:dPt>
            <c:idx val="5738"/>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CD5-A35D-4391-AAFE-72E442723726}"/>
              </c:ext>
            </c:extLst>
          </c:dPt>
          <c:dPt>
            <c:idx val="5739"/>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CD7-A35D-4391-AAFE-72E442723726}"/>
              </c:ext>
            </c:extLst>
          </c:dPt>
          <c:dPt>
            <c:idx val="5740"/>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CD9-A35D-4391-AAFE-72E442723726}"/>
              </c:ext>
            </c:extLst>
          </c:dPt>
          <c:dPt>
            <c:idx val="5741"/>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CDB-A35D-4391-AAFE-72E442723726}"/>
              </c:ext>
            </c:extLst>
          </c:dPt>
          <c:dPt>
            <c:idx val="5742"/>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2CDD-A35D-4391-AAFE-72E442723726}"/>
              </c:ext>
            </c:extLst>
          </c:dPt>
          <c:dPt>
            <c:idx val="5743"/>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2CDF-A35D-4391-AAFE-72E442723726}"/>
              </c:ext>
            </c:extLst>
          </c:dPt>
          <c:dPt>
            <c:idx val="5744"/>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2CE1-A35D-4391-AAFE-72E442723726}"/>
              </c:ext>
            </c:extLst>
          </c:dPt>
          <c:dPt>
            <c:idx val="5745"/>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2CE3-A35D-4391-AAFE-72E442723726}"/>
              </c:ext>
            </c:extLst>
          </c:dPt>
          <c:dPt>
            <c:idx val="5746"/>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2CE5-A35D-4391-AAFE-72E442723726}"/>
              </c:ext>
            </c:extLst>
          </c:dPt>
          <c:dPt>
            <c:idx val="5747"/>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2CE7-A35D-4391-AAFE-72E442723726}"/>
              </c:ext>
            </c:extLst>
          </c:dPt>
          <c:dPt>
            <c:idx val="5748"/>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CE9-A35D-4391-AAFE-72E442723726}"/>
              </c:ext>
            </c:extLst>
          </c:dPt>
          <c:dPt>
            <c:idx val="5749"/>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CEB-A35D-4391-AAFE-72E442723726}"/>
              </c:ext>
            </c:extLst>
          </c:dPt>
          <c:dPt>
            <c:idx val="5750"/>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CED-A35D-4391-AAFE-72E442723726}"/>
              </c:ext>
            </c:extLst>
          </c:dPt>
          <c:dPt>
            <c:idx val="5751"/>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CEF-A35D-4391-AAFE-72E442723726}"/>
              </c:ext>
            </c:extLst>
          </c:dPt>
          <c:dPt>
            <c:idx val="5752"/>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CF1-A35D-4391-AAFE-72E442723726}"/>
              </c:ext>
            </c:extLst>
          </c:dPt>
          <c:dPt>
            <c:idx val="5753"/>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CF3-A35D-4391-AAFE-72E442723726}"/>
              </c:ext>
            </c:extLst>
          </c:dPt>
          <c:dPt>
            <c:idx val="5754"/>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2CF5-A35D-4391-AAFE-72E442723726}"/>
              </c:ext>
            </c:extLst>
          </c:dPt>
          <c:dPt>
            <c:idx val="5755"/>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2CF7-A35D-4391-AAFE-72E442723726}"/>
              </c:ext>
            </c:extLst>
          </c:dPt>
          <c:dPt>
            <c:idx val="5756"/>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2CF9-A35D-4391-AAFE-72E442723726}"/>
              </c:ext>
            </c:extLst>
          </c:dPt>
          <c:dPt>
            <c:idx val="5757"/>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2CFB-A35D-4391-AAFE-72E442723726}"/>
              </c:ext>
            </c:extLst>
          </c:dPt>
          <c:dPt>
            <c:idx val="5758"/>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2CFD-A35D-4391-AAFE-72E442723726}"/>
              </c:ext>
            </c:extLst>
          </c:dPt>
          <c:dPt>
            <c:idx val="5759"/>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2CFF-A35D-4391-AAFE-72E442723726}"/>
              </c:ext>
            </c:extLst>
          </c:dPt>
          <c:dPt>
            <c:idx val="5760"/>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D01-A35D-4391-AAFE-72E442723726}"/>
              </c:ext>
            </c:extLst>
          </c:dPt>
          <c:dPt>
            <c:idx val="5761"/>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D03-A35D-4391-AAFE-72E442723726}"/>
              </c:ext>
            </c:extLst>
          </c:dPt>
          <c:dPt>
            <c:idx val="5762"/>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D05-A35D-4391-AAFE-72E442723726}"/>
              </c:ext>
            </c:extLst>
          </c:dPt>
          <c:dPt>
            <c:idx val="5763"/>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D07-A35D-4391-AAFE-72E442723726}"/>
              </c:ext>
            </c:extLst>
          </c:dPt>
          <c:dPt>
            <c:idx val="5764"/>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D09-A35D-4391-AAFE-72E442723726}"/>
              </c:ext>
            </c:extLst>
          </c:dPt>
          <c:dPt>
            <c:idx val="5765"/>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D0B-A35D-4391-AAFE-72E442723726}"/>
              </c:ext>
            </c:extLst>
          </c:dPt>
          <c:dPt>
            <c:idx val="5766"/>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2D0D-A35D-4391-AAFE-72E442723726}"/>
              </c:ext>
            </c:extLst>
          </c:dPt>
          <c:dPt>
            <c:idx val="5767"/>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2D0F-A35D-4391-AAFE-72E442723726}"/>
              </c:ext>
            </c:extLst>
          </c:dPt>
          <c:dPt>
            <c:idx val="5768"/>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2D11-A35D-4391-AAFE-72E442723726}"/>
              </c:ext>
            </c:extLst>
          </c:dPt>
          <c:dPt>
            <c:idx val="5769"/>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2D13-A35D-4391-AAFE-72E442723726}"/>
              </c:ext>
            </c:extLst>
          </c:dPt>
          <c:dPt>
            <c:idx val="5770"/>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2D15-A35D-4391-AAFE-72E442723726}"/>
              </c:ext>
            </c:extLst>
          </c:dPt>
          <c:dPt>
            <c:idx val="5771"/>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2D17-A35D-4391-AAFE-72E442723726}"/>
              </c:ext>
            </c:extLst>
          </c:dPt>
          <c:dPt>
            <c:idx val="5772"/>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D19-A35D-4391-AAFE-72E442723726}"/>
              </c:ext>
            </c:extLst>
          </c:dPt>
          <c:dPt>
            <c:idx val="5773"/>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D1B-A35D-4391-AAFE-72E442723726}"/>
              </c:ext>
            </c:extLst>
          </c:dPt>
          <c:dPt>
            <c:idx val="5774"/>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D1D-A35D-4391-AAFE-72E442723726}"/>
              </c:ext>
            </c:extLst>
          </c:dPt>
          <c:dPt>
            <c:idx val="5775"/>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D1F-A35D-4391-AAFE-72E442723726}"/>
              </c:ext>
            </c:extLst>
          </c:dPt>
          <c:dPt>
            <c:idx val="5776"/>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D21-A35D-4391-AAFE-72E442723726}"/>
              </c:ext>
            </c:extLst>
          </c:dPt>
          <c:dPt>
            <c:idx val="5777"/>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D23-A35D-4391-AAFE-72E442723726}"/>
              </c:ext>
            </c:extLst>
          </c:dPt>
          <c:dPt>
            <c:idx val="5778"/>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2D25-A35D-4391-AAFE-72E442723726}"/>
              </c:ext>
            </c:extLst>
          </c:dPt>
          <c:dPt>
            <c:idx val="5779"/>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2D27-A35D-4391-AAFE-72E442723726}"/>
              </c:ext>
            </c:extLst>
          </c:dPt>
          <c:dPt>
            <c:idx val="5780"/>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2D29-A35D-4391-AAFE-72E442723726}"/>
              </c:ext>
            </c:extLst>
          </c:dPt>
          <c:dPt>
            <c:idx val="5781"/>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2D2B-A35D-4391-AAFE-72E442723726}"/>
              </c:ext>
            </c:extLst>
          </c:dPt>
          <c:dPt>
            <c:idx val="5782"/>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2D2D-A35D-4391-AAFE-72E442723726}"/>
              </c:ext>
            </c:extLst>
          </c:dPt>
          <c:dPt>
            <c:idx val="5783"/>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2D2F-A35D-4391-AAFE-72E442723726}"/>
              </c:ext>
            </c:extLst>
          </c:dPt>
          <c:dPt>
            <c:idx val="5784"/>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2D31-A35D-4391-AAFE-72E442723726}"/>
              </c:ext>
            </c:extLst>
          </c:dPt>
          <c:dPt>
            <c:idx val="5785"/>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2D33-A35D-4391-AAFE-72E442723726}"/>
              </c:ext>
            </c:extLst>
          </c:dPt>
          <c:dPt>
            <c:idx val="5786"/>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2D35-A35D-4391-AAFE-72E442723726}"/>
              </c:ext>
            </c:extLst>
          </c:dPt>
          <c:dPt>
            <c:idx val="5787"/>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2D37-A35D-4391-AAFE-72E442723726}"/>
              </c:ext>
            </c:extLst>
          </c:dPt>
          <c:dPt>
            <c:idx val="5788"/>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2D39-A35D-4391-AAFE-72E442723726}"/>
              </c:ext>
            </c:extLst>
          </c:dPt>
          <c:dPt>
            <c:idx val="5789"/>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2D3B-A35D-4391-AAFE-72E442723726}"/>
              </c:ext>
            </c:extLst>
          </c:dPt>
          <c:dPt>
            <c:idx val="5790"/>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D3D-A35D-4391-AAFE-72E442723726}"/>
              </c:ext>
            </c:extLst>
          </c:dPt>
          <c:dPt>
            <c:idx val="5791"/>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D3F-A35D-4391-AAFE-72E442723726}"/>
              </c:ext>
            </c:extLst>
          </c:dPt>
          <c:dPt>
            <c:idx val="5792"/>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D41-A35D-4391-AAFE-72E442723726}"/>
              </c:ext>
            </c:extLst>
          </c:dPt>
          <c:dPt>
            <c:idx val="5793"/>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D43-A35D-4391-AAFE-72E442723726}"/>
              </c:ext>
            </c:extLst>
          </c:dPt>
          <c:dPt>
            <c:idx val="5794"/>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D45-A35D-4391-AAFE-72E442723726}"/>
              </c:ext>
            </c:extLst>
          </c:dPt>
          <c:dPt>
            <c:idx val="5795"/>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D47-A35D-4391-AAFE-72E442723726}"/>
              </c:ext>
            </c:extLst>
          </c:dPt>
          <c:dPt>
            <c:idx val="5796"/>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2D49-A35D-4391-AAFE-72E442723726}"/>
              </c:ext>
            </c:extLst>
          </c:dPt>
          <c:dPt>
            <c:idx val="5797"/>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2D4B-A35D-4391-AAFE-72E442723726}"/>
              </c:ext>
            </c:extLst>
          </c:dPt>
          <c:dPt>
            <c:idx val="5798"/>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2D4D-A35D-4391-AAFE-72E442723726}"/>
              </c:ext>
            </c:extLst>
          </c:dPt>
          <c:dPt>
            <c:idx val="5799"/>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2D4F-A35D-4391-AAFE-72E442723726}"/>
              </c:ext>
            </c:extLst>
          </c:dPt>
          <c:dPt>
            <c:idx val="5800"/>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2D51-A35D-4391-AAFE-72E442723726}"/>
              </c:ext>
            </c:extLst>
          </c:dPt>
          <c:dPt>
            <c:idx val="5801"/>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2D53-A35D-4391-AAFE-72E442723726}"/>
              </c:ext>
            </c:extLst>
          </c:dPt>
          <c:dPt>
            <c:idx val="5802"/>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D55-A35D-4391-AAFE-72E442723726}"/>
              </c:ext>
            </c:extLst>
          </c:dPt>
          <c:dPt>
            <c:idx val="5803"/>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D57-A35D-4391-AAFE-72E442723726}"/>
              </c:ext>
            </c:extLst>
          </c:dPt>
          <c:dPt>
            <c:idx val="5804"/>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D59-A35D-4391-AAFE-72E442723726}"/>
              </c:ext>
            </c:extLst>
          </c:dPt>
          <c:dPt>
            <c:idx val="5805"/>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D5B-A35D-4391-AAFE-72E442723726}"/>
              </c:ext>
            </c:extLst>
          </c:dPt>
          <c:dPt>
            <c:idx val="5806"/>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D5D-A35D-4391-AAFE-72E442723726}"/>
              </c:ext>
            </c:extLst>
          </c:dPt>
          <c:dPt>
            <c:idx val="5807"/>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D5F-A35D-4391-AAFE-72E442723726}"/>
              </c:ext>
            </c:extLst>
          </c:dPt>
          <c:dPt>
            <c:idx val="5808"/>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2D61-A35D-4391-AAFE-72E442723726}"/>
              </c:ext>
            </c:extLst>
          </c:dPt>
          <c:dPt>
            <c:idx val="5809"/>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2D63-A35D-4391-AAFE-72E442723726}"/>
              </c:ext>
            </c:extLst>
          </c:dPt>
          <c:dPt>
            <c:idx val="5810"/>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2D65-A35D-4391-AAFE-72E442723726}"/>
              </c:ext>
            </c:extLst>
          </c:dPt>
          <c:dPt>
            <c:idx val="5811"/>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2D67-A35D-4391-AAFE-72E442723726}"/>
              </c:ext>
            </c:extLst>
          </c:dPt>
          <c:dPt>
            <c:idx val="5812"/>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2D69-A35D-4391-AAFE-72E442723726}"/>
              </c:ext>
            </c:extLst>
          </c:dPt>
          <c:dPt>
            <c:idx val="5813"/>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2D6B-A35D-4391-AAFE-72E442723726}"/>
              </c:ext>
            </c:extLst>
          </c:dPt>
          <c:dPt>
            <c:idx val="5814"/>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D6D-A35D-4391-AAFE-72E442723726}"/>
              </c:ext>
            </c:extLst>
          </c:dPt>
          <c:dPt>
            <c:idx val="5815"/>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D6F-A35D-4391-AAFE-72E442723726}"/>
              </c:ext>
            </c:extLst>
          </c:dPt>
          <c:dPt>
            <c:idx val="5816"/>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D71-A35D-4391-AAFE-72E442723726}"/>
              </c:ext>
            </c:extLst>
          </c:dPt>
          <c:dPt>
            <c:idx val="5817"/>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D73-A35D-4391-AAFE-72E442723726}"/>
              </c:ext>
            </c:extLst>
          </c:dPt>
          <c:dPt>
            <c:idx val="5818"/>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D75-A35D-4391-AAFE-72E442723726}"/>
              </c:ext>
            </c:extLst>
          </c:dPt>
          <c:dPt>
            <c:idx val="5819"/>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D77-A35D-4391-AAFE-72E442723726}"/>
              </c:ext>
            </c:extLst>
          </c:dPt>
          <c:dPt>
            <c:idx val="5820"/>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2D79-A35D-4391-AAFE-72E442723726}"/>
              </c:ext>
            </c:extLst>
          </c:dPt>
          <c:dPt>
            <c:idx val="5821"/>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2D7B-A35D-4391-AAFE-72E442723726}"/>
              </c:ext>
            </c:extLst>
          </c:dPt>
          <c:dPt>
            <c:idx val="5822"/>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2D7D-A35D-4391-AAFE-72E442723726}"/>
              </c:ext>
            </c:extLst>
          </c:dPt>
          <c:dPt>
            <c:idx val="5823"/>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2D7F-A35D-4391-AAFE-72E442723726}"/>
              </c:ext>
            </c:extLst>
          </c:dPt>
          <c:dPt>
            <c:idx val="5824"/>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2D81-A35D-4391-AAFE-72E442723726}"/>
              </c:ext>
            </c:extLst>
          </c:dPt>
          <c:dPt>
            <c:idx val="5825"/>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2D83-A35D-4391-AAFE-72E442723726}"/>
              </c:ext>
            </c:extLst>
          </c:dPt>
          <c:dPt>
            <c:idx val="5826"/>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D85-A35D-4391-AAFE-72E442723726}"/>
              </c:ext>
            </c:extLst>
          </c:dPt>
          <c:dPt>
            <c:idx val="5827"/>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D87-A35D-4391-AAFE-72E442723726}"/>
              </c:ext>
            </c:extLst>
          </c:dPt>
          <c:dPt>
            <c:idx val="5828"/>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D89-A35D-4391-AAFE-72E442723726}"/>
              </c:ext>
            </c:extLst>
          </c:dPt>
          <c:dPt>
            <c:idx val="5829"/>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D8B-A35D-4391-AAFE-72E442723726}"/>
              </c:ext>
            </c:extLst>
          </c:dPt>
          <c:dPt>
            <c:idx val="5830"/>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D8D-A35D-4391-AAFE-72E442723726}"/>
              </c:ext>
            </c:extLst>
          </c:dPt>
          <c:dPt>
            <c:idx val="5831"/>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D8F-A35D-4391-AAFE-72E442723726}"/>
              </c:ext>
            </c:extLst>
          </c:dPt>
          <c:dPt>
            <c:idx val="5832"/>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2D91-A35D-4391-AAFE-72E442723726}"/>
              </c:ext>
            </c:extLst>
          </c:dPt>
          <c:dPt>
            <c:idx val="5833"/>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2D93-A35D-4391-AAFE-72E442723726}"/>
              </c:ext>
            </c:extLst>
          </c:dPt>
          <c:dPt>
            <c:idx val="5834"/>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2D95-A35D-4391-AAFE-72E442723726}"/>
              </c:ext>
            </c:extLst>
          </c:dPt>
          <c:dPt>
            <c:idx val="5835"/>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2D97-A35D-4391-AAFE-72E442723726}"/>
              </c:ext>
            </c:extLst>
          </c:dPt>
          <c:dPt>
            <c:idx val="5836"/>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2D99-A35D-4391-AAFE-72E442723726}"/>
              </c:ext>
            </c:extLst>
          </c:dPt>
          <c:dPt>
            <c:idx val="5837"/>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2D9B-A35D-4391-AAFE-72E442723726}"/>
              </c:ext>
            </c:extLst>
          </c:dPt>
          <c:dPt>
            <c:idx val="5838"/>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2D9D-A35D-4391-AAFE-72E442723726}"/>
              </c:ext>
            </c:extLst>
          </c:dPt>
          <c:dPt>
            <c:idx val="5839"/>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2D9F-A35D-4391-AAFE-72E442723726}"/>
              </c:ext>
            </c:extLst>
          </c:dPt>
          <c:dPt>
            <c:idx val="5840"/>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2DA1-A35D-4391-AAFE-72E442723726}"/>
              </c:ext>
            </c:extLst>
          </c:dPt>
          <c:dPt>
            <c:idx val="5841"/>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2DA3-A35D-4391-AAFE-72E442723726}"/>
              </c:ext>
            </c:extLst>
          </c:dPt>
          <c:dPt>
            <c:idx val="5842"/>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2DA5-A35D-4391-AAFE-72E442723726}"/>
              </c:ext>
            </c:extLst>
          </c:dPt>
          <c:dPt>
            <c:idx val="5843"/>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2DA7-A35D-4391-AAFE-72E442723726}"/>
              </c:ext>
            </c:extLst>
          </c:dPt>
          <c:dPt>
            <c:idx val="5844"/>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DA9-A35D-4391-AAFE-72E442723726}"/>
              </c:ext>
            </c:extLst>
          </c:dPt>
          <c:dPt>
            <c:idx val="5845"/>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DAB-A35D-4391-AAFE-72E442723726}"/>
              </c:ext>
            </c:extLst>
          </c:dPt>
          <c:dPt>
            <c:idx val="5846"/>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DAD-A35D-4391-AAFE-72E442723726}"/>
              </c:ext>
            </c:extLst>
          </c:dPt>
          <c:dPt>
            <c:idx val="5847"/>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DAF-A35D-4391-AAFE-72E442723726}"/>
              </c:ext>
            </c:extLst>
          </c:dPt>
          <c:dPt>
            <c:idx val="5848"/>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DB1-A35D-4391-AAFE-72E442723726}"/>
              </c:ext>
            </c:extLst>
          </c:dPt>
          <c:dPt>
            <c:idx val="5849"/>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DB3-A35D-4391-AAFE-72E442723726}"/>
              </c:ext>
            </c:extLst>
          </c:dPt>
          <c:dPt>
            <c:idx val="5850"/>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2DB5-A35D-4391-AAFE-72E442723726}"/>
              </c:ext>
            </c:extLst>
          </c:dPt>
          <c:dPt>
            <c:idx val="5851"/>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2DB7-A35D-4391-AAFE-72E442723726}"/>
              </c:ext>
            </c:extLst>
          </c:dPt>
          <c:dPt>
            <c:idx val="5852"/>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2DB9-A35D-4391-AAFE-72E442723726}"/>
              </c:ext>
            </c:extLst>
          </c:dPt>
          <c:dPt>
            <c:idx val="5853"/>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2DBB-A35D-4391-AAFE-72E442723726}"/>
              </c:ext>
            </c:extLst>
          </c:dPt>
          <c:dPt>
            <c:idx val="5854"/>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2DBD-A35D-4391-AAFE-72E442723726}"/>
              </c:ext>
            </c:extLst>
          </c:dPt>
          <c:dPt>
            <c:idx val="5855"/>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2DBF-A35D-4391-AAFE-72E442723726}"/>
              </c:ext>
            </c:extLst>
          </c:dPt>
          <c:dPt>
            <c:idx val="5856"/>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DC1-A35D-4391-AAFE-72E442723726}"/>
              </c:ext>
            </c:extLst>
          </c:dPt>
          <c:dPt>
            <c:idx val="5857"/>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DC3-A35D-4391-AAFE-72E442723726}"/>
              </c:ext>
            </c:extLst>
          </c:dPt>
          <c:dPt>
            <c:idx val="5858"/>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DC5-A35D-4391-AAFE-72E442723726}"/>
              </c:ext>
            </c:extLst>
          </c:dPt>
          <c:dPt>
            <c:idx val="5859"/>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DC7-A35D-4391-AAFE-72E442723726}"/>
              </c:ext>
            </c:extLst>
          </c:dPt>
          <c:dPt>
            <c:idx val="5860"/>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DC9-A35D-4391-AAFE-72E442723726}"/>
              </c:ext>
            </c:extLst>
          </c:dPt>
          <c:dPt>
            <c:idx val="5861"/>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DCB-A35D-4391-AAFE-72E442723726}"/>
              </c:ext>
            </c:extLst>
          </c:dPt>
          <c:dPt>
            <c:idx val="5862"/>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2DCD-A35D-4391-AAFE-72E442723726}"/>
              </c:ext>
            </c:extLst>
          </c:dPt>
          <c:dPt>
            <c:idx val="5863"/>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2DCF-A35D-4391-AAFE-72E442723726}"/>
              </c:ext>
            </c:extLst>
          </c:dPt>
          <c:dPt>
            <c:idx val="5864"/>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2DD1-A35D-4391-AAFE-72E442723726}"/>
              </c:ext>
            </c:extLst>
          </c:dPt>
          <c:dPt>
            <c:idx val="5865"/>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2DD3-A35D-4391-AAFE-72E442723726}"/>
              </c:ext>
            </c:extLst>
          </c:dPt>
          <c:dPt>
            <c:idx val="5866"/>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2DD5-A35D-4391-AAFE-72E442723726}"/>
              </c:ext>
            </c:extLst>
          </c:dPt>
          <c:dPt>
            <c:idx val="5867"/>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2DD7-A35D-4391-AAFE-72E442723726}"/>
              </c:ext>
            </c:extLst>
          </c:dPt>
          <c:dPt>
            <c:idx val="5868"/>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DD9-A35D-4391-AAFE-72E442723726}"/>
              </c:ext>
            </c:extLst>
          </c:dPt>
          <c:dPt>
            <c:idx val="5869"/>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DDB-A35D-4391-AAFE-72E442723726}"/>
              </c:ext>
            </c:extLst>
          </c:dPt>
          <c:dPt>
            <c:idx val="5870"/>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DDD-A35D-4391-AAFE-72E442723726}"/>
              </c:ext>
            </c:extLst>
          </c:dPt>
          <c:dPt>
            <c:idx val="5871"/>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DDF-A35D-4391-AAFE-72E442723726}"/>
              </c:ext>
            </c:extLst>
          </c:dPt>
          <c:dPt>
            <c:idx val="5872"/>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DE1-A35D-4391-AAFE-72E442723726}"/>
              </c:ext>
            </c:extLst>
          </c:dPt>
          <c:dPt>
            <c:idx val="5873"/>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DE3-A35D-4391-AAFE-72E442723726}"/>
              </c:ext>
            </c:extLst>
          </c:dPt>
          <c:dPt>
            <c:idx val="5874"/>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2DE5-A35D-4391-AAFE-72E442723726}"/>
              </c:ext>
            </c:extLst>
          </c:dPt>
          <c:dPt>
            <c:idx val="5875"/>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2DE7-A35D-4391-AAFE-72E442723726}"/>
              </c:ext>
            </c:extLst>
          </c:dPt>
          <c:dPt>
            <c:idx val="5876"/>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2DE9-A35D-4391-AAFE-72E442723726}"/>
              </c:ext>
            </c:extLst>
          </c:dPt>
          <c:dPt>
            <c:idx val="5877"/>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2DEB-A35D-4391-AAFE-72E442723726}"/>
              </c:ext>
            </c:extLst>
          </c:dPt>
          <c:dPt>
            <c:idx val="5878"/>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2DED-A35D-4391-AAFE-72E442723726}"/>
              </c:ext>
            </c:extLst>
          </c:dPt>
          <c:dPt>
            <c:idx val="5879"/>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2DEF-A35D-4391-AAFE-72E442723726}"/>
              </c:ext>
            </c:extLst>
          </c:dPt>
          <c:dPt>
            <c:idx val="5880"/>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DF1-A35D-4391-AAFE-72E442723726}"/>
              </c:ext>
            </c:extLst>
          </c:dPt>
          <c:dPt>
            <c:idx val="5881"/>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DF3-A35D-4391-AAFE-72E442723726}"/>
              </c:ext>
            </c:extLst>
          </c:dPt>
          <c:dPt>
            <c:idx val="5882"/>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DF5-A35D-4391-AAFE-72E442723726}"/>
              </c:ext>
            </c:extLst>
          </c:dPt>
          <c:dPt>
            <c:idx val="5883"/>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DF7-A35D-4391-AAFE-72E442723726}"/>
              </c:ext>
            </c:extLst>
          </c:dPt>
          <c:dPt>
            <c:idx val="5884"/>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DF9-A35D-4391-AAFE-72E442723726}"/>
              </c:ext>
            </c:extLst>
          </c:dPt>
          <c:dPt>
            <c:idx val="5885"/>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DFB-A35D-4391-AAFE-72E442723726}"/>
              </c:ext>
            </c:extLst>
          </c:dPt>
          <c:dPt>
            <c:idx val="5886"/>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2DFD-A35D-4391-AAFE-72E442723726}"/>
              </c:ext>
            </c:extLst>
          </c:dPt>
          <c:dPt>
            <c:idx val="5887"/>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2DFF-A35D-4391-AAFE-72E442723726}"/>
              </c:ext>
            </c:extLst>
          </c:dPt>
          <c:dPt>
            <c:idx val="5888"/>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2E01-A35D-4391-AAFE-72E442723726}"/>
              </c:ext>
            </c:extLst>
          </c:dPt>
          <c:dPt>
            <c:idx val="5889"/>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2E03-A35D-4391-AAFE-72E442723726}"/>
              </c:ext>
            </c:extLst>
          </c:dPt>
          <c:dPt>
            <c:idx val="5890"/>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2E05-A35D-4391-AAFE-72E442723726}"/>
              </c:ext>
            </c:extLst>
          </c:dPt>
          <c:dPt>
            <c:idx val="5891"/>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2E07-A35D-4391-AAFE-72E442723726}"/>
              </c:ext>
            </c:extLst>
          </c:dPt>
          <c:dPt>
            <c:idx val="5892"/>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2E09-A35D-4391-AAFE-72E442723726}"/>
              </c:ext>
            </c:extLst>
          </c:dPt>
          <c:dPt>
            <c:idx val="5893"/>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2E0B-A35D-4391-AAFE-72E442723726}"/>
              </c:ext>
            </c:extLst>
          </c:dPt>
          <c:dPt>
            <c:idx val="5894"/>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2E0D-A35D-4391-AAFE-72E442723726}"/>
              </c:ext>
            </c:extLst>
          </c:dPt>
          <c:dPt>
            <c:idx val="5895"/>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2E0F-A35D-4391-AAFE-72E442723726}"/>
              </c:ext>
            </c:extLst>
          </c:dPt>
          <c:dPt>
            <c:idx val="5896"/>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2E11-A35D-4391-AAFE-72E442723726}"/>
              </c:ext>
            </c:extLst>
          </c:dPt>
          <c:dPt>
            <c:idx val="5897"/>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2E13-A35D-4391-AAFE-72E442723726}"/>
              </c:ext>
            </c:extLst>
          </c:dPt>
          <c:dPt>
            <c:idx val="5898"/>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E15-A35D-4391-AAFE-72E442723726}"/>
              </c:ext>
            </c:extLst>
          </c:dPt>
          <c:dPt>
            <c:idx val="5899"/>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E17-A35D-4391-AAFE-72E442723726}"/>
              </c:ext>
            </c:extLst>
          </c:dPt>
          <c:dPt>
            <c:idx val="5900"/>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E19-A35D-4391-AAFE-72E442723726}"/>
              </c:ext>
            </c:extLst>
          </c:dPt>
          <c:dPt>
            <c:idx val="5901"/>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E1B-A35D-4391-AAFE-72E442723726}"/>
              </c:ext>
            </c:extLst>
          </c:dPt>
          <c:dPt>
            <c:idx val="5902"/>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E1D-A35D-4391-AAFE-72E442723726}"/>
              </c:ext>
            </c:extLst>
          </c:dPt>
          <c:dPt>
            <c:idx val="5903"/>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E1F-A35D-4391-AAFE-72E442723726}"/>
              </c:ext>
            </c:extLst>
          </c:dPt>
          <c:dPt>
            <c:idx val="5904"/>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2E21-A35D-4391-AAFE-72E442723726}"/>
              </c:ext>
            </c:extLst>
          </c:dPt>
          <c:dPt>
            <c:idx val="5905"/>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2E23-A35D-4391-AAFE-72E442723726}"/>
              </c:ext>
            </c:extLst>
          </c:dPt>
          <c:dPt>
            <c:idx val="5906"/>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2E25-A35D-4391-AAFE-72E442723726}"/>
              </c:ext>
            </c:extLst>
          </c:dPt>
          <c:dPt>
            <c:idx val="5907"/>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2E27-A35D-4391-AAFE-72E442723726}"/>
              </c:ext>
            </c:extLst>
          </c:dPt>
          <c:dPt>
            <c:idx val="5908"/>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2E29-A35D-4391-AAFE-72E442723726}"/>
              </c:ext>
            </c:extLst>
          </c:dPt>
          <c:dPt>
            <c:idx val="5909"/>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2E2B-A35D-4391-AAFE-72E442723726}"/>
              </c:ext>
            </c:extLst>
          </c:dPt>
          <c:dPt>
            <c:idx val="5910"/>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E2D-A35D-4391-AAFE-72E442723726}"/>
              </c:ext>
            </c:extLst>
          </c:dPt>
          <c:dPt>
            <c:idx val="5911"/>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E2F-A35D-4391-AAFE-72E442723726}"/>
              </c:ext>
            </c:extLst>
          </c:dPt>
          <c:dPt>
            <c:idx val="5912"/>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E31-A35D-4391-AAFE-72E442723726}"/>
              </c:ext>
            </c:extLst>
          </c:dPt>
          <c:dPt>
            <c:idx val="5913"/>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E33-A35D-4391-AAFE-72E442723726}"/>
              </c:ext>
            </c:extLst>
          </c:dPt>
          <c:dPt>
            <c:idx val="5914"/>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E35-A35D-4391-AAFE-72E442723726}"/>
              </c:ext>
            </c:extLst>
          </c:dPt>
          <c:dPt>
            <c:idx val="5915"/>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E37-A35D-4391-AAFE-72E442723726}"/>
              </c:ext>
            </c:extLst>
          </c:dPt>
          <c:dPt>
            <c:idx val="5916"/>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2E39-A35D-4391-AAFE-72E442723726}"/>
              </c:ext>
            </c:extLst>
          </c:dPt>
          <c:dPt>
            <c:idx val="5917"/>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2E3B-A35D-4391-AAFE-72E442723726}"/>
              </c:ext>
            </c:extLst>
          </c:dPt>
          <c:dPt>
            <c:idx val="5918"/>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2E3D-A35D-4391-AAFE-72E442723726}"/>
              </c:ext>
            </c:extLst>
          </c:dPt>
          <c:dPt>
            <c:idx val="5919"/>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2E3F-A35D-4391-AAFE-72E442723726}"/>
              </c:ext>
            </c:extLst>
          </c:dPt>
          <c:dPt>
            <c:idx val="5920"/>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2E41-A35D-4391-AAFE-72E442723726}"/>
              </c:ext>
            </c:extLst>
          </c:dPt>
          <c:dPt>
            <c:idx val="5921"/>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2E43-A35D-4391-AAFE-72E442723726}"/>
              </c:ext>
            </c:extLst>
          </c:dPt>
          <c:dPt>
            <c:idx val="5922"/>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E45-A35D-4391-AAFE-72E442723726}"/>
              </c:ext>
            </c:extLst>
          </c:dPt>
          <c:dPt>
            <c:idx val="5923"/>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E47-A35D-4391-AAFE-72E442723726}"/>
              </c:ext>
            </c:extLst>
          </c:dPt>
          <c:dPt>
            <c:idx val="5924"/>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E49-A35D-4391-AAFE-72E442723726}"/>
              </c:ext>
            </c:extLst>
          </c:dPt>
          <c:dPt>
            <c:idx val="5925"/>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E4B-A35D-4391-AAFE-72E442723726}"/>
              </c:ext>
            </c:extLst>
          </c:dPt>
          <c:dPt>
            <c:idx val="5926"/>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E4D-A35D-4391-AAFE-72E442723726}"/>
              </c:ext>
            </c:extLst>
          </c:dPt>
          <c:dPt>
            <c:idx val="5927"/>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E4F-A35D-4391-AAFE-72E442723726}"/>
              </c:ext>
            </c:extLst>
          </c:dPt>
          <c:dPt>
            <c:idx val="5928"/>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2E51-A35D-4391-AAFE-72E442723726}"/>
              </c:ext>
            </c:extLst>
          </c:dPt>
          <c:dPt>
            <c:idx val="5929"/>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2E53-A35D-4391-AAFE-72E442723726}"/>
              </c:ext>
            </c:extLst>
          </c:dPt>
          <c:dPt>
            <c:idx val="5930"/>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2E55-A35D-4391-AAFE-72E442723726}"/>
              </c:ext>
            </c:extLst>
          </c:dPt>
          <c:dPt>
            <c:idx val="5931"/>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2E57-A35D-4391-AAFE-72E442723726}"/>
              </c:ext>
            </c:extLst>
          </c:dPt>
          <c:dPt>
            <c:idx val="5932"/>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2E59-A35D-4391-AAFE-72E442723726}"/>
              </c:ext>
            </c:extLst>
          </c:dPt>
          <c:dPt>
            <c:idx val="5933"/>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2E5B-A35D-4391-AAFE-72E442723726}"/>
              </c:ext>
            </c:extLst>
          </c:dPt>
          <c:dPt>
            <c:idx val="5934"/>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E5D-A35D-4391-AAFE-72E442723726}"/>
              </c:ext>
            </c:extLst>
          </c:dPt>
          <c:dPt>
            <c:idx val="5935"/>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E5F-A35D-4391-AAFE-72E442723726}"/>
              </c:ext>
            </c:extLst>
          </c:dPt>
          <c:dPt>
            <c:idx val="5936"/>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E61-A35D-4391-AAFE-72E442723726}"/>
              </c:ext>
            </c:extLst>
          </c:dPt>
          <c:dPt>
            <c:idx val="5937"/>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E63-A35D-4391-AAFE-72E442723726}"/>
              </c:ext>
            </c:extLst>
          </c:dPt>
          <c:dPt>
            <c:idx val="5938"/>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E65-A35D-4391-AAFE-72E442723726}"/>
              </c:ext>
            </c:extLst>
          </c:dPt>
          <c:dPt>
            <c:idx val="5939"/>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E67-A35D-4391-AAFE-72E442723726}"/>
              </c:ext>
            </c:extLst>
          </c:dPt>
          <c:dPt>
            <c:idx val="5940"/>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2E69-A35D-4391-AAFE-72E442723726}"/>
              </c:ext>
            </c:extLst>
          </c:dPt>
          <c:dPt>
            <c:idx val="5941"/>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2E6B-A35D-4391-AAFE-72E442723726}"/>
              </c:ext>
            </c:extLst>
          </c:dPt>
          <c:dPt>
            <c:idx val="5942"/>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2E6D-A35D-4391-AAFE-72E442723726}"/>
              </c:ext>
            </c:extLst>
          </c:dPt>
          <c:dPt>
            <c:idx val="5943"/>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2E6F-A35D-4391-AAFE-72E442723726}"/>
              </c:ext>
            </c:extLst>
          </c:dPt>
          <c:dPt>
            <c:idx val="5944"/>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2E71-A35D-4391-AAFE-72E442723726}"/>
              </c:ext>
            </c:extLst>
          </c:dPt>
          <c:dPt>
            <c:idx val="5945"/>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2E73-A35D-4391-AAFE-72E442723726}"/>
              </c:ext>
            </c:extLst>
          </c:dPt>
          <c:dPt>
            <c:idx val="5946"/>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2E75-A35D-4391-AAFE-72E442723726}"/>
              </c:ext>
            </c:extLst>
          </c:dPt>
          <c:dPt>
            <c:idx val="5947"/>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2E77-A35D-4391-AAFE-72E442723726}"/>
              </c:ext>
            </c:extLst>
          </c:dPt>
          <c:dPt>
            <c:idx val="5948"/>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2E79-A35D-4391-AAFE-72E442723726}"/>
              </c:ext>
            </c:extLst>
          </c:dPt>
          <c:dPt>
            <c:idx val="5949"/>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2E7B-A35D-4391-AAFE-72E442723726}"/>
              </c:ext>
            </c:extLst>
          </c:dPt>
          <c:dPt>
            <c:idx val="5950"/>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2E7D-A35D-4391-AAFE-72E442723726}"/>
              </c:ext>
            </c:extLst>
          </c:dPt>
          <c:dPt>
            <c:idx val="5951"/>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2E7F-A35D-4391-AAFE-72E442723726}"/>
              </c:ext>
            </c:extLst>
          </c:dPt>
          <c:dPt>
            <c:idx val="5952"/>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E81-A35D-4391-AAFE-72E442723726}"/>
              </c:ext>
            </c:extLst>
          </c:dPt>
          <c:dPt>
            <c:idx val="5953"/>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E83-A35D-4391-AAFE-72E442723726}"/>
              </c:ext>
            </c:extLst>
          </c:dPt>
          <c:dPt>
            <c:idx val="5954"/>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E85-A35D-4391-AAFE-72E442723726}"/>
              </c:ext>
            </c:extLst>
          </c:dPt>
          <c:dPt>
            <c:idx val="5955"/>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E87-A35D-4391-AAFE-72E442723726}"/>
              </c:ext>
            </c:extLst>
          </c:dPt>
          <c:dPt>
            <c:idx val="5956"/>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E89-A35D-4391-AAFE-72E442723726}"/>
              </c:ext>
            </c:extLst>
          </c:dPt>
          <c:dPt>
            <c:idx val="5957"/>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E8B-A35D-4391-AAFE-72E442723726}"/>
              </c:ext>
            </c:extLst>
          </c:dPt>
          <c:dPt>
            <c:idx val="5958"/>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2E8D-A35D-4391-AAFE-72E442723726}"/>
              </c:ext>
            </c:extLst>
          </c:dPt>
          <c:dPt>
            <c:idx val="5959"/>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2E8F-A35D-4391-AAFE-72E442723726}"/>
              </c:ext>
            </c:extLst>
          </c:dPt>
          <c:dPt>
            <c:idx val="5960"/>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2E91-A35D-4391-AAFE-72E442723726}"/>
              </c:ext>
            </c:extLst>
          </c:dPt>
          <c:dPt>
            <c:idx val="5961"/>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2E93-A35D-4391-AAFE-72E442723726}"/>
              </c:ext>
            </c:extLst>
          </c:dPt>
          <c:dPt>
            <c:idx val="5962"/>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2E95-A35D-4391-AAFE-72E442723726}"/>
              </c:ext>
            </c:extLst>
          </c:dPt>
          <c:dPt>
            <c:idx val="5963"/>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2E97-A35D-4391-AAFE-72E442723726}"/>
              </c:ext>
            </c:extLst>
          </c:dPt>
          <c:dPt>
            <c:idx val="5964"/>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E99-A35D-4391-AAFE-72E442723726}"/>
              </c:ext>
            </c:extLst>
          </c:dPt>
          <c:dPt>
            <c:idx val="5965"/>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E9B-A35D-4391-AAFE-72E442723726}"/>
              </c:ext>
            </c:extLst>
          </c:dPt>
          <c:dPt>
            <c:idx val="5966"/>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E9D-A35D-4391-AAFE-72E442723726}"/>
              </c:ext>
            </c:extLst>
          </c:dPt>
          <c:dPt>
            <c:idx val="5967"/>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E9F-A35D-4391-AAFE-72E442723726}"/>
              </c:ext>
            </c:extLst>
          </c:dPt>
          <c:dPt>
            <c:idx val="5968"/>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EA1-A35D-4391-AAFE-72E442723726}"/>
              </c:ext>
            </c:extLst>
          </c:dPt>
          <c:dPt>
            <c:idx val="5969"/>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EA3-A35D-4391-AAFE-72E442723726}"/>
              </c:ext>
            </c:extLst>
          </c:dPt>
          <c:dPt>
            <c:idx val="5970"/>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2EA5-A35D-4391-AAFE-72E442723726}"/>
              </c:ext>
            </c:extLst>
          </c:dPt>
          <c:dPt>
            <c:idx val="5971"/>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2EA7-A35D-4391-AAFE-72E442723726}"/>
              </c:ext>
            </c:extLst>
          </c:dPt>
          <c:dPt>
            <c:idx val="5972"/>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2EA9-A35D-4391-AAFE-72E442723726}"/>
              </c:ext>
            </c:extLst>
          </c:dPt>
          <c:dPt>
            <c:idx val="5973"/>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2EAB-A35D-4391-AAFE-72E442723726}"/>
              </c:ext>
            </c:extLst>
          </c:dPt>
          <c:dPt>
            <c:idx val="5974"/>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2EAD-A35D-4391-AAFE-72E442723726}"/>
              </c:ext>
            </c:extLst>
          </c:dPt>
          <c:dPt>
            <c:idx val="5975"/>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2EAF-A35D-4391-AAFE-72E442723726}"/>
              </c:ext>
            </c:extLst>
          </c:dPt>
          <c:dPt>
            <c:idx val="5976"/>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EB1-A35D-4391-AAFE-72E442723726}"/>
              </c:ext>
            </c:extLst>
          </c:dPt>
          <c:dPt>
            <c:idx val="5977"/>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EB3-A35D-4391-AAFE-72E442723726}"/>
              </c:ext>
            </c:extLst>
          </c:dPt>
          <c:dPt>
            <c:idx val="5978"/>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EB5-A35D-4391-AAFE-72E442723726}"/>
              </c:ext>
            </c:extLst>
          </c:dPt>
          <c:dPt>
            <c:idx val="5979"/>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EB7-A35D-4391-AAFE-72E442723726}"/>
              </c:ext>
            </c:extLst>
          </c:dPt>
          <c:dPt>
            <c:idx val="5980"/>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EB9-A35D-4391-AAFE-72E442723726}"/>
              </c:ext>
            </c:extLst>
          </c:dPt>
          <c:dPt>
            <c:idx val="5981"/>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EBB-A35D-4391-AAFE-72E442723726}"/>
              </c:ext>
            </c:extLst>
          </c:dPt>
          <c:dPt>
            <c:idx val="5982"/>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2EBD-A35D-4391-AAFE-72E442723726}"/>
              </c:ext>
            </c:extLst>
          </c:dPt>
          <c:dPt>
            <c:idx val="5983"/>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2EBF-A35D-4391-AAFE-72E442723726}"/>
              </c:ext>
            </c:extLst>
          </c:dPt>
          <c:dPt>
            <c:idx val="5984"/>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2EC1-A35D-4391-AAFE-72E442723726}"/>
              </c:ext>
            </c:extLst>
          </c:dPt>
          <c:dPt>
            <c:idx val="5985"/>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2EC3-A35D-4391-AAFE-72E442723726}"/>
              </c:ext>
            </c:extLst>
          </c:dPt>
          <c:dPt>
            <c:idx val="5986"/>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2EC5-A35D-4391-AAFE-72E442723726}"/>
              </c:ext>
            </c:extLst>
          </c:dPt>
          <c:dPt>
            <c:idx val="5987"/>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2EC7-A35D-4391-AAFE-72E442723726}"/>
              </c:ext>
            </c:extLst>
          </c:dPt>
          <c:dPt>
            <c:idx val="5988"/>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EC9-A35D-4391-AAFE-72E442723726}"/>
              </c:ext>
            </c:extLst>
          </c:dPt>
          <c:dPt>
            <c:idx val="5989"/>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ECB-A35D-4391-AAFE-72E442723726}"/>
              </c:ext>
            </c:extLst>
          </c:dPt>
          <c:dPt>
            <c:idx val="5990"/>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ECD-A35D-4391-AAFE-72E442723726}"/>
              </c:ext>
            </c:extLst>
          </c:dPt>
          <c:dPt>
            <c:idx val="5991"/>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ECF-A35D-4391-AAFE-72E442723726}"/>
              </c:ext>
            </c:extLst>
          </c:dPt>
          <c:dPt>
            <c:idx val="5992"/>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ED1-A35D-4391-AAFE-72E442723726}"/>
              </c:ext>
            </c:extLst>
          </c:dPt>
          <c:dPt>
            <c:idx val="5993"/>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ED3-A35D-4391-AAFE-72E442723726}"/>
              </c:ext>
            </c:extLst>
          </c:dPt>
          <c:dPt>
            <c:idx val="5994"/>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2ED5-A35D-4391-AAFE-72E442723726}"/>
              </c:ext>
            </c:extLst>
          </c:dPt>
          <c:dPt>
            <c:idx val="5995"/>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2ED7-A35D-4391-AAFE-72E442723726}"/>
              </c:ext>
            </c:extLst>
          </c:dPt>
          <c:dPt>
            <c:idx val="5996"/>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2ED9-A35D-4391-AAFE-72E442723726}"/>
              </c:ext>
            </c:extLst>
          </c:dPt>
          <c:dPt>
            <c:idx val="5997"/>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2EDB-A35D-4391-AAFE-72E442723726}"/>
              </c:ext>
            </c:extLst>
          </c:dPt>
          <c:dPt>
            <c:idx val="5998"/>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2EDD-A35D-4391-AAFE-72E442723726}"/>
              </c:ext>
            </c:extLst>
          </c:dPt>
          <c:dPt>
            <c:idx val="5999"/>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2EDF-A35D-4391-AAFE-72E442723726}"/>
              </c:ext>
            </c:extLst>
          </c:dPt>
          <c:dPt>
            <c:idx val="6000"/>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2EE1-A35D-4391-AAFE-72E442723726}"/>
              </c:ext>
            </c:extLst>
          </c:dPt>
          <c:dPt>
            <c:idx val="6001"/>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2EE3-A35D-4391-AAFE-72E442723726}"/>
              </c:ext>
            </c:extLst>
          </c:dPt>
          <c:dPt>
            <c:idx val="6002"/>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2EE5-A35D-4391-AAFE-72E442723726}"/>
              </c:ext>
            </c:extLst>
          </c:dPt>
          <c:dPt>
            <c:idx val="6003"/>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2EE7-A35D-4391-AAFE-72E442723726}"/>
              </c:ext>
            </c:extLst>
          </c:dPt>
          <c:dPt>
            <c:idx val="6004"/>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2EE9-A35D-4391-AAFE-72E442723726}"/>
              </c:ext>
            </c:extLst>
          </c:dPt>
          <c:dPt>
            <c:idx val="6005"/>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2EEB-A35D-4391-AAFE-72E442723726}"/>
              </c:ext>
            </c:extLst>
          </c:dPt>
          <c:dPt>
            <c:idx val="6006"/>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EED-A35D-4391-AAFE-72E442723726}"/>
              </c:ext>
            </c:extLst>
          </c:dPt>
          <c:dPt>
            <c:idx val="6007"/>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EEF-A35D-4391-AAFE-72E442723726}"/>
              </c:ext>
            </c:extLst>
          </c:dPt>
          <c:dPt>
            <c:idx val="6008"/>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EF1-A35D-4391-AAFE-72E442723726}"/>
              </c:ext>
            </c:extLst>
          </c:dPt>
          <c:dPt>
            <c:idx val="6009"/>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EF3-A35D-4391-AAFE-72E442723726}"/>
              </c:ext>
            </c:extLst>
          </c:dPt>
          <c:dPt>
            <c:idx val="6010"/>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EF5-A35D-4391-AAFE-72E442723726}"/>
              </c:ext>
            </c:extLst>
          </c:dPt>
          <c:dPt>
            <c:idx val="6011"/>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EF7-A35D-4391-AAFE-72E442723726}"/>
              </c:ext>
            </c:extLst>
          </c:dPt>
          <c:dPt>
            <c:idx val="6012"/>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2EF9-A35D-4391-AAFE-72E442723726}"/>
              </c:ext>
            </c:extLst>
          </c:dPt>
          <c:dPt>
            <c:idx val="6013"/>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2EFB-A35D-4391-AAFE-72E442723726}"/>
              </c:ext>
            </c:extLst>
          </c:dPt>
          <c:dPt>
            <c:idx val="6014"/>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2EFD-A35D-4391-AAFE-72E442723726}"/>
              </c:ext>
            </c:extLst>
          </c:dPt>
          <c:dPt>
            <c:idx val="6015"/>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2EFF-A35D-4391-AAFE-72E442723726}"/>
              </c:ext>
            </c:extLst>
          </c:dPt>
          <c:dPt>
            <c:idx val="6016"/>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2F01-A35D-4391-AAFE-72E442723726}"/>
              </c:ext>
            </c:extLst>
          </c:dPt>
          <c:dPt>
            <c:idx val="6017"/>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2F03-A35D-4391-AAFE-72E442723726}"/>
              </c:ext>
            </c:extLst>
          </c:dPt>
          <c:dPt>
            <c:idx val="6018"/>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F05-A35D-4391-AAFE-72E442723726}"/>
              </c:ext>
            </c:extLst>
          </c:dPt>
          <c:dPt>
            <c:idx val="6019"/>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F07-A35D-4391-AAFE-72E442723726}"/>
              </c:ext>
            </c:extLst>
          </c:dPt>
          <c:dPt>
            <c:idx val="6020"/>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F09-A35D-4391-AAFE-72E442723726}"/>
              </c:ext>
            </c:extLst>
          </c:dPt>
          <c:dPt>
            <c:idx val="6021"/>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F0B-A35D-4391-AAFE-72E442723726}"/>
              </c:ext>
            </c:extLst>
          </c:dPt>
          <c:dPt>
            <c:idx val="6022"/>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F0D-A35D-4391-AAFE-72E442723726}"/>
              </c:ext>
            </c:extLst>
          </c:dPt>
          <c:dPt>
            <c:idx val="6023"/>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F0F-A35D-4391-AAFE-72E442723726}"/>
              </c:ext>
            </c:extLst>
          </c:dPt>
          <c:dPt>
            <c:idx val="6024"/>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2F11-A35D-4391-AAFE-72E442723726}"/>
              </c:ext>
            </c:extLst>
          </c:dPt>
          <c:dPt>
            <c:idx val="6025"/>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2F13-A35D-4391-AAFE-72E442723726}"/>
              </c:ext>
            </c:extLst>
          </c:dPt>
          <c:dPt>
            <c:idx val="6026"/>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2F15-A35D-4391-AAFE-72E442723726}"/>
              </c:ext>
            </c:extLst>
          </c:dPt>
          <c:dPt>
            <c:idx val="6027"/>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2F17-A35D-4391-AAFE-72E442723726}"/>
              </c:ext>
            </c:extLst>
          </c:dPt>
          <c:dPt>
            <c:idx val="6028"/>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2F19-A35D-4391-AAFE-72E442723726}"/>
              </c:ext>
            </c:extLst>
          </c:dPt>
          <c:dPt>
            <c:idx val="6029"/>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2F1B-A35D-4391-AAFE-72E442723726}"/>
              </c:ext>
            </c:extLst>
          </c:dPt>
          <c:dPt>
            <c:idx val="6030"/>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F1D-A35D-4391-AAFE-72E442723726}"/>
              </c:ext>
            </c:extLst>
          </c:dPt>
          <c:dPt>
            <c:idx val="6031"/>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F1F-A35D-4391-AAFE-72E442723726}"/>
              </c:ext>
            </c:extLst>
          </c:dPt>
          <c:dPt>
            <c:idx val="6032"/>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F21-A35D-4391-AAFE-72E442723726}"/>
              </c:ext>
            </c:extLst>
          </c:dPt>
          <c:dPt>
            <c:idx val="6033"/>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F23-A35D-4391-AAFE-72E442723726}"/>
              </c:ext>
            </c:extLst>
          </c:dPt>
          <c:dPt>
            <c:idx val="6034"/>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F25-A35D-4391-AAFE-72E442723726}"/>
              </c:ext>
            </c:extLst>
          </c:dPt>
          <c:dPt>
            <c:idx val="6035"/>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F27-A35D-4391-AAFE-72E442723726}"/>
              </c:ext>
            </c:extLst>
          </c:dPt>
          <c:dPt>
            <c:idx val="6036"/>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2F29-A35D-4391-AAFE-72E442723726}"/>
              </c:ext>
            </c:extLst>
          </c:dPt>
          <c:dPt>
            <c:idx val="6037"/>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2F2B-A35D-4391-AAFE-72E442723726}"/>
              </c:ext>
            </c:extLst>
          </c:dPt>
          <c:dPt>
            <c:idx val="6038"/>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2F2D-A35D-4391-AAFE-72E442723726}"/>
              </c:ext>
            </c:extLst>
          </c:dPt>
          <c:dPt>
            <c:idx val="6039"/>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2F2F-A35D-4391-AAFE-72E442723726}"/>
              </c:ext>
            </c:extLst>
          </c:dPt>
          <c:dPt>
            <c:idx val="6040"/>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2F31-A35D-4391-AAFE-72E442723726}"/>
              </c:ext>
            </c:extLst>
          </c:dPt>
          <c:dPt>
            <c:idx val="6041"/>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2F33-A35D-4391-AAFE-72E442723726}"/>
              </c:ext>
            </c:extLst>
          </c:dPt>
          <c:dPt>
            <c:idx val="6042"/>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F35-A35D-4391-AAFE-72E442723726}"/>
              </c:ext>
            </c:extLst>
          </c:dPt>
          <c:dPt>
            <c:idx val="6043"/>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F37-A35D-4391-AAFE-72E442723726}"/>
              </c:ext>
            </c:extLst>
          </c:dPt>
          <c:dPt>
            <c:idx val="6044"/>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F39-A35D-4391-AAFE-72E442723726}"/>
              </c:ext>
            </c:extLst>
          </c:dPt>
          <c:dPt>
            <c:idx val="6045"/>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F3B-A35D-4391-AAFE-72E442723726}"/>
              </c:ext>
            </c:extLst>
          </c:dPt>
          <c:dPt>
            <c:idx val="6046"/>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F3D-A35D-4391-AAFE-72E442723726}"/>
              </c:ext>
            </c:extLst>
          </c:dPt>
          <c:dPt>
            <c:idx val="6047"/>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F3F-A35D-4391-AAFE-72E442723726}"/>
              </c:ext>
            </c:extLst>
          </c:dPt>
          <c:dPt>
            <c:idx val="6048"/>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2F41-A35D-4391-AAFE-72E442723726}"/>
              </c:ext>
            </c:extLst>
          </c:dPt>
          <c:dPt>
            <c:idx val="6049"/>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2F43-A35D-4391-AAFE-72E442723726}"/>
              </c:ext>
            </c:extLst>
          </c:dPt>
          <c:dPt>
            <c:idx val="6050"/>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2F45-A35D-4391-AAFE-72E442723726}"/>
              </c:ext>
            </c:extLst>
          </c:dPt>
          <c:dPt>
            <c:idx val="6051"/>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2F47-A35D-4391-AAFE-72E442723726}"/>
              </c:ext>
            </c:extLst>
          </c:dPt>
          <c:dPt>
            <c:idx val="6052"/>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2F49-A35D-4391-AAFE-72E442723726}"/>
              </c:ext>
            </c:extLst>
          </c:dPt>
          <c:dPt>
            <c:idx val="6053"/>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2F4B-A35D-4391-AAFE-72E442723726}"/>
              </c:ext>
            </c:extLst>
          </c:dPt>
          <c:dPt>
            <c:idx val="6054"/>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2F4D-A35D-4391-AAFE-72E442723726}"/>
              </c:ext>
            </c:extLst>
          </c:dPt>
          <c:dPt>
            <c:idx val="6055"/>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2F4F-A35D-4391-AAFE-72E442723726}"/>
              </c:ext>
            </c:extLst>
          </c:dPt>
          <c:dPt>
            <c:idx val="6056"/>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2F51-A35D-4391-AAFE-72E442723726}"/>
              </c:ext>
            </c:extLst>
          </c:dPt>
          <c:dPt>
            <c:idx val="6057"/>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2F53-A35D-4391-AAFE-72E442723726}"/>
              </c:ext>
            </c:extLst>
          </c:dPt>
          <c:dPt>
            <c:idx val="6058"/>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2F55-A35D-4391-AAFE-72E442723726}"/>
              </c:ext>
            </c:extLst>
          </c:dPt>
          <c:dPt>
            <c:idx val="6059"/>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2F57-A35D-4391-AAFE-72E442723726}"/>
              </c:ext>
            </c:extLst>
          </c:dPt>
          <c:dPt>
            <c:idx val="6060"/>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F59-A35D-4391-AAFE-72E442723726}"/>
              </c:ext>
            </c:extLst>
          </c:dPt>
          <c:dPt>
            <c:idx val="6061"/>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F5B-A35D-4391-AAFE-72E442723726}"/>
              </c:ext>
            </c:extLst>
          </c:dPt>
          <c:dPt>
            <c:idx val="6062"/>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F5D-A35D-4391-AAFE-72E442723726}"/>
              </c:ext>
            </c:extLst>
          </c:dPt>
          <c:dPt>
            <c:idx val="6063"/>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F5F-A35D-4391-AAFE-72E442723726}"/>
              </c:ext>
            </c:extLst>
          </c:dPt>
          <c:dPt>
            <c:idx val="6064"/>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F61-A35D-4391-AAFE-72E442723726}"/>
              </c:ext>
            </c:extLst>
          </c:dPt>
          <c:dPt>
            <c:idx val="6065"/>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F63-A35D-4391-AAFE-72E442723726}"/>
              </c:ext>
            </c:extLst>
          </c:dPt>
          <c:dPt>
            <c:idx val="6066"/>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2F65-A35D-4391-AAFE-72E442723726}"/>
              </c:ext>
            </c:extLst>
          </c:dPt>
          <c:dPt>
            <c:idx val="6067"/>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2F67-A35D-4391-AAFE-72E442723726}"/>
              </c:ext>
            </c:extLst>
          </c:dPt>
          <c:dPt>
            <c:idx val="6068"/>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2F69-A35D-4391-AAFE-72E442723726}"/>
              </c:ext>
            </c:extLst>
          </c:dPt>
          <c:dPt>
            <c:idx val="6069"/>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2F6B-A35D-4391-AAFE-72E442723726}"/>
              </c:ext>
            </c:extLst>
          </c:dPt>
          <c:dPt>
            <c:idx val="6070"/>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2F6D-A35D-4391-AAFE-72E442723726}"/>
              </c:ext>
            </c:extLst>
          </c:dPt>
          <c:dPt>
            <c:idx val="6071"/>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2F6F-A35D-4391-AAFE-72E442723726}"/>
              </c:ext>
            </c:extLst>
          </c:dPt>
          <c:dPt>
            <c:idx val="6072"/>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F71-A35D-4391-AAFE-72E442723726}"/>
              </c:ext>
            </c:extLst>
          </c:dPt>
          <c:dPt>
            <c:idx val="6073"/>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F73-A35D-4391-AAFE-72E442723726}"/>
              </c:ext>
            </c:extLst>
          </c:dPt>
          <c:dPt>
            <c:idx val="6074"/>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F75-A35D-4391-AAFE-72E442723726}"/>
              </c:ext>
            </c:extLst>
          </c:dPt>
          <c:dPt>
            <c:idx val="6075"/>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F77-A35D-4391-AAFE-72E442723726}"/>
              </c:ext>
            </c:extLst>
          </c:dPt>
          <c:dPt>
            <c:idx val="6076"/>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F79-A35D-4391-AAFE-72E442723726}"/>
              </c:ext>
            </c:extLst>
          </c:dPt>
          <c:dPt>
            <c:idx val="6077"/>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F7B-A35D-4391-AAFE-72E442723726}"/>
              </c:ext>
            </c:extLst>
          </c:dPt>
          <c:dPt>
            <c:idx val="6078"/>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2F7D-A35D-4391-AAFE-72E442723726}"/>
              </c:ext>
            </c:extLst>
          </c:dPt>
          <c:dPt>
            <c:idx val="6079"/>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2F7F-A35D-4391-AAFE-72E442723726}"/>
              </c:ext>
            </c:extLst>
          </c:dPt>
          <c:dPt>
            <c:idx val="6080"/>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2F81-A35D-4391-AAFE-72E442723726}"/>
              </c:ext>
            </c:extLst>
          </c:dPt>
          <c:dPt>
            <c:idx val="6081"/>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2F83-A35D-4391-AAFE-72E442723726}"/>
              </c:ext>
            </c:extLst>
          </c:dPt>
          <c:dPt>
            <c:idx val="6082"/>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2F85-A35D-4391-AAFE-72E442723726}"/>
              </c:ext>
            </c:extLst>
          </c:dPt>
          <c:dPt>
            <c:idx val="6083"/>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2F87-A35D-4391-AAFE-72E442723726}"/>
              </c:ext>
            </c:extLst>
          </c:dPt>
          <c:dPt>
            <c:idx val="6084"/>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F89-A35D-4391-AAFE-72E442723726}"/>
              </c:ext>
            </c:extLst>
          </c:dPt>
          <c:dPt>
            <c:idx val="6085"/>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F8B-A35D-4391-AAFE-72E442723726}"/>
              </c:ext>
            </c:extLst>
          </c:dPt>
          <c:dPt>
            <c:idx val="6086"/>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F8D-A35D-4391-AAFE-72E442723726}"/>
              </c:ext>
            </c:extLst>
          </c:dPt>
          <c:dPt>
            <c:idx val="6087"/>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F8F-A35D-4391-AAFE-72E442723726}"/>
              </c:ext>
            </c:extLst>
          </c:dPt>
          <c:dPt>
            <c:idx val="6088"/>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F91-A35D-4391-AAFE-72E442723726}"/>
              </c:ext>
            </c:extLst>
          </c:dPt>
          <c:dPt>
            <c:idx val="6089"/>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F93-A35D-4391-AAFE-72E442723726}"/>
              </c:ext>
            </c:extLst>
          </c:dPt>
          <c:dPt>
            <c:idx val="6090"/>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2F95-A35D-4391-AAFE-72E442723726}"/>
              </c:ext>
            </c:extLst>
          </c:dPt>
          <c:dPt>
            <c:idx val="6091"/>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2F97-A35D-4391-AAFE-72E442723726}"/>
              </c:ext>
            </c:extLst>
          </c:dPt>
          <c:dPt>
            <c:idx val="6092"/>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2F99-A35D-4391-AAFE-72E442723726}"/>
              </c:ext>
            </c:extLst>
          </c:dPt>
          <c:dPt>
            <c:idx val="6093"/>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2F9B-A35D-4391-AAFE-72E442723726}"/>
              </c:ext>
            </c:extLst>
          </c:dPt>
          <c:dPt>
            <c:idx val="6094"/>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2F9D-A35D-4391-AAFE-72E442723726}"/>
              </c:ext>
            </c:extLst>
          </c:dPt>
          <c:dPt>
            <c:idx val="6095"/>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2F9F-A35D-4391-AAFE-72E442723726}"/>
              </c:ext>
            </c:extLst>
          </c:dPt>
          <c:dPt>
            <c:idx val="6096"/>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FA1-A35D-4391-AAFE-72E442723726}"/>
              </c:ext>
            </c:extLst>
          </c:dPt>
          <c:dPt>
            <c:idx val="6097"/>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FA3-A35D-4391-AAFE-72E442723726}"/>
              </c:ext>
            </c:extLst>
          </c:dPt>
          <c:dPt>
            <c:idx val="6098"/>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FA5-A35D-4391-AAFE-72E442723726}"/>
              </c:ext>
            </c:extLst>
          </c:dPt>
          <c:dPt>
            <c:idx val="6099"/>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FA7-A35D-4391-AAFE-72E442723726}"/>
              </c:ext>
            </c:extLst>
          </c:dPt>
          <c:dPt>
            <c:idx val="6100"/>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FA9-A35D-4391-AAFE-72E442723726}"/>
              </c:ext>
            </c:extLst>
          </c:dPt>
          <c:dPt>
            <c:idx val="6101"/>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2FAB-A35D-4391-AAFE-72E442723726}"/>
              </c:ext>
            </c:extLst>
          </c:dPt>
          <c:dPt>
            <c:idx val="6102"/>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2FAD-A35D-4391-AAFE-72E442723726}"/>
              </c:ext>
            </c:extLst>
          </c:dPt>
          <c:dPt>
            <c:idx val="6103"/>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2FAF-A35D-4391-AAFE-72E442723726}"/>
              </c:ext>
            </c:extLst>
          </c:dPt>
          <c:dPt>
            <c:idx val="6104"/>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2FB1-A35D-4391-AAFE-72E442723726}"/>
              </c:ext>
            </c:extLst>
          </c:dPt>
          <c:dPt>
            <c:idx val="6105"/>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2FB3-A35D-4391-AAFE-72E442723726}"/>
              </c:ext>
            </c:extLst>
          </c:dPt>
          <c:dPt>
            <c:idx val="6106"/>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2FB5-A35D-4391-AAFE-72E442723726}"/>
              </c:ext>
            </c:extLst>
          </c:dPt>
          <c:dPt>
            <c:idx val="6107"/>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2FB7-A35D-4391-AAFE-72E442723726}"/>
              </c:ext>
            </c:extLst>
          </c:dPt>
          <c:dPt>
            <c:idx val="6108"/>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2FB9-A35D-4391-AAFE-72E442723726}"/>
              </c:ext>
            </c:extLst>
          </c:dPt>
          <c:dPt>
            <c:idx val="6109"/>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2FBB-A35D-4391-AAFE-72E442723726}"/>
              </c:ext>
            </c:extLst>
          </c:dPt>
          <c:dPt>
            <c:idx val="6110"/>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2FBD-A35D-4391-AAFE-72E442723726}"/>
              </c:ext>
            </c:extLst>
          </c:dPt>
          <c:dPt>
            <c:idx val="6111"/>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2FBF-A35D-4391-AAFE-72E442723726}"/>
              </c:ext>
            </c:extLst>
          </c:dPt>
          <c:dPt>
            <c:idx val="6112"/>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2FC1-A35D-4391-AAFE-72E442723726}"/>
              </c:ext>
            </c:extLst>
          </c:dPt>
          <c:dPt>
            <c:idx val="6113"/>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2FC3-A35D-4391-AAFE-72E442723726}"/>
              </c:ext>
            </c:extLst>
          </c:dPt>
          <c:dPt>
            <c:idx val="6114"/>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FC5-A35D-4391-AAFE-72E442723726}"/>
              </c:ext>
            </c:extLst>
          </c:dPt>
          <c:dPt>
            <c:idx val="6115"/>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FC7-A35D-4391-AAFE-72E442723726}"/>
              </c:ext>
            </c:extLst>
          </c:dPt>
          <c:dPt>
            <c:idx val="6116"/>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FC9-A35D-4391-AAFE-72E442723726}"/>
              </c:ext>
            </c:extLst>
          </c:dPt>
          <c:dPt>
            <c:idx val="6117"/>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FCB-A35D-4391-AAFE-72E442723726}"/>
              </c:ext>
            </c:extLst>
          </c:dPt>
          <c:dPt>
            <c:idx val="6118"/>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FCD-A35D-4391-AAFE-72E442723726}"/>
              </c:ext>
            </c:extLst>
          </c:dPt>
          <c:dPt>
            <c:idx val="6119"/>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2FCF-A35D-4391-AAFE-72E442723726}"/>
              </c:ext>
            </c:extLst>
          </c:dPt>
          <c:dPt>
            <c:idx val="6120"/>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2FD1-A35D-4391-AAFE-72E442723726}"/>
              </c:ext>
            </c:extLst>
          </c:dPt>
          <c:dPt>
            <c:idx val="6121"/>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2FD3-A35D-4391-AAFE-72E442723726}"/>
              </c:ext>
            </c:extLst>
          </c:dPt>
          <c:dPt>
            <c:idx val="6122"/>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2FD5-A35D-4391-AAFE-72E442723726}"/>
              </c:ext>
            </c:extLst>
          </c:dPt>
          <c:dPt>
            <c:idx val="6123"/>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2FD7-A35D-4391-AAFE-72E442723726}"/>
              </c:ext>
            </c:extLst>
          </c:dPt>
          <c:dPt>
            <c:idx val="6124"/>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2FD9-A35D-4391-AAFE-72E442723726}"/>
              </c:ext>
            </c:extLst>
          </c:dPt>
          <c:dPt>
            <c:idx val="6125"/>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2FDB-A35D-4391-AAFE-72E442723726}"/>
              </c:ext>
            </c:extLst>
          </c:dPt>
          <c:dPt>
            <c:idx val="6126"/>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FDD-A35D-4391-AAFE-72E442723726}"/>
              </c:ext>
            </c:extLst>
          </c:dPt>
          <c:dPt>
            <c:idx val="6127"/>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FDF-A35D-4391-AAFE-72E442723726}"/>
              </c:ext>
            </c:extLst>
          </c:dPt>
          <c:dPt>
            <c:idx val="6128"/>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FE1-A35D-4391-AAFE-72E442723726}"/>
              </c:ext>
            </c:extLst>
          </c:dPt>
          <c:dPt>
            <c:idx val="6129"/>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FE3-A35D-4391-AAFE-72E442723726}"/>
              </c:ext>
            </c:extLst>
          </c:dPt>
          <c:dPt>
            <c:idx val="6130"/>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FE5-A35D-4391-AAFE-72E442723726}"/>
              </c:ext>
            </c:extLst>
          </c:dPt>
          <c:dPt>
            <c:idx val="6131"/>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2FE7-A35D-4391-AAFE-72E442723726}"/>
              </c:ext>
            </c:extLst>
          </c:dPt>
          <c:dPt>
            <c:idx val="6132"/>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2FE9-A35D-4391-AAFE-72E442723726}"/>
              </c:ext>
            </c:extLst>
          </c:dPt>
          <c:dPt>
            <c:idx val="6133"/>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2FEB-A35D-4391-AAFE-72E442723726}"/>
              </c:ext>
            </c:extLst>
          </c:dPt>
          <c:dPt>
            <c:idx val="6134"/>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2FED-A35D-4391-AAFE-72E442723726}"/>
              </c:ext>
            </c:extLst>
          </c:dPt>
          <c:dPt>
            <c:idx val="6135"/>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2FEF-A35D-4391-AAFE-72E442723726}"/>
              </c:ext>
            </c:extLst>
          </c:dPt>
          <c:dPt>
            <c:idx val="6136"/>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2FF1-A35D-4391-AAFE-72E442723726}"/>
              </c:ext>
            </c:extLst>
          </c:dPt>
          <c:dPt>
            <c:idx val="6137"/>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2FF3-A35D-4391-AAFE-72E442723726}"/>
              </c:ext>
            </c:extLst>
          </c:dPt>
          <c:dPt>
            <c:idx val="6138"/>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FF5-A35D-4391-AAFE-72E442723726}"/>
              </c:ext>
            </c:extLst>
          </c:dPt>
          <c:dPt>
            <c:idx val="6139"/>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FF7-A35D-4391-AAFE-72E442723726}"/>
              </c:ext>
            </c:extLst>
          </c:dPt>
          <c:dPt>
            <c:idx val="6140"/>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FF9-A35D-4391-AAFE-72E442723726}"/>
              </c:ext>
            </c:extLst>
          </c:dPt>
          <c:dPt>
            <c:idx val="6141"/>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FFB-A35D-4391-AAFE-72E442723726}"/>
              </c:ext>
            </c:extLst>
          </c:dPt>
          <c:dPt>
            <c:idx val="6142"/>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FFD-A35D-4391-AAFE-72E442723726}"/>
              </c:ext>
            </c:extLst>
          </c:dPt>
          <c:dPt>
            <c:idx val="6143"/>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2FFF-A35D-4391-AAFE-72E442723726}"/>
              </c:ext>
            </c:extLst>
          </c:dPt>
          <c:dPt>
            <c:idx val="6144"/>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3001-A35D-4391-AAFE-72E442723726}"/>
              </c:ext>
            </c:extLst>
          </c:dPt>
          <c:dPt>
            <c:idx val="6145"/>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3003-A35D-4391-AAFE-72E442723726}"/>
              </c:ext>
            </c:extLst>
          </c:dPt>
          <c:dPt>
            <c:idx val="6146"/>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3005-A35D-4391-AAFE-72E442723726}"/>
              </c:ext>
            </c:extLst>
          </c:dPt>
          <c:dPt>
            <c:idx val="6147"/>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3007-A35D-4391-AAFE-72E442723726}"/>
              </c:ext>
            </c:extLst>
          </c:dPt>
          <c:dPt>
            <c:idx val="6148"/>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3009-A35D-4391-AAFE-72E442723726}"/>
              </c:ext>
            </c:extLst>
          </c:dPt>
          <c:dPt>
            <c:idx val="6149"/>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300B-A35D-4391-AAFE-72E442723726}"/>
              </c:ext>
            </c:extLst>
          </c:dPt>
          <c:dPt>
            <c:idx val="6150"/>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00D-A35D-4391-AAFE-72E442723726}"/>
              </c:ext>
            </c:extLst>
          </c:dPt>
          <c:dPt>
            <c:idx val="6151"/>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00F-A35D-4391-AAFE-72E442723726}"/>
              </c:ext>
            </c:extLst>
          </c:dPt>
          <c:dPt>
            <c:idx val="6152"/>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011-A35D-4391-AAFE-72E442723726}"/>
              </c:ext>
            </c:extLst>
          </c:dPt>
          <c:dPt>
            <c:idx val="6153"/>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013-A35D-4391-AAFE-72E442723726}"/>
              </c:ext>
            </c:extLst>
          </c:dPt>
          <c:dPt>
            <c:idx val="6154"/>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015-A35D-4391-AAFE-72E442723726}"/>
              </c:ext>
            </c:extLst>
          </c:dPt>
          <c:dPt>
            <c:idx val="6155"/>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017-A35D-4391-AAFE-72E442723726}"/>
              </c:ext>
            </c:extLst>
          </c:dPt>
          <c:dPt>
            <c:idx val="6156"/>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3019-A35D-4391-AAFE-72E442723726}"/>
              </c:ext>
            </c:extLst>
          </c:dPt>
          <c:dPt>
            <c:idx val="6157"/>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301B-A35D-4391-AAFE-72E442723726}"/>
              </c:ext>
            </c:extLst>
          </c:dPt>
          <c:dPt>
            <c:idx val="6158"/>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301D-A35D-4391-AAFE-72E442723726}"/>
              </c:ext>
            </c:extLst>
          </c:dPt>
          <c:dPt>
            <c:idx val="6159"/>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301F-A35D-4391-AAFE-72E442723726}"/>
              </c:ext>
            </c:extLst>
          </c:dPt>
          <c:dPt>
            <c:idx val="6160"/>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3021-A35D-4391-AAFE-72E442723726}"/>
              </c:ext>
            </c:extLst>
          </c:dPt>
          <c:dPt>
            <c:idx val="6161"/>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3023-A35D-4391-AAFE-72E442723726}"/>
              </c:ext>
            </c:extLst>
          </c:dPt>
          <c:dPt>
            <c:idx val="6162"/>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3025-A35D-4391-AAFE-72E442723726}"/>
              </c:ext>
            </c:extLst>
          </c:dPt>
          <c:dPt>
            <c:idx val="6163"/>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3027-A35D-4391-AAFE-72E442723726}"/>
              </c:ext>
            </c:extLst>
          </c:dPt>
          <c:dPt>
            <c:idx val="6164"/>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3029-A35D-4391-AAFE-72E442723726}"/>
              </c:ext>
            </c:extLst>
          </c:dPt>
          <c:dPt>
            <c:idx val="6165"/>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302B-A35D-4391-AAFE-72E442723726}"/>
              </c:ext>
            </c:extLst>
          </c:dPt>
          <c:dPt>
            <c:idx val="6166"/>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302D-A35D-4391-AAFE-72E442723726}"/>
              </c:ext>
            </c:extLst>
          </c:dPt>
          <c:dPt>
            <c:idx val="6167"/>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302F-A35D-4391-AAFE-72E442723726}"/>
              </c:ext>
            </c:extLst>
          </c:dPt>
          <c:dPt>
            <c:idx val="6168"/>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031-A35D-4391-AAFE-72E442723726}"/>
              </c:ext>
            </c:extLst>
          </c:dPt>
          <c:dPt>
            <c:idx val="6169"/>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033-A35D-4391-AAFE-72E442723726}"/>
              </c:ext>
            </c:extLst>
          </c:dPt>
          <c:dPt>
            <c:idx val="6170"/>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035-A35D-4391-AAFE-72E442723726}"/>
              </c:ext>
            </c:extLst>
          </c:dPt>
          <c:dPt>
            <c:idx val="6171"/>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037-A35D-4391-AAFE-72E442723726}"/>
              </c:ext>
            </c:extLst>
          </c:dPt>
          <c:dPt>
            <c:idx val="6172"/>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039-A35D-4391-AAFE-72E442723726}"/>
              </c:ext>
            </c:extLst>
          </c:dPt>
          <c:dPt>
            <c:idx val="6173"/>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03B-A35D-4391-AAFE-72E442723726}"/>
              </c:ext>
            </c:extLst>
          </c:dPt>
          <c:dPt>
            <c:idx val="6174"/>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303D-A35D-4391-AAFE-72E442723726}"/>
              </c:ext>
            </c:extLst>
          </c:dPt>
          <c:dPt>
            <c:idx val="6175"/>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303F-A35D-4391-AAFE-72E442723726}"/>
              </c:ext>
            </c:extLst>
          </c:dPt>
          <c:dPt>
            <c:idx val="6176"/>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3041-A35D-4391-AAFE-72E442723726}"/>
              </c:ext>
            </c:extLst>
          </c:dPt>
          <c:dPt>
            <c:idx val="6177"/>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3043-A35D-4391-AAFE-72E442723726}"/>
              </c:ext>
            </c:extLst>
          </c:dPt>
          <c:dPt>
            <c:idx val="6178"/>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3045-A35D-4391-AAFE-72E442723726}"/>
              </c:ext>
            </c:extLst>
          </c:dPt>
          <c:dPt>
            <c:idx val="6179"/>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3047-A35D-4391-AAFE-72E442723726}"/>
              </c:ext>
            </c:extLst>
          </c:dPt>
          <c:dPt>
            <c:idx val="6180"/>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049-A35D-4391-AAFE-72E442723726}"/>
              </c:ext>
            </c:extLst>
          </c:dPt>
          <c:dPt>
            <c:idx val="6181"/>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04B-A35D-4391-AAFE-72E442723726}"/>
              </c:ext>
            </c:extLst>
          </c:dPt>
          <c:dPt>
            <c:idx val="6182"/>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04D-A35D-4391-AAFE-72E442723726}"/>
              </c:ext>
            </c:extLst>
          </c:dPt>
          <c:dPt>
            <c:idx val="6183"/>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04F-A35D-4391-AAFE-72E442723726}"/>
              </c:ext>
            </c:extLst>
          </c:dPt>
          <c:dPt>
            <c:idx val="6184"/>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051-A35D-4391-AAFE-72E442723726}"/>
              </c:ext>
            </c:extLst>
          </c:dPt>
          <c:dPt>
            <c:idx val="6185"/>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053-A35D-4391-AAFE-72E442723726}"/>
              </c:ext>
            </c:extLst>
          </c:dPt>
          <c:dPt>
            <c:idx val="6186"/>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3055-A35D-4391-AAFE-72E442723726}"/>
              </c:ext>
            </c:extLst>
          </c:dPt>
          <c:dPt>
            <c:idx val="6187"/>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3057-A35D-4391-AAFE-72E442723726}"/>
              </c:ext>
            </c:extLst>
          </c:dPt>
          <c:dPt>
            <c:idx val="6188"/>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3059-A35D-4391-AAFE-72E442723726}"/>
              </c:ext>
            </c:extLst>
          </c:dPt>
          <c:dPt>
            <c:idx val="6189"/>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305B-A35D-4391-AAFE-72E442723726}"/>
              </c:ext>
            </c:extLst>
          </c:dPt>
          <c:dPt>
            <c:idx val="6190"/>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305D-A35D-4391-AAFE-72E442723726}"/>
              </c:ext>
            </c:extLst>
          </c:dPt>
          <c:dPt>
            <c:idx val="6191"/>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305F-A35D-4391-AAFE-72E442723726}"/>
              </c:ext>
            </c:extLst>
          </c:dPt>
          <c:dPt>
            <c:idx val="6192"/>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061-A35D-4391-AAFE-72E442723726}"/>
              </c:ext>
            </c:extLst>
          </c:dPt>
          <c:dPt>
            <c:idx val="6193"/>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063-A35D-4391-AAFE-72E442723726}"/>
              </c:ext>
            </c:extLst>
          </c:dPt>
          <c:dPt>
            <c:idx val="6194"/>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065-A35D-4391-AAFE-72E442723726}"/>
              </c:ext>
            </c:extLst>
          </c:dPt>
          <c:dPt>
            <c:idx val="6195"/>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067-A35D-4391-AAFE-72E442723726}"/>
              </c:ext>
            </c:extLst>
          </c:dPt>
          <c:dPt>
            <c:idx val="6196"/>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069-A35D-4391-AAFE-72E442723726}"/>
              </c:ext>
            </c:extLst>
          </c:dPt>
          <c:dPt>
            <c:idx val="6197"/>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06B-A35D-4391-AAFE-72E442723726}"/>
              </c:ext>
            </c:extLst>
          </c:dPt>
          <c:dPt>
            <c:idx val="6198"/>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306D-A35D-4391-AAFE-72E442723726}"/>
              </c:ext>
            </c:extLst>
          </c:dPt>
          <c:dPt>
            <c:idx val="6199"/>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306F-A35D-4391-AAFE-72E442723726}"/>
              </c:ext>
            </c:extLst>
          </c:dPt>
          <c:dPt>
            <c:idx val="6200"/>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3071-A35D-4391-AAFE-72E442723726}"/>
              </c:ext>
            </c:extLst>
          </c:dPt>
          <c:dPt>
            <c:idx val="6201"/>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3073-A35D-4391-AAFE-72E442723726}"/>
              </c:ext>
            </c:extLst>
          </c:dPt>
          <c:dPt>
            <c:idx val="6202"/>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3075-A35D-4391-AAFE-72E442723726}"/>
              </c:ext>
            </c:extLst>
          </c:dPt>
          <c:dPt>
            <c:idx val="6203"/>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3077-A35D-4391-AAFE-72E442723726}"/>
              </c:ext>
            </c:extLst>
          </c:dPt>
          <c:dPt>
            <c:idx val="6204"/>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079-A35D-4391-AAFE-72E442723726}"/>
              </c:ext>
            </c:extLst>
          </c:dPt>
          <c:dPt>
            <c:idx val="6205"/>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07B-A35D-4391-AAFE-72E442723726}"/>
              </c:ext>
            </c:extLst>
          </c:dPt>
          <c:dPt>
            <c:idx val="6206"/>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07D-A35D-4391-AAFE-72E442723726}"/>
              </c:ext>
            </c:extLst>
          </c:dPt>
          <c:dPt>
            <c:idx val="6207"/>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07F-A35D-4391-AAFE-72E442723726}"/>
              </c:ext>
            </c:extLst>
          </c:dPt>
          <c:dPt>
            <c:idx val="6208"/>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081-A35D-4391-AAFE-72E442723726}"/>
              </c:ext>
            </c:extLst>
          </c:dPt>
          <c:dPt>
            <c:idx val="6209"/>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083-A35D-4391-AAFE-72E442723726}"/>
              </c:ext>
            </c:extLst>
          </c:dPt>
          <c:dPt>
            <c:idx val="6210"/>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3085-A35D-4391-AAFE-72E442723726}"/>
              </c:ext>
            </c:extLst>
          </c:dPt>
          <c:dPt>
            <c:idx val="6211"/>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3087-A35D-4391-AAFE-72E442723726}"/>
              </c:ext>
            </c:extLst>
          </c:dPt>
          <c:dPt>
            <c:idx val="6212"/>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3089-A35D-4391-AAFE-72E442723726}"/>
              </c:ext>
            </c:extLst>
          </c:dPt>
          <c:dPt>
            <c:idx val="6213"/>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308B-A35D-4391-AAFE-72E442723726}"/>
              </c:ext>
            </c:extLst>
          </c:dPt>
          <c:dPt>
            <c:idx val="6214"/>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308D-A35D-4391-AAFE-72E442723726}"/>
              </c:ext>
            </c:extLst>
          </c:dPt>
          <c:dPt>
            <c:idx val="6215"/>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308F-A35D-4391-AAFE-72E442723726}"/>
              </c:ext>
            </c:extLst>
          </c:dPt>
          <c:dPt>
            <c:idx val="6216"/>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3091-A35D-4391-AAFE-72E442723726}"/>
              </c:ext>
            </c:extLst>
          </c:dPt>
          <c:dPt>
            <c:idx val="6217"/>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3093-A35D-4391-AAFE-72E442723726}"/>
              </c:ext>
            </c:extLst>
          </c:dPt>
          <c:dPt>
            <c:idx val="6218"/>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3095-A35D-4391-AAFE-72E442723726}"/>
              </c:ext>
            </c:extLst>
          </c:dPt>
          <c:dPt>
            <c:idx val="6219"/>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3097-A35D-4391-AAFE-72E442723726}"/>
              </c:ext>
            </c:extLst>
          </c:dPt>
          <c:dPt>
            <c:idx val="6220"/>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3099-A35D-4391-AAFE-72E442723726}"/>
              </c:ext>
            </c:extLst>
          </c:dPt>
          <c:dPt>
            <c:idx val="6221"/>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309B-A35D-4391-AAFE-72E442723726}"/>
              </c:ext>
            </c:extLst>
          </c:dPt>
          <c:dPt>
            <c:idx val="6222"/>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09D-A35D-4391-AAFE-72E442723726}"/>
              </c:ext>
            </c:extLst>
          </c:dPt>
          <c:dPt>
            <c:idx val="6223"/>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09F-A35D-4391-AAFE-72E442723726}"/>
              </c:ext>
            </c:extLst>
          </c:dPt>
          <c:dPt>
            <c:idx val="6224"/>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0A1-A35D-4391-AAFE-72E442723726}"/>
              </c:ext>
            </c:extLst>
          </c:dPt>
          <c:dPt>
            <c:idx val="6225"/>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0A3-A35D-4391-AAFE-72E442723726}"/>
              </c:ext>
            </c:extLst>
          </c:dPt>
          <c:dPt>
            <c:idx val="6226"/>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0A5-A35D-4391-AAFE-72E442723726}"/>
              </c:ext>
            </c:extLst>
          </c:dPt>
          <c:dPt>
            <c:idx val="6227"/>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0A7-A35D-4391-AAFE-72E442723726}"/>
              </c:ext>
            </c:extLst>
          </c:dPt>
          <c:dPt>
            <c:idx val="6228"/>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30A9-A35D-4391-AAFE-72E442723726}"/>
              </c:ext>
            </c:extLst>
          </c:dPt>
          <c:dPt>
            <c:idx val="6229"/>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30AB-A35D-4391-AAFE-72E442723726}"/>
              </c:ext>
            </c:extLst>
          </c:dPt>
          <c:dPt>
            <c:idx val="6230"/>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30AD-A35D-4391-AAFE-72E442723726}"/>
              </c:ext>
            </c:extLst>
          </c:dPt>
          <c:dPt>
            <c:idx val="6231"/>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30AF-A35D-4391-AAFE-72E442723726}"/>
              </c:ext>
            </c:extLst>
          </c:dPt>
          <c:dPt>
            <c:idx val="6232"/>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30B1-A35D-4391-AAFE-72E442723726}"/>
              </c:ext>
            </c:extLst>
          </c:dPt>
          <c:dPt>
            <c:idx val="6233"/>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30B3-A35D-4391-AAFE-72E442723726}"/>
              </c:ext>
            </c:extLst>
          </c:dPt>
          <c:dPt>
            <c:idx val="6234"/>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0B5-A35D-4391-AAFE-72E442723726}"/>
              </c:ext>
            </c:extLst>
          </c:dPt>
          <c:dPt>
            <c:idx val="6235"/>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0B7-A35D-4391-AAFE-72E442723726}"/>
              </c:ext>
            </c:extLst>
          </c:dPt>
          <c:dPt>
            <c:idx val="6236"/>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0B9-A35D-4391-AAFE-72E442723726}"/>
              </c:ext>
            </c:extLst>
          </c:dPt>
          <c:dPt>
            <c:idx val="6237"/>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0BB-A35D-4391-AAFE-72E442723726}"/>
              </c:ext>
            </c:extLst>
          </c:dPt>
          <c:dPt>
            <c:idx val="6238"/>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0BD-A35D-4391-AAFE-72E442723726}"/>
              </c:ext>
            </c:extLst>
          </c:dPt>
          <c:dPt>
            <c:idx val="6239"/>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0BF-A35D-4391-AAFE-72E442723726}"/>
              </c:ext>
            </c:extLst>
          </c:dPt>
          <c:dPt>
            <c:idx val="6240"/>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30C1-A35D-4391-AAFE-72E442723726}"/>
              </c:ext>
            </c:extLst>
          </c:dPt>
          <c:dPt>
            <c:idx val="6241"/>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30C3-A35D-4391-AAFE-72E442723726}"/>
              </c:ext>
            </c:extLst>
          </c:dPt>
          <c:dPt>
            <c:idx val="6242"/>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30C5-A35D-4391-AAFE-72E442723726}"/>
              </c:ext>
            </c:extLst>
          </c:dPt>
          <c:dPt>
            <c:idx val="6243"/>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30C7-A35D-4391-AAFE-72E442723726}"/>
              </c:ext>
            </c:extLst>
          </c:dPt>
          <c:dPt>
            <c:idx val="6244"/>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30C9-A35D-4391-AAFE-72E442723726}"/>
              </c:ext>
            </c:extLst>
          </c:dPt>
          <c:dPt>
            <c:idx val="6245"/>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30CB-A35D-4391-AAFE-72E442723726}"/>
              </c:ext>
            </c:extLst>
          </c:dPt>
          <c:dPt>
            <c:idx val="6246"/>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0CD-A35D-4391-AAFE-72E442723726}"/>
              </c:ext>
            </c:extLst>
          </c:dPt>
          <c:dPt>
            <c:idx val="6247"/>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0CF-A35D-4391-AAFE-72E442723726}"/>
              </c:ext>
            </c:extLst>
          </c:dPt>
          <c:dPt>
            <c:idx val="6248"/>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0D1-A35D-4391-AAFE-72E442723726}"/>
              </c:ext>
            </c:extLst>
          </c:dPt>
          <c:dPt>
            <c:idx val="6249"/>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0D3-A35D-4391-AAFE-72E442723726}"/>
              </c:ext>
            </c:extLst>
          </c:dPt>
          <c:dPt>
            <c:idx val="6250"/>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0D5-A35D-4391-AAFE-72E442723726}"/>
              </c:ext>
            </c:extLst>
          </c:dPt>
          <c:dPt>
            <c:idx val="6251"/>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0D7-A35D-4391-AAFE-72E442723726}"/>
              </c:ext>
            </c:extLst>
          </c:dPt>
          <c:dPt>
            <c:idx val="6252"/>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30D9-A35D-4391-AAFE-72E442723726}"/>
              </c:ext>
            </c:extLst>
          </c:dPt>
          <c:dPt>
            <c:idx val="6253"/>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30DB-A35D-4391-AAFE-72E442723726}"/>
              </c:ext>
            </c:extLst>
          </c:dPt>
          <c:dPt>
            <c:idx val="6254"/>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30DD-A35D-4391-AAFE-72E442723726}"/>
              </c:ext>
            </c:extLst>
          </c:dPt>
          <c:dPt>
            <c:idx val="6255"/>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30DF-A35D-4391-AAFE-72E442723726}"/>
              </c:ext>
            </c:extLst>
          </c:dPt>
          <c:dPt>
            <c:idx val="6256"/>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30E1-A35D-4391-AAFE-72E442723726}"/>
              </c:ext>
            </c:extLst>
          </c:dPt>
          <c:dPt>
            <c:idx val="6257"/>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30E3-A35D-4391-AAFE-72E442723726}"/>
              </c:ext>
            </c:extLst>
          </c:dPt>
          <c:dPt>
            <c:idx val="6258"/>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0E5-A35D-4391-AAFE-72E442723726}"/>
              </c:ext>
            </c:extLst>
          </c:dPt>
          <c:dPt>
            <c:idx val="6259"/>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0E7-A35D-4391-AAFE-72E442723726}"/>
              </c:ext>
            </c:extLst>
          </c:dPt>
          <c:dPt>
            <c:idx val="6260"/>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0E9-A35D-4391-AAFE-72E442723726}"/>
              </c:ext>
            </c:extLst>
          </c:dPt>
          <c:dPt>
            <c:idx val="6261"/>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0EB-A35D-4391-AAFE-72E442723726}"/>
              </c:ext>
            </c:extLst>
          </c:dPt>
          <c:dPt>
            <c:idx val="6262"/>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0ED-A35D-4391-AAFE-72E442723726}"/>
              </c:ext>
            </c:extLst>
          </c:dPt>
          <c:dPt>
            <c:idx val="6263"/>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0EF-A35D-4391-AAFE-72E442723726}"/>
              </c:ext>
            </c:extLst>
          </c:dPt>
          <c:dPt>
            <c:idx val="6264"/>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30F1-A35D-4391-AAFE-72E442723726}"/>
              </c:ext>
            </c:extLst>
          </c:dPt>
          <c:dPt>
            <c:idx val="6265"/>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30F3-A35D-4391-AAFE-72E442723726}"/>
              </c:ext>
            </c:extLst>
          </c:dPt>
          <c:dPt>
            <c:idx val="6266"/>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30F5-A35D-4391-AAFE-72E442723726}"/>
              </c:ext>
            </c:extLst>
          </c:dPt>
          <c:dPt>
            <c:idx val="6267"/>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30F7-A35D-4391-AAFE-72E442723726}"/>
              </c:ext>
            </c:extLst>
          </c:dPt>
          <c:dPt>
            <c:idx val="6268"/>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30F9-A35D-4391-AAFE-72E442723726}"/>
              </c:ext>
            </c:extLst>
          </c:dPt>
          <c:dPt>
            <c:idx val="6269"/>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30FB-A35D-4391-AAFE-72E442723726}"/>
              </c:ext>
            </c:extLst>
          </c:dPt>
          <c:dPt>
            <c:idx val="6270"/>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30FD-A35D-4391-AAFE-72E442723726}"/>
              </c:ext>
            </c:extLst>
          </c:dPt>
          <c:dPt>
            <c:idx val="6271"/>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30FF-A35D-4391-AAFE-72E442723726}"/>
              </c:ext>
            </c:extLst>
          </c:dPt>
          <c:dPt>
            <c:idx val="6272"/>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3101-A35D-4391-AAFE-72E442723726}"/>
              </c:ext>
            </c:extLst>
          </c:dPt>
          <c:dPt>
            <c:idx val="6273"/>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3103-A35D-4391-AAFE-72E442723726}"/>
              </c:ext>
            </c:extLst>
          </c:dPt>
          <c:dPt>
            <c:idx val="6274"/>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3105-A35D-4391-AAFE-72E442723726}"/>
              </c:ext>
            </c:extLst>
          </c:dPt>
          <c:dPt>
            <c:idx val="6275"/>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3107-A35D-4391-AAFE-72E442723726}"/>
              </c:ext>
            </c:extLst>
          </c:dPt>
          <c:dPt>
            <c:idx val="6276"/>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109-A35D-4391-AAFE-72E442723726}"/>
              </c:ext>
            </c:extLst>
          </c:dPt>
          <c:dPt>
            <c:idx val="6277"/>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10B-A35D-4391-AAFE-72E442723726}"/>
              </c:ext>
            </c:extLst>
          </c:dPt>
          <c:dPt>
            <c:idx val="6278"/>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10D-A35D-4391-AAFE-72E442723726}"/>
              </c:ext>
            </c:extLst>
          </c:dPt>
          <c:dPt>
            <c:idx val="6279"/>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10F-A35D-4391-AAFE-72E442723726}"/>
              </c:ext>
            </c:extLst>
          </c:dPt>
          <c:dPt>
            <c:idx val="6280"/>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111-A35D-4391-AAFE-72E442723726}"/>
              </c:ext>
            </c:extLst>
          </c:dPt>
          <c:dPt>
            <c:idx val="6281"/>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113-A35D-4391-AAFE-72E442723726}"/>
              </c:ext>
            </c:extLst>
          </c:dPt>
          <c:dPt>
            <c:idx val="6282"/>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3115-A35D-4391-AAFE-72E442723726}"/>
              </c:ext>
            </c:extLst>
          </c:dPt>
          <c:dPt>
            <c:idx val="6283"/>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3117-A35D-4391-AAFE-72E442723726}"/>
              </c:ext>
            </c:extLst>
          </c:dPt>
          <c:dPt>
            <c:idx val="6284"/>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3119-A35D-4391-AAFE-72E442723726}"/>
              </c:ext>
            </c:extLst>
          </c:dPt>
          <c:dPt>
            <c:idx val="6285"/>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311B-A35D-4391-AAFE-72E442723726}"/>
              </c:ext>
            </c:extLst>
          </c:dPt>
          <c:dPt>
            <c:idx val="6286"/>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311D-A35D-4391-AAFE-72E442723726}"/>
              </c:ext>
            </c:extLst>
          </c:dPt>
          <c:dPt>
            <c:idx val="6287"/>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311F-A35D-4391-AAFE-72E442723726}"/>
              </c:ext>
            </c:extLst>
          </c:dPt>
          <c:dPt>
            <c:idx val="6288"/>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121-A35D-4391-AAFE-72E442723726}"/>
              </c:ext>
            </c:extLst>
          </c:dPt>
          <c:dPt>
            <c:idx val="6289"/>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123-A35D-4391-AAFE-72E442723726}"/>
              </c:ext>
            </c:extLst>
          </c:dPt>
          <c:dPt>
            <c:idx val="6290"/>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125-A35D-4391-AAFE-72E442723726}"/>
              </c:ext>
            </c:extLst>
          </c:dPt>
          <c:dPt>
            <c:idx val="6291"/>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127-A35D-4391-AAFE-72E442723726}"/>
              </c:ext>
            </c:extLst>
          </c:dPt>
          <c:dPt>
            <c:idx val="6292"/>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129-A35D-4391-AAFE-72E442723726}"/>
              </c:ext>
            </c:extLst>
          </c:dPt>
          <c:dPt>
            <c:idx val="6293"/>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12B-A35D-4391-AAFE-72E442723726}"/>
              </c:ext>
            </c:extLst>
          </c:dPt>
          <c:dPt>
            <c:idx val="6294"/>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312D-A35D-4391-AAFE-72E442723726}"/>
              </c:ext>
            </c:extLst>
          </c:dPt>
          <c:dPt>
            <c:idx val="6295"/>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312F-A35D-4391-AAFE-72E442723726}"/>
              </c:ext>
            </c:extLst>
          </c:dPt>
          <c:dPt>
            <c:idx val="6296"/>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3131-A35D-4391-AAFE-72E442723726}"/>
              </c:ext>
            </c:extLst>
          </c:dPt>
          <c:dPt>
            <c:idx val="6297"/>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3133-A35D-4391-AAFE-72E442723726}"/>
              </c:ext>
            </c:extLst>
          </c:dPt>
          <c:dPt>
            <c:idx val="6298"/>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3135-A35D-4391-AAFE-72E442723726}"/>
              </c:ext>
            </c:extLst>
          </c:dPt>
          <c:dPt>
            <c:idx val="6299"/>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3137-A35D-4391-AAFE-72E442723726}"/>
              </c:ext>
            </c:extLst>
          </c:dPt>
          <c:dPt>
            <c:idx val="6300"/>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139-A35D-4391-AAFE-72E442723726}"/>
              </c:ext>
            </c:extLst>
          </c:dPt>
          <c:dPt>
            <c:idx val="6301"/>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13B-A35D-4391-AAFE-72E442723726}"/>
              </c:ext>
            </c:extLst>
          </c:dPt>
          <c:dPt>
            <c:idx val="6302"/>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13D-A35D-4391-AAFE-72E442723726}"/>
              </c:ext>
            </c:extLst>
          </c:dPt>
          <c:dPt>
            <c:idx val="6303"/>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13F-A35D-4391-AAFE-72E442723726}"/>
              </c:ext>
            </c:extLst>
          </c:dPt>
          <c:dPt>
            <c:idx val="6304"/>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141-A35D-4391-AAFE-72E442723726}"/>
              </c:ext>
            </c:extLst>
          </c:dPt>
          <c:dPt>
            <c:idx val="6305"/>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143-A35D-4391-AAFE-72E442723726}"/>
              </c:ext>
            </c:extLst>
          </c:dPt>
          <c:dPt>
            <c:idx val="6306"/>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3145-A35D-4391-AAFE-72E442723726}"/>
              </c:ext>
            </c:extLst>
          </c:dPt>
          <c:dPt>
            <c:idx val="6307"/>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3147-A35D-4391-AAFE-72E442723726}"/>
              </c:ext>
            </c:extLst>
          </c:dPt>
          <c:dPt>
            <c:idx val="6308"/>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3149-A35D-4391-AAFE-72E442723726}"/>
              </c:ext>
            </c:extLst>
          </c:dPt>
          <c:dPt>
            <c:idx val="6309"/>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314B-A35D-4391-AAFE-72E442723726}"/>
              </c:ext>
            </c:extLst>
          </c:dPt>
          <c:dPt>
            <c:idx val="6310"/>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314D-A35D-4391-AAFE-72E442723726}"/>
              </c:ext>
            </c:extLst>
          </c:dPt>
          <c:dPt>
            <c:idx val="6311"/>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314F-A35D-4391-AAFE-72E442723726}"/>
              </c:ext>
            </c:extLst>
          </c:dPt>
          <c:dPt>
            <c:idx val="6312"/>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151-A35D-4391-AAFE-72E442723726}"/>
              </c:ext>
            </c:extLst>
          </c:dPt>
          <c:dPt>
            <c:idx val="6313"/>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153-A35D-4391-AAFE-72E442723726}"/>
              </c:ext>
            </c:extLst>
          </c:dPt>
          <c:dPt>
            <c:idx val="6314"/>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155-A35D-4391-AAFE-72E442723726}"/>
              </c:ext>
            </c:extLst>
          </c:dPt>
          <c:dPt>
            <c:idx val="6315"/>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157-A35D-4391-AAFE-72E442723726}"/>
              </c:ext>
            </c:extLst>
          </c:dPt>
          <c:dPt>
            <c:idx val="6316"/>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159-A35D-4391-AAFE-72E442723726}"/>
              </c:ext>
            </c:extLst>
          </c:dPt>
          <c:dPt>
            <c:idx val="6317"/>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15B-A35D-4391-AAFE-72E442723726}"/>
              </c:ext>
            </c:extLst>
          </c:dPt>
          <c:dPt>
            <c:idx val="6318"/>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315D-A35D-4391-AAFE-72E442723726}"/>
              </c:ext>
            </c:extLst>
          </c:dPt>
          <c:dPt>
            <c:idx val="6319"/>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315F-A35D-4391-AAFE-72E442723726}"/>
              </c:ext>
            </c:extLst>
          </c:dPt>
          <c:dPt>
            <c:idx val="6320"/>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3161-A35D-4391-AAFE-72E442723726}"/>
              </c:ext>
            </c:extLst>
          </c:dPt>
          <c:dPt>
            <c:idx val="6321"/>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3163-A35D-4391-AAFE-72E442723726}"/>
              </c:ext>
            </c:extLst>
          </c:dPt>
          <c:dPt>
            <c:idx val="6322"/>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3165-A35D-4391-AAFE-72E442723726}"/>
              </c:ext>
            </c:extLst>
          </c:dPt>
          <c:dPt>
            <c:idx val="6323"/>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3167-A35D-4391-AAFE-72E442723726}"/>
              </c:ext>
            </c:extLst>
          </c:dPt>
          <c:dPt>
            <c:idx val="6324"/>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3169-A35D-4391-AAFE-72E442723726}"/>
              </c:ext>
            </c:extLst>
          </c:dPt>
          <c:dPt>
            <c:idx val="6325"/>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316B-A35D-4391-AAFE-72E442723726}"/>
              </c:ext>
            </c:extLst>
          </c:dPt>
          <c:dPt>
            <c:idx val="6326"/>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316D-A35D-4391-AAFE-72E442723726}"/>
              </c:ext>
            </c:extLst>
          </c:dPt>
          <c:dPt>
            <c:idx val="6327"/>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316F-A35D-4391-AAFE-72E442723726}"/>
              </c:ext>
            </c:extLst>
          </c:dPt>
          <c:dPt>
            <c:idx val="6328"/>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3171-A35D-4391-AAFE-72E442723726}"/>
              </c:ext>
            </c:extLst>
          </c:dPt>
          <c:dPt>
            <c:idx val="6329"/>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3173-A35D-4391-AAFE-72E442723726}"/>
              </c:ext>
            </c:extLst>
          </c:dPt>
          <c:dPt>
            <c:idx val="6330"/>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175-A35D-4391-AAFE-72E442723726}"/>
              </c:ext>
            </c:extLst>
          </c:dPt>
          <c:dPt>
            <c:idx val="6331"/>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177-A35D-4391-AAFE-72E442723726}"/>
              </c:ext>
            </c:extLst>
          </c:dPt>
          <c:dPt>
            <c:idx val="6332"/>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179-A35D-4391-AAFE-72E442723726}"/>
              </c:ext>
            </c:extLst>
          </c:dPt>
          <c:dPt>
            <c:idx val="6333"/>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17B-A35D-4391-AAFE-72E442723726}"/>
              </c:ext>
            </c:extLst>
          </c:dPt>
          <c:dPt>
            <c:idx val="6334"/>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17D-A35D-4391-AAFE-72E442723726}"/>
              </c:ext>
            </c:extLst>
          </c:dPt>
          <c:dPt>
            <c:idx val="6335"/>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17F-A35D-4391-AAFE-72E442723726}"/>
              </c:ext>
            </c:extLst>
          </c:dPt>
          <c:dPt>
            <c:idx val="6336"/>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3181-A35D-4391-AAFE-72E442723726}"/>
              </c:ext>
            </c:extLst>
          </c:dPt>
          <c:dPt>
            <c:idx val="6337"/>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3183-A35D-4391-AAFE-72E442723726}"/>
              </c:ext>
            </c:extLst>
          </c:dPt>
          <c:dPt>
            <c:idx val="6338"/>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3185-A35D-4391-AAFE-72E442723726}"/>
              </c:ext>
            </c:extLst>
          </c:dPt>
          <c:dPt>
            <c:idx val="6339"/>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3187-A35D-4391-AAFE-72E442723726}"/>
              </c:ext>
            </c:extLst>
          </c:dPt>
          <c:dPt>
            <c:idx val="6340"/>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3189-A35D-4391-AAFE-72E442723726}"/>
              </c:ext>
            </c:extLst>
          </c:dPt>
          <c:dPt>
            <c:idx val="6341"/>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318B-A35D-4391-AAFE-72E442723726}"/>
              </c:ext>
            </c:extLst>
          </c:dPt>
          <c:dPt>
            <c:idx val="6342"/>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18D-A35D-4391-AAFE-72E442723726}"/>
              </c:ext>
            </c:extLst>
          </c:dPt>
          <c:dPt>
            <c:idx val="6343"/>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18F-A35D-4391-AAFE-72E442723726}"/>
              </c:ext>
            </c:extLst>
          </c:dPt>
          <c:dPt>
            <c:idx val="6344"/>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191-A35D-4391-AAFE-72E442723726}"/>
              </c:ext>
            </c:extLst>
          </c:dPt>
          <c:dPt>
            <c:idx val="6345"/>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193-A35D-4391-AAFE-72E442723726}"/>
              </c:ext>
            </c:extLst>
          </c:dPt>
          <c:dPt>
            <c:idx val="6346"/>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195-A35D-4391-AAFE-72E442723726}"/>
              </c:ext>
            </c:extLst>
          </c:dPt>
          <c:dPt>
            <c:idx val="6347"/>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197-A35D-4391-AAFE-72E442723726}"/>
              </c:ext>
            </c:extLst>
          </c:dPt>
          <c:dPt>
            <c:idx val="6348"/>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3199-A35D-4391-AAFE-72E442723726}"/>
              </c:ext>
            </c:extLst>
          </c:dPt>
          <c:dPt>
            <c:idx val="6349"/>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319B-A35D-4391-AAFE-72E442723726}"/>
              </c:ext>
            </c:extLst>
          </c:dPt>
          <c:dPt>
            <c:idx val="6350"/>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319D-A35D-4391-AAFE-72E442723726}"/>
              </c:ext>
            </c:extLst>
          </c:dPt>
          <c:dPt>
            <c:idx val="6351"/>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319F-A35D-4391-AAFE-72E442723726}"/>
              </c:ext>
            </c:extLst>
          </c:dPt>
          <c:dPt>
            <c:idx val="6352"/>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31A1-A35D-4391-AAFE-72E442723726}"/>
              </c:ext>
            </c:extLst>
          </c:dPt>
          <c:dPt>
            <c:idx val="6353"/>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31A3-A35D-4391-AAFE-72E442723726}"/>
              </c:ext>
            </c:extLst>
          </c:dPt>
          <c:dPt>
            <c:idx val="6354"/>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1A5-A35D-4391-AAFE-72E442723726}"/>
              </c:ext>
            </c:extLst>
          </c:dPt>
          <c:dPt>
            <c:idx val="6355"/>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1A7-A35D-4391-AAFE-72E442723726}"/>
              </c:ext>
            </c:extLst>
          </c:dPt>
          <c:dPt>
            <c:idx val="6356"/>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1A9-A35D-4391-AAFE-72E442723726}"/>
              </c:ext>
            </c:extLst>
          </c:dPt>
          <c:dPt>
            <c:idx val="6357"/>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1AB-A35D-4391-AAFE-72E442723726}"/>
              </c:ext>
            </c:extLst>
          </c:dPt>
          <c:dPt>
            <c:idx val="6358"/>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1AD-A35D-4391-AAFE-72E442723726}"/>
              </c:ext>
            </c:extLst>
          </c:dPt>
          <c:dPt>
            <c:idx val="6359"/>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1AF-A35D-4391-AAFE-72E442723726}"/>
              </c:ext>
            </c:extLst>
          </c:dPt>
          <c:dPt>
            <c:idx val="6360"/>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31B1-A35D-4391-AAFE-72E442723726}"/>
              </c:ext>
            </c:extLst>
          </c:dPt>
          <c:dPt>
            <c:idx val="6361"/>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31B3-A35D-4391-AAFE-72E442723726}"/>
              </c:ext>
            </c:extLst>
          </c:dPt>
          <c:dPt>
            <c:idx val="6362"/>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31B5-A35D-4391-AAFE-72E442723726}"/>
              </c:ext>
            </c:extLst>
          </c:dPt>
          <c:dPt>
            <c:idx val="6363"/>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31B7-A35D-4391-AAFE-72E442723726}"/>
              </c:ext>
            </c:extLst>
          </c:dPt>
          <c:dPt>
            <c:idx val="6364"/>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31B9-A35D-4391-AAFE-72E442723726}"/>
              </c:ext>
            </c:extLst>
          </c:dPt>
          <c:dPt>
            <c:idx val="6365"/>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31BB-A35D-4391-AAFE-72E442723726}"/>
              </c:ext>
            </c:extLst>
          </c:dPt>
          <c:dPt>
            <c:idx val="6366"/>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1BD-A35D-4391-AAFE-72E442723726}"/>
              </c:ext>
            </c:extLst>
          </c:dPt>
          <c:dPt>
            <c:idx val="6367"/>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1BF-A35D-4391-AAFE-72E442723726}"/>
              </c:ext>
            </c:extLst>
          </c:dPt>
          <c:dPt>
            <c:idx val="6368"/>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1C1-A35D-4391-AAFE-72E442723726}"/>
              </c:ext>
            </c:extLst>
          </c:dPt>
          <c:dPt>
            <c:idx val="6369"/>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1C3-A35D-4391-AAFE-72E442723726}"/>
              </c:ext>
            </c:extLst>
          </c:dPt>
          <c:dPt>
            <c:idx val="6370"/>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1C5-A35D-4391-AAFE-72E442723726}"/>
              </c:ext>
            </c:extLst>
          </c:dPt>
          <c:dPt>
            <c:idx val="6371"/>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1C7-A35D-4391-AAFE-72E442723726}"/>
              </c:ext>
            </c:extLst>
          </c:dPt>
          <c:dPt>
            <c:idx val="6372"/>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31C9-A35D-4391-AAFE-72E442723726}"/>
              </c:ext>
            </c:extLst>
          </c:dPt>
          <c:dPt>
            <c:idx val="6373"/>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31CB-A35D-4391-AAFE-72E442723726}"/>
              </c:ext>
            </c:extLst>
          </c:dPt>
          <c:dPt>
            <c:idx val="6374"/>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31CD-A35D-4391-AAFE-72E442723726}"/>
              </c:ext>
            </c:extLst>
          </c:dPt>
          <c:dPt>
            <c:idx val="6375"/>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31CF-A35D-4391-AAFE-72E442723726}"/>
              </c:ext>
            </c:extLst>
          </c:dPt>
          <c:dPt>
            <c:idx val="6376"/>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31D1-A35D-4391-AAFE-72E442723726}"/>
              </c:ext>
            </c:extLst>
          </c:dPt>
          <c:dPt>
            <c:idx val="6377"/>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31D3-A35D-4391-AAFE-72E442723726}"/>
              </c:ext>
            </c:extLst>
          </c:dPt>
          <c:dPt>
            <c:idx val="6378"/>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31D5-A35D-4391-AAFE-72E442723726}"/>
              </c:ext>
            </c:extLst>
          </c:dPt>
          <c:dPt>
            <c:idx val="6379"/>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31D7-A35D-4391-AAFE-72E442723726}"/>
              </c:ext>
            </c:extLst>
          </c:dPt>
          <c:dPt>
            <c:idx val="6380"/>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31D9-A35D-4391-AAFE-72E442723726}"/>
              </c:ext>
            </c:extLst>
          </c:dPt>
          <c:dPt>
            <c:idx val="6381"/>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31DB-A35D-4391-AAFE-72E442723726}"/>
              </c:ext>
            </c:extLst>
          </c:dPt>
          <c:dPt>
            <c:idx val="6382"/>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31DD-A35D-4391-AAFE-72E442723726}"/>
              </c:ext>
            </c:extLst>
          </c:dPt>
          <c:dPt>
            <c:idx val="6383"/>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31DF-A35D-4391-AAFE-72E442723726}"/>
              </c:ext>
            </c:extLst>
          </c:dPt>
          <c:dPt>
            <c:idx val="6384"/>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1E1-A35D-4391-AAFE-72E442723726}"/>
              </c:ext>
            </c:extLst>
          </c:dPt>
          <c:dPt>
            <c:idx val="6385"/>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1E3-A35D-4391-AAFE-72E442723726}"/>
              </c:ext>
            </c:extLst>
          </c:dPt>
          <c:dPt>
            <c:idx val="6386"/>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1E5-A35D-4391-AAFE-72E442723726}"/>
              </c:ext>
            </c:extLst>
          </c:dPt>
          <c:dPt>
            <c:idx val="6387"/>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1E7-A35D-4391-AAFE-72E442723726}"/>
              </c:ext>
            </c:extLst>
          </c:dPt>
          <c:dPt>
            <c:idx val="6388"/>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1E9-A35D-4391-AAFE-72E442723726}"/>
              </c:ext>
            </c:extLst>
          </c:dPt>
          <c:dPt>
            <c:idx val="6389"/>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1EB-A35D-4391-AAFE-72E442723726}"/>
              </c:ext>
            </c:extLst>
          </c:dPt>
          <c:dPt>
            <c:idx val="6390"/>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31ED-A35D-4391-AAFE-72E442723726}"/>
              </c:ext>
            </c:extLst>
          </c:dPt>
          <c:dPt>
            <c:idx val="6391"/>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31EF-A35D-4391-AAFE-72E442723726}"/>
              </c:ext>
            </c:extLst>
          </c:dPt>
          <c:dPt>
            <c:idx val="6392"/>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31F1-A35D-4391-AAFE-72E442723726}"/>
              </c:ext>
            </c:extLst>
          </c:dPt>
          <c:dPt>
            <c:idx val="6393"/>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31F3-A35D-4391-AAFE-72E442723726}"/>
              </c:ext>
            </c:extLst>
          </c:dPt>
          <c:dPt>
            <c:idx val="6394"/>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31F5-A35D-4391-AAFE-72E442723726}"/>
              </c:ext>
            </c:extLst>
          </c:dPt>
          <c:dPt>
            <c:idx val="6395"/>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31F7-A35D-4391-AAFE-72E442723726}"/>
              </c:ext>
            </c:extLst>
          </c:dPt>
          <c:dPt>
            <c:idx val="6396"/>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1F9-A35D-4391-AAFE-72E442723726}"/>
              </c:ext>
            </c:extLst>
          </c:dPt>
          <c:dPt>
            <c:idx val="6397"/>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1FB-A35D-4391-AAFE-72E442723726}"/>
              </c:ext>
            </c:extLst>
          </c:dPt>
          <c:dPt>
            <c:idx val="6398"/>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1FD-A35D-4391-AAFE-72E442723726}"/>
              </c:ext>
            </c:extLst>
          </c:dPt>
          <c:dPt>
            <c:idx val="6399"/>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1FF-A35D-4391-AAFE-72E442723726}"/>
              </c:ext>
            </c:extLst>
          </c:dPt>
          <c:dPt>
            <c:idx val="6400"/>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201-A35D-4391-AAFE-72E442723726}"/>
              </c:ext>
            </c:extLst>
          </c:dPt>
          <c:dPt>
            <c:idx val="6401"/>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203-A35D-4391-AAFE-72E442723726}"/>
              </c:ext>
            </c:extLst>
          </c:dPt>
          <c:dPt>
            <c:idx val="6402"/>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3205-A35D-4391-AAFE-72E442723726}"/>
              </c:ext>
            </c:extLst>
          </c:dPt>
          <c:dPt>
            <c:idx val="6403"/>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3207-A35D-4391-AAFE-72E442723726}"/>
              </c:ext>
            </c:extLst>
          </c:dPt>
          <c:dPt>
            <c:idx val="6404"/>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3209-A35D-4391-AAFE-72E442723726}"/>
              </c:ext>
            </c:extLst>
          </c:dPt>
          <c:dPt>
            <c:idx val="6405"/>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320B-A35D-4391-AAFE-72E442723726}"/>
              </c:ext>
            </c:extLst>
          </c:dPt>
          <c:dPt>
            <c:idx val="6406"/>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320D-A35D-4391-AAFE-72E442723726}"/>
              </c:ext>
            </c:extLst>
          </c:dPt>
          <c:dPt>
            <c:idx val="6407"/>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320F-A35D-4391-AAFE-72E442723726}"/>
              </c:ext>
            </c:extLst>
          </c:dPt>
          <c:dPt>
            <c:idx val="6408"/>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211-A35D-4391-AAFE-72E442723726}"/>
              </c:ext>
            </c:extLst>
          </c:dPt>
          <c:dPt>
            <c:idx val="6409"/>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213-A35D-4391-AAFE-72E442723726}"/>
              </c:ext>
            </c:extLst>
          </c:dPt>
          <c:dPt>
            <c:idx val="6410"/>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215-A35D-4391-AAFE-72E442723726}"/>
              </c:ext>
            </c:extLst>
          </c:dPt>
          <c:dPt>
            <c:idx val="6411"/>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217-A35D-4391-AAFE-72E442723726}"/>
              </c:ext>
            </c:extLst>
          </c:dPt>
          <c:dPt>
            <c:idx val="6412"/>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219-A35D-4391-AAFE-72E442723726}"/>
              </c:ext>
            </c:extLst>
          </c:dPt>
          <c:dPt>
            <c:idx val="6413"/>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21B-A35D-4391-AAFE-72E442723726}"/>
              </c:ext>
            </c:extLst>
          </c:dPt>
          <c:dPt>
            <c:idx val="6414"/>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321D-A35D-4391-AAFE-72E442723726}"/>
              </c:ext>
            </c:extLst>
          </c:dPt>
          <c:dPt>
            <c:idx val="6415"/>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321F-A35D-4391-AAFE-72E442723726}"/>
              </c:ext>
            </c:extLst>
          </c:dPt>
          <c:dPt>
            <c:idx val="6416"/>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3221-A35D-4391-AAFE-72E442723726}"/>
              </c:ext>
            </c:extLst>
          </c:dPt>
          <c:dPt>
            <c:idx val="6417"/>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3223-A35D-4391-AAFE-72E442723726}"/>
              </c:ext>
            </c:extLst>
          </c:dPt>
          <c:dPt>
            <c:idx val="6418"/>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3225-A35D-4391-AAFE-72E442723726}"/>
              </c:ext>
            </c:extLst>
          </c:dPt>
          <c:dPt>
            <c:idx val="6419"/>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3227-A35D-4391-AAFE-72E442723726}"/>
              </c:ext>
            </c:extLst>
          </c:dPt>
          <c:dPt>
            <c:idx val="6420"/>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229-A35D-4391-AAFE-72E442723726}"/>
              </c:ext>
            </c:extLst>
          </c:dPt>
          <c:dPt>
            <c:idx val="6421"/>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22B-A35D-4391-AAFE-72E442723726}"/>
              </c:ext>
            </c:extLst>
          </c:dPt>
          <c:dPt>
            <c:idx val="6422"/>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22D-A35D-4391-AAFE-72E442723726}"/>
              </c:ext>
            </c:extLst>
          </c:dPt>
          <c:dPt>
            <c:idx val="6423"/>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22F-A35D-4391-AAFE-72E442723726}"/>
              </c:ext>
            </c:extLst>
          </c:dPt>
          <c:dPt>
            <c:idx val="6424"/>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231-A35D-4391-AAFE-72E442723726}"/>
              </c:ext>
            </c:extLst>
          </c:dPt>
          <c:dPt>
            <c:idx val="6425"/>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233-A35D-4391-AAFE-72E442723726}"/>
              </c:ext>
            </c:extLst>
          </c:dPt>
          <c:dPt>
            <c:idx val="6426"/>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3235-A35D-4391-AAFE-72E442723726}"/>
              </c:ext>
            </c:extLst>
          </c:dPt>
          <c:dPt>
            <c:idx val="6427"/>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3237-A35D-4391-AAFE-72E442723726}"/>
              </c:ext>
            </c:extLst>
          </c:dPt>
          <c:dPt>
            <c:idx val="6428"/>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3239-A35D-4391-AAFE-72E442723726}"/>
              </c:ext>
            </c:extLst>
          </c:dPt>
          <c:dPt>
            <c:idx val="6429"/>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323B-A35D-4391-AAFE-72E442723726}"/>
              </c:ext>
            </c:extLst>
          </c:dPt>
          <c:dPt>
            <c:idx val="6430"/>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323D-A35D-4391-AAFE-72E442723726}"/>
              </c:ext>
            </c:extLst>
          </c:dPt>
          <c:dPt>
            <c:idx val="6431"/>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323F-A35D-4391-AAFE-72E442723726}"/>
              </c:ext>
            </c:extLst>
          </c:dPt>
          <c:dPt>
            <c:idx val="6432"/>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3241-A35D-4391-AAFE-72E442723726}"/>
              </c:ext>
            </c:extLst>
          </c:dPt>
          <c:dPt>
            <c:idx val="6433"/>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3243-A35D-4391-AAFE-72E442723726}"/>
              </c:ext>
            </c:extLst>
          </c:dPt>
          <c:dPt>
            <c:idx val="6434"/>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3245-A35D-4391-AAFE-72E442723726}"/>
              </c:ext>
            </c:extLst>
          </c:dPt>
          <c:dPt>
            <c:idx val="6435"/>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3247-A35D-4391-AAFE-72E442723726}"/>
              </c:ext>
            </c:extLst>
          </c:dPt>
          <c:dPt>
            <c:idx val="6436"/>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3249-A35D-4391-AAFE-72E442723726}"/>
              </c:ext>
            </c:extLst>
          </c:dPt>
          <c:dPt>
            <c:idx val="6437"/>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324B-A35D-4391-AAFE-72E442723726}"/>
              </c:ext>
            </c:extLst>
          </c:dPt>
          <c:dPt>
            <c:idx val="6438"/>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24D-A35D-4391-AAFE-72E442723726}"/>
              </c:ext>
            </c:extLst>
          </c:dPt>
          <c:dPt>
            <c:idx val="6439"/>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24F-A35D-4391-AAFE-72E442723726}"/>
              </c:ext>
            </c:extLst>
          </c:dPt>
          <c:dPt>
            <c:idx val="6440"/>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251-A35D-4391-AAFE-72E442723726}"/>
              </c:ext>
            </c:extLst>
          </c:dPt>
          <c:dPt>
            <c:idx val="6441"/>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253-A35D-4391-AAFE-72E442723726}"/>
              </c:ext>
            </c:extLst>
          </c:dPt>
          <c:dPt>
            <c:idx val="6442"/>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255-A35D-4391-AAFE-72E442723726}"/>
              </c:ext>
            </c:extLst>
          </c:dPt>
          <c:dPt>
            <c:idx val="6443"/>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257-A35D-4391-AAFE-72E442723726}"/>
              </c:ext>
            </c:extLst>
          </c:dPt>
          <c:dPt>
            <c:idx val="6444"/>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3259-A35D-4391-AAFE-72E442723726}"/>
              </c:ext>
            </c:extLst>
          </c:dPt>
          <c:dPt>
            <c:idx val="6445"/>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325B-A35D-4391-AAFE-72E442723726}"/>
              </c:ext>
            </c:extLst>
          </c:dPt>
          <c:dPt>
            <c:idx val="6446"/>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325D-A35D-4391-AAFE-72E442723726}"/>
              </c:ext>
            </c:extLst>
          </c:dPt>
          <c:dPt>
            <c:idx val="6447"/>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325F-A35D-4391-AAFE-72E442723726}"/>
              </c:ext>
            </c:extLst>
          </c:dPt>
          <c:dPt>
            <c:idx val="6448"/>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3261-A35D-4391-AAFE-72E442723726}"/>
              </c:ext>
            </c:extLst>
          </c:dPt>
          <c:dPt>
            <c:idx val="6449"/>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3263-A35D-4391-AAFE-72E442723726}"/>
              </c:ext>
            </c:extLst>
          </c:dPt>
          <c:dPt>
            <c:idx val="6450"/>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265-A35D-4391-AAFE-72E442723726}"/>
              </c:ext>
            </c:extLst>
          </c:dPt>
          <c:dPt>
            <c:idx val="6451"/>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267-A35D-4391-AAFE-72E442723726}"/>
              </c:ext>
            </c:extLst>
          </c:dPt>
          <c:dPt>
            <c:idx val="6452"/>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269-A35D-4391-AAFE-72E442723726}"/>
              </c:ext>
            </c:extLst>
          </c:dPt>
          <c:dPt>
            <c:idx val="6453"/>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26B-A35D-4391-AAFE-72E442723726}"/>
              </c:ext>
            </c:extLst>
          </c:dPt>
          <c:dPt>
            <c:idx val="6454"/>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26D-A35D-4391-AAFE-72E442723726}"/>
              </c:ext>
            </c:extLst>
          </c:dPt>
          <c:dPt>
            <c:idx val="6455"/>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26F-A35D-4391-AAFE-72E442723726}"/>
              </c:ext>
            </c:extLst>
          </c:dPt>
          <c:dPt>
            <c:idx val="6456"/>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3271-A35D-4391-AAFE-72E442723726}"/>
              </c:ext>
            </c:extLst>
          </c:dPt>
          <c:dPt>
            <c:idx val="6457"/>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3273-A35D-4391-AAFE-72E442723726}"/>
              </c:ext>
            </c:extLst>
          </c:dPt>
          <c:dPt>
            <c:idx val="6458"/>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3275-A35D-4391-AAFE-72E442723726}"/>
              </c:ext>
            </c:extLst>
          </c:dPt>
          <c:dPt>
            <c:idx val="6459"/>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3277-A35D-4391-AAFE-72E442723726}"/>
              </c:ext>
            </c:extLst>
          </c:dPt>
          <c:dPt>
            <c:idx val="6460"/>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3279-A35D-4391-AAFE-72E442723726}"/>
              </c:ext>
            </c:extLst>
          </c:dPt>
          <c:dPt>
            <c:idx val="6461"/>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327B-A35D-4391-AAFE-72E442723726}"/>
              </c:ext>
            </c:extLst>
          </c:dPt>
          <c:dPt>
            <c:idx val="6462"/>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27D-A35D-4391-AAFE-72E442723726}"/>
              </c:ext>
            </c:extLst>
          </c:dPt>
          <c:dPt>
            <c:idx val="6463"/>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27F-A35D-4391-AAFE-72E442723726}"/>
              </c:ext>
            </c:extLst>
          </c:dPt>
          <c:dPt>
            <c:idx val="6464"/>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281-A35D-4391-AAFE-72E442723726}"/>
              </c:ext>
            </c:extLst>
          </c:dPt>
          <c:dPt>
            <c:idx val="6465"/>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283-A35D-4391-AAFE-72E442723726}"/>
              </c:ext>
            </c:extLst>
          </c:dPt>
          <c:dPt>
            <c:idx val="6466"/>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285-A35D-4391-AAFE-72E442723726}"/>
              </c:ext>
            </c:extLst>
          </c:dPt>
          <c:dPt>
            <c:idx val="6467"/>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287-A35D-4391-AAFE-72E442723726}"/>
              </c:ext>
            </c:extLst>
          </c:dPt>
          <c:dPt>
            <c:idx val="6468"/>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3289-A35D-4391-AAFE-72E442723726}"/>
              </c:ext>
            </c:extLst>
          </c:dPt>
          <c:dPt>
            <c:idx val="6469"/>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328B-A35D-4391-AAFE-72E442723726}"/>
              </c:ext>
            </c:extLst>
          </c:dPt>
          <c:dPt>
            <c:idx val="6470"/>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328D-A35D-4391-AAFE-72E442723726}"/>
              </c:ext>
            </c:extLst>
          </c:dPt>
          <c:dPt>
            <c:idx val="6471"/>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328F-A35D-4391-AAFE-72E442723726}"/>
              </c:ext>
            </c:extLst>
          </c:dPt>
          <c:dPt>
            <c:idx val="6472"/>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3291-A35D-4391-AAFE-72E442723726}"/>
              </c:ext>
            </c:extLst>
          </c:dPt>
          <c:dPt>
            <c:idx val="6473"/>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3293-A35D-4391-AAFE-72E442723726}"/>
              </c:ext>
            </c:extLst>
          </c:dPt>
          <c:dPt>
            <c:idx val="6474"/>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295-A35D-4391-AAFE-72E442723726}"/>
              </c:ext>
            </c:extLst>
          </c:dPt>
          <c:dPt>
            <c:idx val="6475"/>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297-A35D-4391-AAFE-72E442723726}"/>
              </c:ext>
            </c:extLst>
          </c:dPt>
          <c:dPt>
            <c:idx val="6476"/>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299-A35D-4391-AAFE-72E442723726}"/>
              </c:ext>
            </c:extLst>
          </c:dPt>
          <c:dPt>
            <c:idx val="6477"/>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29B-A35D-4391-AAFE-72E442723726}"/>
              </c:ext>
            </c:extLst>
          </c:dPt>
          <c:dPt>
            <c:idx val="6478"/>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29D-A35D-4391-AAFE-72E442723726}"/>
              </c:ext>
            </c:extLst>
          </c:dPt>
          <c:dPt>
            <c:idx val="6479"/>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29F-A35D-4391-AAFE-72E442723726}"/>
              </c:ext>
            </c:extLst>
          </c:dPt>
          <c:dPt>
            <c:idx val="6480"/>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32A1-A35D-4391-AAFE-72E442723726}"/>
              </c:ext>
            </c:extLst>
          </c:dPt>
          <c:dPt>
            <c:idx val="6481"/>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32A3-A35D-4391-AAFE-72E442723726}"/>
              </c:ext>
            </c:extLst>
          </c:dPt>
          <c:dPt>
            <c:idx val="6482"/>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32A5-A35D-4391-AAFE-72E442723726}"/>
              </c:ext>
            </c:extLst>
          </c:dPt>
          <c:dPt>
            <c:idx val="6483"/>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32A7-A35D-4391-AAFE-72E442723726}"/>
              </c:ext>
            </c:extLst>
          </c:dPt>
          <c:dPt>
            <c:idx val="6484"/>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32A9-A35D-4391-AAFE-72E442723726}"/>
              </c:ext>
            </c:extLst>
          </c:dPt>
          <c:dPt>
            <c:idx val="6485"/>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32AB-A35D-4391-AAFE-72E442723726}"/>
              </c:ext>
            </c:extLst>
          </c:dPt>
          <c:dPt>
            <c:idx val="6486"/>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32AD-A35D-4391-AAFE-72E442723726}"/>
              </c:ext>
            </c:extLst>
          </c:dPt>
          <c:dPt>
            <c:idx val="6487"/>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32AF-A35D-4391-AAFE-72E442723726}"/>
              </c:ext>
            </c:extLst>
          </c:dPt>
          <c:dPt>
            <c:idx val="6488"/>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32B1-A35D-4391-AAFE-72E442723726}"/>
              </c:ext>
            </c:extLst>
          </c:dPt>
          <c:dPt>
            <c:idx val="6489"/>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32B3-A35D-4391-AAFE-72E442723726}"/>
              </c:ext>
            </c:extLst>
          </c:dPt>
          <c:dPt>
            <c:idx val="6490"/>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32B5-A35D-4391-AAFE-72E442723726}"/>
              </c:ext>
            </c:extLst>
          </c:dPt>
          <c:dPt>
            <c:idx val="6491"/>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32B7-A35D-4391-AAFE-72E442723726}"/>
              </c:ext>
            </c:extLst>
          </c:dPt>
          <c:dPt>
            <c:idx val="6492"/>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2B9-A35D-4391-AAFE-72E442723726}"/>
              </c:ext>
            </c:extLst>
          </c:dPt>
          <c:dPt>
            <c:idx val="6493"/>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2BB-A35D-4391-AAFE-72E442723726}"/>
              </c:ext>
            </c:extLst>
          </c:dPt>
          <c:dPt>
            <c:idx val="6494"/>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2BD-A35D-4391-AAFE-72E442723726}"/>
              </c:ext>
            </c:extLst>
          </c:dPt>
          <c:dPt>
            <c:idx val="6495"/>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2BF-A35D-4391-AAFE-72E442723726}"/>
              </c:ext>
            </c:extLst>
          </c:dPt>
          <c:dPt>
            <c:idx val="6496"/>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2C1-A35D-4391-AAFE-72E442723726}"/>
              </c:ext>
            </c:extLst>
          </c:dPt>
          <c:dPt>
            <c:idx val="6497"/>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2C3-A35D-4391-AAFE-72E442723726}"/>
              </c:ext>
            </c:extLst>
          </c:dPt>
          <c:dPt>
            <c:idx val="6498"/>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32C5-A35D-4391-AAFE-72E442723726}"/>
              </c:ext>
            </c:extLst>
          </c:dPt>
          <c:dPt>
            <c:idx val="6499"/>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32C7-A35D-4391-AAFE-72E442723726}"/>
              </c:ext>
            </c:extLst>
          </c:dPt>
          <c:dPt>
            <c:idx val="6500"/>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32C9-A35D-4391-AAFE-72E442723726}"/>
              </c:ext>
            </c:extLst>
          </c:dPt>
          <c:dPt>
            <c:idx val="6501"/>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32CB-A35D-4391-AAFE-72E442723726}"/>
              </c:ext>
            </c:extLst>
          </c:dPt>
          <c:dPt>
            <c:idx val="6502"/>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32CD-A35D-4391-AAFE-72E442723726}"/>
              </c:ext>
            </c:extLst>
          </c:dPt>
          <c:dPt>
            <c:idx val="6503"/>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32CF-A35D-4391-AAFE-72E442723726}"/>
              </c:ext>
            </c:extLst>
          </c:dPt>
          <c:dPt>
            <c:idx val="6504"/>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2D1-A35D-4391-AAFE-72E442723726}"/>
              </c:ext>
            </c:extLst>
          </c:dPt>
          <c:dPt>
            <c:idx val="6505"/>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2D3-A35D-4391-AAFE-72E442723726}"/>
              </c:ext>
            </c:extLst>
          </c:dPt>
          <c:dPt>
            <c:idx val="6506"/>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2D5-A35D-4391-AAFE-72E442723726}"/>
              </c:ext>
            </c:extLst>
          </c:dPt>
          <c:dPt>
            <c:idx val="6507"/>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2D7-A35D-4391-AAFE-72E442723726}"/>
              </c:ext>
            </c:extLst>
          </c:dPt>
          <c:dPt>
            <c:idx val="6508"/>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2D9-A35D-4391-AAFE-72E442723726}"/>
              </c:ext>
            </c:extLst>
          </c:dPt>
          <c:dPt>
            <c:idx val="6509"/>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2DB-A35D-4391-AAFE-72E442723726}"/>
              </c:ext>
            </c:extLst>
          </c:dPt>
          <c:dPt>
            <c:idx val="6510"/>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32DD-A35D-4391-AAFE-72E442723726}"/>
              </c:ext>
            </c:extLst>
          </c:dPt>
          <c:dPt>
            <c:idx val="6511"/>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32DF-A35D-4391-AAFE-72E442723726}"/>
              </c:ext>
            </c:extLst>
          </c:dPt>
          <c:dPt>
            <c:idx val="6512"/>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32E1-A35D-4391-AAFE-72E442723726}"/>
              </c:ext>
            </c:extLst>
          </c:dPt>
          <c:dPt>
            <c:idx val="6513"/>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32E3-A35D-4391-AAFE-72E442723726}"/>
              </c:ext>
            </c:extLst>
          </c:dPt>
          <c:dPt>
            <c:idx val="6514"/>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32E5-A35D-4391-AAFE-72E442723726}"/>
              </c:ext>
            </c:extLst>
          </c:dPt>
          <c:dPt>
            <c:idx val="6515"/>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32E7-A35D-4391-AAFE-72E442723726}"/>
              </c:ext>
            </c:extLst>
          </c:dPt>
          <c:dPt>
            <c:idx val="6516"/>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2E9-A35D-4391-AAFE-72E442723726}"/>
              </c:ext>
            </c:extLst>
          </c:dPt>
          <c:dPt>
            <c:idx val="6517"/>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2EB-A35D-4391-AAFE-72E442723726}"/>
              </c:ext>
            </c:extLst>
          </c:dPt>
          <c:dPt>
            <c:idx val="6518"/>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2ED-A35D-4391-AAFE-72E442723726}"/>
              </c:ext>
            </c:extLst>
          </c:dPt>
          <c:dPt>
            <c:idx val="6519"/>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2EF-A35D-4391-AAFE-72E442723726}"/>
              </c:ext>
            </c:extLst>
          </c:dPt>
          <c:dPt>
            <c:idx val="6520"/>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2F1-A35D-4391-AAFE-72E442723726}"/>
              </c:ext>
            </c:extLst>
          </c:dPt>
          <c:dPt>
            <c:idx val="6521"/>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2F3-A35D-4391-AAFE-72E442723726}"/>
              </c:ext>
            </c:extLst>
          </c:dPt>
          <c:dPt>
            <c:idx val="6522"/>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32F5-A35D-4391-AAFE-72E442723726}"/>
              </c:ext>
            </c:extLst>
          </c:dPt>
          <c:dPt>
            <c:idx val="6523"/>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32F7-A35D-4391-AAFE-72E442723726}"/>
              </c:ext>
            </c:extLst>
          </c:dPt>
          <c:dPt>
            <c:idx val="6524"/>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32F9-A35D-4391-AAFE-72E442723726}"/>
              </c:ext>
            </c:extLst>
          </c:dPt>
          <c:dPt>
            <c:idx val="6525"/>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32FB-A35D-4391-AAFE-72E442723726}"/>
              </c:ext>
            </c:extLst>
          </c:dPt>
          <c:dPt>
            <c:idx val="6526"/>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32FD-A35D-4391-AAFE-72E442723726}"/>
              </c:ext>
            </c:extLst>
          </c:dPt>
          <c:dPt>
            <c:idx val="6527"/>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32FF-A35D-4391-AAFE-72E442723726}"/>
              </c:ext>
            </c:extLst>
          </c:dPt>
          <c:dPt>
            <c:idx val="6528"/>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301-A35D-4391-AAFE-72E442723726}"/>
              </c:ext>
            </c:extLst>
          </c:dPt>
          <c:dPt>
            <c:idx val="6529"/>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303-A35D-4391-AAFE-72E442723726}"/>
              </c:ext>
            </c:extLst>
          </c:dPt>
          <c:dPt>
            <c:idx val="6530"/>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305-A35D-4391-AAFE-72E442723726}"/>
              </c:ext>
            </c:extLst>
          </c:dPt>
          <c:dPt>
            <c:idx val="6531"/>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307-A35D-4391-AAFE-72E442723726}"/>
              </c:ext>
            </c:extLst>
          </c:dPt>
          <c:dPt>
            <c:idx val="6532"/>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309-A35D-4391-AAFE-72E442723726}"/>
              </c:ext>
            </c:extLst>
          </c:dPt>
          <c:dPt>
            <c:idx val="6533"/>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30B-A35D-4391-AAFE-72E442723726}"/>
              </c:ext>
            </c:extLst>
          </c:dPt>
          <c:dPt>
            <c:idx val="6534"/>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330D-A35D-4391-AAFE-72E442723726}"/>
              </c:ext>
            </c:extLst>
          </c:dPt>
          <c:dPt>
            <c:idx val="6535"/>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330F-A35D-4391-AAFE-72E442723726}"/>
              </c:ext>
            </c:extLst>
          </c:dPt>
          <c:dPt>
            <c:idx val="6536"/>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3311-A35D-4391-AAFE-72E442723726}"/>
              </c:ext>
            </c:extLst>
          </c:dPt>
          <c:dPt>
            <c:idx val="6537"/>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3313-A35D-4391-AAFE-72E442723726}"/>
              </c:ext>
            </c:extLst>
          </c:dPt>
          <c:dPt>
            <c:idx val="6538"/>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3315-A35D-4391-AAFE-72E442723726}"/>
              </c:ext>
            </c:extLst>
          </c:dPt>
          <c:dPt>
            <c:idx val="6539"/>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3317-A35D-4391-AAFE-72E442723726}"/>
              </c:ext>
            </c:extLst>
          </c:dPt>
          <c:dPt>
            <c:idx val="6540"/>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3319-A35D-4391-AAFE-72E442723726}"/>
              </c:ext>
            </c:extLst>
          </c:dPt>
          <c:dPt>
            <c:idx val="6541"/>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331B-A35D-4391-AAFE-72E442723726}"/>
              </c:ext>
            </c:extLst>
          </c:dPt>
          <c:dPt>
            <c:idx val="6542"/>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331D-A35D-4391-AAFE-72E442723726}"/>
              </c:ext>
            </c:extLst>
          </c:dPt>
          <c:dPt>
            <c:idx val="6543"/>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331F-A35D-4391-AAFE-72E442723726}"/>
              </c:ext>
            </c:extLst>
          </c:dPt>
          <c:dPt>
            <c:idx val="6544"/>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3321-A35D-4391-AAFE-72E442723726}"/>
              </c:ext>
            </c:extLst>
          </c:dPt>
          <c:dPt>
            <c:idx val="6545"/>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3323-A35D-4391-AAFE-72E442723726}"/>
              </c:ext>
            </c:extLst>
          </c:dPt>
          <c:dPt>
            <c:idx val="6546"/>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325-A35D-4391-AAFE-72E442723726}"/>
              </c:ext>
            </c:extLst>
          </c:dPt>
          <c:dPt>
            <c:idx val="6547"/>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327-A35D-4391-AAFE-72E442723726}"/>
              </c:ext>
            </c:extLst>
          </c:dPt>
          <c:dPt>
            <c:idx val="6548"/>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329-A35D-4391-AAFE-72E442723726}"/>
              </c:ext>
            </c:extLst>
          </c:dPt>
          <c:dPt>
            <c:idx val="6549"/>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32B-A35D-4391-AAFE-72E442723726}"/>
              </c:ext>
            </c:extLst>
          </c:dPt>
          <c:dPt>
            <c:idx val="6550"/>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32D-A35D-4391-AAFE-72E442723726}"/>
              </c:ext>
            </c:extLst>
          </c:dPt>
          <c:dPt>
            <c:idx val="6551"/>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32F-A35D-4391-AAFE-72E442723726}"/>
              </c:ext>
            </c:extLst>
          </c:dPt>
          <c:dPt>
            <c:idx val="6552"/>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3331-A35D-4391-AAFE-72E442723726}"/>
              </c:ext>
            </c:extLst>
          </c:dPt>
          <c:dPt>
            <c:idx val="6553"/>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3333-A35D-4391-AAFE-72E442723726}"/>
              </c:ext>
            </c:extLst>
          </c:dPt>
          <c:dPt>
            <c:idx val="6554"/>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3335-A35D-4391-AAFE-72E442723726}"/>
              </c:ext>
            </c:extLst>
          </c:dPt>
          <c:dPt>
            <c:idx val="6555"/>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3337-A35D-4391-AAFE-72E442723726}"/>
              </c:ext>
            </c:extLst>
          </c:dPt>
          <c:dPt>
            <c:idx val="6556"/>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3339-A35D-4391-AAFE-72E442723726}"/>
              </c:ext>
            </c:extLst>
          </c:dPt>
          <c:dPt>
            <c:idx val="6557"/>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333B-A35D-4391-AAFE-72E442723726}"/>
              </c:ext>
            </c:extLst>
          </c:dPt>
          <c:dPt>
            <c:idx val="6558"/>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33D-A35D-4391-AAFE-72E442723726}"/>
              </c:ext>
            </c:extLst>
          </c:dPt>
          <c:dPt>
            <c:idx val="6559"/>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33F-A35D-4391-AAFE-72E442723726}"/>
              </c:ext>
            </c:extLst>
          </c:dPt>
          <c:dPt>
            <c:idx val="6560"/>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341-A35D-4391-AAFE-72E442723726}"/>
              </c:ext>
            </c:extLst>
          </c:dPt>
          <c:dPt>
            <c:idx val="6561"/>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343-A35D-4391-AAFE-72E442723726}"/>
              </c:ext>
            </c:extLst>
          </c:dPt>
          <c:dPt>
            <c:idx val="6562"/>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345-A35D-4391-AAFE-72E442723726}"/>
              </c:ext>
            </c:extLst>
          </c:dPt>
          <c:dPt>
            <c:idx val="6563"/>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347-A35D-4391-AAFE-72E442723726}"/>
              </c:ext>
            </c:extLst>
          </c:dPt>
          <c:dPt>
            <c:idx val="6564"/>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3349-A35D-4391-AAFE-72E442723726}"/>
              </c:ext>
            </c:extLst>
          </c:dPt>
          <c:dPt>
            <c:idx val="6565"/>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334B-A35D-4391-AAFE-72E442723726}"/>
              </c:ext>
            </c:extLst>
          </c:dPt>
          <c:dPt>
            <c:idx val="6566"/>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334D-A35D-4391-AAFE-72E442723726}"/>
              </c:ext>
            </c:extLst>
          </c:dPt>
          <c:dPt>
            <c:idx val="6567"/>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334F-A35D-4391-AAFE-72E442723726}"/>
              </c:ext>
            </c:extLst>
          </c:dPt>
          <c:dPt>
            <c:idx val="6568"/>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3351-A35D-4391-AAFE-72E442723726}"/>
              </c:ext>
            </c:extLst>
          </c:dPt>
          <c:dPt>
            <c:idx val="6569"/>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3353-A35D-4391-AAFE-72E442723726}"/>
              </c:ext>
            </c:extLst>
          </c:dPt>
          <c:dPt>
            <c:idx val="6570"/>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355-A35D-4391-AAFE-72E442723726}"/>
              </c:ext>
            </c:extLst>
          </c:dPt>
          <c:dPt>
            <c:idx val="6571"/>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357-A35D-4391-AAFE-72E442723726}"/>
              </c:ext>
            </c:extLst>
          </c:dPt>
          <c:dPt>
            <c:idx val="6572"/>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359-A35D-4391-AAFE-72E442723726}"/>
              </c:ext>
            </c:extLst>
          </c:dPt>
          <c:dPt>
            <c:idx val="6573"/>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35B-A35D-4391-AAFE-72E442723726}"/>
              </c:ext>
            </c:extLst>
          </c:dPt>
          <c:dPt>
            <c:idx val="6574"/>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35D-A35D-4391-AAFE-72E442723726}"/>
              </c:ext>
            </c:extLst>
          </c:dPt>
          <c:dPt>
            <c:idx val="6575"/>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35F-A35D-4391-AAFE-72E442723726}"/>
              </c:ext>
            </c:extLst>
          </c:dPt>
          <c:dPt>
            <c:idx val="6576"/>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3361-A35D-4391-AAFE-72E442723726}"/>
              </c:ext>
            </c:extLst>
          </c:dPt>
          <c:dPt>
            <c:idx val="6577"/>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3363-A35D-4391-AAFE-72E442723726}"/>
              </c:ext>
            </c:extLst>
          </c:dPt>
          <c:dPt>
            <c:idx val="6578"/>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3365-A35D-4391-AAFE-72E442723726}"/>
              </c:ext>
            </c:extLst>
          </c:dPt>
          <c:dPt>
            <c:idx val="6579"/>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3367-A35D-4391-AAFE-72E442723726}"/>
              </c:ext>
            </c:extLst>
          </c:dPt>
          <c:dPt>
            <c:idx val="6580"/>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3369-A35D-4391-AAFE-72E442723726}"/>
              </c:ext>
            </c:extLst>
          </c:dPt>
          <c:dPt>
            <c:idx val="6581"/>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336B-A35D-4391-AAFE-72E442723726}"/>
              </c:ext>
            </c:extLst>
          </c:dPt>
          <c:dPt>
            <c:idx val="6582"/>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36D-A35D-4391-AAFE-72E442723726}"/>
              </c:ext>
            </c:extLst>
          </c:dPt>
          <c:dPt>
            <c:idx val="6583"/>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36F-A35D-4391-AAFE-72E442723726}"/>
              </c:ext>
            </c:extLst>
          </c:dPt>
          <c:dPt>
            <c:idx val="6584"/>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371-A35D-4391-AAFE-72E442723726}"/>
              </c:ext>
            </c:extLst>
          </c:dPt>
          <c:dPt>
            <c:idx val="6585"/>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373-A35D-4391-AAFE-72E442723726}"/>
              </c:ext>
            </c:extLst>
          </c:dPt>
          <c:dPt>
            <c:idx val="6586"/>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375-A35D-4391-AAFE-72E442723726}"/>
              </c:ext>
            </c:extLst>
          </c:dPt>
          <c:dPt>
            <c:idx val="6587"/>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377-A35D-4391-AAFE-72E442723726}"/>
              </c:ext>
            </c:extLst>
          </c:dPt>
          <c:dPt>
            <c:idx val="6588"/>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3379-A35D-4391-AAFE-72E442723726}"/>
              </c:ext>
            </c:extLst>
          </c:dPt>
          <c:dPt>
            <c:idx val="6589"/>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337B-A35D-4391-AAFE-72E442723726}"/>
              </c:ext>
            </c:extLst>
          </c:dPt>
          <c:dPt>
            <c:idx val="6590"/>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337D-A35D-4391-AAFE-72E442723726}"/>
              </c:ext>
            </c:extLst>
          </c:dPt>
          <c:dPt>
            <c:idx val="6591"/>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337F-A35D-4391-AAFE-72E442723726}"/>
              </c:ext>
            </c:extLst>
          </c:dPt>
          <c:dPt>
            <c:idx val="6592"/>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3381-A35D-4391-AAFE-72E442723726}"/>
              </c:ext>
            </c:extLst>
          </c:dPt>
          <c:dPt>
            <c:idx val="6593"/>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3383-A35D-4391-AAFE-72E442723726}"/>
              </c:ext>
            </c:extLst>
          </c:dPt>
          <c:dPt>
            <c:idx val="6594"/>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3385-A35D-4391-AAFE-72E442723726}"/>
              </c:ext>
            </c:extLst>
          </c:dPt>
          <c:dPt>
            <c:idx val="6595"/>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3387-A35D-4391-AAFE-72E442723726}"/>
              </c:ext>
            </c:extLst>
          </c:dPt>
          <c:dPt>
            <c:idx val="6596"/>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3389-A35D-4391-AAFE-72E442723726}"/>
              </c:ext>
            </c:extLst>
          </c:dPt>
          <c:dPt>
            <c:idx val="6597"/>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338B-A35D-4391-AAFE-72E442723726}"/>
              </c:ext>
            </c:extLst>
          </c:dPt>
          <c:dPt>
            <c:idx val="6598"/>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338D-A35D-4391-AAFE-72E442723726}"/>
              </c:ext>
            </c:extLst>
          </c:dPt>
          <c:dPt>
            <c:idx val="6599"/>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338F-A35D-4391-AAFE-72E442723726}"/>
              </c:ext>
            </c:extLst>
          </c:dPt>
          <c:dPt>
            <c:idx val="6600"/>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391-A35D-4391-AAFE-72E442723726}"/>
              </c:ext>
            </c:extLst>
          </c:dPt>
          <c:dPt>
            <c:idx val="6601"/>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393-A35D-4391-AAFE-72E442723726}"/>
              </c:ext>
            </c:extLst>
          </c:dPt>
          <c:dPt>
            <c:idx val="6602"/>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395-A35D-4391-AAFE-72E442723726}"/>
              </c:ext>
            </c:extLst>
          </c:dPt>
          <c:dPt>
            <c:idx val="6603"/>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397-A35D-4391-AAFE-72E442723726}"/>
              </c:ext>
            </c:extLst>
          </c:dPt>
          <c:dPt>
            <c:idx val="6604"/>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399-A35D-4391-AAFE-72E442723726}"/>
              </c:ext>
            </c:extLst>
          </c:dPt>
          <c:dPt>
            <c:idx val="6605"/>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39B-A35D-4391-AAFE-72E442723726}"/>
              </c:ext>
            </c:extLst>
          </c:dPt>
          <c:dPt>
            <c:idx val="6606"/>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339D-A35D-4391-AAFE-72E442723726}"/>
              </c:ext>
            </c:extLst>
          </c:dPt>
          <c:dPt>
            <c:idx val="6607"/>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339F-A35D-4391-AAFE-72E442723726}"/>
              </c:ext>
            </c:extLst>
          </c:dPt>
          <c:dPt>
            <c:idx val="6608"/>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33A1-A35D-4391-AAFE-72E442723726}"/>
              </c:ext>
            </c:extLst>
          </c:dPt>
          <c:dPt>
            <c:idx val="6609"/>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33A3-A35D-4391-AAFE-72E442723726}"/>
              </c:ext>
            </c:extLst>
          </c:dPt>
          <c:dPt>
            <c:idx val="6610"/>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33A5-A35D-4391-AAFE-72E442723726}"/>
              </c:ext>
            </c:extLst>
          </c:dPt>
          <c:dPt>
            <c:idx val="6611"/>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33A7-A35D-4391-AAFE-72E442723726}"/>
              </c:ext>
            </c:extLst>
          </c:dPt>
          <c:dPt>
            <c:idx val="6612"/>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3A9-A35D-4391-AAFE-72E442723726}"/>
              </c:ext>
            </c:extLst>
          </c:dPt>
          <c:dPt>
            <c:idx val="6613"/>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3AB-A35D-4391-AAFE-72E442723726}"/>
              </c:ext>
            </c:extLst>
          </c:dPt>
          <c:dPt>
            <c:idx val="6614"/>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3AD-A35D-4391-AAFE-72E442723726}"/>
              </c:ext>
            </c:extLst>
          </c:dPt>
          <c:dPt>
            <c:idx val="6615"/>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3AF-A35D-4391-AAFE-72E442723726}"/>
              </c:ext>
            </c:extLst>
          </c:dPt>
          <c:dPt>
            <c:idx val="6616"/>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3B1-A35D-4391-AAFE-72E442723726}"/>
              </c:ext>
            </c:extLst>
          </c:dPt>
          <c:dPt>
            <c:idx val="6617"/>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3B3-A35D-4391-AAFE-72E442723726}"/>
              </c:ext>
            </c:extLst>
          </c:dPt>
          <c:dPt>
            <c:idx val="6618"/>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33B5-A35D-4391-AAFE-72E442723726}"/>
              </c:ext>
            </c:extLst>
          </c:dPt>
          <c:dPt>
            <c:idx val="6619"/>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33B7-A35D-4391-AAFE-72E442723726}"/>
              </c:ext>
            </c:extLst>
          </c:dPt>
          <c:dPt>
            <c:idx val="6620"/>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33B9-A35D-4391-AAFE-72E442723726}"/>
              </c:ext>
            </c:extLst>
          </c:dPt>
          <c:dPt>
            <c:idx val="6621"/>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33BB-A35D-4391-AAFE-72E442723726}"/>
              </c:ext>
            </c:extLst>
          </c:dPt>
          <c:dPt>
            <c:idx val="6622"/>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33BD-A35D-4391-AAFE-72E442723726}"/>
              </c:ext>
            </c:extLst>
          </c:dPt>
          <c:dPt>
            <c:idx val="6623"/>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33BF-A35D-4391-AAFE-72E442723726}"/>
              </c:ext>
            </c:extLst>
          </c:dPt>
          <c:dPt>
            <c:idx val="6624"/>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3C1-A35D-4391-AAFE-72E442723726}"/>
              </c:ext>
            </c:extLst>
          </c:dPt>
          <c:dPt>
            <c:idx val="6625"/>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3C3-A35D-4391-AAFE-72E442723726}"/>
              </c:ext>
            </c:extLst>
          </c:dPt>
          <c:dPt>
            <c:idx val="6626"/>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3C5-A35D-4391-AAFE-72E442723726}"/>
              </c:ext>
            </c:extLst>
          </c:dPt>
          <c:dPt>
            <c:idx val="6627"/>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3C7-A35D-4391-AAFE-72E442723726}"/>
              </c:ext>
            </c:extLst>
          </c:dPt>
          <c:dPt>
            <c:idx val="6628"/>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3C9-A35D-4391-AAFE-72E442723726}"/>
              </c:ext>
            </c:extLst>
          </c:dPt>
          <c:dPt>
            <c:idx val="6629"/>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3CB-A35D-4391-AAFE-72E442723726}"/>
              </c:ext>
            </c:extLst>
          </c:dPt>
          <c:dPt>
            <c:idx val="6630"/>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33CD-A35D-4391-AAFE-72E442723726}"/>
              </c:ext>
            </c:extLst>
          </c:dPt>
          <c:dPt>
            <c:idx val="6631"/>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33CF-A35D-4391-AAFE-72E442723726}"/>
              </c:ext>
            </c:extLst>
          </c:dPt>
          <c:dPt>
            <c:idx val="6632"/>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33D1-A35D-4391-AAFE-72E442723726}"/>
              </c:ext>
            </c:extLst>
          </c:dPt>
          <c:dPt>
            <c:idx val="6633"/>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33D3-A35D-4391-AAFE-72E442723726}"/>
              </c:ext>
            </c:extLst>
          </c:dPt>
          <c:dPt>
            <c:idx val="6634"/>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33D5-A35D-4391-AAFE-72E442723726}"/>
              </c:ext>
            </c:extLst>
          </c:dPt>
          <c:dPt>
            <c:idx val="6635"/>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33D7-A35D-4391-AAFE-72E442723726}"/>
              </c:ext>
            </c:extLst>
          </c:dPt>
          <c:dPt>
            <c:idx val="6636"/>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3D9-A35D-4391-AAFE-72E442723726}"/>
              </c:ext>
            </c:extLst>
          </c:dPt>
          <c:dPt>
            <c:idx val="6637"/>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3DB-A35D-4391-AAFE-72E442723726}"/>
              </c:ext>
            </c:extLst>
          </c:dPt>
          <c:dPt>
            <c:idx val="6638"/>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3DD-A35D-4391-AAFE-72E442723726}"/>
              </c:ext>
            </c:extLst>
          </c:dPt>
          <c:dPt>
            <c:idx val="6639"/>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3DF-A35D-4391-AAFE-72E442723726}"/>
              </c:ext>
            </c:extLst>
          </c:dPt>
          <c:dPt>
            <c:idx val="6640"/>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3E1-A35D-4391-AAFE-72E442723726}"/>
              </c:ext>
            </c:extLst>
          </c:dPt>
          <c:dPt>
            <c:idx val="6641"/>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3E3-A35D-4391-AAFE-72E442723726}"/>
              </c:ext>
            </c:extLst>
          </c:dPt>
          <c:dPt>
            <c:idx val="6642"/>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33E5-A35D-4391-AAFE-72E442723726}"/>
              </c:ext>
            </c:extLst>
          </c:dPt>
          <c:dPt>
            <c:idx val="6643"/>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33E7-A35D-4391-AAFE-72E442723726}"/>
              </c:ext>
            </c:extLst>
          </c:dPt>
          <c:dPt>
            <c:idx val="6644"/>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33E9-A35D-4391-AAFE-72E442723726}"/>
              </c:ext>
            </c:extLst>
          </c:dPt>
          <c:dPt>
            <c:idx val="6645"/>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33EB-A35D-4391-AAFE-72E442723726}"/>
              </c:ext>
            </c:extLst>
          </c:dPt>
          <c:dPt>
            <c:idx val="6646"/>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33ED-A35D-4391-AAFE-72E442723726}"/>
              </c:ext>
            </c:extLst>
          </c:dPt>
          <c:dPt>
            <c:idx val="6647"/>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33EF-A35D-4391-AAFE-72E442723726}"/>
              </c:ext>
            </c:extLst>
          </c:dPt>
          <c:dPt>
            <c:idx val="6648"/>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33F1-A35D-4391-AAFE-72E442723726}"/>
              </c:ext>
            </c:extLst>
          </c:dPt>
          <c:dPt>
            <c:idx val="6649"/>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33F3-A35D-4391-AAFE-72E442723726}"/>
              </c:ext>
            </c:extLst>
          </c:dPt>
          <c:dPt>
            <c:idx val="6650"/>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33F5-A35D-4391-AAFE-72E442723726}"/>
              </c:ext>
            </c:extLst>
          </c:dPt>
          <c:dPt>
            <c:idx val="6651"/>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33F7-A35D-4391-AAFE-72E442723726}"/>
              </c:ext>
            </c:extLst>
          </c:dPt>
          <c:dPt>
            <c:idx val="6652"/>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33F9-A35D-4391-AAFE-72E442723726}"/>
              </c:ext>
            </c:extLst>
          </c:dPt>
          <c:dPt>
            <c:idx val="6653"/>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33FB-A35D-4391-AAFE-72E442723726}"/>
              </c:ext>
            </c:extLst>
          </c:dPt>
          <c:dPt>
            <c:idx val="6654"/>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3FD-A35D-4391-AAFE-72E442723726}"/>
              </c:ext>
            </c:extLst>
          </c:dPt>
          <c:dPt>
            <c:idx val="6655"/>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3FF-A35D-4391-AAFE-72E442723726}"/>
              </c:ext>
            </c:extLst>
          </c:dPt>
          <c:dPt>
            <c:idx val="6656"/>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401-A35D-4391-AAFE-72E442723726}"/>
              </c:ext>
            </c:extLst>
          </c:dPt>
          <c:dPt>
            <c:idx val="6657"/>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403-A35D-4391-AAFE-72E442723726}"/>
              </c:ext>
            </c:extLst>
          </c:dPt>
          <c:dPt>
            <c:idx val="6658"/>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405-A35D-4391-AAFE-72E442723726}"/>
              </c:ext>
            </c:extLst>
          </c:dPt>
          <c:dPt>
            <c:idx val="6659"/>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407-A35D-4391-AAFE-72E442723726}"/>
              </c:ext>
            </c:extLst>
          </c:dPt>
          <c:dPt>
            <c:idx val="6660"/>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3409-A35D-4391-AAFE-72E442723726}"/>
              </c:ext>
            </c:extLst>
          </c:dPt>
          <c:dPt>
            <c:idx val="6661"/>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340B-A35D-4391-AAFE-72E442723726}"/>
              </c:ext>
            </c:extLst>
          </c:dPt>
          <c:dPt>
            <c:idx val="6662"/>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340D-A35D-4391-AAFE-72E442723726}"/>
              </c:ext>
            </c:extLst>
          </c:dPt>
          <c:dPt>
            <c:idx val="6663"/>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340F-A35D-4391-AAFE-72E442723726}"/>
              </c:ext>
            </c:extLst>
          </c:dPt>
          <c:dPt>
            <c:idx val="6664"/>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3411-A35D-4391-AAFE-72E442723726}"/>
              </c:ext>
            </c:extLst>
          </c:dPt>
          <c:dPt>
            <c:idx val="6665"/>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3413-A35D-4391-AAFE-72E442723726}"/>
              </c:ext>
            </c:extLst>
          </c:dPt>
          <c:dPt>
            <c:idx val="6666"/>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415-A35D-4391-AAFE-72E442723726}"/>
              </c:ext>
            </c:extLst>
          </c:dPt>
          <c:dPt>
            <c:idx val="6667"/>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417-A35D-4391-AAFE-72E442723726}"/>
              </c:ext>
            </c:extLst>
          </c:dPt>
          <c:dPt>
            <c:idx val="6668"/>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419-A35D-4391-AAFE-72E442723726}"/>
              </c:ext>
            </c:extLst>
          </c:dPt>
          <c:dPt>
            <c:idx val="6669"/>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41B-A35D-4391-AAFE-72E442723726}"/>
              </c:ext>
            </c:extLst>
          </c:dPt>
          <c:dPt>
            <c:idx val="6670"/>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41D-A35D-4391-AAFE-72E442723726}"/>
              </c:ext>
            </c:extLst>
          </c:dPt>
          <c:dPt>
            <c:idx val="6671"/>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41F-A35D-4391-AAFE-72E442723726}"/>
              </c:ext>
            </c:extLst>
          </c:dPt>
          <c:dPt>
            <c:idx val="6672"/>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3421-A35D-4391-AAFE-72E442723726}"/>
              </c:ext>
            </c:extLst>
          </c:dPt>
          <c:dPt>
            <c:idx val="6673"/>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3423-A35D-4391-AAFE-72E442723726}"/>
              </c:ext>
            </c:extLst>
          </c:dPt>
          <c:dPt>
            <c:idx val="6674"/>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3425-A35D-4391-AAFE-72E442723726}"/>
              </c:ext>
            </c:extLst>
          </c:dPt>
          <c:dPt>
            <c:idx val="6675"/>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3427-A35D-4391-AAFE-72E442723726}"/>
              </c:ext>
            </c:extLst>
          </c:dPt>
          <c:dPt>
            <c:idx val="6676"/>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3429-A35D-4391-AAFE-72E442723726}"/>
              </c:ext>
            </c:extLst>
          </c:dPt>
          <c:dPt>
            <c:idx val="6677"/>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342B-A35D-4391-AAFE-72E442723726}"/>
              </c:ext>
            </c:extLst>
          </c:dPt>
          <c:dPt>
            <c:idx val="6678"/>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42D-A35D-4391-AAFE-72E442723726}"/>
              </c:ext>
            </c:extLst>
          </c:dPt>
          <c:dPt>
            <c:idx val="6679"/>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42F-A35D-4391-AAFE-72E442723726}"/>
              </c:ext>
            </c:extLst>
          </c:dPt>
          <c:dPt>
            <c:idx val="6680"/>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431-A35D-4391-AAFE-72E442723726}"/>
              </c:ext>
            </c:extLst>
          </c:dPt>
          <c:dPt>
            <c:idx val="6681"/>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433-A35D-4391-AAFE-72E442723726}"/>
              </c:ext>
            </c:extLst>
          </c:dPt>
          <c:dPt>
            <c:idx val="6682"/>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435-A35D-4391-AAFE-72E442723726}"/>
              </c:ext>
            </c:extLst>
          </c:dPt>
          <c:dPt>
            <c:idx val="6683"/>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437-A35D-4391-AAFE-72E442723726}"/>
              </c:ext>
            </c:extLst>
          </c:dPt>
          <c:dPt>
            <c:idx val="6684"/>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3439-A35D-4391-AAFE-72E442723726}"/>
              </c:ext>
            </c:extLst>
          </c:dPt>
          <c:dPt>
            <c:idx val="6685"/>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343B-A35D-4391-AAFE-72E442723726}"/>
              </c:ext>
            </c:extLst>
          </c:dPt>
          <c:dPt>
            <c:idx val="6686"/>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343D-A35D-4391-AAFE-72E442723726}"/>
              </c:ext>
            </c:extLst>
          </c:dPt>
          <c:dPt>
            <c:idx val="6687"/>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343F-A35D-4391-AAFE-72E442723726}"/>
              </c:ext>
            </c:extLst>
          </c:dPt>
          <c:dPt>
            <c:idx val="6688"/>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3441-A35D-4391-AAFE-72E442723726}"/>
              </c:ext>
            </c:extLst>
          </c:dPt>
          <c:dPt>
            <c:idx val="6689"/>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3443-A35D-4391-AAFE-72E442723726}"/>
              </c:ext>
            </c:extLst>
          </c:dPt>
          <c:dPt>
            <c:idx val="6690"/>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445-A35D-4391-AAFE-72E442723726}"/>
              </c:ext>
            </c:extLst>
          </c:dPt>
          <c:dPt>
            <c:idx val="6691"/>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447-A35D-4391-AAFE-72E442723726}"/>
              </c:ext>
            </c:extLst>
          </c:dPt>
          <c:dPt>
            <c:idx val="6692"/>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449-A35D-4391-AAFE-72E442723726}"/>
              </c:ext>
            </c:extLst>
          </c:dPt>
          <c:dPt>
            <c:idx val="6693"/>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44B-A35D-4391-AAFE-72E442723726}"/>
              </c:ext>
            </c:extLst>
          </c:dPt>
          <c:dPt>
            <c:idx val="6694"/>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44D-A35D-4391-AAFE-72E442723726}"/>
              </c:ext>
            </c:extLst>
          </c:dPt>
          <c:dPt>
            <c:idx val="6695"/>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44F-A35D-4391-AAFE-72E442723726}"/>
              </c:ext>
            </c:extLst>
          </c:dPt>
          <c:dPt>
            <c:idx val="6696"/>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3451-A35D-4391-AAFE-72E442723726}"/>
              </c:ext>
            </c:extLst>
          </c:dPt>
          <c:dPt>
            <c:idx val="6697"/>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3453-A35D-4391-AAFE-72E442723726}"/>
              </c:ext>
            </c:extLst>
          </c:dPt>
          <c:dPt>
            <c:idx val="6698"/>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3455-A35D-4391-AAFE-72E442723726}"/>
              </c:ext>
            </c:extLst>
          </c:dPt>
          <c:dPt>
            <c:idx val="6699"/>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3457-A35D-4391-AAFE-72E442723726}"/>
              </c:ext>
            </c:extLst>
          </c:dPt>
          <c:dPt>
            <c:idx val="6700"/>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3459-A35D-4391-AAFE-72E442723726}"/>
              </c:ext>
            </c:extLst>
          </c:dPt>
          <c:dPt>
            <c:idx val="6701"/>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345B-A35D-4391-AAFE-72E442723726}"/>
              </c:ext>
            </c:extLst>
          </c:dPt>
          <c:dPt>
            <c:idx val="6702"/>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345D-A35D-4391-AAFE-72E442723726}"/>
              </c:ext>
            </c:extLst>
          </c:dPt>
          <c:dPt>
            <c:idx val="6703"/>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345F-A35D-4391-AAFE-72E442723726}"/>
              </c:ext>
            </c:extLst>
          </c:dPt>
          <c:dPt>
            <c:idx val="6704"/>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3461-A35D-4391-AAFE-72E442723726}"/>
              </c:ext>
            </c:extLst>
          </c:dPt>
          <c:dPt>
            <c:idx val="6705"/>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3463-A35D-4391-AAFE-72E442723726}"/>
              </c:ext>
            </c:extLst>
          </c:dPt>
          <c:dPt>
            <c:idx val="6706"/>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3465-A35D-4391-AAFE-72E442723726}"/>
              </c:ext>
            </c:extLst>
          </c:dPt>
          <c:dPt>
            <c:idx val="6707"/>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3467-A35D-4391-AAFE-72E442723726}"/>
              </c:ext>
            </c:extLst>
          </c:dPt>
          <c:dPt>
            <c:idx val="6708"/>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469-A35D-4391-AAFE-72E442723726}"/>
              </c:ext>
            </c:extLst>
          </c:dPt>
          <c:dPt>
            <c:idx val="6709"/>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46B-A35D-4391-AAFE-72E442723726}"/>
              </c:ext>
            </c:extLst>
          </c:dPt>
          <c:dPt>
            <c:idx val="6710"/>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46D-A35D-4391-AAFE-72E442723726}"/>
              </c:ext>
            </c:extLst>
          </c:dPt>
          <c:dPt>
            <c:idx val="6711"/>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46F-A35D-4391-AAFE-72E442723726}"/>
              </c:ext>
            </c:extLst>
          </c:dPt>
          <c:dPt>
            <c:idx val="6712"/>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471-A35D-4391-AAFE-72E442723726}"/>
              </c:ext>
            </c:extLst>
          </c:dPt>
          <c:dPt>
            <c:idx val="6713"/>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473-A35D-4391-AAFE-72E442723726}"/>
              </c:ext>
            </c:extLst>
          </c:dPt>
          <c:dPt>
            <c:idx val="6714"/>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3475-A35D-4391-AAFE-72E442723726}"/>
              </c:ext>
            </c:extLst>
          </c:dPt>
          <c:dPt>
            <c:idx val="6715"/>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3477-A35D-4391-AAFE-72E442723726}"/>
              </c:ext>
            </c:extLst>
          </c:dPt>
          <c:dPt>
            <c:idx val="6716"/>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3479-A35D-4391-AAFE-72E442723726}"/>
              </c:ext>
            </c:extLst>
          </c:dPt>
          <c:dPt>
            <c:idx val="6717"/>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347B-A35D-4391-AAFE-72E442723726}"/>
              </c:ext>
            </c:extLst>
          </c:dPt>
          <c:dPt>
            <c:idx val="6718"/>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347D-A35D-4391-AAFE-72E442723726}"/>
              </c:ext>
            </c:extLst>
          </c:dPt>
          <c:dPt>
            <c:idx val="6719"/>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347F-A35D-4391-AAFE-72E442723726}"/>
              </c:ext>
            </c:extLst>
          </c:dPt>
          <c:dPt>
            <c:idx val="6720"/>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481-A35D-4391-AAFE-72E442723726}"/>
              </c:ext>
            </c:extLst>
          </c:dPt>
          <c:dPt>
            <c:idx val="6721"/>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483-A35D-4391-AAFE-72E442723726}"/>
              </c:ext>
            </c:extLst>
          </c:dPt>
          <c:dPt>
            <c:idx val="6722"/>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485-A35D-4391-AAFE-72E442723726}"/>
              </c:ext>
            </c:extLst>
          </c:dPt>
          <c:dPt>
            <c:idx val="6723"/>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487-A35D-4391-AAFE-72E442723726}"/>
              </c:ext>
            </c:extLst>
          </c:dPt>
          <c:dPt>
            <c:idx val="6724"/>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489-A35D-4391-AAFE-72E442723726}"/>
              </c:ext>
            </c:extLst>
          </c:dPt>
          <c:dPt>
            <c:idx val="6725"/>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48B-A35D-4391-AAFE-72E442723726}"/>
              </c:ext>
            </c:extLst>
          </c:dPt>
          <c:dPt>
            <c:idx val="6726"/>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348D-A35D-4391-AAFE-72E442723726}"/>
              </c:ext>
            </c:extLst>
          </c:dPt>
          <c:dPt>
            <c:idx val="6727"/>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348F-A35D-4391-AAFE-72E442723726}"/>
              </c:ext>
            </c:extLst>
          </c:dPt>
          <c:dPt>
            <c:idx val="6728"/>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3491-A35D-4391-AAFE-72E442723726}"/>
              </c:ext>
            </c:extLst>
          </c:dPt>
          <c:dPt>
            <c:idx val="6729"/>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3493-A35D-4391-AAFE-72E442723726}"/>
              </c:ext>
            </c:extLst>
          </c:dPt>
          <c:dPt>
            <c:idx val="6730"/>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3495-A35D-4391-AAFE-72E442723726}"/>
              </c:ext>
            </c:extLst>
          </c:dPt>
          <c:dPt>
            <c:idx val="6731"/>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3497-A35D-4391-AAFE-72E442723726}"/>
              </c:ext>
            </c:extLst>
          </c:dPt>
          <c:dPt>
            <c:idx val="6732"/>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499-A35D-4391-AAFE-72E442723726}"/>
              </c:ext>
            </c:extLst>
          </c:dPt>
          <c:dPt>
            <c:idx val="6733"/>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49B-A35D-4391-AAFE-72E442723726}"/>
              </c:ext>
            </c:extLst>
          </c:dPt>
          <c:dPt>
            <c:idx val="6734"/>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49D-A35D-4391-AAFE-72E442723726}"/>
              </c:ext>
            </c:extLst>
          </c:dPt>
          <c:dPt>
            <c:idx val="6735"/>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49F-A35D-4391-AAFE-72E442723726}"/>
              </c:ext>
            </c:extLst>
          </c:dPt>
          <c:dPt>
            <c:idx val="6736"/>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4A1-A35D-4391-AAFE-72E442723726}"/>
              </c:ext>
            </c:extLst>
          </c:dPt>
          <c:dPt>
            <c:idx val="6737"/>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4A3-A35D-4391-AAFE-72E442723726}"/>
              </c:ext>
            </c:extLst>
          </c:dPt>
          <c:dPt>
            <c:idx val="6738"/>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34A5-A35D-4391-AAFE-72E442723726}"/>
              </c:ext>
            </c:extLst>
          </c:dPt>
          <c:dPt>
            <c:idx val="6739"/>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34A7-A35D-4391-AAFE-72E442723726}"/>
              </c:ext>
            </c:extLst>
          </c:dPt>
          <c:dPt>
            <c:idx val="6740"/>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34A9-A35D-4391-AAFE-72E442723726}"/>
              </c:ext>
            </c:extLst>
          </c:dPt>
          <c:dPt>
            <c:idx val="6741"/>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34AB-A35D-4391-AAFE-72E442723726}"/>
              </c:ext>
            </c:extLst>
          </c:dPt>
          <c:dPt>
            <c:idx val="6742"/>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34AD-A35D-4391-AAFE-72E442723726}"/>
              </c:ext>
            </c:extLst>
          </c:dPt>
          <c:dPt>
            <c:idx val="6743"/>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34AF-A35D-4391-AAFE-72E442723726}"/>
              </c:ext>
            </c:extLst>
          </c:dPt>
          <c:dPt>
            <c:idx val="6744"/>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4B1-A35D-4391-AAFE-72E442723726}"/>
              </c:ext>
            </c:extLst>
          </c:dPt>
          <c:dPt>
            <c:idx val="6745"/>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4B3-A35D-4391-AAFE-72E442723726}"/>
              </c:ext>
            </c:extLst>
          </c:dPt>
          <c:dPt>
            <c:idx val="6746"/>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4B5-A35D-4391-AAFE-72E442723726}"/>
              </c:ext>
            </c:extLst>
          </c:dPt>
          <c:dPt>
            <c:idx val="6747"/>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4B7-A35D-4391-AAFE-72E442723726}"/>
              </c:ext>
            </c:extLst>
          </c:dPt>
          <c:dPt>
            <c:idx val="6748"/>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4B9-A35D-4391-AAFE-72E442723726}"/>
              </c:ext>
            </c:extLst>
          </c:dPt>
          <c:dPt>
            <c:idx val="6749"/>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4BB-A35D-4391-AAFE-72E442723726}"/>
              </c:ext>
            </c:extLst>
          </c:dPt>
          <c:dPt>
            <c:idx val="6750"/>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34BD-A35D-4391-AAFE-72E442723726}"/>
              </c:ext>
            </c:extLst>
          </c:dPt>
          <c:dPt>
            <c:idx val="6751"/>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34BF-A35D-4391-AAFE-72E442723726}"/>
              </c:ext>
            </c:extLst>
          </c:dPt>
          <c:dPt>
            <c:idx val="6752"/>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34C1-A35D-4391-AAFE-72E442723726}"/>
              </c:ext>
            </c:extLst>
          </c:dPt>
          <c:dPt>
            <c:idx val="6753"/>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34C3-A35D-4391-AAFE-72E442723726}"/>
              </c:ext>
            </c:extLst>
          </c:dPt>
          <c:dPt>
            <c:idx val="6754"/>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34C5-A35D-4391-AAFE-72E442723726}"/>
              </c:ext>
            </c:extLst>
          </c:dPt>
          <c:dPt>
            <c:idx val="6755"/>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34C7-A35D-4391-AAFE-72E442723726}"/>
              </c:ext>
            </c:extLst>
          </c:dPt>
          <c:dPt>
            <c:idx val="6756"/>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34C9-A35D-4391-AAFE-72E442723726}"/>
              </c:ext>
            </c:extLst>
          </c:dPt>
          <c:dPt>
            <c:idx val="6757"/>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34CB-A35D-4391-AAFE-72E442723726}"/>
              </c:ext>
            </c:extLst>
          </c:dPt>
          <c:dPt>
            <c:idx val="6758"/>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34CD-A35D-4391-AAFE-72E442723726}"/>
              </c:ext>
            </c:extLst>
          </c:dPt>
          <c:dPt>
            <c:idx val="6759"/>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34CF-A35D-4391-AAFE-72E442723726}"/>
              </c:ext>
            </c:extLst>
          </c:dPt>
          <c:dPt>
            <c:idx val="6760"/>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34D1-A35D-4391-AAFE-72E442723726}"/>
              </c:ext>
            </c:extLst>
          </c:dPt>
          <c:dPt>
            <c:idx val="6761"/>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34D3-A35D-4391-AAFE-72E442723726}"/>
              </c:ext>
            </c:extLst>
          </c:dPt>
          <c:dPt>
            <c:idx val="6762"/>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4D5-A35D-4391-AAFE-72E442723726}"/>
              </c:ext>
            </c:extLst>
          </c:dPt>
          <c:dPt>
            <c:idx val="6763"/>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4D7-A35D-4391-AAFE-72E442723726}"/>
              </c:ext>
            </c:extLst>
          </c:dPt>
          <c:dPt>
            <c:idx val="6764"/>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4D9-A35D-4391-AAFE-72E442723726}"/>
              </c:ext>
            </c:extLst>
          </c:dPt>
          <c:dPt>
            <c:idx val="6765"/>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4DB-A35D-4391-AAFE-72E442723726}"/>
              </c:ext>
            </c:extLst>
          </c:dPt>
          <c:dPt>
            <c:idx val="6766"/>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4DD-A35D-4391-AAFE-72E442723726}"/>
              </c:ext>
            </c:extLst>
          </c:dPt>
          <c:dPt>
            <c:idx val="6767"/>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4DF-A35D-4391-AAFE-72E442723726}"/>
              </c:ext>
            </c:extLst>
          </c:dPt>
          <c:dPt>
            <c:idx val="6768"/>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34E1-A35D-4391-AAFE-72E442723726}"/>
              </c:ext>
            </c:extLst>
          </c:dPt>
          <c:dPt>
            <c:idx val="6769"/>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34E3-A35D-4391-AAFE-72E442723726}"/>
              </c:ext>
            </c:extLst>
          </c:dPt>
          <c:dPt>
            <c:idx val="6770"/>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34E5-A35D-4391-AAFE-72E442723726}"/>
              </c:ext>
            </c:extLst>
          </c:dPt>
          <c:dPt>
            <c:idx val="6771"/>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34E7-A35D-4391-AAFE-72E442723726}"/>
              </c:ext>
            </c:extLst>
          </c:dPt>
          <c:dPt>
            <c:idx val="6772"/>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34E9-A35D-4391-AAFE-72E442723726}"/>
              </c:ext>
            </c:extLst>
          </c:dPt>
          <c:dPt>
            <c:idx val="6773"/>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34EB-A35D-4391-AAFE-72E442723726}"/>
              </c:ext>
            </c:extLst>
          </c:dPt>
          <c:dPt>
            <c:idx val="6774"/>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4ED-A35D-4391-AAFE-72E442723726}"/>
              </c:ext>
            </c:extLst>
          </c:dPt>
          <c:dPt>
            <c:idx val="6775"/>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4EF-A35D-4391-AAFE-72E442723726}"/>
              </c:ext>
            </c:extLst>
          </c:dPt>
          <c:dPt>
            <c:idx val="6776"/>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4F1-A35D-4391-AAFE-72E442723726}"/>
              </c:ext>
            </c:extLst>
          </c:dPt>
          <c:dPt>
            <c:idx val="6777"/>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4F3-A35D-4391-AAFE-72E442723726}"/>
              </c:ext>
            </c:extLst>
          </c:dPt>
          <c:dPt>
            <c:idx val="6778"/>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4F5-A35D-4391-AAFE-72E442723726}"/>
              </c:ext>
            </c:extLst>
          </c:dPt>
          <c:dPt>
            <c:idx val="6779"/>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4F7-A35D-4391-AAFE-72E442723726}"/>
              </c:ext>
            </c:extLst>
          </c:dPt>
          <c:dPt>
            <c:idx val="6780"/>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34F9-A35D-4391-AAFE-72E442723726}"/>
              </c:ext>
            </c:extLst>
          </c:dPt>
          <c:dPt>
            <c:idx val="6781"/>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34FB-A35D-4391-AAFE-72E442723726}"/>
              </c:ext>
            </c:extLst>
          </c:dPt>
          <c:dPt>
            <c:idx val="6782"/>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34FD-A35D-4391-AAFE-72E442723726}"/>
              </c:ext>
            </c:extLst>
          </c:dPt>
          <c:dPt>
            <c:idx val="6783"/>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34FF-A35D-4391-AAFE-72E442723726}"/>
              </c:ext>
            </c:extLst>
          </c:dPt>
          <c:dPt>
            <c:idx val="6784"/>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3501-A35D-4391-AAFE-72E442723726}"/>
              </c:ext>
            </c:extLst>
          </c:dPt>
          <c:dPt>
            <c:idx val="6785"/>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3503-A35D-4391-AAFE-72E442723726}"/>
              </c:ext>
            </c:extLst>
          </c:dPt>
          <c:dPt>
            <c:idx val="6786"/>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505-A35D-4391-AAFE-72E442723726}"/>
              </c:ext>
            </c:extLst>
          </c:dPt>
          <c:dPt>
            <c:idx val="6787"/>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507-A35D-4391-AAFE-72E442723726}"/>
              </c:ext>
            </c:extLst>
          </c:dPt>
          <c:dPt>
            <c:idx val="6788"/>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509-A35D-4391-AAFE-72E442723726}"/>
              </c:ext>
            </c:extLst>
          </c:dPt>
          <c:dPt>
            <c:idx val="6789"/>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50B-A35D-4391-AAFE-72E442723726}"/>
              </c:ext>
            </c:extLst>
          </c:dPt>
          <c:dPt>
            <c:idx val="6790"/>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50D-A35D-4391-AAFE-72E442723726}"/>
              </c:ext>
            </c:extLst>
          </c:dPt>
          <c:dPt>
            <c:idx val="6791"/>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50F-A35D-4391-AAFE-72E442723726}"/>
              </c:ext>
            </c:extLst>
          </c:dPt>
          <c:dPt>
            <c:idx val="6792"/>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3511-A35D-4391-AAFE-72E442723726}"/>
              </c:ext>
            </c:extLst>
          </c:dPt>
          <c:dPt>
            <c:idx val="6793"/>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3513-A35D-4391-AAFE-72E442723726}"/>
              </c:ext>
            </c:extLst>
          </c:dPt>
          <c:dPt>
            <c:idx val="6794"/>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3515-A35D-4391-AAFE-72E442723726}"/>
              </c:ext>
            </c:extLst>
          </c:dPt>
          <c:dPt>
            <c:idx val="6795"/>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3517-A35D-4391-AAFE-72E442723726}"/>
              </c:ext>
            </c:extLst>
          </c:dPt>
          <c:dPt>
            <c:idx val="6796"/>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3519-A35D-4391-AAFE-72E442723726}"/>
              </c:ext>
            </c:extLst>
          </c:dPt>
          <c:dPt>
            <c:idx val="6797"/>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351B-A35D-4391-AAFE-72E442723726}"/>
              </c:ext>
            </c:extLst>
          </c:dPt>
          <c:dPt>
            <c:idx val="6798"/>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51D-A35D-4391-AAFE-72E442723726}"/>
              </c:ext>
            </c:extLst>
          </c:dPt>
          <c:dPt>
            <c:idx val="6799"/>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51F-A35D-4391-AAFE-72E442723726}"/>
              </c:ext>
            </c:extLst>
          </c:dPt>
          <c:dPt>
            <c:idx val="6800"/>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521-A35D-4391-AAFE-72E442723726}"/>
              </c:ext>
            </c:extLst>
          </c:dPt>
          <c:dPt>
            <c:idx val="6801"/>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523-A35D-4391-AAFE-72E442723726}"/>
              </c:ext>
            </c:extLst>
          </c:dPt>
          <c:dPt>
            <c:idx val="6802"/>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525-A35D-4391-AAFE-72E442723726}"/>
              </c:ext>
            </c:extLst>
          </c:dPt>
          <c:dPt>
            <c:idx val="6803"/>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527-A35D-4391-AAFE-72E442723726}"/>
              </c:ext>
            </c:extLst>
          </c:dPt>
          <c:dPt>
            <c:idx val="6804"/>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3529-A35D-4391-AAFE-72E442723726}"/>
              </c:ext>
            </c:extLst>
          </c:dPt>
          <c:dPt>
            <c:idx val="6805"/>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352B-A35D-4391-AAFE-72E442723726}"/>
              </c:ext>
            </c:extLst>
          </c:dPt>
          <c:dPt>
            <c:idx val="6806"/>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352D-A35D-4391-AAFE-72E442723726}"/>
              </c:ext>
            </c:extLst>
          </c:dPt>
          <c:dPt>
            <c:idx val="6807"/>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352F-A35D-4391-AAFE-72E442723726}"/>
              </c:ext>
            </c:extLst>
          </c:dPt>
          <c:dPt>
            <c:idx val="6808"/>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3531-A35D-4391-AAFE-72E442723726}"/>
              </c:ext>
            </c:extLst>
          </c:dPt>
          <c:dPt>
            <c:idx val="6809"/>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3533-A35D-4391-AAFE-72E442723726}"/>
              </c:ext>
            </c:extLst>
          </c:dPt>
          <c:dPt>
            <c:idx val="6810"/>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3535-A35D-4391-AAFE-72E442723726}"/>
              </c:ext>
            </c:extLst>
          </c:dPt>
          <c:dPt>
            <c:idx val="6811"/>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3537-A35D-4391-AAFE-72E442723726}"/>
              </c:ext>
            </c:extLst>
          </c:dPt>
          <c:dPt>
            <c:idx val="6812"/>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3539-A35D-4391-AAFE-72E442723726}"/>
              </c:ext>
            </c:extLst>
          </c:dPt>
          <c:dPt>
            <c:idx val="6813"/>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353B-A35D-4391-AAFE-72E442723726}"/>
              </c:ext>
            </c:extLst>
          </c:dPt>
          <c:dPt>
            <c:idx val="6814"/>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353D-A35D-4391-AAFE-72E442723726}"/>
              </c:ext>
            </c:extLst>
          </c:dPt>
          <c:dPt>
            <c:idx val="6815"/>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353F-A35D-4391-AAFE-72E442723726}"/>
              </c:ext>
            </c:extLst>
          </c:dPt>
          <c:dPt>
            <c:idx val="6816"/>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541-A35D-4391-AAFE-72E442723726}"/>
              </c:ext>
            </c:extLst>
          </c:dPt>
          <c:dPt>
            <c:idx val="6817"/>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543-A35D-4391-AAFE-72E442723726}"/>
              </c:ext>
            </c:extLst>
          </c:dPt>
          <c:dPt>
            <c:idx val="6818"/>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545-A35D-4391-AAFE-72E442723726}"/>
              </c:ext>
            </c:extLst>
          </c:dPt>
          <c:dPt>
            <c:idx val="6819"/>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547-A35D-4391-AAFE-72E442723726}"/>
              </c:ext>
            </c:extLst>
          </c:dPt>
          <c:dPt>
            <c:idx val="6820"/>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549-A35D-4391-AAFE-72E442723726}"/>
              </c:ext>
            </c:extLst>
          </c:dPt>
          <c:dPt>
            <c:idx val="6821"/>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54B-A35D-4391-AAFE-72E442723726}"/>
              </c:ext>
            </c:extLst>
          </c:dPt>
          <c:dPt>
            <c:idx val="6822"/>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354D-A35D-4391-AAFE-72E442723726}"/>
              </c:ext>
            </c:extLst>
          </c:dPt>
          <c:dPt>
            <c:idx val="6823"/>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354F-A35D-4391-AAFE-72E442723726}"/>
              </c:ext>
            </c:extLst>
          </c:dPt>
          <c:dPt>
            <c:idx val="6824"/>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3551-A35D-4391-AAFE-72E442723726}"/>
              </c:ext>
            </c:extLst>
          </c:dPt>
          <c:dPt>
            <c:idx val="6825"/>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3553-A35D-4391-AAFE-72E442723726}"/>
              </c:ext>
            </c:extLst>
          </c:dPt>
          <c:dPt>
            <c:idx val="6826"/>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3555-A35D-4391-AAFE-72E442723726}"/>
              </c:ext>
            </c:extLst>
          </c:dPt>
          <c:dPt>
            <c:idx val="6827"/>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3557-A35D-4391-AAFE-72E442723726}"/>
              </c:ext>
            </c:extLst>
          </c:dPt>
          <c:dPt>
            <c:idx val="6828"/>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559-A35D-4391-AAFE-72E442723726}"/>
              </c:ext>
            </c:extLst>
          </c:dPt>
          <c:dPt>
            <c:idx val="6829"/>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55B-A35D-4391-AAFE-72E442723726}"/>
              </c:ext>
            </c:extLst>
          </c:dPt>
          <c:dPt>
            <c:idx val="6830"/>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55D-A35D-4391-AAFE-72E442723726}"/>
              </c:ext>
            </c:extLst>
          </c:dPt>
          <c:dPt>
            <c:idx val="6831"/>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55F-A35D-4391-AAFE-72E442723726}"/>
              </c:ext>
            </c:extLst>
          </c:dPt>
          <c:dPt>
            <c:idx val="6832"/>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561-A35D-4391-AAFE-72E442723726}"/>
              </c:ext>
            </c:extLst>
          </c:dPt>
          <c:dPt>
            <c:idx val="6833"/>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563-A35D-4391-AAFE-72E442723726}"/>
              </c:ext>
            </c:extLst>
          </c:dPt>
          <c:dPt>
            <c:idx val="6834"/>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3565-A35D-4391-AAFE-72E442723726}"/>
              </c:ext>
            </c:extLst>
          </c:dPt>
          <c:dPt>
            <c:idx val="6835"/>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3567-A35D-4391-AAFE-72E442723726}"/>
              </c:ext>
            </c:extLst>
          </c:dPt>
          <c:dPt>
            <c:idx val="6836"/>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3569-A35D-4391-AAFE-72E442723726}"/>
              </c:ext>
            </c:extLst>
          </c:dPt>
          <c:dPt>
            <c:idx val="6837"/>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356B-A35D-4391-AAFE-72E442723726}"/>
              </c:ext>
            </c:extLst>
          </c:dPt>
          <c:dPt>
            <c:idx val="6838"/>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356D-A35D-4391-AAFE-72E442723726}"/>
              </c:ext>
            </c:extLst>
          </c:dPt>
          <c:dPt>
            <c:idx val="6839"/>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356F-A35D-4391-AAFE-72E442723726}"/>
              </c:ext>
            </c:extLst>
          </c:dPt>
          <c:dPt>
            <c:idx val="6840"/>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571-A35D-4391-AAFE-72E442723726}"/>
              </c:ext>
            </c:extLst>
          </c:dPt>
          <c:dPt>
            <c:idx val="6841"/>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573-A35D-4391-AAFE-72E442723726}"/>
              </c:ext>
            </c:extLst>
          </c:dPt>
          <c:dPt>
            <c:idx val="6842"/>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575-A35D-4391-AAFE-72E442723726}"/>
              </c:ext>
            </c:extLst>
          </c:dPt>
          <c:dPt>
            <c:idx val="6843"/>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577-A35D-4391-AAFE-72E442723726}"/>
              </c:ext>
            </c:extLst>
          </c:dPt>
          <c:dPt>
            <c:idx val="6844"/>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579-A35D-4391-AAFE-72E442723726}"/>
              </c:ext>
            </c:extLst>
          </c:dPt>
          <c:dPt>
            <c:idx val="6845"/>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57B-A35D-4391-AAFE-72E442723726}"/>
              </c:ext>
            </c:extLst>
          </c:dPt>
          <c:dPt>
            <c:idx val="6846"/>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357D-A35D-4391-AAFE-72E442723726}"/>
              </c:ext>
            </c:extLst>
          </c:dPt>
          <c:dPt>
            <c:idx val="6847"/>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357F-A35D-4391-AAFE-72E442723726}"/>
              </c:ext>
            </c:extLst>
          </c:dPt>
          <c:dPt>
            <c:idx val="6848"/>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3581-A35D-4391-AAFE-72E442723726}"/>
              </c:ext>
            </c:extLst>
          </c:dPt>
          <c:dPt>
            <c:idx val="6849"/>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3583-A35D-4391-AAFE-72E442723726}"/>
              </c:ext>
            </c:extLst>
          </c:dPt>
          <c:dPt>
            <c:idx val="6850"/>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3585-A35D-4391-AAFE-72E442723726}"/>
              </c:ext>
            </c:extLst>
          </c:dPt>
          <c:dPt>
            <c:idx val="6851"/>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3587-A35D-4391-AAFE-72E442723726}"/>
              </c:ext>
            </c:extLst>
          </c:dPt>
          <c:dPt>
            <c:idx val="6852"/>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589-A35D-4391-AAFE-72E442723726}"/>
              </c:ext>
            </c:extLst>
          </c:dPt>
          <c:dPt>
            <c:idx val="6853"/>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58B-A35D-4391-AAFE-72E442723726}"/>
              </c:ext>
            </c:extLst>
          </c:dPt>
          <c:dPt>
            <c:idx val="6854"/>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58D-A35D-4391-AAFE-72E442723726}"/>
              </c:ext>
            </c:extLst>
          </c:dPt>
          <c:dPt>
            <c:idx val="6855"/>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58F-A35D-4391-AAFE-72E442723726}"/>
              </c:ext>
            </c:extLst>
          </c:dPt>
          <c:dPt>
            <c:idx val="6856"/>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591-A35D-4391-AAFE-72E442723726}"/>
              </c:ext>
            </c:extLst>
          </c:dPt>
          <c:dPt>
            <c:idx val="6857"/>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593-A35D-4391-AAFE-72E442723726}"/>
              </c:ext>
            </c:extLst>
          </c:dPt>
          <c:dPt>
            <c:idx val="6858"/>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3595-A35D-4391-AAFE-72E442723726}"/>
              </c:ext>
            </c:extLst>
          </c:dPt>
          <c:dPt>
            <c:idx val="6859"/>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3597-A35D-4391-AAFE-72E442723726}"/>
              </c:ext>
            </c:extLst>
          </c:dPt>
          <c:dPt>
            <c:idx val="6860"/>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3599-A35D-4391-AAFE-72E442723726}"/>
              </c:ext>
            </c:extLst>
          </c:dPt>
          <c:dPt>
            <c:idx val="6861"/>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359B-A35D-4391-AAFE-72E442723726}"/>
              </c:ext>
            </c:extLst>
          </c:dPt>
          <c:dPt>
            <c:idx val="6862"/>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359D-A35D-4391-AAFE-72E442723726}"/>
              </c:ext>
            </c:extLst>
          </c:dPt>
          <c:dPt>
            <c:idx val="6863"/>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359F-A35D-4391-AAFE-72E442723726}"/>
              </c:ext>
            </c:extLst>
          </c:dPt>
          <c:dPt>
            <c:idx val="6864"/>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35A1-A35D-4391-AAFE-72E442723726}"/>
              </c:ext>
            </c:extLst>
          </c:dPt>
          <c:dPt>
            <c:idx val="6865"/>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35A3-A35D-4391-AAFE-72E442723726}"/>
              </c:ext>
            </c:extLst>
          </c:dPt>
          <c:dPt>
            <c:idx val="6866"/>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35A5-A35D-4391-AAFE-72E442723726}"/>
              </c:ext>
            </c:extLst>
          </c:dPt>
          <c:dPt>
            <c:idx val="6867"/>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35A7-A35D-4391-AAFE-72E442723726}"/>
              </c:ext>
            </c:extLst>
          </c:dPt>
          <c:dPt>
            <c:idx val="6868"/>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35A9-A35D-4391-AAFE-72E442723726}"/>
              </c:ext>
            </c:extLst>
          </c:dPt>
          <c:dPt>
            <c:idx val="6869"/>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35AB-A35D-4391-AAFE-72E442723726}"/>
              </c:ext>
            </c:extLst>
          </c:dPt>
          <c:dPt>
            <c:idx val="6870"/>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5AD-A35D-4391-AAFE-72E442723726}"/>
              </c:ext>
            </c:extLst>
          </c:dPt>
          <c:dPt>
            <c:idx val="6871"/>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5AF-A35D-4391-AAFE-72E442723726}"/>
              </c:ext>
            </c:extLst>
          </c:dPt>
          <c:dPt>
            <c:idx val="6872"/>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5B1-A35D-4391-AAFE-72E442723726}"/>
              </c:ext>
            </c:extLst>
          </c:dPt>
          <c:dPt>
            <c:idx val="6873"/>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5B3-A35D-4391-AAFE-72E442723726}"/>
              </c:ext>
            </c:extLst>
          </c:dPt>
          <c:dPt>
            <c:idx val="6874"/>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5B5-A35D-4391-AAFE-72E442723726}"/>
              </c:ext>
            </c:extLst>
          </c:dPt>
          <c:dPt>
            <c:idx val="6875"/>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5B7-A35D-4391-AAFE-72E442723726}"/>
              </c:ext>
            </c:extLst>
          </c:dPt>
          <c:dPt>
            <c:idx val="6876"/>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35B9-A35D-4391-AAFE-72E442723726}"/>
              </c:ext>
            </c:extLst>
          </c:dPt>
          <c:dPt>
            <c:idx val="6877"/>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35BB-A35D-4391-AAFE-72E442723726}"/>
              </c:ext>
            </c:extLst>
          </c:dPt>
          <c:dPt>
            <c:idx val="6878"/>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35BD-A35D-4391-AAFE-72E442723726}"/>
              </c:ext>
            </c:extLst>
          </c:dPt>
          <c:dPt>
            <c:idx val="6879"/>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35BF-A35D-4391-AAFE-72E442723726}"/>
              </c:ext>
            </c:extLst>
          </c:dPt>
          <c:dPt>
            <c:idx val="6880"/>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35C1-A35D-4391-AAFE-72E442723726}"/>
              </c:ext>
            </c:extLst>
          </c:dPt>
          <c:dPt>
            <c:idx val="6881"/>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35C3-A35D-4391-AAFE-72E442723726}"/>
              </c:ext>
            </c:extLst>
          </c:dPt>
          <c:dPt>
            <c:idx val="6882"/>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5C5-A35D-4391-AAFE-72E442723726}"/>
              </c:ext>
            </c:extLst>
          </c:dPt>
          <c:dPt>
            <c:idx val="6883"/>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5C7-A35D-4391-AAFE-72E442723726}"/>
              </c:ext>
            </c:extLst>
          </c:dPt>
          <c:dPt>
            <c:idx val="6884"/>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5C9-A35D-4391-AAFE-72E442723726}"/>
              </c:ext>
            </c:extLst>
          </c:dPt>
          <c:dPt>
            <c:idx val="6885"/>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5CB-A35D-4391-AAFE-72E442723726}"/>
              </c:ext>
            </c:extLst>
          </c:dPt>
          <c:dPt>
            <c:idx val="6886"/>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5CD-A35D-4391-AAFE-72E442723726}"/>
              </c:ext>
            </c:extLst>
          </c:dPt>
          <c:dPt>
            <c:idx val="6887"/>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5CF-A35D-4391-AAFE-72E442723726}"/>
              </c:ext>
            </c:extLst>
          </c:dPt>
          <c:dPt>
            <c:idx val="6888"/>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35D1-A35D-4391-AAFE-72E442723726}"/>
              </c:ext>
            </c:extLst>
          </c:dPt>
          <c:dPt>
            <c:idx val="6889"/>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35D3-A35D-4391-AAFE-72E442723726}"/>
              </c:ext>
            </c:extLst>
          </c:dPt>
          <c:dPt>
            <c:idx val="6890"/>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35D5-A35D-4391-AAFE-72E442723726}"/>
              </c:ext>
            </c:extLst>
          </c:dPt>
          <c:dPt>
            <c:idx val="6891"/>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35D7-A35D-4391-AAFE-72E442723726}"/>
              </c:ext>
            </c:extLst>
          </c:dPt>
          <c:dPt>
            <c:idx val="6892"/>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35D9-A35D-4391-AAFE-72E442723726}"/>
              </c:ext>
            </c:extLst>
          </c:dPt>
          <c:dPt>
            <c:idx val="6893"/>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35DB-A35D-4391-AAFE-72E442723726}"/>
              </c:ext>
            </c:extLst>
          </c:dPt>
          <c:dPt>
            <c:idx val="6894"/>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5DD-A35D-4391-AAFE-72E442723726}"/>
              </c:ext>
            </c:extLst>
          </c:dPt>
          <c:dPt>
            <c:idx val="6895"/>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5DF-A35D-4391-AAFE-72E442723726}"/>
              </c:ext>
            </c:extLst>
          </c:dPt>
          <c:dPt>
            <c:idx val="6896"/>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5E1-A35D-4391-AAFE-72E442723726}"/>
              </c:ext>
            </c:extLst>
          </c:dPt>
          <c:dPt>
            <c:idx val="6897"/>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5E3-A35D-4391-AAFE-72E442723726}"/>
              </c:ext>
            </c:extLst>
          </c:dPt>
          <c:dPt>
            <c:idx val="6898"/>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5E5-A35D-4391-AAFE-72E442723726}"/>
              </c:ext>
            </c:extLst>
          </c:dPt>
          <c:dPt>
            <c:idx val="6899"/>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5E7-A35D-4391-AAFE-72E442723726}"/>
              </c:ext>
            </c:extLst>
          </c:dPt>
          <c:dPt>
            <c:idx val="6900"/>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35E9-A35D-4391-AAFE-72E442723726}"/>
              </c:ext>
            </c:extLst>
          </c:dPt>
          <c:dPt>
            <c:idx val="6901"/>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35EB-A35D-4391-AAFE-72E442723726}"/>
              </c:ext>
            </c:extLst>
          </c:dPt>
          <c:dPt>
            <c:idx val="6902"/>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35ED-A35D-4391-AAFE-72E442723726}"/>
              </c:ext>
            </c:extLst>
          </c:dPt>
          <c:dPt>
            <c:idx val="6903"/>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35EF-A35D-4391-AAFE-72E442723726}"/>
              </c:ext>
            </c:extLst>
          </c:dPt>
          <c:dPt>
            <c:idx val="6904"/>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35F1-A35D-4391-AAFE-72E442723726}"/>
              </c:ext>
            </c:extLst>
          </c:dPt>
          <c:dPt>
            <c:idx val="6905"/>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35F3-A35D-4391-AAFE-72E442723726}"/>
              </c:ext>
            </c:extLst>
          </c:dPt>
          <c:dPt>
            <c:idx val="6906"/>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5F5-A35D-4391-AAFE-72E442723726}"/>
              </c:ext>
            </c:extLst>
          </c:dPt>
          <c:dPt>
            <c:idx val="6907"/>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5F7-A35D-4391-AAFE-72E442723726}"/>
              </c:ext>
            </c:extLst>
          </c:dPt>
          <c:dPt>
            <c:idx val="6908"/>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5F9-A35D-4391-AAFE-72E442723726}"/>
              </c:ext>
            </c:extLst>
          </c:dPt>
          <c:dPt>
            <c:idx val="6909"/>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5FB-A35D-4391-AAFE-72E442723726}"/>
              </c:ext>
            </c:extLst>
          </c:dPt>
          <c:dPt>
            <c:idx val="6910"/>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5FD-A35D-4391-AAFE-72E442723726}"/>
              </c:ext>
            </c:extLst>
          </c:dPt>
          <c:dPt>
            <c:idx val="6911"/>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5FF-A35D-4391-AAFE-72E442723726}"/>
              </c:ext>
            </c:extLst>
          </c:dPt>
          <c:dPt>
            <c:idx val="6912"/>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3601-A35D-4391-AAFE-72E442723726}"/>
              </c:ext>
            </c:extLst>
          </c:dPt>
          <c:dPt>
            <c:idx val="6913"/>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3603-A35D-4391-AAFE-72E442723726}"/>
              </c:ext>
            </c:extLst>
          </c:dPt>
          <c:dPt>
            <c:idx val="6914"/>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3605-A35D-4391-AAFE-72E442723726}"/>
              </c:ext>
            </c:extLst>
          </c:dPt>
          <c:dPt>
            <c:idx val="6915"/>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3607-A35D-4391-AAFE-72E442723726}"/>
              </c:ext>
            </c:extLst>
          </c:dPt>
          <c:dPt>
            <c:idx val="6916"/>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3609-A35D-4391-AAFE-72E442723726}"/>
              </c:ext>
            </c:extLst>
          </c:dPt>
          <c:dPt>
            <c:idx val="6917"/>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360B-A35D-4391-AAFE-72E442723726}"/>
              </c:ext>
            </c:extLst>
          </c:dPt>
          <c:dPt>
            <c:idx val="6918"/>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360D-A35D-4391-AAFE-72E442723726}"/>
              </c:ext>
            </c:extLst>
          </c:dPt>
          <c:dPt>
            <c:idx val="6919"/>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360F-A35D-4391-AAFE-72E442723726}"/>
              </c:ext>
            </c:extLst>
          </c:dPt>
          <c:dPt>
            <c:idx val="6920"/>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3611-A35D-4391-AAFE-72E442723726}"/>
              </c:ext>
            </c:extLst>
          </c:dPt>
          <c:dPt>
            <c:idx val="6921"/>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3613-A35D-4391-AAFE-72E442723726}"/>
              </c:ext>
            </c:extLst>
          </c:dPt>
          <c:dPt>
            <c:idx val="6922"/>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3615-A35D-4391-AAFE-72E442723726}"/>
              </c:ext>
            </c:extLst>
          </c:dPt>
          <c:dPt>
            <c:idx val="6923"/>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3617-A35D-4391-AAFE-72E442723726}"/>
              </c:ext>
            </c:extLst>
          </c:dPt>
          <c:dPt>
            <c:idx val="6924"/>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619-A35D-4391-AAFE-72E442723726}"/>
              </c:ext>
            </c:extLst>
          </c:dPt>
          <c:dPt>
            <c:idx val="6925"/>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61B-A35D-4391-AAFE-72E442723726}"/>
              </c:ext>
            </c:extLst>
          </c:dPt>
          <c:dPt>
            <c:idx val="6926"/>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61D-A35D-4391-AAFE-72E442723726}"/>
              </c:ext>
            </c:extLst>
          </c:dPt>
          <c:dPt>
            <c:idx val="6927"/>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61F-A35D-4391-AAFE-72E442723726}"/>
              </c:ext>
            </c:extLst>
          </c:dPt>
          <c:dPt>
            <c:idx val="6928"/>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621-A35D-4391-AAFE-72E442723726}"/>
              </c:ext>
            </c:extLst>
          </c:dPt>
          <c:dPt>
            <c:idx val="6929"/>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623-A35D-4391-AAFE-72E442723726}"/>
              </c:ext>
            </c:extLst>
          </c:dPt>
          <c:dPt>
            <c:idx val="6930"/>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3625-A35D-4391-AAFE-72E442723726}"/>
              </c:ext>
            </c:extLst>
          </c:dPt>
          <c:dPt>
            <c:idx val="6931"/>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3627-A35D-4391-AAFE-72E442723726}"/>
              </c:ext>
            </c:extLst>
          </c:dPt>
          <c:dPt>
            <c:idx val="6932"/>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3629-A35D-4391-AAFE-72E442723726}"/>
              </c:ext>
            </c:extLst>
          </c:dPt>
          <c:dPt>
            <c:idx val="6933"/>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362B-A35D-4391-AAFE-72E442723726}"/>
              </c:ext>
            </c:extLst>
          </c:dPt>
          <c:dPt>
            <c:idx val="6934"/>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362D-A35D-4391-AAFE-72E442723726}"/>
              </c:ext>
            </c:extLst>
          </c:dPt>
          <c:dPt>
            <c:idx val="6935"/>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362F-A35D-4391-AAFE-72E442723726}"/>
              </c:ext>
            </c:extLst>
          </c:dPt>
          <c:dPt>
            <c:idx val="6936"/>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631-A35D-4391-AAFE-72E442723726}"/>
              </c:ext>
            </c:extLst>
          </c:dPt>
          <c:dPt>
            <c:idx val="6937"/>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633-A35D-4391-AAFE-72E442723726}"/>
              </c:ext>
            </c:extLst>
          </c:dPt>
          <c:dPt>
            <c:idx val="6938"/>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635-A35D-4391-AAFE-72E442723726}"/>
              </c:ext>
            </c:extLst>
          </c:dPt>
          <c:dPt>
            <c:idx val="6939"/>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637-A35D-4391-AAFE-72E442723726}"/>
              </c:ext>
            </c:extLst>
          </c:dPt>
          <c:dPt>
            <c:idx val="6940"/>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639-A35D-4391-AAFE-72E442723726}"/>
              </c:ext>
            </c:extLst>
          </c:dPt>
          <c:dPt>
            <c:idx val="6941"/>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63B-A35D-4391-AAFE-72E442723726}"/>
              </c:ext>
            </c:extLst>
          </c:dPt>
          <c:dPt>
            <c:idx val="6942"/>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363D-A35D-4391-AAFE-72E442723726}"/>
              </c:ext>
            </c:extLst>
          </c:dPt>
          <c:dPt>
            <c:idx val="6943"/>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363F-A35D-4391-AAFE-72E442723726}"/>
              </c:ext>
            </c:extLst>
          </c:dPt>
          <c:dPt>
            <c:idx val="6944"/>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3641-A35D-4391-AAFE-72E442723726}"/>
              </c:ext>
            </c:extLst>
          </c:dPt>
          <c:dPt>
            <c:idx val="6945"/>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3643-A35D-4391-AAFE-72E442723726}"/>
              </c:ext>
            </c:extLst>
          </c:dPt>
          <c:dPt>
            <c:idx val="6946"/>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3645-A35D-4391-AAFE-72E442723726}"/>
              </c:ext>
            </c:extLst>
          </c:dPt>
          <c:dPt>
            <c:idx val="6947"/>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3647-A35D-4391-AAFE-72E442723726}"/>
              </c:ext>
            </c:extLst>
          </c:dPt>
          <c:dPt>
            <c:idx val="6948"/>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649-A35D-4391-AAFE-72E442723726}"/>
              </c:ext>
            </c:extLst>
          </c:dPt>
          <c:dPt>
            <c:idx val="6949"/>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64B-A35D-4391-AAFE-72E442723726}"/>
              </c:ext>
            </c:extLst>
          </c:dPt>
          <c:dPt>
            <c:idx val="6950"/>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64D-A35D-4391-AAFE-72E442723726}"/>
              </c:ext>
            </c:extLst>
          </c:dPt>
          <c:dPt>
            <c:idx val="6951"/>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64F-A35D-4391-AAFE-72E442723726}"/>
              </c:ext>
            </c:extLst>
          </c:dPt>
          <c:dPt>
            <c:idx val="6952"/>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651-A35D-4391-AAFE-72E442723726}"/>
              </c:ext>
            </c:extLst>
          </c:dPt>
          <c:dPt>
            <c:idx val="6953"/>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653-A35D-4391-AAFE-72E442723726}"/>
              </c:ext>
            </c:extLst>
          </c:dPt>
          <c:dPt>
            <c:idx val="6954"/>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3655-A35D-4391-AAFE-72E442723726}"/>
              </c:ext>
            </c:extLst>
          </c:dPt>
          <c:dPt>
            <c:idx val="6955"/>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3657-A35D-4391-AAFE-72E442723726}"/>
              </c:ext>
            </c:extLst>
          </c:dPt>
          <c:dPt>
            <c:idx val="6956"/>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3659-A35D-4391-AAFE-72E442723726}"/>
              </c:ext>
            </c:extLst>
          </c:dPt>
          <c:dPt>
            <c:idx val="6957"/>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365B-A35D-4391-AAFE-72E442723726}"/>
              </c:ext>
            </c:extLst>
          </c:dPt>
          <c:dPt>
            <c:idx val="6958"/>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365D-A35D-4391-AAFE-72E442723726}"/>
              </c:ext>
            </c:extLst>
          </c:dPt>
          <c:dPt>
            <c:idx val="6959"/>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365F-A35D-4391-AAFE-72E442723726}"/>
              </c:ext>
            </c:extLst>
          </c:dPt>
          <c:dPt>
            <c:idx val="6960"/>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661-A35D-4391-AAFE-72E442723726}"/>
              </c:ext>
            </c:extLst>
          </c:dPt>
          <c:dPt>
            <c:idx val="6961"/>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663-A35D-4391-AAFE-72E442723726}"/>
              </c:ext>
            </c:extLst>
          </c:dPt>
          <c:dPt>
            <c:idx val="6962"/>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665-A35D-4391-AAFE-72E442723726}"/>
              </c:ext>
            </c:extLst>
          </c:dPt>
          <c:dPt>
            <c:idx val="6963"/>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667-A35D-4391-AAFE-72E442723726}"/>
              </c:ext>
            </c:extLst>
          </c:dPt>
          <c:dPt>
            <c:idx val="6964"/>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669-A35D-4391-AAFE-72E442723726}"/>
              </c:ext>
            </c:extLst>
          </c:dPt>
          <c:dPt>
            <c:idx val="6965"/>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66B-A35D-4391-AAFE-72E442723726}"/>
              </c:ext>
            </c:extLst>
          </c:dPt>
          <c:dPt>
            <c:idx val="6966"/>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366D-A35D-4391-AAFE-72E442723726}"/>
              </c:ext>
            </c:extLst>
          </c:dPt>
          <c:dPt>
            <c:idx val="6967"/>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366F-A35D-4391-AAFE-72E442723726}"/>
              </c:ext>
            </c:extLst>
          </c:dPt>
          <c:dPt>
            <c:idx val="6968"/>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3671-A35D-4391-AAFE-72E442723726}"/>
              </c:ext>
            </c:extLst>
          </c:dPt>
          <c:dPt>
            <c:idx val="6969"/>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3673-A35D-4391-AAFE-72E442723726}"/>
              </c:ext>
            </c:extLst>
          </c:dPt>
          <c:dPt>
            <c:idx val="6970"/>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3675-A35D-4391-AAFE-72E442723726}"/>
              </c:ext>
            </c:extLst>
          </c:dPt>
          <c:dPt>
            <c:idx val="6971"/>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3677-A35D-4391-AAFE-72E442723726}"/>
              </c:ext>
            </c:extLst>
          </c:dPt>
          <c:dPt>
            <c:idx val="6972"/>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3679-A35D-4391-AAFE-72E442723726}"/>
              </c:ext>
            </c:extLst>
          </c:dPt>
          <c:dPt>
            <c:idx val="6973"/>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367B-A35D-4391-AAFE-72E442723726}"/>
              </c:ext>
            </c:extLst>
          </c:dPt>
          <c:dPt>
            <c:idx val="6974"/>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367D-A35D-4391-AAFE-72E442723726}"/>
              </c:ext>
            </c:extLst>
          </c:dPt>
          <c:dPt>
            <c:idx val="6975"/>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367F-A35D-4391-AAFE-72E442723726}"/>
              </c:ext>
            </c:extLst>
          </c:dPt>
          <c:dPt>
            <c:idx val="6976"/>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3681-A35D-4391-AAFE-72E442723726}"/>
              </c:ext>
            </c:extLst>
          </c:dPt>
          <c:dPt>
            <c:idx val="6977"/>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3683-A35D-4391-AAFE-72E442723726}"/>
              </c:ext>
            </c:extLst>
          </c:dPt>
          <c:dPt>
            <c:idx val="6978"/>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685-A35D-4391-AAFE-72E442723726}"/>
              </c:ext>
            </c:extLst>
          </c:dPt>
          <c:dPt>
            <c:idx val="6979"/>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687-A35D-4391-AAFE-72E442723726}"/>
              </c:ext>
            </c:extLst>
          </c:dPt>
          <c:dPt>
            <c:idx val="6980"/>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689-A35D-4391-AAFE-72E442723726}"/>
              </c:ext>
            </c:extLst>
          </c:dPt>
          <c:dPt>
            <c:idx val="6981"/>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68B-A35D-4391-AAFE-72E442723726}"/>
              </c:ext>
            </c:extLst>
          </c:dPt>
          <c:dPt>
            <c:idx val="6982"/>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68D-A35D-4391-AAFE-72E442723726}"/>
              </c:ext>
            </c:extLst>
          </c:dPt>
          <c:dPt>
            <c:idx val="6983"/>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68F-A35D-4391-AAFE-72E442723726}"/>
              </c:ext>
            </c:extLst>
          </c:dPt>
          <c:dPt>
            <c:idx val="6984"/>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3691-A35D-4391-AAFE-72E442723726}"/>
              </c:ext>
            </c:extLst>
          </c:dPt>
          <c:dPt>
            <c:idx val="6985"/>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3693-A35D-4391-AAFE-72E442723726}"/>
              </c:ext>
            </c:extLst>
          </c:dPt>
          <c:dPt>
            <c:idx val="6986"/>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3695-A35D-4391-AAFE-72E442723726}"/>
              </c:ext>
            </c:extLst>
          </c:dPt>
          <c:dPt>
            <c:idx val="6987"/>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3697-A35D-4391-AAFE-72E442723726}"/>
              </c:ext>
            </c:extLst>
          </c:dPt>
          <c:dPt>
            <c:idx val="6988"/>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3699-A35D-4391-AAFE-72E442723726}"/>
              </c:ext>
            </c:extLst>
          </c:dPt>
          <c:dPt>
            <c:idx val="6989"/>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369B-A35D-4391-AAFE-72E442723726}"/>
              </c:ext>
            </c:extLst>
          </c:dPt>
          <c:dPt>
            <c:idx val="6990"/>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69D-A35D-4391-AAFE-72E442723726}"/>
              </c:ext>
            </c:extLst>
          </c:dPt>
          <c:dPt>
            <c:idx val="6991"/>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69F-A35D-4391-AAFE-72E442723726}"/>
              </c:ext>
            </c:extLst>
          </c:dPt>
          <c:dPt>
            <c:idx val="6992"/>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6A1-A35D-4391-AAFE-72E442723726}"/>
              </c:ext>
            </c:extLst>
          </c:dPt>
          <c:dPt>
            <c:idx val="6993"/>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6A3-A35D-4391-AAFE-72E442723726}"/>
              </c:ext>
            </c:extLst>
          </c:dPt>
          <c:dPt>
            <c:idx val="6994"/>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6A5-A35D-4391-AAFE-72E442723726}"/>
              </c:ext>
            </c:extLst>
          </c:dPt>
          <c:dPt>
            <c:idx val="6995"/>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6A7-A35D-4391-AAFE-72E442723726}"/>
              </c:ext>
            </c:extLst>
          </c:dPt>
          <c:dPt>
            <c:idx val="6996"/>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36A9-A35D-4391-AAFE-72E442723726}"/>
              </c:ext>
            </c:extLst>
          </c:dPt>
          <c:dPt>
            <c:idx val="6997"/>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36AB-A35D-4391-AAFE-72E442723726}"/>
              </c:ext>
            </c:extLst>
          </c:dPt>
          <c:dPt>
            <c:idx val="6998"/>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36AD-A35D-4391-AAFE-72E442723726}"/>
              </c:ext>
            </c:extLst>
          </c:dPt>
          <c:dPt>
            <c:idx val="6999"/>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36AF-A35D-4391-AAFE-72E442723726}"/>
              </c:ext>
            </c:extLst>
          </c:dPt>
          <c:dPt>
            <c:idx val="7000"/>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36B1-A35D-4391-AAFE-72E442723726}"/>
              </c:ext>
            </c:extLst>
          </c:dPt>
          <c:dPt>
            <c:idx val="7001"/>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36B3-A35D-4391-AAFE-72E442723726}"/>
              </c:ext>
            </c:extLst>
          </c:dPt>
          <c:dPt>
            <c:idx val="7002"/>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6B5-A35D-4391-AAFE-72E442723726}"/>
              </c:ext>
            </c:extLst>
          </c:dPt>
          <c:dPt>
            <c:idx val="7003"/>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6B7-A35D-4391-AAFE-72E442723726}"/>
              </c:ext>
            </c:extLst>
          </c:dPt>
          <c:dPt>
            <c:idx val="7004"/>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6B9-A35D-4391-AAFE-72E442723726}"/>
              </c:ext>
            </c:extLst>
          </c:dPt>
          <c:dPt>
            <c:idx val="7005"/>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6BB-A35D-4391-AAFE-72E442723726}"/>
              </c:ext>
            </c:extLst>
          </c:dPt>
          <c:dPt>
            <c:idx val="7006"/>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6BD-A35D-4391-AAFE-72E442723726}"/>
              </c:ext>
            </c:extLst>
          </c:dPt>
          <c:dPt>
            <c:idx val="7007"/>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6BF-A35D-4391-AAFE-72E442723726}"/>
              </c:ext>
            </c:extLst>
          </c:dPt>
          <c:dPt>
            <c:idx val="7008"/>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36C1-A35D-4391-AAFE-72E442723726}"/>
              </c:ext>
            </c:extLst>
          </c:dPt>
          <c:dPt>
            <c:idx val="7009"/>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36C3-A35D-4391-AAFE-72E442723726}"/>
              </c:ext>
            </c:extLst>
          </c:dPt>
          <c:dPt>
            <c:idx val="7010"/>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36C5-A35D-4391-AAFE-72E442723726}"/>
              </c:ext>
            </c:extLst>
          </c:dPt>
          <c:dPt>
            <c:idx val="7011"/>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36C7-A35D-4391-AAFE-72E442723726}"/>
              </c:ext>
            </c:extLst>
          </c:dPt>
          <c:dPt>
            <c:idx val="7012"/>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36C9-A35D-4391-AAFE-72E442723726}"/>
              </c:ext>
            </c:extLst>
          </c:dPt>
          <c:dPt>
            <c:idx val="7013"/>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36CB-A35D-4391-AAFE-72E442723726}"/>
              </c:ext>
            </c:extLst>
          </c:dPt>
          <c:dPt>
            <c:idx val="7014"/>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6CD-A35D-4391-AAFE-72E442723726}"/>
              </c:ext>
            </c:extLst>
          </c:dPt>
          <c:dPt>
            <c:idx val="7015"/>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6CF-A35D-4391-AAFE-72E442723726}"/>
              </c:ext>
            </c:extLst>
          </c:dPt>
          <c:dPt>
            <c:idx val="7016"/>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6D1-A35D-4391-AAFE-72E442723726}"/>
              </c:ext>
            </c:extLst>
          </c:dPt>
          <c:dPt>
            <c:idx val="7017"/>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6D3-A35D-4391-AAFE-72E442723726}"/>
              </c:ext>
            </c:extLst>
          </c:dPt>
          <c:dPt>
            <c:idx val="7018"/>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6D5-A35D-4391-AAFE-72E442723726}"/>
              </c:ext>
            </c:extLst>
          </c:dPt>
          <c:dPt>
            <c:idx val="7019"/>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6D7-A35D-4391-AAFE-72E442723726}"/>
              </c:ext>
            </c:extLst>
          </c:dPt>
          <c:dPt>
            <c:idx val="7020"/>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36D9-A35D-4391-AAFE-72E442723726}"/>
              </c:ext>
            </c:extLst>
          </c:dPt>
          <c:dPt>
            <c:idx val="7021"/>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36DB-A35D-4391-AAFE-72E442723726}"/>
              </c:ext>
            </c:extLst>
          </c:dPt>
          <c:dPt>
            <c:idx val="7022"/>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36DD-A35D-4391-AAFE-72E442723726}"/>
              </c:ext>
            </c:extLst>
          </c:dPt>
          <c:dPt>
            <c:idx val="7023"/>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36DF-A35D-4391-AAFE-72E442723726}"/>
              </c:ext>
            </c:extLst>
          </c:dPt>
          <c:dPt>
            <c:idx val="7024"/>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36E1-A35D-4391-AAFE-72E442723726}"/>
              </c:ext>
            </c:extLst>
          </c:dPt>
          <c:dPt>
            <c:idx val="7025"/>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36E3-A35D-4391-AAFE-72E442723726}"/>
              </c:ext>
            </c:extLst>
          </c:dPt>
          <c:dPt>
            <c:idx val="7026"/>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36E5-A35D-4391-AAFE-72E442723726}"/>
              </c:ext>
            </c:extLst>
          </c:dPt>
          <c:dPt>
            <c:idx val="7027"/>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36E7-A35D-4391-AAFE-72E442723726}"/>
              </c:ext>
            </c:extLst>
          </c:dPt>
          <c:dPt>
            <c:idx val="7028"/>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36E9-A35D-4391-AAFE-72E442723726}"/>
              </c:ext>
            </c:extLst>
          </c:dPt>
          <c:dPt>
            <c:idx val="7029"/>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36EB-A35D-4391-AAFE-72E442723726}"/>
              </c:ext>
            </c:extLst>
          </c:dPt>
          <c:dPt>
            <c:idx val="7030"/>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36ED-A35D-4391-AAFE-72E442723726}"/>
              </c:ext>
            </c:extLst>
          </c:dPt>
          <c:dPt>
            <c:idx val="7031"/>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36EF-A35D-4391-AAFE-72E442723726}"/>
              </c:ext>
            </c:extLst>
          </c:dPt>
          <c:dPt>
            <c:idx val="7032"/>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6F1-A35D-4391-AAFE-72E442723726}"/>
              </c:ext>
            </c:extLst>
          </c:dPt>
          <c:dPt>
            <c:idx val="7033"/>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6F3-A35D-4391-AAFE-72E442723726}"/>
              </c:ext>
            </c:extLst>
          </c:dPt>
          <c:dPt>
            <c:idx val="7034"/>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6F5-A35D-4391-AAFE-72E442723726}"/>
              </c:ext>
            </c:extLst>
          </c:dPt>
          <c:dPt>
            <c:idx val="7035"/>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6F7-A35D-4391-AAFE-72E442723726}"/>
              </c:ext>
            </c:extLst>
          </c:dPt>
          <c:dPt>
            <c:idx val="7036"/>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6F9-A35D-4391-AAFE-72E442723726}"/>
              </c:ext>
            </c:extLst>
          </c:dPt>
          <c:dPt>
            <c:idx val="7037"/>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6FB-A35D-4391-AAFE-72E442723726}"/>
              </c:ext>
            </c:extLst>
          </c:dPt>
          <c:dPt>
            <c:idx val="7038"/>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36FD-A35D-4391-AAFE-72E442723726}"/>
              </c:ext>
            </c:extLst>
          </c:dPt>
          <c:dPt>
            <c:idx val="7039"/>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36FF-A35D-4391-AAFE-72E442723726}"/>
              </c:ext>
            </c:extLst>
          </c:dPt>
          <c:dPt>
            <c:idx val="7040"/>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3701-A35D-4391-AAFE-72E442723726}"/>
              </c:ext>
            </c:extLst>
          </c:dPt>
          <c:dPt>
            <c:idx val="7041"/>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3703-A35D-4391-AAFE-72E442723726}"/>
              </c:ext>
            </c:extLst>
          </c:dPt>
          <c:dPt>
            <c:idx val="7042"/>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3705-A35D-4391-AAFE-72E442723726}"/>
              </c:ext>
            </c:extLst>
          </c:dPt>
          <c:dPt>
            <c:idx val="7043"/>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3707-A35D-4391-AAFE-72E442723726}"/>
              </c:ext>
            </c:extLst>
          </c:dPt>
          <c:dPt>
            <c:idx val="7044"/>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709-A35D-4391-AAFE-72E442723726}"/>
              </c:ext>
            </c:extLst>
          </c:dPt>
          <c:dPt>
            <c:idx val="7045"/>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70B-A35D-4391-AAFE-72E442723726}"/>
              </c:ext>
            </c:extLst>
          </c:dPt>
          <c:dPt>
            <c:idx val="7046"/>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70D-A35D-4391-AAFE-72E442723726}"/>
              </c:ext>
            </c:extLst>
          </c:dPt>
          <c:dPt>
            <c:idx val="7047"/>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70F-A35D-4391-AAFE-72E442723726}"/>
              </c:ext>
            </c:extLst>
          </c:dPt>
          <c:dPt>
            <c:idx val="7048"/>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711-A35D-4391-AAFE-72E442723726}"/>
              </c:ext>
            </c:extLst>
          </c:dPt>
          <c:dPt>
            <c:idx val="7049"/>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713-A35D-4391-AAFE-72E442723726}"/>
              </c:ext>
            </c:extLst>
          </c:dPt>
          <c:dPt>
            <c:idx val="7050"/>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3715-A35D-4391-AAFE-72E442723726}"/>
              </c:ext>
            </c:extLst>
          </c:dPt>
          <c:dPt>
            <c:idx val="7051"/>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3717-A35D-4391-AAFE-72E442723726}"/>
              </c:ext>
            </c:extLst>
          </c:dPt>
          <c:dPt>
            <c:idx val="7052"/>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3719-A35D-4391-AAFE-72E442723726}"/>
              </c:ext>
            </c:extLst>
          </c:dPt>
          <c:dPt>
            <c:idx val="7053"/>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371B-A35D-4391-AAFE-72E442723726}"/>
              </c:ext>
            </c:extLst>
          </c:dPt>
          <c:dPt>
            <c:idx val="7054"/>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371D-A35D-4391-AAFE-72E442723726}"/>
              </c:ext>
            </c:extLst>
          </c:dPt>
          <c:dPt>
            <c:idx val="7055"/>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371F-A35D-4391-AAFE-72E442723726}"/>
              </c:ext>
            </c:extLst>
          </c:dPt>
          <c:dPt>
            <c:idx val="7056"/>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721-A35D-4391-AAFE-72E442723726}"/>
              </c:ext>
            </c:extLst>
          </c:dPt>
          <c:dPt>
            <c:idx val="7057"/>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723-A35D-4391-AAFE-72E442723726}"/>
              </c:ext>
            </c:extLst>
          </c:dPt>
          <c:dPt>
            <c:idx val="7058"/>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725-A35D-4391-AAFE-72E442723726}"/>
              </c:ext>
            </c:extLst>
          </c:dPt>
          <c:dPt>
            <c:idx val="7059"/>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727-A35D-4391-AAFE-72E442723726}"/>
              </c:ext>
            </c:extLst>
          </c:dPt>
          <c:dPt>
            <c:idx val="7060"/>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729-A35D-4391-AAFE-72E442723726}"/>
              </c:ext>
            </c:extLst>
          </c:dPt>
          <c:dPt>
            <c:idx val="7061"/>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72B-A35D-4391-AAFE-72E442723726}"/>
              </c:ext>
            </c:extLst>
          </c:dPt>
          <c:dPt>
            <c:idx val="7062"/>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372D-A35D-4391-AAFE-72E442723726}"/>
              </c:ext>
            </c:extLst>
          </c:dPt>
          <c:dPt>
            <c:idx val="7063"/>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372F-A35D-4391-AAFE-72E442723726}"/>
              </c:ext>
            </c:extLst>
          </c:dPt>
          <c:dPt>
            <c:idx val="7064"/>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3731-A35D-4391-AAFE-72E442723726}"/>
              </c:ext>
            </c:extLst>
          </c:dPt>
          <c:dPt>
            <c:idx val="7065"/>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3733-A35D-4391-AAFE-72E442723726}"/>
              </c:ext>
            </c:extLst>
          </c:dPt>
          <c:dPt>
            <c:idx val="7066"/>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3735-A35D-4391-AAFE-72E442723726}"/>
              </c:ext>
            </c:extLst>
          </c:dPt>
          <c:dPt>
            <c:idx val="7067"/>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3737-A35D-4391-AAFE-72E442723726}"/>
              </c:ext>
            </c:extLst>
          </c:dPt>
          <c:dPt>
            <c:idx val="7068"/>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739-A35D-4391-AAFE-72E442723726}"/>
              </c:ext>
            </c:extLst>
          </c:dPt>
          <c:dPt>
            <c:idx val="7069"/>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73B-A35D-4391-AAFE-72E442723726}"/>
              </c:ext>
            </c:extLst>
          </c:dPt>
          <c:dPt>
            <c:idx val="7070"/>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73D-A35D-4391-AAFE-72E442723726}"/>
              </c:ext>
            </c:extLst>
          </c:dPt>
          <c:dPt>
            <c:idx val="7071"/>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73F-A35D-4391-AAFE-72E442723726}"/>
              </c:ext>
            </c:extLst>
          </c:dPt>
          <c:dPt>
            <c:idx val="7072"/>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741-A35D-4391-AAFE-72E442723726}"/>
              </c:ext>
            </c:extLst>
          </c:dPt>
          <c:dPt>
            <c:idx val="7073"/>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743-A35D-4391-AAFE-72E442723726}"/>
              </c:ext>
            </c:extLst>
          </c:dPt>
          <c:dPt>
            <c:idx val="7074"/>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3745-A35D-4391-AAFE-72E442723726}"/>
              </c:ext>
            </c:extLst>
          </c:dPt>
          <c:dPt>
            <c:idx val="7075"/>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3747-A35D-4391-AAFE-72E442723726}"/>
              </c:ext>
            </c:extLst>
          </c:dPt>
          <c:dPt>
            <c:idx val="7076"/>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3749-A35D-4391-AAFE-72E442723726}"/>
              </c:ext>
            </c:extLst>
          </c:dPt>
          <c:dPt>
            <c:idx val="7077"/>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374B-A35D-4391-AAFE-72E442723726}"/>
              </c:ext>
            </c:extLst>
          </c:dPt>
          <c:dPt>
            <c:idx val="7078"/>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374D-A35D-4391-AAFE-72E442723726}"/>
              </c:ext>
            </c:extLst>
          </c:dPt>
          <c:dPt>
            <c:idx val="7079"/>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374F-A35D-4391-AAFE-72E442723726}"/>
              </c:ext>
            </c:extLst>
          </c:dPt>
          <c:dPt>
            <c:idx val="7080"/>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3751-A35D-4391-AAFE-72E442723726}"/>
              </c:ext>
            </c:extLst>
          </c:dPt>
          <c:dPt>
            <c:idx val="7081"/>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3753-A35D-4391-AAFE-72E442723726}"/>
              </c:ext>
            </c:extLst>
          </c:dPt>
          <c:dPt>
            <c:idx val="7082"/>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3755-A35D-4391-AAFE-72E442723726}"/>
              </c:ext>
            </c:extLst>
          </c:dPt>
          <c:dPt>
            <c:idx val="7083"/>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3757-A35D-4391-AAFE-72E442723726}"/>
              </c:ext>
            </c:extLst>
          </c:dPt>
          <c:dPt>
            <c:idx val="7084"/>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3759-A35D-4391-AAFE-72E442723726}"/>
              </c:ext>
            </c:extLst>
          </c:dPt>
          <c:dPt>
            <c:idx val="7085"/>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375B-A35D-4391-AAFE-72E442723726}"/>
              </c:ext>
            </c:extLst>
          </c:dPt>
          <c:dPt>
            <c:idx val="7086"/>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75D-A35D-4391-AAFE-72E442723726}"/>
              </c:ext>
            </c:extLst>
          </c:dPt>
          <c:dPt>
            <c:idx val="7087"/>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75F-A35D-4391-AAFE-72E442723726}"/>
              </c:ext>
            </c:extLst>
          </c:dPt>
          <c:dPt>
            <c:idx val="7088"/>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761-A35D-4391-AAFE-72E442723726}"/>
              </c:ext>
            </c:extLst>
          </c:dPt>
          <c:dPt>
            <c:idx val="7089"/>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763-A35D-4391-AAFE-72E442723726}"/>
              </c:ext>
            </c:extLst>
          </c:dPt>
          <c:dPt>
            <c:idx val="7090"/>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765-A35D-4391-AAFE-72E442723726}"/>
              </c:ext>
            </c:extLst>
          </c:dPt>
          <c:dPt>
            <c:idx val="7091"/>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767-A35D-4391-AAFE-72E442723726}"/>
              </c:ext>
            </c:extLst>
          </c:dPt>
          <c:dPt>
            <c:idx val="7092"/>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3769-A35D-4391-AAFE-72E442723726}"/>
              </c:ext>
            </c:extLst>
          </c:dPt>
          <c:dPt>
            <c:idx val="7093"/>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376B-A35D-4391-AAFE-72E442723726}"/>
              </c:ext>
            </c:extLst>
          </c:dPt>
          <c:dPt>
            <c:idx val="7094"/>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376D-A35D-4391-AAFE-72E442723726}"/>
              </c:ext>
            </c:extLst>
          </c:dPt>
          <c:dPt>
            <c:idx val="7095"/>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376F-A35D-4391-AAFE-72E442723726}"/>
              </c:ext>
            </c:extLst>
          </c:dPt>
          <c:dPt>
            <c:idx val="7096"/>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3771-A35D-4391-AAFE-72E442723726}"/>
              </c:ext>
            </c:extLst>
          </c:dPt>
          <c:dPt>
            <c:idx val="7097"/>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3773-A35D-4391-AAFE-72E442723726}"/>
              </c:ext>
            </c:extLst>
          </c:dPt>
          <c:dPt>
            <c:idx val="7098"/>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775-A35D-4391-AAFE-72E442723726}"/>
              </c:ext>
            </c:extLst>
          </c:dPt>
          <c:dPt>
            <c:idx val="7099"/>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777-A35D-4391-AAFE-72E442723726}"/>
              </c:ext>
            </c:extLst>
          </c:dPt>
          <c:dPt>
            <c:idx val="7100"/>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779-A35D-4391-AAFE-72E442723726}"/>
              </c:ext>
            </c:extLst>
          </c:dPt>
          <c:dPt>
            <c:idx val="7101"/>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77B-A35D-4391-AAFE-72E442723726}"/>
              </c:ext>
            </c:extLst>
          </c:dPt>
          <c:dPt>
            <c:idx val="7102"/>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77D-A35D-4391-AAFE-72E442723726}"/>
              </c:ext>
            </c:extLst>
          </c:dPt>
          <c:dPt>
            <c:idx val="7103"/>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77F-A35D-4391-AAFE-72E442723726}"/>
              </c:ext>
            </c:extLst>
          </c:dPt>
          <c:dPt>
            <c:idx val="7104"/>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3781-A35D-4391-AAFE-72E442723726}"/>
              </c:ext>
            </c:extLst>
          </c:dPt>
          <c:dPt>
            <c:idx val="7105"/>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3783-A35D-4391-AAFE-72E442723726}"/>
              </c:ext>
            </c:extLst>
          </c:dPt>
          <c:dPt>
            <c:idx val="7106"/>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3785-A35D-4391-AAFE-72E442723726}"/>
              </c:ext>
            </c:extLst>
          </c:dPt>
          <c:dPt>
            <c:idx val="7107"/>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3787-A35D-4391-AAFE-72E442723726}"/>
              </c:ext>
            </c:extLst>
          </c:dPt>
          <c:dPt>
            <c:idx val="7108"/>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3789-A35D-4391-AAFE-72E442723726}"/>
              </c:ext>
            </c:extLst>
          </c:dPt>
          <c:dPt>
            <c:idx val="7109"/>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378B-A35D-4391-AAFE-72E442723726}"/>
              </c:ext>
            </c:extLst>
          </c:dPt>
          <c:dPt>
            <c:idx val="7110"/>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78D-A35D-4391-AAFE-72E442723726}"/>
              </c:ext>
            </c:extLst>
          </c:dPt>
          <c:dPt>
            <c:idx val="7111"/>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78F-A35D-4391-AAFE-72E442723726}"/>
              </c:ext>
            </c:extLst>
          </c:dPt>
          <c:dPt>
            <c:idx val="7112"/>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791-A35D-4391-AAFE-72E442723726}"/>
              </c:ext>
            </c:extLst>
          </c:dPt>
          <c:dPt>
            <c:idx val="7113"/>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793-A35D-4391-AAFE-72E442723726}"/>
              </c:ext>
            </c:extLst>
          </c:dPt>
          <c:dPt>
            <c:idx val="7114"/>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795-A35D-4391-AAFE-72E442723726}"/>
              </c:ext>
            </c:extLst>
          </c:dPt>
          <c:dPt>
            <c:idx val="7115"/>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797-A35D-4391-AAFE-72E442723726}"/>
              </c:ext>
            </c:extLst>
          </c:dPt>
          <c:dPt>
            <c:idx val="7116"/>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3799-A35D-4391-AAFE-72E442723726}"/>
              </c:ext>
            </c:extLst>
          </c:dPt>
          <c:dPt>
            <c:idx val="7117"/>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379B-A35D-4391-AAFE-72E442723726}"/>
              </c:ext>
            </c:extLst>
          </c:dPt>
          <c:dPt>
            <c:idx val="7118"/>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379D-A35D-4391-AAFE-72E442723726}"/>
              </c:ext>
            </c:extLst>
          </c:dPt>
          <c:dPt>
            <c:idx val="7119"/>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379F-A35D-4391-AAFE-72E442723726}"/>
              </c:ext>
            </c:extLst>
          </c:dPt>
          <c:dPt>
            <c:idx val="7120"/>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37A1-A35D-4391-AAFE-72E442723726}"/>
              </c:ext>
            </c:extLst>
          </c:dPt>
          <c:dPt>
            <c:idx val="7121"/>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37A3-A35D-4391-AAFE-72E442723726}"/>
              </c:ext>
            </c:extLst>
          </c:dPt>
          <c:dPt>
            <c:idx val="7122"/>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7A5-A35D-4391-AAFE-72E442723726}"/>
              </c:ext>
            </c:extLst>
          </c:dPt>
          <c:dPt>
            <c:idx val="7123"/>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7A7-A35D-4391-AAFE-72E442723726}"/>
              </c:ext>
            </c:extLst>
          </c:dPt>
          <c:dPt>
            <c:idx val="7124"/>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7A9-A35D-4391-AAFE-72E442723726}"/>
              </c:ext>
            </c:extLst>
          </c:dPt>
          <c:dPt>
            <c:idx val="7125"/>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7AB-A35D-4391-AAFE-72E442723726}"/>
              </c:ext>
            </c:extLst>
          </c:dPt>
          <c:dPt>
            <c:idx val="7126"/>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7AD-A35D-4391-AAFE-72E442723726}"/>
              </c:ext>
            </c:extLst>
          </c:dPt>
          <c:dPt>
            <c:idx val="7127"/>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7AF-A35D-4391-AAFE-72E442723726}"/>
              </c:ext>
            </c:extLst>
          </c:dPt>
          <c:dPt>
            <c:idx val="7128"/>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37B1-A35D-4391-AAFE-72E442723726}"/>
              </c:ext>
            </c:extLst>
          </c:dPt>
          <c:dPt>
            <c:idx val="7129"/>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37B3-A35D-4391-AAFE-72E442723726}"/>
              </c:ext>
            </c:extLst>
          </c:dPt>
          <c:dPt>
            <c:idx val="7130"/>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37B5-A35D-4391-AAFE-72E442723726}"/>
              </c:ext>
            </c:extLst>
          </c:dPt>
          <c:dPt>
            <c:idx val="7131"/>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37B7-A35D-4391-AAFE-72E442723726}"/>
              </c:ext>
            </c:extLst>
          </c:dPt>
          <c:dPt>
            <c:idx val="7132"/>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37B9-A35D-4391-AAFE-72E442723726}"/>
              </c:ext>
            </c:extLst>
          </c:dPt>
          <c:dPt>
            <c:idx val="7133"/>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37BB-A35D-4391-AAFE-72E442723726}"/>
              </c:ext>
            </c:extLst>
          </c:dPt>
          <c:dPt>
            <c:idx val="7134"/>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37BD-A35D-4391-AAFE-72E442723726}"/>
              </c:ext>
            </c:extLst>
          </c:dPt>
          <c:dPt>
            <c:idx val="7135"/>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37BF-A35D-4391-AAFE-72E442723726}"/>
              </c:ext>
            </c:extLst>
          </c:dPt>
          <c:dPt>
            <c:idx val="7136"/>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37C1-A35D-4391-AAFE-72E442723726}"/>
              </c:ext>
            </c:extLst>
          </c:dPt>
          <c:dPt>
            <c:idx val="7137"/>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37C3-A35D-4391-AAFE-72E442723726}"/>
              </c:ext>
            </c:extLst>
          </c:dPt>
          <c:dPt>
            <c:idx val="7138"/>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37C5-A35D-4391-AAFE-72E442723726}"/>
              </c:ext>
            </c:extLst>
          </c:dPt>
          <c:dPt>
            <c:idx val="7139"/>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37C7-A35D-4391-AAFE-72E442723726}"/>
              </c:ext>
            </c:extLst>
          </c:dPt>
          <c:dPt>
            <c:idx val="7140"/>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7C9-A35D-4391-AAFE-72E442723726}"/>
              </c:ext>
            </c:extLst>
          </c:dPt>
          <c:dPt>
            <c:idx val="7141"/>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7CB-A35D-4391-AAFE-72E442723726}"/>
              </c:ext>
            </c:extLst>
          </c:dPt>
          <c:dPt>
            <c:idx val="7142"/>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7CD-A35D-4391-AAFE-72E442723726}"/>
              </c:ext>
            </c:extLst>
          </c:dPt>
          <c:dPt>
            <c:idx val="7143"/>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7CF-A35D-4391-AAFE-72E442723726}"/>
              </c:ext>
            </c:extLst>
          </c:dPt>
          <c:dPt>
            <c:idx val="7144"/>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7D1-A35D-4391-AAFE-72E442723726}"/>
              </c:ext>
            </c:extLst>
          </c:dPt>
          <c:dPt>
            <c:idx val="7145"/>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7D3-A35D-4391-AAFE-72E442723726}"/>
              </c:ext>
            </c:extLst>
          </c:dPt>
          <c:dPt>
            <c:idx val="7146"/>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37D5-A35D-4391-AAFE-72E442723726}"/>
              </c:ext>
            </c:extLst>
          </c:dPt>
          <c:dPt>
            <c:idx val="7147"/>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37D7-A35D-4391-AAFE-72E442723726}"/>
              </c:ext>
            </c:extLst>
          </c:dPt>
          <c:dPt>
            <c:idx val="7148"/>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37D9-A35D-4391-AAFE-72E442723726}"/>
              </c:ext>
            </c:extLst>
          </c:dPt>
          <c:dPt>
            <c:idx val="7149"/>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37DB-A35D-4391-AAFE-72E442723726}"/>
              </c:ext>
            </c:extLst>
          </c:dPt>
          <c:dPt>
            <c:idx val="7150"/>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37DD-A35D-4391-AAFE-72E442723726}"/>
              </c:ext>
            </c:extLst>
          </c:dPt>
          <c:dPt>
            <c:idx val="7151"/>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37DF-A35D-4391-AAFE-72E442723726}"/>
              </c:ext>
            </c:extLst>
          </c:dPt>
          <c:dPt>
            <c:idx val="7152"/>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7E1-A35D-4391-AAFE-72E442723726}"/>
              </c:ext>
            </c:extLst>
          </c:dPt>
          <c:dPt>
            <c:idx val="7153"/>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7E3-A35D-4391-AAFE-72E442723726}"/>
              </c:ext>
            </c:extLst>
          </c:dPt>
          <c:dPt>
            <c:idx val="7154"/>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7E5-A35D-4391-AAFE-72E442723726}"/>
              </c:ext>
            </c:extLst>
          </c:dPt>
          <c:dPt>
            <c:idx val="7155"/>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7E7-A35D-4391-AAFE-72E442723726}"/>
              </c:ext>
            </c:extLst>
          </c:dPt>
          <c:dPt>
            <c:idx val="7156"/>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7E9-A35D-4391-AAFE-72E442723726}"/>
              </c:ext>
            </c:extLst>
          </c:dPt>
          <c:dPt>
            <c:idx val="7157"/>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7EB-A35D-4391-AAFE-72E442723726}"/>
              </c:ext>
            </c:extLst>
          </c:dPt>
          <c:dPt>
            <c:idx val="7158"/>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37ED-A35D-4391-AAFE-72E442723726}"/>
              </c:ext>
            </c:extLst>
          </c:dPt>
          <c:dPt>
            <c:idx val="7159"/>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37EF-A35D-4391-AAFE-72E442723726}"/>
              </c:ext>
            </c:extLst>
          </c:dPt>
          <c:dPt>
            <c:idx val="7160"/>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37F1-A35D-4391-AAFE-72E442723726}"/>
              </c:ext>
            </c:extLst>
          </c:dPt>
          <c:dPt>
            <c:idx val="7161"/>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37F3-A35D-4391-AAFE-72E442723726}"/>
              </c:ext>
            </c:extLst>
          </c:dPt>
          <c:dPt>
            <c:idx val="7162"/>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37F5-A35D-4391-AAFE-72E442723726}"/>
              </c:ext>
            </c:extLst>
          </c:dPt>
          <c:dPt>
            <c:idx val="7163"/>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37F7-A35D-4391-AAFE-72E442723726}"/>
              </c:ext>
            </c:extLst>
          </c:dPt>
          <c:dPt>
            <c:idx val="7164"/>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7F9-A35D-4391-AAFE-72E442723726}"/>
              </c:ext>
            </c:extLst>
          </c:dPt>
          <c:dPt>
            <c:idx val="7165"/>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7FB-A35D-4391-AAFE-72E442723726}"/>
              </c:ext>
            </c:extLst>
          </c:dPt>
          <c:dPt>
            <c:idx val="7166"/>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7FD-A35D-4391-AAFE-72E442723726}"/>
              </c:ext>
            </c:extLst>
          </c:dPt>
          <c:dPt>
            <c:idx val="7167"/>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7FF-A35D-4391-AAFE-72E442723726}"/>
              </c:ext>
            </c:extLst>
          </c:dPt>
          <c:dPt>
            <c:idx val="7168"/>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801-A35D-4391-AAFE-72E442723726}"/>
              </c:ext>
            </c:extLst>
          </c:dPt>
          <c:dPt>
            <c:idx val="7169"/>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803-A35D-4391-AAFE-72E442723726}"/>
              </c:ext>
            </c:extLst>
          </c:dPt>
          <c:dPt>
            <c:idx val="7170"/>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3805-A35D-4391-AAFE-72E442723726}"/>
              </c:ext>
            </c:extLst>
          </c:dPt>
          <c:dPt>
            <c:idx val="7171"/>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3807-A35D-4391-AAFE-72E442723726}"/>
              </c:ext>
            </c:extLst>
          </c:dPt>
          <c:dPt>
            <c:idx val="7172"/>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3809-A35D-4391-AAFE-72E442723726}"/>
              </c:ext>
            </c:extLst>
          </c:dPt>
          <c:dPt>
            <c:idx val="7173"/>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380B-A35D-4391-AAFE-72E442723726}"/>
              </c:ext>
            </c:extLst>
          </c:dPt>
          <c:dPt>
            <c:idx val="7174"/>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380D-A35D-4391-AAFE-72E442723726}"/>
              </c:ext>
            </c:extLst>
          </c:dPt>
          <c:dPt>
            <c:idx val="7175"/>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380F-A35D-4391-AAFE-72E442723726}"/>
              </c:ext>
            </c:extLst>
          </c:dPt>
          <c:dPt>
            <c:idx val="7176"/>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811-A35D-4391-AAFE-72E442723726}"/>
              </c:ext>
            </c:extLst>
          </c:dPt>
          <c:dPt>
            <c:idx val="7177"/>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813-A35D-4391-AAFE-72E442723726}"/>
              </c:ext>
            </c:extLst>
          </c:dPt>
          <c:dPt>
            <c:idx val="7178"/>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815-A35D-4391-AAFE-72E442723726}"/>
              </c:ext>
            </c:extLst>
          </c:dPt>
          <c:dPt>
            <c:idx val="7179"/>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817-A35D-4391-AAFE-72E442723726}"/>
              </c:ext>
            </c:extLst>
          </c:dPt>
          <c:dPt>
            <c:idx val="7180"/>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819-A35D-4391-AAFE-72E442723726}"/>
              </c:ext>
            </c:extLst>
          </c:dPt>
          <c:dPt>
            <c:idx val="7181"/>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81B-A35D-4391-AAFE-72E442723726}"/>
              </c:ext>
            </c:extLst>
          </c:dPt>
          <c:dPt>
            <c:idx val="7182"/>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381D-A35D-4391-AAFE-72E442723726}"/>
              </c:ext>
            </c:extLst>
          </c:dPt>
          <c:dPt>
            <c:idx val="7183"/>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381F-A35D-4391-AAFE-72E442723726}"/>
              </c:ext>
            </c:extLst>
          </c:dPt>
          <c:dPt>
            <c:idx val="7184"/>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3821-A35D-4391-AAFE-72E442723726}"/>
              </c:ext>
            </c:extLst>
          </c:dPt>
          <c:dPt>
            <c:idx val="7185"/>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3823-A35D-4391-AAFE-72E442723726}"/>
              </c:ext>
            </c:extLst>
          </c:dPt>
          <c:dPt>
            <c:idx val="7186"/>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3825-A35D-4391-AAFE-72E442723726}"/>
              </c:ext>
            </c:extLst>
          </c:dPt>
          <c:dPt>
            <c:idx val="7187"/>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3827-A35D-4391-AAFE-72E442723726}"/>
              </c:ext>
            </c:extLst>
          </c:dPt>
          <c:dPt>
            <c:idx val="7188"/>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3829-A35D-4391-AAFE-72E442723726}"/>
              </c:ext>
            </c:extLst>
          </c:dPt>
          <c:dPt>
            <c:idx val="7189"/>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382B-A35D-4391-AAFE-72E442723726}"/>
              </c:ext>
            </c:extLst>
          </c:dPt>
          <c:dPt>
            <c:idx val="7190"/>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382D-A35D-4391-AAFE-72E442723726}"/>
              </c:ext>
            </c:extLst>
          </c:dPt>
          <c:dPt>
            <c:idx val="7191"/>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382F-A35D-4391-AAFE-72E442723726}"/>
              </c:ext>
            </c:extLst>
          </c:dPt>
          <c:dPt>
            <c:idx val="7192"/>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3831-A35D-4391-AAFE-72E442723726}"/>
              </c:ext>
            </c:extLst>
          </c:dPt>
          <c:dPt>
            <c:idx val="7193"/>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3833-A35D-4391-AAFE-72E442723726}"/>
              </c:ext>
            </c:extLst>
          </c:dPt>
          <c:dPt>
            <c:idx val="7194"/>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835-A35D-4391-AAFE-72E442723726}"/>
              </c:ext>
            </c:extLst>
          </c:dPt>
          <c:dPt>
            <c:idx val="7195"/>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837-A35D-4391-AAFE-72E442723726}"/>
              </c:ext>
            </c:extLst>
          </c:dPt>
          <c:dPt>
            <c:idx val="7196"/>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839-A35D-4391-AAFE-72E442723726}"/>
              </c:ext>
            </c:extLst>
          </c:dPt>
          <c:dPt>
            <c:idx val="7197"/>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83B-A35D-4391-AAFE-72E442723726}"/>
              </c:ext>
            </c:extLst>
          </c:dPt>
          <c:dPt>
            <c:idx val="7198"/>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83D-A35D-4391-AAFE-72E442723726}"/>
              </c:ext>
            </c:extLst>
          </c:dPt>
          <c:dPt>
            <c:idx val="7199"/>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83F-A35D-4391-AAFE-72E442723726}"/>
              </c:ext>
            </c:extLst>
          </c:dPt>
          <c:dPt>
            <c:idx val="7200"/>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3841-A35D-4391-AAFE-72E442723726}"/>
              </c:ext>
            </c:extLst>
          </c:dPt>
          <c:dPt>
            <c:idx val="7201"/>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3843-A35D-4391-AAFE-72E442723726}"/>
              </c:ext>
            </c:extLst>
          </c:dPt>
          <c:dPt>
            <c:idx val="7202"/>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3845-A35D-4391-AAFE-72E442723726}"/>
              </c:ext>
            </c:extLst>
          </c:dPt>
          <c:dPt>
            <c:idx val="7203"/>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3847-A35D-4391-AAFE-72E442723726}"/>
              </c:ext>
            </c:extLst>
          </c:dPt>
          <c:dPt>
            <c:idx val="7204"/>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3849-A35D-4391-AAFE-72E442723726}"/>
              </c:ext>
            </c:extLst>
          </c:dPt>
          <c:dPt>
            <c:idx val="7205"/>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384B-A35D-4391-AAFE-72E442723726}"/>
              </c:ext>
            </c:extLst>
          </c:dPt>
          <c:dPt>
            <c:idx val="7206"/>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84D-A35D-4391-AAFE-72E442723726}"/>
              </c:ext>
            </c:extLst>
          </c:dPt>
          <c:dPt>
            <c:idx val="7207"/>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84F-A35D-4391-AAFE-72E442723726}"/>
              </c:ext>
            </c:extLst>
          </c:dPt>
          <c:dPt>
            <c:idx val="7208"/>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851-A35D-4391-AAFE-72E442723726}"/>
              </c:ext>
            </c:extLst>
          </c:dPt>
          <c:dPt>
            <c:idx val="7209"/>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853-A35D-4391-AAFE-72E442723726}"/>
              </c:ext>
            </c:extLst>
          </c:dPt>
          <c:dPt>
            <c:idx val="7210"/>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855-A35D-4391-AAFE-72E442723726}"/>
              </c:ext>
            </c:extLst>
          </c:dPt>
          <c:dPt>
            <c:idx val="7211"/>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857-A35D-4391-AAFE-72E442723726}"/>
              </c:ext>
            </c:extLst>
          </c:dPt>
          <c:dPt>
            <c:idx val="7212"/>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3859-A35D-4391-AAFE-72E442723726}"/>
              </c:ext>
            </c:extLst>
          </c:dPt>
          <c:dPt>
            <c:idx val="7213"/>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385B-A35D-4391-AAFE-72E442723726}"/>
              </c:ext>
            </c:extLst>
          </c:dPt>
          <c:dPt>
            <c:idx val="7214"/>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385D-A35D-4391-AAFE-72E442723726}"/>
              </c:ext>
            </c:extLst>
          </c:dPt>
          <c:dPt>
            <c:idx val="7215"/>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385F-A35D-4391-AAFE-72E442723726}"/>
              </c:ext>
            </c:extLst>
          </c:dPt>
          <c:dPt>
            <c:idx val="7216"/>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3861-A35D-4391-AAFE-72E442723726}"/>
              </c:ext>
            </c:extLst>
          </c:dPt>
          <c:dPt>
            <c:idx val="7217"/>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3863-A35D-4391-AAFE-72E442723726}"/>
              </c:ext>
            </c:extLst>
          </c:dPt>
          <c:dPt>
            <c:idx val="7218"/>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865-A35D-4391-AAFE-72E442723726}"/>
              </c:ext>
            </c:extLst>
          </c:dPt>
          <c:dPt>
            <c:idx val="7219"/>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867-A35D-4391-AAFE-72E442723726}"/>
              </c:ext>
            </c:extLst>
          </c:dPt>
          <c:dPt>
            <c:idx val="7220"/>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869-A35D-4391-AAFE-72E442723726}"/>
              </c:ext>
            </c:extLst>
          </c:dPt>
          <c:dPt>
            <c:idx val="7221"/>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86B-A35D-4391-AAFE-72E442723726}"/>
              </c:ext>
            </c:extLst>
          </c:dPt>
          <c:dPt>
            <c:idx val="7222"/>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86D-A35D-4391-AAFE-72E442723726}"/>
              </c:ext>
            </c:extLst>
          </c:dPt>
          <c:dPt>
            <c:idx val="7223"/>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86F-A35D-4391-AAFE-72E442723726}"/>
              </c:ext>
            </c:extLst>
          </c:dPt>
          <c:dPt>
            <c:idx val="7224"/>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3871-A35D-4391-AAFE-72E442723726}"/>
              </c:ext>
            </c:extLst>
          </c:dPt>
          <c:dPt>
            <c:idx val="7225"/>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3873-A35D-4391-AAFE-72E442723726}"/>
              </c:ext>
            </c:extLst>
          </c:dPt>
          <c:dPt>
            <c:idx val="7226"/>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3875-A35D-4391-AAFE-72E442723726}"/>
              </c:ext>
            </c:extLst>
          </c:dPt>
          <c:dPt>
            <c:idx val="7227"/>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3877-A35D-4391-AAFE-72E442723726}"/>
              </c:ext>
            </c:extLst>
          </c:dPt>
          <c:dPt>
            <c:idx val="7228"/>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3879-A35D-4391-AAFE-72E442723726}"/>
              </c:ext>
            </c:extLst>
          </c:dPt>
          <c:dPt>
            <c:idx val="7229"/>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387B-A35D-4391-AAFE-72E442723726}"/>
              </c:ext>
            </c:extLst>
          </c:dPt>
          <c:dPt>
            <c:idx val="7230"/>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87D-A35D-4391-AAFE-72E442723726}"/>
              </c:ext>
            </c:extLst>
          </c:dPt>
          <c:dPt>
            <c:idx val="7231"/>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87F-A35D-4391-AAFE-72E442723726}"/>
              </c:ext>
            </c:extLst>
          </c:dPt>
          <c:dPt>
            <c:idx val="7232"/>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881-A35D-4391-AAFE-72E442723726}"/>
              </c:ext>
            </c:extLst>
          </c:dPt>
          <c:dPt>
            <c:idx val="7233"/>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883-A35D-4391-AAFE-72E442723726}"/>
              </c:ext>
            </c:extLst>
          </c:dPt>
          <c:dPt>
            <c:idx val="7234"/>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885-A35D-4391-AAFE-72E442723726}"/>
              </c:ext>
            </c:extLst>
          </c:dPt>
          <c:dPt>
            <c:idx val="7235"/>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887-A35D-4391-AAFE-72E442723726}"/>
              </c:ext>
            </c:extLst>
          </c:dPt>
          <c:dPt>
            <c:idx val="7236"/>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3889-A35D-4391-AAFE-72E442723726}"/>
              </c:ext>
            </c:extLst>
          </c:dPt>
          <c:dPt>
            <c:idx val="7237"/>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388B-A35D-4391-AAFE-72E442723726}"/>
              </c:ext>
            </c:extLst>
          </c:dPt>
          <c:dPt>
            <c:idx val="7238"/>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388D-A35D-4391-AAFE-72E442723726}"/>
              </c:ext>
            </c:extLst>
          </c:dPt>
          <c:dPt>
            <c:idx val="7239"/>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388F-A35D-4391-AAFE-72E442723726}"/>
              </c:ext>
            </c:extLst>
          </c:dPt>
          <c:dPt>
            <c:idx val="7240"/>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3891-A35D-4391-AAFE-72E442723726}"/>
              </c:ext>
            </c:extLst>
          </c:dPt>
          <c:dPt>
            <c:idx val="7241"/>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3893-A35D-4391-AAFE-72E442723726}"/>
              </c:ext>
            </c:extLst>
          </c:dPt>
          <c:dPt>
            <c:idx val="7242"/>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3895-A35D-4391-AAFE-72E442723726}"/>
              </c:ext>
            </c:extLst>
          </c:dPt>
          <c:dPt>
            <c:idx val="7243"/>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3897-A35D-4391-AAFE-72E442723726}"/>
              </c:ext>
            </c:extLst>
          </c:dPt>
          <c:dPt>
            <c:idx val="7244"/>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3899-A35D-4391-AAFE-72E442723726}"/>
              </c:ext>
            </c:extLst>
          </c:dPt>
          <c:dPt>
            <c:idx val="7245"/>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389B-A35D-4391-AAFE-72E442723726}"/>
              </c:ext>
            </c:extLst>
          </c:dPt>
          <c:dPt>
            <c:idx val="7246"/>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389D-A35D-4391-AAFE-72E442723726}"/>
              </c:ext>
            </c:extLst>
          </c:dPt>
          <c:dPt>
            <c:idx val="7247"/>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389F-A35D-4391-AAFE-72E442723726}"/>
              </c:ext>
            </c:extLst>
          </c:dPt>
          <c:dPt>
            <c:idx val="7248"/>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8A1-A35D-4391-AAFE-72E442723726}"/>
              </c:ext>
            </c:extLst>
          </c:dPt>
          <c:dPt>
            <c:idx val="7249"/>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8A3-A35D-4391-AAFE-72E442723726}"/>
              </c:ext>
            </c:extLst>
          </c:dPt>
          <c:dPt>
            <c:idx val="7250"/>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8A5-A35D-4391-AAFE-72E442723726}"/>
              </c:ext>
            </c:extLst>
          </c:dPt>
          <c:dPt>
            <c:idx val="7251"/>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8A7-A35D-4391-AAFE-72E442723726}"/>
              </c:ext>
            </c:extLst>
          </c:dPt>
          <c:dPt>
            <c:idx val="7252"/>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8A9-A35D-4391-AAFE-72E442723726}"/>
              </c:ext>
            </c:extLst>
          </c:dPt>
          <c:dPt>
            <c:idx val="7253"/>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8AB-A35D-4391-AAFE-72E442723726}"/>
              </c:ext>
            </c:extLst>
          </c:dPt>
          <c:dPt>
            <c:idx val="7254"/>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38AD-A35D-4391-AAFE-72E442723726}"/>
              </c:ext>
            </c:extLst>
          </c:dPt>
          <c:dPt>
            <c:idx val="7255"/>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38AF-A35D-4391-AAFE-72E442723726}"/>
              </c:ext>
            </c:extLst>
          </c:dPt>
          <c:dPt>
            <c:idx val="7256"/>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38B1-A35D-4391-AAFE-72E442723726}"/>
              </c:ext>
            </c:extLst>
          </c:dPt>
          <c:dPt>
            <c:idx val="7257"/>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38B3-A35D-4391-AAFE-72E442723726}"/>
              </c:ext>
            </c:extLst>
          </c:dPt>
          <c:dPt>
            <c:idx val="7258"/>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38B5-A35D-4391-AAFE-72E442723726}"/>
              </c:ext>
            </c:extLst>
          </c:dPt>
          <c:dPt>
            <c:idx val="7259"/>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38B7-A35D-4391-AAFE-72E442723726}"/>
              </c:ext>
            </c:extLst>
          </c:dPt>
          <c:dPt>
            <c:idx val="7260"/>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8B9-A35D-4391-AAFE-72E442723726}"/>
              </c:ext>
            </c:extLst>
          </c:dPt>
          <c:dPt>
            <c:idx val="7261"/>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8BB-A35D-4391-AAFE-72E442723726}"/>
              </c:ext>
            </c:extLst>
          </c:dPt>
          <c:dPt>
            <c:idx val="7262"/>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8BD-A35D-4391-AAFE-72E442723726}"/>
              </c:ext>
            </c:extLst>
          </c:dPt>
          <c:dPt>
            <c:idx val="7263"/>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8BF-A35D-4391-AAFE-72E442723726}"/>
              </c:ext>
            </c:extLst>
          </c:dPt>
          <c:dPt>
            <c:idx val="7264"/>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8C1-A35D-4391-AAFE-72E442723726}"/>
              </c:ext>
            </c:extLst>
          </c:dPt>
          <c:dPt>
            <c:idx val="7265"/>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8C3-A35D-4391-AAFE-72E442723726}"/>
              </c:ext>
            </c:extLst>
          </c:dPt>
          <c:dPt>
            <c:idx val="7266"/>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38C5-A35D-4391-AAFE-72E442723726}"/>
              </c:ext>
            </c:extLst>
          </c:dPt>
          <c:dPt>
            <c:idx val="7267"/>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38C7-A35D-4391-AAFE-72E442723726}"/>
              </c:ext>
            </c:extLst>
          </c:dPt>
          <c:dPt>
            <c:idx val="7268"/>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38C9-A35D-4391-AAFE-72E442723726}"/>
              </c:ext>
            </c:extLst>
          </c:dPt>
          <c:dPt>
            <c:idx val="7269"/>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38CB-A35D-4391-AAFE-72E442723726}"/>
              </c:ext>
            </c:extLst>
          </c:dPt>
          <c:dPt>
            <c:idx val="7270"/>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38CD-A35D-4391-AAFE-72E442723726}"/>
              </c:ext>
            </c:extLst>
          </c:dPt>
          <c:dPt>
            <c:idx val="7271"/>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38CF-A35D-4391-AAFE-72E442723726}"/>
              </c:ext>
            </c:extLst>
          </c:dPt>
          <c:dPt>
            <c:idx val="7272"/>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8D1-A35D-4391-AAFE-72E442723726}"/>
              </c:ext>
            </c:extLst>
          </c:dPt>
          <c:dPt>
            <c:idx val="7273"/>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8D3-A35D-4391-AAFE-72E442723726}"/>
              </c:ext>
            </c:extLst>
          </c:dPt>
          <c:dPt>
            <c:idx val="7274"/>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8D5-A35D-4391-AAFE-72E442723726}"/>
              </c:ext>
            </c:extLst>
          </c:dPt>
          <c:dPt>
            <c:idx val="7275"/>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8D7-A35D-4391-AAFE-72E442723726}"/>
              </c:ext>
            </c:extLst>
          </c:dPt>
          <c:dPt>
            <c:idx val="7276"/>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8D9-A35D-4391-AAFE-72E442723726}"/>
              </c:ext>
            </c:extLst>
          </c:dPt>
          <c:dPt>
            <c:idx val="7277"/>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8DB-A35D-4391-AAFE-72E442723726}"/>
              </c:ext>
            </c:extLst>
          </c:dPt>
          <c:dPt>
            <c:idx val="7278"/>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38DD-A35D-4391-AAFE-72E442723726}"/>
              </c:ext>
            </c:extLst>
          </c:dPt>
          <c:dPt>
            <c:idx val="7279"/>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38DF-A35D-4391-AAFE-72E442723726}"/>
              </c:ext>
            </c:extLst>
          </c:dPt>
          <c:dPt>
            <c:idx val="7280"/>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38E1-A35D-4391-AAFE-72E442723726}"/>
              </c:ext>
            </c:extLst>
          </c:dPt>
          <c:dPt>
            <c:idx val="7281"/>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38E3-A35D-4391-AAFE-72E442723726}"/>
              </c:ext>
            </c:extLst>
          </c:dPt>
          <c:dPt>
            <c:idx val="7282"/>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38E5-A35D-4391-AAFE-72E442723726}"/>
              </c:ext>
            </c:extLst>
          </c:dPt>
          <c:dPt>
            <c:idx val="7283"/>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38E7-A35D-4391-AAFE-72E442723726}"/>
              </c:ext>
            </c:extLst>
          </c:dPt>
          <c:dPt>
            <c:idx val="7284"/>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8E9-A35D-4391-AAFE-72E442723726}"/>
              </c:ext>
            </c:extLst>
          </c:dPt>
          <c:dPt>
            <c:idx val="7285"/>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8EB-A35D-4391-AAFE-72E442723726}"/>
              </c:ext>
            </c:extLst>
          </c:dPt>
          <c:dPt>
            <c:idx val="7286"/>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8ED-A35D-4391-AAFE-72E442723726}"/>
              </c:ext>
            </c:extLst>
          </c:dPt>
          <c:dPt>
            <c:idx val="7287"/>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8EF-A35D-4391-AAFE-72E442723726}"/>
              </c:ext>
            </c:extLst>
          </c:dPt>
          <c:dPt>
            <c:idx val="7288"/>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8F1-A35D-4391-AAFE-72E442723726}"/>
              </c:ext>
            </c:extLst>
          </c:dPt>
          <c:dPt>
            <c:idx val="7289"/>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8F3-A35D-4391-AAFE-72E442723726}"/>
              </c:ext>
            </c:extLst>
          </c:dPt>
          <c:dPt>
            <c:idx val="7290"/>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38F5-A35D-4391-AAFE-72E442723726}"/>
              </c:ext>
            </c:extLst>
          </c:dPt>
          <c:dPt>
            <c:idx val="7291"/>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38F7-A35D-4391-AAFE-72E442723726}"/>
              </c:ext>
            </c:extLst>
          </c:dPt>
          <c:dPt>
            <c:idx val="7292"/>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38F9-A35D-4391-AAFE-72E442723726}"/>
              </c:ext>
            </c:extLst>
          </c:dPt>
          <c:dPt>
            <c:idx val="7293"/>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38FB-A35D-4391-AAFE-72E442723726}"/>
              </c:ext>
            </c:extLst>
          </c:dPt>
          <c:dPt>
            <c:idx val="7294"/>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38FD-A35D-4391-AAFE-72E442723726}"/>
              </c:ext>
            </c:extLst>
          </c:dPt>
          <c:dPt>
            <c:idx val="7295"/>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38FF-A35D-4391-AAFE-72E442723726}"/>
              </c:ext>
            </c:extLst>
          </c:dPt>
          <c:dPt>
            <c:idx val="7296"/>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3901-A35D-4391-AAFE-72E442723726}"/>
              </c:ext>
            </c:extLst>
          </c:dPt>
          <c:dPt>
            <c:idx val="7297"/>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3903-A35D-4391-AAFE-72E442723726}"/>
              </c:ext>
            </c:extLst>
          </c:dPt>
          <c:dPt>
            <c:idx val="7298"/>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3905-A35D-4391-AAFE-72E442723726}"/>
              </c:ext>
            </c:extLst>
          </c:dPt>
          <c:dPt>
            <c:idx val="7299"/>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3907-A35D-4391-AAFE-72E442723726}"/>
              </c:ext>
            </c:extLst>
          </c:dPt>
          <c:dPt>
            <c:idx val="7300"/>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3909-A35D-4391-AAFE-72E442723726}"/>
              </c:ext>
            </c:extLst>
          </c:dPt>
          <c:dPt>
            <c:idx val="7301"/>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390B-A35D-4391-AAFE-72E442723726}"/>
              </c:ext>
            </c:extLst>
          </c:dPt>
          <c:dPt>
            <c:idx val="7302"/>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90D-A35D-4391-AAFE-72E442723726}"/>
              </c:ext>
            </c:extLst>
          </c:dPt>
          <c:dPt>
            <c:idx val="7303"/>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90F-A35D-4391-AAFE-72E442723726}"/>
              </c:ext>
            </c:extLst>
          </c:dPt>
          <c:dPt>
            <c:idx val="7304"/>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911-A35D-4391-AAFE-72E442723726}"/>
              </c:ext>
            </c:extLst>
          </c:dPt>
          <c:dPt>
            <c:idx val="7305"/>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913-A35D-4391-AAFE-72E442723726}"/>
              </c:ext>
            </c:extLst>
          </c:dPt>
          <c:dPt>
            <c:idx val="7306"/>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915-A35D-4391-AAFE-72E442723726}"/>
              </c:ext>
            </c:extLst>
          </c:dPt>
          <c:dPt>
            <c:idx val="7307"/>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917-A35D-4391-AAFE-72E442723726}"/>
              </c:ext>
            </c:extLst>
          </c:dPt>
          <c:dPt>
            <c:idx val="7308"/>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3919-A35D-4391-AAFE-72E442723726}"/>
              </c:ext>
            </c:extLst>
          </c:dPt>
          <c:dPt>
            <c:idx val="7309"/>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391B-A35D-4391-AAFE-72E442723726}"/>
              </c:ext>
            </c:extLst>
          </c:dPt>
          <c:dPt>
            <c:idx val="7310"/>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391D-A35D-4391-AAFE-72E442723726}"/>
              </c:ext>
            </c:extLst>
          </c:dPt>
          <c:dPt>
            <c:idx val="7311"/>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391F-A35D-4391-AAFE-72E442723726}"/>
              </c:ext>
            </c:extLst>
          </c:dPt>
          <c:dPt>
            <c:idx val="7312"/>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3921-A35D-4391-AAFE-72E442723726}"/>
              </c:ext>
            </c:extLst>
          </c:dPt>
          <c:dPt>
            <c:idx val="7313"/>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3923-A35D-4391-AAFE-72E442723726}"/>
              </c:ext>
            </c:extLst>
          </c:dPt>
          <c:dPt>
            <c:idx val="7314"/>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925-A35D-4391-AAFE-72E442723726}"/>
              </c:ext>
            </c:extLst>
          </c:dPt>
          <c:dPt>
            <c:idx val="7315"/>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927-A35D-4391-AAFE-72E442723726}"/>
              </c:ext>
            </c:extLst>
          </c:dPt>
          <c:dPt>
            <c:idx val="7316"/>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929-A35D-4391-AAFE-72E442723726}"/>
              </c:ext>
            </c:extLst>
          </c:dPt>
          <c:dPt>
            <c:idx val="7317"/>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92B-A35D-4391-AAFE-72E442723726}"/>
              </c:ext>
            </c:extLst>
          </c:dPt>
          <c:dPt>
            <c:idx val="7318"/>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92D-A35D-4391-AAFE-72E442723726}"/>
              </c:ext>
            </c:extLst>
          </c:dPt>
          <c:dPt>
            <c:idx val="7319"/>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92F-A35D-4391-AAFE-72E442723726}"/>
              </c:ext>
            </c:extLst>
          </c:dPt>
          <c:dPt>
            <c:idx val="7320"/>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3931-A35D-4391-AAFE-72E442723726}"/>
              </c:ext>
            </c:extLst>
          </c:dPt>
          <c:dPt>
            <c:idx val="7321"/>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3933-A35D-4391-AAFE-72E442723726}"/>
              </c:ext>
            </c:extLst>
          </c:dPt>
          <c:dPt>
            <c:idx val="7322"/>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3935-A35D-4391-AAFE-72E442723726}"/>
              </c:ext>
            </c:extLst>
          </c:dPt>
          <c:dPt>
            <c:idx val="7323"/>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3937-A35D-4391-AAFE-72E442723726}"/>
              </c:ext>
            </c:extLst>
          </c:dPt>
          <c:dPt>
            <c:idx val="7324"/>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3939-A35D-4391-AAFE-72E442723726}"/>
              </c:ext>
            </c:extLst>
          </c:dPt>
          <c:dPt>
            <c:idx val="7325"/>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393B-A35D-4391-AAFE-72E442723726}"/>
              </c:ext>
            </c:extLst>
          </c:dPt>
          <c:dPt>
            <c:idx val="7326"/>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93D-A35D-4391-AAFE-72E442723726}"/>
              </c:ext>
            </c:extLst>
          </c:dPt>
          <c:dPt>
            <c:idx val="7327"/>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93F-A35D-4391-AAFE-72E442723726}"/>
              </c:ext>
            </c:extLst>
          </c:dPt>
          <c:dPt>
            <c:idx val="7328"/>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941-A35D-4391-AAFE-72E442723726}"/>
              </c:ext>
            </c:extLst>
          </c:dPt>
          <c:dPt>
            <c:idx val="7329"/>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943-A35D-4391-AAFE-72E442723726}"/>
              </c:ext>
            </c:extLst>
          </c:dPt>
          <c:dPt>
            <c:idx val="7330"/>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945-A35D-4391-AAFE-72E442723726}"/>
              </c:ext>
            </c:extLst>
          </c:dPt>
          <c:dPt>
            <c:idx val="7331"/>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947-A35D-4391-AAFE-72E442723726}"/>
              </c:ext>
            </c:extLst>
          </c:dPt>
          <c:dPt>
            <c:idx val="7332"/>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3949-A35D-4391-AAFE-72E442723726}"/>
              </c:ext>
            </c:extLst>
          </c:dPt>
          <c:dPt>
            <c:idx val="7333"/>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394B-A35D-4391-AAFE-72E442723726}"/>
              </c:ext>
            </c:extLst>
          </c:dPt>
          <c:dPt>
            <c:idx val="7334"/>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394D-A35D-4391-AAFE-72E442723726}"/>
              </c:ext>
            </c:extLst>
          </c:dPt>
          <c:dPt>
            <c:idx val="7335"/>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394F-A35D-4391-AAFE-72E442723726}"/>
              </c:ext>
            </c:extLst>
          </c:dPt>
          <c:dPt>
            <c:idx val="7336"/>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3951-A35D-4391-AAFE-72E442723726}"/>
              </c:ext>
            </c:extLst>
          </c:dPt>
          <c:dPt>
            <c:idx val="7337"/>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3953-A35D-4391-AAFE-72E442723726}"/>
              </c:ext>
            </c:extLst>
          </c:dPt>
          <c:dPt>
            <c:idx val="7338"/>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955-A35D-4391-AAFE-72E442723726}"/>
              </c:ext>
            </c:extLst>
          </c:dPt>
          <c:dPt>
            <c:idx val="7339"/>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957-A35D-4391-AAFE-72E442723726}"/>
              </c:ext>
            </c:extLst>
          </c:dPt>
          <c:dPt>
            <c:idx val="7340"/>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959-A35D-4391-AAFE-72E442723726}"/>
              </c:ext>
            </c:extLst>
          </c:dPt>
          <c:dPt>
            <c:idx val="7341"/>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95B-A35D-4391-AAFE-72E442723726}"/>
              </c:ext>
            </c:extLst>
          </c:dPt>
          <c:dPt>
            <c:idx val="7342"/>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95D-A35D-4391-AAFE-72E442723726}"/>
              </c:ext>
            </c:extLst>
          </c:dPt>
          <c:dPt>
            <c:idx val="7343"/>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95F-A35D-4391-AAFE-72E442723726}"/>
              </c:ext>
            </c:extLst>
          </c:dPt>
          <c:dPt>
            <c:idx val="7344"/>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3961-A35D-4391-AAFE-72E442723726}"/>
              </c:ext>
            </c:extLst>
          </c:dPt>
          <c:dPt>
            <c:idx val="7345"/>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3963-A35D-4391-AAFE-72E442723726}"/>
              </c:ext>
            </c:extLst>
          </c:dPt>
          <c:dPt>
            <c:idx val="7346"/>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3965-A35D-4391-AAFE-72E442723726}"/>
              </c:ext>
            </c:extLst>
          </c:dPt>
          <c:dPt>
            <c:idx val="7347"/>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3967-A35D-4391-AAFE-72E442723726}"/>
              </c:ext>
            </c:extLst>
          </c:dPt>
          <c:dPt>
            <c:idx val="7348"/>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3969-A35D-4391-AAFE-72E442723726}"/>
              </c:ext>
            </c:extLst>
          </c:dPt>
          <c:dPt>
            <c:idx val="7349"/>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396B-A35D-4391-AAFE-72E442723726}"/>
              </c:ext>
            </c:extLst>
          </c:dPt>
          <c:dPt>
            <c:idx val="7350"/>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396D-A35D-4391-AAFE-72E442723726}"/>
              </c:ext>
            </c:extLst>
          </c:dPt>
          <c:dPt>
            <c:idx val="7351"/>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396F-A35D-4391-AAFE-72E442723726}"/>
              </c:ext>
            </c:extLst>
          </c:dPt>
          <c:dPt>
            <c:idx val="7352"/>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3971-A35D-4391-AAFE-72E442723726}"/>
              </c:ext>
            </c:extLst>
          </c:dPt>
          <c:dPt>
            <c:idx val="7353"/>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3973-A35D-4391-AAFE-72E442723726}"/>
              </c:ext>
            </c:extLst>
          </c:dPt>
          <c:dPt>
            <c:idx val="7354"/>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3975-A35D-4391-AAFE-72E442723726}"/>
              </c:ext>
            </c:extLst>
          </c:dPt>
          <c:dPt>
            <c:idx val="7355"/>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3977-A35D-4391-AAFE-72E442723726}"/>
              </c:ext>
            </c:extLst>
          </c:dPt>
          <c:dPt>
            <c:idx val="7356"/>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979-A35D-4391-AAFE-72E442723726}"/>
              </c:ext>
            </c:extLst>
          </c:dPt>
          <c:dPt>
            <c:idx val="7357"/>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97B-A35D-4391-AAFE-72E442723726}"/>
              </c:ext>
            </c:extLst>
          </c:dPt>
          <c:dPt>
            <c:idx val="7358"/>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97D-A35D-4391-AAFE-72E442723726}"/>
              </c:ext>
            </c:extLst>
          </c:dPt>
          <c:dPt>
            <c:idx val="7359"/>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97F-A35D-4391-AAFE-72E442723726}"/>
              </c:ext>
            </c:extLst>
          </c:dPt>
          <c:dPt>
            <c:idx val="7360"/>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981-A35D-4391-AAFE-72E442723726}"/>
              </c:ext>
            </c:extLst>
          </c:dPt>
          <c:dPt>
            <c:idx val="7361"/>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983-A35D-4391-AAFE-72E442723726}"/>
              </c:ext>
            </c:extLst>
          </c:dPt>
          <c:dPt>
            <c:idx val="7362"/>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3985-A35D-4391-AAFE-72E442723726}"/>
              </c:ext>
            </c:extLst>
          </c:dPt>
          <c:dPt>
            <c:idx val="7363"/>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3987-A35D-4391-AAFE-72E442723726}"/>
              </c:ext>
            </c:extLst>
          </c:dPt>
          <c:dPt>
            <c:idx val="7364"/>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3989-A35D-4391-AAFE-72E442723726}"/>
              </c:ext>
            </c:extLst>
          </c:dPt>
          <c:dPt>
            <c:idx val="7365"/>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398B-A35D-4391-AAFE-72E442723726}"/>
              </c:ext>
            </c:extLst>
          </c:dPt>
          <c:dPt>
            <c:idx val="7366"/>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398D-A35D-4391-AAFE-72E442723726}"/>
              </c:ext>
            </c:extLst>
          </c:dPt>
          <c:dPt>
            <c:idx val="7367"/>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398F-A35D-4391-AAFE-72E442723726}"/>
              </c:ext>
            </c:extLst>
          </c:dPt>
          <c:dPt>
            <c:idx val="7368"/>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991-A35D-4391-AAFE-72E442723726}"/>
              </c:ext>
            </c:extLst>
          </c:dPt>
          <c:dPt>
            <c:idx val="7369"/>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993-A35D-4391-AAFE-72E442723726}"/>
              </c:ext>
            </c:extLst>
          </c:dPt>
          <c:dPt>
            <c:idx val="7370"/>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995-A35D-4391-AAFE-72E442723726}"/>
              </c:ext>
            </c:extLst>
          </c:dPt>
          <c:dPt>
            <c:idx val="7371"/>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997-A35D-4391-AAFE-72E442723726}"/>
              </c:ext>
            </c:extLst>
          </c:dPt>
          <c:dPt>
            <c:idx val="7372"/>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999-A35D-4391-AAFE-72E442723726}"/>
              </c:ext>
            </c:extLst>
          </c:dPt>
          <c:dPt>
            <c:idx val="7373"/>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99B-A35D-4391-AAFE-72E442723726}"/>
              </c:ext>
            </c:extLst>
          </c:dPt>
          <c:dPt>
            <c:idx val="7374"/>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399D-A35D-4391-AAFE-72E442723726}"/>
              </c:ext>
            </c:extLst>
          </c:dPt>
          <c:dPt>
            <c:idx val="7375"/>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399F-A35D-4391-AAFE-72E442723726}"/>
              </c:ext>
            </c:extLst>
          </c:dPt>
          <c:dPt>
            <c:idx val="7376"/>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39A1-A35D-4391-AAFE-72E442723726}"/>
              </c:ext>
            </c:extLst>
          </c:dPt>
          <c:dPt>
            <c:idx val="7377"/>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39A3-A35D-4391-AAFE-72E442723726}"/>
              </c:ext>
            </c:extLst>
          </c:dPt>
          <c:dPt>
            <c:idx val="7378"/>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39A5-A35D-4391-AAFE-72E442723726}"/>
              </c:ext>
            </c:extLst>
          </c:dPt>
          <c:dPt>
            <c:idx val="7379"/>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39A7-A35D-4391-AAFE-72E442723726}"/>
              </c:ext>
            </c:extLst>
          </c:dPt>
          <c:dPt>
            <c:idx val="7380"/>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9A9-A35D-4391-AAFE-72E442723726}"/>
              </c:ext>
            </c:extLst>
          </c:dPt>
          <c:dPt>
            <c:idx val="7381"/>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9AB-A35D-4391-AAFE-72E442723726}"/>
              </c:ext>
            </c:extLst>
          </c:dPt>
          <c:dPt>
            <c:idx val="7382"/>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9AD-A35D-4391-AAFE-72E442723726}"/>
              </c:ext>
            </c:extLst>
          </c:dPt>
          <c:dPt>
            <c:idx val="7383"/>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9AF-A35D-4391-AAFE-72E442723726}"/>
              </c:ext>
            </c:extLst>
          </c:dPt>
          <c:dPt>
            <c:idx val="7384"/>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9B1-A35D-4391-AAFE-72E442723726}"/>
              </c:ext>
            </c:extLst>
          </c:dPt>
          <c:dPt>
            <c:idx val="7385"/>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9B3-A35D-4391-AAFE-72E442723726}"/>
              </c:ext>
            </c:extLst>
          </c:dPt>
          <c:dPt>
            <c:idx val="7386"/>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39B5-A35D-4391-AAFE-72E442723726}"/>
              </c:ext>
            </c:extLst>
          </c:dPt>
          <c:dPt>
            <c:idx val="7387"/>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39B7-A35D-4391-AAFE-72E442723726}"/>
              </c:ext>
            </c:extLst>
          </c:dPt>
          <c:dPt>
            <c:idx val="7388"/>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39B9-A35D-4391-AAFE-72E442723726}"/>
              </c:ext>
            </c:extLst>
          </c:dPt>
          <c:dPt>
            <c:idx val="7389"/>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39BB-A35D-4391-AAFE-72E442723726}"/>
              </c:ext>
            </c:extLst>
          </c:dPt>
          <c:dPt>
            <c:idx val="7390"/>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39BD-A35D-4391-AAFE-72E442723726}"/>
              </c:ext>
            </c:extLst>
          </c:dPt>
          <c:dPt>
            <c:idx val="7391"/>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39BF-A35D-4391-AAFE-72E442723726}"/>
              </c:ext>
            </c:extLst>
          </c:dPt>
          <c:dPt>
            <c:idx val="7392"/>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9C1-A35D-4391-AAFE-72E442723726}"/>
              </c:ext>
            </c:extLst>
          </c:dPt>
          <c:dPt>
            <c:idx val="7393"/>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9C3-A35D-4391-AAFE-72E442723726}"/>
              </c:ext>
            </c:extLst>
          </c:dPt>
          <c:dPt>
            <c:idx val="7394"/>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9C5-A35D-4391-AAFE-72E442723726}"/>
              </c:ext>
            </c:extLst>
          </c:dPt>
          <c:dPt>
            <c:idx val="7395"/>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9C7-A35D-4391-AAFE-72E442723726}"/>
              </c:ext>
            </c:extLst>
          </c:dPt>
          <c:dPt>
            <c:idx val="7396"/>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9C9-A35D-4391-AAFE-72E442723726}"/>
              </c:ext>
            </c:extLst>
          </c:dPt>
          <c:dPt>
            <c:idx val="7397"/>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9CB-A35D-4391-AAFE-72E442723726}"/>
              </c:ext>
            </c:extLst>
          </c:dPt>
          <c:dPt>
            <c:idx val="7398"/>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39CD-A35D-4391-AAFE-72E442723726}"/>
              </c:ext>
            </c:extLst>
          </c:dPt>
          <c:dPt>
            <c:idx val="7399"/>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39CF-A35D-4391-AAFE-72E442723726}"/>
              </c:ext>
            </c:extLst>
          </c:dPt>
          <c:dPt>
            <c:idx val="7400"/>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39D1-A35D-4391-AAFE-72E442723726}"/>
              </c:ext>
            </c:extLst>
          </c:dPt>
          <c:dPt>
            <c:idx val="7401"/>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39D3-A35D-4391-AAFE-72E442723726}"/>
              </c:ext>
            </c:extLst>
          </c:dPt>
          <c:dPt>
            <c:idx val="7402"/>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39D5-A35D-4391-AAFE-72E442723726}"/>
              </c:ext>
            </c:extLst>
          </c:dPt>
          <c:dPt>
            <c:idx val="7403"/>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39D7-A35D-4391-AAFE-72E442723726}"/>
              </c:ext>
            </c:extLst>
          </c:dPt>
          <c:dPt>
            <c:idx val="7404"/>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39D9-A35D-4391-AAFE-72E442723726}"/>
              </c:ext>
            </c:extLst>
          </c:dPt>
          <c:dPt>
            <c:idx val="7405"/>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39DB-A35D-4391-AAFE-72E442723726}"/>
              </c:ext>
            </c:extLst>
          </c:dPt>
          <c:dPt>
            <c:idx val="7406"/>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39DD-A35D-4391-AAFE-72E442723726}"/>
              </c:ext>
            </c:extLst>
          </c:dPt>
          <c:dPt>
            <c:idx val="7407"/>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39DF-A35D-4391-AAFE-72E442723726}"/>
              </c:ext>
            </c:extLst>
          </c:dPt>
          <c:dPt>
            <c:idx val="7408"/>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39E1-A35D-4391-AAFE-72E442723726}"/>
              </c:ext>
            </c:extLst>
          </c:dPt>
          <c:dPt>
            <c:idx val="7409"/>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39E3-A35D-4391-AAFE-72E442723726}"/>
              </c:ext>
            </c:extLst>
          </c:dPt>
          <c:dPt>
            <c:idx val="7410"/>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9E5-A35D-4391-AAFE-72E442723726}"/>
              </c:ext>
            </c:extLst>
          </c:dPt>
          <c:dPt>
            <c:idx val="7411"/>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9E7-A35D-4391-AAFE-72E442723726}"/>
              </c:ext>
            </c:extLst>
          </c:dPt>
          <c:dPt>
            <c:idx val="7412"/>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9E9-A35D-4391-AAFE-72E442723726}"/>
              </c:ext>
            </c:extLst>
          </c:dPt>
          <c:dPt>
            <c:idx val="7413"/>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9EB-A35D-4391-AAFE-72E442723726}"/>
              </c:ext>
            </c:extLst>
          </c:dPt>
          <c:dPt>
            <c:idx val="7414"/>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9ED-A35D-4391-AAFE-72E442723726}"/>
              </c:ext>
            </c:extLst>
          </c:dPt>
          <c:dPt>
            <c:idx val="7415"/>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9EF-A35D-4391-AAFE-72E442723726}"/>
              </c:ext>
            </c:extLst>
          </c:dPt>
          <c:dPt>
            <c:idx val="7416"/>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39F1-A35D-4391-AAFE-72E442723726}"/>
              </c:ext>
            </c:extLst>
          </c:dPt>
          <c:dPt>
            <c:idx val="7417"/>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39F3-A35D-4391-AAFE-72E442723726}"/>
              </c:ext>
            </c:extLst>
          </c:dPt>
          <c:dPt>
            <c:idx val="7418"/>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39F5-A35D-4391-AAFE-72E442723726}"/>
              </c:ext>
            </c:extLst>
          </c:dPt>
          <c:dPt>
            <c:idx val="7419"/>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39F7-A35D-4391-AAFE-72E442723726}"/>
              </c:ext>
            </c:extLst>
          </c:dPt>
          <c:dPt>
            <c:idx val="7420"/>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39F9-A35D-4391-AAFE-72E442723726}"/>
              </c:ext>
            </c:extLst>
          </c:dPt>
          <c:dPt>
            <c:idx val="7421"/>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39FB-A35D-4391-AAFE-72E442723726}"/>
              </c:ext>
            </c:extLst>
          </c:dPt>
          <c:dPt>
            <c:idx val="7422"/>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9FD-A35D-4391-AAFE-72E442723726}"/>
              </c:ext>
            </c:extLst>
          </c:dPt>
          <c:dPt>
            <c:idx val="7423"/>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9FF-A35D-4391-AAFE-72E442723726}"/>
              </c:ext>
            </c:extLst>
          </c:dPt>
          <c:dPt>
            <c:idx val="7424"/>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A01-A35D-4391-AAFE-72E442723726}"/>
              </c:ext>
            </c:extLst>
          </c:dPt>
          <c:dPt>
            <c:idx val="7425"/>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A03-A35D-4391-AAFE-72E442723726}"/>
              </c:ext>
            </c:extLst>
          </c:dPt>
          <c:dPt>
            <c:idx val="7426"/>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A05-A35D-4391-AAFE-72E442723726}"/>
              </c:ext>
            </c:extLst>
          </c:dPt>
          <c:dPt>
            <c:idx val="7427"/>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A07-A35D-4391-AAFE-72E442723726}"/>
              </c:ext>
            </c:extLst>
          </c:dPt>
          <c:dPt>
            <c:idx val="7428"/>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3A09-A35D-4391-AAFE-72E442723726}"/>
              </c:ext>
            </c:extLst>
          </c:dPt>
          <c:dPt>
            <c:idx val="7429"/>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3A0B-A35D-4391-AAFE-72E442723726}"/>
              </c:ext>
            </c:extLst>
          </c:dPt>
          <c:dPt>
            <c:idx val="7430"/>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3A0D-A35D-4391-AAFE-72E442723726}"/>
              </c:ext>
            </c:extLst>
          </c:dPt>
          <c:dPt>
            <c:idx val="7431"/>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3A0F-A35D-4391-AAFE-72E442723726}"/>
              </c:ext>
            </c:extLst>
          </c:dPt>
          <c:dPt>
            <c:idx val="7432"/>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3A11-A35D-4391-AAFE-72E442723726}"/>
              </c:ext>
            </c:extLst>
          </c:dPt>
          <c:dPt>
            <c:idx val="7433"/>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3A13-A35D-4391-AAFE-72E442723726}"/>
              </c:ext>
            </c:extLst>
          </c:dPt>
          <c:dPt>
            <c:idx val="7434"/>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A15-A35D-4391-AAFE-72E442723726}"/>
              </c:ext>
            </c:extLst>
          </c:dPt>
          <c:dPt>
            <c:idx val="7435"/>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A17-A35D-4391-AAFE-72E442723726}"/>
              </c:ext>
            </c:extLst>
          </c:dPt>
          <c:dPt>
            <c:idx val="7436"/>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A19-A35D-4391-AAFE-72E442723726}"/>
              </c:ext>
            </c:extLst>
          </c:dPt>
          <c:dPt>
            <c:idx val="7437"/>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A1B-A35D-4391-AAFE-72E442723726}"/>
              </c:ext>
            </c:extLst>
          </c:dPt>
          <c:dPt>
            <c:idx val="7438"/>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A1D-A35D-4391-AAFE-72E442723726}"/>
              </c:ext>
            </c:extLst>
          </c:dPt>
          <c:dPt>
            <c:idx val="7439"/>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A1F-A35D-4391-AAFE-72E442723726}"/>
              </c:ext>
            </c:extLst>
          </c:dPt>
          <c:dPt>
            <c:idx val="7440"/>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3A21-A35D-4391-AAFE-72E442723726}"/>
              </c:ext>
            </c:extLst>
          </c:dPt>
          <c:dPt>
            <c:idx val="7441"/>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3A23-A35D-4391-AAFE-72E442723726}"/>
              </c:ext>
            </c:extLst>
          </c:dPt>
          <c:dPt>
            <c:idx val="7442"/>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3A25-A35D-4391-AAFE-72E442723726}"/>
              </c:ext>
            </c:extLst>
          </c:dPt>
          <c:dPt>
            <c:idx val="7443"/>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3A27-A35D-4391-AAFE-72E442723726}"/>
              </c:ext>
            </c:extLst>
          </c:dPt>
          <c:dPt>
            <c:idx val="7444"/>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3A29-A35D-4391-AAFE-72E442723726}"/>
              </c:ext>
            </c:extLst>
          </c:dPt>
          <c:dPt>
            <c:idx val="7445"/>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3A2B-A35D-4391-AAFE-72E442723726}"/>
              </c:ext>
            </c:extLst>
          </c:dPt>
          <c:dPt>
            <c:idx val="7446"/>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A2D-A35D-4391-AAFE-72E442723726}"/>
              </c:ext>
            </c:extLst>
          </c:dPt>
          <c:dPt>
            <c:idx val="7447"/>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A2F-A35D-4391-AAFE-72E442723726}"/>
              </c:ext>
            </c:extLst>
          </c:dPt>
          <c:dPt>
            <c:idx val="7448"/>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A31-A35D-4391-AAFE-72E442723726}"/>
              </c:ext>
            </c:extLst>
          </c:dPt>
          <c:dPt>
            <c:idx val="7449"/>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A33-A35D-4391-AAFE-72E442723726}"/>
              </c:ext>
            </c:extLst>
          </c:dPt>
          <c:dPt>
            <c:idx val="7450"/>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A35-A35D-4391-AAFE-72E442723726}"/>
              </c:ext>
            </c:extLst>
          </c:dPt>
          <c:dPt>
            <c:idx val="7451"/>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A37-A35D-4391-AAFE-72E442723726}"/>
              </c:ext>
            </c:extLst>
          </c:dPt>
          <c:dPt>
            <c:idx val="7452"/>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3A39-A35D-4391-AAFE-72E442723726}"/>
              </c:ext>
            </c:extLst>
          </c:dPt>
          <c:dPt>
            <c:idx val="7453"/>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3A3B-A35D-4391-AAFE-72E442723726}"/>
              </c:ext>
            </c:extLst>
          </c:dPt>
          <c:dPt>
            <c:idx val="7454"/>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3A3D-A35D-4391-AAFE-72E442723726}"/>
              </c:ext>
            </c:extLst>
          </c:dPt>
          <c:dPt>
            <c:idx val="7455"/>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3A3F-A35D-4391-AAFE-72E442723726}"/>
              </c:ext>
            </c:extLst>
          </c:dPt>
          <c:dPt>
            <c:idx val="7456"/>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3A41-A35D-4391-AAFE-72E442723726}"/>
              </c:ext>
            </c:extLst>
          </c:dPt>
          <c:dPt>
            <c:idx val="7457"/>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3A43-A35D-4391-AAFE-72E442723726}"/>
              </c:ext>
            </c:extLst>
          </c:dPt>
          <c:dPt>
            <c:idx val="7458"/>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3A45-A35D-4391-AAFE-72E442723726}"/>
              </c:ext>
            </c:extLst>
          </c:dPt>
          <c:dPt>
            <c:idx val="7459"/>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3A47-A35D-4391-AAFE-72E442723726}"/>
              </c:ext>
            </c:extLst>
          </c:dPt>
          <c:dPt>
            <c:idx val="7460"/>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3A49-A35D-4391-AAFE-72E442723726}"/>
              </c:ext>
            </c:extLst>
          </c:dPt>
          <c:dPt>
            <c:idx val="7461"/>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3A4B-A35D-4391-AAFE-72E442723726}"/>
              </c:ext>
            </c:extLst>
          </c:dPt>
          <c:dPt>
            <c:idx val="7462"/>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3A4D-A35D-4391-AAFE-72E442723726}"/>
              </c:ext>
            </c:extLst>
          </c:dPt>
          <c:dPt>
            <c:idx val="7463"/>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3A4F-A35D-4391-AAFE-72E442723726}"/>
              </c:ext>
            </c:extLst>
          </c:dPt>
          <c:dPt>
            <c:idx val="7464"/>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A51-A35D-4391-AAFE-72E442723726}"/>
              </c:ext>
            </c:extLst>
          </c:dPt>
          <c:dPt>
            <c:idx val="7465"/>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A53-A35D-4391-AAFE-72E442723726}"/>
              </c:ext>
            </c:extLst>
          </c:dPt>
          <c:dPt>
            <c:idx val="7466"/>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A55-A35D-4391-AAFE-72E442723726}"/>
              </c:ext>
            </c:extLst>
          </c:dPt>
          <c:dPt>
            <c:idx val="7467"/>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A57-A35D-4391-AAFE-72E442723726}"/>
              </c:ext>
            </c:extLst>
          </c:dPt>
          <c:dPt>
            <c:idx val="7468"/>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A59-A35D-4391-AAFE-72E442723726}"/>
              </c:ext>
            </c:extLst>
          </c:dPt>
          <c:dPt>
            <c:idx val="7469"/>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A5B-A35D-4391-AAFE-72E442723726}"/>
              </c:ext>
            </c:extLst>
          </c:dPt>
          <c:dPt>
            <c:idx val="7470"/>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3A5D-A35D-4391-AAFE-72E442723726}"/>
              </c:ext>
            </c:extLst>
          </c:dPt>
          <c:dPt>
            <c:idx val="7471"/>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3A5F-A35D-4391-AAFE-72E442723726}"/>
              </c:ext>
            </c:extLst>
          </c:dPt>
          <c:dPt>
            <c:idx val="7472"/>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3A61-A35D-4391-AAFE-72E442723726}"/>
              </c:ext>
            </c:extLst>
          </c:dPt>
          <c:dPt>
            <c:idx val="7473"/>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3A63-A35D-4391-AAFE-72E442723726}"/>
              </c:ext>
            </c:extLst>
          </c:dPt>
          <c:dPt>
            <c:idx val="7474"/>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3A65-A35D-4391-AAFE-72E442723726}"/>
              </c:ext>
            </c:extLst>
          </c:dPt>
          <c:dPt>
            <c:idx val="7475"/>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3A67-A35D-4391-AAFE-72E442723726}"/>
              </c:ext>
            </c:extLst>
          </c:dPt>
          <c:dPt>
            <c:idx val="7476"/>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A69-A35D-4391-AAFE-72E442723726}"/>
              </c:ext>
            </c:extLst>
          </c:dPt>
          <c:dPt>
            <c:idx val="7477"/>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A6B-A35D-4391-AAFE-72E442723726}"/>
              </c:ext>
            </c:extLst>
          </c:dPt>
          <c:dPt>
            <c:idx val="7478"/>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A6D-A35D-4391-AAFE-72E442723726}"/>
              </c:ext>
            </c:extLst>
          </c:dPt>
          <c:dPt>
            <c:idx val="7479"/>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A6F-A35D-4391-AAFE-72E442723726}"/>
              </c:ext>
            </c:extLst>
          </c:dPt>
          <c:dPt>
            <c:idx val="7480"/>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A71-A35D-4391-AAFE-72E442723726}"/>
              </c:ext>
            </c:extLst>
          </c:dPt>
          <c:dPt>
            <c:idx val="7481"/>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A73-A35D-4391-AAFE-72E442723726}"/>
              </c:ext>
            </c:extLst>
          </c:dPt>
          <c:dPt>
            <c:idx val="7482"/>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3A75-A35D-4391-AAFE-72E442723726}"/>
              </c:ext>
            </c:extLst>
          </c:dPt>
          <c:dPt>
            <c:idx val="7483"/>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3A77-A35D-4391-AAFE-72E442723726}"/>
              </c:ext>
            </c:extLst>
          </c:dPt>
          <c:dPt>
            <c:idx val="7484"/>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3A79-A35D-4391-AAFE-72E442723726}"/>
              </c:ext>
            </c:extLst>
          </c:dPt>
          <c:dPt>
            <c:idx val="7485"/>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3A7B-A35D-4391-AAFE-72E442723726}"/>
              </c:ext>
            </c:extLst>
          </c:dPt>
          <c:dPt>
            <c:idx val="7486"/>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3A7D-A35D-4391-AAFE-72E442723726}"/>
              </c:ext>
            </c:extLst>
          </c:dPt>
          <c:dPt>
            <c:idx val="7487"/>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3A7F-A35D-4391-AAFE-72E442723726}"/>
              </c:ext>
            </c:extLst>
          </c:dPt>
          <c:dPt>
            <c:idx val="7488"/>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A81-A35D-4391-AAFE-72E442723726}"/>
              </c:ext>
            </c:extLst>
          </c:dPt>
          <c:dPt>
            <c:idx val="7489"/>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A83-A35D-4391-AAFE-72E442723726}"/>
              </c:ext>
            </c:extLst>
          </c:dPt>
          <c:dPt>
            <c:idx val="7490"/>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A85-A35D-4391-AAFE-72E442723726}"/>
              </c:ext>
            </c:extLst>
          </c:dPt>
          <c:dPt>
            <c:idx val="7491"/>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A87-A35D-4391-AAFE-72E442723726}"/>
              </c:ext>
            </c:extLst>
          </c:dPt>
          <c:dPt>
            <c:idx val="7492"/>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A89-A35D-4391-AAFE-72E442723726}"/>
              </c:ext>
            </c:extLst>
          </c:dPt>
          <c:dPt>
            <c:idx val="7493"/>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A8B-A35D-4391-AAFE-72E442723726}"/>
              </c:ext>
            </c:extLst>
          </c:dPt>
          <c:dPt>
            <c:idx val="7494"/>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3A8D-A35D-4391-AAFE-72E442723726}"/>
              </c:ext>
            </c:extLst>
          </c:dPt>
          <c:dPt>
            <c:idx val="7495"/>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3A8F-A35D-4391-AAFE-72E442723726}"/>
              </c:ext>
            </c:extLst>
          </c:dPt>
          <c:dPt>
            <c:idx val="7496"/>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3A91-A35D-4391-AAFE-72E442723726}"/>
              </c:ext>
            </c:extLst>
          </c:dPt>
          <c:dPt>
            <c:idx val="7497"/>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3A93-A35D-4391-AAFE-72E442723726}"/>
              </c:ext>
            </c:extLst>
          </c:dPt>
          <c:dPt>
            <c:idx val="7498"/>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3A95-A35D-4391-AAFE-72E442723726}"/>
              </c:ext>
            </c:extLst>
          </c:dPt>
          <c:dPt>
            <c:idx val="7499"/>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3A97-A35D-4391-AAFE-72E442723726}"/>
              </c:ext>
            </c:extLst>
          </c:dPt>
          <c:dPt>
            <c:idx val="7500"/>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A99-A35D-4391-AAFE-72E442723726}"/>
              </c:ext>
            </c:extLst>
          </c:dPt>
          <c:dPt>
            <c:idx val="7501"/>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A9B-A35D-4391-AAFE-72E442723726}"/>
              </c:ext>
            </c:extLst>
          </c:dPt>
          <c:dPt>
            <c:idx val="7502"/>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A9D-A35D-4391-AAFE-72E442723726}"/>
              </c:ext>
            </c:extLst>
          </c:dPt>
          <c:dPt>
            <c:idx val="7503"/>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A9F-A35D-4391-AAFE-72E442723726}"/>
              </c:ext>
            </c:extLst>
          </c:dPt>
          <c:dPt>
            <c:idx val="7504"/>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AA1-A35D-4391-AAFE-72E442723726}"/>
              </c:ext>
            </c:extLst>
          </c:dPt>
          <c:dPt>
            <c:idx val="7505"/>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AA3-A35D-4391-AAFE-72E442723726}"/>
              </c:ext>
            </c:extLst>
          </c:dPt>
          <c:dPt>
            <c:idx val="7506"/>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3AA5-A35D-4391-AAFE-72E442723726}"/>
              </c:ext>
            </c:extLst>
          </c:dPt>
          <c:dPt>
            <c:idx val="7507"/>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3AA7-A35D-4391-AAFE-72E442723726}"/>
              </c:ext>
            </c:extLst>
          </c:dPt>
          <c:dPt>
            <c:idx val="7508"/>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3AA9-A35D-4391-AAFE-72E442723726}"/>
              </c:ext>
            </c:extLst>
          </c:dPt>
          <c:dPt>
            <c:idx val="7509"/>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3AAB-A35D-4391-AAFE-72E442723726}"/>
              </c:ext>
            </c:extLst>
          </c:dPt>
          <c:dPt>
            <c:idx val="7510"/>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3AAD-A35D-4391-AAFE-72E442723726}"/>
              </c:ext>
            </c:extLst>
          </c:dPt>
          <c:dPt>
            <c:idx val="7511"/>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3AAF-A35D-4391-AAFE-72E442723726}"/>
              </c:ext>
            </c:extLst>
          </c:dPt>
          <c:dPt>
            <c:idx val="7512"/>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3AB1-A35D-4391-AAFE-72E442723726}"/>
              </c:ext>
            </c:extLst>
          </c:dPt>
          <c:dPt>
            <c:idx val="7513"/>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3AB3-A35D-4391-AAFE-72E442723726}"/>
              </c:ext>
            </c:extLst>
          </c:dPt>
          <c:dPt>
            <c:idx val="7514"/>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3AB5-A35D-4391-AAFE-72E442723726}"/>
              </c:ext>
            </c:extLst>
          </c:dPt>
          <c:dPt>
            <c:idx val="7515"/>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3AB7-A35D-4391-AAFE-72E442723726}"/>
              </c:ext>
            </c:extLst>
          </c:dPt>
          <c:dPt>
            <c:idx val="7516"/>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3AB9-A35D-4391-AAFE-72E442723726}"/>
              </c:ext>
            </c:extLst>
          </c:dPt>
          <c:dPt>
            <c:idx val="7517"/>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3ABB-A35D-4391-AAFE-72E442723726}"/>
              </c:ext>
            </c:extLst>
          </c:dPt>
          <c:dPt>
            <c:idx val="7518"/>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ABD-A35D-4391-AAFE-72E442723726}"/>
              </c:ext>
            </c:extLst>
          </c:dPt>
          <c:dPt>
            <c:idx val="7519"/>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ABF-A35D-4391-AAFE-72E442723726}"/>
              </c:ext>
            </c:extLst>
          </c:dPt>
          <c:dPt>
            <c:idx val="7520"/>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AC1-A35D-4391-AAFE-72E442723726}"/>
              </c:ext>
            </c:extLst>
          </c:dPt>
          <c:dPt>
            <c:idx val="7521"/>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AC3-A35D-4391-AAFE-72E442723726}"/>
              </c:ext>
            </c:extLst>
          </c:dPt>
          <c:dPt>
            <c:idx val="7522"/>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AC5-A35D-4391-AAFE-72E442723726}"/>
              </c:ext>
            </c:extLst>
          </c:dPt>
          <c:dPt>
            <c:idx val="7523"/>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AC7-A35D-4391-AAFE-72E442723726}"/>
              </c:ext>
            </c:extLst>
          </c:dPt>
          <c:dPt>
            <c:idx val="7524"/>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3AC9-A35D-4391-AAFE-72E442723726}"/>
              </c:ext>
            </c:extLst>
          </c:dPt>
          <c:dPt>
            <c:idx val="7525"/>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3ACB-A35D-4391-AAFE-72E442723726}"/>
              </c:ext>
            </c:extLst>
          </c:dPt>
          <c:dPt>
            <c:idx val="7526"/>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3ACD-A35D-4391-AAFE-72E442723726}"/>
              </c:ext>
            </c:extLst>
          </c:dPt>
          <c:dPt>
            <c:idx val="7527"/>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3ACF-A35D-4391-AAFE-72E442723726}"/>
              </c:ext>
            </c:extLst>
          </c:dPt>
          <c:dPt>
            <c:idx val="7528"/>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3AD1-A35D-4391-AAFE-72E442723726}"/>
              </c:ext>
            </c:extLst>
          </c:dPt>
          <c:dPt>
            <c:idx val="7529"/>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3AD3-A35D-4391-AAFE-72E442723726}"/>
              </c:ext>
            </c:extLst>
          </c:dPt>
          <c:dPt>
            <c:idx val="7530"/>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AD5-A35D-4391-AAFE-72E442723726}"/>
              </c:ext>
            </c:extLst>
          </c:dPt>
          <c:dPt>
            <c:idx val="7531"/>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AD7-A35D-4391-AAFE-72E442723726}"/>
              </c:ext>
            </c:extLst>
          </c:dPt>
          <c:dPt>
            <c:idx val="7532"/>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AD9-A35D-4391-AAFE-72E442723726}"/>
              </c:ext>
            </c:extLst>
          </c:dPt>
          <c:dPt>
            <c:idx val="7533"/>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ADB-A35D-4391-AAFE-72E442723726}"/>
              </c:ext>
            </c:extLst>
          </c:dPt>
          <c:dPt>
            <c:idx val="7534"/>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ADD-A35D-4391-AAFE-72E442723726}"/>
              </c:ext>
            </c:extLst>
          </c:dPt>
          <c:dPt>
            <c:idx val="7535"/>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ADF-A35D-4391-AAFE-72E442723726}"/>
              </c:ext>
            </c:extLst>
          </c:dPt>
          <c:dPt>
            <c:idx val="7536"/>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3AE1-A35D-4391-AAFE-72E442723726}"/>
              </c:ext>
            </c:extLst>
          </c:dPt>
          <c:dPt>
            <c:idx val="7537"/>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3AE3-A35D-4391-AAFE-72E442723726}"/>
              </c:ext>
            </c:extLst>
          </c:dPt>
          <c:dPt>
            <c:idx val="7538"/>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3AE5-A35D-4391-AAFE-72E442723726}"/>
              </c:ext>
            </c:extLst>
          </c:dPt>
          <c:dPt>
            <c:idx val="7539"/>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3AE7-A35D-4391-AAFE-72E442723726}"/>
              </c:ext>
            </c:extLst>
          </c:dPt>
          <c:dPt>
            <c:idx val="7540"/>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3AE9-A35D-4391-AAFE-72E442723726}"/>
              </c:ext>
            </c:extLst>
          </c:dPt>
          <c:dPt>
            <c:idx val="7541"/>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3AEB-A35D-4391-AAFE-72E442723726}"/>
              </c:ext>
            </c:extLst>
          </c:dPt>
          <c:dPt>
            <c:idx val="7542"/>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AED-A35D-4391-AAFE-72E442723726}"/>
              </c:ext>
            </c:extLst>
          </c:dPt>
          <c:dPt>
            <c:idx val="7543"/>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AEF-A35D-4391-AAFE-72E442723726}"/>
              </c:ext>
            </c:extLst>
          </c:dPt>
          <c:dPt>
            <c:idx val="7544"/>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AF1-A35D-4391-AAFE-72E442723726}"/>
              </c:ext>
            </c:extLst>
          </c:dPt>
          <c:dPt>
            <c:idx val="7545"/>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AF3-A35D-4391-AAFE-72E442723726}"/>
              </c:ext>
            </c:extLst>
          </c:dPt>
          <c:dPt>
            <c:idx val="7546"/>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AF5-A35D-4391-AAFE-72E442723726}"/>
              </c:ext>
            </c:extLst>
          </c:dPt>
          <c:dPt>
            <c:idx val="7547"/>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AF7-A35D-4391-AAFE-72E442723726}"/>
              </c:ext>
            </c:extLst>
          </c:dPt>
          <c:dPt>
            <c:idx val="7548"/>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3AF9-A35D-4391-AAFE-72E442723726}"/>
              </c:ext>
            </c:extLst>
          </c:dPt>
          <c:dPt>
            <c:idx val="7549"/>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3AFB-A35D-4391-AAFE-72E442723726}"/>
              </c:ext>
            </c:extLst>
          </c:dPt>
          <c:dPt>
            <c:idx val="7550"/>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3AFD-A35D-4391-AAFE-72E442723726}"/>
              </c:ext>
            </c:extLst>
          </c:dPt>
          <c:dPt>
            <c:idx val="7551"/>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3AFF-A35D-4391-AAFE-72E442723726}"/>
              </c:ext>
            </c:extLst>
          </c:dPt>
          <c:dPt>
            <c:idx val="7552"/>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3B01-A35D-4391-AAFE-72E442723726}"/>
              </c:ext>
            </c:extLst>
          </c:dPt>
          <c:dPt>
            <c:idx val="7553"/>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3B03-A35D-4391-AAFE-72E442723726}"/>
              </c:ext>
            </c:extLst>
          </c:dPt>
          <c:dPt>
            <c:idx val="7554"/>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B05-A35D-4391-AAFE-72E442723726}"/>
              </c:ext>
            </c:extLst>
          </c:dPt>
          <c:dPt>
            <c:idx val="7555"/>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B07-A35D-4391-AAFE-72E442723726}"/>
              </c:ext>
            </c:extLst>
          </c:dPt>
          <c:dPt>
            <c:idx val="7556"/>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B09-A35D-4391-AAFE-72E442723726}"/>
              </c:ext>
            </c:extLst>
          </c:dPt>
          <c:dPt>
            <c:idx val="7557"/>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B0B-A35D-4391-AAFE-72E442723726}"/>
              </c:ext>
            </c:extLst>
          </c:dPt>
          <c:dPt>
            <c:idx val="7558"/>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B0D-A35D-4391-AAFE-72E442723726}"/>
              </c:ext>
            </c:extLst>
          </c:dPt>
          <c:dPt>
            <c:idx val="7559"/>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B0F-A35D-4391-AAFE-72E442723726}"/>
              </c:ext>
            </c:extLst>
          </c:dPt>
          <c:dPt>
            <c:idx val="7560"/>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3B11-A35D-4391-AAFE-72E442723726}"/>
              </c:ext>
            </c:extLst>
          </c:dPt>
          <c:dPt>
            <c:idx val="7561"/>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3B13-A35D-4391-AAFE-72E442723726}"/>
              </c:ext>
            </c:extLst>
          </c:dPt>
          <c:dPt>
            <c:idx val="7562"/>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3B15-A35D-4391-AAFE-72E442723726}"/>
              </c:ext>
            </c:extLst>
          </c:dPt>
          <c:dPt>
            <c:idx val="7563"/>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3B17-A35D-4391-AAFE-72E442723726}"/>
              </c:ext>
            </c:extLst>
          </c:dPt>
          <c:dPt>
            <c:idx val="7564"/>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3B19-A35D-4391-AAFE-72E442723726}"/>
              </c:ext>
            </c:extLst>
          </c:dPt>
          <c:dPt>
            <c:idx val="7565"/>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3B1B-A35D-4391-AAFE-72E442723726}"/>
              </c:ext>
            </c:extLst>
          </c:dPt>
          <c:dPt>
            <c:idx val="7566"/>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3B1D-A35D-4391-AAFE-72E442723726}"/>
              </c:ext>
            </c:extLst>
          </c:dPt>
          <c:dPt>
            <c:idx val="7567"/>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3B1F-A35D-4391-AAFE-72E442723726}"/>
              </c:ext>
            </c:extLst>
          </c:dPt>
          <c:dPt>
            <c:idx val="7568"/>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3B21-A35D-4391-AAFE-72E442723726}"/>
              </c:ext>
            </c:extLst>
          </c:dPt>
          <c:dPt>
            <c:idx val="7569"/>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3B23-A35D-4391-AAFE-72E442723726}"/>
              </c:ext>
            </c:extLst>
          </c:dPt>
          <c:dPt>
            <c:idx val="7570"/>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3B25-A35D-4391-AAFE-72E442723726}"/>
              </c:ext>
            </c:extLst>
          </c:dPt>
          <c:dPt>
            <c:idx val="7571"/>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3B27-A35D-4391-AAFE-72E442723726}"/>
              </c:ext>
            </c:extLst>
          </c:dPt>
          <c:dPt>
            <c:idx val="7572"/>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B29-A35D-4391-AAFE-72E442723726}"/>
              </c:ext>
            </c:extLst>
          </c:dPt>
          <c:dPt>
            <c:idx val="7573"/>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B2B-A35D-4391-AAFE-72E442723726}"/>
              </c:ext>
            </c:extLst>
          </c:dPt>
          <c:dPt>
            <c:idx val="7574"/>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B2D-A35D-4391-AAFE-72E442723726}"/>
              </c:ext>
            </c:extLst>
          </c:dPt>
          <c:dPt>
            <c:idx val="7575"/>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B2F-A35D-4391-AAFE-72E442723726}"/>
              </c:ext>
            </c:extLst>
          </c:dPt>
          <c:dPt>
            <c:idx val="7576"/>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B31-A35D-4391-AAFE-72E442723726}"/>
              </c:ext>
            </c:extLst>
          </c:dPt>
          <c:dPt>
            <c:idx val="7577"/>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B33-A35D-4391-AAFE-72E442723726}"/>
              </c:ext>
            </c:extLst>
          </c:dPt>
          <c:dPt>
            <c:idx val="7578"/>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3B35-A35D-4391-AAFE-72E442723726}"/>
              </c:ext>
            </c:extLst>
          </c:dPt>
          <c:dPt>
            <c:idx val="7579"/>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3B37-A35D-4391-AAFE-72E442723726}"/>
              </c:ext>
            </c:extLst>
          </c:dPt>
          <c:dPt>
            <c:idx val="7580"/>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3B39-A35D-4391-AAFE-72E442723726}"/>
              </c:ext>
            </c:extLst>
          </c:dPt>
          <c:dPt>
            <c:idx val="7581"/>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3B3B-A35D-4391-AAFE-72E442723726}"/>
              </c:ext>
            </c:extLst>
          </c:dPt>
          <c:dPt>
            <c:idx val="7582"/>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3B3D-A35D-4391-AAFE-72E442723726}"/>
              </c:ext>
            </c:extLst>
          </c:dPt>
          <c:dPt>
            <c:idx val="7583"/>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3B3F-A35D-4391-AAFE-72E442723726}"/>
              </c:ext>
            </c:extLst>
          </c:dPt>
          <c:dPt>
            <c:idx val="7584"/>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B41-A35D-4391-AAFE-72E442723726}"/>
              </c:ext>
            </c:extLst>
          </c:dPt>
          <c:dPt>
            <c:idx val="7585"/>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B43-A35D-4391-AAFE-72E442723726}"/>
              </c:ext>
            </c:extLst>
          </c:dPt>
          <c:dPt>
            <c:idx val="7586"/>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B45-A35D-4391-AAFE-72E442723726}"/>
              </c:ext>
            </c:extLst>
          </c:dPt>
          <c:dPt>
            <c:idx val="7587"/>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B47-A35D-4391-AAFE-72E442723726}"/>
              </c:ext>
            </c:extLst>
          </c:dPt>
          <c:dPt>
            <c:idx val="7588"/>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B49-A35D-4391-AAFE-72E442723726}"/>
              </c:ext>
            </c:extLst>
          </c:dPt>
          <c:dPt>
            <c:idx val="7589"/>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B4B-A35D-4391-AAFE-72E442723726}"/>
              </c:ext>
            </c:extLst>
          </c:dPt>
          <c:dPt>
            <c:idx val="7590"/>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3B4D-A35D-4391-AAFE-72E442723726}"/>
              </c:ext>
            </c:extLst>
          </c:dPt>
          <c:dPt>
            <c:idx val="7591"/>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3B4F-A35D-4391-AAFE-72E442723726}"/>
              </c:ext>
            </c:extLst>
          </c:dPt>
          <c:dPt>
            <c:idx val="7592"/>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3B51-A35D-4391-AAFE-72E442723726}"/>
              </c:ext>
            </c:extLst>
          </c:dPt>
          <c:dPt>
            <c:idx val="7593"/>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3B53-A35D-4391-AAFE-72E442723726}"/>
              </c:ext>
            </c:extLst>
          </c:dPt>
          <c:dPt>
            <c:idx val="7594"/>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3B55-A35D-4391-AAFE-72E442723726}"/>
              </c:ext>
            </c:extLst>
          </c:dPt>
          <c:dPt>
            <c:idx val="7595"/>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3B57-A35D-4391-AAFE-72E442723726}"/>
              </c:ext>
            </c:extLst>
          </c:dPt>
          <c:dPt>
            <c:idx val="7596"/>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B59-A35D-4391-AAFE-72E442723726}"/>
              </c:ext>
            </c:extLst>
          </c:dPt>
          <c:dPt>
            <c:idx val="7597"/>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B5B-A35D-4391-AAFE-72E442723726}"/>
              </c:ext>
            </c:extLst>
          </c:dPt>
          <c:dPt>
            <c:idx val="7598"/>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B5D-A35D-4391-AAFE-72E442723726}"/>
              </c:ext>
            </c:extLst>
          </c:dPt>
          <c:dPt>
            <c:idx val="7599"/>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B5F-A35D-4391-AAFE-72E442723726}"/>
              </c:ext>
            </c:extLst>
          </c:dPt>
          <c:dPt>
            <c:idx val="7600"/>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B61-A35D-4391-AAFE-72E442723726}"/>
              </c:ext>
            </c:extLst>
          </c:dPt>
          <c:dPt>
            <c:idx val="7601"/>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B63-A35D-4391-AAFE-72E442723726}"/>
              </c:ext>
            </c:extLst>
          </c:dPt>
          <c:dPt>
            <c:idx val="7602"/>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3B65-A35D-4391-AAFE-72E442723726}"/>
              </c:ext>
            </c:extLst>
          </c:dPt>
          <c:dPt>
            <c:idx val="7603"/>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3B67-A35D-4391-AAFE-72E442723726}"/>
              </c:ext>
            </c:extLst>
          </c:dPt>
          <c:dPt>
            <c:idx val="7604"/>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3B69-A35D-4391-AAFE-72E442723726}"/>
              </c:ext>
            </c:extLst>
          </c:dPt>
          <c:dPt>
            <c:idx val="7605"/>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3B6B-A35D-4391-AAFE-72E442723726}"/>
              </c:ext>
            </c:extLst>
          </c:dPt>
          <c:dPt>
            <c:idx val="7606"/>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3B6D-A35D-4391-AAFE-72E442723726}"/>
              </c:ext>
            </c:extLst>
          </c:dPt>
          <c:dPt>
            <c:idx val="7607"/>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3B6F-A35D-4391-AAFE-72E442723726}"/>
              </c:ext>
            </c:extLst>
          </c:dPt>
          <c:dPt>
            <c:idx val="7608"/>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B71-A35D-4391-AAFE-72E442723726}"/>
              </c:ext>
            </c:extLst>
          </c:dPt>
          <c:dPt>
            <c:idx val="7609"/>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B73-A35D-4391-AAFE-72E442723726}"/>
              </c:ext>
            </c:extLst>
          </c:dPt>
          <c:dPt>
            <c:idx val="7610"/>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B75-A35D-4391-AAFE-72E442723726}"/>
              </c:ext>
            </c:extLst>
          </c:dPt>
          <c:dPt>
            <c:idx val="7611"/>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B77-A35D-4391-AAFE-72E442723726}"/>
              </c:ext>
            </c:extLst>
          </c:dPt>
          <c:dPt>
            <c:idx val="7612"/>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B79-A35D-4391-AAFE-72E442723726}"/>
              </c:ext>
            </c:extLst>
          </c:dPt>
          <c:dPt>
            <c:idx val="7613"/>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B7B-A35D-4391-AAFE-72E442723726}"/>
              </c:ext>
            </c:extLst>
          </c:dPt>
          <c:dPt>
            <c:idx val="7614"/>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3B7D-A35D-4391-AAFE-72E442723726}"/>
              </c:ext>
            </c:extLst>
          </c:dPt>
          <c:dPt>
            <c:idx val="7615"/>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3B7F-A35D-4391-AAFE-72E442723726}"/>
              </c:ext>
            </c:extLst>
          </c:dPt>
          <c:dPt>
            <c:idx val="7616"/>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3B81-A35D-4391-AAFE-72E442723726}"/>
              </c:ext>
            </c:extLst>
          </c:dPt>
          <c:dPt>
            <c:idx val="7617"/>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3B83-A35D-4391-AAFE-72E442723726}"/>
              </c:ext>
            </c:extLst>
          </c:dPt>
          <c:dPt>
            <c:idx val="7618"/>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3B85-A35D-4391-AAFE-72E442723726}"/>
              </c:ext>
            </c:extLst>
          </c:dPt>
          <c:dPt>
            <c:idx val="7619"/>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3B87-A35D-4391-AAFE-72E442723726}"/>
              </c:ext>
            </c:extLst>
          </c:dPt>
          <c:dPt>
            <c:idx val="7620"/>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3B89-A35D-4391-AAFE-72E442723726}"/>
              </c:ext>
            </c:extLst>
          </c:dPt>
          <c:dPt>
            <c:idx val="7621"/>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3B8B-A35D-4391-AAFE-72E442723726}"/>
              </c:ext>
            </c:extLst>
          </c:dPt>
          <c:dPt>
            <c:idx val="7622"/>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3B8D-A35D-4391-AAFE-72E442723726}"/>
              </c:ext>
            </c:extLst>
          </c:dPt>
          <c:dPt>
            <c:idx val="7623"/>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3B8F-A35D-4391-AAFE-72E442723726}"/>
              </c:ext>
            </c:extLst>
          </c:dPt>
          <c:dPt>
            <c:idx val="7624"/>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3B91-A35D-4391-AAFE-72E442723726}"/>
              </c:ext>
            </c:extLst>
          </c:dPt>
          <c:dPt>
            <c:idx val="7625"/>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3B93-A35D-4391-AAFE-72E442723726}"/>
              </c:ext>
            </c:extLst>
          </c:dPt>
          <c:dPt>
            <c:idx val="7626"/>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B95-A35D-4391-AAFE-72E442723726}"/>
              </c:ext>
            </c:extLst>
          </c:dPt>
          <c:dPt>
            <c:idx val="7627"/>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B97-A35D-4391-AAFE-72E442723726}"/>
              </c:ext>
            </c:extLst>
          </c:dPt>
          <c:dPt>
            <c:idx val="7628"/>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B99-A35D-4391-AAFE-72E442723726}"/>
              </c:ext>
            </c:extLst>
          </c:dPt>
          <c:dPt>
            <c:idx val="7629"/>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B9B-A35D-4391-AAFE-72E442723726}"/>
              </c:ext>
            </c:extLst>
          </c:dPt>
          <c:dPt>
            <c:idx val="7630"/>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B9D-A35D-4391-AAFE-72E442723726}"/>
              </c:ext>
            </c:extLst>
          </c:dPt>
          <c:dPt>
            <c:idx val="7631"/>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B9F-A35D-4391-AAFE-72E442723726}"/>
              </c:ext>
            </c:extLst>
          </c:dPt>
          <c:dPt>
            <c:idx val="7632"/>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3BA1-A35D-4391-AAFE-72E442723726}"/>
              </c:ext>
            </c:extLst>
          </c:dPt>
          <c:dPt>
            <c:idx val="7633"/>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3BA3-A35D-4391-AAFE-72E442723726}"/>
              </c:ext>
            </c:extLst>
          </c:dPt>
          <c:dPt>
            <c:idx val="7634"/>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3BA5-A35D-4391-AAFE-72E442723726}"/>
              </c:ext>
            </c:extLst>
          </c:dPt>
          <c:dPt>
            <c:idx val="7635"/>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3BA7-A35D-4391-AAFE-72E442723726}"/>
              </c:ext>
            </c:extLst>
          </c:dPt>
          <c:dPt>
            <c:idx val="7636"/>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3BA9-A35D-4391-AAFE-72E442723726}"/>
              </c:ext>
            </c:extLst>
          </c:dPt>
          <c:dPt>
            <c:idx val="7637"/>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3BAB-A35D-4391-AAFE-72E442723726}"/>
              </c:ext>
            </c:extLst>
          </c:dPt>
          <c:dPt>
            <c:idx val="7638"/>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BAD-A35D-4391-AAFE-72E442723726}"/>
              </c:ext>
            </c:extLst>
          </c:dPt>
          <c:dPt>
            <c:idx val="7639"/>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BAF-A35D-4391-AAFE-72E442723726}"/>
              </c:ext>
            </c:extLst>
          </c:dPt>
          <c:dPt>
            <c:idx val="7640"/>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BB1-A35D-4391-AAFE-72E442723726}"/>
              </c:ext>
            </c:extLst>
          </c:dPt>
          <c:dPt>
            <c:idx val="7641"/>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BB3-A35D-4391-AAFE-72E442723726}"/>
              </c:ext>
            </c:extLst>
          </c:dPt>
          <c:dPt>
            <c:idx val="7642"/>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BB5-A35D-4391-AAFE-72E442723726}"/>
              </c:ext>
            </c:extLst>
          </c:dPt>
          <c:dPt>
            <c:idx val="7643"/>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BB7-A35D-4391-AAFE-72E442723726}"/>
              </c:ext>
            </c:extLst>
          </c:dPt>
          <c:dPt>
            <c:idx val="7644"/>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3BB9-A35D-4391-AAFE-72E442723726}"/>
              </c:ext>
            </c:extLst>
          </c:dPt>
          <c:dPt>
            <c:idx val="7645"/>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3BBB-A35D-4391-AAFE-72E442723726}"/>
              </c:ext>
            </c:extLst>
          </c:dPt>
          <c:dPt>
            <c:idx val="7646"/>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3BBD-A35D-4391-AAFE-72E442723726}"/>
              </c:ext>
            </c:extLst>
          </c:dPt>
          <c:dPt>
            <c:idx val="7647"/>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3BBF-A35D-4391-AAFE-72E442723726}"/>
              </c:ext>
            </c:extLst>
          </c:dPt>
          <c:dPt>
            <c:idx val="7648"/>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3BC1-A35D-4391-AAFE-72E442723726}"/>
              </c:ext>
            </c:extLst>
          </c:dPt>
          <c:dPt>
            <c:idx val="7649"/>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3BC3-A35D-4391-AAFE-72E442723726}"/>
              </c:ext>
            </c:extLst>
          </c:dPt>
          <c:dPt>
            <c:idx val="7650"/>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BC5-A35D-4391-AAFE-72E442723726}"/>
              </c:ext>
            </c:extLst>
          </c:dPt>
          <c:dPt>
            <c:idx val="7651"/>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BC7-A35D-4391-AAFE-72E442723726}"/>
              </c:ext>
            </c:extLst>
          </c:dPt>
          <c:dPt>
            <c:idx val="7652"/>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BC9-A35D-4391-AAFE-72E442723726}"/>
              </c:ext>
            </c:extLst>
          </c:dPt>
          <c:dPt>
            <c:idx val="7653"/>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BCB-A35D-4391-AAFE-72E442723726}"/>
              </c:ext>
            </c:extLst>
          </c:dPt>
          <c:dPt>
            <c:idx val="7654"/>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BCD-A35D-4391-AAFE-72E442723726}"/>
              </c:ext>
            </c:extLst>
          </c:dPt>
          <c:dPt>
            <c:idx val="7655"/>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BCF-A35D-4391-AAFE-72E442723726}"/>
              </c:ext>
            </c:extLst>
          </c:dPt>
          <c:dPt>
            <c:idx val="7656"/>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3BD1-A35D-4391-AAFE-72E442723726}"/>
              </c:ext>
            </c:extLst>
          </c:dPt>
          <c:dPt>
            <c:idx val="7657"/>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3BD3-A35D-4391-AAFE-72E442723726}"/>
              </c:ext>
            </c:extLst>
          </c:dPt>
          <c:dPt>
            <c:idx val="7658"/>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3BD5-A35D-4391-AAFE-72E442723726}"/>
              </c:ext>
            </c:extLst>
          </c:dPt>
          <c:dPt>
            <c:idx val="7659"/>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3BD7-A35D-4391-AAFE-72E442723726}"/>
              </c:ext>
            </c:extLst>
          </c:dPt>
          <c:dPt>
            <c:idx val="7660"/>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3BD9-A35D-4391-AAFE-72E442723726}"/>
              </c:ext>
            </c:extLst>
          </c:dPt>
          <c:dPt>
            <c:idx val="7661"/>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3BDB-A35D-4391-AAFE-72E442723726}"/>
              </c:ext>
            </c:extLst>
          </c:dPt>
          <c:dPt>
            <c:idx val="7662"/>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BDD-A35D-4391-AAFE-72E442723726}"/>
              </c:ext>
            </c:extLst>
          </c:dPt>
          <c:dPt>
            <c:idx val="7663"/>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BDF-A35D-4391-AAFE-72E442723726}"/>
              </c:ext>
            </c:extLst>
          </c:dPt>
          <c:dPt>
            <c:idx val="7664"/>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BE1-A35D-4391-AAFE-72E442723726}"/>
              </c:ext>
            </c:extLst>
          </c:dPt>
          <c:dPt>
            <c:idx val="7665"/>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BE3-A35D-4391-AAFE-72E442723726}"/>
              </c:ext>
            </c:extLst>
          </c:dPt>
          <c:dPt>
            <c:idx val="7666"/>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BE5-A35D-4391-AAFE-72E442723726}"/>
              </c:ext>
            </c:extLst>
          </c:dPt>
          <c:dPt>
            <c:idx val="7667"/>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BE7-A35D-4391-AAFE-72E442723726}"/>
              </c:ext>
            </c:extLst>
          </c:dPt>
          <c:dPt>
            <c:idx val="7668"/>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3BE9-A35D-4391-AAFE-72E442723726}"/>
              </c:ext>
            </c:extLst>
          </c:dPt>
          <c:dPt>
            <c:idx val="7669"/>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3BEB-A35D-4391-AAFE-72E442723726}"/>
              </c:ext>
            </c:extLst>
          </c:dPt>
          <c:dPt>
            <c:idx val="7670"/>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3BED-A35D-4391-AAFE-72E442723726}"/>
              </c:ext>
            </c:extLst>
          </c:dPt>
          <c:dPt>
            <c:idx val="7671"/>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3BEF-A35D-4391-AAFE-72E442723726}"/>
              </c:ext>
            </c:extLst>
          </c:dPt>
          <c:dPt>
            <c:idx val="7672"/>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3BF1-A35D-4391-AAFE-72E442723726}"/>
              </c:ext>
            </c:extLst>
          </c:dPt>
          <c:dPt>
            <c:idx val="7673"/>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3BF3-A35D-4391-AAFE-72E442723726}"/>
              </c:ext>
            </c:extLst>
          </c:dPt>
          <c:dPt>
            <c:idx val="7674"/>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3BF5-A35D-4391-AAFE-72E442723726}"/>
              </c:ext>
            </c:extLst>
          </c:dPt>
          <c:dPt>
            <c:idx val="7675"/>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3BF7-A35D-4391-AAFE-72E442723726}"/>
              </c:ext>
            </c:extLst>
          </c:dPt>
          <c:dPt>
            <c:idx val="7676"/>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3BF9-A35D-4391-AAFE-72E442723726}"/>
              </c:ext>
            </c:extLst>
          </c:dPt>
          <c:dPt>
            <c:idx val="7677"/>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3BFB-A35D-4391-AAFE-72E442723726}"/>
              </c:ext>
            </c:extLst>
          </c:dPt>
          <c:dPt>
            <c:idx val="7678"/>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3BFD-A35D-4391-AAFE-72E442723726}"/>
              </c:ext>
            </c:extLst>
          </c:dPt>
          <c:dPt>
            <c:idx val="7679"/>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3BFF-A35D-4391-AAFE-72E442723726}"/>
              </c:ext>
            </c:extLst>
          </c:dPt>
          <c:dPt>
            <c:idx val="7680"/>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C01-A35D-4391-AAFE-72E442723726}"/>
              </c:ext>
            </c:extLst>
          </c:dPt>
          <c:dPt>
            <c:idx val="7681"/>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C03-A35D-4391-AAFE-72E442723726}"/>
              </c:ext>
            </c:extLst>
          </c:dPt>
          <c:dPt>
            <c:idx val="7682"/>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C05-A35D-4391-AAFE-72E442723726}"/>
              </c:ext>
            </c:extLst>
          </c:dPt>
          <c:dPt>
            <c:idx val="7683"/>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C07-A35D-4391-AAFE-72E442723726}"/>
              </c:ext>
            </c:extLst>
          </c:dPt>
          <c:dPt>
            <c:idx val="7684"/>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C09-A35D-4391-AAFE-72E442723726}"/>
              </c:ext>
            </c:extLst>
          </c:dPt>
          <c:dPt>
            <c:idx val="7685"/>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C0B-A35D-4391-AAFE-72E442723726}"/>
              </c:ext>
            </c:extLst>
          </c:dPt>
          <c:dPt>
            <c:idx val="7686"/>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3C0D-A35D-4391-AAFE-72E442723726}"/>
              </c:ext>
            </c:extLst>
          </c:dPt>
          <c:dPt>
            <c:idx val="7687"/>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3C0F-A35D-4391-AAFE-72E442723726}"/>
              </c:ext>
            </c:extLst>
          </c:dPt>
          <c:dPt>
            <c:idx val="7688"/>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3C11-A35D-4391-AAFE-72E442723726}"/>
              </c:ext>
            </c:extLst>
          </c:dPt>
          <c:dPt>
            <c:idx val="7689"/>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3C13-A35D-4391-AAFE-72E442723726}"/>
              </c:ext>
            </c:extLst>
          </c:dPt>
          <c:dPt>
            <c:idx val="7690"/>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3C15-A35D-4391-AAFE-72E442723726}"/>
              </c:ext>
            </c:extLst>
          </c:dPt>
          <c:dPt>
            <c:idx val="7691"/>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3C17-A35D-4391-AAFE-72E442723726}"/>
              </c:ext>
            </c:extLst>
          </c:dPt>
          <c:dPt>
            <c:idx val="7692"/>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C19-A35D-4391-AAFE-72E442723726}"/>
              </c:ext>
            </c:extLst>
          </c:dPt>
          <c:dPt>
            <c:idx val="7693"/>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C1B-A35D-4391-AAFE-72E442723726}"/>
              </c:ext>
            </c:extLst>
          </c:dPt>
          <c:dPt>
            <c:idx val="7694"/>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C1D-A35D-4391-AAFE-72E442723726}"/>
              </c:ext>
            </c:extLst>
          </c:dPt>
          <c:dPt>
            <c:idx val="7695"/>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C1F-A35D-4391-AAFE-72E442723726}"/>
              </c:ext>
            </c:extLst>
          </c:dPt>
          <c:dPt>
            <c:idx val="7696"/>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C21-A35D-4391-AAFE-72E442723726}"/>
              </c:ext>
            </c:extLst>
          </c:dPt>
          <c:dPt>
            <c:idx val="7697"/>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C23-A35D-4391-AAFE-72E442723726}"/>
              </c:ext>
            </c:extLst>
          </c:dPt>
          <c:dPt>
            <c:idx val="7698"/>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3C25-A35D-4391-AAFE-72E442723726}"/>
              </c:ext>
            </c:extLst>
          </c:dPt>
          <c:dPt>
            <c:idx val="7699"/>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3C27-A35D-4391-AAFE-72E442723726}"/>
              </c:ext>
            </c:extLst>
          </c:dPt>
          <c:dPt>
            <c:idx val="7700"/>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3C29-A35D-4391-AAFE-72E442723726}"/>
              </c:ext>
            </c:extLst>
          </c:dPt>
          <c:dPt>
            <c:idx val="7701"/>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3C2B-A35D-4391-AAFE-72E442723726}"/>
              </c:ext>
            </c:extLst>
          </c:dPt>
          <c:dPt>
            <c:idx val="7702"/>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3C2D-A35D-4391-AAFE-72E442723726}"/>
              </c:ext>
            </c:extLst>
          </c:dPt>
          <c:dPt>
            <c:idx val="7703"/>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3C2F-A35D-4391-AAFE-72E442723726}"/>
              </c:ext>
            </c:extLst>
          </c:dPt>
          <c:dPt>
            <c:idx val="7704"/>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C31-A35D-4391-AAFE-72E442723726}"/>
              </c:ext>
            </c:extLst>
          </c:dPt>
          <c:dPt>
            <c:idx val="7705"/>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C33-A35D-4391-AAFE-72E442723726}"/>
              </c:ext>
            </c:extLst>
          </c:dPt>
          <c:dPt>
            <c:idx val="7706"/>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C35-A35D-4391-AAFE-72E442723726}"/>
              </c:ext>
            </c:extLst>
          </c:dPt>
          <c:dPt>
            <c:idx val="7707"/>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C37-A35D-4391-AAFE-72E442723726}"/>
              </c:ext>
            </c:extLst>
          </c:dPt>
          <c:dPt>
            <c:idx val="7708"/>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C39-A35D-4391-AAFE-72E442723726}"/>
              </c:ext>
            </c:extLst>
          </c:dPt>
          <c:dPt>
            <c:idx val="7709"/>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C3B-A35D-4391-AAFE-72E442723726}"/>
              </c:ext>
            </c:extLst>
          </c:dPt>
          <c:dPt>
            <c:idx val="7710"/>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3C3D-A35D-4391-AAFE-72E442723726}"/>
              </c:ext>
            </c:extLst>
          </c:dPt>
          <c:dPt>
            <c:idx val="7711"/>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3C3F-A35D-4391-AAFE-72E442723726}"/>
              </c:ext>
            </c:extLst>
          </c:dPt>
          <c:dPt>
            <c:idx val="7712"/>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3C41-A35D-4391-AAFE-72E442723726}"/>
              </c:ext>
            </c:extLst>
          </c:dPt>
          <c:dPt>
            <c:idx val="7713"/>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3C43-A35D-4391-AAFE-72E442723726}"/>
              </c:ext>
            </c:extLst>
          </c:dPt>
          <c:dPt>
            <c:idx val="7714"/>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3C45-A35D-4391-AAFE-72E442723726}"/>
              </c:ext>
            </c:extLst>
          </c:dPt>
          <c:dPt>
            <c:idx val="7715"/>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3C47-A35D-4391-AAFE-72E442723726}"/>
              </c:ext>
            </c:extLst>
          </c:dPt>
          <c:dPt>
            <c:idx val="7716"/>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C49-A35D-4391-AAFE-72E442723726}"/>
              </c:ext>
            </c:extLst>
          </c:dPt>
          <c:dPt>
            <c:idx val="7717"/>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C4B-A35D-4391-AAFE-72E442723726}"/>
              </c:ext>
            </c:extLst>
          </c:dPt>
          <c:dPt>
            <c:idx val="7718"/>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C4D-A35D-4391-AAFE-72E442723726}"/>
              </c:ext>
            </c:extLst>
          </c:dPt>
          <c:dPt>
            <c:idx val="7719"/>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C4F-A35D-4391-AAFE-72E442723726}"/>
              </c:ext>
            </c:extLst>
          </c:dPt>
          <c:dPt>
            <c:idx val="7720"/>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C51-A35D-4391-AAFE-72E442723726}"/>
              </c:ext>
            </c:extLst>
          </c:dPt>
          <c:dPt>
            <c:idx val="7721"/>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C53-A35D-4391-AAFE-72E442723726}"/>
              </c:ext>
            </c:extLst>
          </c:dPt>
          <c:dPt>
            <c:idx val="7722"/>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3C55-A35D-4391-AAFE-72E442723726}"/>
              </c:ext>
            </c:extLst>
          </c:dPt>
          <c:dPt>
            <c:idx val="7723"/>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3C57-A35D-4391-AAFE-72E442723726}"/>
              </c:ext>
            </c:extLst>
          </c:dPt>
          <c:dPt>
            <c:idx val="7724"/>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3C59-A35D-4391-AAFE-72E442723726}"/>
              </c:ext>
            </c:extLst>
          </c:dPt>
          <c:dPt>
            <c:idx val="7725"/>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3C5B-A35D-4391-AAFE-72E442723726}"/>
              </c:ext>
            </c:extLst>
          </c:dPt>
          <c:dPt>
            <c:idx val="7726"/>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3C5D-A35D-4391-AAFE-72E442723726}"/>
              </c:ext>
            </c:extLst>
          </c:dPt>
          <c:dPt>
            <c:idx val="7727"/>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3C5F-A35D-4391-AAFE-72E442723726}"/>
              </c:ext>
            </c:extLst>
          </c:dPt>
          <c:dPt>
            <c:idx val="7728"/>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3C61-A35D-4391-AAFE-72E442723726}"/>
              </c:ext>
            </c:extLst>
          </c:dPt>
          <c:dPt>
            <c:idx val="7729"/>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3C63-A35D-4391-AAFE-72E442723726}"/>
              </c:ext>
            </c:extLst>
          </c:dPt>
          <c:dPt>
            <c:idx val="7730"/>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3C65-A35D-4391-AAFE-72E442723726}"/>
              </c:ext>
            </c:extLst>
          </c:dPt>
          <c:dPt>
            <c:idx val="7731"/>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3C67-A35D-4391-AAFE-72E442723726}"/>
              </c:ext>
            </c:extLst>
          </c:dPt>
          <c:dPt>
            <c:idx val="7732"/>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3C69-A35D-4391-AAFE-72E442723726}"/>
              </c:ext>
            </c:extLst>
          </c:dPt>
          <c:dPt>
            <c:idx val="7733"/>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3C6B-A35D-4391-AAFE-72E442723726}"/>
              </c:ext>
            </c:extLst>
          </c:dPt>
          <c:dPt>
            <c:idx val="7734"/>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C6D-A35D-4391-AAFE-72E442723726}"/>
              </c:ext>
            </c:extLst>
          </c:dPt>
          <c:dPt>
            <c:idx val="7735"/>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C6F-A35D-4391-AAFE-72E442723726}"/>
              </c:ext>
            </c:extLst>
          </c:dPt>
          <c:dPt>
            <c:idx val="7736"/>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C71-A35D-4391-AAFE-72E442723726}"/>
              </c:ext>
            </c:extLst>
          </c:dPt>
          <c:dPt>
            <c:idx val="7737"/>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C73-A35D-4391-AAFE-72E442723726}"/>
              </c:ext>
            </c:extLst>
          </c:dPt>
          <c:dPt>
            <c:idx val="7738"/>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C75-A35D-4391-AAFE-72E442723726}"/>
              </c:ext>
            </c:extLst>
          </c:dPt>
          <c:dPt>
            <c:idx val="7739"/>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C77-A35D-4391-AAFE-72E442723726}"/>
              </c:ext>
            </c:extLst>
          </c:dPt>
          <c:dPt>
            <c:idx val="7740"/>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3C79-A35D-4391-AAFE-72E442723726}"/>
              </c:ext>
            </c:extLst>
          </c:dPt>
          <c:dPt>
            <c:idx val="7741"/>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3C7B-A35D-4391-AAFE-72E442723726}"/>
              </c:ext>
            </c:extLst>
          </c:dPt>
          <c:dPt>
            <c:idx val="7742"/>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3C7D-A35D-4391-AAFE-72E442723726}"/>
              </c:ext>
            </c:extLst>
          </c:dPt>
          <c:dPt>
            <c:idx val="7743"/>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3C7F-A35D-4391-AAFE-72E442723726}"/>
              </c:ext>
            </c:extLst>
          </c:dPt>
          <c:dPt>
            <c:idx val="7744"/>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3C81-A35D-4391-AAFE-72E442723726}"/>
              </c:ext>
            </c:extLst>
          </c:dPt>
          <c:dPt>
            <c:idx val="7745"/>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3C83-A35D-4391-AAFE-72E442723726}"/>
              </c:ext>
            </c:extLst>
          </c:dPt>
          <c:dPt>
            <c:idx val="7746"/>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C85-A35D-4391-AAFE-72E442723726}"/>
              </c:ext>
            </c:extLst>
          </c:dPt>
          <c:dPt>
            <c:idx val="7747"/>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C87-A35D-4391-AAFE-72E442723726}"/>
              </c:ext>
            </c:extLst>
          </c:dPt>
          <c:dPt>
            <c:idx val="7748"/>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C89-A35D-4391-AAFE-72E442723726}"/>
              </c:ext>
            </c:extLst>
          </c:dPt>
          <c:dPt>
            <c:idx val="7749"/>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C8B-A35D-4391-AAFE-72E442723726}"/>
              </c:ext>
            </c:extLst>
          </c:dPt>
          <c:dPt>
            <c:idx val="7750"/>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C8D-A35D-4391-AAFE-72E442723726}"/>
              </c:ext>
            </c:extLst>
          </c:dPt>
          <c:dPt>
            <c:idx val="7751"/>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C8F-A35D-4391-AAFE-72E442723726}"/>
              </c:ext>
            </c:extLst>
          </c:dPt>
          <c:dPt>
            <c:idx val="7752"/>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3C91-A35D-4391-AAFE-72E442723726}"/>
              </c:ext>
            </c:extLst>
          </c:dPt>
          <c:dPt>
            <c:idx val="7753"/>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3C93-A35D-4391-AAFE-72E442723726}"/>
              </c:ext>
            </c:extLst>
          </c:dPt>
          <c:dPt>
            <c:idx val="7754"/>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3C95-A35D-4391-AAFE-72E442723726}"/>
              </c:ext>
            </c:extLst>
          </c:dPt>
          <c:dPt>
            <c:idx val="7755"/>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3C97-A35D-4391-AAFE-72E442723726}"/>
              </c:ext>
            </c:extLst>
          </c:dPt>
          <c:dPt>
            <c:idx val="7756"/>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3C99-A35D-4391-AAFE-72E442723726}"/>
              </c:ext>
            </c:extLst>
          </c:dPt>
          <c:dPt>
            <c:idx val="7757"/>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3C9B-A35D-4391-AAFE-72E442723726}"/>
              </c:ext>
            </c:extLst>
          </c:dPt>
          <c:dPt>
            <c:idx val="7758"/>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C9D-A35D-4391-AAFE-72E442723726}"/>
              </c:ext>
            </c:extLst>
          </c:dPt>
          <c:dPt>
            <c:idx val="7759"/>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C9F-A35D-4391-AAFE-72E442723726}"/>
              </c:ext>
            </c:extLst>
          </c:dPt>
          <c:dPt>
            <c:idx val="7760"/>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CA1-A35D-4391-AAFE-72E442723726}"/>
              </c:ext>
            </c:extLst>
          </c:dPt>
          <c:dPt>
            <c:idx val="7761"/>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CA3-A35D-4391-AAFE-72E442723726}"/>
              </c:ext>
            </c:extLst>
          </c:dPt>
          <c:dPt>
            <c:idx val="7762"/>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CA5-A35D-4391-AAFE-72E442723726}"/>
              </c:ext>
            </c:extLst>
          </c:dPt>
          <c:dPt>
            <c:idx val="7763"/>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CA7-A35D-4391-AAFE-72E442723726}"/>
              </c:ext>
            </c:extLst>
          </c:dPt>
          <c:dPt>
            <c:idx val="7764"/>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3CA9-A35D-4391-AAFE-72E442723726}"/>
              </c:ext>
            </c:extLst>
          </c:dPt>
          <c:dPt>
            <c:idx val="7765"/>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3CAB-A35D-4391-AAFE-72E442723726}"/>
              </c:ext>
            </c:extLst>
          </c:dPt>
          <c:dPt>
            <c:idx val="7766"/>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3CAD-A35D-4391-AAFE-72E442723726}"/>
              </c:ext>
            </c:extLst>
          </c:dPt>
          <c:dPt>
            <c:idx val="7767"/>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3CAF-A35D-4391-AAFE-72E442723726}"/>
              </c:ext>
            </c:extLst>
          </c:dPt>
          <c:dPt>
            <c:idx val="7768"/>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3CB1-A35D-4391-AAFE-72E442723726}"/>
              </c:ext>
            </c:extLst>
          </c:dPt>
          <c:dPt>
            <c:idx val="7769"/>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3CB3-A35D-4391-AAFE-72E442723726}"/>
              </c:ext>
            </c:extLst>
          </c:dPt>
          <c:dPt>
            <c:idx val="7770"/>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CB5-A35D-4391-AAFE-72E442723726}"/>
              </c:ext>
            </c:extLst>
          </c:dPt>
          <c:dPt>
            <c:idx val="7771"/>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CB7-A35D-4391-AAFE-72E442723726}"/>
              </c:ext>
            </c:extLst>
          </c:dPt>
          <c:dPt>
            <c:idx val="7772"/>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CB9-A35D-4391-AAFE-72E442723726}"/>
              </c:ext>
            </c:extLst>
          </c:dPt>
          <c:dPt>
            <c:idx val="7773"/>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CBB-A35D-4391-AAFE-72E442723726}"/>
              </c:ext>
            </c:extLst>
          </c:dPt>
          <c:dPt>
            <c:idx val="7774"/>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CBD-A35D-4391-AAFE-72E442723726}"/>
              </c:ext>
            </c:extLst>
          </c:dPt>
          <c:dPt>
            <c:idx val="7775"/>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CBF-A35D-4391-AAFE-72E442723726}"/>
              </c:ext>
            </c:extLst>
          </c:dPt>
          <c:dPt>
            <c:idx val="7776"/>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3CC1-A35D-4391-AAFE-72E442723726}"/>
              </c:ext>
            </c:extLst>
          </c:dPt>
          <c:dPt>
            <c:idx val="7777"/>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3CC3-A35D-4391-AAFE-72E442723726}"/>
              </c:ext>
            </c:extLst>
          </c:dPt>
          <c:dPt>
            <c:idx val="7778"/>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3CC5-A35D-4391-AAFE-72E442723726}"/>
              </c:ext>
            </c:extLst>
          </c:dPt>
          <c:dPt>
            <c:idx val="7779"/>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3CC7-A35D-4391-AAFE-72E442723726}"/>
              </c:ext>
            </c:extLst>
          </c:dPt>
          <c:dPt>
            <c:idx val="7780"/>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3CC9-A35D-4391-AAFE-72E442723726}"/>
              </c:ext>
            </c:extLst>
          </c:dPt>
          <c:dPt>
            <c:idx val="7781"/>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3CCB-A35D-4391-AAFE-72E442723726}"/>
              </c:ext>
            </c:extLst>
          </c:dPt>
          <c:dPt>
            <c:idx val="7782"/>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3CCD-A35D-4391-AAFE-72E442723726}"/>
              </c:ext>
            </c:extLst>
          </c:dPt>
          <c:dPt>
            <c:idx val="7783"/>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3CCF-A35D-4391-AAFE-72E442723726}"/>
              </c:ext>
            </c:extLst>
          </c:dPt>
          <c:dPt>
            <c:idx val="7784"/>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3CD1-A35D-4391-AAFE-72E442723726}"/>
              </c:ext>
            </c:extLst>
          </c:dPt>
          <c:dPt>
            <c:idx val="7785"/>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3CD3-A35D-4391-AAFE-72E442723726}"/>
              </c:ext>
            </c:extLst>
          </c:dPt>
          <c:dPt>
            <c:idx val="7786"/>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3CD5-A35D-4391-AAFE-72E442723726}"/>
              </c:ext>
            </c:extLst>
          </c:dPt>
          <c:dPt>
            <c:idx val="7787"/>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3CD7-A35D-4391-AAFE-72E442723726}"/>
              </c:ext>
            </c:extLst>
          </c:dPt>
          <c:dPt>
            <c:idx val="7788"/>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CD9-A35D-4391-AAFE-72E442723726}"/>
              </c:ext>
            </c:extLst>
          </c:dPt>
          <c:dPt>
            <c:idx val="7789"/>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CDB-A35D-4391-AAFE-72E442723726}"/>
              </c:ext>
            </c:extLst>
          </c:dPt>
          <c:dPt>
            <c:idx val="7790"/>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CDD-A35D-4391-AAFE-72E442723726}"/>
              </c:ext>
            </c:extLst>
          </c:dPt>
          <c:dPt>
            <c:idx val="7791"/>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CDF-A35D-4391-AAFE-72E442723726}"/>
              </c:ext>
            </c:extLst>
          </c:dPt>
          <c:dPt>
            <c:idx val="7792"/>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CE1-A35D-4391-AAFE-72E442723726}"/>
              </c:ext>
            </c:extLst>
          </c:dPt>
          <c:dPt>
            <c:idx val="7793"/>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CE3-A35D-4391-AAFE-72E442723726}"/>
              </c:ext>
            </c:extLst>
          </c:dPt>
          <c:dPt>
            <c:idx val="7794"/>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3CE5-A35D-4391-AAFE-72E442723726}"/>
              </c:ext>
            </c:extLst>
          </c:dPt>
          <c:dPt>
            <c:idx val="7795"/>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3CE7-A35D-4391-AAFE-72E442723726}"/>
              </c:ext>
            </c:extLst>
          </c:dPt>
          <c:dPt>
            <c:idx val="7796"/>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3CE9-A35D-4391-AAFE-72E442723726}"/>
              </c:ext>
            </c:extLst>
          </c:dPt>
          <c:dPt>
            <c:idx val="7797"/>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3CEB-A35D-4391-AAFE-72E442723726}"/>
              </c:ext>
            </c:extLst>
          </c:dPt>
          <c:dPt>
            <c:idx val="7798"/>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3CED-A35D-4391-AAFE-72E442723726}"/>
              </c:ext>
            </c:extLst>
          </c:dPt>
          <c:dPt>
            <c:idx val="7799"/>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3CEF-A35D-4391-AAFE-72E442723726}"/>
              </c:ext>
            </c:extLst>
          </c:dPt>
          <c:dPt>
            <c:idx val="7800"/>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CF1-A35D-4391-AAFE-72E442723726}"/>
              </c:ext>
            </c:extLst>
          </c:dPt>
          <c:dPt>
            <c:idx val="7801"/>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CF3-A35D-4391-AAFE-72E442723726}"/>
              </c:ext>
            </c:extLst>
          </c:dPt>
          <c:dPt>
            <c:idx val="7802"/>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CF5-A35D-4391-AAFE-72E442723726}"/>
              </c:ext>
            </c:extLst>
          </c:dPt>
          <c:dPt>
            <c:idx val="7803"/>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CF7-A35D-4391-AAFE-72E442723726}"/>
              </c:ext>
            </c:extLst>
          </c:dPt>
          <c:dPt>
            <c:idx val="7804"/>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CF9-A35D-4391-AAFE-72E442723726}"/>
              </c:ext>
            </c:extLst>
          </c:dPt>
          <c:dPt>
            <c:idx val="7805"/>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CFB-A35D-4391-AAFE-72E442723726}"/>
              </c:ext>
            </c:extLst>
          </c:dPt>
          <c:dPt>
            <c:idx val="7806"/>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3CFD-A35D-4391-AAFE-72E442723726}"/>
              </c:ext>
            </c:extLst>
          </c:dPt>
          <c:dPt>
            <c:idx val="7807"/>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3CFF-A35D-4391-AAFE-72E442723726}"/>
              </c:ext>
            </c:extLst>
          </c:dPt>
          <c:dPt>
            <c:idx val="7808"/>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3D01-A35D-4391-AAFE-72E442723726}"/>
              </c:ext>
            </c:extLst>
          </c:dPt>
          <c:dPt>
            <c:idx val="7809"/>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3D03-A35D-4391-AAFE-72E442723726}"/>
              </c:ext>
            </c:extLst>
          </c:dPt>
          <c:dPt>
            <c:idx val="7810"/>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3D05-A35D-4391-AAFE-72E442723726}"/>
              </c:ext>
            </c:extLst>
          </c:dPt>
          <c:dPt>
            <c:idx val="7811"/>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3D07-A35D-4391-AAFE-72E442723726}"/>
              </c:ext>
            </c:extLst>
          </c:dPt>
          <c:dPt>
            <c:idx val="7812"/>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D09-A35D-4391-AAFE-72E442723726}"/>
              </c:ext>
            </c:extLst>
          </c:dPt>
          <c:dPt>
            <c:idx val="7813"/>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D0B-A35D-4391-AAFE-72E442723726}"/>
              </c:ext>
            </c:extLst>
          </c:dPt>
          <c:dPt>
            <c:idx val="7814"/>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D0D-A35D-4391-AAFE-72E442723726}"/>
              </c:ext>
            </c:extLst>
          </c:dPt>
          <c:dPt>
            <c:idx val="7815"/>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D0F-A35D-4391-AAFE-72E442723726}"/>
              </c:ext>
            </c:extLst>
          </c:dPt>
          <c:dPt>
            <c:idx val="7816"/>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D11-A35D-4391-AAFE-72E442723726}"/>
              </c:ext>
            </c:extLst>
          </c:dPt>
          <c:dPt>
            <c:idx val="7817"/>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D13-A35D-4391-AAFE-72E442723726}"/>
              </c:ext>
            </c:extLst>
          </c:dPt>
          <c:dPt>
            <c:idx val="7818"/>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3D15-A35D-4391-AAFE-72E442723726}"/>
              </c:ext>
            </c:extLst>
          </c:dPt>
          <c:dPt>
            <c:idx val="7819"/>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3D17-A35D-4391-AAFE-72E442723726}"/>
              </c:ext>
            </c:extLst>
          </c:dPt>
          <c:dPt>
            <c:idx val="7820"/>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3D19-A35D-4391-AAFE-72E442723726}"/>
              </c:ext>
            </c:extLst>
          </c:dPt>
          <c:dPt>
            <c:idx val="7821"/>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3D1B-A35D-4391-AAFE-72E442723726}"/>
              </c:ext>
            </c:extLst>
          </c:dPt>
          <c:dPt>
            <c:idx val="7822"/>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3D1D-A35D-4391-AAFE-72E442723726}"/>
              </c:ext>
            </c:extLst>
          </c:dPt>
          <c:dPt>
            <c:idx val="7823"/>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3D1F-A35D-4391-AAFE-72E442723726}"/>
              </c:ext>
            </c:extLst>
          </c:dPt>
          <c:dPt>
            <c:idx val="7824"/>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D21-A35D-4391-AAFE-72E442723726}"/>
              </c:ext>
            </c:extLst>
          </c:dPt>
          <c:dPt>
            <c:idx val="7825"/>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D23-A35D-4391-AAFE-72E442723726}"/>
              </c:ext>
            </c:extLst>
          </c:dPt>
          <c:dPt>
            <c:idx val="7826"/>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D25-A35D-4391-AAFE-72E442723726}"/>
              </c:ext>
            </c:extLst>
          </c:dPt>
          <c:dPt>
            <c:idx val="7827"/>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D27-A35D-4391-AAFE-72E442723726}"/>
              </c:ext>
            </c:extLst>
          </c:dPt>
          <c:dPt>
            <c:idx val="7828"/>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D29-A35D-4391-AAFE-72E442723726}"/>
              </c:ext>
            </c:extLst>
          </c:dPt>
          <c:dPt>
            <c:idx val="7829"/>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D2B-A35D-4391-AAFE-72E442723726}"/>
              </c:ext>
            </c:extLst>
          </c:dPt>
          <c:dPt>
            <c:idx val="7830"/>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3D2D-A35D-4391-AAFE-72E442723726}"/>
              </c:ext>
            </c:extLst>
          </c:dPt>
          <c:dPt>
            <c:idx val="7831"/>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3D2F-A35D-4391-AAFE-72E442723726}"/>
              </c:ext>
            </c:extLst>
          </c:dPt>
          <c:dPt>
            <c:idx val="7832"/>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3D31-A35D-4391-AAFE-72E442723726}"/>
              </c:ext>
            </c:extLst>
          </c:dPt>
          <c:dPt>
            <c:idx val="7833"/>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3D33-A35D-4391-AAFE-72E442723726}"/>
              </c:ext>
            </c:extLst>
          </c:dPt>
          <c:dPt>
            <c:idx val="7834"/>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3D35-A35D-4391-AAFE-72E442723726}"/>
              </c:ext>
            </c:extLst>
          </c:dPt>
          <c:dPt>
            <c:idx val="7835"/>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3D37-A35D-4391-AAFE-72E442723726}"/>
              </c:ext>
            </c:extLst>
          </c:dPt>
          <c:dPt>
            <c:idx val="7836"/>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3D39-A35D-4391-AAFE-72E442723726}"/>
              </c:ext>
            </c:extLst>
          </c:dPt>
          <c:dPt>
            <c:idx val="7837"/>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3D3B-A35D-4391-AAFE-72E442723726}"/>
              </c:ext>
            </c:extLst>
          </c:dPt>
          <c:dPt>
            <c:idx val="7838"/>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3D3D-A35D-4391-AAFE-72E442723726}"/>
              </c:ext>
            </c:extLst>
          </c:dPt>
          <c:dPt>
            <c:idx val="7839"/>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3D3F-A35D-4391-AAFE-72E442723726}"/>
              </c:ext>
            </c:extLst>
          </c:dPt>
          <c:dPt>
            <c:idx val="7840"/>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3D41-A35D-4391-AAFE-72E442723726}"/>
              </c:ext>
            </c:extLst>
          </c:dPt>
          <c:dPt>
            <c:idx val="7841"/>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3D43-A35D-4391-AAFE-72E442723726}"/>
              </c:ext>
            </c:extLst>
          </c:dPt>
          <c:dPt>
            <c:idx val="7842"/>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D45-A35D-4391-AAFE-72E442723726}"/>
              </c:ext>
            </c:extLst>
          </c:dPt>
          <c:dPt>
            <c:idx val="7843"/>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D47-A35D-4391-AAFE-72E442723726}"/>
              </c:ext>
            </c:extLst>
          </c:dPt>
          <c:dPt>
            <c:idx val="7844"/>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D49-A35D-4391-AAFE-72E442723726}"/>
              </c:ext>
            </c:extLst>
          </c:dPt>
          <c:dPt>
            <c:idx val="7845"/>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D4B-A35D-4391-AAFE-72E442723726}"/>
              </c:ext>
            </c:extLst>
          </c:dPt>
          <c:dPt>
            <c:idx val="7846"/>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D4D-A35D-4391-AAFE-72E442723726}"/>
              </c:ext>
            </c:extLst>
          </c:dPt>
          <c:dPt>
            <c:idx val="7847"/>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D4F-A35D-4391-AAFE-72E442723726}"/>
              </c:ext>
            </c:extLst>
          </c:dPt>
          <c:dPt>
            <c:idx val="7848"/>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3D51-A35D-4391-AAFE-72E442723726}"/>
              </c:ext>
            </c:extLst>
          </c:dPt>
          <c:dPt>
            <c:idx val="7849"/>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3D53-A35D-4391-AAFE-72E442723726}"/>
              </c:ext>
            </c:extLst>
          </c:dPt>
          <c:dPt>
            <c:idx val="7850"/>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3D55-A35D-4391-AAFE-72E442723726}"/>
              </c:ext>
            </c:extLst>
          </c:dPt>
          <c:dPt>
            <c:idx val="7851"/>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3D57-A35D-4391-AAFE-72E442723726}"/>
              </c:ext>
            </c:extLst>
          </c:dPt>
          <c:dPt>
            <c:idx val="7852"/>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3D59-A35D-4391-AAFE-72E442723726}"/>
              </c:ext>
            </c:extLst>
          </c:dPt>
          <c:dPt>
            <c:idx val="7853"/>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3D5B-A35D-4391-AAFE-72E442723726}"/>
              </c:ext>
            </c:extLst>
          </c:dPt>
          <c:dPt>
            <c:idx val="7854"/>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D5D-A35D-4391-AAFE-72E442723726}"/>
              </c:ext>
            </c:extLst>
          </c:dPt>
          <c:dPt>
            <c:idx val="7855"/>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D5F-A35D-4391-AAFE-72E442723726}"/>
              </c:ext>
            </c:extLst>
          </c:dPt>
          <c:dPt>
            <c:idx val="7856"/>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D61-A35D-4391-AAFE-72E442723726}"/>
              </c:ext>
            </c:extLst>
          </c:dPt>
          <c:dPt>
            <c:idx val="7857"/>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D63-A35D-4391-AAFE-72E442723726}"/>
              </c:ext>
            </c:extLst>
          </c:dPt>
          <c:dPt>
            <c:idx val="7858"/>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D65-A35D-4391-AAFE-72E442723726}"/>
              </c:ext>
            </c:extLst>
          </c:dPt>
          <c:dPt>
            <c:idx val="7859"/>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D67-A35D-4391-AAFE-72E442723726}"/>
              </c:ext>
            </c:extLst>
          </c:dPt>
          <c:dPt>
            <c:idx val="7860"/>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3D69-A35D-4391-AAFE-72E442723726}"/>
              </c:ext>
            </c:extLst>
          </c:dPt>
          <c:dPt>
            <c:idx val="7861"/>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3D6B-A35D-4391-AAFE-72E442723726}"/>
              </c:ext>
            </c:extLst>
          </c:dPt>
          <c:dPt>
            <c:idx val="7862"/>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3D6D-A35D-4391-AAFE-72E442723726}"/>
              </c:ext>
            </c:extLst>
          </c:dPt>
          <c:dPt>
            <c:idx val="7863"/>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3D6F-A35D-4391-AAFE-72E442723726}"/>
              </c:ext>
            </c:extLst>
          </c:dPt>
          <c:dPt>
            <c:idx val="7864"/>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3D71-A35D-4391-AAFE-72E442723726}"/>
              </c:ext>
            </c:extLst>
          </c:dPt>
          <c:dPt>
            <c:idx val="7865"/>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3D73-A35D-4391-AAFE-72E442723726}"/>
              </c:ext>
            </c:extLst>
          </c:dPt>
          <c:dPt>
            <c:idx val="7866"/>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D75-A35D-4391-AAFE-72E442723726}"/>
              </c:ext>
            </c:extLst>
          </c:dPt>
          <c:dPt>
            <c:idx val="7867"/>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D77-A35D-4391-AAFE-72E442723726}"/>
              </c:ext>
            </c:extLst>
          </c:dPt>
          <c:dPt>
            <c:idx val="7868"/>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D79-A35D-4391-AAFE-72E442723726}"/>
              </c:ext>
            </c:extLst>
          </c:dPt>
          <c:dPt>
            <c:idx val="7869"/>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D7B-A35D-4391-AAFE-72E442723726}"/>
              </c:ext>
            </c:extLst>
          </c:dPt>
          <c:dPt>
            <c:idx val="7870"/>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D7D-A35D-4391-AAFE-72E442723726}"/>
              </c:ext>
            </c:extLst>
          </c:dPt>
          <c:dPt>
            <c:idx val="7871"/>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D7F-A35D-4391-AAFE-72E442723726}"/>
              </c:ext>
            </c:extLst>
          </c:dPt>
          <c:dPt>
            <c:idx val="7872"/>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3D81-A35D-4391-AAFE-72E442723726}"/>
              </c:ext>
            </c:extLst>
          </c:dPt>
          <c:dPt>
            <c:idx val="7873"/>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3D83-A35D-4391-AAFE-72E442723726}"/>
              </c:ext>
            </c:extLst>
          </c:dPt>
          <c:dPt>
            <c:idx val="7874"/>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3D85-A35D-4391-AAFE-72E442723726}"/>
              </c:ext>
            </c:extLst>
          </c:dPt>
          <c:dPt>
            <c:idx val="7875"/>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3D87-A35D-4391-AAFE-72E442723726}"/>
              </c:ext>
            </c:extLst>
          </c:dPt>
          <c:dPt>
            <c:idx val="7876"/>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3D89-A35D-4391-AAFE-72E442723726}"/>
              </c:ext>
            </c:extLst>
          </c:dPt>
          <c:dPt>
            <c:idx val="7877"/>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3D8B-A35D-4391-AAFE-72E442723726}"/>
              </c:ext>
            </c:extLst>
          </c:dPt>
          <c:dPt>
            <c:idx val="7878"/>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D8D-A35D-4391-AAFE-72E442723726}"/>
              </c:ext>
            </c:extLst>
          </c:dPt>
          <c:dPt>
            <c:idx val="7879"/>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D8F-A35D-4391-AAFE-72E442723726}"/>
              </c:ext>
            </c:extLst>
          </c:dPt>
          <c:dPt>
            <c:idx val="7880"/>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D91-A35D-4391-AAFE-72E442723726}"/>
              </c:ext>
            </c:extLst>
          </c:dPt>
          <c:dPt>
            <c:idx val="7881"/>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D93-A35D-4391-AAFE-72E442723726}"/>
              </c:ext>
            </c:extLst>
          </c:dPt>
          <c:dPt>
            <c:idx val="7882"/>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D95-A35D-4391-AAFE-72E442723726}"/>
              </c:ext>
            </c:extLst>
          </c:dPt>
          <c:dPt>
            <c:idx val="7883"/>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D97-A35D-4391-AAFE-72E442723726}"/>
              </c:ext>
            </c:extLst>
          </c:dPt>
          <c:dPt>
            <c:idx val="7884"/>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3D99-A35D-4391-AAFE-72E442723726}"/>
              </c:ext>
            </c:extLst>
          </c:dPt>
          <c:dPt>
            <c:idx val="7885"/>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3D9B-A35D-4391-AAFE-72E442723726}"/>
              </c:ext>
            </c:extLst>
          </c:dPt>
          <c:dPt>
            <c:idx val="7886"/>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3D9D-A35D-4391-AAFE-72E442723726}"/>
              </c:ext>
            </c:extLst>
          </c:dPt>
          <c:dPt>
            <c:idx val="7887"/>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3D9F-A35D-4391-AAFE-72E442723726}"/>
              </c:ext>
            </c:extLst>
          </c:dPt>
          <c:dPt>
            <c:idx val="7888"/>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3DA1-A35D-4391-AAFE-72E442723726}"/>
              </c:ext>
            </c:extLst>
          </c:dPt>
          <c:dPt>
            <c:idx val="7889"/>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3DA3-A35D-4391-AAFE-72E442723726}"/>
              </c:ext>
            </c:extLst>
          </c:dPt>
          <c:dPt>
            <c:idx val="7890"/>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3DA5-A35D-4391-AAFE-72E442723726}"/>
              </c:ext>
            </c:extLst>
          </c:dPt>
          <c:dPt>
            <c:idx val="7891"/>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3DA7-A35D-4391-AAFE-72E442723726}"/>
              </c:ext>
            </c:extLst>
          </c:dPt>
          <c:dPt>
            <c:idx val="7892"/>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3DA9-A35D-4391-AAFE-72E442723726}"/>
              </c:ext>
            </c:extLst>
          </c:dPt>
          <c:dPt>
            <c:idx val="7893"/>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3DAB-A35D-4391-AAFE-72E442723726}"/>
              </c:ext>
            </c:extLst>
          </c:dPt>
          <c:dPt>
            <c:idx val="7894"/>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3DAD-A35D-4391-AAFE-72E442723726}"/>
              </c:ext>
            </c:extLst>
          </c:dPt>
          <c:dPt>
            <c:idx val="7895"/>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3DAF-A35D-4391-AAFE-72E442723726}"/>
              </c:ext>
            </c:extLst>
          </c:dPt>
          <c:dPt>
            <c:idx val="7896"/>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DB1-A35D-4391-AAFE-72E442723726}"/>
              </c:ext>
            </c:extLst>
          </c:dPt>
          <c:dPt>
            <c:idx val="7897"/>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DB3-A35D-4391-AAFE-72E442723726}"/>
              </c:ext>
            </c:extLst>
          </c:dPt>
          <c:dPt>
            <c:idx val="7898"/>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DB5-A35D-4391-AAFE-72E442723726}"/>
              </c:ext>
            </c:extLst>
          </c:dPt>
          <c:dPt>
            <c:idx val="7899"/>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DB7-A35D-4391-AAFE-72E442723726}"/>
              </c:ext>
            </c:extLst>
          </c:dPt>
          <c:dPt>
            <c:idx val="7900"/>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DB9-A35D-4391-AAFE-72E442723726}"/>
              </c:ext>
            </c:extLst>
          </c:dPt>
          <c:dPt>
            <c:idx val="7901"/>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DBB-A35D-4391-AAFE-72E442723726}"/>
              </c:ext>
            </c:extLst>
          </c:dPt>
          <c:dPt>
            <c:idx val="7902"/>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3DBD-A35D-4391-AAFE-72E442723726}"/>
              </c:ext>
            </c:extLst>
          </c:dPt>
          <c:dPt>
            <c:idx val="7903"/>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3DBF-A35D-4391-AAFE-72E442723726}"/>
              </c:ext>
            </c:extLst>
          </c:dPt>
          <c:dPt>
            <c:idx val="7904"/>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3DC1-A35D-4391-AAFE-72E442723726}"/>
              </c:ext>
            </c:extLst>
          </c:dPt>
          <c:dPt>
            <c:idx val="7905"/>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3DC3-A35D-4391-AAFE-72E442723726}"/>
              </c:ext>
            </c:extLst>
          </c:dPt>
          <c:dPt>
            <c:idx val="7906"/>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3DC5-A35D-4391-AAFE-72E442723726}"/>
              </c:ext>
            </c:extLst>
          </c:dPt>
          <c:dPt>
            <c:idx val="7907"/>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3DC7-A35D-4391-AAFE-72E442723726}"/>
              </c:ext>
            </c:extLst>
          </c:dPt>
          <c:dPt>
            <c:idx val="7908"/>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DC9-A35D-4391-AAFE-72E442723726}"/>
              </c:ext>
            </c:extLst>
          </c:dPt>
          <c:dPt>
            <c:idx val="7909"/>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DCB-A35D-4391-AAFE-72E442723726}"/>
              </c:ext>
            </c:extLst>
          </c:dPt>
          <c:dPt>
            <c:idx val="7910"/>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DCD-A35D-4391-AAFE-72E442723726}"/>
              </c:ext>
            </c:extLst>
          </c:dPt>
          <c:dPt>
            <c:idx val="7911"/>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DCF-A35D-4391-AAFE-72E442723726}"/>
              </c:ext>
            </c:extLst>
          </c:dPt>
          <c:dPt>
            <c:idx val="7912"/>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DD1-A35D-4391-AAFE-72E442723726}"/>
              </c:ext>
            </c:extLst>
          </c:dPt>
          <c:dPt>
            <c:idx val="7913"/>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DD3-A35D-4391-AAFE-72E442723726}"/>
              </c:ext>
            </c:extLst>
          </c:dPt>
          <c:dPt>
            <c:idx val="7914"/>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3DD5-A35D-4391-AAFE-72E442723726}"/>
              </c:ext>
            </c:extLst>
          </c:dPt>
          <c:dPt>
            <c:idx val="7915"/>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3DD7-A35D-4391-AAFE-72E442723726}"/>
              </c:ext>
            </c:extLst>
          </c:dPt>
          <c:dPt>
            <c:idx val="7916"/>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3DD9-A35D-4391-AAFE-72E442723726}"/>
              </c:ext>
            </c:extLst>
          </c:dPt>
          <c:dPt>
            <c:idx val="7917"/>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3DDB-A35D-4391-AAFE-72E442723726}"/>
              </c:ext>
            </c:extLst>
          </c:dPt>
          <c:dPt>
            <c:idx val="7918"/>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3DDD-A35D-4391-AAFE-72E442723726}"/>
              </c:ext>
            </c:extLst>
          </c:dPt>
          <c:dPt>
            <c:idx val="7919"/>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3DDF-A35D-4391-AAFE-72E442723726}"/>
              </c:ext>
            </c:extLst>
          </c:dPt>
          <c:dPt>
            <c:idx val="7920"/>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DE1-A35D-4391-AAFE-72E442723726}"/>
              </c:ext>
            </c:extLst>
          </c:dPt>
          <c:dPt>
            <c:idx val="7921"/>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DE3-A35D-4391-AAFE-72E442723726}"/>
              </c:ext>
            </c:extLst>
          </c:dPt>
          <c:dPt>
            <c:idx val="7922"/>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DE5-A35D-4391-AAFE-72E442723726}"/>
              </c:ext>
            </c:extLst>
          </c:dPt>
          <c:dPt>
            <c:idx val="7923"/>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DE7-A35D-4391-AAFE-72E442723726}"/>
              </c:ext>
            </c:extLst>
          </c:dPt>
          <c:dPt>
            <c:idx val="7924"/>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DE9-A35D-4391-AAFE-72E442723726}"/>
              </c:ext>
            </c:extLst>
          </c:dPt>
          <c:dPt>
            <c:idx val="7925"/>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DEB-A35D-4391-AAFE-72E442723726}"/>
              </c:ext>
            </c:extLst>
          </c:dPt>
          <c:dPt>
            <c:idx val="7926"/>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3DED-A35D-4391-AAFE-72E442723726}"/>
              </c:ext>
            </c:extLst>
          </c:dPt>
          <c:dPt>
            <c:idx val="7927"/>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3DEF-A35D-4391-AAFE-72E442723726}"/>
              </c:ext>
            </c:extLst>
          </c:dPt>
          <c:dPt>
            <c:idx val="7928"/>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3DF1-A35D-4391-AAFE-72E442723726}"/>
              </c:ext>
            </c:extLst>
          </c:dPt>
          <c:dPt>
            <c:idx val="7929"/>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3DF3-A35D-4391-AAFE-72E442723726}"/>
              </c:ext>
            </c:extLst>
          </c:dPt>
          <c:dPt>
            <c:idx val="7930"/>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3DF5-A35D-4391-AAFE-72E442723726}"/>
              </c:ext>
            </c:extLst>
          </c:dPt>
          <c:dPt>
            <c:idx val="7931"/>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3DF7-A35D-4391-AAFE-72E442723726}"/>
              </c:ext>
            </c:extLst>
          </c:dPt>
          <c:dPt>
            <c:idx val="7932"/>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DF9-A35D-4391-AAFE-72E442723726}"/>
              </c:ext>
            </c:extLst>
          </c:dPt>
          <c:dPt>
            <c:idx val="7933"/>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DFB-A35D-4391-AAFE-72E442723726}"/>
              </c:ext>
            </c:extLst>
          </c:dPt>
          <c:dPt>
            <c:idx val="7934"/>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DFD-A35D-4391-AAFE-72E442723726}"/>
              </c:ext>
            </c:extLst>
          </c:dPt>
          <c:dPt>
            <c:idx val="7935"/>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DFF-A35D-4391-AAFE-72E442723726}"/>
              </c:ext>
            </c:extLst>
          </c:dPt>
          <c:dPt>
            <c:idx val="7936"/>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E01-A35D-4391-AAFE-72E442723726}"/>
              </c:ext>
            </c:extLst>
          </c:dPt>
          <c:dPt>
            <c:idx val="7937"/>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E03-A35D-4391-AAFE-72E442723726}"/>
              </c:ext>
            </c:extLst>
          </c:dPt>
          <c:dPt>
            <c:idx val="7938"/>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3E05-A35D-4391-AAFE-72E442723726}"/>
              </c:ext>
            </c:extLst>
          </c:dPt>
          <c:dPt>
            <c:idx val="7939"/>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3E07-A35D-4391-AAFE-72E442723726}"/>
              </c:ext>
            </c:extLst>
          </c:dPt>
          <c:dPt>
            <c:idx val="7940"/>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3E09-A35D-4391-AAFE-72E442723726}"/>
              </c:ext>
            </c:extLst>
          </c:dPt>
          <c:dPt>
            <c:idx val="7941"/>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3E0B-A35D-4391-AAFE-72E442723726}"/>
              </c:ext>
            </c:extLst>
          </c:dPt>
          <c:dPt>
            <c:idx val="7942"/>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3E0D-A35D-4391-AAFE-72E442723726}"/>
              </c:ext>
            </c:extLst>
          </c:dPt>
          <c:dPt>
            <c:idx val="7943"/>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3E0F-A35D-4391-AAFE-72E442723726}"/>
              </c:ext>
            </c:extLst>
          </c:dPt>
          <c:dPt>
            <c:idx val="7944"/>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3E11-A35D-4391-AAFE-72E442723726}"/>
              </c:ext>
            </c:extLst>
          </c:dPt>
          <c:dPt>
            <c:idx val="7945"/>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3E13-A35D-4391-AAFE-72E442723726}"/>
              </c:ext>
            </c:extLst>
          </c:dPt>
          <c:dPt>
            <c:idx val="7946"/>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3E15-A35D-4391-AAFE-72E442723726}"/>
              </c:ext>
            </c:extLst>
          </c:dPt>
          <c:dPt>
            <c:idx val="7947"/>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3E17-A35D-4391-AAFE-72E442723726}"/>
              </c:ext>
            </c:extLst>
          </c:dPt>
          <c:dPt>
            <c:idx val="7948"/>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3E19-A35D-4391-AAFE-72E442723726}"/>
              </c:ext>
            </c:extLst>
          </c:dPt>
          <c:dPt>
            <c:idx val="7949"/>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3E1B-A35D-4391-AAFE-72E442723726}"/>
              </c:ext>
            </c:extLst>
          </c:dPt>
          <c:dPt>
            <c:idx val="7950"/>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E1D-A35D-4391-AAFE-72E442723726}"/>
              </c:ext>
            </c:extLst>
          </c:dPt>
          <c:dPt>
            <c:idx val="7951"/>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E1F-A35D-4391-AAFE-72E442723726}"/>
              </c:ext>
            </c:extLst>
          </c:dPt>
          <c:dPt>
            <c:idx val="7952"/>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E21-A35D-4391-AAFE-72E442723726}"/>
              </c:ext>
            </c:extLst>
          </c:dPt>
          <c:dPt>
            <c:idx val="7953"/>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E23-A35D-4391-AAFE-72E442723726}"/>
              </c:ext>
            </c:extLst>
          </c:dPt>
          <c:dPt>
            <c:idx val="7954"/>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E25-A35D-4391-AAFE-72E442723726}"/>
              </c:ext>
            </c:extLst>
          </c:dPt>
          <c:dPt>
            <c:idx val="7955"/>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E27-A35D-4391-AAFE-72E442723726}"/>
              </c:ext>
            </c:extLst>
          </c:dPt>
          <c:dPt>
            <c:idx val="7956"/>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3E29-A35D-4391-AAFE-72E442723726}"/>
              </c:ext>
            </c:extLst>
          </c:dPt>
          <c:dPt>
            <c:idx val="7957"/>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3E2B-A35D-4391-AAFE-72E442723726}"/>
              </c:ext>
            </c:extLst>
          </c:dPt>
          <c:dPt>
            <c:idx val="7958"/>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3E2D-A35D-4391-AAFE-72E442723726}"/>
              </c:ext>
            </c:extLst>
          </c:dPt>
          <c:dPt>
            <c:idx val="7959"/>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3E2F-A35D-4391-AAFE-72E442723726}"/>
              </c:ext>
            </c:extLst>
          </c:dPt>
          <c:dPt>
            <c:idx val="7960"/>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3E31-A35D-4391-AAFE-72E442723726}"/>
              </c:ext>
            </c:extLst>
          </c:dPt>
          <c:dPt>
            <c:idx val="7961"/>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3E33-A35D-4391-AAFE-72E442723726}"/>
              </c:ext>
            </c:extLst>
          </c:dPt>
          <c:dPt>
            <c:idx val="7962"/>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E35-A35D-4391-AAFE-72E442723726}"/>
              </c:ext>
            </c:extLst>
          </c:dPt>
          <c:dPt>
            <c:idx val="7963"/>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E37-A35D-4391-AAFE-72E442723726}"/>
              </c:ext>
            </c:extLst>
          </c:dPt>
          <c:dPt>
            <c:idx val="7964"/>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E39-A35D-4391-AAFE-72E442723726}"/>
              </c:ext>
            </c:extLst>
          </c:dPt>
          <c:dPt>
            <c:idx val="7965"/>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E3B-A35D-4391-AAFE-72E442723726}"/>
              </c:ext>
            </c:extLst>
          </c:dPt>
          <c:dPt>
            <c:idx val="7966"/>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E3D-A35D-4391-AAFE-72E442723726}"/>
              </c:ext>
            </c:extLst>
          </c:dPt>
          <c:dPt>
            <c:idx val="7967"/>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E3F-A35D-4391-AAFE-72E442723726}"/>
              </c:ext>
            </c:extLst>
          </c:dPt>
          <c:dPt>
            <c:idx val="7968"/>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3E41-A35D-4391-AAFE-72E442723726}"/>
              </c:ext>
            </c:extLst>
          </c:dPt>
          <c:dPt>
            <c:idx val="7969"/>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3E43-A35D-4391-AAFE-72E442723726}"/>
              </c:ext>
            </c:extLst>
          </c:dPt>
          <c:dPt>
            <c:idx val="7970"/>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3E45-A35D-4391-AAFE-72E442723726}"/>
              </c:ext>
            </c:extLst>
          </c:dPt>
          <c:dPt>
            <c:idx val="7971"/>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3E47-A35D-4391-AAFE-72E442723726}"/>
              </c:ext>
            </c:extLst>
          </c:dPt>
          <c:dPt>
            <c:idx val="7972"/>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3E49-A35D-4391-AAFE-72E442723726}"/>
              </c:ext>
            </c:extLst>
          </c:dPt>
          <c:dPt>
            <c:idx val="7973"/>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3E4B-A35D-4391-AAFE-72E442723726}"/>
              </c:ext>
            </c:extLst>
          </c:dPt>
          <c:dPt>
            <c:idx val="7974"/>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E4D-A35D-4391-AAFE-72E442723726}"/>
              </c:ext>
            </c:extLst>
          </c:dPt>
          <c:dPt>
            <c:idx val="7975"/>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E4F-A35D-4391-AAFE-72E442723726}"/>
              </c:ext>
            </c:extLst>
          </c:dPt>
          <c:dPt>
            <c:idx val="7976"/>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E51-A35D-4391-AAFE-72E442723726}"/>
              </c:ext>
            </c:extLst>
          </c:dPt>
          <c:dPt>
            <c:idx val="7977"/>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E53-A35D-4391-AAFE-72E442723726}"/>
              </c:ext>
            </c:extLst>
          </c:dPt>
          <c:dPt>
            <c:idx val="7978"/>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E55-A35D-4391-AAFE-72E442723726}"/>
              </c:ext>
            </c:extLst>
          </c:dPt>
          <c:dPt>
            <c:idx val="7979"/>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E57-A35D-4391-AAFE-72E442723726}"/>
              </c:ext>
            </c:extLst>
          </c:dPt>
          <c:dPt>
            <c:idx val="7980"/>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3E59-A35D-4391-AAFE-72E442723726}"/>
              </c:ext>
            </c:extLst>
          </c:dPt>
          <c:dPt>
            <c:idx val="7981"/>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3E5B-A35D-4391-AAFE-72E442723726}"/>
              </c:ext>
            </c:extLst>
          </c:dPt>
          <c:dPt>
            <c:idx val="7982"/>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3E5D-A35D-4391-AAFE-72E442723726}"/>
              </c:ext>
            </c:extLst>
          </c:dPt>
          <c:dPt>
            <c:idx val="7983"/>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3E5F-A35D-4391-AAFE-72E442723726}"/>
              </c:ext>
            </c:extLst>
          </c:dPt>
          <c:dPt>
            <c:idx val="7984"/>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3E61-A35D-4391-AAFE-72E442723726}"/>
              </c:ext>
            </c:extLst>
          </c:dPt>
          <c:dPt>
            <c:idx val="7985"/>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3E63-A35D-4391-AAFE-72E442723726}"/>
              </c:ext>
            </c:extLst>
          </c:dPt>
          <c:dPt>
            <c:idx val="7986"/>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E65-A35D-4391-AAFE-72E442723726}"/>
              </c:ext>
            </c:extLst>
          </c:dPt>
          <c:dPt>
            <c:idx val="7987"/>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E67-A35D-4391-AAFE-72E442723726}"/>
              </c:ext>
            </c:extLst>
          </c:dPt>
          <c:dPt>
            <c:idx val="7988"/>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E69-A35D-4391-AAFE-72E442723726}"/>
              </c:ext>
            </c:extLst>
          </c:dPt>
          <c:dPt>
            <c:idx val="7989"/>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E6B-A35D-4391-AAFE-72E442723726}"/>
              </c:ext>
            </c:extLst>
          </c:dPt>
          <c:dPt>
            <c:idx val="7990"/>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E6D-A35D-4391-AAFE-72E442723726}"/>
              </c:ext>
            </c:extLst>
          </c:dPt>
          <c:dPt>
            <c:idx val="7991"/>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E6F-A35D-4391-AAFE-72E442723726}"/>
              </c:ext>
            </c:extLst>
          </c:dPt>
          <c:dPt>
            <c:idx val="7992"/>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3E71-A35D-4391-AAFE-72E442723726}"/>
              </c:ext>
            </c:extLst>
          </c:dPt>
          <c:dPt>
            <c:idx val="7993"/>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3E73-A35D-4391-AAFE-72E442723726}"/>
              </c:ext>
            </c:extLst>
          </c:dPt>
          <c:dPt>
            <c:idx val="7994"/>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3E75-A35D-4391-AAFE-72E442723726}"/>
              </c:ext>
            </c:extLst>
          </c:dPt>
          <c:dPt>
            <c:idx val="7995"/>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3E77-A35D-4391-AAFE-72E442723726}"/>
              </c:ext>
            </c:extLst>
          </c:dPt>
          <c:dPt>
            <c:idx val="7996"/>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3E79-A35D-4391-AAFE-72E442723726}"/>
              </c:ext>
            </c:extLst>
          </c:dPt>
          <c:dPt>
            <c:idx val="7997"/>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3E7B-A35D-4391-AAFE-72E442723726}"/>
              </c:ext>
            </c:extLst>
          </c:dPt>
          <c:dPt>
            <c:idx val="7998"/>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3E7D-A35D-4391-AAFE-72E442723726}"/>
              </c:ext>
            </c:extLst>
          </c:dPt>
          <c:dPt>
            <c:idx val="7999"/>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3E7F-A35D-4391-AAFE-72E442723726}"/>
              </c:ext>
            </c:extLst>
          </c:dPt>
          <c:dPt>
            <c:idx val="8000"/>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3E81-A35D-4391-AAFE-72E442723726}"/>
              </c:ext>
            </c:extLst>
          </c:dPt>
          <c:dPt>
            <c:idx val="8001"/>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3E83-A35D-4391-AAFE-72E442723726}"/>
              </c:ext>
            </c:extLst>
          </c:dPt>
          <c:dPt>
            <c:idx val="8002"/>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3E85-A35D-4391-AAFE-72E442723726}"/>
              </c:ext>
            </c:extLst>
          </c:dPt>
          <c:dPt>
            <c:idx val="8003"/>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3E87-A35D-4391-AAFE-72E442723726}"/>
              </c:ext>
            </c:extLst>
          </c:dPt>
          <c:dPt>
            <c:idx val="8004"/>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E89-A35D-4391-AAFE-72E442723726}"/>
              </c:ext>
            </c:extLst>
          </c:dPt>
          <c:dPt>
            <c:idx val="8005"/>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E8B-A35D-4391-AAFE-72E442723726}"/>
              </c:ext>
            </c:extLst>
          </c:dPt>
          <c:dPt>
            <c:idx val="8006"/>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E8D-A35D-4391-AAFE-72E442723726}"/>
              </c:ext>
            </c:extLst>
          </c:dPt>
          <c:dPt>
            <c:idx val="8007"/>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E8F-A35D-4391-AAFE-72E442723726}"/>
              </c:ext>
            </c:extLst>
          </c:dPt>
          <c:dPt>
            <c:idx val="8008"/>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E91-A35D-4391-AAFE-72E442723726}"/>
              </c:ext>
            </c:extLst>
          </c:dPt>
          <c:dPt>
            <c:idx val="8009"/>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E93-A35D-4391-AAFE-72E442723726}"/>
              </c:ext>
            </c:extLst>
          </c:dPt>
          <c:dPt>
            <c:idx val="8010"/>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3E95-A35D-4391-AAFE-72E442723726}"/>
              </c:ext>
            </c:extLst>
          </c:dPt>
          <c:dPt>
            <c:idx val="8011"/>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3E97-A35D-4391-AAFE-72E442723726}"/>
              </c:ext>
            </c:extLst>
          </c:dPt>
          <c:dPt>
            <c:idx val="8012"/>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3E99-A35D-4391-AAFE-72E442723726}"/>
              </c:ext>
            </c:extLst>
          </c:dPt>
          <c:dPt>
            <c:idx val="8013"/>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3E9B-A35D-4391-AAFE-72E442723726}"/>
              </c:ext>
            </c:extLst>
          </c:dPt>
          <c:dPt>
            <c:idx val="8014"/>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3E9D-A35D-4391-AAFE-72E442723726}"/>
              </c:ext>
            </c:extLst>
          </c:dPt>
          <c:dPt>
            <c:idx val="8015"/>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3E9F-A35D-4391-AAFE-72E442723726}"/>
              </c:ext>
            </c:extLst>
          </c:dPt>
          <c:dPt>
            <c:idx val="8016"/>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EA1-A35D-4391-AAFE-72E442723726}"/>
              </c:ext>
            </c:extLst>
          </c:dPt>
          <c:dPt>
            <c:idx val="8017"/>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EA3-A35D-4391-AAFE-72E442723726}"/>
              </c:ext>
            </c:extLst>
          </c:dPt>
          <c:dPt>
            <c:idx val="8018"/>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EA5-A35D-4391-AAFE-72E442723726}"/>
              </c:ext>
            </c:extLst>
          </c:dPt>
          <c:dPt>
            <c:idx val="8019"/>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EA7-A35D-4391-AAFE-72E442723726}"/>
              </c:ext>
            </c:extLst>
          </c:dPt>
          <c:dPt>
            <c:idx val="8020"/>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EA9-A35D-4391-AAFE-72E442723726}"/>
              </c:ext>
            </c:extLst>
          </c:dPt>
          <c:dPt>
            <c:idx val="8021"/>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EAB-A35D-4391-AAFE-72E442723726}"/>
              </c:ext>
            </c:extLst>
          </c:dPt>
          <c:dPt>
            <c:idx val="8022"/>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3EAD-A35D-4391-AAFE-72E442723726}"/>
              </c:ext>
            </c:extLst>
          </c:dPt>
          <c:dPt>
            <c:idx val="8023"/>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3EAF-A35D-4391-AAFE-72E442723726}"/>
              </c:ext>
            </c:extLst>
          </c:dPt>
          <c:dPt>
            <c:idx val="8024"/>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3EB1-A35D-4391-AAFE-72E442723726}"/>
              </c:ext>
            </c:extLst>
          </c:dPt>
          <c:dPt>
            <c:idx val="8025"/>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3EB3-A35D-4391-AAFE-72E442723726}"/>
              </c:ext>
            </c:extLst>
          </c:dPt>
          <c:dPt>
            <c:idx val="8026"/>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3EB5-A35D-4391-AAFE-72E442723726}"/>
              </c:ext>
            </c:extLst>
          </c:dPt>
          <c:dPt>
            <c:idx val="8027"/>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3EB7-A35D-4391-AAFE-72E442723726}"/>
              </c:ext>
            </c:extLst>
          </c:dPt>
          <c:dPt>
            <c:idx val="8028"/>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EB9-A35D-4391-AAFE-72E442723726}"/>
              </c:ext>
            </c:extLst>
          </c:dPt>
          <c:dPt>
            <c:idx val="8029"/>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EBB-A35D-4391-AAFE-72E442723726}"/>
              </c:ext>
            </c:extLst>
          </c:dPt>
          <c:dPt>
            <c:idx val="8030"/>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EBD-A35D-4391-AAFE-72E442723726}"/>
              </c:ext>
            </c:extLst>
          </c:dPt>
          <c:dPt>
            <c:idx val="8031"/>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EBF-A35D-4391-AAFE-72E442723726}"/>
              </c:ext>
            </c:extLst>
          </c:dPt>
          <c:dPt>
            <c:idx val="8032"/>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EC1-A35D-4391-AAFE-72E442723726}"/>
              </c:ext>
            </c:extLst>
          </c:dPt>
          <c:dPt>
            <c:idx val="8033"/>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EC3-A35D-4391-AAFE-72E442723726}"/>
              </c:ext>
            </c:extLst>
          </c:dPt>
          <c:dPt>
            <c:idx val="8034"/>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3EC5-A35D-4391-AAFE-72E442723726}"/>
              </c:ext>
            </c:extLst>
          </c:dPt>
          <c:dPt>
            <c:idx val="8035"/>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3EC7-A35D-4391-AAFE-72E442723726}"/>
              </c:ext>
            </c:extLst>
          </c:dPt>
          <c:dPt>
            <c:idx val="8036"/>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3EC9-A35D-4391-AAFE-72E442723726}"/>
              </c:ext>
            </c:extLst>
          </c:dPt>
          <c:dPt>
            <c:idx val="8037"/>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3ECB-A35D-4391-AAFE-72E442723726}"/>
              </c:ext>
            </c:extLst>
          </c:dPt>
          <c:dPt>
            <c:idx val="8038"/>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3ECD-A35D-4391-AAFE-72E442723726}"/>
              </c:ext>
            </c:extLst>
          </c:dPt>
          <c:dPt>
            <c:idx val="8039"/>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3ECF-A35D-4391-AAFE-72E442723726}"/>
              </c:ext>
            </c:extLst>
          </c:dPt>
          <c:dPt>
            <c:idx val="8040"/>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ED1-A35D-4391-AAFE-72E442723726}"/>
              </c:ext>
            </c:extLst>
          </c:dPt>
          <c:dPt>
            <c:idx val="8041"/>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ED3-A35D-4391-AAFE-72E442723726}"/>
              </c:ext>
            </c:extLst>
          </c:dPt>
          <c:dPt>
            <c:idx val="8042"/>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ED5-A35D-4391-AAFE-72E442723726}"/>
              </c:ext>
            </c:extLst>
          </c:dPt>
          <c:dPt>
            <c:idx val="8043"/>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ED7-A35D-4391-AAFE-72E442723726}"/>
              </c:ext>
            </c:extLst>
          </c:dPt>
          <c:dPt>
            <c:idx val="8044"/>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ED9-A35D-4391-AAFE-72E442723726}"/>
              </c:ext>
            </c:extLst>
          </c:dPt>
          <c:dPt>
            <c:idx val="8045"/>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EDB-A35D-4391-AAFE-72E442723726}"/>
              </c:ext>
            </c:extLst>
          </c:dPt>
          <c:dPt>
            <c:idx val="8046"/>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3EDD-A35D-4391-AAFE-72E442723726}"/>
              </c:ext>
            </c:extLst>
          </c:dPt>
          <c:dPt>
            <c:idx val="8047"/>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3EDF-A35D-4391-AAFE-72E442723726}"/>
              </c:ext>
            </c:extLst>
          </c:dPt>
          <c:dPt>
            <c:idx val="8048"/>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3EE1-A35D-4391-AAFE-72E442723726}"/>
              </c:ext>
            </c:extLst>
          </c:dPt>
          <c:dPt>
            <c:idx val="8049"/>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3EE3-A35D-4391-AAFE-72E442723726}"/>
              </c:ext>
            </c:extLst>
          </c:dPt>
          <c:dPt>
            <c:idx val="8050"/>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3EE5-A35D-4391-AAFE-72E442723726}"/>
              </c:ext>
            </c:extLst>
          </c:dPt>
          <c:dPt>
            <c:idx val="8051"/>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3EE7-A35D-4391-AAFE-72E442723726}"/>
              </c:ext>
            </c:extLst>
          </c:dPt>
          <c:dPt>
            <c:idx val="8052"/>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3EE9-A35D-4391-AAFE-72E442723726}"/>
              </c:ext>
            </c:extLst>
          </c:dPt>
          <c:dPt>
            <c:idx val="8053"/>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3EEB-A35D-4391-AAFE-72E442723726}"/>
              </c:ext>
            </c:extLst>
          </c:dPt>
          <c:dPt>
            <c:idx val="8054"/>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3EED-A35D-4391-AAFE-72E442723726}"/>
              </c:ext>
            </c:extLst>
          </c:dPt>
          <c:dPt>
            <c:idx val="8055"/>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3EEF-A35D-4391-AAFE-72E442723726}"/>
              </c:ext>
            </c:extLst>
          </c:dPt>
          <c:dPt>
            <c:idx val="8056"/>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3EF1-A35D-4391-AAFE-72E442723726}"/>
              </c:ext>
            </c:extLst>
          </c:dPt>
          <c:dPt>
            <c:idx val="8057"/>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3EF3-A35D-4391-AAFE-72E442723726}"/>
              </c:ext>
            </c:extLst>
          </c:dPt>
          <c:dPt>
            <c:idx val="8058"/>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EF5-A35D-4391-AAFE-72E442723726}"/>
              </c:ext>
            </c:extLst>
          </c:dPt>
          <c:dPt>
            <c:idx val="8059"/>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EF7-A35D-4391-AAFE-72E442723726}"/>
              </c:ext>
            </c:extLst>
          </c:dPt>
          <c:dPt>
            <c:idx val="8060"/>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EF9-A35D-4391-AAFE-72E442723726}"/>
              </c:ext>
            </c:extLst>
          </c:dPt>
          <c:dPt>
            <c:idx val="8061"/>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EFB-A35D-4391-AAFE-72E442723726}"/>
              </c:ext>
            </c:extLst>
          </c:dPt>
          <c:dPt>
            <c:idx val="8062"/>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EFD-A35D-4391-AAFE-72E442723726}"/>
              </c:ext>
            </c:extLst>
          </c:dPt>
          <c:dPt>
            <c:idx val="8063"/>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EFF-A35D-4391-AAFE-72E442723726}"/>
              </c:ext>
            </c:extLst>
          </c:dPt>
          <c:dPt>
            <c:idx val="8064"/>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3F01-A35D-4391-AAFE-72E442723726}"/>
              </c:ext>
            </c:extLst>
          </c:dPt>
          <c:dPt>
            <c:idx val="8065"/>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3F03-A35D-4391-AAFE-72E442723726}"/>
              </c:ext>
            </c:extLst>
          </c:dPt>
          <c:dPt>
            <c:idx val="8066"/>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3F05-A35D-4391-AAFE-72E442723726}"/>
              </c:ext>
            </c:extLst>
          </c:dPt>
          <c:dPt>
            <c:idx val="8067"/>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3F07-A35D-4391-AAFE-72E442723726}"/>
              </c:ext>
            </c:extLst>
          </c:dPt>
          <c:dPt>
            <c:idx val="8068"/>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3F09-A35D-4391-AAFE-72E442723726}"/>
              </c:ext>
            </c:extLst>
          </c:dPt>
          <c:dPt>
            <c:idx val="8069"/>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3F0B-A35D-4391-AAFE-72E442723726}"/>
              </c:ext>
            </c:extLst>
          </c:dPt>
          <c:dPt>
            <c:idx val="8070"/>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F0D-A35D-4391-AAFE-72E442723726}"/>
              </c:ext>
            </c:extLst>
          </c:dPt>
          <c:dPt>
            <c:idx val="8071"/>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F0F-A35D-4391-AAFE-72E442723726}"/>
              </c:ext>
            </c:extLst>
          </c:dPt>
          <c:dPt>
            <c:idx val="8072"/>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F11-A35D-4391-AAFE-72E442723726}"/>
              </c:ext>
            </c:extLst>
          </c:dPt>
          <c:dPt>
            <c:idx val="8073"/>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F13-A35D-4391-AAFE-72E442723726}"/>
              </c:ext>
            </c:extLst>
          </c:dPt>
          <c:dPt>
            <c:idx val="8074"/>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F15-A35D-4391-AAFE-72E442723726}"/>
              </c:ext>
            </c:extLst>
          </c:dPt>
          <c:dPt>
            <c:idx val="8075"/>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F17-A35D-4391-AAFE-72E442723726}"/>
              </c:ext>
            </c:extLst>
          </c:dPt>
          <c:dPt>
            <c:idx val="8076"/>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3F19-A35D-4391-AAFE-72E442723726}"/>
              </c:ext>
            </c:extLst>
          </c:dPt>
          <c:dPt>
            <c:idx val="8077"/>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3F1B-A35D-4391-AAFE-72E442723726}"/>
              </c:ext>
            </c:extLst>
          </c:dPt>
          <c:dPt>
            <c:idx val="8078"/>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3F1D-A35D-4391-AAFE-72E442723726}"/>
              </c:ext>
            </c:extLst>
          </c:dPt>
          <c:dPt>
            <c:idx val="8079"/>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3F1F-A35D-4391-AAFE-72E442723726}"/>
              </c:ext>
            </c:extLst>
          </c:dPt>
          <c:dPt>
            <c:idx val="8080"/>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3F21-A35D-4391-AAFE-72E442723726}"/>
              </c:ext>
            </c:extLst>
          </c:dPt>
          <c:dPt>
            <c:idx val="8081"/>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3F23-A35D-4391-AAFE-72E442723726}"/>
              </c:ext>
            </c:extLst>
          </c:dPt>
          <c:dPt>
            <c:idx val="8082"/>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F25-A35D-4391-AAFE-72E442723726}"/>
              </c:ext>
            </c:extLst>
          </c:dPt>
          <c:dPt>
            <c:idx val="8083"/>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F27-A35D-4391-AAFE-72E442723726}"/>
              </c:ext>
            </c:extLst>
          </c:dPt>
          <c:dPt>
            <c:idx val="8084"/>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F29-A35D-4391-AAFE-72E442723726}"/>
              </c:ext>
            </c:extLst>
          </c:dPt>
          <c:dPt>
            <c:idx val="8085"/>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F2B-A35D-4391-AAFE-72E442723726}"/>
              </c:ext>
            </c:extLst>
          </c:dPt>
          <c:dPt>
            <c:idx val="8086"/>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F2D-A35D-4391-AAFE-72E442723726}"/>
              </c:ext>
            </c:extLst>
          </c:dPt>
          <c:dPt>
            <c:idx val="8087"/>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F2F-A35D-4391-AAFE-72E442723726}"/>
              </c:ext>
            </c:extLst>
          </c:dPt>
          <c:dPt>
            <c:idx val="8088"/>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3F31-A35D-4391-AAFE-72E442723726}"/>
              </c:ext>
            </c:extLst>
          </c:dPt>
          <c:dPt>
            <c:idx val="8089"/>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3F33-A35D-4391-AAFE-72E442723726}"/>
              </c:ext>
            </c:extLst>
          </c:dPt>
          <c:dPt>
            <c:idx val="8090"/>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3F35-A35D-4391-AAFE-72E442723726}"/>
              </c:ext>
            </c:extLst>
          </c:dPt>
          <c:dPt>
            <c:idx val="8091"/>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3F37-A35D-4391-AAFE-72E442723726}"/>
              </c:ext>
            </c:extLst>
          </c:dPt>
          <c:dPt>
            <c:idx val="8092"/>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3F39-A35D-4391-AAFE-72E442723726}"/>
              </c:ext>
            </c:extLst>
          </c:dPt>
          <c:dPt>
            <c:idx val="8093"/>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3F3B-A35D-4391-AAFE-72E442723726}"/>
              </c:ext>
            </c:extLst>
          </c:dPt>
          <c:dPt>
            <c:idx val="8094"/>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F3D-A35D-4391-AAFE-72E442723726}"/>
              </c:ext>
            </c:extLst>
          </c:dPt>
          <c:dPt>
            <c:idx val="8095"/>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F3F-A35D-4391-AAFE-72E442723726}"/>
              </c:ext>
            </c:extLst>
          </c:dPt>
          <c:dPt>
            <c:idx val="8096"/>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F41-A35D-4391-AAFE-72E442723726}"/>
              </c:ext>
            </c:extLst>
          </c:dPt>
          <c:dPt>
            <c:idx val="8097"/>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F43-A35D-4391-AAFE-72E442723726}"/>
              </c:ext>
            </c:extLst>
          </c:dPt>
          <c:dPt>
            <c:idx val="8098"/>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F45-A35D-4391-AAFE-72E442723726}"/>
              </c:ext>
            </c:extLst>
          </c:dPt>
          <c:dPt>
            <c:idx val="8099"/>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F47-A35D-4391-AAFE-72E442723726}"/>
              </c:ext>
            </c:extLst>
          </c:dPt>
          <c:dPt>
            <c:idx val="8100"/>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3F49-A35D-4391-AAFE-72E442723726}"/>
              </c:ext>
            </c:extLst>
          </c:dPt>
          <c:dPt>
            <c:idx val="8101"/>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3F4B-A35D-4391-AAFE-72E442723726}"/>
              </c:ext>
            </c:extLst>
          </c:dPt>
          <c:dPt>
            <c:idx val="8102"/>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3F4D-A35D-4391-AAFE-72E442723726}"/>
              </c:ext>
            </c:extLst>
          </c:dPt>
          <c:dPt>
            <c:idx val="8103"/>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3F4F-A35D-4391-AAFE-72E442723726}"/>
              </c:ext>
            </c:extLst>
          </c:dPt>
          <c:dPt>
            <c:idx val="8104"/>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3F51-A35D-4391-AAFE-72E442723726}"/>
              </c:ext>
            </c:extLst>
          </c:dPt>
          <c:dPt>
            <c:idx val="8105"/>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3F53-A35D-4391-AAFE-72E442723726}"/>
              </c:ext>
            </c:extLst>
          </c:dPt>
          <c:dPt>
            <c:idx val="8106"/>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3F55-A35D-4391-AAFE-72E442723726}"/>
              </c:ext>
            </c:extLst>
          </c:dPt>
          <c:dPt>
            <c:idx val="8107"/>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3F57-A35D-4391-AAFE-72E442723726}"/>
              </c:ext>
            </c:extLst>
          </c:dPt>
          <c:dPt>
            <c:idx val="8108"/>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3F59-A35D-4391-AAFE-72E442723726}"/>
              </c:ext>
            </c:extLst>
          </c:dPt>
          <c:dPt>
            <c:idx val="8109"/>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3F5B-A35D-4391-AAFE-72E442723726}"/>
              </c:ext>
            </c:extLst>
          </c:dPt>
          <c:dPt>
            <c:idx val="8110"/>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3F5D-A35D-4391-AAFE-72E442723726}"/>
              </c:ext>
            </c:extLst>
          </c:dPt>
          <c:dPt>
            <c:idx val="8111"/>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3F5F-A35D-4391-AAFE-72E442723726}"/>
              </c:ext>
            </c:extLst>
          </c:dPt>
          <c:dPt>
            <c:idx val="8112"/>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F61-A35D-4391-AAFE-72E442723726}"/>
              </c:ext>
            </c:extLst>
          </c:dPt>
          <c:dPt>
            <c:idx val="8113"/>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F63-A35D-4391-AAFE-72E442723726}"/>
              </c:ext>
            </c:extLst>
          </c:dPt>
          <c:dPt>
            <c:idx val="8114"/>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F65-A35D-4391-AAFE-72E442723726}"/>
              </c:ext>
            </c:extLst>
          </c:dPt>
          <c:dPt>
            <c:idx val="8115"/>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F67-A35D-4391-AAFE-72E442723726}"/>
              </c:ext>
            </c:extLst>
          </c:dPt>
          <c:dPt>
            <c:idx val="8116"/>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F69-A35D-4391-AAFE-72E442723726}"/>
              </c:ext>
            </c:extLst>
          </c:dPt>
          <c:dPt>
            <c:idx val="8117"/>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F6B-A35D-4391-AAFE-72E442723726}"/>
              </c:ext>
            </c:extLst>
          </c:dPt>
          <c:dPt>
            <c:idx val="8118"/>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3F6D-A35D-4391-AAFE-72E442723726}"/>
              </c:ext>
            </c:extLst>
          </c:dPt>
          <c:dPt>
            <c:idx val="8119"/>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3F6F-A35D-4391-AAFE-72E442723726}"/>
              </c:ext>
            </c:extLst>
          </c:dPt>
          <c:dPt>
            <c:idx val="8120"/>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3F71-A35D-4391-AAFE-72E442723726}"/>
              </c:ext>
            </c:extLst>
          </c:dPt>
          <c:dPt>
            <c:idx val="8121"/>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3F73-A35D-4391-AAFE-72E442723726}"/>
              </c:ext>
            </c:extLst>
          </c:dPt>
          <c:dPt>
            <c:idx val="8122"/>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3F75-A35D-4391-AAFE-72E442723726}"/>
              </c:ext>
            </c:extLst>
          </c:dPt>
          <c:dPt>
            <c:idx val="8123"/>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3F77-A35D-4391-AAFE-72E442723726}"/>
              </c:ext>
            </c:extLst>
          </c:dPt>
          <c:dPt>
            <c:idx val="8124"/>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F79-A35D-4391-AAFE-72E442723726}"/>
              </c:ext>
            </c:extLst>
          </c:dPt>
          <c:dPt>
            <c:idx val="8125"/>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F7B-A35D-4391-AAFE-72E442723726}"/>
              </c:ext>
            </c:extLst>
          </c:dPt>
          <c:dPt>
            <c:idx val="8126"/>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F7D-A35D-4391-AAFE-72E442723726}"/>
              </c:ext>
            </c:extLst>
          </c:dPt>
          <c:dPt>
            <c:idx val="8127"/>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F7F-A35D-4391-AAFE-72E442723726}"/>
              </c:ext>
            </c:extLst>
          </c:dPt>
          <c:dPt>
            <c:idx val="8128"/>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F81-A35D-4391-AAFE-72E442723726}"/>
              </c:ext>
            </c:extLst>
          </c:dPt>
          <c:dPt>
            <c:idx val="8129"/>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F83-A35D-4391-AAFE-72E442723726}"/>
              </c:ext>
            </c:extLst>
          </c:dPt>
          <c:dPt>
            <c:idx val="8130"/>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3F85-A35D-4391-AAFE-72E442723726}"/>
              </c:ext>
            </c:extLst>
          </c:dPt>
          <c:dPt>
            <c:idx val="8131"/>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3F87-A35D-4391-AAFE-72E442723726}"/>
              </c:ext>
            </c:extLst>
          </c:dPt>
          <c:dPt>
            <c:idx val="8132"/>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3F89-A35D-4391-AAFE-72E442723726}"/>
              </c:ext>
            </c:extLst>
          </c:dPt>
          <c:dPt>
            <c:idx val="8133"/>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3F8B-A35D-4391-AAFE-72E442723726}"/>
              </c:ext>
            </c:extLst>
          </c:dPt>
          <c:dPt>
            <c:idx val="8134"/>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3F8D-A35D-4391-AAFE-72E442723726}"/>
              </c:ext>
            </c:extLst>
          </c:dPt>
          <c:dPt>
            <c:idx val="8135"/>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3F8F-A35D-4391-AAFE-72E442723726}"/>
              </c:ext>
            </c:extLst>
          </c:dPt>
          <c:dPt>
            <c:idx val="8136"/>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F91-A35D-4391-AAFE-72E442723726}"/>
              </c:ext>
            </c:extLst>
          </c:dPt>
          <c:dPt>
            <c:idx val="8137"/>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F93-A35D-4391-AAFE-72E442723726}"/>
              </c:ext>
            </c:extLst>
          </c:dPt>
          <c:dPt>
            <c:idx val="8138"/>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F95-A35D-4391-AAFE-72E442723726}"/>
              </c:ext>
            </c:extLst>
          </c:dPt>
          <c:dPt>
            <c:idx val="8139"/>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F97-A35D-4391-AAFE-72E442723726}"/>
              </c:ext>
            </c:extLst>
          </c:dPt>
          <c:dPt>
            <c:idx val="8140"/>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F99-A35D-4391-AAFE-72E442723726}"/>
              </c:ext>
            </c:extLst>
          </c:dPt>
          <c:dPt>
            <c:idx val="8141"/>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F9B-A35D-4391-AAFE-72E442723726}"/>
              </c:ext>
            </c:extLst>
          </c:dPt>
          <c:dPt>
            <c:idx val="8142"/>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3F9D-A35D-4391-AAFE-72E442723726}"/>
              </c:ext>
            </c:extLst>
          </c:dPt>
          <c:dPt>
            <c:idx val="8143"/>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3F9F-A35D-4391-AAFE-72E442723726}"/>
              </c:ext>
            </c:extLst>
          </c:dPt>
          <c:dPt>
            <c:idx val="8144"/>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3FA1-A35D-4391-AAFE-72E442723726}"/>
              </c:ext>
            </c:extLst>
          </c:dPt>
          <c:dPt>
            <c:idx val="8145"/>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3FA3-A35D-4391-AAFE-72E442723726}"/>
              </c:ext>
            </c:extLst>
          </c:dPt>
          <c:dPt>
            <c:idx val="8146"/>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3FA5-A35D-4391-AAFE-72E442723726}"/>
              </c:ext>
            </c:extLst>
          </c:dPt>
          <c:dPt>
            <c:idx val="8147"/>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3FA7-A35D-4391-AAFE-72E442723726}"/>
              </c:ext>
            </c:extLst>
          </c:dPt>
          <c:dPt>
            <c:idx val="8148"/>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FA9-A35D-4391-AAFE-72E442723726}"/>
              </c:ext>
            </c:extLst>
          </c:dPt>
          <c:dPt>
            <c:idx val="8149"/>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FAB-A35D-4391-AAFE-72E442723726}"/>
              </c:ext>
            </c:extLst>
          </c:dPt>
          <c:dPt>
            <c:idx val="8150"/>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FAD-A35D-4391-AAFE-72E442723726}"/>
              </c:ext>
            </c:extLst>
          </c:dPt>
          <c:dPt>
            <c:idx val="8151"/>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FAF-A35D-4391-AAFE-72E442723726}"/>
              </c:ext>
            </c:extLst>
          </c:dPt>
          <c:dPt>
            <c:idx val="8152"/>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FB1-A35D-4391-AAFE-72E442723726}"/>
              </c:ext>
            </c:extLst>
          </c:dPt>
          <c:dPt>
            <c:idx val="8153"/>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3FB3-A35D-4391-AAFE-72E442723726}"/>
              </c:ext>
            </c:extLst>
          </c:dPt>
          <c:dPt>
            <c:idx val="8154"/>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3FB5-A35D-4391-AAFE-72E442723726}"/>
              </c:ext>
            </c:extLst>
          </c:dPt>
          <c:dPt>
            <c:idx val="8155"/>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3FB7-A35D-4391-AAFE-72E442723726}"/>
              </c:ext>
            </c:extLst>
          </c:dPt>
          <c:dPt>
            <c:idx val="8156"/>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3FB9-A35D-4391-AAFE-72E442723726}"/>
              </c:ext>
            </c:extLst>
          </c:dPt>
          <c:dPt>
            <c:idx val="8157"/>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3FBB-A35D-4391-AAFE-72E442723726}"/>
              </c:ext>
            </c:extLst>
          </c:dPt>
          <c:dPt>
            <c:idx val="8158"/>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3FBD-A35D-4391-AAFE-72E442723726}"/>
              </c:ext>
            </c:extLst>
          </c:dPt>
          <c:dPt>
            <c:idx val="8159"/>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3FBF-A35D-4391-AAFE-72E442723726}"/>
              </c:ext>
            </c:extLst>
          </c:dPt>
          <c:dPt>
            <c:idx val="8160"/>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3FC1-A35D-4391-AAFE-72E442723726}"/>
              </c:ext>
            </c:extLst>
          </c:dPt>
          <c:dPt>
            <c:idx val="8161"/>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3FC3-A35D-4391-AAFE-72E442723726}"/>
              </c:ext>
            </c:extLst>
          </c:dPt>
          <c:dPt>
            <c:idx val="8162"/>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3FC5-A35D-4391-AAFE-72E442723726}"/>
              </c:ext>
            </c:extLst>
          </c:dPt>
          <c:dPt>
            <c:idx val="8163"/>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3FC7-A35D-4391-AAFE-72E442723726}"/>
              </c:ext>
            </c:extLst>
          </c:dPt>
          <c:dPt>
            <c:idx val="8164"/>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3FC9-A35D-4391-AAFE-72E442723726}"/>
              </c:ext>
            </c:extLst>
          </c:dPt>
          <c:dPt>
            <c:idx val="8165"/>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3FCB-A35D-4391-AAFE-72E442723726}"/>
              </c:ext>
            </c:extLst>
          </c:dPt>
          <c:dPt>
            <c:idx val="8166"/>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FCD-A35D-4391-AAFE-72E442723726}"/>
              </c:ext>
            </c:extLst>
          </c:dPt>
          <c:dPt>
            <c:idx val="8167"/>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FCF-A35D-4391-AAFE-72E442723726}"/>
              </c:ext>
            </c:extLst>
          </c:dPt>
          <c:dPt>
            <c:idx val="8168"/>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FD1-A35D-4391-AAFE-72E442723726}"/>
              </c:ext>
            </c:extLst>
          </c:dPt>
          <c:dPt>
            <c:idx val="8169"/>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FD3-A35D-4391-AAFE-72E442723726}"/>
              </c:ext>
            </c:extLst>
          </c:dPt>
          <c:dPt>
            <c:idx val="8170"/>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FD5-A35D-4391-AAFE-72E442723726}"/>
              </c:ext>
            </c:extLst>
          </c:dPt>
          <c:dPt>
            <c:idx val="8171"/>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3FD7-A35D-4391-AAFE-72E442723726}"/>
              </c:ext>
            </c:extLst>
          </c:dPt>
          <c:dPt>
            <c:idx val="8172"/>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3FD9-A35D-4391-AAFE-72E442723726}"/>
              </c:ext>
            </c:extLst>
          </c:dPt>
          <c:dPt>
            <c:idx val="8173"/>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3FDB-A35D-4391-AAFE-72E442723726}"/>
              </c:ext>
            </c:extLst>
          </c:dPt>
          <c:dPt>
            <c:idx val="8174"/>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3FDD-A35D-4391-AAFE-72E442723726}"/>
              </c:ext>
            </c:extLst>
          </c:dPt>
          <c:dPt>
            <c:idx val="8175"/>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3FDF-A35D-4391-AAFE-72E442723726}"/>
              </c:ext>
            </c:extLst>
          </c:dPt>
          <c:dPt>
            <c:idx val="8176"/>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3FE1-A35D-4391-AAFE-72E442723726}"/>
              </c:ext>
            </c:extLst>
          </c:dPt>
          <c:dPt>
            <c:idx val="8177"/>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3FE3-A35D-4391-AAFE-72E442723726}"/>
              </c:ext>
            </c:extLst>
          </c:dPt>
          <c:dPt>
            <c:idx val="8178"/>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FE5-A35D-4391-AAFE-72E442723726}"/>
              </c:ext>
            </c:extLst>
          </c:dPt>
          <c:dPt>
            <c:idx val="8179"/>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FE7-A35D-4391-AAFE-72E442723726}"/>
              </c:ext>
            </c:extLst>
          </c:dPt>
          <c:dPt>
            <c:idx val="8180"/>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FE9-A35D-4391-AAFE-72E442723726}"/>
              </c:ext>
            </c:extLst>
          </c:dPt>
          <c:dPt>
            <c:idx val="8181"/>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FEB-A35D-4391-AAFE-72E442723726}"/>
              </c:ext>
            </c:extLst>
          </c:dPt>
          <c:dPt>
            <c:idx val="8182"/>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FED-A35D-4391-AAFE-72E442723726}"/>
              </c:ext>
            </c:extLst>
          </c:dPt>
          <c:dPt>
            <c:idx val="8183"/>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3FEF-A35D-4391-AAFE-72E442723726}"/>
              </c:ext>
            </c:extLst>
          </c:dPt>
          <c:dPt>
            <c:idx val="8184"/>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3FF1-A35D-4391-AAFE-72E442723726}"/>
              </c:ext>
            </c:extLst>
          </c:dPt>
          <c:dPt>
            <c:idx val="8185"/>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3FF3-A35D-4391-AAFE-72E442723726}"/>
              </c:ext>
            </c:extLst>
          </c:dPt>
          <c:dPt>
            <c:idx val="8186"/>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3FF5-A35D-4391-AAFE-72E442723726}"/>
              </c:ext>
            </c:extLst>
          </c:dPt>
          <c:dPt>
            <c:idx val="8187"/>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3FF7-A35D-4391-AAFE-72E442723726}"/>
              </c:ext>
            </c:extLst>
          </c:dPt>
          <c:dPt>
            <c:idx val="8188"/>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3FF9-A35D-4391-AAFE-72E442723726}"/>
              </c:ext>
            </c:extLst>
          </c:dPt>
          <c:dPt>
            <c:idx val="8189"/>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3FFB-A35D-4391-AAFE-72E442723726}"/>
              </c:ext>
            </c:extLst>
          </c:dPt>
          <c:dPt>
            <c:idx val="8190"/>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FFD-A35D-4391-AAFE-72E442723726}"/>
              </c:ext>
            </c:extLst>
          </c:dPt>
          <c:dPt>
            <c:idx val="8191"/>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3FFF-A35D-4391-AAFE-72E442723726}"/>
              </c:ext>
            </c:extLst>
          </c:dPt>
          <c:dPt>
            <c:idx val="8192"/>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001-A35D-4391-AAFE-72E442723726}"/>
              </c:ext>
            </c:extLst>
          </c:dPt>
          <c:dPt>
            <c:idx val="8193"/>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003-A35D-4391-AAFE-72E442723726}"/>
              </c:ext>
            </c:extLst>
          </c:dPt>
          <c:dPt>
            <c:idx val="8194"/>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005-A35D-4391-AAFE-72E442723726}"/>
              </c:ext>
            </c:extLst>
          </c:dPt>
          <c:dPt>
            <c:idx val="8195"/>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007-A35D-4391-AAFE-72E442723726}"/>
              </c:ext>
            </c:extLst>
          </c:dPt>
          <c:dPt>
            <c:idx val="8196"/>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4009-A35D-4391-AAFE-72E442723726}"/>
              </c:ext>
            </c:extLst>
          </c:dPt>
          <c:dPt>
            <c:idx val="8197"/>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400B-A35D-4391-AAFE-72E442723726}"/>
              </c:ext>
            </c:extLst>
          </c:dPt>
          <c:dPt>
            <c:idx val="8198"/>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400D-A35D-4391-AAFE-72E442723726}"/>
              </c:ext>
            </c:extLst>
          </c:dPt>
          <c:dPt>
            <c:idx val="8199"/>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400F-A35D-4391-AAFE-72E442723726}"/>
              </c:ext>
            </c:extLst>
          </c:dPt>
          <c:dPt>
            <c:idx val="8200"/>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4011-A35D-4391-AAFE-72E442723726}"/>
              </c:ext>
            </c:extLst>
          </c:dPt>
          <c:dPt>
            <c:idx val="8201"/>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4013-A35D-4391-AAFE-72E442723726}"/>
              </c:ext>
            </c:extLst>
          </c:dPt>
          <c:dPt>
            <c:idx val="8202"/>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015-A35D-4391-AAFE-72E442723726}"/>
              </c:ext>
            </c:extLst>
          </c:dPt>
          <c:dPt>
            <c:idx val="8203"/>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017-A35D-4391-AAFE-72E442723726}"/>
              </c:ext>
            </c:extLst>
          </c:dPt>
          <c:dPt>
            <c:idx val="8204"/>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019-A35D-4391-AAFE-72E442723726}"/>
              </c:ext>
            </c:extLst>
          </c:dPt>
          <c:dPt>
            <c:idx val="8205"/>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01B-A35D-4391-AAFE-72E442723726}"/>
              </c:ext>
            </c:extLst>
          </c:dPt>
          <c:dPt>
            <c:idx val="8206"/>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01D-A35D-4391-AAFE-72E442723726}"/>
              </c:ext>
            </c:extLst>
          </c:dPt>
          <c:dPt>
            <c:idx val="8207"/>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01F-A35D-4391-AAFE-72E442723726}"/>
              </c:ext>
            </c:extLst>
          </c:dPt>
          <c:dPt>
            <c:idx val="8208"/>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4021-A35D-4391-AAFE-72E442723726}"/>
              </c:ext>
            </c:extLst>
          </c:dPt>
          <c:dPt>
            <c:idx val="8209"/>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4023-A35D-4391-AAFE-72E442723726}"/>
              </c:ext>
            </c:extLst>
          </c:dPt>
          <c:dPt>
            <c:idx val="8210"/>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4025-A35D-4391-AAFE-72E442723726}"/>
              </c:ext>
            </c:extLst>
          </c:dPt>
          <c:dPt>
            <c:idx val="8211"/>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4027-A35D-4391-AAFE-72E442723726}"/>
              </c:ext>
            </c:extLst>
          </c:dPt>
          <c:dPt>
            <c:idx val="8212"/>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4029-A35D-4391-AAFE-72E442723726}"/>
              </c:ext>
            </c:extLst>
          </c:dPt>
          <c:dPt>
            <c:idx val="8213"/>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402B-A35D-4391-AAFE-72E442723726}"/>
              </c:ext>
            </c:extLst>
          </c:dPt>
          <c:dPt>
            <c:idx val="8214"/>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402D-A35D-4391-AAFE-72E442723726}"/>
              </c:ext>
            </c:extLst>
          </c:dPt>
          <c:dPt>
            <c:idx val="8215"/>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402F-A35D-4391-AAFE-72E442723726}"/>
              </c:ext>
            </c:extLst>
          </c:dPt>
          <c:dPt>
            <c:idx val="8216"/>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4031-A35D-4391-AAFE-72E442723726}"/>
              </c:ext>
            </c:extLst>
          </c:dPt>
          <c:dPt>
            <c:idx val="8217"/>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4033-A35D-4391-AAFE-72E442723726}"/>
              </c:ext>
            </c:extLst>
          </c:dPt>
          <c:dPt>
            <c:idx val="8218"/>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4035-A35D-4391-AAFE-72E442723726}"/>
              </c:ext>
            </c:extLst>
          </c:dPt>
          <c:dPt>
            <c:idx val="8219"/>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4037-A35D-4391-AAFE-72E442723726}"/>
              </c:ext>
            </c:extLst>
          </c:dPt>
          <c:dPt>
            <c:idx val="8220"/>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039-A35D-4391-AAFE-72E442723726}"/>
              </c:ext>
            </c:extLst>
          </c:dPt>
          <c:dPt>
            <c:idx val="8221"/>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03B-A35D-4391-AAFE-72E442723726}"/>
              </c:ext>
            </c:extLst>
          </c:dPt>
          <c:dPt>
            <c:idx val="8222"/>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03D-A35D-4391-AAFE-72E442723726}"/>
              </c:ext>
            </c:extLst>
          </c:dPt>
          <c:dPt>
            <c:idx val="8223"/>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03F-A35D-4391-AAFE-72E442723726}"/>
              </c:ext>
            </c:extLst>
          </c:dPt>
          <c:dPt>
            <c:idx val="8224"/>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041-A35D-4391-AAFE-72E442723726}"/>
              </c:ext>
            </c:extLst>
          </c:dPt>
          <c:dPt>
            <c:idx val="8225"/>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043-A35D-4391-AAFE-72E442723726}"/>
              </c:ext>
            </c:extLst>
          </c:dPt>
          <c:dPt>
            <c:idx val="8226"/>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4045-A35D-4391-AAFE-72E442723726}"/>
              </c:ext>
            </c:extLst>
          </c:dPt>
          <c:dPt>
            <c:idx val="8227"/>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4047-A35D-4391-AAFE-72E442723726}"/>
              </c:ext>
            </c:extLst>
          </c:dPt>
          <c:dPt>
            <c:idx val="8228"/>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4049-A35D-4391-AAFE-72E442723726}"/>
              </c:ext>
            </c:extLst>
          </c:dPt>
          <c:dPt>
            <c:idx val="8229"/>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404B-A35D-4391-AAFE-72E442723726}"/>
              </c:ext>
            </c:extLst>
          </c:dPt>
          <c:dPt>
            <c:idx val="8230"/>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404D-A35D-4391-AAFE-72E442723726}"/>
              </c:ext>
            </c:extLst>
          </c:dPt>
          <c:dPt>
            <c:idx val="8231"/>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404F-A35D-4391-AAFE-72E442723726}"/>
              </c:ext>
            </c:extLst>
          </c:dPt>
          <c:dPt>
            <c:idx val="8232"/>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051-A35D-4391-AAFE-72E442723726}"/>
              </c:ext>
            </c:extLst>
          </c:dPt>
          <c:dPt>
            <c:idx val="8233"/>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053-A35D-4391-AAFE-72E442723726}"/>
              </c:ext>
            </c:extLst>
          </c:dPt>
          <c:dPt>
            <c:idx val="8234"/>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055-A35D-4391-AAFE-72E442723726}"/>
              </c:ext>
            </c:extLst>
          </c:dPt>
          <c:dPt>
            <c:idx val="8235"/>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057-A35D-4391-AAFE-72E442723726}"/>
              </c:ext>
            </c:extLst>
          </c:dPt>
          <c:dPt>
            <c:idx val="8236"/>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059-A35D-4391-AAFE-72E442723726}"/>
              </c:ext>
            </c:extLst>
          </c:dPt>
          <c:dPt>
            <c:idx val="8237"/>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05B-A35D-4391-AAFE-72E442723726}"/>
              </c:ext>
            </c:extLst>
          </c:dPt>
          <c:dPt>
            <c:idx val="8238"/>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405D-A35D-4391-AAFE-72E442723726}"/>
              </c:ext>
            </c:extLst>
          </c:dPt>
          <c:dPt>
            <c:idx val="8239"/>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405F-A35D-4391-AAFE-72E442723726}"/>
              </c:ext>
            </c:extLst>
          </c:dPt>
          <c:dPt>
            <c:idx val="8240"/>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4061-A35D-4391-AAFE-72E442723726}"/>
              </c:ext>
            </c:extLst>
          </c:dPt>
          <c:dPt>
            <c:idx val="8241"/>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4063-A35D-4391-AAFE-72E442723726}"/>
              </c:ext>
            </c:extLst>
          </c:dPt>
          <c:dPt>
            <c:idx val="8242"/>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4065-A35D-4391-AAFE-72E442723726}"/>
              </c:ext>
            </c:extLst>
          </c:dPt>
          <c:dPt>
            <c:idx val="8243"/>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4067-A35D-4391-AAFE-72E442723726}"/>
              </c:ext>
            </c:extLst>
          </c:dPt>
          <c:dPt>
            <c:idx val="8244"/>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069-A35D-4391-AAFE-72E442723726}"/>
              </c:ext>
            </c:extLst>
          </c:dPt>
          <c:dPt>
            <c:idx val="8245"/>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06B-A35D-4391-AAFE-72E442723726}"/>
              </c:ext>
            </c:extLst>
          </c:dPt>
          <c:dPt>
            <c:idx val="8246"/>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06D-A35D-4391-AAFE-72E442723726}"/>
              </c:ext>
            </c:extLst>
          </c:dPt>
          <c:dPt>
            <c:idx val="8247"/>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06F-A35D-4391-AAFE-72E442723726}"/>
              </c:ext>
            </c:extLst>
          </c:dPt>
          <c:dPt>
            <c:idx val="8248"/>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071-A35D-4391-AAFE-72E442723726}"/>
              </c:ext>
            </c:extLst>
          </c:dPt>
          <c:dPt>
            <c:idx val="8249"/>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073-A35D-4391-AAFE-72E442723726}"/>
              </c:ext>
            </c:extLst>
          </c:dPt>
          <c:dPt>
            <c:idx val="8250"/>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4075-A35D-4391-AAFE-72E442723726}"/>
              </c:ext>
            </c:extLst>
          </c:dPt>
          <c:dPt>
            <c:idx val="8251"/>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4077-A35D-4391-AAFE-72E442723726}"/>
              </c:ext>
            </c:extLst>
          </c:dPt>
          <c:dPt>
            <c:idx val="8252"/>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4079-A35D-4391-AAFE-72E442723726}"/>
              </c:ext>
            </c:extLst>
          </c:dPt>
          <c:dPt>
            <c:idx val="8253"/>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407B-A35D-4391-AAFE-72E442723726}"/>
              </c:ext>
            </c:extLst>
          </c:dPt>
          <c:dPt>
            <c:idx val="8254"/>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407D-A35D-4391-AAFE-72E442723726}"/>
              </c:ext>
            </c:extLst>
          </c:dPt>
          <c:dPt>
            <c:idx val="8255"/>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407F-A35D-4391-AAFE-72E442723726}"/>
              </c:ext>
            </c:extLst>
          </c:dPt>
          <c:dPt>
            <c:idx val="8256"/>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081-A35D-4391-AAFE-72E442723726}"/>
              </c:ext>
            </c:extLst>
          </c:dPt>
          <c:dPt>
            <c:idx val="8257"/>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083-A35D-4391-AAFE-72E442723726}"/>
              </c:ext>
            </c:extLst>
          </c:dPt>
          <c:dPt>
            <c:idx val="8258"/>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085-A35D-4391-AAFE-72E442723726}"/>
              </c:ext>
            </c:extLst>
          </c:dPt>
          <c:dPt>
            <c:idx val="8259"/>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087-A35D-4391-AAFE-72E442723726}"/>
              </c:ext>
            </c:extLst>
          </c:dPt>
          <c:dPt>
            <c:idx val="8260"/>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089-A35D-4391-AAFE-72E442723726}"/>
              </c:ext>
            </c:extLst>
          </c:dPt>
          <c:dPt>
            <c:idx val="8261"/>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08B-A35D-4391-AAFE-72E442723726}"/>
              </c:ext>
            </c:extLst>
          </c:dPt>
          <c:dPt>
            <c:idx val="8262"/>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408D-A35D-4391-AAFE-72E442723726}"/>
              </c:ext>
            </c:extLst>
          </c:dPt>
          <c:dPt>
            <c:idx val="8263"/>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408F-A35D-4391-AAFE-72E442723726}"/>
              </c:ext>
            </c:extLst>
          </c:dPt>
          <c:dPt>
            <c:idx val="8264"/>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4091-A35D-4391-AAFE-72E442723726}"/>
              </c:ext>
            </c:extLst>
          </c:dPt>
          <c:dPt>
            <c:idx val="8265"/>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4093-A35D-4391-AAFE-72E442723726}"/>
              </c:ext>
            </c:extLst>
          </c:dPt>
          <c:dPt>
            <c:idx val="8266"/>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4095-A35D-4391-AAFE-72E442723726}"/>
              </c:ext>
            </c:extLst>
          </c:dPt>
          <c:dPt>
            <c:idx val="8267"/>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4097-A35D-4391-AAFE-72E442723726}"/>
              </c:ext>
            </c:extLst>
          </c:dPt>
          <c:dPt>
            <c:idx val="8268"/>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4099-A35D-4391-AAFE-72E442723726}"/>
              </c:ext>
            </c:extLst>
          </c:dPt>
          <c:dPt>
            <c:idx val="8269"/>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409B-A35D-4391-AAFE-72E442723726}"/>
              </c:ext>
            </c:extLst>
          </c:dPt>
          <c:dPt>
            <c:idx val="8270"/>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409D-A35D-4391-AAFE-72E442723726}"/>
              </c:ext>
            </c:extLst>
          </c:dPt>
          <c:dPt>
            <c:idx val="8271"/>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409F-A35D-4391-AAFE-72E442723726}"/>
              </c:ext>
            </c:extLst>
          </c:dPt>
          <c:dPt>
            <c:idx val="8272"/>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40A1-A35D-4391-AAFE-72E442723726}"/>
              </c:ext>
            </c:extLst>
          </c:dPt>
          <c:dPt>
            <c:idx val="8273"/>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40A3-A35D-4391-AAFE-72E442723726}"/>
              </c:ext>
            </c:extLst>
          </c:dPt>
          <c:dPt>
            <c:idx val="8274"/>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0A5-A35D-4391-AAFE-72E442723726}"/>
              </c:ext>
            </c:extLst>
          </c:dPt>
          <c:dPt>
            <c:idx val="8275"/>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0A7-A35D-4391-AAFE-72E442723726}"/>
              </c:ext>
            </c:extLst>
          </c:dPt>
          <c:dPt>
            <c:idx val="8276"/>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0A9-A35D-4391-AAFE-72E442723726}"/>
              </c:ext>
            </c:extLst>
          </c:dPt>
          <c:dPt>
            <c:idx val="8277"/>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0AB-A35D-4391-AAFE-72E442723726}"/>
              </c:ext>
            </c:extLst>
          </c:dPt>
          <c:dPt>
            <c:idx val="8278"/>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0AD-A35D-4391-AAFE-72E442723726}"/>
              </c:ext>
            </c:extLst>
          </c:dPt>
          <c:dPt>
            <c:idx val="8279"/>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0AF-A35D-4391-AAFE-72E442723726}"/>
              </c:ext>
            </c:extLst>
          </c:dPt>
          <c:dPt>
            <c:idx val="8280"/>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40B1-A35D-4391-AAFE-72E442723726}"/>
              </c:ext>
            </c:extLst>
          </c:dPt>
          <c:dPt>
            <c:idx val="8281"/>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40B3-A35D-4391-AAFE-72E442723726}"/>
              </c:ext>
            </c:extLst>
          </c:dPt>
          <c:dPt>
            <c:idx val="8282"/>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40B5-A35D-4391-AAFE-72E442723726}"/>
              </c:ext>
            </c:extLst>
          </c:dPt>
          <c:dPt>
            <c:idx val="8283"/>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40B7-A35D-4391-AAFE-72E442723726}"/>
              </c:ext>
            </c:extLst>
          </c:dPt>
          <c:dPt>
            <c:idx val="8284"/>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40B9-A35D-4391-AAFE-72E442723726}"/>
              </c:ext>
            </c:extLst>
          </c:dPt>
          <c:dPt>
            <c:idx val="8285"/>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40BB-A35D-4391-AAFE-72E442723726}"/>
              </c:ext>
            </c:extLst>
          </c:dPt>
          <c:dPt>
            <c:idx val="8286"/>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0BD-A35D-4391-AAFE-72E442723726}"/>
              </c:ext>
            </c:extLst>
          </c:dPt>
          <c:dPt>
            <c:idx val="8287"/>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0BF-A35D-4391-AAFE-72E442723726}"/>
              </c:ext>
            </c:extLst>
          </c:dPt>
          <c:dPt>
            <c:idx val="8288"/>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0C1-A35D-4391-AAFE-72E442723726}"/>
              </c:ext>
            </c:extLst>
          </c:dPt>
          <c:dPt>
            <c:idx val="8289"/>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0C3-A35D-4391-AAFE-72E442723726}"/>
              </c:ext>
            </c:extLst>
          </c:dPt>
          <c:dPt>
            <c:idx val="8290"/>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0C5-A35D-4391-AAFE-72E442723726}"/>
              </c:ext>
            </c:extLst>
          </c:dPt>
          <c:dPt>
            <c:idx val="8291"/>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0C7-A35D-4391-AAFE-72E442723726}"/>
              </c:ext>
            </c:extLst>
          </c:dPt>
          <c:dPt>
            <c:idx val="8292"/>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40C9-A35D-4391-AAFE-72E442723726}"/>
              </c:ext>
            </c:extLst>
          </c:dPt>
          <c:dPt>
            <c:idx val="8293"/>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40CB-A35D-4391-AAFE-72E442723726}"/>
              </c:ext>
            </c:extLst>
          </c:dPt>
          <c:dPt>
            <c:idx val="8294"/>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40CD-A35D-4391-AAFE-72E442723726}"/>
              </c:ext>
            </c:extLst>
          </c:dPt>
          <c:dPt>
            <c:idx val="8295"/>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40CF-A35D-4391-AAFE-72E442723726}"/>
              </c:ext>
            </c:extLst>
          </c:dPt>
          <c:dPt>
            <c:idx val="8296"/>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40D1-A35D-4391-AAFE-72E442723726}"/>
              </c:ext>
            </c:extLst>
          </c:dPt>
          <c:dPt>
            <c:idx val="8297"/>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40D3-A35D-4391-AAFE-72E442723726}"/>
              </c:ext>
            </c:extLst>
          </c:dPt>
          <c:dPt>
            <c:idx val="8298"/>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0D5-A35D-4391-AAFE-72E442723726}"/>
              </c:ext>
            </c:extLst>
          </c:dPt>
          <c:dPt>
            <c:idx val="8299"/>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0D7-A35D-4391-AAFE-72E442723726}"/>
              </c:ext>
            </c:extLst>
          </c:dPt>
          <c:dPt>
            <c:idx val="8300"/>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0D9-A35D-4391-AAFE-72E442723726}"/>
              </c:ext>
            </c:extLst>
          </c:dPt>
          <c:dPt>
            <c:idx val="8301"/>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0DB-A35D-4391-AAFE-72E442723726}"/>
              </c:ext>
            </c:extLst>
          </c:dPt>
          <c:dPt>
            <c:idx val="8302"/>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0DD-A35D-4391-AAFE-72E442723726}"/>
              </c:ext>
            </c:extLst>
          </c:dPt>
          <c:dPt>
            <c:idx val="8303"/>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0DF-A35D-4391-AAFE-72E442723726}"/>
              </c:ext>
            </c:extLst>
          </c:dPt>
          <c:dPt>
            <c:idx val="8304"/>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40E1-A35D-4391-AAFE-72E442723726}"/>
              </c:ext>
            </c:extLst>
          </c:dPt>
          <c:dPt>
            <c:idx val="8305"/>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40E3-A35D-4391-AAFE-72E442723726}"/>
              </c:ext>
            </c:extLst>
          </c:dPt>
          <c:dPt>
            <c:idx val="8306"/>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40E5-A35D-4391-AAFE-72E442723726}"/>
              </c:ext>
            </c:extLst>
          </c:dPt>
          <c:dPt>
            <c:idx val="8307"/>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40E7-A35D-4391-AAFE-72E442723726}"/>
              </c:ext>
            </c:extLst>
          </c:dPt>
          <c:dPt>
            <c:idx val="8308"/>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40E9-A35D-4391-AAFE-72E442723726}"/>
              </c:ext>
            </c:extLst>
          </c:dPt>
          <c:dPt>
            <c:idx val="8309"/>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40EB-A35D-4391-AAFE-72E442723726}"/>
              </c:ext>
            </c:extLst>
          </c:dPt>
          <c:dPt>
            <c:idx val="8310"/>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0ED-A35D-4391-AAFE-72E442723726}"/>
              </c:ext>
            </c:extLst>
          </c:dPt>
          <c:dPt>
            <c:idx val="8311"/>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0EF-A35D-4391-AAFE-72E442723726}"/>
              </c:ext>
            </c:extLst>
          </c:dPt>
          <c:dPt>
            <c:idx val="8312"/>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0F1-A35D-4391-AAFE-72E442723726}"/>
              </c:ext>
            </c:extLst>
          </c:dPt>
          <c:dPt>
            <c:idx val="8313"/>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0F3-A35D-4391-AAFE-72E442723726}"/>
              </c:ext>
            </c:extLst>
          </c:dPt>
          <c:dPt>
            <c:idx val="8314"/>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0F5-A35D-4391-AAFE-72E442723726}"/>
              </c:ext>
            </c:extLst>
          </c:dPt>
          <c:dPt>
            <c:idx val="8315"/>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0F7-A35D-4391-AAFE-72E442723726}"/>
              </c:ext>
            </c:extLst>
          </c:dPt>
          <c:dPt>
            <c:idx val="8316"/>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40F9-A35D-4391-AAFE-72E442723726}"/>
              </c:ext>
            </c:extLst>
          </c:dPt>
          <c:dPt>
            <c:idx val="8317"/>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40FB-A35D-4391-AAFE-72E442723726}"/>
              </c:ext>
            </c:extLst>
          </c:dPt>
          <c:dPt>
            <c:idx val="8318"/>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40FD-A35D-4391-AAFE-72E442723726}"/>
              </c:ext>
            </c:extLst>
          </c:dPt>
          <c:dPt>
            <c:idx val="8319"/>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40FF-A35D-4391-AAFE-72E442723726}"/>
              </c:ext>
            </c:extLst>
          </c:dPt>
          <c:dPt>
            <c:idx val="8320"/>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4101-A35D-4391-AAFE-72E442723726}"/>
              </c:ext>
            </c:extLst>
          </c:dPt>
          <c:dPt>
            <c:idx val="8321"/>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4103-A35D-4391-AAFE-72E442723726}"/>
              </c:ext>
            </c:extLst>
          </c:dPt>
          <c:dPt>
            <c:idx val="8322"/>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4105-A35D-4391-AAFE-72E442723726}"/>
              </c:ext>
            </c:extLst>
          </c:dPt>
          <c:dPt>
            <c:idx val="8323"/>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4107-A35D-4391-AAFE-72E442723726}"/>
              </c:ext>
            </c:extLst>
          </c:dPt>
          <c:dPt>
            <c:idx val="8324"/>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4109-A35D-4391-AAFE-72E442723726}"/>
              </c:ext>
            </c:extLst>
          </c:dPt>
          <c:dPt>
            <c:idx val="8325"/>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410B-A35D-4391-AAFE-72E442723726}"/>
              </c:ext>
            </c:extLst>
          </c:dPt>
          <c:dPt>
            <c:idx val="8326"/>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410D-A35D-4391-AAFE-72E442723726}"/>
              </c:ext>
            </c:extLst>
          </c:dPt>
          <c:dPt>
            <c:idx val="8327"/>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410F-A35D-4391-AAFE-72E442723726}"/>
              </c:ext>
            </c:extLst>
          </c:dPt>
          <c:dPt>
            <c:idx val="8328"/>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111-A35D-4391-AAFE-72E442723726}"/>
              </c:ext>
            </c:extLst>
          </c:dPt>
          <c:dPt>
            <c:idx val="8329"/>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113-A35D-4391-AAFE-72E442723726}"/>
              </c:ext>
            </c:extLst>
          </c:dPt>
          <c:dPt>
            <c:idx val="8330"/>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115-A35D-4391-AAFE-72E442723726}"/>
              </c:ext>
            </c:extLst>
          </c:dPt>
          <c:dPt>
            <c:idx val="8331"/>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117-A35D-4391-AAFE-72E442723726}"/>
              </c:ext>
            </c:extLst>
          </c:dPt>
          <c:dPt>
            <c:idx val="8332"/>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119-A35D-4391-AAFE-72E442723726}"/>
              </c:ext>
            </c:extLst>
          </c:dPt>
          <c:dPt>
            <c:idx val="8333"/>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11B-A35D-4391-AAFE-72E442723726}"/>
              </c:ext>
            </c:extLst>
          </c:dPt>
          <c:dPt>
            <c:idx val="8334"/>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411D-A35D-4391-AAFE-72E442723726}"/>
              </c:ext>
            </c:extLst>
          </c:dPt>
          <c:dPt>
            <c:idx val="8335"/>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411F-A35D-4391-AAFE-72E442723726}"/>
              </c:ext>
            </c:extLst>
          </c:dPt>
          <c:dPt>
            <c:idx val="8336"/>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4121-A35D-4391-AAFE-72E442723726}"/>
              </c:ext>
            </c:extLst>
          </c:dPt>
          <c:dPt>
            <c:idx val="8337"/>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4123-A35D-4391-AAFE-72E442723726}"/>
              </c:ext>
            </c:extLst>
          </c:dPt>
          <c:dPt>
            <c:idx val="8338"/>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4125-A35D-4391-AAFE-72E442723726}"/>
              </c:ext>
            </c:extLst>
          </c:dPt>
          <c:dPt>
            <c:idx val="8339"/>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4127-A35D-4391-AAFE-72E442723726}"/>
              </c:ext>
            </c:extLst>
          </c:dPt>
          <c:dPt>
            <c:idx val="8340"/>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129-A35D-4391-AAFE-72E442723726}"/>
              </c:ext>
            </c:extLst>
          </c:dPt>
          <c:dPt>
            <c:idx val="8341"/>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12B-A35D-4391-AAFE-72E442723726}"/>
              </c:ext>
            </c:extLst>
          </c:dPt>
          <c:dPt>
            <c:idx val="8342"/>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12D-A35D-4391-AAFE-72E442723726}"/>
              </c:ext>
            </c:extLst>
          </c:dPt>
          <c:dPt>
            <c:idx val="8343"/>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12F-A35D-4391-AAFE-72E442723726}"/>
              </c:ext>
            </c:extLst>
          </c:dPt>
          <c:dPt>
            <c:idx val="8344"/>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131-A35D-4391-AAFE-72E442723726}"/>
              </c:ext>
            </c:extLst>
          </c:dPt>
          <c:dPt>
            <c:idx val="8345"/>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133-A35D-4391-AAFE-72E442723726}"/>
              </c:ext>
            </c:extLst>
          </c:dPt>
          <c:dPt>
            <c:idx val="8346"/>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4135-A35D-4391-AAFE-72E442723726}"/>
              </c:ext>
            </c:extLst>
          </c:dPt>
          <c:dPt>
            <c:idx val="8347"/>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4137-A35D-4391-AAFE-72E442723726}"/>
              </c:ext>
            </c:extLst>
          </c:dPt>
          <c:dPt>
            <c:idx val="8348"/>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4139-A35D-4391-AAFE-72E442723726}"/>
              </c:ext>
            </c:extLst>
          </c:dPt>
          <c:dPt>
            <c:idx val="8349"/>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413B-A35D-4391-AAFE-72E442723726}"/>
              </c:ext>
            </c:extLst>
          </c:dPt>
          <c:dPt>
            <c:idx val="8350"/>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413D-A35D-4391-AAFE-72E442723726}"/>
              </c:ext>
            </c:extLst>
          </c:dPt>
          <c:dPt>
            <c:idx val="8351"/>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413F-A35D-4391-AAFE-72E442723726}"/>
              </c:ext>
            </c:extLst>
          </c:dPt>
          <c:dPt>
            <c:idx val="8352"/>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141-A35D-4391-AAFE-72E442723726}"/>
              </c:ext>
            </c:extLst>
          </c:dPt>
          <c:dPt>
            <c:idx val="8353"/>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143-A35D-4391-AAFE-72E442723726}"/>
              </c:ext>
            </c:extLst>
          </c:dPt>
          <c:dPt>
            <c:idx val="8354"/>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145-A35D-4391-AAFE-72E442723726}"/>
              </c:ext>
            </c:extLst>
          </c:dPt>
          <c:dPt>
            <c:idx val="8355"/>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147-A35D-4391-AAFE-72E442723726}"/>
              </c:ext>
            </c:extLst>
          </c:dPt>
          <c:dPt>
            <c:idx val="8356"/>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149-A35D-4391-AAFE-72E442723726}"/>
              </c:ext>
            </c:extLst>
          </c:dPt>
          <c:dPt>
            <c:idx val="8357"/>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14B-A35D-4391-AAFE-72E442723726}"/>
              </c:ext>
            </c:extLst>
          </c:dPt>
          <c:dPt>
            <c:idx val="8358"/>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414D-A35D-4391-AAFE-72E442723726}"/>
              </c:ext>
            </c:extLst>
          </c:dPt>
          <c:dPt>
            <c:idx val="8359"/>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414F-A35D-4391-AAFE-72E442723726}"/>
              </c:ext>
            </c:extLst>
          </c:dPt>
          <c:dPt>
            <c:idx val="8360"/>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4151-A35D-4391-AAFE-72E442723726}"/>
              </c:ext>
            </c:extLst>
          </c:dPt>
          <c:dPt>
            <c:idx val="8361"/>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4153-A35D-4391-AAFE-72E442723726}"/>
              </c:ext>
            </c:extLst>
          </c:dPt>
          <c:dPt>
            <c:idx val="8362"/>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4155-A35D-4391-AAFE-72E442723726}"/>
              </c:ext>
            </c:extLst>
          </c:dPt>
          <c:dPt>
            <c:idx val="8363"/>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4157-A35D-4391-AAFE-72E442723726}"/>
              </c:ext>
            </c:extLst>
          </c:dPt>
          <c:dPt>
            <c:idx val="8364"/>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159-A35D-4391-AAFE-72E442723726}"/>
              </c:ext>
            </c:extLst>
          </c:dPt>
          <c:dPt>
            <c:idx val="8365"/>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15B-A35D-4391-AAFE-72E442723726}"/>
              </c:ext>
            </c:extLst>
          </c:dPt>
          <c:dPt>
            <c:idx val="8366"/>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15D-A35D-4391-AAFE-72E442723726}"/>
              </c:ext>
            </c:extLst>
          </c:dPt>
          <c:dPt>
            <c:idx val="8367"/>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15F-A35D-4391-AAFE-72E442723726}"/>
              </c:ext>
            </c:extLst>
          </c:dPt>
          <c:dPt>
            <c:idx val="8368"/>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161-A35D-4391-AAFE-72E442723726}"/>
              </c:ext>
            </c:extLst>
          </c:dPt>
          <c:dPt>
            <c:idx val="8369"/>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163-A35D-4391-AAFE-72E442723726}"/>
              </c:ext>
            </c:extLst>
          </c:dPt>
          <c:dPt>
            <c:idx val="8370"/>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4165-A35D-4391-AAFE-72E442723726}"/>
              </c:ext>
            </c:extLst>
          </c:dPt>
          <c:dPt>
            <c:idx val="8371"/>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4167-A35D-4391-AAFE-72E442723726}"/>
              </c:ext>
            </c:extLst>
          </c:dPt>
          <c:dPt>
            <c:idx val="8372"/>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4169-A35D-4391-AAFE-72E442723726}"/>
              </c:ext>
            </c:extLst>
          </c:dPt>
          <c:dPt>
            <c:idx val="8373"/>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416B-A35D-4391-AAFE-72E442723726}"/>
              </c:ext>
            </c:extLst>
          </c:dPt>
          <c:dPt>
            <c:idx val="8374"/>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416D-A35D-4391-AAFE-72E442723726}"/>
              </c:ext>
            </c:extLst>
          </c:dPt>
          <c:dPt>
            <c:idx val="8375"/>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416F-A35D-4391-AAFE-72E442723726}"/>
              </c:ext>
            </c:extLst>
          </c:dPt>
          <c:dPt>
            <c:idx val="8376"/>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4171-A35D-4391-AAFE-72E442723726}"/>
              </c:ext>
            </c:extLst>
          </c:dPt>
          <c:dPt>
            <c:idx val="8377"/>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4173-A35D-4391-AAFE-72E442723726}"/>
              </c:ext>
            </c:extLst>
          </c:dPt>
          <c:dPt>
            <c:idx val="8378"/>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4175-A35D-4391-AAFE-72E442723726}"/>
              </c:ext>
            </c:extLst>
          </c:dPt>
          <c:dPt>
            <c:idx val="8379"/>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4177-A35D-4391-AAFE-72E442723726}"/>
              </c:ext>
            </c:extLst>
          </c:dPt>
          <c:dPt>
            <c:idx val="8380"/>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4179-A35D-4391-AAFE-72E442723726}"/>
              </c:ext>
            </c:extLst>
          </c:dPt>
          <c:dPt>
            <c:idx val="8381"/>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417B-A35D-4391-AAFE-72E442723726}"/>
              </c:ext>
            </c:extLst>
          </c:dPt>
          <c:dPt>
            <c:idx val="8382"/>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17D-A35D-4391-AAFE-72E442723726}"/>
              </c:ext>
            </c:extLst>
          </c:dPt>
          <c:dPt>
            <c:idx val="8383"/>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17F-A35D-4391-AAFE-72E442723726}"/>
              </c:ext>
            </c:extLst>
          </c:dPt>
          <c:dPt>
            <c:idx val="8384"/>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181-A35D-4391-AAFE-72E442723726}"/>
              </c:ext>
            </c:extLst>
          </c:dPt>
          <c:dPt>
            <c:idx val="8385"/>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183-A35D-4391-AAFE-72E442723726}"/>
              </c:ext>
            </c:extLst>
          </c:dPt>
          <c:dPt>
            <c:idx val="8386"/>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185-A35D-4391-AAFE-72E442723726}"/>
              </c:ext>
            </c:extLst>
          </c:dPt>
          <c:dPt>
            <c:idx val="8387"/>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187-A35D-4391-AAFE-72E442723726}"/>
              </c:ext>
            </c:extLst>
          </c:dPt>
          <c:dPt>
            <c:idx val="8388"/>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4189-A35D-4391-AAFE-72E442723726}"/>
              </c:ext>
            </c:extLst>
          </c:dPt>
          <c:dPt>
            <c:idx val="8389"/>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418B-A35D-4391-AAFE-72E442723726}"/>
              </c:ext>
            </c:extLst>
          </c:dPt>
          <c:dPt>
            <c:idx val="8390"/>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418D-A35D-4391-AAFE-72E442723726}"/>
              </c:ext>
            </c:extLst>
          </c:dPt>
          <c:dPt>
            <c:idx val="8391"/>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418F-A35D-4391-AAFE-72E442723726}"/>
              </c:ext>
            </c:extLst>
          </c:dPt>
          <c:dPt>
            <c:idx val="8392"/>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4191-A35D-4391-AAFE-72E442723726}"/>
              </c:ext>
            </c:extLst>
          </c:dPt>
          <c:dPt>
            <c:idx val="8393"/>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4193-A35D-4391-AAFE-72E442723726}"/>
              </c:ext>
            </c:extLst>
          </c:dPt>
          <c:dPt>
            <c:idx val="8394"/>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195-A35D-4391-AAFE-72E442723726}"/>
              </c:ext>
            </c:extLst>
          </c:dPt>
          <c:dPt>
            <c:idx val="8395"/>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197-A35D-4391-AAFE-72E442723726}"/>
              </c:ext>
            </c:extLst>
          </c:dPt>
          <c:dPt>
            <c:idx val="8396"/>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199-A35D-4391-AAFE-72E442723726}"/>
              </c:ext>
            </c:extLst>
          </c:dPt>
          <c:dPt>
            <c:idx val="8397"/>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19B-A35D-4391-AAFE-72E442723726}"/>
              </c:ext>
            </c:extLst>
          </c:dPt>
          <c:dPt>
            <c:idx val="8398"/>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19D-A35D-4391-AAFE-72E442723726}"/>
              </c:ext>
            </c:extLst>
          </c:dPt>
          <c:dPt>
            <c:idx val="8399"/>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19F-A35D-4391-AAFE-72E442723726}"/>
              </c:ext>
            </c:extLst>
          </c:dPt>
          <c:dPt>
            <c:idx val="8400"/>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41A1-A35D-4391-AAFE-72E442723726}"/>
              </c:ext>
            </c:extLst>
          </c:dPt>
          <c:dPt>
            <c:idx val="8401"/>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41A3-A35D-4391-AAFE-72E442723726}"/>
              </c:ext>
            </c:extLst>
          </c:dPt>
          <c:dPt>
            <c:idx val="8402"/>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41A5-A35D-4391-AAFE-72E442723726}"/>
              </c:ext>
            </c:extLst>
          </c:dPt>
          <c:dPt>
            <c:idx val="8403"/>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41A7-A35D-4391-AAFE-72E442723726}"/>
              </c:ext>
            </c:extLst>
          </c:dPt>
          <c:dPt>
            <c:idx val="8404"/>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41A9-A35D-4391-AAFE-72E442723726}"/>
              </c:ext>
            </c:extLst>
          </c:dPt>
          <c:dPt>
            <c:idx val="8405"/>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41AB-A35D-4391-AAFE-72E442723726}"/>
              </c:ext>
            </c:extLst>
          </c:dPt>
          <c:dPt>
            <c:idx val="8406"/>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1AD-A35D-4391-AAFE-72E442723726}"/>
              </c:ext>
            </c:extLst>
          </c:dPt>
          <c:dPt>
            <c:idx val="8407"/>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1AF-A35D-4391-AAFE-72E442723726}"/>
              </c:ext>
            </c:extLst>
          </c:dPt>
          <c:dPt>
            <c:idx val="8408"/>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1B1-A35D-4391-AAFE-72E442723726}"/>
              </c:ext>
            </c:extLst>
          </c:dPt>
          <c:dPt>
            <c:idx val="8409"/>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1B3-A35D-4391-AAFE-72E442723726}"/>
              </c:ext>
            </c:extLst>
          </c:dPt>
          <c:dPt>
            <c:idx val="8410"/>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1B5-A35D-4391-AAFE-72E442723726}"/>
              </c:ext>
            </c:extLst>
          </c:dPt>
          <c:dPt>
            <c:idx val="8411"/>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1B7-A35D-4391-AAFE-72E442723726}"/>
              </c:ext>
            </c:extLst>
          </c:dPt>
          <c:dPt>
            <c:idx val="8412"/>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41B9-A35D-4391-AAFE-72E442723726}"/>
              </c:ext>
            </c:extLst>
          </c:dPt>
          <c:dPt>
            <c:idx val="8413"/>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41BB-A35D-4391-AAFE-72E442723726}"/>
              </c:ext>
            </c:extLst>
          </c:dPt>
          <c:dPt>
            <c:idx val="8414"/>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41BD-A35D-4391-AAFE-72E442723726}"/>
              </c:ext>
            </c:extLst>
          </c:dPt>
          <c:dPt>
            <c:idx val="8415"/>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41BF-A35D-4391-AAFE-72E442723726}"/>
              </c:ext>
            </c:extLst>
          </c:dPt>
          <c:dPt>
            <c:idx val="8416"/>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41C1-A35D-4391-AAFE-72E442723726}"/>
              </c:ext>
            </c:extLst>
          </c:dPt>
          <c:dPt>
            <c:idx val="8417"/>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41C3-A35D-4391-AAFE-72E442723726}"/>
              </c:ext>
            </c:extLst>
          </c:dPt>
          <c:dPt>
            <c:idx val="8418"/>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1C5-A35D-4391-AAFE-72E442723726}"/>
              </c:ext>
            </c:extLst>
          </c:dPt>
          <c:dPt>
            <c:idx val="8419"/>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1C7-A35D-4391-AAFE-72E442723726}"/>
              </c:ext>
            </c:extLst>
          </c:dPt>
          <c:dPt>
            <c:idx val="8420"/>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1C9-A35D-4391-AAFE-72E442723726}"/>
              </c:ext>
            </c:extLst>
          </c:dPt>
          <c:dPt>
            <c:idx val="8421"/>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1CB-A35D-4391-AAFE-72E442723726}"/>
              </c:ext>
            </c:extLst>
          </c:dPt>
          <c:dPt>
            <c:idx val="8422"/>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1CD-A35D-4391-AAFE-72E442723726}"/>
              </c:ext>
            </c:extLst>
          </c:dPt>
          <c:dPt>
            <c:idx val="8423"/>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1CF-A35D-4391-AAFE-72E442723726}"/>
              </c:ext>
            </c:extLst>
          </c:dPt>
          <c:dPt>
            <c:idx val="8424"/>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41D1-A35D-4391-AAFE-72E442723726}"/>
              </c:ext>
            </c:extLst>
          </c:dPt>
          <c:dPt>
            <c:idx val="8425"/>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41D3-A35D-4391-AAFE-72E442723726}"/>
              </c:ext>
            </c:extLst>
          </c:dPt>
          <c:dPt>
            <c:idx val="8426"/>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41D5-A35D-4391-AAFE-72E442723726}"/>
              </c:ext>
            </c:extLst>
          </c:dPt>
          <c:dPt>
            <c:idx val="8427"/>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41D7-A35D-4391-AAFE-72E442723726}"/>
              </c:ext>
            </c:extLst>
          </c:dPt>
          <c:dPt>
            <c:idx val="8428"/>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41D9-A35D-4391-AAFE-72E442723726}"/>
              </c:ext>
            </c:extLst>
          </c:dPt>
          <c:dPt>
            <c:idx val="8429"/>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41DB-A35D-4391-AAFE-72E442723726}"/>
              </c:ext>
            </c:extLst>
          </c:dPt>
          <c:dPt>
            <c:idx val="8430"/>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41DD-A35D-4391-AAFE-72E442723726}"/>
              </c:ext>
            </c:extLst>
          </c:dPt>
          <c:dPt>
            <c:idx val="8431"/>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41DF-A35D-4391-AAFE-72E442723726}"/>
              </c:ext>
            </c:extLst>
          </c:dPt>
          <c:dPt>
            <c:idx val="8432"/>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41E1-A35D-4391-AAFE-72E442723726}"/>
              </c:ext>
            </c:extLst>
          </c:dPt>
          <c:dPt>
            <c:idx val="8433"/>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41E3-A35D-4391-AAFE-72E442723726}"/>
              </c:ext>
            </c:extLst>
          </c:dPt>
          <c:dPt>
            <c:idx val="8434"/>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41E5-A35D-4391-AAFE-72E442723726}"/>
              </c:ext>
            </c:extLst>
          </c:dPt>
          <c:dPt>
            <c:idx val="8435"/>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41E7-A35D-4391-AAFE-72E442723726}"/>
              </c:ext>
            </c:extLst>
          </c:dPt>
          <c:dPt>
            <c:idx val="8436"/>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1E9-A35D-4391-AAFE-72E442723726}"/>
              </c:ext>
            </c:extLst>
          </c:dPt>
          <c:dPt>
            <c:idx val="8437"/>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1EB-A35D-4391-AAFE-72E442723726}"/>
              </c:ext>
            </c:extLst>
          </c:dPt>
          <c:dPt>
            <c:idx val="8438"/>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1ED-A35D-4391-AAFE-72E442723726}"/>
              </c:ext>
            </c:extLst>
          </c:dPt>
          <c:dPt>
            <c:idx val="8439"/>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1EF-A35D-4391-AAFE-72E442723726}"/>
              </c:ext>
            </c:extLst>
          </c:dPt>
          <c:dPt>
            <c:idx val="8440"/>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1F1-A35D-4391-AAFE-72E442723726}"/>
              </c:ext>
            </c:extLst>
          </c:dPt>
          <c:dPt>
            <c:idx val="8441"/>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1F3-A35D-4391-AAFE-72E442723726}"/>
              </c:ext>
            </c:extLst>
          </c:dPt>
          <c:dPt>
            <c:idx val="8442"/>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41F5-A35D-4391-AAFE-72E442723726}"/>
              </c:ext>
            </c:extLst>
          </c:dPt>
          <c:dPt>
            <c:idx val="8443"/>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41F7-A35D-4391-AAFE-72E442723726}"/>
              </c:ext>
            </c:extLst>
          </c:dPt>
          <c:dPt>
            <c:idx val="8444"/>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41F9-A35D-4391-AAFE-72E442723726}"/>
              </c:ext>
            </c:extLst>
          </c:dPt>
          <c:dPt>
            <c:idx val="8445"/>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41FB-A35D-4391-AAFE-72E442723726}"/>
              </c:ext>
            </c:extLst>
          </c:dPt>
          <c:dPt>
            <c:idx val="8446"/>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41FD-A35D-4391-AAFE-72E442723726}"/>
              </c:ext>
            </c:extLst>
          </c:dPt>
          <c:dPt>
            <c:idx val="8447"/>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41FF-A35D-4391-AAFE-72E442723726}"/>
              </c:ext>
            </c:extLst>
          </c:dPt>
          <c:dPt>
            <c:idx val="8448"/>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201-A35D-4391-AAFE-72E442723726}"/>
              </c:ext>
            </c:extLst>
          </c:dPt>
          <c:dPt>
            <c:idx val="8449"/>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203-A35D-4391-AAFE-72E442723726}"/>
              </c:ext>
            </c:extLst>
          </c:dPt>
          <c:dPt>
            <c:idx val="8450"/>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205-A35D-4391-AAFE-72E442723726}"/>
              </c:ext>
            </c:extLst>
          </c:dPt>
          <c:dPt>
            <c:idx val="8451"/>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207-A35D-4391-AAFE-72E442723726}"/>
              </c:ext>
            </c:extLst>
          </c:dPt>
          <c:dPt>
            <c:idx val="8452"/>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209-A35D-4391-AAFE-72E442723726}"/>
              </c:ext>
            </c:extLst>
          </c:dPt>
          <c:dPt>
            <c:idx val="8453"/>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20B-A35D-4391-AAFE-72E442723726}"/>
              </c:ext>
            </c:extLst>
          </c:dPt>
          <c:dPt>
            <c:idx val="8454"/>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420D-A35D-4391-AAFE-72E442723726}"/>
              </c:ext>
            </c:extLst>
          </c:dPt>
          <c:dPt>
            <c:idx val="8455"/>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420F-A35D-4391-AAFE-72E442723726}"/>
              </c:ext>
            </c:extLst>
          </c:dPt>
          <c:dPt>
            <c:idx val="8456"/>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4211-A35D-4391-AAFE-72E442723726}"/>
              </c:ext>
            </c:extLst>
          </c:dPt>
          <c:dPt>
            <c:idx val="8457"/>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4213-A35D-4391-AAFE-72E442723726}"/>
              </c:ext>
            </c:extLst>
          </c:dPt>
          <c:dPt>
            <c:idx val="8458"/>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4215-A35D-4391-AAFE-72E442723726}"/>
              </c:ext>
            </c:extLst>
          </c:dPt>
          <c:dPt>
            <c:idx val="8459"/>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4217-A35D-4391-AAFE-72E442723726}"/>
              </c:ext>
            </c:extLst>
          </c:dPt>
          <c:dPt>
            <c:idx val="8460"/>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219-A35D-4391-AAFE-72E442723726}"/>
              </c:ext>
            </c:extLst>
          </c:dPt>
          <c:dPt>
            <c:idx val="8461"/>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21B-A35D-4391-AAFE-72E442723726}"/>
              </c:ext>
            </c:extLst>
          </c:dPt>
          <c:dPt>
            <c:idx val="8462"/>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21D-A35D-4391-AAFE-72E442723726}"/>
              </c:ext>
            </c:extLst>
          </c:dPt>
          <c:dPt>
            <c:idx val="8463"/>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21F-A35D-4391-AAFE-72E442723726}"/>
              </c:ext>
            </c:extLst>
          </c:dPt>
          <c:dPt>
            <c:idx val="8464"/>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221-A35D-4391-AAFE-72E442723726}"/>
              </c:ext>
            </c:extLst>
          </c:dPt>
          <c:dPt>
            <c:idx val="8465"/>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223-A35D-4391-AAFE-72E442723726}"/>
              </c:ext>
            </c:extLst>
          </c:dPt>
          <c:dPt>
            <c:idx val="8466"/>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4225-A35D-4391-AAFE-72E442723726}"/>
              </c:ext>
            </c:extLst>
          </c:dPt>
          <c:dPt>
            <c:idx val="8467"/>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4227-A35D-4391-AAFE-72E442723726}"/>
              </c:ext>
            </c:extLst>
          </c:dPt>
          <c:dPt>
            <c:idx val="8468"/>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4229-A35D-4391-AAFE-72E442723726}"/>
              </c:ext>
            </c:extLst>
          </c:dPt>
          <c:dPt>
            <c:idx val="8469"/>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422B-A35D-4391-AAFE-72E442723726}"/>
              </c:ext>
            </c:extLst>
          </c:dPt>
          <c:dPt>
            <c:idx val="8470"/>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422D-A35D-4391-AAFE-72E442723726}"/>
              </c:ext>
            </c:extLst>
          </c:dPt>
          <c:dPt>
            <c:idx val="8471"/>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422F-A35D-4391-AAFE-72E442723726}"/>
              </c:ext>
            </c:extLst>
          </c:dPt>
          <c:dPt>
            <c:idx val="8472"/>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231-A35D-4391-AAFE-72E442723726}"/>
              </c:ext>
            </c:extLst>
          </c:dPt>
          <c:dPt>
            <c:idx val="8473"/>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233-A35D-4391-AAFE-72E442723726}"/>
              </c:ext>
            </c:extLst>
          </c:dPt>
          <c:dPt>
            <c:idx val="8474"/>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235-A35D-4391-AAFE-72E442723726}"/>
              </c:ext>
            </c:extLst>
          </c:dPt>
          <c:dPt>
            <c:idx val="8475"/>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237-A35D-4391-AAFE-72E442723726}"/>
              </c:ext>
            </c:extLst>
          </c:dPt>
          <c:dPt>
            <c:idx val="8476"/>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239-A35D-4391-AAFE-72E442723726}"/>
              </c:ext>
            </c:extLst>
          </c:dPt>
          <c:dPt>
            <c:idx val="8477"/>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23B-A35D-4391-AAFE-72E442723726}"/>
              </c:ext>
            </c:extLst>
          </c:dPt>
          <c:dPt>
            <c:idx val="8478"/>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423D-A35D-4391-AAFE-72E442723726}"/>
              </c:ext>
            </c:extLst>
          </c:dPt>
          <c:dPt>
            <c:idx val="8479"/>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423F-A35D-4391-AAFE-72E442723726}"/>
              </c:ext>
            </c:extLst>
          </c:dPt>
          <c:dPt>
            <c:idx val="8480"/>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4241-A35D-4391-AAFE-72E442723726}"/>
              </c:ext>
            </c:extLst>
          </c:dPt>
          <c:dPt>
            <c:idx val="8481"/>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4243-A35D-4391-AAFE-72E442723726}"/>
              </c:ext>
            </c:extLst>
          </c:dPt>
          <c:dPt>
            <c:idx val="8482"/>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4245-A35D-4391-AAFE-72E442723726}"/>
              </c:ext>
            </c:extLst>
          </c:dPt>
          <c:dPt>
            <c:idx val="8483"/>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4247-A35D-4391-AAFE-72E442723726}"/>
              </c:ext>
            </c:extLst>
          </c:dPt>
          <c:dPt>
            <c:idx val="8484"/>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4249-A35D-4391-AAFE-72E442723726}"/>
              </c:ext>
            </c:extLst>
          </c:dPt>
          <c:dPt>
            <c:idx val="8485"/>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424B-A35D-4391-AAFE-72E442723726}"/>
              </c:ext>
            </c:extLst>
          </c:dPt>
          <c:dPt>
            <c:idx val="8486"/>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424D-A35D-4391-AAFE-72E442723726}"/>
              </c:ext>
            </c:extLst>
          </c:dPt>
          <c:dPt>
            <c:idx val="8487"/>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424F-A35D-4391-AAFE-72E442723726}"/>
              </c:ext>
            </c:extLst>
          </c:dPt>
          <c:dPt>
            <c:idx val="8488"/>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4251-A35D-4391-AAFE-72E442723726}"/>
              </c:ext>
            </c:extLst>
          </c:dPt>
          <c:dPt>
            <c:idx val="8489"/>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4253-A35D-4391-AAFE-72E442723726}"/>
              </c:ext>
            </c:extLst>
          </c:dPt>
          <c:dPt>
            <c:idx val="8490"/>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255-A35D-4391-AAFE-72E442723726}"/>
              </c:ext>
            </c:extLst>
          </c:dPt>
          <c:dPt>
            <c:idx val="8491"/>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257-A35D-4391-AAFE-72E442723726}"/>
              </c:ext>
            </c:extLst>
          </c:dPt>
          <c:dPt>
            <c:idx val="8492"/>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259-A35D-4391-AAFE-72E442723726}"/>
              </c:ext>
            </c:extLst>
          </c:dPt>
          <c:dPt>
            <c:idx val="8493"/>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25B-A35D-4391-AAFE-72E442723726}"/>
              </c:ext>
            </c:extLst>
          </c:dPt>
          <c:dPt>
            <c:idx val="8494"/>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25D-A35D-4391-AAFE-72E442723726}"/>
              </c:ext>
            </c:extLst>
          </c:dPt>
          <c:dPt>
            <c:idx val="8495"/>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25F-A35D-4391-AAFE-72E442723726}"/>
              </c:ext>
            </c:extLst>
          </c:dPt>
          <c:dPt>
            <c:idx val="8496"/>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4261-A35D-4391-AAFE-72E442723726}"/>
              </c:ext>
            </c:extLst>
          </c:dPt>
          <c:dPt>
            <c:idx val="8497"/>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4263-A35D-4391-AAFE-72E442723726}"/>
              </c:ext>
            </c:extLst>
          </c:dPt>
          <c:dPt>
            <c:idx val="8498"/>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4265-A35D-4391-AAFE-72E442723726}"/>
              </c:ext>
            </c:extLst>
          </c:dPt>
          <c:dPt>
            <c:idx val="8499"/>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4267-A35D-4391-AAFE-72E442723726}"/>
              </c:ext>
            </c:extLst>
          </c:dPt>
          <c:dPt>
            <c:idx val="8500"/>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4269-A35D-4391-AAFE-72E442723726}"/>
              </c:ext>
            </c:extLst>
          </c:dPt>
          <c:dPt>
            <c:idx val="8501"/>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426B-A35D-4391-AAFE-72E442723726}"/>
              </c:ext>
            </c:extLst>
          </c:dPt>
          <c:dPt>
            <c:idx val="8502"/>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26D-A35D-4391-AAFE-72E442723726}"/>
              </c:ext>
            </c:extLst>
          </c:dPt>
          <c:dPt>
            <c:idx val="8503"/>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26F-A35D-4391-AAFE-72E442723726}"/>
              </c:ext>
            </c:extLst>
          </c:dPt>
          <c:dPt>
            <c:idx val="8504"/>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271-A35D-4391-AAFE-72E442723726}"/>
              </c:ext>
            </c:extLst>
          </c:dPt>
          <c:dPt>
            <c:idx val="8505"/>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273-A35D-4391-AAFE-72E442723726}"/>
              </c:ext>
            </c:extLst>
          </c:dPt>
          <c:dPt>
            <c:idx val="8506"/>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275-A35D-4391-AAFE-72E442723726}"/>
              </c:ext>
            </c:extLst>
          </c:dPt>
          <c:dPt>
            <c:idx val="8507"/>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277-A35D-4391-AAFE-72E442723726}"/>
              </c:ext>
            </c:extLst>
          </c:dPt>
          <c:dPt>
            <c:idx val="8508"/>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4279-A35D-4391-AAFE-72E442723726}"/>
              </c:ext>
            </c:extLst>
          </c:dPt>
          <c:dPt>
            <c:idx val="8509"/>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427B-A35D-4391-AAFE-72E442723726}"/>
              </c:ext>
            </c:extLst>
          </c:dPt>
          <c:dPt>
            <c:idx val="8510"/>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427D-A35D-4391-AAFE-72E442723726}"/>
              </c:ext>
            </c:extLst>
          </c:dPt>
          <c:dPt>
            <c:idx val="8511"/>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427F-A35D-4391-AAFE-72E442723726}"/>
              </c:ext>
            </c:extLst>
          </c:dPt>
          <c:dPt>
            <c:idx val="8512"/>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4281-A35D-4391-AAFE-72E442723726}"/>
              </c:ext>
            </c:extLst>
          </c:dPt>
          <c:dPt>
            <c:idx val="8513"/>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4283-A35D-4391-AAFE-72E442723726}"/>
              </c:ext>
            </c:extLst>
          </c:dPt>
          <c:dPt>
            <c:idx val="8514"/>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285-A35D-4391-AAFE-72E442723726}"/>
              </c:ext>
            </c:extLst>
          </c:dPt>
          <c:dPt>
            <c:idx val="8515"/>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287-A35D-4391-AAFE-72E442723726}"/>
              </c:ext>
            </c:extLst>
          </c:dPt>
          <c:dPt>
            <c:idx val="8516"/>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289-A35D-4391-AAFE-72E442723726}"/>
              </c:ext>
            </c:extLst>
          </c:dPt>
          <c:dPt>
            <c:idx val="8517"/>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28B-A35D-4391-AAFE-72E442723726}"/>
              </c:ext>
            </c:extLst>
          </c:dPt>
          <c:dPt>
            <c:idx val="8518"/>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28D-A35D-4391-AAFE-72E442723726}"/>
              </c:ext>
            </c:extLst>
          </c:dPt>
          <c:dPt>
            <c:idx val="8519"/>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28F-A35D-4391-AAFE-72E442723726}"/>
              </c:ext>
            </c:extLst>
          </c:dPt>
          <c:dPt>
            <c:idx val="8520"/>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4291-A35D-4391-AAFE-72E442723726}"/>
              </c:ext>
            </c:extLst>
          </c:dPt>
          <c:dPt>
            <c:idx val="8521"/>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4293-A35D-4391-AAFE-72E442723726}"/>
              </c:ext>
            </c:extLst>
          </c:dPt>
          <c:dPt>
            <c:idx val="8522"/>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4295-A35D-4391-AAFE-72E442723726}"/>
              </c:ext>
            </c:extLst>
          </c:dPt>
          <c:dPt>
            <c:idx val="8523"/>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4297-A35D-4391-AAFE-72E442723726}"/>
              </c:ext>
            </c:extLst>
          </c:dPt>
          <c:dPt>
            <c:idx val="8524"/>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4299-A35D-4391-AAFE-72E442723726}"/>
              </c:ext>
            </c:extLst>
          </c:dPt>
          <c:dPt>
            <c:idx val="8525"/>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429B-A35D-4391-AAFE-72E442723726}"/>
              </c:ext>
            </c:extLst>
          </c:dPt>
          <c:dPt>
            <c:idx val="8526"/>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29D-A35D-4391-AAFE-72E442723726}"/>
              </c:ext>
            </c:extLst>
          </c:dPt>
          <c:dPt>
            <c:idx val="8527"/>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29F-A35D-4391-AAFE-72E442723726}"/>
              </c:ext>
            </c:extLst>
          </c:dPt>
          <c:dPt>
            <c:idx val="8528"/>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2A1-A35D-4391-AAFE-72E442723726}"/>
              </c:ext>
            </c:extLst>
          </c:dPt>
          <c:dPt>
            <c:idx val="8529"/>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2A3-A35D-4391-AAFE-72E442723726}"/>
              </c:ext>
            </c:extLst>
          </c:dPt>
          <c:dPt>
            <c:idx val="8530"/>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2A5-A35D-4391-AAFE-72E442723726}"/>
              </c:ext>
            </c:extLst>
          </c:dPt>
          <c:dPt>
            <c:idx val="8531"/>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2A7-A35D-4391-AAFE-72E442723726}"/>
              </c:ext>
            </c:extLst>
          </c:dPt>
          <c:dPt>
            <c:idx val="8532"/>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42A9-A35D-4391-AAFE-72E442723726}"/>
              </c:ext>
            </c:extLst>
          </c:dPt>
          <c:dPt>
            <c:idx val="8533"/>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42AB-A35D-4391-AAFE-72E442723726}"/>
              </c:ext>
            </c:extLst>
          </c:dPt>
          <c:dPt>
            <c:idx val="8534"/>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42AD-A35D-4391-AAFE-72E442723726}"/>
              </c:ext>
            </c:extLst>
          </c:dPt>
          <c:dPt>
            <c:idx val="8535"/>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42AF-A35D-4391-AAFE-72E442723726}"/>
              </c:ext>
            </c:extLst>
          </c:dPt>
          <c:dPt>
            <c:idx val="8536"/>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42B1-A35D-4391-AAFE-72E442723726}"/>
              </c:ext>
            </c:extLst>
          </c:dPt>
          <c:dPt>
            <c:idx val="8537"/>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42B3-A35D-4391-AAFE-72E442723726}"/>
              </c:ext>
            </c:extLst>
          </c:dPt>
          <c:dPt>
            <c:idx val="8538"/>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42B5-A35D-4391-AAFE-72E442723726}"/>
              </c:ext>
            </c:extLst>
          </c:dPt>
          <c:dPt>
            <c:idx val="8539"/>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42B7-A35D-4391-AAFE-72E442723726}"/>
              </c:ext>
            </c:extLst>
          </c:dPt>
          <c:dPt>
            <c:idx val="8540"/>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42B9-A35D-4391-AAFE-72E442723726}"/>
              </c:ext>
            </c:extLst>
          </c:dPt>
          <c:dPt>
            <c:idx val="8541"/>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42BB-A35D-4391-AAFE-72E442723726}"/>
              </c:ext>
            </c:extLst>
          </c:dPt>
          <c:dPt>
            <c:idx val="8542"/>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42BD-A35D-4391-AAFE-72E442723726}"/>
              </c:ext>
            </c:extLst>
          </c:dPt>
          <c:dPt>
            <c:idx val="8543"/>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42BF-A35D-4391-AAFE-72E442723726}"/>
              </c:ext>
            </c:extLst>
          </c:dPt>
          <c:dPt>
            <c:idx val="8544"/>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2C1-A35D-4391-AAFE-72E442723726}"/>
              </c:ext>
            </c:extLst>
          </c:dPt>
          <c:dPt>
            <c:idx val="8545"/>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2C3-A35D-4391-AAFE-72E442723726}"/>
              </c:ext>
            </c:extLst>
          </c:dPt>
          <c:dPt>
            <c:idx val="8546"/>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2C5-A35D-4391-AAFE-72E442723726}"/>
              </c:ext>
            </c:extLst>
          </c:dPt>
          <c:dPt>
            <c:idx val="8547"/>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2C7-A35D-4391-AAFE-72E442723726}"/>
              </c:ext>
            </c:extLst>
          </c:dPt>
          <c:dPt>
            <c:idx val="8548"/>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2C9-A35D-4391-AAFE-72E442723726}"/>
              </c:ext>
            </c:extLst>
          </c:dPt>
          <c:dPt>
            <c:idx val="8549"/>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2CB-A35D-4391-AAFE-72E442723726}"/>
              </c:ext>
            </c:extLst>
          </c:dPt>
          <c:dPt>
            <c:idx val="8550"/>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42CD-A35D-4391-AAFE-72E442723726}"/>
              </c:ext>
            </c:extLst>
          </c:dPt>
          <c:dPt>
            <c:idx val="8551"/>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42CF-A35D-4391-AAFE-72E442723726}"/>
              </c:ext>
            </c:extLst>
          </c:dPt>
          <c:dPt>
            <c:idx val="8552"/>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42D1-A35D-4391-AAFE-72E442723726}"/>
              </c:ext>
            </c:extLst>
          </c:dPt>
          <c:dPt>
            <c:idx val="8553"/>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42D3-A35D-4391-AAFE-72E442723726}"/>
              </c:ext>
            </c:extLst>
          </c:dPt>
          <c:dPt>
            <c:idx val="8554"/>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42D5-A35D-4391-AAFE-72E442723726}"/>
              </c:ext>
            </c:extLst>
          </c:dPt>
          <c:dPt>
            <c:idx val="8555"/>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42D7-A35D-4391-AAFE-72E442723726}"/>
              </c:ext>
            </c:extLst>
          </c:dPt>
          <c:dPt>
            <c:idx val="8556"/>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2D9-A35D-4391-AAFE-72E442723726}"/>
              </c:ext>
            </c:extLst>
          </c:dPt>
          <c:dPt>
            <c:idx val="8557"/>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2DB-A35D-4391-AAFE-72E442723726}"/>
              </c:ext>
            </c:extLst>
          </c:dPt>
          <c:dPt>
            <c:idx val="8558"/>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2DD-A35D-4391-AAFE-72E442723726}"/>
              </c:ext>
            </c:extLst>
          </c:dPt>
          <c:dPt>
            <c:idx val="8559"/>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2DF-A35D-4391-AAFE-72E442723726}"/>
              </c:ext>
            </c:extLst>
          </c:dPt>
          <c:dPt>
            <c:idx val="8560"/>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2E1-A35D-4391-AAFE-72E442723726}"/>
              </c:ext>
            </c:extLst>
          </c:dPt>
          <c:dPt>
            <c:idx val="8561"/>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2E3-A35D-4391-AAFE-72E442723726}"/>
              </c:ext>
            </c:extLst>
          </c:dPt>
          <c:dPt>
            <c:idx val="8562"/>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42E5-A35D-4391-AAFE-72E442723726}"/>
              </c:ext>
            </c:extLst>
          </c:dPt>
          <c:dPt>
            <c:idx val="8563"/>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42E7-A35D-4391-AAFE-72E442723726}"/>
              </c:ext>
            </c:extLst>
          </c:dPt>
          <c:dPt>
            <c:idx val="8564"/>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42E9-A35D-4391-AAFE-72E442723726}"/>
              </c:ext>
            </c:extLst>
          </c:dPt>
          <c:dPt>
            <c:idx val="8565"/>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42EB-A35D-4391-AAFE-72E442723726}"/>
              </c:ext>
            </c:extLst>
          </c:dPt>
          <c:dPt>
            <c:idx val="8566"/>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42ED-A35D-4391-AAFE-72E442723726}"/>
              </c:ext>
            </c:extLst>
          </c:dPt>
          <c:dPt>
            <c:idx val="8567"/>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42EF-A35D-4391-AAFE-72E442723726}"/>
              </c:ext>
            </c:extLst>
          </c:dPt>
          <c:dPt>
            <c:idx val="8568"/>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2F1-A35D-4391-AAFE-72E442723726}"/>
              </c:ext>
            </c:extLst>
          </c:dPt>
          <c:dPt>
            <c:idx val="8569"/>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2F3-A35D-4391-AAFE-72E442723726}"/>
              </c:ext>
            </c:extLst>
          </c:dPt>
          <c:dPt>
            <c:idx val="8570"/>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2F5-A35D-4391-AAFE-72E442723726}"/>
              </c:ext>
            </c:extLst>
          </c:dPt>
          <c:dPt>
            <c:idx val="8571"/>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2F7-A35D-4391-AAFE-72E442723726}"/>
              </c:ext>
            </c:extLst>
          </c:dPt>
          <c:dPt>
            <c:idx val="8572"/>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2F9-A35D-4391-AAFE-72E442723726}"/>
              </c:ext>
            </c:extLst>
          </c:dPt>
          <c:dPt>
            <c:idx val="8573"/>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2FB-A35D-4391-AAFE-72E442723726}"/>
              </c:ext>
            </c:extLst>
          </c:dPt>
          <c:dPt>
            <c:idx val="8574"/>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42FD-A35D-4391-AAFE-72E442723726}"/>
              </c:ext>
            </c:extLst>
          </c:dPt>
          <c:dPt>
            <c:idx val="8575"/>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42FF-A35D-4391-AAFE-72E442723726}"/>
              </c:ext>
            </c:extLst>
          </c:dPt>
          <c:dPt>
            <c:idx val="8576"/>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4301-A35D-4391-AAFE-72E442723726}"/>
              </c:ext>
            </c:extLst>
          </c:dPt>
          <c:dPt>
            <c:idx val="8577"/>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4303-A35D-4391-AAFE-72E442723726}"/>
              </c:ext>
            </c:extLst>
          </c:dPt>
          <c:dPt>
            <c:idx val="8578"/>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4305-A35D-4391-AAFE-72E442723726}"/>
              </c:ext>
            </c:extLst>
          </c:dPt>
          <c:dPt>
            <c:idx val="8579"/>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4307-A35D-4391-AAFE-72E442723726}"/>
              </c:ext>
            </c:extLst>
          </c:dPt>
          <c:dPt>
            <c:idx val="8580"/>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309-A35D-4391-AAFE-72E442723726}"/>
              </c:ext>
            </c:extLst>
          </c:dPt>
          <c:dPt>
            <c:idx val="8581"/>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30B-A35D-4391-AAFE-72E442723726}"/>
              </c:ext>
            </c:extLst>
          </c:dPt>
          <c:dPt>
            <c:idx val="8582"/>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30D-A35D-4391-AAFE-72E442723726}"/>
              </c:ext>
            </c:extLst>
          </c:dPt>
          <c:dPt>
            <c:idx val="8583"/>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30F-A35D-4391-AAFE-72E442723726}"/>
              </c:ext>
            </c:extLst>
          </c:dPt>
          <c:dPt>
            <c:idx val="8584"/>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311-A35D-4391-AAFE-72E442723726}"/>
              </c:ext>
            </c:extLst>
          </c:dPt>
          <c:dPt>
            <c:idx val="8585"/>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313-A35D-4391-AAFE-72E442723726}"/>
              </c:ext>
            </c:extLst>
          </c:dPt>
          <c:dPt>
            <c:idx val="8586"/>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4315-A35D-4391-AAFE-72E442723726}"/>
              </c:ext>
            </c:extLst>
          </c:dPt>
          <c:dPt>
            <c:idx val="8587"/>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4317-A35D-4391-AAFE-72E442723726}"/>
              </c:ext>
            </c:extLst>
          </c:dPt>
          <c:dPt>
            <c:idx val="8588"/>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4319-A35D-4391-AAFE-72E442723726}"/>
              </c:ext>
            </c:extLst>
          </c:dPt>
          <c:dPt>
            <c:idx val="8589"/>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431B-A35D-4391-AAFE-72E442723726}"/>
              </c:ext>
            </c:extLst>
          </c:dPt>
          <c:dPt>
            <c:idx val="8590"/>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431D-A35D-4391-AAFE-72E442723726}"/>
              </c:ext>
            </c:extLst>
          </c:dPt>
          <c:dPt>
            <c:idx val="8591"/>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431F-A35D-4391-AAFE-72E442723726}"/>
              </c:ext>
            </c:extLst>
          </c:dPt>
          <c:dPt>
            <c:idx val="8592"/>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4321-A35D-4391-AAFE-72E442723726}"/>
              </c:ext>
            </c:extLst>
          </c:dPt>
          <c:dPt>
            <c:idx val="8593"/>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4323-A35D-4391-AAFE-72E442723726}"/>
              </c:ext>
            </c:extLst>
          </c:dPt>
          <c:dPt>
            <c:idx val="8594"/>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4325-A35D-4391-AAFE-72E442723726}"/>
              </c:ext>
            </c:extLst>
          </c:dPt>
          <c:dPt>
            <c:idx val="8595"/>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4327-A35D-4391-AAFE-72E442723726}"/>
              </c:ext>
            </c:extLst>
          </c:dPt>
          <c:dPt>
            <c:idx val="8596"/>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4329-A35D-4391-AAFE-72E442723726}"/>
              </c:ext>
            </c:extLst>
          </c:dPt>
          <c:dPt>
            <c:idx val="8597"/>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432B-A35D-4391-AAFE-72E442723726}"/>
              </c:ext>
            </c:extLst>
          </c:dPt>
          <c:dPt>
            <c:idx val="8598"/>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32D-A35D-4391-AAFE-72E442723726}"/>
              </c:ext>
            </c:extLst>
          </c:dPt>
          <c:dPt>
            <c:idx val="8599"/>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32F-A35D-4391-AAFE-72E442723726}"/>
              </c:ext>
            </c:extLst>
          </c:dPt>
          <c:dPt>
            <c:idx val="8600"/>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331-A35D-4391-AAFE-72E442723726}"/>
              </c:ext>
            </c:extLst>
          </c:dPt>
          <c:dPt>
            <c:idx val="8601"/>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333-A35D-4391-AAFE-72E442723726}"/>
              </c:ext>
            </c:extLst>
          </c:dPt>
          <c:dPt>
            <c:idx val="8602"/>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335-A35D-4391-AAFE-72E442723726}"/>
              </c:ext>
            </c:extLst>
          </c:dPt>
          <c:dPt>
            <c:idx val="8603"/>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337-A35D-4391-AAFE-72E442723726}"/>
              </c:ext>
            </c:extLst>
          </c:dPt>
          <c:dPt>
            <c:idx val="8604"/>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4339-A35D-4391-AAFE-72E442723726}"/>
              </c:ext>
            </c:extLst>
          </c:dPt>
          <c:dPt>
            <c:idx val="8605"/>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433B-A35D-4391-AAFE-72E442723726}"/>
              </c:ext>
            </c:extLst>
          </c:dPt>
          <c:dPt>
            <c:idx val="8606"/>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433D-A35D-4391-AAFE-72E442723726}"/>
              </c:ext>
            </c:extLst>
          </c:dPt>
          <c:dPt>
            <c:idx val="8607"/>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433F-A35D-4391-AAFE-72E442723726}"/>
              </c:ext>
            </c:extLst>
          </c:dPt>
          <c:dPt>
            <c:idx val="8608"/>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4341-A35D-4391-AAFE-72E442723726}"/>
              </c:ext>
            </c:extLst>
          </c:dPt>
          <c:dPt>
            <c:idx val="8609"/>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4343-A35D-4391-AAFE-72E442723726}"/>
              </c:ext>
            </c:extLst>
          </c:dPt>
          <c:dPt>
            <c:idx val="8610"/>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345-A35D-4391-AAFE-72E442723726}"/>
              </c:ext>
            </c:extLst>
          </c:dPt>
          <c:dPt>
            <c:idx val="8611"/>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347-A35D-4391-AAFE-72E442723726}"/>
              </c:ext>
            </c:extLst>
          </c:dPt>
          <c:dPt>
            <c:idx val="8612"/>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349-A35D-4391-AAFE-72E442723726}"/>
              </c:ext>
            </c:extLst>
          </c:dPt>
          <c:dPt>
            <c:idx val="8613"/>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34B-A35D-4391-AAFE-72E442723726}"/>
              </c:ext>
            </c:extLst>
          </c:dPt>
          <c:dPt>
            <c:idx val="8614"/>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34D-A35D-4391-AAFE-72E442723726}"/>
              </c:ext>
            </c:extLst>
          </c:dPt>
          <c:dPt>
            <c:idx val="8615"/>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34F-A35D-4391-AAFE-72E442723726}"/>
              </c:ext>
            </c:extLst>
          </c:dPt>
          <c:dPt>
            <c:idx val="8616"/>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4351-A35D-4391-AAFE-72E442723726}"/>
              </c:ext>
            </c:extLst>
          </c:dPt>
          <c:dPt>
            <c:idx val="8617"/>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4353-A35D-4391-AAFE-72E442723726}"/>
              </c:ext>
            </c:extLst>
          </c:dPt>
          <c:dPt>
            <c:idx val="8618"/>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4355-A35D-4391-AAFE-72E442723726}"/>
              </c:ext>
            </c:extLst>
          </c:dPt>
          <c:dPt>
            <c:idx val="8619"/>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4357-A35D-4391-AAFE-72E442723726}"/>
              </c:ext>
            </c:extLst>
          </c:dPt>
          <c:dPt>
            <c:idx val="8620"/>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4359-A35D-4391-AAFE-72E442723726}"/>
              </c:ext>
            </c:extLst>
          </c:dPt>
          <c:dPt>
            <c:idx val="8621"/>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435B-A35D-4391-AAFE-72E442723726}"/>
              </c:ext>
            </c:extLst>
          </c:dPt>
          <c:dPt>
            <c:idx val="8622"/>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35D-A35D-4391-AAFE-72E442723726}"/>
              </c:ext>
            </c:extLst>
          </c:dPt>
          <c:dPt>
            <c:idx val="8623"/>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35F-A35D-4391-AAFE-72E442723726}"/>
              </c:ext>
            </c:extLst>
          </c:dPt>
          <c:dPt>
            <c:idx val="8624"/>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361-A35D-4391-AAFE-72E442723726}"/>
              </c:ext>
            </c:extLst>
          </c:dPt>
          <c:dPt>
            <c:idx val="8625"/>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363-A35D-4391-AAFE-72E442723726}"/>
              </c:ext>
            </c:extLst>
          </c:dPt>
          <c:dPt>
            <c:idx val="8626"/>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365-A35D-4391-AAFE-72E442723726}"/>
              </c:ext>
            </c:extLst>
          </c:dPt>
          <c:dPt>
            <c:idx val="8627"/>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367-A35D-4391-AAFE-72E442723726}"/>
              </c:ext>
            </c:extLst>
          </c:dPt>
          <c:dPt>
            <c:idx val="8628"/>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4369-A35D-4391-AAFE-72E442723726}"/>
              </c:ext>
            </c:extLst>
          </c:dPt>
          <c:dPt>
            <c:idx val="8629"/>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436B-A35D-4391-AAFE-72E442723726}"/>
              </c:ext>
            </c:extLst>
          </c:dPt>
          <c:dPt>
            <c:idx val="8630"/>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436D-A35D-4391-AAFE-72E442723726}"/>
              </c:ext>
            </c:extLst>
          </c:dPt>
          <c:dPt>
            <c:idx val="8631"/>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436F-A35D-4391-AAFE-72E442723726}"/>
              </c:ext>
            </c:extLst>
          </c:dPt>
          <c:dPt>
            <c:idx val="8632"/>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4371-A35D-4391-AAFE-72E442723726}"/>
              </c:ext>
            </c:extLst>
          </c:dPt>
          <c:dPt>
            <c:idx val="8633"/>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4373-A35D-4391-AAFE-72E442723726}"/>
              </c:ext>
            </c:extLst>
          </c:dPt>
          <c:dPt>
            <c:idx val="8634"/>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375-A35D-4391-AAFE-72E442723726}"/>
              </c:ext>
            </c:extLst>
          </c:dPt>
          <c:dPt>
            <c:idx val="8635"/>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377-A35D-4391-AAFE-72E442723726}"/>
              </c:ext>
            </c:extLst>
          </c:dPt>
          <c:dPt>
            <c:idx val="8636"/>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379-A35D-4391-AAFE-72E442723726}"/>
              </c:ext>
            </c:extLst>
          </c:dPt>
          <c:dPt>
            <c:idx val="8637"/>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37B-A35D-4391-AAFE-72E442723726}"/>
              </c:ext>
            </c:extLst>
          </c:dPt>
          <c:dPt>
            <c:idx val="8638"/>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37D-A35D-4391-AAFE-72E442723726}"/>
              </c:ext>
            </c:extLst>
          </c:dPt>
          <c:dPt>
            <c:idx val="8639"/>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37F-A35D-4391-AAFE-72E442723726}"/>
              </c:ext>
            </c:extLst>
          </c:dPt>
          <c:dPt>
            <c:idx val="8640"/>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4381-A35D-4391-AAFE-72E442723726}"/>
              </c:ext>
            </c:extLst>
          </c:dPt>
          <c:dPt>
            <c:idx val="8641"/>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4383-A35D-4391-AAFE-72E442723726}"/>
              </c:ext>
            </c:extLst>
          </c:dPt>
          <c:dPt>
            <c:idx val="8642"/>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4385-A35D-4391-AAFE-72E442723726}"/>
              </c:ext>
            </c:extLst>
          </c:dPt>
          <c:dPt>
            <c:idx val="8643"/>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4387-A35D-4391-AAFE-72E442723726}"/>
              </c:ext>
            </c:extLst>
          </c:dPt>
          <c:dPt>
            <c:idx val="8644"/>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4389-A35D-4391-AAFE-72E442723726}"/>
              </c:ext>
            </c:extLst>
          </c:dPt>
          <c:dPt>
            <c:idx val="8645"/>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438B-A35D-4391-AAFE-72E442723726}"/>
              </c:ext>
            </c:extLst>
          </c:dPt>
          <c:dPt>
            <c:idx val="8646"/>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438D-A35D-4391-AAFE-72E442723726}"/>
              </c:ext>
            </c:extLst>
          </c:dPt>
          <c:dPt>
            <c:idx val="8647"/>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438F-A35D-4391-AAFE-72E442723726}"/>
              </c:ext>
            </c:extLst>
          </c:dPt>
          <c:dPt>
            <c:idx val="8648"/>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4391-A35D-4391-AAFE-72E442723726}"/>
              </c:ext>
            </c:extLst>
          </c:dPt>
          <c:dPt>
            <c:idx val="8649"/>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4393-A35D-4391-AAFE-72E442723726}"/>
              </c:ext>
            </c:extLst>
          </c:dPt>
          <c:dPt>
            <c:idx val="8650"/>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4395-A35D-4391-AAFE-72E442723726}"/>
              </c:ext>
            </c:extLst>
          </c:dPt>
          <c:dPt>
            <c:idx val="8651"/>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4397-A35D-4391-AAFE-72E442723726}"/>
              </c:ext>
            </c:extLst>
          </c:dPt>
          <c:dPt>
            <c:idx val="8652"/>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399-A35D-4391-AAFE-72E442723726}"/>
              </c:ext>
            </c:extLst>
          </c:dPt>
          <c:dPt>
            <c:idx val="8653"/>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39B-A35D-4391-AAFE-72E442723726}"/>
              </c:ext>
            </c:extLst>
          </c:dPt>
          <c:dPt>
            <c:idx val="8654"/>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39D-A35D-4391-AAFE-72E442723726}"/>
              </c:ext>
            </c:extLst>
          </c:dPt>
          <c:dPt>
            <c:idx val="8655"/>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39F-A35D-4391-AAFE-72E442723726}"/>
              </c:ext>
            </c:extLst>
          </c:dPt>
          <c:dPt>
            <c:idx val="8656"/>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3A1-A35D-4391-AAFE-72E442723726}"/>
              </c:ext>
            </c:extLst>
          </c:dPt>
          <c:dPt>
            <c:idx val="8657"/>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3A3-A35D-4391-AAFE-72E442723726}"/>
              </c:ext>
            </c:extLst>
          </c:dPt>
          <c:dPt>
            <c:idx val="8658"/>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43A5-A35D-4391-AAFE-72E442723726}"/>
              </c:ext>
            </c:extLst>
          </c:dPt>
          <c:dPt>
            <c:idx val="8659"/>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43A7-A35D-4391-AAFE-72E442723726}"/>
              </c:ext>
            </c:extLst>
          </c:dPt>
          <c:dPt>
            <c:idx val="8660"/>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43A9-A35D-4391-AAFE-72E442723726}"/>
              </c:ext>
            </c:extLst>
          </c:dPt>
          <c:dPt>
            <c:idx val="8661"/>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43AB-A35D-4391-AAFE-72E442723726}"/>
              </c:ext>
            </c:extLst>
          </c:dPt>
          <c:dPt>
            <c:idx val="8662"/>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43AD-A35D-4391-AAFE-72E442723726}"/>
              </c:ext>
            </c:extLst>
          </c:dPt>
          <c:dPt>
            <c:idx val="8663"/>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43AF-A35D-4391-AAFE-72E442723726}"/>
              </c:ext>
            </c:extLst>
          </c:dPt>
          <c:dPt>
            <c:idx val="8664"/>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3B1-A35D-4391-AAFE-72E442723726}"/>
              </c:ext>
            </c:extLst>
          </c:dPt>
          <c:dPt>
            <c:idx val="8665"/>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3B3-A35D-4391-AAFE-72E442723726}"/>
              </c:ext>
            </c:extLst>
          </c:dPt>
          <c:dPt>
            <c:idx val="8666"/>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3B5-A35D-4391-AAFE-72E442723726}"/>
              </c:ext>
            </c:extLst>
          </c:dPt>
          <c:dPt>
            <c:idx val="8667"/>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3B7-A35D-4391-AAFE-72E442723726}"/>
              </c:ext>
            </c:extLst>
          </c:dPt>
          <c:dPt>
            <c:idx val="8668"/>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3B9-A35D-4391-AAFE-72E442723726}"/>
              </c:ext>
            </c:extLst>
          </c:dPt>
          <c:dPt>
            <c:idx val="8669"/>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3BB-A35D-4391-AAFE-72E442723726}"/>
              </c:ext>
            </c:extLst>
          </c:dPt>
          <c:dPt>
            <c:idx val="8670"/>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43BD-A35D-4391-AAFE-72E442723726}"/>
              </c:ext>
            </c:extLst>
          </c:dPt>
          <c:dPt>
            <c:idx val="8671"/>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43BF-A35D-4391-AAFE-72E442723726}"/>
              </c:ext>
            </c:extLst>
          </c:dPt>
          <c:dPt>
            <c:idx val="8672"/>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43C1-A35D-4391-AAFE-72E442723726}"/>
              </c:ext>
            </c:extLst>
          </c:dPt>
          <c:dPt>
            <c:idx val="8673"/>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43C3-A35D-4391-AAFE-72E442723726}"/>
              </c:ext>
            </c:extLst>
          </c:dPt>
          <c:dPt>
            <c:idx val="8674"/>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43C5-A35D-4391-AAFE-72E442723726}"/>
              </c:ext>
            </c:extLst>
          </c:dPt>
          <c:dPt>
            <c:idx val="8675"/>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43C7-A35D-4391-AAFE-72E442723726}"/>
              </c:ext>
            </c:extLst>
          </c:dPt>
          <c:dPt>
            <c:idx val="8676"/>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3C9-A35D-4391-AAFE-72E442723726}"/>
              </c:ext>
            </c:extLst>
          </c:dPt>
          <c:dPt>
            <c:idx val="8677"/>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3CB-A35D-4391-AAFE-72E442723726}"/>
              </c:ext>
            </c:extLst>
          </c:dPt>
          <c:dPt>
            <c:idx val="8678"/>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3CD-A35D-4391-AAFE-72E442723726}"/>
              </c:ext>
            </c:extLst>
          </c:dPt>
          <c:dPt>
            <c:idx val="8679"/>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3CF-A35D-4391-AAFE-72E442723726}"/>
              </c:ext>
            </c:extLst>
          </c:dPt>
          <c:dPt>
            <c:idx val="8680"/>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3D1-A35D-4391-AAFE-72E442723726}"/>
              </c:ext>
            </c:extLst>
          </c:dPt>
          <c:dPt>
            <c:idx val="8681"/>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3D3-A35D-4391-AAFE-72E442723726}"/>
              </c:ext>
            </c:extLst>
          </c:dPt>
          <c:dPt>
            <c:idx val="8682"/>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43D5-A35D-4391-AAFE-72E442723726}"/>
              </c:ext>
            </c:extLst>
          </c:dPt>
          <c:dPt>
            <c:idx val="8683"/>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43D7-A35D-4391-AAFE-72E442723726}"/>
              </c:ext>
            </c:extLst>
          </c:dPt>
          <c:dPt>
            <c:idx val="8684"/>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43D9-A35D-4391-AAFE-72E442723726}"/>
              </c:ext>
            </c:extLst>
          </c:dPt>
          <c:dPt>
            <c:idx val="8685"/>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43DB-A35D-4391-AAFE-72E442723726}"/>
              </c:ext>
            </c:extLst>
          </c:dPt>
          <c:dPt>
            <c:idx val="8686"/>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43DD-A35D-4391-AAFE-72E442723726}"/>
              </c:ext>
            </c:extLst>
          </c:dPt>
          <c:dPt>
            <c:idx val="8687"/>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43DF-A35D-4391-AAFE-72E442723726}"/>
              </c:ext>
            </c:extLst>
          </c:dPt>
          <c:dPt>
            <c:idx val="8688"/>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3E1-A35D-4391-AAFE-72E442723726}"/>
              </c:ext>
            </c:extLst>
          </c:dPt>
          <c:dPt>
            <c:idx val="8689"/>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3E3-A35D-4391-AAFE-72E442723726}"/>
              </c:ext>
            </c:extLst>
          </c:dPt>
          <c:dPt>
            <c:idx val="8690"/>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3E5-A35D-4391-AAFE-72E442723726}"/>
              </c:ext>
            </c:extLst>
          </c:dPt>
          <c:dPt>
            <c:idx val="8691"/>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3E7-A35D-4391-AAFE-72E442723726}"/>
              </c:ext>
            </c:extLst>
          </c:dPt>
          <c:dPt>
            <c:idx val="8692"/>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3E9-A35D-4391-AAFE-72E442723726}"/>
              </c:ext>
            </c:extLst>
          </c:dPt>
          <c:dPt>
            <c:idx val="8693"/>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3EB-A35D-4391-AAFE-72E442723726}"/>
              </c:ext>
            </c:extLst>
          </c:dPt>
          <c:dPt>
            <c:idx val="8694"/>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43ED-A35D-4391-AAFE-72E442723726}"/>
              </c:ext>
            </c:extLst>
          </c:dPt>
          <c:dPt>
            <c:idx val="8695"/>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43EF-A35D-4391-AAFE-72E442723726}"/>
              </c:ext>
            </c:extLst>
          </c:dPt>
          <c:dPt>
            <c:idx val="8696"/>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43F1-A35D-4391-AAFE-72E442723726}"/>
              </c:ext>
            </c:extLst>
          </c:dPt>
          <c:dPt>
            <c:idx val="8697"/>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43F3-A35D-4391-AAFE-72E442723726}"/>
              </c:ext>
            </c:extLst>
          </c:dPt>
          <c:dPt>
            <c:idx val="8698"/>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43F5-A35D-4391-AAFE-72E442723726}"/>
              </c:ext>
            </c:extLst>
          </c:dPt>
          <c:dPt>
            <c:idx val="8699"/>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43F7-A35D-4391-AAFE-72E442723726}"/>
              </c:ext>
            </c:extLst>
          </c:dPt>
          <c:dPt>
            <c:idx val="8700"/>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43F9-A35D-4391-AAFE-72E442723726}"/>
              </c:ext>
            </c:extLst>
          </c:dPt>
          <c:dPt>
            <c:idx val="8701"/>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43FB-A35D-4391-AAFE-72E442723726}"/>
              </c:ext>
            </c:extLst>
          </c:dPt>
          <c:dPt>
            <c:idx val="8702"/>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43FD-A35D-4391-AAFE-72E442723726}"/>
              </c:ext>
            </c:extLst>
          </c:dPt>
          <c:dPt>
            <c:idx val="8703"/>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43FF-A35D-4391-AAFE-72E442723726}"/>
              </c:ext>
            </c:extLst>
          </c:dPt>
          <c:dPt>
            <c:idx val="8704"/>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4401-A35D-4391-AAFE-72E442723726}"/>
              </c:ext>
            </c:extLst>
          </c:dPt>
          <c:dPt>
            <c:idx val="8705"/>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4403-A35D-4391-AAFE-72E442723726}"/>
              </c:ext>
            </c:extLst>
          </c:dPt>
          <c:dPt>
            <c:idx val="8706"/>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405-A35D-4391-AAFE-72E442723726}"/>
              </c:ext>
            </c:extLst>
          </c:dPt>
          <c:dPt>
            <c:idx val="8707"/>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407-A35D-4391-AAFE-72E442723726}"/>
              </c:ext>
            </c:extLst>
          </c:dPt>
          <c:dPt>
            <c:idx val="8708"/>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409-A35D-4391-AAFE-72E442723726}"/>
              </c:ext>
            </c:extLst>
          </c:dPt>
          <c:dPt>
            <c:idx val="8709"/>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40B-A35D-4391-AAFE-72E442723726}"/>
              </c:ext>
            </c:extLst>
          </c:dPt>
          <c:dPt>
            <c:idx val="8710"/>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40D-A35D-4391-AAFE-72E442723726}"/>
              </c:ext>
            </c:extLst>
          </c:dPt>
          <c:dPt>
            <c:idx val="8711"/>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40F-A35D-4391-AAFE-72E442723726}"/>
              </c:ext>
            </c:extLst>
          </c:dPt>
          <c:dPt>
            <c:idx val="8712"/>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4411-A35D-4391-AAFE-72E442723726}"/>
              </c:ext>
            </c:extLst>
          </c:dPt>
          <c:dPt>
            <c:idx val="8713"/>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4413-A35D-4391-AAFE-72E442723726}"/>
              </c:ext>
            </c:extLst>
          </c:dPt>
          <c:dPt>
            <c:idx val="8714"/>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4415-A35D-4391-AAFE-72E442723726}"/>
              </c:ext>
            </c:extLst>
          </c:dPt>
          <c:dPt>
            <c:idx val="8715"/>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4417-A35D-4391-AAFE-72E442723726}"/>
              </c:ext>
            </c:extLst>
          </c:dPt>
          <c:dPt>
            <c:idx val="8716"/>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4419-A35D-4391-AAFE-72E442723726}"/>
              </c:ext>
            </c:extLst>
          </c:dPt>
          <c:dPt>
            <c:idx val="8717"/>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441B-A35D-4391-AAFE-72E442723726}"/>
              </c:ext>
            </c:extLst>
          </c:dPt>
          <c:dPt>
            <c:idx val="8718"/>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41D-A35D-4391-AAFE-72E442723726}"/>
              </c:ext>
            </c:extLst>
          </c:dPt>
          <c:dPt>
            <c:idx val="8719"/>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41F-A35D-4391-AAFE-72E442723726}"/>
              </c:ext>
            </c:extLst>
          </c:dPt>
          <c:dPt>
            <c:idx val="8720"/>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421-A35D-4391-AAFE-72E442723726}"/>
              </c:ext>
            </c:extLst>
          </c:dPt>
          <c:dPt>
            <c:idx val="8721"/>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423-A35D-4391-AAFE-72E442723726}"/>
              </c:ext>
            </c:extLst>
          </c:dPt>
          <c:dPt>
            <c:idx val="8722"/>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425-A35D-4391-AAFE-72E442723726}"/>
              </c:ext>
            </c:extLst>
          </c:dPt>
          <c:dPt>
            <c:idx val="8723"/>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427-A35D-4391-AAFE-72E442723726}"/>
              </c:ext>
            </c:extLst>
          </c:dPt>
          <c:dPt>
            <c:idx val="8724"/>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4429-A35D-4391-AAFE-72E442723726}"/>
              </c:ext>
            </c:extLst>
          </c:dPt>
          <c:dPt>
            <c:idx val="8725"/>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442B-A35D-4391-AAFE-72E442723726}"/>
              </c:ext>
            </c:extLst>
          </c:dPt>
          <c:dPt>
            <c:idx val="8726"/>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442D-A35D-4391-AAFE-72E442723726}"/>
              </c:ext>
            </c:extLst>
          </c:dPt>
          <c:dPt>
            <c:idx val="8727"/>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442F-A35D-4391-AAFE-72E442723726}"/>
              </c:ext>
            </c:extLst>
          </c:dPt>
          <c:dPt>
            <c:idx val="8728"/>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4431-A35D-4391-AAFE-72E442723726}"/>
              </c:ext>
            </c:extLst>
          </c:dPt>
          <c:dPt>
            <c:idx val="8729"/>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4433-A35D-4391-AAFE-72E442723726}"/>
              </c:ext>
            </c:extLst>
          </c:dPt>
          <c:dPt>
            <c:idx val="8730"/>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435-A35D-4391-AAFE-72E442723726}"/>
              </c:ext>
            </c:extLst>
          </c:dPt>
          <c:dPt>
            <c:idx val="8731"/>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437-A35D-4391-AAFE-72E442723726}"/>
              </c:ext>
            </c:extLst>
          </c:dPt>
          <c:dPt>
            <c:idx val="8732"/>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439-A35D-4391-AAFE-72E442723726}"/>
              </c:ext>
            </c:extLst>
          </c:dPt>
          <c:dPt>
            <c:idx val="8733"/>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43B-A35D-4391-AAFE-72E442723726}"/>
              </c:ext>
            </c:extLst>
          </c:dPt>
          <c:dPt>
            <c:idx val="8734"/>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43D-A35D-4391-AAFE-72E442723726}"/>
              </c:ext>
            </c:extLst>
          </c:dPt>
          <c:dPt>
            <c:idx val="8735"/>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43F-A35D-4391-AAFE-72E442723726}"/>
              </c:ext>
            </c:extLst>
          </c:dPt>
          <c:dPt>
            <c:idx val="8736"/>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4441-A35D-4391-AAFE-72E442723726}"/>
              </c:ext>
            </c:extLst>
          </c:dPt>
          <c:dPt>
            <c:idx val="8737"/>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4443-A35D-4391-AAFE-72E442723726}"/>
              </c:ext>
            </c:extLst>
          </c:dPt>
          <c:dPt>
            <c:idx val="8738"/>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4445-A35D-4391-AAFE-72E442723726}"/>
              </c:ext>
            </c:extLst>
          </c:dPt>
          <c:dPt>
            <c:idx val="8739"/>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4447-A35D-4391-AAFE-72E442723726}"/>
              </c:ext>
            </c:extLst>
          </c:dPt>
          <c:dPt>
            <c:idx val="8740"/>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4449-A35D-4391-AAFE-72E442723726}"/>
              </c:ext>
            </c:extLst>
          </c:dPt>
          <c:dPt>
            <c:idx val="8741"/>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444B-A35D-4391-AAFE-72E442723726}"/>
              </c:ext>
            </c:extLst>
          </c:dPt>
          <c:dPt>
            <c:idx val="8742"/>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44D-A35D-4391-AAFE-72E442723726}"/>
              </c:ext>
            </c:extLst>
          </c:dPt>
          <c:dPt>
            <c:idx val="8743"/>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44F-A35D-4391-AAFE-72E442723726}"/>
              </c:ext>
            </c:extLst>
          </c:dPt>
          <c:dPt>
            <c:idx val="8744"/>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451-A35D-4391-AAFE-72E442723726}"/>
              </c:ext>
            </c:extLst>
          </c:dPt>
          <c:dPt>
            <c:idx val="8745"/>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453-A35D-4391-AAFE-72E442723726}"/>
              </c:ext>
            </c:extLst>
          </c:dPt>
          <c:dPt>
            <c:idx val="8746"/>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455-A35D-4391-AAFE-72E442723726}"/>
              </c:ext>
            </c:extLst>
          </c:dPt>
          <c:dPt>
            <c:idx val="8747"/>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457-A35D-4391-AAFE-72E442723726}"/>
              </c:ext>
            </c:extLst>
          </c:dPt>
          <c:dPt>
            <c:idx val="8748"/>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4459-A35D-4391-AAFE-72E442723726}"/>
              </c:ext>
            </c:extLst>
          </c:dPt>
          <c:dPt>
            <c:idx val="8749"/>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445B-A35D-4391-AAFE-72E442723726}"/>
              </c:ext>
            </c:extLst>
          </c:dPt>
          <c:dPt>
            <c:idx val="8750"/>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445D-A35D-4391-AAFE-72E442723726}"/>
              </c:ext>
            </c:extLst>
          </c:dPt>
          <c:dPt>
            <c:idx val="8751"/>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445F-A35D-4391-AAFE-72E442723726}"/>
              </c:ext>
            </c:extLst>
          </c:dPt>
          <c:dPt>
            <c:idx val="8752"/>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4461-A35D-4391-AAFE-72E442723726}"/>
              </c:ext>
            </c:extLst>
          </c:dPt>
          <c:dPt>
            <c:idx val="8753"/>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4463-A35D-4391-AAFE-72E442723726}"/>
              </c:ext>
            </c:extLst>
          </c:dPt>
          <c:dPt>
            <c:idx val="8754"/>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4465-A35D-4391-AAFE-72E442723726}"/>
              </c:ext>
            </c:extLst>
          </c:dPt>
          <c:dPt>
            <c:idx val="8755"/>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4467-A35D-4391-AAFE-72E442723726}"/>
              </c:ext>
            </c:extLst>
          </c:dPt>
          <c:dPt>
            <c:idx val="8756"/>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4469-A35D-4391-AAFE-72E442723726}"/>
              </c:ext>
            </c:extLst>
          </c:dPt>
          <c:dPt>
            <c:idx val="8757"/>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446B-A35D-4391-AAFE-72E442723726}"/>
              </c:ext>
            </c:extLst>
          </c:dPt>
          <c:dPt>
            <c:idx val="8758"/>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446D-A35D-4391-AAFE-72E442723726}"/>
              </c:ext>
            </c:extLst>
          </c:dPt>
          <c:dPt>
            <c:idx val="8759"/>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446F-A35D-4391-AAFE-72E442723726}"/>
              </c:ext>
            </c:extLst>
          </c:dPt>
          <c:dPt>
            <c:idx val="8760"/>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471-A35D-4391-AAFE-72E442723726}"/>
              </c:ext>
            </c:extLst>
          </c:dPt>
          <c:dPt>
            <c:idx val="8761"/>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473-A35D-4391-AAFE-72E442723726}"/>
              </c:ext>
            </c:extLst>
          </c:dPt>
          <c:dPt>
            <c:idx val="8762"/>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475-A35D-4391-AAFE-72E442723726}"/>
              </c:ext>
            </c:extLst>
          </c:dPt>
          <c:dPt>
            <c:idx val="8763"/>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477-A35D-4391-AAFE-72E442723726}"/>
              </c:ext>
            </c:extLst>
          </c:dPt>
          <c:dPt>
            <c:idx val="8764"/>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479-A35D-4391-AAFE-72E442723726}"/>
              </c:ext>
            </c:extLst>
          </c:dPt>
          <c:dPt>
            <c:idx val="8765"/>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47B-A35D-4391-AAFE-72E442723726}"/>
              </c:ext>
            </c:extLst>
          </c:dPt>
          <c:dPt>
            <c:idx val="8766"/>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447D-A35D-4391-AAFE-72E442723726}"/>
              </c:ext>
            </c:extLst>
          </c:dPt>
          <c:dPt>
            <c:idx val="8767"/>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447F-A35D-4391-AAFE-72E442723726}"/>
              </c:ext>
            </c:extLst>
          </c:dPt>
          <c:dPt>
            <c:idx val="8768"/>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4481-A35D-4391-AAFE-72E442723726}"/>
              </c:ext>
            </c:extLst>
          </c:dPt>
          <c:dPt>
            <c:idx val="8769"/>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4483-A35D-4391-AAFE-72E442723726}"/>
              </c:ext>
            </c:extLst>
          </c:dPt>
          <c:dPt>
            <c:idx val="8770"/>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4485-A35D-4391-AAFE-72E442723726}"/>
              </c:ext>
            </c:extLst>
          </c:dPt>
          <c:dPt>
            <c:idx val="8771"/>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4487-A35D-4391-AAFE-72E442723726}"/>
              </c:ext>
            </c:extLst>
          </c:dPt>
          <c:dPt>
            <c:idx val="8772"/>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489-A35D-4391-AAFE-72E442723726}"/>
              </c:ext>
            </c:extLst>
          </c:dPt>
          <c:dPt>
            <c:idx val="8773"/>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48B-A35D-4391-AAFE-72E442723726}"/>
              </c:ext>
            </c:extLst>
          </c:dPt>
          <c:dPt>
            <c:idx val="8774"/>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48D-A35D-4391-AAFE-72E442723726}"/>
              </c:ext>
            </c:extLst>
          </c:dPt>
          <c:dPt>
            <c:idx val="8775"/>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48F-A35D-4391-AAFE-72E442723726}"/>
              </c:ext>
            </c:extLst>
          </c:dPt>
          <c:dPt>
            <c:idx val="8776"/>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491-A35D-4391-AAFE-72E442723726}"/>
              </c:ext>
            </c:extLst>
          </c:dPt>
          <c:dPt>
            <c:idx val="8777"/>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493-A35D-4391-AAFE-72E442723726}"/>
              </c:ext>
            </c:extLst>
          </c:dPt>
          <c:dPt>
            <c:idx val="8778"/>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4495-A35D-4391-AAFE-72E442723726}"/>
              </c:ext>
            </c:extLst>
          </c:dPt>
          <c:dPt>
            <c:idx val="8779"/>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4497-A35D-4391-AAFE-72E442723726}"/>
              </c:ext>
            </c:extLst>
          </c:dPt>
          <c:dPt>
            <c:idx val="8780"/>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4499-A35D-4391-AAFE-72E442723726}"/>
              </c:ext>
            </c:extLst>
          </c:dPt>
          <c:dPt>
            <c:idx val="8781"/>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449B-A35D-4391-AAFE-72E442723726}"/>
              </c:ext>
            </c:extLst>
          </c:dPt>
          <c:dPt>
            <c:idx val="8782"/>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449D-A35D-4391-AAFE-72E442723726}"/>
              </c:ext>
            </c:extLst>
          </c:dPt>
          <c:dPt>
            <c:idx val="8783"/>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449F-A35D-4391-AAFE-72E442723726}"/>
              </c:ext>
            </c:extLst>
          </c:dPt>
          <c:dPt>
            <c:idx val="8784"/>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4A1-A35D-4391-AAFE-72E442723726}"/>
              </c:ext>
            </c:extLst>
          </c:dPt>
          <c:dPt>
            <c:idx val="8785"/>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4A3-A35D-4391-AAFE-72E442723726}"/>
              </c:ext>
            </c:extLst>
          </c:dPt>
          <c:dPt>
            <c:idx val="8786"/>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4A5-A35D-4391-AAFE-72E442723726}"/>
              </c:ext>
            </c:extLst>
          </c:dPt>
          <c:dPt>
            <c:idx val="8787"/>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4A7-A35D-4391-AAFE-72E442723726}"/>
              </c:ext>
            </c:extLst>
          </c:dPt>
          <c:dPt>
            <c:idx val="8788"/>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4A9-A35D-4391-AAFE-72E442723726}"/>
              </c:ext>
            </c:extLst>
          </c:dPt>
          <c:dPt>
            <c:idx val="8789"/>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4AB-A35D-4391-AAFE-72E442723726}"/>
              </c:ext>
            </c:extLst>
          </c:dPt>
          <c:dPt>
            <c:idx val="8790"/>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44AD-A35D-4391-AAFE-72E442723726}"/>
              </c:ext>
            </c:extLst>
          </c:dPt>
          <c:dPt>
            <c:idx val="8791"/>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44AF-A35D-4391-AAFE-72E442723726}"/>
              </c:ext>
            </c:extLst>
          </c:dPt>
          <c:dPt>
            <c:idx val="8792"/>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44B1-A35D-4391-AAFE-72E442723726}"/>
              </c:ext>
            </c:extLst>
          </c:dPt>
          <c:dPt>
            <c:idx val="8793"/>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44B3-A35D-4391-AAFE-72E442723726}"/>
              </c:ext>
            </c:extLst>
          </c:dPt>
          <c:dPt>
            <c:idx val="8794"/>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44B5-A35D-4391-AAFE-72E442723726}"/>
              </c:ext>
            </c:extLst>
          </c:dPt>
          <c:dPt>
            <c:idx val="8795"/>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44B7-A35D-4391-AAFE-72E442723726}"/>
              </c:ext>
            </c:extLst>
          </c:dPt>
          <c:dPt>
            <c:idx val="8796"/>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4B9-A35D-4391-AAFE-72E442723726}"/>
              </c:ext>
            </c:extLst>
          </c:dPt>
          <c:dPt>
            <c:idx val="8797"/>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4BB-A35D-4391-AAFE-72E442723726}"/>
              </c:ext>
            </c:extLst>
          </c:dPt>
          <c:dPt>
            <c:idx val="8798"/>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4BD-A35D-4391-AAFE-72E442723726}"/>
              </c:ext>
            </c:extLst>
          </c:dPt>
          <c:dPt>
            <c:idx val="8799"/>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4BF-A35D-4391-AAFE-72E442723726}"/>
              </c:ext>
            </c:extLst>
          </c:dPt>
          <c:dPt>
            <c:idx val="8800"/>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4C1-A35D-4391-AAFE-72E442723726}"/>
              </c:ext>
            </c:extLst>
          </c:dPt>
          <c:dPt>
            <c:idx val="8801"/>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4C3-A35D-4391-AAFE-72E442723726}"/>
              </c:ext>
            </c:extLst>
          </c:dPt>
          <c:dPt>
            <c:idx val="8802"/>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44C5-A35D-4391-AAFE-72E442723726}"/>
              </c:ext>
            </c:extLst>
          </c:dPt>
          <c:dPt>
            <c:idx val="8803"/>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44C7-A35D-4391-AAFE-72E442723726}"/>
              </c:ext>
            </c:extLst>
          </c:dPt>
          <c:dPt>
            <c:idx val="8804"/>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44C9-A35D-4391-AAFE-72E442723726}"/>
              </c:ext>
            </c:extLst>
          </c:dPt>
          <c:dPt>
            <c:idx val="8805"/>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44CB-A35D-4391-AAFE-72E442723726}"/>
              </c:ext>
            </c:extLst>
          </c:dPt>
          <c:dPt>
            <c:idx val="8806"/>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44CD-A35D-4391-AAFE-72E442723726}"/>
              </c:ext>
            </c:extLst>
          </c:dPt>
          <c:dPt>
            <c:idx val="8807"/>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44CF-A35D-4391-AAFE-72E442723726}"/>
              </c:ext>
            </c:extLst>
          </c:dPt>
          <c:dPt>
            <c:idx val="8808"/>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44D1-A35D-4391-AAFE-72E442723726}"/>
              </c:ext>
            </c:extLst>
          </c:dPt>
          <c:dPt>
            <c:idx val="8809"/>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44D3-A35D-4391-AAFE-72E442723726}"/>
              </c:ext>
            </c:extLst>
          </c:dPt>
          <c:dPt>
            <c:idx val="8810"/>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44D5-A35D-4391-AAFE-72E442723726}"/>
              </c:ext>
            </c:extLst>
          </c:dPt>
          <c:dPt>
            <c:idx val="8811"/>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44D7-A35D-4391-AAFE-72E442723726}"/>
              </c:ext>
            </c:extLst>
          </c:dPt>
          <c:dPt>
            <c:idx val="8812"/>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44D9-A35D-4391-AAFE-72E442723726}"/>
              </c:ext>
            </c:extLst>
          </c:dPt>
          <c:dPt>
            <c:idx val="8813"/>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44DB-A35D-4391-AAFE-72E442723726}"/>
              </c:ext>
            </c:extLst>
          </c:dPt>
          <c:dPt>
            <c:idx val="8814"/>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4DD-A35D-4391-AAFE-72E442723726}"/>
              </c:ext>
            </c:extLst>
          </c:dPt>
          <c:dPt>
            <c:idx val="8815"/>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4DF-A35D-4391-AAFE-72E442723726}"/>
              </c:ext>
            </c:extLst>
          </c:dPt>
          <c:dPt>
            <c:idx val="8816"/>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4E1-A35D-4391-AAFE-72E442723726}"/>
              </c:ext>
            </c:extLst>
          </c:dPt>
          <c:dPt>
            <c:idx val="8817"/>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4E3-A35D-4391-AAFE-72E442723726}"/>
              </c:ext>
            </c:extLst>
          </c:dPt>
          <c:dPt>
            <c:idx val="8818"/>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4E5-A35D-4391-AAFE-72E442723726}"/>
              </c:ext>
            </c:extLst>
          </c:dPt>
          <c:dPt>
            <c:idx val="8819"/>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4E7-A35D-4391-AAFE-72E442723726}"/>
              </c:ext>
            </c:extLst>
          </c:dPt>
          <c:dPt>
            <c:idx val="8820"/>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44E9-A35D-4391-AAFE-72E442723726}"/>
              </c:ext>
            </c:extLst>
          </c:dPt>
          <c:dPt>
            <c:idx val="8821"/>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44EB-A35D-4391-AAFE-72E442723726}"/>
              </c:ext>
            </c:extLst>
          </c:dPt>
          <c:dPt>
            <c:idx val="8822"/>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44ED-A35D-4391-AAFE-72E442723726}"/>
              </c:ext>
            </c:extLst>
          </c:dPt>
          <c:dPt>
            <c:idx val="8823"/>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44EF-A35D-4391-AAFE-72E442723726}"/>
              </c:ext>
            </c:extLst>
          </c:dPt>
          <c:dPt>
            <c:idx val="8824"/>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44F1-A35D-4391-AAFE-72E442723726}"/>
              </c:ext>
            </c:extLst>
          </c:dPt>
          <c:dPt>
            <c:idx val="8825"/>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44F3-A35D-4391-AAFE-72E442723726}"/>
              </c:ext>
            </c:extLst>
          </c:dPt>
          <c:dPt>
            <c:idx val="8826"/>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4F5-A35D-4391-AAFE-72E442723726}"/>
              </c:ext>
            </c:extLst>
          </c:dPt>
          <c:dPt>
            <c:idx val="8827"/>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4F7-A35D-4391-AAFE-72E442723726}"/>
              </c:ext>
            </c:extLst>
          </c:dPt>
          <c:dPt>
            <c:idx val="8828"/>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4F9-A35D-4391-AAFE-72E442723726}"/>
              </c:ext>
            </c:extLst>
          </c:dPt>
          <c:dPt>
            <c:idx val="8829"/>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4FB-A35D-4391-AAFE-72E442723726}"/>
              </c:ext>
            </c:extLst>
          </c:dPt>
          <c:dPt>
            <c:idx val="8830"/>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4FD-A35D-4391-AAFE-72E442723726}"/>
              </c:ext>
            </c:extLst>
          </c:dPt>
          <c:dPt>
            <c:idx val="8831"/>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4FF-A35D-4391-AAFE-72E442723726}"/>
              </c:ext>
            </c:extLst>
          </c:dPt>
          <c:dPt>
            <c:idx val="8832"/>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4501-A35D-4391-AAFE-72E442723726}"/>
              </c:ext>
            </c:extLst>
          </c:dPt>
          <c:dPt>
            <c:idx val="8833"/>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4503-A35D-4391-AAFE-72E442723726}"/>
              </c:ext>
            </c:extLst>
          </c:dPt>
          <c:dPt>
            <c:idx val="8834"/>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4505-A35D-4391-AAFE-72E442723726}"/>
              </c:ext>
            </c:extLst>
          </c:dPt>
          <c:dPt>
            <c:idx val="8835"/>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4507-A35D-4391-AAFE-72E442723726}"/>
              </c:ext>
            </c:extLst>
          </c:dPt>
          <c:dPt>
            <c:idx val="8836"/>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4509-A35D-4391-AAFE-72E442723726}"/>
              </c:ext>
            </c:extLst>
          </c:dPt>
          <c:dPt>
            <c:idx val="8837"/>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450B-A35D-4391-AAFE-72E442723726}"/>
              </c:ext>
            </c:extLst>
          </c:dPt>
          <c:dPt>
            <c:idx val="8838"/>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50D-A35D-4391-AAFE-72E442723726}"/>
              </c:ext>
            </c:extLst>
          </c:dPt>
          <c:dPt>
            <c:idx val="8839"/>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50F-A35D-4391-AAFE-72E442723726}"/>
              </c:ext>
            </c:extLst>
          </c:dPt>
          <c:dPt>
            <c:idx val="8840"/>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511-A35D-4391-AAFE-72E442723726}"/>
              </c:ext>
            </c:extLst>
          </c:dPt>
          <c:dPt>
            <c:idx val="8841"/>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513-A35D-4391-AAFE-72E442723726}"/>
              </c:ext>
            </c:extLst>
          </c:dPt>
          <c:dPt>
            <c:idx val="8842"/>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515-A35D-4391-AAFE-72E442723726}"/>
              </c:ext>
            </c:extLst>
          </c:dPt>
          <c:dPt>
            <c:idx val="8843"/>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517-A35D-4391-AAFE-72E442723726}"/>
              </c:ext>
            </c:extLst>
          </c:dPt>
          <c:dPt>
            <c:idx val="8844"/>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4519-A35D-4391-AAFE-72E442723726}"/>
              </c:ext>
            </c:extLst>
          </c:dPt>
          <c:dPt>
            <c:idx val="8845"/>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451B-A35D-4391-AAFE-72E442723726}"/>
              </c:ext>
            </c:extLst>
          </c:dPt>
          <c:dPt>
            <c:idx val="8846"/>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451D-A35D-4391-AAFE-72E442723726}"/>
              </c:ext>
            </c:extLst>
          </c:dPt>
          <c:dPt>
            <c:idx val="8847"/>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451F-A35D-4391-AAFE-72E442723726}"/>
              </c:ext>
            </c:extLst>
          </c:dPt>
          <c:dPt>
            <c:idx val="8848"/>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4521-A35D-4391-AAFE-72E442723726}"/>
              </c:ext>
            </c:extLst>
          </c:dPt>
          <c:dPt>
            <c:idx val="8849"/>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4523-A35D-4391-AAFE-72E442723726}"/>
              </c:ext>
            </c:extLst>
          </c:dPt>
          <c:dPt>
            <c:idx val="8850"/>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525-A35D-4391-AAFE-72E442723726}"/>
              </c:ext>
            </c:extLst>
          </c:dPt>
          <c:dPt>
            <c:idx val="8851"/>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527-A35D-4391-AAFE-72E442723726}"/>
              </c:ext>
            </c:extLst>
          </c:dPt>
          <c:dPt>
            <c:idx val="8852"/>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529-A35D-4391-AAFE-72E442723726}"/>
              </c:ext>
            </c:extLst>
          </c:dPt>
          <c:dPt>
            <c:idx val="8853"/>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52B-A35D-4391-AAFE-72E442723726}"/>
              </c:ext>
            </c:extLst>
          </c:dPt>
          <c:dPt>
            <c:idx val="8854"/>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52D-A35D-4391-AAFE-72E442723726}"/>
              </c:ext>
            </c:extLst>
          </c:dPt>
          <c:dPt>
            <c:idx val="8855"/>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52F-A35D-4391-AAFE-72E442723726}"/>
              </c:ext>
            </c:extLst>
          </c:dPt>
          <c:dPt>
            <c:idx val="8856"/>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4531-A35D-4391-AAFE-72E442723726}"/>
              </c:ext>
            </c:extLst>
          </c:dPt>
          <c:dPt>
            <c:idx val="8857"/>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4533-A35D-4391-AAFE-72E442723726}"/>
              </c:ext>
            </c:extLst>
          </c:dPt>
          <c:dPt>
            <c:idx val="8858"/>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4535-A35D-4391-AAFE-72E442723726}"/>
              </c:ext>
            </c:extLst>
          </c:dPt>
          <c:dPt>
            <c:idx val="8859"/>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4537-A35D-4391-AAFE-72E442723726}"/>
              </c:ext>
            </c:extLst>
          </c:dPt>
          <c:dPt>
            <c:idx val="8860"/>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4539-A35D-4391-AAFE-72E442723726}"/>
              </c:ext>
            </c:extLst>
          </c:dPt>
          <c:dPt>
            <c:idx val="8861"/>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453B-A35D-4391-AAFE-72E442723726}"/>
              </c:ext>
            </c:extLst>
          </c:dPt>
          <c:dPt>
            <c:idx val="8862"/>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453D-A35D-4391-AAFE-72E442723726}"/>
              </c:ext>
            </c:extLst>
          </c:dPt>
          <c:dPt>
            <c:idx val="8863"/>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453F-A35D-4391-AAFE-72E442723726}"/>
              </c:ext>
            </c:extLst>
          </c:dPt>
          <c:dPt>
            <c:idx val="8864"/>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4541-A35D-4391-AAFE-72E442723726}"/>
              </c:ext>
            </c:extLst>
          </c:dPt>
          <c:dPt>
            <c:idx val="8865"/>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4543-A35D-4391-AAFE-72E442723726}"/>
              </c:ext>
            </c:extLst>
          </c:dPt>
          <c:dPt>
            <c:idx val="8866"/>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4545-A35D-4391-AAFE-72E442723726}"/>
              </c:ext>
            </c:extLst>
          </c:dPt>
          <c:dPt>
            <c:idx val="8867"/>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4547-A35D-4391-AAFE-72E442723726}"/>
              </c:ext>
            </c:extLst>
          </c:dPt>
          <c:dPt>
            <c:idx val="8868"/>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549-A35D-4391-AAFE-72E442723726}"/>
              </c:ext>
            </c:extLst>
          </c:dPt>
          <c:dPt>
            <c:idx val="8869"/>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54B-A35D-4391-AAFE-72E442723726}"/>
              </c:ext>
            </c:extLst>
          </c:dPt>
          <c:dPt>
            <c:idx val="8870"/>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54D-A35D-4391-AAFE-72E442723726}"/>
              </c:ext>
            </c:extLst>
          </c:dPt>
          <c:dPt>
            <c:idx val="8871"/>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54F-A35D-4391-AAFE-72E442723726}"/>
              </c:ext>
            </c:extLst>
          </c:dPt>
          <c:dPt>
            <c:idx val="8872"/>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551-A35D-4391-AAFE-72E442723726}"/>
              </c:ext>
            </c:extLst>
          </c:dPt>
          <c:dPt>
            <c:idx val="8873"/>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553-A35D-4391-AAFE-72E442723726}"/>
              </c:ext>
            </c:extLst>
          </c:dPt>
          <c:dPt>
            <c:idx val="8874"/>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4555-A35D-4391-AAFE-72E442723726}"/>
              </c:ext>
            </c:extLst>
          </c:dPt>
          <c:dPt>
            <c:idx val="8875"/>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4557-A35D-4391-AAFE-72E442723726}"/>
              </c:ext>
            </c:extLst>
          </c:dPt>
          <c:dPt>
            <c:idx val="8876"/>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4559-A35D-4391-AAFE-72E442723726}"/>
              </c:ext>
            </c:extLst>
          </c:dPt>
          <c:dPt>
            <c:idx val="8877"/>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455B-A35D-4391-AAFE-72E442723726}"/>
              </c:ext>
            </c:extLst>
          </c:dPt>
          <c:dPt>
            <c:idx val="8878"/>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455D-A35D-4391-AAFE-72E442723726}"/>
              </c:ext>
            </c:extLst>
          </c:dPt>
          <c:dPt>
            <c:idx val="8879"/>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455F-A35D-4391-AAFE-72E442723726}"/>
              </c:ext>
            </c:extLst>
          </c:dPt>
          <c:dPt>
            <c:idx val="8880"/>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561-A35D-4391-AAFE-72E442723726}"/>
              </c:ext>
            </c:extLst>
          </c:dPt>
          <c:dPt>
            <c:idx val="8881"/>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563-A35D-4391-AAFE-72E442723726}"/>
              </c:ext>
            </c:extLst>
          </c:dPt>
          <c:dPt>
            <c:idx val="8882"/>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565-A35D-4391-AAFE-72E442723726}"/>
              </c:ext>
            </c:extLst>
          </c:dPt>
          <c:dPt>
            <c:idx val="8883"/>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567-A35D-4391-AAFE-72E442723726}"/>
              </c:ext>
            </c:extLst>
          </c:dPt>
          <c:dPt>
            <c:idx val="8884"/>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569-A35D-4391-AAFE-72E442723726}"/>
              </c:ext>
            </c:extLst>
          </c:dPt>
          <c:dPt>
            <c:idx val="8885"/>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56B-A35D-4391-AAFE-72E442723726}"/>
              </c:ext>
            </c:extLst>
          </c:dPt>
          <c:dPt>
            <c:idx val="8886"/>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456D-A35D-4391-AAFE-72E442723726}"/>
              </c:ext>
            </c:extLst>
          </c:dPt>
          <c:dPt>
            <c:idx val="8887"/>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456F-A35D-4391-AAFE-72E442723726}"/>
              </c:ext>
            </c:extLst>
          </c:dPt>
          <c:dPt>
            <c:idx val="8888"/>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4571-A35D-4391-AAFE-72E442723726}"/>
              </c:ext>
            </c:extLst>
          </c:dPt>
          <c:dPt>
            <c:idx val="8889"/>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4573-A35D-4391-AAFE-72E442723726}"/>
              </c:ext>
            </c:extLst>
          </c:dPt>
          <c:dPt>
            <c:idx val="8890"/>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4575-A35D-4391-AAFE-72E442723726}"/>
              </c:ext>
            </c:extLst>
          </c:dPt>
          <c:dPt>
            <c:idx val="8891"/>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4577-A35D-4391-AAFE-72E442723726}"/>
              </c:ext>
            </c:extLst>
          </c:dPt>
          <c:dPt>
            <c:idx val="8892"/>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579-A35D-4391-AAFE-72E442723726}"/>
              </c:ext>
            </c:extLst>
          </c:dPt>
          <c:dPt>
            <c:idx val="8893"/>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57B-A35D-4391-AAFE-72E442723726}"/>
              </c:ext>
            </c:extLst>
          </c:dPt>
          <c:dPt>
            <c:idx val="8894"/>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57D-A35D-4391-AAFE-72E442723726}"/>
              </c:ext>
            </c:extLst>
          </c:dPt>
          <c:dPt>
            <c:idx val="8895"/>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57F-A35D-4391-AAFE-72E442723726}"/>
              </c:ext>
            </c:extLst>
          </c:dPt>
          <c:dPt>
            <c:idx val="8896"/>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581-A35D-4391-AAFE-72E442723726}"/>
              </c:ext>
            </c:extLst>
          </c:dPt>
          <c:dPt>
            <c:idx val="8897"/>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583-A35D-4391-AAFE-72E442723726}"/>
              </c:ext>
            </c:extLst>
          </c:dPt>
          <c:dPt>
            <c:idx val="8898"/>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4585-A35D-4391-AAFE-72E442723726}"/>
              </c:ext>
            </c:extLst>
          </c:dPt>
          <c:dPt>
            <c:idx val="8899"/>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4587-A35D-4391-AAFE-72E442723726}"/>
              </c:ext>
            </c:extLst>
          </c:dPt>
          <c:dPt>
            <c:idx val="8900"/>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4589-A35D-4391-AAFE-72E442723726}"/>
              </c:ext>
            </c:extLst>
          </c:dPt>
          <c:dPt>
            <c:idx val="8901"/>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458B-A35D-4391-AAFE-72E442723726}"/>
              </c:ext>
            </c:extLst>
          </c:dPt>
          <c:dPt>
            <c:idx val="8902"/>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458D-A35D-4391-AAFE-72E442723726}"/>
              </c:ext>
            </c:extLst>
          </c:dPt>
          <c:dPt>
            <c:idx val="8903"/>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458F-A35D-4391-AAFE-72E442723726}"/>
              </c:ext>
            </c:extLst>
          </c:dPt>
          <c:dPt>
            <c:idx val="8904"/>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591-A35D-4391-AAFE-72E442723726}"/>
              </c:ext>
            </c:extLst>
          </c:dPt>
          <c:dPt>
            <c:idx val="8905"/>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593-A35D-4391-AAFE-72E442723726}"/>
              </c:ext>
            </c:extLst>
          </c:dPt>
          <c:dPt>
            <c:idx val="8906"/>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595-A35D-4391-AAFE-72E442723726}"/>
              </c:ext>
            </c:extLst>
          </c:dPt>
          <c:dPt>
            <c:idx val="8907"/>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597-A35D-4391-AAFE-72E442723726}"/>
              </c:ext>
            </c:extLst>
          </c:dPt>
          <c:dPt>
            <c:idx val="8908"/>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599-A35D-4391-AAFE-72E442723726}"/>
              </c:ext>
            </c:extLst>
          </c:dPt>
          <c:dPt>
            <c:idx val="8909"/>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59B-A35D-4391-AAFE-72E442723726}"/>
              </c:ext>
            </c:extLst>
          </c:dPt>
          <c:dPt>
            <c:idx val="8910"/>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459D-A35D-4391-AAFE-72E442723726}"/>
              </c:ext>
            </c:extLst>
          </c:dPt>
          <c:dPt>
            <c:idx val="8911"/>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459F-A35D-4391-AAFE-72E442723726}"/>
              </c:ext>
            </c:extLst>
          </c:dPt>
          <c:dPt>
            <c:idx val="8912"/>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45A1-A35D-4391-AAFE-72E442723726}"/>
              </c:ext>
            </c:extLst>
          </c:dPt>
          <c:dPt>
            <c:idx val="8913"/>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45A3-A35D-4391-AAFE-72E442723726}"/>
              </c:ext>
            </c:extLst>
          </c:dPt>
          <c:dPt>
            <c:idx val="8914"/>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45A5-A35D-4391-AAFE-72E442723726}"/>
              </c:ext>
            </c:extLst>
          </c:dPt>
          <c:dPt>
            <c:idx val="8915"/>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45A7-A35D-4391-AAFE-72E442723726}"/>
              </c:ext>
            </c:extLst>
          </c:dPt>
          <c:dPt>
            <c:idx val="8916"/>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45A9-A35D-4391-AAFE-72E442723726}"/>
              </c:ext>
            </c:extLst>
          </c:dPt>
          <c:dPt>
            <c:idx val="8917"/>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45AB-A35D-4391-AAFE-72E442723726}"/>
              </c:ext>
            </c:extLst>
          </c:dPt>
          <c:dPt>
            <c:idx val="8918"/>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45AD-A35D-4391-AAFE-72E442723726}"/>
              </c:ext>
            </c:extLst>
          </c:dPt>
          <c:dPt>
            <c:idx val="8919"/>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45AF-A35D-4391-AAFE-72E442723726}"/>
              </c:ext>
            </c:extLst>
          </c:dPt>
          <c:dPt>
            <c:idx val="8920"/>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45B1-A35D-4391-AAFE-72E442723726}"/>
              </c:ext>
            </c:extLst>
          </c:dPt>
          <c:dPt>
            <c:idx val="8921"/>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45B3-A35D-4391-AAFE-72E442723726}"/>
              </c:ext>
            </c:extLst>
          </c:dPt>
          <c:dPt>
            <c:idx val="8922"/>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5B5-A35D-4391-AAFE-72E442723726}"/>
              </c:ext>
            </c:extLst>
          </c:dPt>
          <c:dPt>
            <c:idx val="8923"/>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5B7-A35D-4391-AAFE-72E442723726}"/>
              </c:ext>
            </c:extLst>
          </c:dPt>
          <c:dPt>
            <c:idx val="8924"/>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5B9-A35D-4391-AAFE-72E442723726}"/>
              </c:ext>
            </c:extLst>
          </c:dPt>
          <c:dPt>
            <c:idx val="8925"/>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5BB-A35D-4391-AAFE-72E442723726}"/>
              </c:ext>
            </c:extLst>
          </c:dPt>
          <c:dPt>
            <c:idx val="8926"/>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5BD-A35D-4391-AAFE-72E442723726}"/>
              </c:ext>
            </c:extLst>
          </c:dPt>
          <c:dPt>
            <c:idx val="8927"/>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5BF-A35D-4391-AAFE-72E442723726}"/>
              </c:ext>
            </c:extLst>
          </c:dPt>
          <c:dPt>
            <c:idx val="8928"/>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45C1-A35D-4391-AAFE-72E442723726}"/>
              </c:ext>
            </c:extLst>
          </c:dPt>
          <c:dPt>
            <c:idx val="8929"/>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45C3-A35D-4391-AAFE-72E442723726}"/>
              </c:ext>
            </c:extLst>
          </c:dPt>
          <c:dPt>
            <c:idx val="8930"/>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45C5-A35D-4391-AAFE-72E442723726}"/>
              </c:ext>
            </c:extLst>
          </c:dPt>
          <c:dPt>
            <c:idx val="8931"/>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45C7-A35D-4391-AAFE-72E442723726}"/>
              </c:ext>
            </c:extLst>
          </c:dPt>
          <c:dPt>
            <c:idx val="8932"/>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45C9-A35D-4391-AAFE-72E442723726}"/>
              </c:ext>
            </c:extLst>
          </c:dPt>
          <c:dPt>
            <c:idx val="8933"/>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45CB-A35D-4391-AAFE-72E442723726}"/>
              </c:ext>
            </c:extLst>
          </c:dPt>
          <c:dPt>
            <c:idx val="8934"/>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5CD-A35D-4391-AAFE-72E442723726}"/>
              </c:ext>
            </c:extLst>
          </c:dPt>
          <c:dPt>
            <c:idx val="8935"/>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5CF-A35D-4391-AAFE-72E442723726}"/>
              </c:ext>
            </c:extLst>
          </c:dPt>
          <c:dPt>
            <c:idx val="8936"/>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5D1-A35D-4391-AAFE-72E442723726}"/>
              </c:ext>
            </c:extLst>
          </c:dPt>
          <c:dPt>
            <c:idx val="8937"/>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5D3-A35D-4391-AAFE-72E442723726}"/>
              </c:ext>
            </c:extLst>
          </c:dPt>
          <c:dPt>
            <c:idx val="8938"/>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5D5-A35D-4391-AAFE-72E442723726}"/>
              </c:ext>
            </c:extLst>
          </c:dPt>
          <c:dPt>
            <c:idx val="8939"/>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5D7-A35D-4391-AAFE-72E442723726}"/>
              </c:ext>
            </c:extLst>
          </c:dPt>
          <c:dPt>
            <c:idx val="8940"/>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45D9-A35D-4391-AAFE-72E442723726}"/>
              </c:ext>
            </c:extLst>
          </c:dPt>
          <c:dPt>
            <c:idx val="8941"/>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45DB-A35D-4391-AAFE-72E442723726}"/>
              </c:ext>
            </c:extLst>
          </c:dPt>
          <c:dPt>
            <c:idx val="8942"/>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45DD-A35D-4391-AAFE-72E442723726}"/>
              </c:ext>
            </c:extLst>
          </c:dPt>
          <c:dPt>
            <c:idx val="8943"/>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45DF-A35D-4391-AAFE-72E442723726}"/>
              </c:ext>
            </c:extLst>
          </c:dPt>
          <c:dPt>
            <c:idx val="8944"/>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45E1-A35D-4391-AAFE-72E442723726}"/>
              </c:ext>
            </c:extLst>
          </c:dPt>
          <c:dPt>
            <c:idx val="8945"/>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45E3-A35D-4391-AAFE-72E442723726}"/>
              </c:ext>
            </c:extLst>
          </c:dPt>
          <c:dPt>
            <c:idx val="8946"/>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5E5-A35D-4391-AAFE-72E442723726}"/>
              </c:ext>
            </c:extLst>
          </c:dPt>
          <c:dPt>
            <c:idx val="8947"/>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5E7-A35D-4391-AAFE-72E442723726}"/>
              </c:ext>
            </c:extLst>
          </c:dPt>
          <c:dPt>
            <c:idx val="8948"/>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5E9-A35D-4391-AAFE-72E442723726}"/>
              </c:ext>
            </c:extLst>
          </c:dPt>
          <c:dPt>
            <c:idx val="8949"/>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5EB-A35D-4391-AAFE-72E442723726}"/>
              </c:ext>
            </c:extLst>
          </c:dPt>
          <c:dPt>
            <c:idx val="8950"/>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5ED-A35D-4391-AAFE-72E442723726}"/>
              </c:ext>
            </c:extLst>
          </c:dPt>
          <c:dPt>
            <c:idx val="8951"/>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5EF-A35D-4391-AAFE-72E442723726}"/>
              </c:ext>
            </c:extLst>
          </c:dPt>
          <c:dPt>
            <c:idx val="8952"/>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45F1-A35D-4391-AAFE-72E442723726}"/>
              </c:ext>
            </c:extLst>
          </c:dPt>
          <c:dPt>
            <c:idx val="8953"/>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45F3-A35D-4391-AAFE-72E442723726}"/>
              </c:ext>
            </c:extLst>
          </c:dPt>
          <c:dPt>
            <c:idx val="8954"/>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45F5-A35D-4391-AAFE-72E442723726}"/>
              </c:ext>
            </c:extLst>
          </c:dPt>
          <c:dPt>
            <c:idx val="8955"/>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45F7-A35D-4391-AAFE-72E442723726}"/>
              </c:ext>
            </c:extLst>
          </c:dPt>
          <c:dPt>
            <c:idx val="8956"/>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45F9-A35D-4391-AAFE-72E442723726}"/>
              </c:ext>
            </c:extLst>
          </c:dPt>
          <c:dPt>
            <c:idx val="8957"/>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45FB-A35D-4391-AAFE-72E442723726}"/>
              </c:ext>
            </c:extLst>
          </c:dPt>
          <c:dPt>
            <c:idx val="8958"/>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5FD-A35D-4391-AAFE-72E442723726}"/>
              </c:ext>
            </c:extLst>
          </c:dPt>
          <c:dPt>
            <c:idx val="8959"/>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5FF-A35D-4391-AAFE-72E442723726}"/>
              </c:ext>
            </c:extLst>
          </c:dPt>
          <c:dPt>
            <c:idx val="8960"/>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601-A35D-4391-AAFE-72E442723726}"/>
              </c:ext>
            </c:extLst>
          </c:dPt>
          <c:dPt>
            <c:idx val="8961"/>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603-A35D-4391-AAFE-72E442723726}"/>
              </c:ext>
            </c:extLst>
          </c:dPt>
          <c:dPt>
            <c:idx val="8962"/>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605-A35D-4391-AAFE-72E442723726}"/>
              </c:ext>
            </c:extLst>
          </c:dPt>
          <c:dPt>
            <c:idx val="8963"/>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607-A35D-4391-AAFE-72E442723726}"/>
              </c:ext>
            </c:extLst>
          </c:dPt>
          <c:dPt>
            <c:idx val="8964"/>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4609-A35D-4391-AAFE-72E442723726}"/>
              </c:ext>
            </c:extLst>
          </c:dPt>
          <c:dPt>
            <c:idx val="8965"/>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460B-A35D-4391-AAFE-72E442723726}"/>
              </c:ext>
            </c:extLst>
          </c:dPt>
          <c:dPt>
            <c:idx val="8966"/>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460D-A35D-4391-AAFE-72E442723726}"/>
              </c:ext>
            </c:extLst>
          </c:dPt>
          <c:dPt>
            <c:idx val="8967"/>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460F-A35D-4391-AAFE-72E442723726}"/>
              </c:ext>
            </c:extLst>
          </c:dPt>
          <c:dPt>
            <c:idx val="8968"/>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4611-A35D-4391-AAFE-72E442723726}"/>
              </c:ext>
            </c:extLst>
          </c:dPt>
          <c:dPt>
            <c:idx val="8969"/>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4613-A35D-4391-AAFE-72E442723726}"/>
              </c:ext>
            </c:extLst>
          </c:dPt>
          <c:dPt>
            <c:idx val="8970"/>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4615-A35D-4391-AAFE-72E442723726}"/>
              </c:ext>
            </c:extLst>
          </c:dPt>
          <c:dPt>
            <c:idx val="8971"/>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4617-A35D-4391-AAFE-72E442723726}"/>
              </c:ext>
            </c:extLst>
          </c:dPt>
          <c:dPt>
            <c:idx val="8972"/>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4619-A35D-4391-AAFE-72E442723726}"/>
              </c:ext>
            </c:extLst>
          </c:dPt>
          <c:dPt>
            <c:idx val="8973"/>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461B-A35D-4391-AAFE-72E442723726}"/>
              </c:ext>
            </c:extLst>
          </c:dPt>
          <c:dPt>
            <c:idx val="8974"/>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461D-A35D-4391-AAFE-72E442723726}"/>
              </c:ext>
            </c:extLst>
          </c:dPt>
          <c:dPt>
            <c:idx val="8975"/>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461F-A35D-4391-AAFE-72E442723726}"/>
              </c:ext>
            </c:extLst>
          </c:dPt>
          <c:dPt>
            <c:idx val="8976"/>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621-A35D-4391-AAFE-72E442723726}"/>
              </c:ext>
            </c:extLst>
          </c:dPt>
          <c:dPt>
            <c:idx val="8977"/>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623-A35D-4391-AAFE-72E442723726}"/>
              </c:ext>
            </c:extLst>
          </c:dPt>
          <c:dPt>
            <c:idx val="8978"/>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625-A35D-4391-AAFE-72E442723726}"/>
              </c:ext>
            </c:extLst>
          </c:dPt>
          <c:dPt>
            <c:idx val="8979"/>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627-A35D-4391-AAFE-72E442723726}"/>
              </c:ext>
            </c:extLst>
          </c:dPt>
          <c:dPt>
            <c:idx val="8980"/>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629-A35D-4391-AAFE-72E442723726}"/>
              </c:ext>
            </c:extLst>
          </c:dPt>
          <c:dPt>
            <c:idx val="8981"/>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62B-A35D-4391-AAFE-72E442723726}"/>
              </c:ext>
            </c:extLst>
          </c:dPt>
          <c:dPt>
            <c:idx val="8982"/>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462D-A35D-4391-AAFE-72E442723726}"/>
              </c:ext>
            </c:extLst>
          </c:dPt>
          <c:dPt>
            <c:idx val="8983"/>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462F-A35D-4391-AAFE-72E442723726}"/>
              </c:ext>
            </c:extLst>
          </c:dPt>
          <c:dPt>
            <c:idx val="8984"/>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4631-A35D-4391-AAFE-72E442723726}"/>
              </c:ext>
            </c:extLst>
          </c:dPt>
          <c:dPt>
            <c:idx val="8985"/>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4633-A35D-4391-AAFE-72E442723726}"/>
              </c:ext>
            </c:extLst>
          </c:dPt>
          <c:dPt>
            <c:idx val="8986"/>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4635-A35D-4391-AAFE-72E442723726}"/>
              </c:ext>
            </c:extLst>
          </c:dPt>
          <c:dPt>
            <c:idx val="8987"/>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4637-A35D-4391-AAFE-72E442723726}"/>
              </c:ext>
            </c:extLst>
          </c:dPt>
          <c:dPt>
            <c:idx val="8988"/>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639-A35D-4391-AAFE-72E442723726}"/>
              </c:ext>
            </c:extLst>
          </c:dPt>
          <c:dPt>
            <c:idx val="8989"/>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63B-A35D-4391-AAFE-72E442723726}"/>
              </c:ext>
            </c:extLst>
          </c:dPt>
          <c:dPt>
            <c:idx val="8990"/>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63D-A35D-4391-AAFE-72E442723726}"/>
              </c:ext>
            </c:extLst>
          </c:dPt>
          <c:dPt>
            <c:idx val="8991"/>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63F-A35D-4391-AAFE-72E442723726}"/>
              </c:ext>
            </c:extLst>
          </c:dPt>
          <c:dPt>
            <c:idx val="8992"/>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641-A35D-4391-AAFE-72E442723726}"/>
              </c:ext>
            </c:extLst>
          </c:dPt>
          <c:dPt>
            <c:idx val="8993"/>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643-A35D-4391-AAFE-72E442723726}"/>
              </c:ext>
            </c:extLst>
          </c:dPt>
          <c:dPt>
            <c:idx val="8994"/>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4645-A35D-4391-AAFE-72E442723726}"/>
              </c:ext>
            </c:extLst>
          </c:dPt>
          <c:dPt>
            <c:idx val="8995"/>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4647-A35D-4391-AAFE-72E442723726}"/>
              </c:ext>
            </c:extLst>
          </c:dPt>
          <c:dPt>
            <c:idx val="8996"/>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4649-A35D-4391-AAFE-72E442723726}"/>
              </c:ext>
            </c:extLst>
          </c:dPt>
          <c:dPt>
            <c:idx val="8997"/>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464B-A35D-4391-AAFE-72E442723726}"/>
              </c:ext>
            </c:extLst>
          </c:dPt>
          <c:dPt>
            <c:idx val="8998"/>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464D-A35D-4391-AAFE-72E442723726}"/>
              </c:ext>
            </c:extLst>
          </c:dPt>
          <c:dPt>
            <c:idx val="8999"/>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464F-A35D-4391-AAFE-72E442723726}"/>
              </c:ext>
            </c:extLst>
          </c:dPt>
          <c:dPt>
            <c:idx val="9000"/>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651-A35D-4391-AAFE-72E442723726}"/>
              </c:ext>
            </c:extLst>
          </c:dPt>
          <c:dPt>
            <c:idx val="9001"/>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653-A35D-4391-AAFE-72E442723726}"/>
              </c:ext>
            </c:extLst>
          </c:dPt>
          <c:dPt>
            <c:idx val="9002"/>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655-A35D-4391-AAFE-72E442723726}"/>
              </c:ext>
            </c:extLst>
          </c:dPt>
          <c:dPt>
            <c:idx val="9003"/>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657-A35D-4391-AAFE-72E442723726}"/>
              </c:ext>
            </c:extLst>
          </c:dPt>
          <c:dPt>
            <c:idx val="9004"/>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659-A35D-4391-AAFE-72E442723726}"/>
              </c:ext>
            </c:extLst>
          </c:dPt>
          <c:dPt>
            <c:idx val="9005"/>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65B-A35D-4391-AAFE-72E442723726}"/>
              </c:ext>
            </c:extLst>
          </c:dPt>
          <c:dPt>
            <c:idx val="9006"/>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465D-A35D-4391-AAFE-72E442723726}"/>
              </c:ext>
            </c:extLst>
          </c:dPt>
          <c:dPt>
            <c:idx val="9007"/>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465F-A35D-4391-AAFE-72E442723726}"/>
              </c:ext>
            </c:extLst>
          </c:dPt>
          <c:dPt>
            <c:idx val="9008"/>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4661-A35D-4391-AAFE-72E442723726}"/>
              </c:ext>
            </c:extLst>
          </c:dPt>
          <c:dPt>
            <c:idx val="9009"/>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4663-A35D-4391-AAFE-72E442723726}"/>
              </c:ext>
            </c:extLst>
          </c:dPt>
          <c:dPt>
            <c:idx val="9010"/>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4665-A35D-4391-AAFE-72E442723726}"/>
              </c:ext>
            </c:extLst>
          </c:dPt>
          <c:dPt>
            <c:idx val="9011"/>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4667-A35D-4391-AAFE-72E442723726}"/>
              </c:ext>
            </c:extLst>
          </c:dPt>
          <c:dPt>
            <c:idx val="9012"/>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669-A35D-4391-AAFE-72E442723726}"/>
              </c:ext>
            </c:extLst>
          </c:dPt>
          <c:dPt>
            <c:idx val="9013"/>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66B-A35D-4391-AAFE-72E442723726}"/>
              </c:ext>
            </c:extLst>
          </c:dPt>
          <c:dPt>
            <c:idx val="9014"/>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66D-A35D-4391-AAFE-72E442723726}"/>
              </c:ext>
            </c:extLst>
          </c:dPt>
          <c:dPt>
            <c:idx val="9015"/>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66F-A35D-4391-AAFE-72E442723726}"/>
              </c:ext>
            </c:extLst>
          </c:dPt>
          <c:dPt>
            <c:idx val="9016"/>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671-A35D-4391-AAFE-72E442723726}"/>
              </c:ext>
            </c:extLst>
          </c:dPt>
          <c:dPt>
            <c:idx val="9017"/>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673-A35D-4391-AAFE-72E442723726}"/>
              </c:ext>
            </c:extLst>
          </c:dPt>
          <c:dPt>
            <c:idx val="9018"/>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4675-A35D-4391-AAFE-72E442723726}"/>
              </c:ext>
            </c:extLst>
          </c:dPt>
          <c:dPt>
            <c:idx val="9019"/>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4677-A35D-4391-AAFE-72E442723726}"/>
              </c:ext>
            </c:extLst>
          </c:dPt>
          <c:dPt>
            <c:idx val="9020"/>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4679-A35D-4391-AAFE-72E442723726}"/>
              </c:ext>
            </c:extLst>
          </c:dPt>
          <c:dPt>
            <c:idx val="9021"/>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467B-A35D-4391-AAFE-72E442723726}"/>
              </c:ext>
            </c:extLst>
          </c:dPt>
          <c:dPt>
            <c:idx val="9022"/>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467D-A35D-4391-AAFE-72E442723726}"/>
              </c:ext>
            </c:extLst>
          </c:dPt>
          <c:dPt>
            <c:idx val="9023"/>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467F-A35D-4391-AAFE-72E442723726}"/>
              </c:ext>
            </c:extLst>
          </c:dPt>
          <c:dPt>
            <c:idx val="9024"/>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4681-A35D-4391-AAFE-72E442723726}"/>
              </c:ext>
            </c:extLst>
          </c:dPt>
          <c:dPt>
            <c:idx val="9025"/>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4683-A35D-4391-AAFE-72E442723726}"/>
              </c:ext>
            </c:extLst>
          </c:dPt>
          <c:dPt>
            <c:idx val="9026"/>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4685-A35D-4391-AAFE-72E442723726}"/>
              </c:ext>
            </c:extLst>
          </c:dPt>
          <c:dPt>
            <c:idx val="9027"/>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4687-A35D-4391-AAFE-72E442723726}"/>
              </c:ext>
            </c:extLst>
          </c:dPt>
          <c:dPt>
            <c:idx val="9028"/>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4689-A35D-4391-AAFE-72E442723726}"/>
              </c:ext>
            </c:extLst>
          </c:dPt>
          <c:dPt>
            <c:idx val="9029"/>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468B-A35D-4391-AAFE-72E442723726}"/>
              </c:ext>
            </c:extLst>
          </c:dPt>
          <c:dPt>
            <c:idx val="9030"/>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68D-A35D-4391-AAFE-72E442723726}"/>
              </c:ext>
            </c:extLst>
          </c:dPt>
          <c:dPt>
            <c:idx val="9031"/>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68F-A35D-4391-AAFE-72E442723726}"/>
              </c:ext>
            </c:extLst>
          </c:dPt>
          <c:dPt>
            <c:idx val="9032"/>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691-A35D-4391-AAFE-72E442723726}"/>
              </c:ext>
            </c:extLst>
          </c:dPt>
          <c:dPt>
            <c:idx val="9033"/>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693-A35D-4391-AAFE-72E442723726}"/>
              </c:ext>
            </c:extLst>
          </c:dPt>
          <c:dPt>
            <c:idx val="9034"/>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695-A35D-4391-AAFE-72E442723726}"/>
              </c:ext>
            </c:extLst>
          </c:dPt>
          <c:dPt>
            <c:idx val="9035"/>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697-A35D-4391-AAFE-72E442723726}"/>
              </c:ext>
            </c:extLst>
          </c:dPt>
          <c:dPt>
            <c:idx val="9036"/>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4699-A35D-4391-AAFE-72E442723726}"/>
              </c:ext>
            </c:extLst>
          </c:dPt>
          <c:dPt>
            <c:idx val="9037"/>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469B-A35D-4391-AAFE-72E442723726}"/>
              </c:ext>
            </c:extLst>
          </c:dPt>
          <c:dPt>
            <c:idx val="9038"/>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469D-A35D-4391-AAFE-72E442723726}"/>
              </c:ext>
            </c:extLst>
          </c:dPt>
          <c:dPt>
            <c:idx val="9039"/>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469F-A35D-4391-AAFE-72E442723726}"/>
              </c:ext>
            </c:extLst>
          </c:dPt>
          <c:dPt>
            <c:idx val="9040"/>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46A1-A35D-4391-AAFE-72E442723726}"/>
              </c:ext>
            </c:extLst>
          </c:dPt>
          <c:dPt>
            <c:idx val="9041"/>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46A3-A35D-4391-AAFE-72E442723726}"/>
              </c:ext>
            </c:extLst>
          </c:dPt>
          <c:dPt>
            <c:idx val="9042"/>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6A5-A35D-4391-AAFE-72E442723726}"/>
              </c:ext>
            </c:extLst>
          </c:dPt>
          <c:dPt>
            <c:idx val="9043"/>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6A7-A35D-4391-AAFE-72E442723726}"/>
              </c:ext>
            </c:extLst>
          </c:dPt>
          <c:dPt>
            <c:idx val="9044"/>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6A9-A35D-4391-AAFE-72E442723726}"/>
              </c:ext>
            </c:extLst>
          </c:dPt>
          <c:dPt>
            <c:idx val="9045"/>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6AB-A35D-4391-AAFE-72E442723726}"/>
              </c:ext>
            </c:extLst>
          </c:dPt>
          <c:dPt>
            <c:idx val="9046"/>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6AD-A35D-4391-AAFE-72E442723726}"/>
              </c:ext>
            </c:extLst>
          </c:dPt>
          <c:dPt>
            <c:idx val="9047"/>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6AF-A35D-4391-AAFE-72E442723726}"/>
              </c:ext>
            </c:extLst>
          </c:dPt>
          <c:dPt>
            <c:idx val="9048"/>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46B1-A35D-4391-AAFE-72E442723726}"/>
              </c:ext>
            </c:extLst>
          </c:dPt>
          <c:dPt>
            <c:idx val="9049"/>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46B3-A35D-4391-AAFE-72E442723726}"/>
              </c:ext>
            </c:extLst>
          </c:dPt>
          <c:dPt>
            <c:idx val="9050"/>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46B5-A35D-4391-AAFE-72E442723726}"/>
              </c:ext>
            </c:extLst>
          </c:dPt>
          <c:dPt>
            <c:idx val="9051"/>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46B7-A35D-4391-AAFE-72E442723726}"/>
              </c:ext>
            </c:extLst>
          </c:dPt>
          <c:dPt>
            <c:idx val="9052"/>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46B9-A35D-4391-AAFE-72E442723726}"/>
              </c:ext>
            </c:extLst>
          </c:dPt>
          <c:dPt>
            <c:idx val="9053"/>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46BB-A35D-4391-AAFE-72E442723726}"/>
              </c:ext>
            </c:extLst>
          </c:dPt>
          <c:dPt>
            <c:idx val="9054"/>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6BD-A35D-4391-AAFE-72E442723726}"/>
              </c:ext>
            </c:extLst>
          </c:dPt>
          <c:dPt>
            <c:idx val="9055"/>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6BF-A35D-4391-AAFE-72E442723726}"/>
              </c:ext>
            </c:extLst>
          </c:dPt>
          <c:dPt>
            <c:idx val="9056"/>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6C1-A35D-4391-AAFE-72E442723726}"/>
              </c:ext>
            </c:extLst>
          </c:dPt>
          <c:dPt>
            <c:idx val="9057"/>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6C3-A35D-4391-AAFE-72E442723726}"/>
              </c:ext>
            </c:extLst>
          </c:dPt>
          <c:dPt>
            <c:idx val="9058"/>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6C5-A35D-4391-AAFE-72E442723726}"/>
              </c:ext>
            </c:extLst>
          </c:dPt>
          <c:dPt>
            <c:idx val="9059"/>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6C7-A35D-4391-AAFE-72E442723726}"/>
              </c:ext>
            </c:extLst>
          </c:dPt>
          <c:dPt>
            <c:idx val="9060"/>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46C9-A35D-4391-AAFE-72E442723726}"/>
              </c:ext>
            </c:extLst>
          </c:dPt>
          <c:dPt>
            <c:idx val="9061"/>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46CB-A35D-4391-AAFE-72E442723726}"/>
              </c:ext>
            </c:extLst>
          </c:dPt>
          <c:dPt>
            <c:idx val="9062"/>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46CD-A35D-4391-AAFE-72E442723726}"/>
              </c:ext>
            </c:extLst>
          </c:dPt>
          <c:dPt>
            <c:idx val="9063"/>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46CF-A35D-4391-AAFE-72E442723726}"/>
              </c:ext>
            </c:extLst>
          </c:dPt>
          <c:dPt>
            <c:idx val="9064"/>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46D1-A35D-4391-AAFE-72E442723726}"/>
              </c:ext>
            </c:extLst>
          </c:dPt>
          <c:dPt>
            <c:idx val="9065"/>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46D3-A35D-4391-AAFE-72E442723726}"/>
              </c:ext>
            </c:extLst>
          </c:dPt>
          <c:dPt>
            <c:idx val="9066"/>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6D5-A35D-4391-AAFE-72E442723726}"/>
              </c:ext>
            </c:extLst>
          </c:dPt>
          <c:dPt>
            <c:idx val="9067"/>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6D7-A35D-4391-AAFE-72E442723726}"/>
              </c:ext>
            </c:extLst>
          </c:dPt>
          <c:dPt>
            <c:idx val="9068"/>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6D9-A35D-4391-AAFE-72E442723726}"/>
              </c:ext>
            </c:extLst>
          </c:dPt>
          <c:dPt>
            <c:idx val="9069"/>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6DB-A35D-4391-AAFE-72E442723726}"/>
              </c:ext>
            </c:extLst>
          </c:dPt>
          <c:dPt>
            <c:idx val="9070"/>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6DD-A35D-4391-AAFE-72E442723726}"/>
              </c:ext>
            </c:extLst>
          </c:dPt>
          <c:dPt>
            <c:idx val="9071"/>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6DF-A35D-4391-AAFE-72E442723726}"/>
              </c:ext>
            </c:extLst>
          </c:dPt>
          <c:dPt>
            <c:idx val="9072"/>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46E1-A35D-4391-AAFE-72E442723726}"/>
              </c:ext>
            </c:extLst>
          </c:dPt>
          <c:dPt>
            <c:idx val="9073"/>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46E3-A35D-4391-AAFE-72E442723726}"/>
              </c:ext>
            </c:extLst>
          </c:dPt>
          <c:dPt>
            <c:idx val="9074"/>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46E5-A35D-4391-AAFE-72E442723726}"/>
              </c:ext>
            </c:extLst>
          </c:dPt>
          <c:dPt>
            <c:idx val="9075"/>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46E7-A35D-4391-AAFE-72E442723726}"/>
              </c:ext>
            </c:extLst>
          </c:dPt>
          <c:dPt>
            <c:idx val="9076"/>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46E9-A35D-4391-AAFE-72E442723726}"/>
              </c:ext>
            </c:extLst>
          </c:dPt>
          <c:dPt>
            <c:idx val="9077"/>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46EB-A35D-4391-AAFE-72E442723726}"/>
              </c:ext>
            </c:extLst>
          </c:dPt>
          <c:dPt>
            <c:idx val="9078"/>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46ED-A35D-4391-AAFE-72E442723726}"/>
              </c:ext>
            </c:extLst>
          </c:dPt>
          <c:dPt>
            <c:idx val="9079"/>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46EF-A35D-4391-AAFE-72E442723726}"/>
              </c:ext>
            </c:extLst>
          </c:dPt>
          <c:dPt>
            <c:idx val="9080"/>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46F1-A35D-4391-AAFE-72E442723726}"/>
              </c:ext>
            </c:extLst>
          </c:dPt>
          <c:dPt>
            <c:idx val="9081"/>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46F3-A35D-4391-AAFE-72E442723726}"/>
              </c:ext>
            </c:extLst>
          </c:dPt>
          <c:dPt>
            <c:idx val="9082"/>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46F5-A35D-4391-AAFE-72E442723726}"/>
              </c:ext>
            </c:extLst>
          </c:dPt>
          <c:dPt>
            <c:idx val="9083"/>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46F7-A35D-4391-AAFE-72E442723726}"/>
              </c:ext>
            </c:extLst>
          </c:dPt>
          <c:dPt>
            <c:idx val="9084"/>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6F9-A35D-4391-AAFE-72E442723726}"/>
              </c:ext>
            </c:extLst>
          </c:dPt>
          <c:dPt>
            <c:idx val="9085"/>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6FB-A35D-4391-AAFE-72E442723726}"/>
              </c:ext>
            </c:extLst>
          </c:dPt>
          <c:dPt>
            <c:idx val="9086"/>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6FD-A35D-4391-AAFE-72E442723726}"/>
              </c:ext>
            </c:extLst>
          </c:dPt>
          <c:dPt>
            <c:idx val="9087"/>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6FF-A35D-4391-AAFE-72E442723726}"/>
              </c:ext>
            </c:extLst>
          </c:dPt>
          <c:dPt>
            <c:idx val="9088"/>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701-A35D-4391-AAFE-72E442723726}"/>
              </c:ext>
            </c:extLst>
          </c:dPt>
          <c:dPt>
            <c:idx val="9089"/>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703-A35D-4391-AAFE-72E442723726}"/>
              </c:ext>
            </c:extLst>
          </c:dPt>
          <c:dPt>
            <c:idx val="9090"/>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4705-A35D-4391-AAFE-72E442723726}"/>
              </c:ext>
            </c:extLst>
          </c:dPt>
          <c:dPt>
            <c:idx val="9091"/>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4707-A35D-4391-AAFE-72E442723726}"/>
              </c:ext>
            </c:extLst>
          </c:dPt>
          <c:dPt>
            <c:idx val="9092"/>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4709-A35D-4391-AAFE-72E442723726}"/>
              </c:ext>
            </c:extLst>
          </c:dPt>
          <c:dPt>
            <c:idx val="9093"/>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470B-A35D-4391-AAFE-72E442723726}"/>
              </c:ext>
            </c:extLst>
          </c:dPt>
          <c:dPt>
            <c:idx val="9094"/>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470D-A35D-4391-AAFE-72E442723726}"/>
              </c:ext>
            </c:extLst>
          </c:dPt>
          <c:dPt>
            <c:idx val="9095"/>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470F-A35D-4391-AAFE-72E442723726}"/>
              </c:ext>
            </c:extLst>
          </c:dPt>
          <c:dPt>
            <c:idx val="9096"/>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711-A35D-4391-AAFE-72E442723726}"/>
              </c:ext>
            </c:extLst>
          </c:dPt>
          <c:dPt>
            <c:idx val="9097"/>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713-A35D-4391-AAFE-72E442723726}"/>
              </c:ext>
            </c:extLst>
          </c:dPt>
          <c:dPt>
            <c:idx val="9098"/>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715-A35D-4391-AAFE-72E442723726}"/>
              </c:ext>
            </c:extLst>
          </c:dPt>
          <c:dPt>
            <c:idx val="9099"/>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717-A35D-4391-AAFE-72E442723726}"/>
              </c:ext>
            </c:extLst>
          </c:dPt>
          <c:dPt>
            <c:idx val="9100"/>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719-A35D-4391-AAFE-72E442723726}"/>
              </c:ext>
            </c:extLst>
          </c:dPt>
          <c:dPt>
            <c:idx val="9101"/>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71B-A35D-4391-AAFE-72E442723726}"/>
              </c:ext>
            </c:extLst>
          </c:dPt>
          <c:dPt>
            <c:idx val="9102"/>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471D-A35D-4391-AAFE-72E442723726}"/>
              </c:ext>
            </c:extLst>
          </c:dPt>
          <c:dPt>
            <c:idx val="9103"/>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471F-A35D-4391-AAFE-72E442723726}"/>
              </c:ext>
            </c:extLst>
          </c:dPt>
          <c:dPt>
            <c:idx val="9104"/>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4721-A35D-4391-AAFE-72E442723726}"/>
              </c:ext>
            </c:extLst>
          </c:dPt>
          <c:dPt>
            <c:idx val="9105"/>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4723-A35D-4391-AAFE-72E442723726}"/>
              </c:ext>
            </c:extLst>
          </c:dPt>
          <c:dPt>
            <c:idx val="9106"/>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4725-A35D-4391-AAFE-72E442723726}"/>
              </c:ext>
            </c:extLst>
          </c:dPt>
          <c:dPt>
            <c:idx val="9107"/>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4727-A35D-4391-AAFE-72E442723726}"/>
              </c:ext>
            </c:extLst>
          </c:dPt>
          <c:dPt>
            <c:idx val="9108"/>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729-A35D-4391-AAFE-72E442723726}"/>
              </c:ext>
            </c:extLst>
          </c:dPt>
          <c:dPt>
            <c:idx val="9109"/>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72B-A35D-4391-AAFE-72E442723726}"/>
              </c:ext>
            </c:extLst>
          </c:dPt>
          <c:dPt>
            <c:idx val="9110"/>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72D-A35D-4391-AAFE-72E442723726}"/>
              </c:ext>
            </c:extLst>
          </c:dPt>
          <c:dPt>
            <c:idx val="9111"/>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72F-A35D-4391-AAFE-72E442723726}"/>
              </c:ext>
            </c:extLst>
          </c:dPt>
          <c:dPt>
            <c:idx val="9112"/>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731-A35D-4391-AAFE-72E442723726}"/>
              </c:ext>
            </c:extLst>
          </c:dPt>
          <c:dPt>
            <c:idx val="9113"/>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733-A35D-4391-AAFE-72E442723726}"/>
              </c:ext>
            </c:extLst>
          </c:dPt>
          <c:dPt>
            <c:idx val="9114"/>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4735-A35D-4391-AAFE-72E442723726}"/>
              </c:ext>
            </c:extLst>
          </c:dPt>
          <c:dPt>
            <c:idx val="9115"/>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4737-A35D-4391-AAFE-72E442723726}"/>
              </c:ext>
            </c:extLst>
          </c:dPt>
          <c:dPt>
            <c:idx val="9116"/>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4739-A35D-4391-AAFE-72E442723726}"/>
              </c:ext>
            </c:extLst>
          </c:dPt>
          <c:dPt>
            <c:idx val="9117"/>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473B-A35D-4391-AAFE-72E442723726}"/>
              </c:ext>
            </c:extLst>
          </c:dPt>
          <c:dPt>
            <c:idx val="9118"/>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473D-A35D-4391-AAFE-72E442723726}"/>
              </c:ext>
            </c:extLst>
          </c:dPt>
          <c:dPt>
            <c:idx val="9119"/>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473F-A35D-4391-AAFE-72E442723726}"/>
              </c:ext>
            </c:extLst>
          </c:dPt>
          <c:dPt>
            <c:idx val="9120"/>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741-A35D-4391-AAFE-72E442723726}"/>
              </c:ext>
            </c:extLst>
          </c:dPt>
          <c:dPt>
            <c:idx val="9121"/>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743-A35D-4391-AAFE-72E442723726}"/>
              </c:ext>
            </c:extLst>
          </c:dPt>
          <c:dPt>
            <c:idx val="9122"/>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745-A35D-4391-AAFE-72E442723726}"/>
              </c:ext>
            </c:extLst>
          </c:dPt>
          <c:dPt>
            <c:idx val="9123"/>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747-A35D-4391-AAFE-72E442723726}"/>
              </c:ext>
            </c:extLst>
          </c:dPt>
          <c:dPt>
            <c:idx val="9124"/>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749-A35D-4391-AAFE-72E442723726}"/>
              </c:ext>
            </c:extLst>
          </c:dPt>
          <c:dPt>
            <c:idx val="9125"/>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74B-A35D-4391-AAFE-72E442723726}"/>
              </c:ext>
            </c:extLst>
          </c:dPt>
          <c:dPt>
            <c:idx val="9126"/>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474D-A35D-4391-AAFE-72E442723726}"/>
              </c:ext>
            </c:extLst>
          </c:dPt>
          <c:dPt>
            <c:idx val="9127"/>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474F-A35D-4391-AAFE-72E442723726}"/>
              </c:ext>
            </c:extLst>
          </c:dPt>
          <c:dPt>
            <c:idx val="9128"/>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4751-A35D-4391-AAFE-72E442723726}"/>
              </c:ext>
            </c:extLst>
          </c:dPt>
          <c:dPt>
            <c:idx val="9129"/>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4753-A35D-4391-AAFE-72E442723726}"/>
              </c:ext>
            </c:extLst>
          </c:dPt>
          <c:dPt>
            <c:idx val="9130"/>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4755-A35D-4391-AAFE-72E442723726}"/>
              </c:ext>
            </c:extLst>
          </c:dPt>
          <c:dPt>
            <c:idx val="9131"/>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4757-A35D-4391-AAFE-72E442723726}"/>
              </c:ext>
            </c:extLst>
          </c:dPt>
          <c:dPt>
            <c:idx val="9132"/>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4759-A35D-4391-AAFE-72E442723726}"/>
              </c:ext>
            </c:extLst>
          </c:dPt>
          <c:dPt>
            <c:idx val="9133"/>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475B-A35D-4391-AAFE-72E442723726}"/>
              </c:ext>
            </c:extLst>
          </c:dPt>
          <c:dPt>
            <c:idx val="9134"/>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475D-A35D-4391-AAFE-72E442723726}"/>
              </c:ext>
            </c:extLst>
          </c:dPt>
          <c:dPt>
            <c:idx val="9135"/>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475F-A35D-4391-AAFE-72E442723726}"/>
              </c:ext>
            </c:extLst>
          </c:dPt>
          <c:dPt>
            <c:idx val="9136"/>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4761-A35D-4391-AAFE-72E442723726}"/>
              </c:ext>
            </c:extLst>
          </c:dPt>
          <c:dPt>
            <c:idx val="9137"/>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4763-A35D-4391-AAFE-72E442723726}"/>
              </c:ext>
            </c:extLst>
          </c:dPt>
          <c:dPt>
            <c:idx val="9138"/>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765-A35D-4391-AAFE-72E442723726}"/>
              </c:ext>
            </c:extLst>
          </c:dPt>
          <c:dPt>
            <c:idx val="9139"/>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767-A35D-4391-AAFE-72E442723726}"/>
              </c:ext>
            </c:extLst>
          </c:dPt>
          <c:dPt>
            <c:idx val="9140"/>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769-A35D-4391-AAFE-72E442723726}"/>
              </c:ext>
            </c:extLst>
          </c:dPt>
          <c:dPt>
            <c:idx val="9141"/>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76B-A35D-4391-AAFE-72E442723726}"/>
              </c:ext>
            </c:extLst>
          </c:dPt>
          <c:dPt>
            <c:idx val="9142"/>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76D-A35D-4391-AAFE-72E442723726}"/>
              </c:ext>
            </c:extLst>
          </c:dPt>
          <c:dPt>
            <c:idx val="9143"/>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76F-A35D-4391-AAFE-72E442723726}"/>
              </c:ext>
            </c:extLst>
          </c:dPt>
          <c:dPt>
            <c:idx val="9144"/>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4771-A35D-4391-AAFE-72E442723726}"/>
              </c:ext>
            </c:extLst>
          </c:dPt>
          <c:dPt>
            <c:idx val="9145"/>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4773-A35D-4391-AAFE-72E442723726}"/>
              </c:ext>
            </c:extLst>
          </c:dPt>
          <c:dPt>
            <c:idx val="9146"/>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4775-A35D-4391-AAFE-72E442723726}"/>
              </c:ext>
            </c:extLst>
          </c:dPt>
          <c:dPt>
            <c:idx val="9147"/>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4777-A35D-4391-AAFE-72E442723726}"/>
              </c:ext>
            </c:extLst>
          </c:dPt>
          <c:dPt>
            <c:idx val="9148"/>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4779-A35D-4391-AAFE-72E442723726}"/>
              </c:ext>
            </c:extLst>
          </c:dPt>
          <c:dPt>
            <c:idx val="9149"/>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477B-A35D-4391-AAFE-72E442723726}"/>
              </c:ext>
            </c:extLst>
          </c:dPt>
          <c:dPt>
            <c:idx val="9150"/>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77D-A35D-4391-AAFE-72E442723726}"/>
              </c:ext>
            </c:extLst>
          </c:dPt>
          <c:dPt>
            <c:idx val="9151"/>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77F-A35D-4391-AAFE-72E442723726}"/>
              </c:ext>
            </c:extLst>
          </c:dPt>
          <c:dPt>
            <c:idx val="9152"/>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781-A35D-4391-AAFE-72E442723726}"/>
              </c:ext>
            </c:extLst>
          </c:dPt>
          <c:dPt>
            <c:idx val="9153"/>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783-A35D-4391-AAFE-72E442723726}"/>
              </c:ext>
            </c:extLst>
          </c:dPt>
          <c:dPt>
            <c:idx val="9154"/>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785-A35D-4391-AAFE-72E442723726}"/>
              </c:ext>
            </c:extLst>
          </c:dPt>
          <c:dPt>
            <c:idx val="9155"/>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787-A35D-4391-AAFE-72E442723726}"/>
              </c:ext>
            </c:extLst>
          </c:dPt>
          <c:dPt>
            <c:idx val="9156"/>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4789-A35D-4391-AAFE-72E442723726}"/>
              </c:ext>
            </c:extLst>
          </c:dPt>
          <c:dPt>
            <c:idx val="9157"/>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478B-A35D-4391-AAFE-72E442723726}"/>
              </c:ext>
            </c:extLst>
          </c:dPt>
          <c:dPt>
            <c:idx val="9158"/>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478D-A35D-4391-AAFE-72E442723726}"/>
              </c:ext>
            </c:extLst>
          </c:dPt>
          <c:dPt>
            <c:idx val="9159"/>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478F-A35D-4391-AAFE-72E442723726}"/>
              </c:ext>
            </c:extLst>
          </c:dPt>
          <c:dPt>
            <c:idx val="9160"/>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4791-A35D-4391-AAFE-72E442723726}"/>
              </c:ext>
            </c:extLst>
          </c:dPt>
          <c:dPt>
            <c:idx val="9161"/>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4793-A35D-4391-AAFE-72E442723726}"/>
              </c:ext>
            </c:extLst>
          </c:dPt>
          <c:dPt>
            <c:idx val="9162"/>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795-A35D-4391-AAFE-72E442723726}"/>
              </c:ext>
            </c:extLst>
          </c:dPt>
          <c:dPt>
            <c:idx val="9163"/>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797-A35D-4391-AAFE-72E442723726}"/>
              </c:ext>
            </c:extLst>
          </c:dPt>
          <c:dPt>
            <c:idx val="9164"/>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799-A35D-4391-AAFE-72E442723726}"/>
              </c:ext>
            </c:extLst>
          </c:dPt>
          <c:dPt>
            <c:idx val="9165"/>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79B-A35D-4391-AAFE-72E442723726}"/>
              </c:ext>
            </c:extLst>
          </c:dPt>
          <c:dPt>
            <c:idx val="9166"/>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79D-A35D-4391-AAFE-72E442723726}"/>
              </c:ext>
            </c:extLst>
          </c:dPt>
          <c:dPt>
            <c:idx val="9167"/>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79F-A35D-4391-AAFE-72E442723726}"/>
              </c:ext>
            </c:extLst>
          </c:dPt>
          <c:dPt>
            <c:idx val="9168"/>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47A1-A35D-4391-AAFE-72E442723726}"/>
              </c:ext>
            </c:extLst>
          </c:dPt>
          <c:dPt>
            <c:idx val="9169"/>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47A3-A35D-4391-AAFE-72E442723726}"/>
              </c:ext>
            </c:extLst>
          </c:dPt>
          <c:dPt>
            <c:idx val="9170"/>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47A5-A35D-4391-AAFE-72E442723726}"/>
              </c:ext>
            </c:extLst>
          </c:dPt>
          <c:dPt>
            <c:idx val="9171"/>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47A7-A35D-4391-AAFE-72E442723726}"/>
              </c:ext>
            </c:extLst>
          </c:dPt>
          <c:dPt>
            <c:idx val="9172"/>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47A9-A35D-4391-AAFE-72E442723726}"/>
              </c:ext>
            </c:extLst>
          </c:dPt>
          <c:dPt>
            <c:idx val="9173"/>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47AB-A35D-4391-AAFE-72E442723726}"/>
              </c:ext>
            </c:extLst>
          </c:dPt>
          <c:dPt>
            <c:idx val="9174"/>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7AD-A35D-4391-AAFE-72E442723726}"/>
              </c:ext>
            </c:extLst>
          </c:dPt>
          <c:dPt>
            <c:idx val="9175"/>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7AF-A35D-4391-AAFE-72E442723726}"/>
              </c:ext>
            </c:extLst>
          </c:dPt>
          <c:dPt>
            <c:idx val="9176"/>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7B1-A35D-4391-AAFE-72E442723726}"/>
              </c:ext>
            </c:extLst>
          </c:dPt>
          <c:dPt>
            <c:idx val="9177"/>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7B3-A35D-4391-AAFE-72E442723726}"/>
              </c:ext>
            </c:extLst>
          </c:dPt>
          <c:dPt>
            <c:idx val="9178"/>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7B5-A35D-4391-AAFE-72E442723726}"/>
              </c:ext>
            </c:extLst>
          </c:dPt>
          <c:dPt>
            <c:idx val="9179"/>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7B7-A35D-4391-AAFE-72E442723726}"/>
              </c:ext>
            </c:extLst>
          </c:dPt>
          <c:dPt>
            <c:idx val="9180"/>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47B9-A35D-4391-AAFE-72E442723726}"/>
              </c:ext>
            </c:extLst>
          </c:dPt>
          <c:dPt>
            <c:idx val="9181"/>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47BB-A35D-4391-AAFE-72E442723726}"/>
              </c:ext>
            </c:extLst>
          </c:dPt>
          <c:dPt>
            <c:idx val="9182"/>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47BD-A35D-4391-AAFE-72E442723726}"/>
              </c:ext>
            </c:extLst>
          </c:dPt>
          <c:dPt>
            <c:idx val="9183"/>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47BF-A35D-4391-AAFE-72E442723726}"/>
              </c:ext>
            </c:extLst>
          </c:dPt>
          <c:dPt>
            <c:idx val="9184"/>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47C1-A35D-4391-AAFE-72E442723726}"/>
              </c:ext>
            </c:extLst>
          </c:dPt>
          <c:dPt>
            <c:idx val="9185"/>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47C3-A35D-4391-AAFE-72E442723726}"/>
              </c:ext>
            </c:extLst>
          </c:dPt>
          <c:dPt>
            <c:idx val="9186"/>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47C5-A35D-4391-AAFE-72E442723726}"/>
              </c:ext>
            </c:extLst>
          </c:dPt>
          <c:dPt>
            <c:idx val="9187"/>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47C7-A35D-4391-AAFE-72E442723726}"/>
              </c:ext>
            </c:extLst>
          </c:dPt>
          <c:dPt>
            <c:idx val="9188"/>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47C9-A35D-4391-AAFE-72E442723726}"/>
              </c:ext>
            </c:extLst>
          </c:dPt>
          <c:dPt>
            <c:idx val="9189"/>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47CB-A35D-4391-AAFE-72E442723726}"/>
              </c:ext>
            </c:extLst>
          </c:dPt>
          <c:dPt>
            <c:idx val="9190"/>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47CD-A35D-4391-AAFE-72E442723726}"/>
              </c:ext>
            </c:extLst>
          </c:dPt>
          <c:dPt>
            <c:idx val="9191"/>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47CF-A35D-4391-AAFE-72E442723726}"/>
              </c:ext>
            </c:extLst>
          </c:dPt>
          <c:dPt>
            <c:idx val="9192"/>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7D1-A35D-4391-AAFE-72E442723726}"/>
              </c:ext>
            </c:extLst>
          </c:dPt>
          <c:dPt>
            <c:idx val="9193"/>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7D3-A35D-4391-AAFE-72E442723726}"/>
              </c:ext>
            </c:extLst>
          </c:dPt>
          <c:dPt>
            <c:idx val="9194"/>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7D5-A35D-4391-AAFE-72E442723726}"/>
              </c:ext>
            </c:extLst>
          </c:dPt>
          <c:dPt>
            <c:idx val="9195"/>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7D7-A35D-4391-AAFE-72E442723726}"/>
              </c:ext>
            </c:extLst>
          </c:dPt>
          <c:dPt>
            <c:idx val="9196"/>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7D9-A35D-4391-AAFE-72E442723726}"/>
              </c:ext>
            </c:extLst>
          </c:dPt>
          <c:dPt>
            <c:idx val="9197"/>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7DB-A35D-4391-AAFE-72E442723726}"/>
              </c:ext>
            </c:extLst>
          </c:dPt>
          <c:dPt>
            <c:idx val="9198"/>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47DD-A35D-4391-AAFE-72E442723726}"/>
              </c:ext>
            </c:extLst>
          </c:dPt>
          <c:dPt>
            <c:idx val="9199"/>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47DF-A35D-4391-AAFE-72E442723726}"/>
              </c:ext>
            </c:extLst>
          </c:dPt>
          <c:dPt>
            <c:idx val="9200"/>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47E1-A35D-4391-AAFE-72E442723726}"/>
              </c:ext>
            </c:extLst>
          </c:dPt>
          <c:dPt>
            <c:idx val="9201"/>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47E3-A35D-4391-AAFE-72E442723726}"/>
              </c:ext>
            </c:extLst>
          </c:dPt>
          <c:dPt>
            <c:idx val="9202"/>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47E5-A35D-4391-AAFE-72E442723726}"/>
              </c:ext>
            </c:extLst>
          </c:dPt>
          <c:dPt>
            <c:idx val="9203"/>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47E7-A35D-4391-AAFE-72E442723726}"/>
              </c:ext>
            </c:extLst>
          </c:dPt>
          <c:dPt>
            <c:idx val="9204"/>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7E9-A35D-4391-AAFE-72E442723726}"/>
              </c:ext>
            </c:extLst>
          </c:dPt>
          <c:dPt>
            <c:idx val="9205"/>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7EB-A35D-4391-AAFE-72E442723726}"/>
              </c:ext>
            </c:extLst>
          </c:dPt>
          <c:dPt>
            <c:idx val="9206"/>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7ED-A35D-4391-AAFE-72E442723726}"/>
              </c:ext>
            </c:extLst>
          </c:dPt>
          <c:dPt>
            <c:idx val="9207"/>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7EF-A35D-4391-AAFE-72E442723726}"/>
              </c:ext>
            </c:extLst>
          </c:dPt>
          <c:dPt>
            <c:idx val="9208"/>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7F1-A35D-4391-AAFE-72E442723726}"/>
              </c:ext>
            </c:extLst>
          </c:dPt>
          <c:dPt>
            <c:idx val="9209"/>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7F3-A35D-4391-AAFE-72E442723726}"/>
              </c:ext>
            </c:extLst>
          </c:dPt>
          <c:dPt>
            <c:idx val="9210"/>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47F5-A35D-4391-AAFE-72E442723726}"/>
              </c:ext>
            </c:extLst>
          </c:dPt>
          <c:dPt>
            <c:idx val="9211"/>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47F7-A35D-4391-AAFE-72E442723726}"/>
              </c:ext>
            </c:extLst>
          </c:dPt>
          <c:dPt>
            <c:idx val="9212"/>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47F9-A35D-4391-AAFE-72E442723726}"/>
              </c:ext>
            </c:extLst>
          </c:dPt>
          <c:dPt>
            <c:idx val="9213"/>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47FB-A35D-4391-AAFE-72E442723726}"/>
              </c:ext>
            </c:extLst>
          </c:dPt>
          <c:dPt>
            <c:idx val="9214"/>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47FD-A35D-4391-AAFE-72E442723726}"/>
              </c:ext>
            </c:extLst>
          </c:dPt>
          <c:dPt>
            <c:idx val="9215"/>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47FF-A35D-4391-AAFE-72E442723726}"/>
              </c:ext>
            </c:extLst>
          </c:dPt>
          <c:dPt>
            <c:idx val="9216"/>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801-A35D-4391-AAFE-72E442723726}"/>
              </c:ext>
            </c:extLst>
          </c:dPt>
          <c:dPt>
            <c:idx val="9217"/>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803-A35D-4391-AAFE-72E442723726}"/>
              </c:ext>
            </c:extLst>
          </c:dPt>
          <c:dPt>
            <c:idx val="9218"/>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805-A35D-4391-AAFE-72E442723726}"/>
              </c:ext>
            </c:extLst>
          </c:dPt>
          <c:dPt>
            <c:idx val="9219"/>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807-A35D-4391-AAFE-72E442723726}"/>
              </c:ext>
            </c:extLst>
          </c:dPt>
          <c:dPt>
            <c:idx val="9220"/>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809-A35D-4391-AAFE-72E442723726}"/>
              </c:ext>
            </c:extLst>
          </c:dPt>
          <c:dPt>
            <c:idx val="9221"/>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80B-A35D-4391-AAFE-72E442723726}"/>
              </c:ext>
            </c:extLst>
          </c:dPt>
          <c:dPt>
            <c:idx val="9222"/>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480D-A35D-4391-AAFE-72E442723726}"/>
              </c:ext>
            </c:extLst>
          </c:dPt>
          <c:dPt>
            <c:idx val="9223"/>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480F-A35D-4391-AAFE-72E442723726}"/>
              </c:ext>
            </c:extLst>
          </c:dPt>
          <c:dPt>
            <c:idx val="9224"/>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4811-A35D-4391-AAFE-72E442723726}"/>
              </c:ext>
            </c:extLst>
          </c:dPt>
          <c:dPt>
            <c:idx val="9225"/>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4813-A35D-4391-AAFE-72E442723726}"/>
              </c:ext>
            </c:extLst>
          </c:dPt>
          <c:dPt>
            <c:idx val="9226"/>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4815-A35D-4391-AAFE-72E442723726}"/>
              </c:ext>
            </c:extLst>
          </c:dPt>
          <c:dPt>
            <c:idx val="9227"/>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4817-A35D-4391-AAFE-72E442723726}"/>
              </c:ext>
            </c:extLst>
          </c:dPt>
          <c:dPt>
            <c:idx val="9228"/>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819-A35D-4391-AAFE-72E442723726}"/>
              </c:ext>
            </c:extLst>
          </c:dPt>
          <c:dPt>
            <c:idx val="9229"/>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81B-A35D-4391-AAFE-72E442723726}"/>
              </c:ext>
            </c:extLst>
          </c:dPt>
          <c:dPt>
            <c:idx val="9230"/>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81D-A35D-4391-AAFE-72E442723726}"/>
              </c:ext>
            </c:extLst>
          </c:dPt>
          <c:dPt>
            <c:idx val="9231"/>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81F-A35D-4391-AAFE-72E442723726}"/>
              </c:ext>
            </c:extLst>
          </c:dPt>
          <c:dPt>
            <c:idx val="9232"/>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821-A35D-4391-AAFE-72E442723726}"/>
              </c:ext>
            </c:extLst>
          </c:dPt>
          <c:dPt>
            <c:idx val="9233"/>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823-A35D-4391-AAFE-72E442723726}"/>
              </c:ext>
            </c:extLst>
          </c:dPt>
          <c:dPt>
            <c:idx val="9234"/>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4825-A35D-4391-AAFE-72E442723726}"/>
              </c:ext>
            </c:extLst>
          </c:dPt>
          <c:dPt>
            <c:idx val="9235"/>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4827-A35D-4391-AAFE-72E442723726}"/>
              </c:ext>
            </c:extLst>
          </c:dPt>
          <c:dPt>
            <c:idx val="9236"/>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4829-A35D-4391-AAFE-72E442723726}"/>
              </c:ext>
            </c:extLst>
          </c:dPt>
          <c:dPt>
            <c:idx val="9237"/>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482B-A35D-4391-AAFE-72E442723726}"/>
              </c:ext>
            </c:extLst>
          </c:dPt>
          <c:dPt>
            <c:idx val="9238"/>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482D-A35D-4391-AAFE-72E442723726}"/>
              </c:ext>
            </c:extLst>
          </c:dPt>
          <c:dPt>
            <c:idx val="9239"/>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482F-A35D-4391-AAFE-72E442723726}"/>
              </c:ext>
            </c:extLst>
          </c:dPt>
          <c:dPt>
            <c:idx val="9240"/>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4831-A35D-4391-AAFE-72E442723726}"/>
              </c:ext>
            </c:extLst>
          </c:dPt>
          <c:dPt>
            <c:idx val="9241"/>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4833-A35D-4391-AAFE-72E442723726}"/>
              </c:ext>
            </c:extLst>
          </c:dPt>
          <c:dPt>
            <c:idx val="9242"/>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4835-A35D-4391-AAFE-72E442723726}"/>
              </c:ext>
            </c:extLst>
          </c:dPt>
          <c:dPt>
            <c:idx val="9243"/>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4837-A35D-4391-AAFE-72E442723726}"/>
              </c:ext>
            </c:extLst>
          </c:dPt>
          <c:dPt>
            <c:idx val="9244"/>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4839-A35D-4391-AAFE-72E442723726}"/>
              </c:ext>
            </c:extLst>
          </c:dPt>
          <c:dPt>
            <c:idx val="9245"/>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483B-A35D-4391-AAFE-72E442723726}"/>
              </c:ext>
            </c:extLst>
          </c:dPt>
          <c:dPt>
            <c:idx val="9246"/>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83D-A35D-4391-AAFE-72E442723726}"/>
              </c:ext>
            </c:extLst>
          </c:dPt>
          <c:dPt>
            <c:idx val="9247"/>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83F-A35D-4391-AAFE-72E442723726}"/>
              </c:ext>
            </c:extLst>
          </c:dPt>
          <c:dPt>
            <c:idx val="9248"/>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841-A35D-4391-AAFE-72E442723726}"/>
              </c:ext>
            </c:extLst>
          </c:dPt>
          <c:dPt>
            <c:idx val="9249"/>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843-A35D-4391-AAFE-72E442723726}"/>
              </c:ext>
            </c:extLst>
          </c:dPt>
          <c:dPt>
            <c:idx val="9250"/>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845-A35D-4391-AAFE-72E442723726}"/>
              </c:ext>
            </c:extLst>
          </c:dPt>
          <c:dPt>
            <c:idx val="9251"/>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847-A35D-4391-AAFE-72E442723726}"/>
              </c:ext>
            </c:extLst>
          </c:dPt>
          <c:dPt>
            <c:idx val="9252"/>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4849-A35D-4391-AAFE-72E442723726}"/>
              </c:ext>
            </c:extLst>
          </c:dPt>
          <c:dPt>
            <c:idx val="9253"/>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484B-A35D-4391-AAFE-72E442723726}"/>
              </c:ext>
            </c:extLst>
          </c:dPt>
          <c:dPt>
            <c:idx val="9254"/>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484D-A35D-4391-AAFE-72E442723726}"/>
              </c:ext>
            </c:extLst>
          </c:dPt>
          <c:dPt>
            <c:idx val="9255"/>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484F-A35D-4391-AAFE-72E442723726}"/>
              </c:ext>
            </c:extLst>
          </c:dPt>
          <c:dPt>
            <c:idx val="9256"/>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4851-A35D-4391-AAFE-72E442723726}"/>
              </c:ext>
            </c:extLst>
          </c:dPt>
          <c:dPt>
            <c:idx val="9257"/>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4853-A35D-4391-AAFE-72E442723726}"/>
              </c:ext>
            </c:extLst>
          </c:dPt>
          <c:dPt>
            <c:idx val="9258"/>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855-A35D-4391-AAFE-72E442723726}"/>
              </c:ext>
            </c:extLst>
          </c:dPt>
          <c:dPt>
            <c:idx val="9259"/>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857-A35D-4391-AAFE-72E442723726}"/>
              </c:ext>
            </c:extLst>
          </c:dPt>
          <c:dPt>
            <c:idx val="9260"/>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859-A35D-4391-AAFE-72E442723726}"/>
              </c:ext>
            </c:extLst>
          </c:dPt>
          <c:dPt>
            <c:idx val="9261"/>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85B-A35D-4391-AAFE-72E442723726}"/>
              </c:ext>
            </c:extLst>
          </c:dPt>
          <c:dPt>
            <c:idx val="9262"/>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85D-A35D-4391-AAFE-72E442723726}"/>
              </c:ext>
            </c:extLst>
          </c:dPt>
          <c:dPt>
            <c:idx val="9263"/>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85F-A35D-4391-AAFE-72E442723726}"/>
              </c:ext>
            </c:extLst>
          </c:dPt>
          <c:dPt>
            <c:idx val="9264"/>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4861-A35D-4391-AAFE-72E442723726}"/>
              </c:ext>
            </c:extLst>
          </c:dPt>
          <c:dPt>
            <c:idx val="9265"/>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4863-A35D-4391-AAFE-72E442723726}"/>
              </c:ext>
            </c:extLst>
          </c:dPt>
          <c:dPt>
            <c:idx val="9266"/>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4865-A35D-4391-AAFE-72E442723726}"/>
              </c:ext>
            </c:extLst>
          </c:dPt>
          <c:dPt>
            <c:idx val="9267"/>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4867-A35D-4391-AAFE-72E442723726}"/>
              </c:ext>
            </c:extLst>
          </c:dPt>
          <c:dPt>
            <c:idx val="9268"/>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4869-A35D-4391-AAFE-72E442723726}"/>
              </c:ext>
            </c:extLst>
          </c:dPt>
          <c:dPt>
            <c:idx val="9269"/>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486B-A35D-4391-AAFE-72E442723726}"/>
              </c:ext>
            </c:extLst>
          </c:dPt>
          <c:dPt>
            <c:idx val="9270"/>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86D-A35D-4391-AAFE-72E442723726}"/>
              </c:ext>
            </c:extLst>
          </c:dPt>
          <c:dPt>
            <c:idx val="9271"/>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86F-A35D-4391-AAFE-72E442723726}"/>
              </c:ext>
            </c:extLst>
          </c:dPt>
          <c:dPt>
            <c:idx val="9272"/>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871-A35D-4391-AAFE-72E442723726}"/>
              </c:ext>
            </c:extLst>
          </c:dPt>
          <c:dPt>
            <c:idx val="9273"/>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873-A35D-4391-AAFE-72E442723726}"/>
              </c:ext>
            </c:extLst>
          </c:dPt>
          <c:dPt>
            <c:idx val="9274"/>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875-A35D-4391-AAFE-72E442723726}"/>
              </c:ext>
            </c:extLst>
          </c:dPt>
          <c:dPt>
            <c:idx val="9275"/>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877-A35D-4391-AAFE-72E442723726}"/>
              </c:ext>
            </c:extLst>
          </c:dPt>
          <c:dPt>
            <c:idx val="9276"/>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4879-A35D-4391-AAFE-72E442723726}"/>
              </c:ext>
            </c:extLst>
          </c:dPt>
          <c:dPt>
            <c:idx val="9277"/>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487B-A35D-4391-AAFE-72E442723726}"/>
              </c:ext>
            </c:extLst>
          </c:dPt>
          <c:dPt>
            <c:idx val="9278"/>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487D-A35D-4391-AAFE-72E442723726}"/>
              </c:ext>
            </c:extLst>
          </c:dPt>
          <c:dPt>
            <c:idx val="9279"/>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487F-A35D-4391-AAFE-72E442723726}"/>
              </c:ext>
            </c:extLst>
          </c:dPt>
          <c:dPt>
            <c:idx val="9280"/>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4881-A35D-4391-AAFE-72E442723726}"/>
              </c:ext>
            </c:extLst>
          </c:dPt>
          <c:dPt>
            <c:idx val="9281"/>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4883-A35D-4391-AAFE-72E442723726}"/>
              </c:ext>
            </c:extLst>
          </c:dPt>
          <c:dPt>
            <c:idx val="9282"/>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885-A35D-4391-AAFE-72E442723726}"/>
              </c:ext>
            </c:extLst>
          </c:dPt>
          <c:dPt>
            <c:idx val="9283"/>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887-A35D-4391-AAFE-72E442723726}"/>
              </c:ext>
            </c:extLst>
          </c:dPt>
          <c:dPt>
            <c:idx val="9284"/>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889-A35D-4391-AAFE-72E442723726}"/>
              </c:ext>
            </c:extLst>
          </c:dPt>
          <c:dPt>
            <c:idx val="9285"/>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88B-A35D-4391-AAFE-72E442723726}"/>
              </c:ext>
            </c:extLst>
          </c:dPt>
          <c:dPt>
            <c:idx val="9286"/>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88D-A35D-4391-AAFE-72E442723726}"/>
              </c:ext>
            </c:extLst>
          </c:dPt>
          <c:dPt>
            <c:idx val="9287"/>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88F-A35D-4391-AAFE-72E442723726}"/>
              </c:ext>
            </c:extLst>
          </c:dPt>
          <c:dPt>
            <c:idx val="9288"/>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4891-A35D-4391-AAFE-72E442723726}"/>
              </c:ext>
            </c:extLst>
          </c:dPt>
          <c:dPt>
            <c:idx val="9289"/>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4893-A35D-4391-AAFE-72E442723726}"/>
              </c:ext>
            </c:extLst>
          </c:dPt>
          <c:dPt>
            <c:idx val="9290"/>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4895-A35D-4391-AAFE-72E442723726}"/>
              </c:ext>
            </c:extLst>
          </c:dPt>
          <c:dPt>
            <c:idx val="9291"/>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4897-A35D-4391-AAFE-72E442723726}"/>
              </c:ext>
            </c:extLst>
          </c:dPt>
          <c:dPt>
            <c:idx val="9292"/>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4899-A35D-4391-AAFE-72E442723726}"/>
              </c:ext>
            </c:extLst>
          </c:dPt>
          <c:dPt>
            <c:idx val="9293"/>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489B-A35D-4391-AAFE-72E442723726}"/>
              </c:ext>
            </c:extLst>
          </c:dPt>
          <c:dPt>
            <c:idx val="9294"/>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489D-A35D-4391-AAFE-72E442723726}"/>
              </c:ext>
            </c:extLst>
          </c:dPt>
          <c:dPt>
            <c:idx val="9295"/>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489F-A35D-4391-AAFE-72E442723726}"/>
              </c:ext>
            </c:extLst>
          </c:dPt>
          <c:dPt>
            <c:idx val="9296"/>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48A1-A35D-4391-AAFE-72E442723726}"/>
              </c:ext>
            </c:extLst>
          </c:dPt>
          <c:dPt>
            <c:idx val="9297"/>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48A3-A35D-4391-AAFE-72E442723726}"/>
              </c:ext>
            </c:extLst>
          </c:dPt>
          <c:dPt>
            <c:idx val="9298"/>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48A5-A35D-4391-AAFE-72E442723726}"/>
              </c:ext>
            </c:extLst>
          </c:dPt>
          <c:dPt>
            <c:idx val="9299"/>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48A7-A35D-4391-AAFE-72E442723726}"/>
              </c:ext>
            </c:extLst>
          </c:dPt>
          <c:dPt>
            <c:idx val="9300"/>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8A9-A35D-4391-AAFE-72E442723726}"/>
              </c:ext>
            </c:extLst>
          </c:dPt>
          <c:dPt>
            <c:idx val="9301"/>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8AB-A35D-4391-AAFE-72E442723726}"/>
              </c:ext>
            </c:extLst>
          </c:dPt>
          <c:dPt>
            <c:idx val="9302"/>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8AD-A35D-4391-AAFE-72E442723726}"/>
              </c:ext>
            </c:extLst>
          </c:dPt>
          <c:dPt>
            <c:idx val="9303"/>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8AF-A35D-4391-AAFE-72E442723726}"/>
              </c:ext>
            </c:extLst>
          </c:dPt>
          <c:dPt>
            <c:idx val="9304"/>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8B1-A35D-4391-AAFE-72E442723726}"/>
              </c:ext>
            </c:extLst>
          </c:dPt>
          <c:dPt>
            <c:idx val="9305"/>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8B3-A35D-4391-AAFE-72E442723726}"/>
              </c:ext>
            </c:extLst>
          </c:dPt>
          <c:dPt>
            <c:idx val="9306"/>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48B5-A35D-4391-AAFE-72E442723726}"/>
              </c:ext>
            </c:extLst>
          </c:dPt>
          <c:dPt>
            <c:idx val="9307"/>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48B7-A35D-4391-AAFE-72E442723726}"/>
              </c:ext>
            </c:extLst>
          </c:dPt>
          <c:dPt>
            <c:idx val="9308"/>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48B9-A35D-4391-AAFE-72E442723726}"/>
              </c:ext>
            </c:extLst>
          </c:dPt>
          <c:dPt>
            <c:idx val="9309"/>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48BB-A35D-4391-AAFE-72E442723726}"/>
              </c:ext>
            </c:extLst>
          </c:dPt>
          <c:dPt>
            <c:idx val="9310"/>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48BD-A35D-4391-AAFE-72E442723726}"/>
              </c:ext>
            </c:extLst>
          </c:dPt>
          <c:dPt>
            <c:idx val="9311"/>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48BF-A35D-4391-AAFE-72E442723726}"/>
              </c:ext>
            </c:extLst>
          </c:dPt>
          <c:dPt>
            <c:idx val="9312"/>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8C1-A35D-4391-AAFE-72E442723726}"/>
              </c:ext>
            </c:extLst>
          </c:dPt>
          <c:dPt>
            <c:idx val="9313"/>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8C3-A35D-4391-AAFE-72E442723726}"/>
              </c:ext>
            </c:extLst>
          </c:dPt>
          <c:dPt>
            <c:idx val="9314"/>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8C5-A35D-4391-AAFE-72E442723726}"/>
              </c:ext>
            </c:extLst>
          </c:dPt>
          <c:dPt>
            <c:idx val="9315"/>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8C7-A35D-4391-AAFE-72E442723726}"/>
              </c:ext>
            </c:extLst>
          </c:dPt>
          <c:dPt>
            <c:idx val="9316"/>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8C9-A35D-4391-AAFE-72E442723726}"/>
              </c:ext>
            </c:extLst>
          </c:dPt>
          <c:dPt>
            <c:idx val="9317"/>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8CB-A35D-4391-AAFE-72E442723726}"/>
              </c:ext>
            </c:extLst>
          </c:dPt>
          <c:dPt>
            <c:idx val="9318"/>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48CD-A35D-4391-AAFE-72E442723726}"/>
              </c:ext>
            </c:extLst>
          </c:dPt>
          <c:dPt>
            <c:idx val="9319"/>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48CF-A35D-4391-AAFE-72E442723726}"/>
              </c:ext>
            </c:extLst>
          </c:dPt>
          <c:dPt>
            <c:idx val="9320"/>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48D1-A35D-4391-AAFE-72E442723726}"/>
              </c:ext>
            </c:extLst>
          </c:dPt>
          <c:dPt>
            <c:idx val="9321"/>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48D3-A35D-4391-AAFE-72E442723726}"/>
              </c:ext>
            </c:extLst>
          </c:dPt>
          <c:dPt>
            <c:idx val="9322"/>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48D5-A35D-4391-AAFE-72E442723726}"/>
              </c:ext>
            </c:extLst>
          </c:dPt>
          <c:dPt>
            <c:idx val="9323"/>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48D7-A35D-4391-AAFE-72E442723726}"/>
              </c:ext>
            </c:extLst>
          </c:dPt>
          <c:dPt>
            <c:idx val="9324"/>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8D9-A35D-4391-AAFE-72E442723726}"/>
              </c:ext>
            </c:extLst>
          </c:dPt>
          <c:dPt>
            <c:idx val="9325"/>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8DB-A35D-4391-AAFE-72E442723726}"/>
              </c:ext>
            </c:extLst>
          </c:dPt>
          <c:dPt>
            <c:idx val="9326"/>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8DD-A35D-4391-AAFE-72E442723726}"/>
              </c:ext>
            </c:extLst>
          </c:dPt>
          <c:dPt>
            <c:idx val="9327"/>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8DF-A35D-4391-AAFE-72E442723726}"/>
              </c:ext>
            </c:extLst>
          </c:dPt>
          <c:dPt>
            <c:idx val="9328"/>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8E1-A35D-4391-AAFE-72E442723726}"/>
              </c:ext>
            </c:extLst>
          </c:dPt>
          <c:dPt>
            <c:idx val="9329"/>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8E3-A35D-4391-AAFE-72E442723726}"/>
              </c:ext>
            </c:extLst>
          </c:dPt>
          <c:dPt>
            <c:idx val="9330"/>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48E5-A35D-4391-AAFE-72E442723726}"/>
              </c:ext>
            </c:extLst>
          </c:dPt>
          <c:dPt>
            <c:idx val="9331"/>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48E7-A35D-4391-AAFE-72E442723726}"/>
              </c:ext>
            </c:extLst>
          </c:dPt>
          <c:dPt>
            <c:idx val="9332"/>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48E9-A35D-4391-AAFE-72E442723726}"/>
              </c:ext>
            </c:extLst>
          </c:dPt>
          <c:dPt>
            <c:idx val="9333"/>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48EB-A35D-4391-AAFE-72E442723726}"/>
              </c:ext>
            </c:extLst>
          </c:dPt>
          <c:dPt>
            <c:idx val="9334"/>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48ED-A35D-4391-AAFE-72E442723726}"/>
              </c:ext>
            </c:extLst>
          </c:dPt>
          <c:dPt>
            <c:idx val="9335"/>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48EF-A35D-4391-AAFE-72E442723726}"/>
              </c:ext>
            </c:extLst>
          </c:dPt>
          <c:dPt>
            <c:idx val="9336"/>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8F1-A35D-4391-AAFE-72E442723726}"/>
              </c:ext>
            </c:extLst>
          </c:dPt>
          <c:dPt>
            <c:idx val="9337"/>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8F3-A35D-4391-AAFE-72E442723726}"/>
              </c:ext>
            </c:extLst>
          </c:dPt>
          <c:dPt>
            <c:idx val="9338"/>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8F5-A35D-4391-AAFE-72E442723726}"/>
              </c:ext>
            </c:extLst>
          </c:dPt>
          <c:dPt>
            <c:idx val="9339"/>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8F7-A35D-4391-AAFE-72E442723726}"/>
              </c:ext>
            </c:extLst>
          </c:dPt>
          <c:dPt>
            <c:idx val="9340"/>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8F9-A35D-4391-AAFE-72E442723726}"/>
              </c:ext>
            </c:extLst>
          </c:dPt>
          <c:dPt>
            <c:idx val="9341"/>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8FB-A35D-4391-AAFE-72E442723726}"/>
              </c:ext>
            </c:extLst>
          </c:dPt>
          <c:dPt>
            <c:idx val="9342"/>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48FD-A35D-4391-AAFE-72E442723726}"/>
              </c:ext>
            </c:extLst>
          </c:dPt>
          <c:dPt>
            <c:idx val="9343"/>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48FF-A35D-4391-AAFE-72E442723726}"/>
              </c:ext>
            </c:extLst>
          </c:dPt>
          <c:dPt>
            <c:idx val="9344"/>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4901-A35D-4391-AAFE-72E442723726}"/>
              </c:ext>
            </c:extLst>
          </c:dPt>
          <c:dPt>
            <c:idx val="9345"/>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4903-A35D-4391-AAFE-72E442723726}"/>
              </c:ext>
            </c:extLst>
          </c:dPt>
          <c:dPt>
            <c:idx val="9346"/>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4905-A35D-4391-AAFE-72E442723726}"/>
              </c:ext>
            </c:extLst>
          </c:dPt>
          <c:dPt>
            <c:idx val="9347"/>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4907-A35D-4391-AAFE-72E442723726}"/>
              </c:ext>
            </c:extLst>
          </c:dPt>
          <c:dPt>
            <c:idx val="9348"/>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4909-A35D-4391-AAFE-72E442723726}"/>
              </c:ext>
            </c:extLst>
          </c:dPt>
          <c:dPt>
            <c:idx val="9349"/>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490B-A35D-4391-AAFE-72E442723726}"/>
              </c:ext>
            </c:extLst>
          </c:dPt>
          <c:dPt>
            <c:idx val="9350"/>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490D-A35D-4391-AAFE-72E442723726}"/>
              </c:ext>
            </c:extLst>
          </c:dPt>
          <c:dPt>
            <c:idx val="9351"/>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490F-A35D-4391-AAFE-72E442723726}"/>
              </c:ext>
            </c:extLst>
          </c:dPt>
          <c:dPt>
            <c:idx val="9352"/>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4911-A35D-4391-AAFE-72E442723726}"/>
              </c:ext>
            </c:extLst>
          </c:dPt>
          <c:dPt>
            <c:idx val="9353"/>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4913-A35D-4391-AAFE-72E442723726}"/>
              </c:ext>
            </c:extLst>
          </c:dPt>
          <c:dPt>
            <c:idx val="9354"/>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915-A35D-4391-AAFE-72E442723726}"/>
              </c:ext>
            </c:extLst>
          </c:dPt>
          <c:dPt>
            <c:idx val="9355"/>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917-A35D-4391-AAFE-72E442723726}"/>
              </c:ext>
            </c:extLst>
          </c:dPt>
          <c:dPt>
            <c:idx val="9356"/>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919-A35D-4391-AAFE-72E442723726}"/>
              </c:ext>
            </c:extLst>
          </c:dPt>
          <c:dPt>
            <c:idx val="9357"/>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91B-A35D-4391-AAFE-72E442723726}"/>
              </c:ext>
            </c:extLst>
          </c:dPt>
          <c:dPt>
            <c:idx val="9358"/>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91D-A35D-4391-AAFE-72E442723726}"/>
              </c:ext>
            </c:extLst>
          </c:dPt>
          <c:dPt>
            <c:idx val="9359"/>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91F-A35D-4391-AAFE-72E442723726}"/>
              </c:ext>
            </c:extLst>
          </c:dPt>
          <c:dPt>
            <c:idx val="9360"/>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4921-A35D-4391-AAFE-72E442723726}"/>
              </c:ext>
            </c:extLst>
          </c:dPt>
          <c:dPt>
            <c:idx val="9361"/>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4923-A35D-4391-AAFE-72E442723726}"/>
              </c:ext>
            </c:extLst>
          </c:dPt>
          <c:dPt>
            <c:idx val="9362"/>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4925-A35D-4391-AAFE-72E442723726}"/>
              </c:ext>
            </c:extLst>
          </c:dPt>
          <c:dPt>
            <c:idx val="9363"/>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4927-A35D-4391-AAFE-72E442723726}"/>
              </c:ext>
            </c:extLst>
          </c:dPt>
          <c:dPt>
            <c:idx val="9364"/>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4929-A35D-4391-AAFE-72E442723726}"/>
              </c:ext>
            </c:extLst>
          </c:dPt>
          <c:dPt>
            <c:idx val="9365"/>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492B-A35D-4391-AAFE-72E442723726}"/>
              </c:ext>
            </c:extLst>
          </c:dPt>
          <c:dPt>
            <c:idx val="9366"/>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92D-A35D-4391-AAFE-72E442723726}"/>
              </c:ext>
            </c:extLst>
          </c:dPt>
          <c:dPt>
            <c:idx val="9367"/>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92F-A35D-4391-AAFE-72E442723726}"/>
              </c:ext>
            </c:extLst>
          </c:dPt>
          <c:dPt>
            <c:idx val="9368"/>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931-A35D-4391-AAFE-72E442723726}"/>
              </c:ext>
            </c:extLst>
          </c:dPt>
          <c:dPt>
            <c:idx val="9369"/>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933-A35D-4391-AAFE-72E442723726}"/>
              </c:ext>
            </c:extLst>
          </c:dPt>
          <c:dPt>
            <c:idx val="9370"/>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935-A35D-4391-AAFE-72E442723726}"/>
              </c:ext>
            </c:extLst>
          </c:dPt>
          <c:dPt>
            <c:idx val="9371"/>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937-A35D-4391-AAFE-72E442723726}"/>
              </c:ext>
            </c:extLst>
          </c:dPt>
          <c:dPt>
            <c:idx val="9372"/>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4939-A35D-4391-AAFE-72E442723726}"/>
              </c:ext>
            </c:extLst>
          </c:dPt>
          <c:dPt>
            <c:idx val="9373"/>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493B-A35D-4391-AAFE-72E442723726}"/>
              </c:ext>
            </c:extLst>
          </c:dPt>
          <c:dPt>
            <c:idx val="9374"/>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493D-A35D-4391-AAFE-72E442723726}"/>
              </c:ext>
            </c:extLst>
          </c:dPt>
          <c:dPt>
            <c:idx val="9375"/>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493F-A35D-4391-AAFE-72E442723726}"/>
              </c:ext>
            </c:extLst>
          </c:dPt>
          <c:dPt>
            <c:idx val="9376"/>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4941-A35D-4391-AAFE-72E442723726}"/>
              </c:ext>
            </c:extLst>
          </c:dPt>
          <c:dPt>
            <c:idx val="9377"/>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4943-A35D-4391-AAFE-72E442723726}"/>
              </c:ext>
            </c:extLst>
          </c:dPt>
          <c:dPt>
            <c:idx val="9378"/>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945-A35D-4391-AAFE-72E442723726}"/>
              </c:ext>
            </c:extLst>
          </c:dPt>
          <c:dPt>
            <c:idx val="9379"/>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947-A35D-4391-AAFE-72E442723726}"/>
              </c:ext>
            </c:extLst>
          </c:dPt>
          <c:dPt>
            <c:idx val="9380"/>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949-A35D-4391-AAFE-72E442723726}"/>
              </c:ext>
            </c:extLst>
          </c:dPt>
          <c:dPt>
            <c:idx val="9381"/>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94B-A35D-4391-AAFE-72E442723726}"/>
              </c:ext>
            </c:extLst>
          </c:dPt>
          <c:dPt>
            <c:idx val="9382"/>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94D-A35D-4391-AAFE-72E442723726}"/>
              </c:ext>
            </c:extLst>
          </c:dPt>
          <c:dPt>
            <c:idx val="9383"/>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94F-A35D-4391-AAFE-72E442723726}"/>
              </c:ext>
            </c:extLst>
          </c:dPt>
          <c:dPt>
            <c:idx val="9384"/>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4951-A35D-4391-AAFE-72E442723726}"/>
              </c:ext>
            </c:extLst>
          </c:dPt>
          <c:dPt>
            <c:idx val="9385"/>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4953-A35D-4391-AAFE-72E442723726}"/>
              </c:ext>
            </c:extLst>
          </c:dPt>
          <c:dPt>
            <c:idx val="9386"/>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4955-A35D-4391-AAFE-72E442723726}"/>
              </c:ext>
            </c:extLst>
          </c:dPt>
          <c:dPt>
            <c:idx val="9387"/>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4957-A35D-4391-AAFE-72E442723726}"/>
              </c:ext>
            </c:extLst>
          </c:dPt>
          <c:dPt>
            <c:idx val="9388"/>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4959-A35D-4391-AAFE-72E442723726}"/>
              </c:ext>
            </c:extLst>
          </c:dPt>
          <c:dPt>
            <c:idx val="9389"/>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495B-A35D-4391-AAFE-72E442723726}"/>
              </c:ext>
            </c:extLst>
          </c:dPt>
          <c:dPt>
            <c:idx val="9390"/>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95D-A35D-4391-AAFE-72E442723726}"/>
              </c:ext>
            </c:extLst>
          </c:dPt>
          <c:dPt>
            <c:idx val="9391"/>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95F-A35D-4391-AAFE-72E442723726}"/>
              </c:ext>
            </c:extLst>
          </c:dPt>
          <c:dPt>
            <c:idx val="9392"/>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961-A35D-4391-AAFE-72E442723726}"/>
              </c:ext>
            </c:extLst>
          </c:dPt>
          <c:dPt>
            <c:idx val="9393"/>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963-A35D-4391-AAFE-72E442723726}"/>
              </c:ext>
            </c:extLst>
          </c:dPt>
          <c:dPt>
            <c:idx val="9394"/>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965-A35D-4391-AAFE-72E442723726}"/>
              </c:ext>
            </c:extLst>
          </c:dPt>
          <c:dPt>
            <c:idx val="9395"/>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967-A35D-4391-AAFE-72E442723726}"/>
              </c:ext>
            </c:extLst>
          </c:dPt>
          <c:dPt>
            <c:idx val="9396"/>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4969-A35D-4391-AAFE-72E442723726}"/>
              </c:ext>
            </c:extLst>
          </c:dPt>
          <c:dPt>
            <c:idx val="9397"/>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496B-A35D-4391-AAFE-72E442723726}"/>
              </c:ext>
            </c:extLst>
          </c:dPt>
          <c:dPt>
            <c:idx val="9398"/>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496D-A35D-4391-AAFE-72E442723726}"/>
              </c:ext>
            </c:extLst>
          </c:dPt>
          <c:dPt>
            <c:idx val="9399"/>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496F-A35D-4391-AAFE-72E442723726}"/>
              </c:ext>
            </c:extLst>
          </c:dPt>
          <c:dPt>
            <c:idx val="9400"/>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4971-A35D-4391-AAFE-72E442723726}"/>
              </c:ext>
            </c:extLst>
          </c:dPt>
          <c:dPt>
            <c:idx val="9401"/>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4973-A35D-4391-AAFE-72E442723726}"/>
              </c:ext>
            </c:extLst>
          </c:dPt>
          <c:dPt>
            <c:idx val="9402"/>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4975-A35D-4391-AAFE-72E442723726}"/>
              </c:ext>
            </c:extLst>
          </c:dPt>
          <c:dPt>
            <c:idx val="9403"/>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4977-A35D-4391-AAFE-72E442723726}"/>
              </c:ext>
            </c:extLst>
          </c:dPt>
          <c:dPt>
            <c:idx val="9404"/>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4979-A35D-4391-AAFE-72E442723726}"/>
              </c:ext>
            </c:extLst>
          </c:dPt>
          <c:dPt>
            <c:idx val="9405"/>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497B-A35D-4391-AAFE-72E442723726}"/>
              </c:ext>
            </c:extLst>
          </c:dPt>
          <c:dPt>
            <c:idx val="9406"/>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497D-A35D-4391-AAFE-72E442723726}"/>
              </c:ext>
            </c:extLst>
          </c:dPt>
          <c:dPt>
            <c:idx val="9407"/>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497F-A35D-4391-AAFE-72E442723726}"/>
              </c:ext>
            </c:extLst>
          </c:dPt>
          <c:dPt>
            <c:idx val="9408"/>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981-A35D-4391-AAFE-72E442723726}"/>
              </c:ext>
            </c:extLst>
          </c:dPt>
          <c:dPt>
            <c:idx val="9409"/>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983-A35D-4391-AAFE-72E442723726}"/>
              </c:ext>
            </c:extLst>
          </c:dPt>
          <c:dPt>
            <c:idx val="9410"/>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985-A35D-4391-AAFE-72E442723726}"/>
              </c:ext>
            </c:extLst>
          </c:dPt>
          <c:dPt>
            <c:idx val="9411"/>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987-A35D-4391-AAFE-72E442723726}"/>
              </c:ext>
            </c:extLst>
          </c:dPt>
          <c:dPt>
            <c:idx val="9412"/>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989-A35D-4391-AAFE-72E442723726}"/>
              </c:ext>
            </c:extLst>
          </c:dPt>
          <c:dPt>
            <c:idx val="9413"/>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98B-A35D-4391-AAFE-72E442723726}"/>
              </c:ext>
            </c:extLst>
          </c:dPt>
          <c:dPt>
            <c:idx val="9414"/>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498D-A35D-4391-AAFE-72E442723726}"/>
              </c:ext>
            </c:extLst>
          </c:dPt>
          <c:dPt>
            <c:idx val="9415"/>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498F-A35D-4391-AAFE-72E442723726}"/>
              </c:ext>
            </c:extLst>
          </c:dPt>
          <c:dPt>
            <c:idx val="9416"/>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4991-A35D-4391-AAFE-72E442723726}"/>
              </c:ext>
            </c:extLst>
          </c:dPt>
          <c:dPt>
            <c:idx val="9417"/>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4993-A35D-4391-AAFE-72E442723726}"/>
              </c:ext>
            </c:extLst>
          </c:dPt>
          <c:dPt>
            <c:idx val="9418"/>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4995-A35D-4391-AAFE-72E442723726}"/>
              </c:ext>
            </c:extLst>
          </c:dPt>
          <c:dPt>
            <c:idx val="9419"/>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4997-A35D-4391-AAFE-72E442723726}"/>
              </c:ext>
            </c:extLst>
          </c:dPt>
          <c:dPt>
            <c:idx val="9420"/>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999-A35D-4391-AAFE-72E442723726}"/>
              </c:ext>
            </c:extLst>
          </c:dPt>
          <c:dPt>
            <c:idx val="9421"/>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99B-A35D-4391-AAFE-72E442723726}"/>
              </c:ext>
            </c:extLst>
          </c:dPt>
          <c:dPt>
            <c:idx val="9422"/>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99D-A35D-4391-AAFE-72E442723726}"/>
              </c:ext>
            </c:extLst>
          </c:dPt>
          <c:dPt>
            <c:idx val="9423"/>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99F-A35D-4391-AAFE-72E442723726}"/>
              </c:ext>
            </c:extLst>
          </c:dPt>
          <c:dPt>
            <c:idx val="9424"/>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9A1-A35D-4391-AAFE-72E442723726}"/>
              </c:ext>
            </c:extLst>
          </c:dPt>
          <c:dPt>
            <c:idx val="9425"/>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9A3-A35D-4391-AAFE-72E442723726}"/>
              </c:ext>
            </c:extLst>
          </c:dPt>
          <c:dPt>
            <c:idx val="9426"/>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49A5-A35D-4391-AAFE-72E442723726}"/>
              </c:ext>
            </c:extLst>
          </c:dPt>
          <c:dPt>
            <c:idx val="9427"/>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49A7-A35D-4391-AAFE-72E442723726}"/>
              </c:ext>
            </c:extLst>
          </c:dPt>
          <c:dPt>
            <c:idx val="9428"/>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49A9-A35D-4391-AAFE-72E442723726}"/>
              </c:ext>
            </c:extLst>
          </c:dPt>
          <c:dPt>
            <c:idx val="9429"/>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49AB-A35D-4391-AAFE-72E442723726}"/>
              </c:ext>
            </c:extLst>
          </c:dPt>
          <c:dPt>
            <c:idx val="9430"/>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49AD-A35D-4391-AAFE-72E442723726}"/>
              </c:ext>
            </c:extLst>
          </c:dPt>
          <c:dPt>
            <c:idx val="9431"/>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49AF-A35D-4391-AAFE-72E442723726}"/>
              </c:ext>
            </c:extLst>
          </c:dPt>
          <c:dPt>
            <c:idx val="9432"/>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9B1-A35D-4391-AAFE-72E442723726}"/>
              </c:ext>
            </c:extLst>
          </c:dPt>
          <c:dPt>
            <c:idx val="9433"/>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9B3-A35D-4391-AAFE-72E442723726}"/>
              </c:ext>
            </c:extLst>
          </c:dPt>
          <c:dPt>
            <c:idx val="9434"/>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9B5-A35D-4391-AAFE-72E442723726}"/>
              </c:ext>
            </c:extLst>
          </c:dPt>
          <c:dPt>
            <c:idx val="9435"/>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9B7-A35D-4391-AAFE-72E442723726}"/>
              </c:ext>
            </c:extLst>
          </c:dPt>
          <c:dPt>
            <c:idx val="9436"/>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9B9-A35D-4391-AAFE-72E442723726}"/>
              </c:ext>
            </c:extLst>
          </c:dPt>
          <c:dPt>
            <c:idx val="9437"/>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9BB-A35D-4391-AAFE-72E442723726}"/>
              </c:ext>
            </c:extLst>
          </c:dPt>
          <c:dPt>
            <c:idx val="9438"/>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49BD-A35D-4391-AAFE-72E442723726}"/>
              </c:ext>
            </c:extLst>
          </c:dPt>
          <c:dPt>
            <c:idx val="9439"/>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49BF-A35D-4391-AAFE-72E442723726}"/>
              </c:ext>
            </c:extLst>
          </c:dPt>
          <c:dPt>
            <c:idx val="9440"/>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49C1-A35D-4391-AAFE-72E442723726}"/>
              </c:ext>
            </c:extLst>
          </c:dPt>
          <c:dPt>
            <c:idx val="9441"/>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49C3-A35D-4391-AAFE-72E442723726}"/>
              </c:ext>
            </c:extLst>
          </c:dPt>
          <c:dPt>
            <c:idx val="9442"/>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49C5-A35D-4391-AAFE-72E442723726}"/>
              </c:ext>
            </c:extLst>
          </c:dPt>
          <c:dPt>
            <c:idx val="9443"/>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49C7-A35D-4391-AAFE-72E442723726}"/>
              </c:ext>
            </c:extLst>
          </c:dPt>
          <c:dPt>
            <c:idx val="9444"/>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9C9-A35D-4391-AAFE-72E442723726}"/>
              </c:ext>
            </c:extLst>
          </c:dPt>
          <c:dPt>
            <c:idx val="9445"/>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9CB-A35D-4391-AAFE-72E442723726}"/>
              </c:ext>
            </c:extLst>
          </c:dPt>
          <c:dPt>
            <c:idx val="9446"/>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9CD-A35D-4391-AAFE-72E442723726}"/>
              </c:ext>
            </c:extLst>
          </c:dPt>
          <c:dPt>
            <c:idx val="9447"/>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9CF-A35D-4391-AAFE-72E442723726}"/>
              </c:ext>
            </c:extLst>
          </c:dPt>
          <c:dPt>
            <c:idx val="9448"/>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9D1-A35D-4391-AAFE-72E442723726}"/>
              </c:ext>
            </c:extLst>
          </c:dPt>
          <c:dPt>
            <c:idx val="9449"/>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9D3-A35D-4391-AAFE-72E442723726}"/>
              </c:ext>
            </c:extLst>
          </c:dPt>
          <c:dPt>
            <c:idx val="9450"/>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49D5-A35D-4391-AAFE-72E442723726}"/>
              </c:ext>
            </c:extLst>
          </c:dPt>
          <c:dPt>
            <c:idx val="9451"/>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49D7-A35D-4391-AAFE-72E442723726}"/>
              </c:ext>
            </c:extLst>
          </c:dPt>
          <c:dPt>
            <c:idx val="9452"/>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49D9-A35D-4391-AAFE-72E442723726}"/>
              </c:ext>
            </c:extLst>
          </c:dPt>
          <c:dPt>
            <c:idx val="9453"/>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49DB-A35D-4391-AAFE-72E442723726}"/>
              </c:ext>
            </c:extLst>
          </c:dPt>
          <c:dPt>
            <c:idx val="9454"/>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49DD-A35D-4391-AAFE-72E442723726}"/>
              </c:ext>
            </c:extLst>
          </c:dPt>
          <c:dPt>
            <c:idx val="9455"/>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49DF-A35D-4391-AAFE-72E442723726}"/>
              </c:ext>
            </c:extLst>
          </c:dPt>
          <c:dPt>
            <c:idx val="9456"/>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49E1-A35D-4391-AAFE-72E442723726}"/>
              </c:ext>
            </c:extLst>
          </c:dPt>
          <c:dPt>
            <c:idx val="9457"/>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49E3-A35D-4391-AAFE-72E442723726}"/>
              </c:ext>
            </c:extLst>
          </c:dPt>
          <c:dPt>
            <c:idx val="9458"/>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49E5-A35D-4391-AAFE-72E442723726}"/>
              </c:ext>
            </c:extLst>
          </c:dPt>
          <c:dPt>
            <c:idx val="9459"/>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49E7-A35D-4391-AAFE-72E442723726}"/>
              </c:ext>
            </c:extLst>
          </c:dPt>
          <c:dPt>
            <c:idx val="9460"/>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49E9-A35D-4391-AAFE-72E442723726}"/>
              </c:ext>
            </c:extLst>
          </c:dPt>
          <c:dPt>
            <c:idx val="9461"/>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49EB-A35D-4391-AAFE-72E442723726}"/>
              </c:ext>
            </c:extLst>
          </c:dPt>
          <c:dPt>
            <c:idx val="9462"/>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9ED-A35D-4391-AAFE-72E442723726}"/>
              </c:ext>
            </c:extLst>
          </c:dPt>
          <c:dPt>
            <c:idx val="9463"/>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9EF-A35D-4391-AAFE-72E442723726}"/>
              </c:ext>
            </c:extLst>
          </c:dPt>
          <c:dPt>
            <c:idx val="9464"/>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9F1-A35D-4391-AAFE-72E442723726}"/>
              </c:ext>
            </c:extLst>
          </c:dPt>
          <c:dPt>
            <c:idx val="9465"/>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9F3-A35D-4391-AAFE-72E442723726}"/>
              </c:ext>
            </c:extLst>
          </c:dPt>
          <c:dPt>
            <c:idx val="9466"/>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9F5-A35D-4391-AAFE-72E442723726}"/>
              </c:ext>
            </c:extLst>
          </c:dPt>
          <c:dPt>
            <c:idx val="9467"/>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9F7-A35D-4391-AAFE-72E442723726}"/>
              </c:ext>
            </c:extLst>
          </c:dPt>
          <c:dPt>
            <c:idx val="9468"/>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49F9-A35D-4391-AAFE-72E442723726}"/>
              </c:ext>
            </c:extLst>
          </c:dPt>
          <c:dPt>
            <c:idx val="9469"/>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49FB-A35D-4391-AAFE-72E442723726}"/>
              </c:ext>
            </c:extLst>
          </c:dPt>
          <c:dPt>
            <c:idx val="9470"/>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49FD-A35D-4391-AAFE-72E442723726}"/>
              </c:ext>
            </c:extLst>
          </c:dPt>
          <c:dPt>
            <c:idx val="9471"/>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49FF-A35D-4391-AAFE-72E442723726}"/>
              </c:ext>
            </c:extLst>
          </c:dPt>
          <c:dPt>
            <c:idx val="9472"/>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4A01-A35D-4391-AAFE-72E442723726}"/>
              </c:ext>
            </c:extLst>
          </c:dPt>
          <c:dPt>
            <c:idx val="9473"/>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4A03-A35D-4391-AAFE-72E442723726}"/>
              </c:ext>
            </c:extLst>
          </c:dPt>
          <c:dPt>
            <c:idx val="9474"/>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A05-A35D-4391-AAFE-72E442723726}"/>
              </c:ext>
            </c:extLst>
          </c:dPt>
          <c:dPt>
            <c:idx val="9475"/>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A07-A35D-4391-AAFE-72E442723726}"/>
              </c:ext>
            </c:extLst>
          </c:dPt>
          <c:dPt>
            <c:idx val="9476"/>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A09-A35D-4391-AAFE-72E442723726}"/>
              </c:ext>
            </c:extLst>
          </c:dPt>
          <c:dPt>
            <c:idx val="9477"/>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A0B-A35D-4391-AAFE-72E442723726}"/>
              </c:ext>
            </c:extLst>
          </c:dPt>
          <c:dPt>
            <c:idx val="9478"/>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A0D-A35D-4391-AAFE-72E442723726}"/>
              </c:ext>
            </c:extLst>
          </c:dPt>
          <c:dPt>
            <c:idx val="9479"/>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A0F-A35D-4391-AAFE-72E442723726}"/>
              </c:ext>
            </c:extLst>
          </c:dPt>
          <c:dPt>
            <c:idx val="9480"/>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4A11-A35D-4391-AAFE-72E442723726}"/>
              </c:ext>
            </c:extLst>
          </c:dPt>
          <c:dPt>
            <c:idx val="9481"/>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4A13-A35D-4391-AAFE-72E442723726}"/>
              </c:ext>
            </c:extLst>
          </c:dPt>
          <c:dPt>
            <c:idx val="9482"/>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4A15-A35D-4391-AAFE-72E442723726}"/>
              </c:ext>
            </c:extLst>
          </c:dPt>
          <c:dPt>
            <c:idx val="9483"/>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4A17-A35D-4391-AAFE-72E442723726}"/>
              </c:ext>
            </c:extLst>
          </c:dPt>
          <c:dPt>
            <c:idx val="9484"/>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4A19-A35D-4391-AAFE-72E442723726}"/>
              </c:ext>
            </c:extLst>
          </c:dPt>
          <c:dPt>
            <c:idx val="9485"/>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4A1B-A35D-4391-AAFE-72E442723726}"/>
              </c:ext>
            </c:extLst>
          </c:dPt>
          <c:dPt>
            <c:idx val="9486"/>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A1D-A35D-4391-AAFE-72E442723726}"/>
              </c:ext>
            </c:extLst>
          </c:dPt>
          <c:dPt>
            <c:idx val="9487"/>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A1F-A35D-4391-AAFE-72E442723726}"/>
              </c:ext>
            </c:extLst>
          </c:dPt>
          <c:dPt>
            <c:idx val="9488"/>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A21-A35D-4391-AAFE-72E442723726}"/>
              </c:ext>
            </c:extLst>
          </c:dPt>
          <c:dPt>
            <c:idx val="9489"/>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A23-A35D-4391-AAFE-72E442723726}"/>
              </c:ext>
            </c:extLst>
          </c:dPt>
          <c:dPt>
            <c:idx val="9490"/>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A25-A35D-4391-AAFE-72E442723726}"/>
              </c:ext>
            </c:extLst>
          </c:dPt>
          <c:dPt>
            <c:idx val="9491"/>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A27-A35D-4391-AAFE-72E442723726}"/>
              </c:ext>
            </c:extLst>
          </c:dPt>
          <c:dPt>
            <c:idx val="9492"/>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4A29-A35D-4391-AAFE-72E442723726}"/>
              </c:ext>
            </c:extLst>
          </c:dPt>
          <c:dPt>
            <c:idx val="9493"/>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4A2B-A35D-4391-AAFE-72E442723726}"/>
              </c:ext>
            </c:extLst>
          </c:dPt>
          <c:dPt>
            <c:idx val="9494"/>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4A2D-A35D-4391-AAFE-72E442723726}"/>
              </c:ext>
            </c:extLst>
          </c:dPt>
          <c:dPt>
            <c:idx val="9495"/>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4A2F-A35D-4391-AAFE-72E442723726}"/>
              </c:ext>
            </c:extLst>
          </c:dPt>
          <c:dPt>
            <c:idx val="9496"/>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4A31-A35D-4391-AAFE-72E442723726}"/>
              </c:ext>
            </c:extLst>
          </c:dPt>
          <c:dPt>
            <c:idx val="9497"/>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4A33-A35D-4391-AAFE-72E442723726}"/>
              </c:ext>
            </c:extLst>
          </c:dPt>
          <c:dPt>
            <c:idx val="9498"/>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A35-A35D-4391-AAFE-72E442723726}"/>
              </c:ext>
            </c:extLst>
          </c:dPt>
          <c:dPt>
            <c:idx val="9499"/>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A37-A35D-4391-AAFE-72E442723726}"/>
              </c:ext>
            </c:extLst>
          </c:dPt>
          <c:dPt>
            <c:idx val="9500"/>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A39-A35D-4391-AAFE-72E442723726}"/>
              </c:ext>
            </c:extLst>
          </c:dPt>
          <c:dPt>
            <c:idx val="9501"/>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A3B-A35D-4391-AAFE-72E442723726}"/>
              </c:ext>
            </c:extLst>
          </c:dPt>
          <c:dPt>
            <c:idx val="9502"/>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A3D-A35D-4391-AAFE-72E442723726}"/>
              </c:ext>
            </c:extLst>
          </c:dPt>
          <c:dPt>
            <c:idx val="9503"/>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A3F-A35D-4391-AAFE-72E442723726}"/>
              </c:ext>
            </c:extLst>
          </c:dPt>
          <c:dPt>
            <c:idx val="9504"/>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4A41-A35D-4391-AAFE-72E442723726}"/>
              </c:ext>
            </c:extLst>
          </c:dPt>
          <c:dPt>
            <c:idx val="9505"/>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4A43-A35D-4391-AAFE-72E442723726}"/>
              </c:ext>
            </c:extLst>
          </c:dPt>
          <c:dPt>
            <c:idx val="9506"/>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4A45-A35D-4391-AAFE-72E442723726}"/>
              </c:ext>
            </c:extLst>
          </c:dPt>
          <c:dPt>
            <c:idx val="9507"/>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4A47-A35D-4391-AAFE-72E442723726}"/>
              </c:ext>
            </c:extLst>
          </c:dPt>
          <c:dPt>
            <c:idx val="9508"/>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4A49-A35D-4391-AAFE-72E442723726}"/>
              </c:ext>
            </c:extLst>
          </c:dPt>
          <c:dPt>
            <c:idx val="9509"/>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4A4B-A35D-4391-AAFE-72E442723726}"/>
              </c:ext>
            </c:extLst>
          </c:dPt>
          <c:dPt>
            <c:idx val="9510"/>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4A4D-A35D-4391-AAFE-72E442723726}"/>
              </c:ext>
            </c:extLst>
          </c:dPt>
          <c:dPt>
            <c:idx val="9511"/>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4A4F-A35D-4391-AAFE-72E442723726}"/>
              </c:ext>
            </c:extLst>
          </c:dPt>
          <c:dPt>
            <c:idx val="9512"/>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4A51-A35D-4391-AAFE-72E442723726}"/>
              </c:ext>
            </c:extLst>
          </c:dPt>
          <c:dPt>
            <c:idx val="9513"/>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4A53-A35D-4391-AAFE-72E442723726}"/>
              </c:ext>
            </c:extLst>
          </c:dPt>
          <c:dPt>
            <c:idx val="9514"/>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4A55-A35D-4391-AAFE-72E442723726}"/>
              </c:ext>
            </c:extLst>
          </c:dPt>
          <c:dPt>
            <c:idx val="9515"/>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4A57-A35D-4391-AAFE-72E442723726}"/>
              </c:ext>
            </c:extLst>
          </c:dPt>
          <c:dPt>
            <c:idx val="9516"/>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A59-A35D-4391-AAFE-72E442723726}"/>
              </c:ext>
            </c:extLst>
          </c:dPt>
          <c:dPt>
            <c:idx val="9517"/>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A5B-A35D-4391-AAFE-72E442723726}"/>
              </c:ext>
            </c:extLst>
          </c:dPt>
          <c:dPt>
            <c:idx val="9518"/>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A5D-A35D-4391-AAFE-72E442723726}"/>
              </c:ext>
            </c:extLst>
          </c:dPt>
          <c:dPt>
            <c:idx val="9519"/>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A5F-A35D-4391-AAFE-72E442723726}"/>
              </c:ext>
            </c:extLst>
          </c:dPt>
          <c:dPt>
            <c:idx val="9520"/>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A61-A35D-4391-AAFE-72E442723726}"/>
              </c:ext>
            </c:extLst>
          </c:dPt>
          <c:dPt>
            <c:idx val="9521"/>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A63-A35D-4391-AAFE-72E442723726}"/>
              </c:ext>
            </c:extLst>
          </c:dPt>
          <c:dPt>
            <c:idx val="9522"/>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4A65-A35D-4391-AAFE-72E442723726}"/>
              </c:ext>
            </c:extLst>
          </c:dPt>
          <c:dPt>
            <c:idx val="9523"/>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4A67-A35D-4391-AAFE-72E442723726}"/>
              </c:ext>
            </c:extLst>
          </c:dPt>
          <c:dPt>
            <c:idx val="9524"/>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4A69-A35D-4391-AAFE-72E442723726}"/>
              </c:ext>
            </c:extLst>
          </c:dPt>
          <c:dPt>
            <c:idx val="9525"/>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4A6B-A35D-4391-AAFE-72E442723726}"/>
              </c:ext>
            </c:extLst>
          </c:dPt>
          <c:dPt>
            <c:idx val="9526"/>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4A6D-A35D-4391-AAFE-72E442723726}"/>
              </c:ext>
            </c:extLst>
          </c:dPt>
          <c:dPt>
            <c:idx val="9527"/>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4A6F-A35D-4391-AAFE-72E442723726}"/>
              </c:ext>
            </c:extLst>
          </c:dPt>
          <c:dPt>
            <c:idx val="9528"/>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A71-A35D-4391-AAFE-72E442723726}"/>
              </c:ext>
            </c:extLst>
          </c:dPt>
          <c:dPt>
            <c:idx val="9529"/>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A73-A35D-4391-AAFE-72E442723726}"/>
              </c:ext>
            </c:extLst>
          </c:dPt>
          <c:dPt>
            <c:idx val="9530"/>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A75-A35D-4391-AAFE-72E442723726}"/>
              </c:ext>
            </c:extLst>
          </c:dPt>
          <c:dPt>
            <c:idx val="9531"/>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A77-A35D-4391-AAFE-72E442723726}"/>
              </c:ext>
            </c:extLst>
          </c:dPt>
          <c:dPt>
            <c:idx val="9532"/>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A79-A35D-4391-AAFE-72E442723726}"/>
              </c:ext>
            </c:extLst>
          </c:dPt>
          <c:dPt>
            <c:idx val="9533"/>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A7B-A35D-4391-AAFE-72E442723726}"/>
              </c:ext>
            </c:extLst>
          </c:dPt>
          <c:dPt>
            <c:idx val="9534"/>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4A7D-A35D-4391-AAFE-72E442723726}"/>
              </c:ext>
            </c:extLst>
          </c:dPt>
          <c:dPt>
            <c:idx val="9535"/>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4A7F-A35D-4391-AAFE-72E442723726}"/>
              </c:ext>
            </c:extLst>
          </c:dPt>
          <c:dPt>
            <c:idx val="9536"/>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4A81-A35D-4391-AAFE-72E442723726}"/>
              </c:ext>
            </c:extLst>
          </c:dPt>
          <c:dPt>
            <c:idx val="9537"/>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4A83-A35D-4391-AAFE-72E442723726}"/>
              </c:ext>
            </c:extLst>
          </c:dPt>
          <c:dPt>
            <c:idx val="9538"/>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4A85-A35D-4391-AAFE-72E442723726}"/>
              </c:ext>
            </c:extLst>
          </c:dPt>
          <c:dPt>
            <c:idx val="9539"/>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4A87-A35D-4391-AAFE-72E442723726}"/>
              </c:ext>
            </c:extLst>
          </c:dPt>
          <c:dPt>
            <c:idx val="9540"/>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A89-A35D-4391-AAFE-72E442723726}"/>
              </c:ext>
            </c:extLst>
          </c:dPt>
          <c:dPt>
            <c:idx val="9541"/>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A8B-A35D-4391-AAFE-72E442723726}"/>
              </c:ext>
            </c:extLst>
          </c:dPt>
          <c:dPt>
            <c:idx val="9542"/>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A8D-A35D-4391-AAFE-72E442723726}"/>
              </c:ext>
            </c:extLst>
          </c:dPt>
          <c:dPt>
            <c:idx val="9543"/>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A8F-A35D-4391-AAFE-72E442723726}"/>
              </c:ext>
            </c:extLst>
          </c:dPt>
          <c:dPt>
            <c:idx val="9544"/>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A91-A35D-4391-AAFE-72E442723726}"/>
              </c:ext>
            </c:extLst>
          </c:dPt>
          <c:dPt>
            <c:idx val="9545"/>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A93-A35D-4391-AAFE-72E442723726}"/>
              </c:ext>
            </c:extLst>
          </c:dPt>
          <c:dPt>
            <c:idx val="9546"/>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4A95-A35D-4391-AAFE-72E442723726}"/>
              </c:ext>
            </c:extLst>
          </c:dPt>
          <c:dPt>
            <c:idx val="9547"/>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4A97-A35D-4391-AAFE-72E442723726}"/>
              </c:ext>
            </c:extLst>
          </c:dPt>
          <c:dPt>
            <c:idx val="9548"/>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4A99-A35D-4391-AAFE-72E442723726}"/>
              </c:ext>
            </c:extLst>
          </c:dPt>
          <c:dPt>
            <c:idx val="9549"/>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4A9B-A35D-4391-AAFE-72E442723726}"/>
              </c:ext>
            </c:extLst>
          </c:dPt>
          <c:dPt>
            <c:idx val="9550"/>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4A9D-A35D-4391-AAFE-72E442723726}"/>
              </c:ext>
            </c:extLst>
          </c:dPt>
          <c:dPt>
            <c:idx val="9551"/>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4A9F-A35D-4391-AAFE-72E442723726}"/>
              </c:ext>
            </c:extLst>
          </c:dPt>
          <c:dPt>
            <c:idx val="9552"/>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AA1-A35D-4391-AAFE-72E442723726}"/>
              </c:ext>
            </c:extLst>
          </c:dPt>
          <c:dPt>
            <c:idx val="9553"/>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AA3-A35D-4391-AAFE-72E442723726}"/>
              </c:ext>
            </c:extLst>
          </c:dPt>
          <c:dPt>
            <c:idx val="9554"/>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AA5-A35D-4391-AAFE-72E442723726}"/>
              </c:ext>
            </c:extLst>
          </c:dPt>
          <c:dPt>
            <c:idx val="9555"/>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AA7-A35D-4391-AAFE-72E442723726}"/>
              </c:ext>
            </c:extLst>
          </c:dPt>
          <c:dPt>
            <c:idx val="9556"/>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AA9-A35D-4391-AAFE-72E442723726}"/>
              </c:ext>
            </c:extLst>
          </c:dPt>
          <c:dPt>
            <c:idx val="9557"/>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AAB-A35D-4391-AAFE-72E442723726}"/>
              </c:ext>
            </c:extLst>
          </c:dPt>
          <c:dPt>
            <c:idx val="9558"/>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4AAD-A35D-4391-AAFE-72E442723726}"/>
              </c:ext>
            </c:extLst>
          </c:dPt>
          <c:dPt>
            <c:idx val="9559"/>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4AAF-A35D-4391-AAFE-72E442723726}"/>
              </c:ext>
            </c:extLst>
          </c:dPt>
          <c:dPt>
            <c:idx val="9560"/>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4AB1-A35D-4391-AAFE-72E442723726}"/>
              </c:ext>
            </c:extLst>
          </c:dPt>
          <c:dPt>
            <c:idx val="9561"/>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4AB3-A35D-4391-AAFE-72E442723726}"/>
              </c:ext>
            </c:extLst>
          </c:dPt>
          <c:dPt>
            <c:idx val="9562"/>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4AB5-A35D-4391-AAFE-72E442723726}"/>
              </c:ext>
            </c:extLst>
          </c:dPt>
          <c:dPt>
            <c:idx val="9563"/>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4AB7-A35D-4391-AAFE-72E442723726}"/>
              </c:ext>
            </c:extLst>
          </c:dPt>
          <c:dPt>
            <c:idx val="9564"/>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4AB9-A35D-4391-AAFE-72E442723726}"/>
              </c:ext>
            </c:extLst>
          </c:dPt>
          <c:dPt>
            <c:idx val="9565"/>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4ABB-A35D-4391-AAFE-72E442723726}"/>
              </c:ext>
            </c:extLst>
          </c:dPt>
          <c:dPt>
            <c:idx val="9566"/>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4ABD-A35D-4391-AAFE-72E442723726}"/>
              </c:ext>
            </c:extLst>
          </c:dPt>
          <c:dPt>
            <c:idx val="9567"/>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4ABF-A35D-4391-AAFE-72E442723726}"/>
              </c:ext>
            </c:extLst>
          </c:dPt>
          <c:dPt>
            <c:idx val="9568"/>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4AC1-A35D-4391-AAFE-72E442723726}"/>
              </c:ext>
            </c:extLst>
          </c:dPt>
          <c:dPt>
            <c:idx val="9569"/>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4AC3-A35D-4391-AAFE-72E442723726}"/>
              </c:ext>
            </c:extLst>
          </c:dPt>
          <c:dPt>
            <c:idx val="9570"/>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AC5-A35D-4391-AAFE-72E442723726}"/>
              </c:ext>
            </c:extLst>
          </c:dPt>
          <c:dPt>
            <c:idx val="9571"/>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AC7-A35D-4391-AAFE-72E442723726}"/>
              </c:ext>
            </c:extLst>
          </c:dPt>
          <c:dPt>
            <c:idx val="9572"/>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AC9-A35D-4391-AAFE-72E442723726}"/>
              </c:ext>
            </c:extLst>
          </c:dPt>
          <c:dPt>
            <c:idx val="9573"/>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ACB-A35D-4391-AAFE-72E442723726}"/>
              </c:ext>
            </c:extLst>
          </c:dPt>
          <c:dPt>
            <c:idx val="9574"/>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ACD-A35D-4391-AAFE-72E442723726}"/>
              </c:ext>
            </c:extLst>
          </c:dPt>
          <c:dPt>
            <c:idx val="9575"/>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ACF-A35D-4391-AAFE-72E442723726}"/>
              </c:ext>
            </c:extLst>
          </c:dPt>
          <c:dPt>
            <c:idx val="9576"/>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4AD1-A35D-4391-AAFE-72E442723726}"/>
              </c:ext>
            </c:extLst>
          </c:dPt>
          <c:dPt>
            <c:idx val="9577"/>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4AD3-A35D-4391-AAFE-72E442723726}"/>
              </c:ext>
            </c:extLst>
          </c:dPt>
          <c:dPt>
            <c:idx val="9578"/>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4AD5-A35D-4391-AAFE-72E442723726}"/>
              </c:ext>
            </c:extLst>
          </c:dPt>
          <c:dPt>
            <c:idx val="9579"/>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4AD7-A35D-4391-AAFE-72E442723726}"/>
              </c:ext>
            </c:extLst>
          </c:dPt>
          <c:dPt>
            <c:idx val="9580"/>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4AD9-A35D-4391-AAFE-72E442723726}"/>
              </c:ext>
            </c:extLst>
          </c:dPt>
          <c:dPt>
            <c:idx val="9581"/>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4ADB-A35D-4391-AAFE-72E442723726}"/>
              </c:ext>
            </c:extLst>
          </c:dPt>
          <c:dPt>
            <c:idx val="9582"/>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ADD-A35D-4391-AAFE-72E442723726}"/>
              </c:ext>
            </c:extLst>
          </c:dPt>
          <c:dPt>
            <c:idx val="9583"/>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ADF-A35D-4391-AAFE-72E442723726}"/>
              </c:ext>
            </c:extLst>
          </c:dPt>
          <c:dPt>
            <c:idx val="9584"/>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AE1-A35D-4391-AAFE-72E442723726}"/>
              </c:ext>
            </c:extLst>
          </c:dPt>
          <c:dPt>
            <c:idx val="9585"/>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AE3-A35D-4391-AAFE-72E442723726}"/>
              </c:ext>
            </c:extLst>
          </c:dPt>
          <c:dPt>
            <c:idx val="9586"/>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AE5-A35D-4391-AAFE-72E442723726}"/>
              </c:ext>
            </c:extLst>
          </c:dPt>
          <c:dPt>
            <c:idx val="9587"/>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AE7-A35D-4391-AAFE-72E442723726}"/>
              </c:ext>
            </c:extLst>
          </c:dPt>
          <c:dPt>
            <c:idx val="9588"/>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4AE9-A35D-4391-AAFE-72E442723726}"/>
              </c:ext>
            </c:extLst>
          </c:dPt>
          <c:dPt>
            <c:idx val="9589"/>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4AEB-A35D-4391-AAFE-72E442723726}"/>
              </c:ext>
            </c:extLst>
          </c:dPt>
          <c:dPt>
            <c:idx val="9590"/>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4AED-A35D-4391-AAFE-72E442723726}"/>
              </c:ext>
            </c:extLst>
          </c:dPt>
          <c:dPt>
            <c:idx val="9591"/>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4AEF-A35D-4391-AAFE-72E442723726}"/>
              </c:ext>
            </c:extLst>
          </c:dPt>
          <c:dPt>
            <c:idx val="9592"/>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4AF1-A35D-4391-AAFE-72E442723726}"/>
              </c:ext>
            </c:extLst>
          </c:dPt>
          <c:dPt>
            <c:idx val="9593"/>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4AF3-A35D-4391-AAFE-72E442723726}"/>
              </c:ext>
            </c:extLst>
          </c:dPt>
          <c:dPt>
            <c:idx val="9594"/>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AF5-A35D-4391-AAFE-72E442723726}"/>
              </c:ext>
            </c:extLst>
          </c:dPt>
          <c:dPt>
            <c:idx val="9595"/>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AF7-A35D-4391-AAFE-72E442723726}"/>
              </c:ext>
            </c:extLst>
          </c:dPt>
          <c:dPt>
            <c:idx val="9596"/>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AF9-A35D-4391-AAFE-72E442723726}"/>
              </c:ext>
            </c:extLst>
          </c:dPt>
          <c:dPt>
            <c:idx val="9597"/>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AFB-A35D-4391-AAFE-72E442723726}"/>
              </c:ext>
            </c:extLst>
          </c:dPt>
          <c:dPt>
            <c:idx val="9598"/>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AFD-A35D-4391-AAFE-72E442723726}"/>
              </c:ext>
            </c:extLst>
          </c:dPt>
          <c:dPt>
            <c:idx val="9599"/>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AFF-A35D-4391-AAFE-72E442723726}"/>
              </c:ext>
            </c:extLst>
          </c:dPt>
          <c:dPt>
            <c:idx val="9600"/>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4B01-A35D-4391-AAFE-72E442723726}"/>
              </c:ext>
            </c:extLst>
          </c:dPt>
          <c:dPt>
            <c:idx val="9601"/>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4B03-A35D-4391-AAFE-72E442723726}"/>
              </c:ext>
            </c:extLst>
          </c:dPt>
          <c:dPt>
            <c:idx val="9602"/>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4B05-A35D-4391-AAFE-72E442723726}"/>
              </c:ext>
            </c:extLst>
          </c:dPt>
          <c:dPt>
            <c:idx val="9603"/>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4B07-A35D-4391-AAFE-72E442723726}"/>
              </c:ext>
            </c:extLst>
          </c:dPt>
          <c:dPt>
            <c:idx val="9604"/>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4B09-A35D-4391-AAFE-72E442723726}"/>
              </c:ext>
            </c:extLst>
          </c:dPt>
          <c:dPt>
            <c:idx val="9605"/>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4B0B-A35D-4391-AAFE-72E442723726}"/>
              </c:ext>
            </c:extLst>
          </c:dPt>
          <c:dPt>
            <c:idx val="9606"/>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B0D-A35D-4391-AAFE-72E442723726}"/>
              </c:ext>
            </c:extLst>
          </c:dPt>
          <c:dPt>
            <c:idx val="9607"/>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B0F-A35D-4391-AAFE-72E442723726}"/>
              </c:ext>
            </c:extLst>
          </c:dPt>
          <c:dPt>
            <c:idx val="9608"/>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B11-A35D-4391-AAFE-72E442723726}"/>
              </c:ext>
            </c:extLst>
          </c:dPt>
          <c:dPt>
            <c:idx val="9609"/>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B13-A35D-4391-AAFE-72E442723726}"/>
              </c:ext>
            </c:extLst>
          </c:dPt>
          <c:dPt>
            <c:idx val="9610"/>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B15-A35D-4391-AAFE-72E442723726}"/>
              </c:ext>
            </c:extLst>
          </c:dPt>
          <c:dPt>
            <c:idx val="9611"/>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B17-A35D-4391-AAFE-72E442723726}"/>
              </c:ext>
            </c:extLst>
          </c:dPt>
          <c:dPt>
            <c:idx val="9612"/>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4B19-A35D-4391-AAFE-72E442723726}"/>
              </c:ext>
            </c:extLst>
          </c:dPt>
          <c:dPt>
            <c:idx val="9613"/>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4B1B-A35D-4391-AAFE-72E442723726}"/>
              </c:ext>
            </c:extLst>
          </c:dPt>
          <c:dPt>
            <c:idx val="9614"/>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4B1D-A35D-4391-AAFE-72E442723726}"/>
              </c:ext>
            </c:extLst>
          </c:dPt>
          <c:dPt>
            <c:idx val="9615"/>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4B1F-A35D-4391-AAFE-72E442723726}"/>
              </c:ext>
            </c:extLst>
          </c:dPt>
          <c:dPt>
            <c:idx val="9616"/>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4B21-A35D-4391-AAFE-72E442723726}"/>
              </c:ext>
            </c:extLst>
          </c:dPt>
          <c:dPt>
            <c:idx val="9617"/>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4B23-A35D-4391-AAFE-72E442723726}"/>
              </c:ext>
            </c:extLst>
          </c:dPt>
          <c:dPt>
            <c:idx val="9618"/>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4B25-A35D-4391-AAFE-72E442723726}"/>
              </c:ext>
            </c:extLst>
          </c:dPt>
          <c:dPt>
            <c:idx val="9619"/>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4B27-A35D-4391-AAFE-72E442723726}"/>
              </c:ext>
            </c:extLst>
          </c:dPt>
          <c:dPt>
            <c:idx val="9620"/>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4B29-A35D-4391-AAFE-72E442723726}"/>
              </c:ext>
            </c:extLst>
          </c:dPt>
          <c:dPt>
            <c:idx val="9621"/>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4B2B-A35D-4391-AAFE-72E442723726}"/>
              </c:ext>
            </c:extLst>
          </c:dPt>
          <c:dPt>
            <c:idx val="9622"/>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4B2D-A35D-4391-AAFE-72E442723726}"/>
              </c:ext>
            </c:extLst>
          </c:dPt>
          <c:dPt>
            <c:idx val="9623"/>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4B2F-A35D-4391-AAFE-72E442723726}"/>
              </c:ext>
            </c:extLst>
          </c:dPt>
          <c:dPt>
            <c:idx val="9624"/>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B31-A35D-4391-AAFE-72E442723726}"/>
              </c:ext>
            </c:extLst>
          </c:dPt>
          <c:dPt>
            <c:idx val="9625"/>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B33-A35D-4391-AAFE-72E442723726}"/>
              </c:ext>
            </c:extLst>
          </c:dPt>
          <c:dPt>
            <c:idx val="9626"/>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B35-A35D-4391-AAFE-72E442723726}"/>
              </c:ext>
            </c:extLst>
          </c:dPt>
          <c:dPt>
            <c:idx val="9627"/>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B37-A35D-4391-AAFE-72E442723726}"/>
              </c:ext>
            </c:extLst>
          </c:dPt>
          <c:dPt>
            <c:idx val="9628"/>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B39-A35D-4391-AAFE-72E442723726}"/>
              </c:ext>
            </c:extLst>
          </c:dPt>
          <c:dPt>
            <c:idx val="9629"/>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B3B-A35D-4391-AAFE-72E442723726}"/>
              </c:ext>
            </c:extLst>
          </c:dPt>
          <c:dPt>
            <c:idx val="9630"/>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4B3D-A35D-4391-AAFE-72E442723726}"/>
              </c:ext>
            </c:extLst>
          </c:dPt>
          <c:dPt>
            <c:idx val="9631"/>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4B3F-A35D-4391-AAFE-72E442723726}"/>
              </c:ext>
            </c:extLst>
          </c:dPt>
          <c:dPt>
            <c:idx val="9632"/>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4B41-A35D-4391-AAFE-72E442723726}"/>
              </c:ext>
            </c:extLst>
          </c:dPt>
          <c:dPt>
            <c:idx val="9633"/>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4B43-A35D-4391-AAFE-72E442723726}"/>
              </c:ext>
            </c:extLst>
          </c:dPt>
          <c:dPt>
            <c:idx val="9634"/>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4B45-A35D-4391-AAFE-72E442723726}"/>
              </c:ext>
            </c:extLst>
          </c:dPt>
          <c:dPt>
            <c:idx val="9635"/>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4B47-A35D-4391-AAFE-72E442723726}"/>
              </c:ext>
            </c:extLst>
          </c:dPt>
          <c:dPt>
            <c:idx val="9636"/>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B49-A35D-4391-AAFE-72E442723726}"/>
              </c:ext>
            </c:extLst>
          </c:dPt>
          <c:dPt>
            <c:idx val="9637"/>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B4B-A35D-4391-AAFE-72E442723726}"/>
              </c:ext>
            </c:extLst>
          </c:dPt>
          <c:dPt>
            <c:idx val="9638"/>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B4D-A35D-4391-AAFE-72E442723726}"/>
              </c:ext>
            </c:extLst>
          </c:dPt>
          <c:dPt>
            <c:idx val="9639"/>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B4F-A35D-4391-AAFE-72E442723726}"/>
              </c:ext>
            </c:extLst>
          </c:dPt>
          <c:dPt>
            <c:idx val="9640"/>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B51-A35D-4391-AAFE-72E442723726}"/>
              </c:ext>
            </c:extLst>
          </c:dPt>
          <c:dPt>
            <c:idx val="9641"/>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B53-A35D-4391-AAFE-72E442723726}"/>
              </c:ext>
            </c:extLst>
          </c:dPt>
          <c:dPt>
            <c:idx val="9642"/>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4B55-A35D-4391-AAFE-72E442723726}"/>
              </c:ext>
            </c:extLst>
          </c:dPt>
          <c:dPt>
            <c:idx val="9643"/>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4B57-A35D-4391-AAFE-72E442723726}"/>
              </c:ext>
            </c:extLst>
          </c:dPt>
          <c:dPt>
            <c:idx val="9644"/>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4B59-A35D-4391-AAFE-72E442723726}"/>
              </c:ext>
            </c:extLst>
          </c:dPt>
          <c:dPt>
            <c:idx val="9645"/>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4B5B-A35D-4391-AAFE-72E442723726}"/>
              </c:ext>
            </c:extLst>
          </c:dPt>
          <c:dPt>
            <c:idx val="9646"/>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4B5D-A35D-4391-AAFE-72E442723726}"/>
              </c:ext>
            </c:extLst>
          </c:dPt>
          <c:dPt>
            <c:idx val="9647"/>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4B5F-A35D-4391-AAFE-72E442723726}"/>
              </c:ext>
            </c:extLst>
          </c:dPt>
          <c:dPt>
            <c:idx val="9648"/>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B61-A35D-4391-AAFE-72E442723726}"/>
              </c:ext>
            </c:extLst>
          </c:dPt>
          <c:dPt>
            <c:idx val="9649"/>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B63-A35D-4391-AAFE-72E442723726}"/>
              </c:ext>
            </c:extLst>
          </c:dPt>
          <c:dPt>
            <c:idx val="9650"/>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B65-A35D-4391-AAFE-72E442723726}"/>
              </c:ext>
            </c:extLst>
          </c:dPt>
          <c:dPt>
            <c:idx val="9651"/>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B67-A35D-4391-AAFE-72E442723726}"/>
              </c:ext>
            </c:extLst>
          </c:dPt>
          <c:dPt>
            <c:idx val="9652"/>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B69-A35D-4391-AAFE-72E442723726}"/>
              </c:ext>
            </c:extLst>
          </c:dPt>
          <c:dPt>
            <c:idx val="9653"/>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B6B-A35D-4391-AAFE-72E442723726}"/>
              </c:ext>
            </c:extLst>
          </c:dPt>
          <c:dPt>
            <c:idx val="9654"/>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4B6D-A35D-4391-AAFE-72E442723726}"/>
              </c:ext>
            </c:extLst>
          </c:dPt>
          <c:dPt>
            <c:idx val="9655"/>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4B6F-A35D-4391-AAFE-72E442723726}"/>
              </c:ext>
            </c:extLst>
          </c:dPt>
          <c:dPt>
            <c:idx val="9656"/>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4B71-A35D-4391-AAFE-72E442723726}"/>
              </c:ext>
            </c:extLst>
          </c:dPt>
          <c:dPt>
            <c:idx val="9657"/>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4B73-A35D-4391-AAFE-72E442723726}"/>
              </c:ext>
            </c:extLst>
          </c:dPt>
          <c:dPt>
            <c:idx val="9658"/>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4B75-A35D-4391-AAFE-72E442723726}"/>
              </c:ext>
            </c:extLst>
          </c:dPt>
          <c:dPt>
            <c:idx val="9659"/>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4B77-A35D-4391-AAFE-72E442723726}"/>
              </c:ext>
            </c:extLst>
          </c:dPt>
          <c:dPt>
            <c:idx val="9660"/>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B79-A35D-4391-AAFE-72E442723726}"/>
              </c:ext>
            </c:extLst>
          </c:dPt>
          <c:dPt>
            <c:idx val="9661"/>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B7B-A35D-4391-AAFE-72E442723726}"/>
              </c:ext>
            </c:extLst>
          </c:dPt>
          <c:dPt>
            <c:idx val="9662"/>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B7D-A35D-4391-AAFE-72E442723726}"/>
              </c:ext>
            </c:extLst>
          </c:dPt>
          <c:dPt>
            <c:idx val="9663"/>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B7F-A35D-4391-AAFE-72E442723726}"/>
              </c:ext>
            </c:extLst>
          </c:dPt>
          <c:dPt>
            <c:idx val="9664"/>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B81-A35D-4391-AAFE-72E442723726}"/>
              </c:ext>
            </c:extLst>
          </c:dPt>
          <c:dPt>
            <c:idx val="9665"/>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B83-A35D-4391-AAFE-72E442723726}"/>
              </c:ext>
            </c:extLst>
          </c:dPt>
          <c:dPt>
            <c:idx val="9666"/>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4B85-A35D-4391-AAFE-72E442723726}"/>
              </c:ext>
            </c:extLst>
          </c:dPt>
          <c:dPt>
            <c:idx val="9667"/>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4B87-A35D-4391-AAFE-72E442723726}"/>
              </c:ext>
            </c:extLst>
          </c:dPt>
          <c:dPt>
            <c:idx val="9668"/>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4B89-A35D-4391-AAFE-72E442723726}"/>
              </c:ext>
            </c:extLst>
          </c:dPt>
          <c:dPt>
            <c:idx val="9669"/>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4B8B-A35D-4391-AAFE-72E442723726}"/>
              </c:ext>
            </c:extLst>
          </c:dPt>
          <c:dPt>
            <c:idx val="9670"/>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4B8D-A35D-4391-AAFE-72E442723726}"/>
              </c:ext>
            </c:extLst>
          </c:dPt>
          <c:dPt>
            <c:idx val="9671"/>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4B8F-A35D-4391-AAFE-72E442723726}"/>
              </c:ext>
            </c:extLst>
          </c:dPt>
          <c:dPt>
            <c:idx val="9672"/>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4B91-A35D-4391-AAFE-72E442723726}"/>
              </c:ext>
            </c:extLst>
          </c:dPt>
          <c:dPt>
            <c:idx val="9673"/>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4B93-A35D-4391-AAFE-72E442723726}"/>
              </c:ext>
            </c:extLst>
          </c:dPt>
          <c:dPt>
            <c:idx val="9674"/>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4B95-A35D-4391-AAFE-72E442723726}"/>
              </c:ext>
            </c:extLst>
          </c:dPt>
          <c:dPt>
            <c:idx val="9675"/>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4B97-A35D-4391-AAFE-72E442723726}"/>
              </c:ext>
            </c:extLst>
          </c:dPt>
          <c:dPt>
            <c:idx val="9676"/>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4B99-A35D-4391-AAFE-72E442723726}"/>
              </c:ext>
            </c:extLst>
          </c:dPt>
          <c:dPt>
            <c:idx val="9677"/>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4B9B-A35D-4391-AAFE-72E442723726}"/>
              </c:ext>
            </c:extLst>
          </c:dPt>
          <c:dPt>
            <c:idx val="9678"/>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B9D-A35D-4391-AAFE-72E442723726}"/>
              </c:ext>
            </c:extLst>
          </c:dPt>
          <c:dPt>
            <c:idx val="9679"/>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B9F-A35D-4391-AAFE-72E442723726}"/>
              </c:ext>
            </c:extLst>
          </c:dPt>
          <c:dPt>
            <c:idx val="9680"/>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BA1-A35D-4391-AAFE-72E442723726}"/>
              </c:ext>
            </c:extLst>
          </c:dPt>
          <c:dPt>
            <c:idx val="9681"/>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BA3-A35D-4391-AAFE-72E442723726}"/>
              </c:ext>
            </c:extLst>
          </c:dPt>
          <c:dPt>
            <c:idx val="9682"/>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BA5-A35D-4391-AAFE-72E442723726}"/>
              </c:ext>
            </c:extLst>
          </c:dPt>
          <c:dPt>
            <c:idx val="9683"/>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BA7-A35D-4391-AAFE-72E442723726}"/>
              </c:ext>
            </c:extLst>
          </c:dPt>
          <c:dPt>
            <c:idx val="9684"/>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4BA9-A35D-4391-AAFE-72E442723726}"/>
              </c:ext>
            </c:extLst>
          </c:dPt>
          <c:dPt>
            <c:idx val="9685"/>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4BAB-A35D-4391-AAFE-72E442723726}"/>
              </c:ext>
            </c:extLst>
          </c:dPt>
          <c:dPt>
            <c:idx val="9686"/>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4BAD-A35D-4391-AAFE-72E442723726}"/>
              </c:ext>
            </c:extLst>
          </c:dPt>
          <c:dPt>
            <c:idx val="9687"/>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4BAF-A35D-4391-AAFE-72E442723726}"/>
              </c:ext>
            </c:extLst>
          </c:dPt>
          <c:dPt>
            <c:idx val="9688"/>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4BB1-A35D-4391-AAFE-72E442723726}"/>
              </c:ext>
            </c:extLst>
          </c:dPt>
          <c:dPt>
            <c:idx val="9689"/>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4BB3-A35D-4391-AAFE-72E442723726}"/>
              </c:ext>
            </c:extLst>
          </c:dPt>
          <c:dPt>
            <c:idx val="9690"/>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BB5-A35D-4391-AAFE-72E442723726}"/>
              </c:ext>
            </c:extLst>
          </c:dPt>
          <c:dPt>
            <c:idx val="9691"/>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BB7-A35D-4391-AAFE-72E442723726}"/>
              </c:ext>
            </c:extLst>
          </c:dPt>
          <c:dPt>
            <c:idx val="9692"/>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BB9-A35D-4391-AAFE-72E442723726}"/>
              </c:ext>
            </c:extLst>
          </c:dPt>
          <c:dPt>
            <c:idx val="9693"/>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BBB-A35D-4391-AAFE-72E442723726}"/>
              </c:ext>
            </c:extLst>
          </c:dPt>
          <c:dPt>
            <c:idx val="9694"/>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BBD-A35D-4391-AAFE-72E442723726}"/>
              </c:ext>
            </c:extLst>
          </c:dPt>
          <c:dPt>
            <c:idx val="9695"/>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BBF-A35D-4391-AAFE-72E442723726}"/>
              </c:ext>
            </c:extLst>
          </c:dPt>
          <c:dPt>
            <c:idx val="9696"/>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4BC1-A35D-4391-AAFE-72E442723726}"/>
              </c:ext>
            </c:extLst>
          </c:dPt>
          <c:dPt>
            <c:idx val="9697"/>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4BC3-A35D-4391-AAFE-72E442723726}"/>
              </c:ext>
            </c:extLst>
          </c:dPt>
          <c:dPt>
            <c:idx val="9698"/>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4BC5-A35D-4391-AAFE-72E442723726}"/>
              </c:ext>
            </c:extLst>
          </c:dPt>
          <c:dPt>
            <c:idx val="9699"/>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4BC7-A35D-4391-AAFE-72E442723726}"/>
              </c:ext>
            </c:extLst>
          </c:dPt>
          <c:dPt>
            <c:idx val="9700"/>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4BC9-A35D-4391-AAFE-72E442723726}"/>
              </c:ext>
            </c:extLst>
          </c:dPt>
          <c:dPt>
            <c:idx val="9701"/>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4BCB-A35D-4391-AAFE-72E442723726}"/>
              </c:ext>
            </c:extLst>
          </c:dPt>
          <c:dPt>
            <c:idx val="9702"/>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BCD-A35D-4391-AAFE-72E442723726}"/>
              </c:ext>
            </c:extLst>
          </c:dPt>
          <c:dPt>
            <c:idx val="9703"/>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BCF-A35D-4391-AAFE-72E442723726}"/>
              </c:ext>
            </c:extLst>
          </c:dPt>
          <c:dPt>
            <c:idx val="9704"/>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BD1-A35D-4391-AAFE-72E442723726}"/>
              </c:ext>
            </c:extLst>
          </c:dPt>
          <c:dPt>
            <c:idx val="9705"/>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BD3-A35D-4391-AAFE-72E442723726}"/>
              </c:ext>
            </c:extLst>
          </c:dPt>
          <c:dPt>
            <c:idx val="9706"/>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BD5-A35D-4391-AAFE-72E442723726}"/>
              </c:ext>
            </c:extLst>
          </c:dPt>
          <c:dPt>
            <c:idx val="9707"/>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BD7-A35D-4391-AAFE-72E442723726}"/>
              </c:ext>
            </c:extLst>
          </c:dPt>
          <c:dPt>
            <c:idx val="9708"/>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4BD9-A35D-4391-AAFE-72E442723726}"/>
              </c:ext>
            </c:extLst>
          </c:dPt>
          <c:dPt>
            <c:idx val="9709"/>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4BDB-A35D-4391-AAFE-72E442723726}"/>
              </c:ext>
            </c:extLst>
          </c:dPt>
          <c:dPt>
            <c:idx val="9710"/>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4BDD-A35D-4391-AAFE-72E442723726}"/>
              </c:ext>
            </c:extLst>
          </c:dPt>
          <c:dPt>
            <c:idx val="9711"/>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4BDF-A35D-4391-AAFE-72E442723726}"/>
              </c:ext>
            </c:extLst>
          </c:dPt>
          <c:dPt>
            <c:idx val="9712"/>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4BE1-A35D-4391-AAFE-72E442723726}"/>
              </c:ext>
            </c:extLst>
          </c:dPt>
          <c:dPt>
            <c:idx val="9713"/>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4BE3-A35D-4391-AAFE-72E442723726}"/>
              </c:ext>
            </c:extLst>
          </c:dPt>
          <c:dPt>
            <c:idx val="9714"/>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BE5-A35D-4391-AAFE-72E442723726}"/>
              </c:ext>
            </c:extLst>
          </c:dPt>
          <c:dPt>
            <c:idx val="9715"/>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BE7-A35D-4391-AAFE-72E442723726}"/>
              </c:ext>
            </c:extLst>
          </c:dPt>
          <c:dPt>
            <c:idx val="9716"/>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BE9-A35D-4391-AAFE-72E442723726}"/>
              </c:ext>
            </c:extLst>
          </c:dPt>
          <c:dPt>
            <c:idx val="9717"/>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BEB-A35D-4391-AAFE-72E442723726}"/>
              </c:ext>
            </c:extLst>
          </c:dPt>
          <c:dPt>
            <c:idx val="9718"/>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BED-A35D-4391-AAFE-72E442723726}"/>
              </c:ext>
            </c:extLst>
          </c:dPt>
          <c:dPt>
            <c:idx val="9719"/>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BEF-A35D-4391-AAFE-72E442723726}"/>
              </c:ext>
            </c:extLst>
          </c:dPt>
          <c:dPt>
            <c:idx val="9720"/>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4BF1-A35D-4391-AAFE-72E442723726}"/>
              </c:ext>
            </c:extLst>
          </c:dPt>
          <c:dPt>
            <c:idx val="9721"/>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4BF3-A35D-4391-AAFE-72E442723726}"/>
              </c:ext>
            </c:extLst>
          </c:dPt>
          <c:dPt>
            <c:idx val="9722"/>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4BF5-A35D-4391-AAFE-72E442723726}"/>
              </c:ext>
            </c:extLst>
          </c:dPt>
          <c:dPt>
            <c:idx val="9723"/>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4BF7-A35D-4391-AAFE-72E442723726}"/>
              </c:ext>
            </c:extLst>
          </c:dPt>
          <c:dPt>
            <c:idx val="9724"/>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4BF9-A35D-4391-AAFE-72E442723726}"/>
              </c:ext>
            </c:extLst>
          </c:dPt>
          <c:dPt>
            <c:idx val="9725"/>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4BFB-A35D-4391-AAFE-72E442723726}"/>
              </c:ext>
            </c:extLst>
          </c:dPt>
          <c:dPt>
            <c:idx val="9726"/>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4BFD-A35D-4391-AAFE-72E442723726}"/>
              </c:ext>
            </c:extLst>
          </c:dPt>
          <c:dPt>
            <c:idx val="9727"/>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4BFF-A35D-4391-AAFE-72E442723726}"/>
              </c:ext>
            </c:extLst>
          </c:dPt>
          <c:dPt>
            <c:idx val="9728"/>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4C01-A35D-4391-AAFE-72E442723726}"/>
              </c:ext>
            </c:extLst>
          </c:dPt>
          <c:dPt>
            <c:idx val="9729"/>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4C03-A35D-4391-AAFE-72E442723726}"/>
              </c:ext>
            </c:extLst>
          </c:dPt>
          <c:dPt>
            <c:idx val="9730"/>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4C05-A35D-4391-AAFE-72E442723726}"/>
              </c:ext>
            </c:extLst>
          </c:dPt>
          <c:dPt>
            <c:idx val="9731"/>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4C07-A35D-4391-AAFE-72E442723726}"/>
              </c:ext>
            </c:extLst>
          </c:dPt>
          <c:dPt>
            <c:idx val="9732"/>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C09-A35D-4391-AAFE-72E442723726}"/>
              </c:ext>
            </c:extLst>
          </c:dPt>
          <c:dPt>
            <c:idx val="9733"/>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C0B-A35D-4391-AAFE-72E442723726}"/>
              </c:ext>
            </c:extLst>
          </c:dPt>
          <c:dPt>
            <c:idx val="9734"/>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C0D-A35D-4391-AAFE-72E442723726}"/>
              </c:ext>
            </c:extLst>
          </c:dPt>
          <c:dPt>
            <c:idx val="9735"/>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C0F-A35D-4391-AAFE-72E442723726}"/>
              </c:ext>
            </c:extLst>
          </c:dPt>
          <c:dPt>
            <c:idx val="9736"/>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C11-A35D-4391-AAFE-72E442723726}"/>
              </c:ext>
            </c:extLst>
          </c:dPt>
          <c:dPt>
            <c:idx val="9737"/>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C13-A35D-4391-AAFE-72E442723726}"/>
              </c:ext>
            </c:extLst>
          </c:dPt>
          <c:dPt>
            <c:idx val="9738"/>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4C15-A35D-4391-AAFE-72E442723726}"/>
              </c:ext>
            </c:extLst>
          </c:dPt>
          <c:dPt>
            <c:idx val="9739"/>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4C17-A35D-4391-AAFE-72E442723726}"/>
              </c:ext>
            </c:extLst>
          </c:dPt>
          <c:dPt>
            <c:idx val="9740"/>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4C19-A35D-4391-AAFE-72E442723726}"/>
              </c:ext>
            </c:extLst>
          </c:dPt>
          <c:dPt>
            <c:idx val="9741"/>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4C1B-A35D-4391-AAFE-72E442723726}"/>
              </c:ext>
            </c:extLst>
          </c:dPt>
          <c:dPt>
            <c:idx val="9742"/>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4C1D-A35D-4391-AAFE-72E442723726}"/>
              </c:ext>
            </c:extLst>
          </c:dPt>
          <c:dPt>
            <c:idx val="9743"/>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4C1F-A35D-4391-AAFE-72E442723726}"/>
              </c:ext>
            </c:extLst>
          </c:dPt>
          <c:dPt>
            <c:idx val="9744"/>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C21-A35D-4391-AAFE-72E442723726}"/>
              </c:ext>
            </c:extLst>
          </c:dPt>
          <c:dPt>
            <c:idx val="9745"/>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C23-A35D-4391-AAFE-72E442723726}"/>
              </c:ext>
            </c:extLst>
          </c:dPt>
          <c:dPt>
            <c:idx val="9746"/>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C25-A35D-4391-AAFE-72E442723726}"/>
              </c:ext>
            </c:extLst>
          </c:dPt>
          <c:dPt>
            <c:idx val="9747"/>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C27-A35D-4391-AAFE-72E442723726}"/>
              </c:ext>
            </c:extLst>
          </c:dPt>
          <c:dPt>
            <c:idx val="9748"/>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C29-A35D-4391-AAFE-72E442723726}"/>
              </c:ext>
            </c:extLst>
          </c:dPt>
          <c:dPt>
            <c:idx val="9749"/>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C2B-A35D-4391-AAFE-72E442723726}"/>
              </c:ext>
            </c:extLst>
          </c:dPt>
          <c:dPt>
            <c:idx val="9750"/>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4C2D-A35D-4391-AAFE-72E442723726}"/>
              </c:ext>
            </c:extLst>
          </c:dPt>
          <c:dPt>
            <c:idx val="9751"/>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4C2F-A35D-4391-AAFE-72E442723726}"/>
              </c:ext>
            </c:extLst>
          </c:dPt>
          <c:dPt>
            <c:idx val="9752"/>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4C31-A35D-4391-AAFE-72E442723726}"/>
              </c:ext>
            </c:extLst>
          </c:dPt>
          <c:dPt>
            <c:idx val="9753"/>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4C33-A35D-4391-AAFE-72E442723726}"/>
              </c:ext>
            </c:extLst>
          </c:dPt>
          <c:dPt>
            <c:idx val="9754"/>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4C35-A35D-4391-AAFE-72E442723726}"/>
              </c:ext>
            </c:extLst>
          </c:dPt>
          <c:dPt>
            <c:idx val="9755"/>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4C37-A35D-4391-AAFE-72E442723726}"/>
              </c:ext>
            </c:extLst>
          </c:dPt>
          <c:dPt>
            <c:idx val="9756"/>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C39-A35D-4391-AAFE-72E442723726}"/>
              </c:ext>
            </c:extLst>
          </c:dPt>
          <c:dPt>
            <c:idx val="9757"/>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C3B-A35D-4391-AAFE-72E442723726}"/>
              </c:ext>
            </c:extLst>
          </c:dPt>
          <c:dPt>
            <c:idx val="9758"/>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C3D-A35D-4391-AAFE-72E442723726}"/>
              </c:ext>
            </c:extLst>
          </c:dPt>
          <c:dPt>
            <c:idx val="9759"/>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C3F-A35D-4391-AAFE-72E442723726}"/>
              </c:ext>
            </c:extLst>
          </c:dPt>
          <c:dPt>
            <c:idx val="9760"/>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C41-A35D-4391-AAFE-72E442723726}"/>
              </c:ext>
            </c:extLst>
          </c:dPt>
          <c:dPt>
            <c:idx val="9761"/>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C43-A35D-4391-AAFE-72E442723726}"/>
              </c:ext>
            </c:extLst>
          </c:dPt>
          <c:dPt>
            <c:idx val="9762"/>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4C45-A35D-4391-AAFE-72E442723726}"/>
              </c:ext>
            </c:extLst>
          </c:dPt>
          <c:dPt>
            <c:idx val="9763"/>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4C47-A35D-4391-AAFE-72E442723726}"/>
              </c:ext>
            </c:extLst>
          </c:dPt>
          <c:dPt>
            <c:idx val="9764"/>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4C49-A35D-4391-AAFE-72E442723726}"/>
              </c:ext>
            </c:extLst>
          </c:dPt>
          <c:dPt>
            <c:idx val="9765"/>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4C4B-A35D-4391-AAFE-72E442723726}"/>
              </c:ext>
            </c:extLst>
          </c:dPt>
          <c:dPt>
            <c:idx val="9766"/>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4C4D-A35D-4391-AAFE-72E442723726}"/>
              </c:ext>
            </c:extLst>
          </c:dPt>
          <c:dPt>
            <c:idx val="9767"/>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4C4F-A35D-4391-AAFE-72E442723726}"/>
              </c:ext>
            </c:extLst>
          </c:dPt>
          <c:dPt>
            <c:idx val="9768"/>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C51-A35D-4391-AAFE-72E442723726}"/>
              </c:ext>
            </c:extLst>
          </c:dPt>
          <c:dPt>
            <c:idx val="9769"/>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C53-A35D-4391-AAFE-72E442723726}"/>
              </c:ext>
            </c:extLst>
          </c:dPt>
          <c:dPt>
            <c:idx val="9770"/>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C55-A35D-4391-AAFE-72E442723726}"/>
              </c:ext>
            </c:extLst>
          </c:dPt>
          <c:dPt>
            <c:idx val="9771"/>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C57-A35D-4391-AAFE-72E442723726}"/>
              </c:ext>
            </c:extLst>
          </c:dPt>
          <c:dPt>
            <c:idx val="9772"/>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C59-A35D-4391-AAFE-72E442723726}"/>
              </c:ext>
            </c:extLst>
          </c:dPt>
          <c:dPt>
            <c:idx val="9773"/>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C5B-A35D-4391-AAFE-72E442723726}"/>
              </c:ext>
            </c:extLst>
          </c:dPt>
          <c:dPt>
            <c:idx val="9774"/>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4C5D-A35D-4391-AAFE-72E442723726}"/>
              </c:ext>
            </c:extLst>
          </c:dPt>
          <c:dPt>
            <c:idx val="9775"/>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4C5F-A35D-4391-AAFE-72E442723726}"/>
              </c:ext>
            </c:extLst>
          </c:dPt>
          <c:dPt>
            <c:idx val="9776"/>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4C61-A35D-4391-AAFE-72E442723726}"/>
              </c:ext>
            </c:extLst>
          </c:dPt>
          <c:dPt>
            <c:idx val="9777"/>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4C63-A35D-4391-AAFE-72E442723726}"/>
              </c:ext>
            </c:extLst>
          </c:dPt>
          <c:dPt>
            <c:idx val="9778"/>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4C65-A35D-4391-AAFE-72E442723726}"/>
              </c:ext>
            </c:extLst>
          </c:dPt>
          <c:dPt>
            <c:idx val="9779"/>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4C67-A35D-4391-AAFE-72E442723726}"/>
              </c:ext>
            </c:extLst>
          </c:dPt>
          <c:dPt>
            <c:idx val="9780"/>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4C69-A35D-4391-AAFE-72E442723726}"/>
              </c:ext>
            </c:extLst>
          </c:dPt>
          <c:dPt>
            <c:idx val="9781"/>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4C6B-A35D-4391-AAFE-72E442723726}"/>
              </c:ext>
            </c:extLst>
          </c:dPt>
          <c:dPt>
            <c:idx val="9782"/>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4C6D-A35D-4391-AAFE-72E442723726}"/>
              </c:ext>
            </c:extLst>
          </c:dPt>
          <c:dPt>
            <c:idx val="9783"/>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4C6F-A35D-4391-AAFE-72E442723726}"/>
              </c:ext>
            </c:extLst>
          </c:dPt>
          <c:dPt>
            <c:idx val="9784"/>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4C71-A35D-4391-AAFE-72E442723726}"/>
              </c:ext>
            </c:extLst>
          </c:dPt>
          <c:dPt>
            <c:idx val="9785"/>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4C73-A35D-4391-AAFE-72E442723726}"/>
              </c:ext>
            </c:extLst>
          </c:dPt>
          <c:dPt>
            <c:idx val="9786"/>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C75-A35D-4391-AAFE-72E442723726}"/>
              </c:ext>
            </c:extLst>
          </c:dPt>
          <c:dPt>
            <c:idx val="9787"/>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C77-A35D-4391-AAFE-72E442723726}"/>
              </c:ext>
            </c:extLst>
          </c:dPt>
          <c:dPt>
            <c:idx val="9788"/>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C79-A35D-4391-AAFE-72E442723726}"/>
              </c:ext>
            </c:extLst>
          </c:dPt>
          <c:dPt>
            <c:idx val="9789"/>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C7B-A35D-4391-AAFE-72E442723726}"/>
              </c:ext>
            </c:extLst>
          </c:dPt>
          <c:dPt>
            <c:idx val="9790"/>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C7D-A35D-4391-AAFE-72E442723726}"/>
              </c:ext>
            </c:extLst>
          </c:dPt>
          <c:dPt>
            <c:idx val="9791"/>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C7F-A35D-4391-AAFE-72E442723726}"/>
              </c:ext>
            </c:extLst>
          </c:dPt>
          <c:dPt>
            <c:idx val="9792"/>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4C81-A35D-4391-AAFE-72E442723726}"/>
              </c:ext>
            </c:extLst>
          </c:dPt>
          <c:dPt>
            <c:idx val="9793"/>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4C83-A35D-4391-AAFE-72E442723726}"/>
              </c:ext>
            </c:extLst>
          </c:dPt>
          <c:dPt>
            <c:idx val="9794"/>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4C85-A35D-4391-AAFE-72E442723726}"/>
              </c:ext>
            </c:extLst>
          </c:dPt>
          <c:dPt>
            <c:idx val="9795"/>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4C87-A35D-4391-AAFE-72E442723726}"/>
              </c:ext>
            </c:extLst>
          </c:dPt>
          <c:dPt>
            <c:idx val="9796"/>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4C89-A35D-4391-AAFE-72E442723726}"/>
              </c:ext>
            </c:extLst>
          </c:dPt>
          <c:dPt>
            <c:idx val="9797"/>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4C8B-A35D-4391-AAFE-72E442723726}"/>
              </c:ext>
            </c:extLst>
          </c:dPt>
          <c:dPt>
            <c:idx val="9798"/>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C8D-A35D-4391-AAFE-72E442723726}"/>
              </c:ext>
            </c:extLst>
          </c:dPt>
          <c:dPt>
            <c:idx val="9799"/>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C8F-A35D-4391-AAFE-72E442723726}"/>
              </c:ext>
            </c:extLst>
          </c:dPt>
          <c:dPt>
            <c:idx val="9800"/>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C91-A35D-4391-AAFE-72E442723726}"/>
              </c:ext>
            </c:extLst>
          </c:dPt>
          <c:dPt>
            <c:idx val="9801"/>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C93-A35D-4391-AAFE-72E442723726}"/>
              </c:ext>
            </c:extLst>
          </c:dPt>
          <c:dPt>
            <c:idx val="9802"/>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C95-A35D-4391-AAFE-72E442723726}"/>
              </c:ext>
            </c:extLst>
          </c:dPt>
          <c:dPt>
            <c:idx val="9803"/>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C97-A35D-4391-AAFE-72E442723726}"/>
              </c:ext>
            </c:extLst>
          </c:dPt>
          <c:dPt>
            <c:idx val="9804"/>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4C99-A35D-4391-AAFE-72E442723726}"/>
              </c:ext>
            </c:extLst>
          </c:dPt>
          <c:dPt>
            <c:idx val="9805"/>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4C9B-A35D-4391-AAFE-72E442723726}"/>
              </c:ext>
            </c:extLst>
          </c:dPt>
          <c:dPt>
            <c:idx val="9806"/>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4C9D-A35D-4391-AAFE-72E442723726}"/>
              </c:ext>
            </c:extLst>
          </c:dPt>
          <c:dPt>
            <c:idx val="9807"/>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4C9F-A35D-4391-AAFE-72E442723726}"/>
              </c:ext>
            </c:extLst>
          </c:dPt>
          <c:dPt>
            <c:idx val="9808"/>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4CA1-A35D-4391-AAFE-72E442723726}"/>
              </c:ext>
            </c:extLst>
          </c:dPt>
          <c:dPt>
            <c:idx val="9809"/>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4CA3-A35D-4391-AAFE-72E442723726}"/>
              </c:ext>
            </c:extLst>
          </c:dPt>
          <c:dPt>
            <c:idx val="9810"/>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CA5-A35D-4391-AAFE-72E442723726}"/>
              </c:ext>
            </c:extLst>
          </c:dPt>
          <c:dPt>
            <c:idx val="9811"/>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CA7-A35D-4391-AAFE-72E442723726}"/>
              </c:ext>
            </c:extLst>
          </c:dPt>
          <c:dPt>
            <c:idx val="9812"/>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CA9-A35D-4391-AAFE-72E442723726}"/>
              </c:ext>
            </c:extLst>
          </c:dPt>
          <c:dPt>
            <c:idx val="9813"/>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CAB-A35D-4391-AAFE-72E442723726}"/>
              </c:ext>
            </c:extLst>
          </c:dPt>
          <c:dPt>
            <c:idx val="9814"/>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CAD-A35D-4391-AAFE-72E442723726}"/>
              </c:ext>
            </c:extLst>
          </c:dPt>
          <c:dPt>
            <c:idx val="9815"/>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CAF-A35D-4391-AAFE-72E442723726}"/>
              </c:ext>
            </c:extLst>
          </c:dPt>
          <c:dPt>
            <c:idx val="9816"/>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4CB1-A35D-4391-AAFE-72E442723726}"/>
              </c:ext>
            </c:extLst>
          </c:dPt>
          <c:dPt>
            <c:idx val="9817"/>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4CB3-A35D-4391-AAFE-72E442723726}"/>
              </c:ext>
            </c:extLst>
          </c:dPt>
          <c:dPt>
            <c:idx val="9818"/>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4CB5-A35D-4391-AAFE-72E442723726}"/>
              </c:ext>
            </c:extLst>
          </c:dPt>
          <c:dPt>
            <c:idx val="9819"/>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4CB7-A35D-4391-AAFE-72E442723726}"/>
              </c:ext>
            </c:extLst>
          </c:dPt>
          <c:dPt>
            <c:idx val="9820"/>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4CB9-A35D-4391-AAFE-72E442723726}"/>
              </c:ext>
            </c:extLst>
          </c:dPt>
          <c:dPt>
            <c:idx val="9821"/>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4CBB-A35D-4391-AAFE-72E442723726}"/>
              </c:ext>
            </c:extLst>
          </c:dPt>
          <c:dPt>
            <c:idx val="9822"/>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CBD-A35D-4391-AAFE-72E442723726}"/>
              </c:ext>
            </c:extLst>
          </c:dPt>
          <c:dPt>
            <c:idx val="9823"/>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CBF-A35D-4391-AAFE-72E442723726}"/>
              </c:ext>
            </c:extLst>
          </c:dPt>
          <c:dPt>
            <c:idx val="9824"/>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CC1-A35D-4391-AAFE-72E442723726}"/>
              </c:ext>
            </c:extLst>
          </c:dPt>
          <c:dPt>
            <c:idx val="9825"/>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CC3-A35D-4391-AAFE-72E442723726}"/>
              </c:ext>
            </c:extLst>
          </c:dPt>
          <c:dPt>
            <c:idx val="9826"/>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CC5-A35D-4391-AAFE-72E442723726}"/>
              </c:ext>
            </c:extLst>
          </c:dPt>
          <c:dPt>
            <c:idx val="9827"/>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CC7-A35D-4391-AAFE-72E442723726}"/>
              </c:ext>
            </c:extLst>
          </c:dPt>
          <c:dPt>
            <c:idx val="9828"/>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4CC9-A35D-4391-AAFE-72E442723726}"/>
              </c:ext>
            </c:extLst>
          </c:dPt>
          <c:dPt>
            <c:idx val="9829"/>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4CCB-A35D-4391-AAFE-72E442723726}"/>
              </c:ext>
            </c:extLst>
          </c:dPt>
          <c:dPt>
            <c:idx val="9830"/>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4CCD-A35D-4391-AAFE-72E442723726}"/>
              </c:ext>
            </c:extLst>
          </c:dPt>
          <c:dPt>
            <c:idx val="9831"/>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4CCF-A35D-4391-AAFE-72E442723726}"/>
              </c:ext>
            </c:extLst>
          </c:dPt>
          <c:dPt>
            <c:idx val="9832"/>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4CD1-A35D-4391-AAFE-72E442723726}"/>
              </c:ext>
            </c:extLst>
          </c:dPt>
          <c:dPt>
            <c:idx val="9833"/>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4CD3-A35D-4391-AAFE-72E442723726}"/>
              </c:ext>
            </c:extLst>
          </c:dPt>
          <c:dPt>
            <c:idx val="9834"/>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4CD5-A35D-4391-AAFE-72E442723726}"/>
              </c:ext>
            </c:extLst>
          </c:dPt>
          <c:dPt>
            <c:idx val="9835"/>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4CD7-A35D-4391-AAFE-72E442723726}"/>
              </c:ext>
            </c:extLst>
          </c:dPt>
          <c:dPt>
            <c:idx val="9836"/>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4CD9-A35D-4391-AAFE-72E442723726}"/>
              </c:ext>
            </c:extLst>
          </c:dPt>
          <c:dPt>
            <c:idx val="9837"/>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4CDB-A35D-4391-AAFE-72E442723726}"/>
              </c:ext>
            </c:extLst>
          </c:dPt>
          <c:dPt>
            <c:idx val="9838"/>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4CDD-A35D-4391-AAFE-72E442723726}"/>
              </c:ext>
            </c:extLst>
          </c:dPt>
          <c:dPt>
            <c:idx val="9839"/>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4CDF-A35D-4391-AAFE-72E442723726}"/>
              </c:ext>
            </c:extLst>
          </c:dPt>
          <c:dPt>
            <c:idx val="9840"/>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CE1-A35D-4391-AAFE-72E442723726}"/>
              </c:ext>
            </c:extLst>
          </c:dPt>
          <c:dPt>
            <c:idx val="9841"/>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CE3-A35D-4391-AAFE-72E442723726}"/>
              </c:ext>
            </c:extLst>
          </c:dPt>
          <c:dPt>
            <c:idx val="9842"/>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CE5-A35D-4391-AAFE-72E442723726}"/>
              </c:ext>
            </c:extLst>
          </c:dPt>
          <c:dPt>
            <c:idx val="9843"/>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CE7-A35D-4391-AAFE-72E442723726}"/>
              </c:ext>
            </c:extLst>
          </c:dPt>
          <c:dPt>
            <c:idx val="9844"/>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CE9-A35D-4391-AAFE-72E442723726}"/>
              </c:ext>
            </c:extLst>
          </c:dPt>
          <c:dPt>
            <c:idx val="9845"/>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CEB-A35D-4391-AAFE-72E442723726}"/>
              </c:ext>
            </c:extLst>
          </c:dPt>
          <c:dPt>
            <c:idx val="9846"/>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4CED-A35D-4391-AAFE-72E442723726}"/>
              </c:ext>
            </c:extLst>
          </c:dPt>
          <c:dPt>
            <c:idx val="9847"/>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4CEF-A35D-4391-AAFE-72E442723726}"/>
              </c:ext>
            </c:extLst>
          </c:dPt>
          <c:dPt>
            <c:idx val="9848"/>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4CF1-A35D-4391-AAFE-72E442723726}"/>
              </c:ext>
            </c:extLst>
          </c:dPt>
          <c:dPt>
            <c:idx val="9849"/>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4CF3-A35D-4391-AAFE-72E442723726}"/>
              </c:ext>
            </c:extLst>
          </c:dPt>
          <c:dPt>
            <c:idx val="9850"/>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4CF5-A35D-4391-AAFE-72E442723726}"/>
              </c:ext>
            </c:extLst>
          </c:dPt>
          <c:dPt>
            <c:idx val="9851"/>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4CF7-A35D-4391-AAFE-72E442723726}"/>
              </c:ext>
            </c:extLst>
          </c:dPt>
          <c:dPt>
            <c:idx val="9852"/>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CF9-A35D-4391-AAFE-72E442723726}"/>
              </c:ext>
            </c:extLst>
          </c:dPt>
          <c:dPt>
            <c:idx val="9853"/>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CFB-A35D-4391-AAFE-72E442723726}"/>
              </c:ext>
            </c:extLst>
          </c:dPt>
          <c:dPt>
            <c:idx val="9854"/>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CFD-A35D-4391-AAFE-72E442723726}"/>
              </c:ext>
            </c:extLst>
          </c:dPt>
          <c:dPt>
            <c:idx val="9855"/>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CFF-A35D-4391-AAFE-72E442723726}"/>
              </c:ext>
            </c:extLst>
          </c:dPt>
          <c:dPt>
            <c:idx val="9856"/>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D01-A35D-4391-AAFE-72E442723726}"/>
              </c:ext>
            </c:extLst>
          </c:dPt>
          <c:dPt>
            <c:idx val="9857"/>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D03-A35D-4391-AAFE-72E442723726}"/>
              </c:ext>
            </c:extLst>
          </c:dPt>
          <c:dPt>
            <c:idx val="9858"/>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4D05-A35D-4391-AAFE-72E442723726}"/>
              </c:ext>
            </c:extLst>
          </c:dPt>
          <c:dPt>
            <c:idx val="9859"/>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4D07-A35D-4391-AAFE-72E442723726}"/>
              </c:ext>
            </c:extLst>
          </c:dPt>
          <c:dPt>
            <c:idx val="9860"/>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4D09-A35D-4391-AAFE-72E442723726}"/>
              </c:ext>
            </c:extLst>
          </c:dPt>
          <c:dPt>
            <c:idx val="9861"/>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4D0B-A35D-4391-AAFE-72E442723726}"/>
              </c:ext>
            </c:extLst>
          </c:dPt>
          <c:dPt>
            <c:idx val="9862"/>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4D0D-A35D-4391-AAFE-72E442723726}"/>
              </c:ext>
            </c:extLst>
          </c:dPt>
          <c:dPt>
            <c:idx val="9863"/>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4D0F-A35D-4391-AAFE-72E442723726}"/>
              </c:ext>
            </c:extLst>
          </c:dPt>
          <c:dPt>
            <c:idx val="9864"/>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D11-A35D-4391-AAFE-72E442723726}"/>
              </c:ext>
            </c:extLst>
          </c:dPt>
          <c:dPt>
            <c:idx val="9865"/>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D13-A35D-4391-AAFE-72E442723726}"/>
              </c:ext>
            </c:extLst>
          </c:dPt>
          <c:dPt>
            <c:idx val="9866"/>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D15-A35D-4391-AAFE-72E442723726}"/>
              </c:ext>
            </c:extLst>
          </c:dPt>
          <c:dPt>
            <c:idx val="9867"/>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D17-A35D-4391-AAFE-72E442723726}"/>
              </c:ext>
            </c:extLst>
          </c:dPt>
          <c:dPt>
            <c:idx val="9868"/>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D19-A35D-4391-AAFE-72E442723726}"/>
              </c:ext>
            </c:extLst>
          </c:dPt>
          <c:dPt>
            <c:idx val="9869"/>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D1B-A35D-4391-AAFE-72E442723726}"/>
              </c:ext>
            </c:extLst>
          </c:dPt>
          <c:dPt>
            <c:idx val="9870"/>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4D1D-A35D-4391-AAFE-72E442723726}"/>
              </c:ext>
            </c:extLst>
          </c:dPt>
          <c:dPt>
            <c:idx val="9871"/>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4D1F-A35D-4391-AAFE-72E442723726}"/>
              </c:ext>
            </c:extLst>
          </c:dPt>
          <c:dPt>
            <c:idx val="9872"/>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4D21-A35D-4391-AAFE-72E442723726}"/>
              </c:ext>
            </c:extLst>
          </c:dPt>
          <c:dPt>
            <c:idx val="9873"/>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4D23-A35D-4391-AAFE-72E442723726}"/>
              </c:ext>
            </c:extLst>
          </c:dPt>
          <c:dPt>
            <c:idx val="9874"/>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4D25-A35D-4391-AAFE-72E442723726}"/>
              </c:ext>
            </c:extLst>
          </c:dPt>
          <c:dPt>
            <c:idx val="9875"/>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4D27-A35D-4391-AAFE-72E442723726}"/>
              </c:ext>
            </c:extLst>
          </c:dPt>
          <c:dPt>
            <c:idx val="9876"/>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D29-A35D-4391-AAFE-72E442723726}"/>
              </c:ext>
            </c:extLst>
          </c:dPt>
          <c:dPt>
            <c:idx val="9877"/>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D2B-A35D-4391-AAFE-72E442723726}"/>
              </c:ext>
            </c:extLst>
          </c:dPt>
          <c:dPt>
            <c:idx val="9878"/>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D2D-A35D-4391-AAFE-72E442723726}"/>
              </c:ext>
            </c:extLst>
          </c:dPt>
          <c:dPt>
            <c:idx val="9879"/>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D2F-A35D-4391-AAFE-72E442723726}"/>
              </c:ext>
            </c:extLst>
          </c:dPt>
          <c:dPt>
            <c:idx val="9880"/>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D31-A35D-4391-AAFE-72E442723726}"/>
              </c:ext>
            </c:extLst>
          </c:dPt>
          <c:dPt>
            <c:idx val="9881"/>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D33-A35D-4391-AAFE-72E442723726}"/>
              </c:ext>
            </c:extLst>
          </c:dPt>
          <c:dPt>
            <c:idx val="9882"/>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4D35-A35D-4391-AAFE-72E442723726}"/>
              </c:ext>
            </c:extLst>
          </c:dPt>
          <c:dPt>
            <c:idx val="9883"/>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4D37-A35D-4391-AAFE-72E442723726}"/>
              </c:ext>
            </c:extLst>
          </c:dPt>
          <c:dPt>
            <c:idx val="9884"/>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4D39-A35D-4391-AAFE-72E442723726}"/>
              </c:ext>
            </c:extLst>
          </c:dPt>
          <c:dPt>
            <c:idx val="9885"/>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4D3B-A35D-4391-AAFE-72E442723726}"/>
              </c:ext>
            </c:extLst>
          </c:dPt>
          <c:dPt>
            <c:idx val="9886"/>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4D3D-A35D-4391-AAFE-72E442723726}"/>
              </c:ext>
            </c:extLst>
          </c:dPt>
          <c:dPt>
            <c:idx val="9887"/>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4D3F-A35D-4391-AAFE-72E442723726}"/>
              </c:ext>
            </c:extLst>
          </c:dPt>
          <c:dPt>
            <c:idx val="9888"/>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4D41-A35D-4391-AAFE-72E442723726}"/>
              </c:ext>
            </c:extLst>
          </c:dPt>
          <c:dPt>
            <c:idx val="9889"/>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4D43-A35D-4391-AAFE-72E442723726}"/>
              </c:ext>
            </c:extLst>
          </c:dPt>
          <c:dPt>
            <c:idx val="9890"/>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4D45-A35D-4391-AAFE-72E442723726}"/>
              </c:ext>
            </c:extLst>
          </c:dPt>
          <c:dPt>
            <c:idx val="9891"/>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4D47-A35D-4391-AAFE-72E442723726}"/>
              </c:ext>
            </c:extLst>
          </c:dPt>
          <c:dPt>
            <c:idx val="9892"/>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4D49-A35D-4391-AAFE-72E442723726}"/>
              </c:ext>
            </c:extLst>
          </c:dPt>
          <c:dPt>
            <c:idx val="9893"/>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4D4B-A35D-4391-AAFE-72E442723726}"/>
              </c:ext>
            </c:extLst>
          </c:dPt>
          <c:dPt>
            <c:idx val="9894"/>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D4D-A35D-4391-AAFE-72E442723726}"/>
              </c:ext>
            </c:extLst>
          </c:dPt>
          <c:dPt>
            <c:idx val="9895"/>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D4F-A35D-4391-AAFE-72E442723726}"/>
              </c:ext>
            </c:extLst>
          </c:dPt>
          <c:dPt>
            <c:idx val="9896"/>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D51-A35D-4391-AAFE-72E442723726}"/>
              </c:ext>
            </c:extLst>
          </c:dPt>
          <c:dPt>
            <c:idx val="9897"/>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D53-A35D-4391-AAFE-72E442723726}"/>
              </c:ext>
            </c:extLst>
          </c:dPt>
          <c:dPt>
            <c:idx val="9898"/>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D55-A35D-4391-AAFE-72E442723726}"/>
              </c:ext>
            </c:extLst>
          </c:dPt>
          <c:dPt>
            <c:idx val="9899"/>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D57-A35D-4391-AAFE-72E442723726}"/>
              </c:ext>
            </c:extLst>
          </c:dPt>
          <c:dPt>
            <c:idx val="9900"/>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4D59-A35D-4391-AAFE-72E442723726}"/>
              </c:ext>
            </c:extLst>
          </c:dPt>
          <c:dPt>
            <c:idx val="9901"/>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4D5B-A35D-4391-AAFE-72E442723726}"/>
              </c:ext>
            </c:extLst>
          </c:dPt>
          <c:dPt>
            <c:idx val="9902"/>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4D5D-A35D-4391-AAFE-72E442723726}"/>
              </c:ext>
            </c:extLst>
          </c:dPt>
          <c:dPt>
            <c:idx val="9903"/>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4D5F-A35D-4391-AAFE-72E442723726}"/>
              </c:ext>
            </c:extLst>
          </c:dPt>
          <c:dPt>
            <c:idx val="9904"/>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4D61-A35D-4391-AAFE-72E442723726}"/>
              </c:ext>
            </c:extLst>
          </c:dPt>
          <c:dPt>
            <c:idx val="9905"/>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4D63-A35D-4391-AAFE-72E442723726}"/>
              </c:ext>
            </c:extLst>
          </c:dPt>
          <c:dPt>
            <c:idx val="9906"/>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D65-A35D-4391-AAFE-72E442723726}"/>
              </c:ext>
            </c:extLst>
          </c:dPt>
          <c:dPt>
            <c:idx val="9907"/>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D67-A35D-4391-AAFE-72E442723726}"/>
              </c:ext>
            </c:extLst>
          </c:dPt>
          <c:dPt>
            <c:idx val="9908"/>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D69-A35D-4391-AAFE-72E442723726}"/>
              </c:ext>
            </c:extLst>
          </c:dPt>
          <c:dPt>
            <c:idx val="9909"/>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D6B-A35D-4391-AAFE-72E442723726}"/>
              </c:ext>
            </c:extLst>
          </c:dPt>
          <c:dPt>
            <c:idx val="9910"/>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D6D-A35D-4391-AAFE-72E442723726}"/>
              </c:ext>
            </c:extLst>
          </c:dPt>
          <c:dPt>
            <c:idx val="9911"/>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D6F-A35D-4391-AAFE-72E442723726}"/>
              </c:ext>
            </c:extLst>
          </c:dPt>
          <c:dPt>
            <c:idx val="9912"/>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4D71-A35D-4391-AAFE-72E442723726}"/>
              </c:ext>
            </c:extLst>
          </c:dPt>
          <c:dPt>
            <c:idx val="9913"/>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4D73-A35D-4391-AAFE-72E442723726}"/>
              </c:ext>
            </c:extLst>
          </c:dPt>
          <c:dPt>
            <c:idx val="9914"/>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4D75-A35D-4391-AAFE-72E442723726}"/>
              </c:ext>
            </c:extLst>
          </c:dPt>
          <c:dPt>
            <c:idx val="9915"/>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4D77-A35D-4391-AAFE-72E442723726}"/>
              </c:ext>
            </c:extLst>
          </c:dPt>
          <c:dPt>
            <c:idx val="9916"/>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4D79-A35D-4391-AAFE-72E442723726}"/>
              </c:ext>
            </c:extLst>
          </c:dPt>
          <c:dPt>
            <c:idx val="9917"/>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4D7B-A35D-4391-AAFE-72E442723726}"/>
              </c:ext>
            </c:extLst>
          </c:dPt>
          <c:dPt>
            <c:idx val="9918"/>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D7D-A35D-4391-AAFE-72E442723726}"/>
              </c:ext>
            </c:extLst>
          </c:dPt>
          <c:dPt>
            <c:idx val="9919"/>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D7F-A35D-4391-AAFE-72E442723726}"/>
              </c:ext>
            </c:extLst>
          </c:dPt>
          <c:dPt>
            <c:idx val="9920"/>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D81-A35D-4391-AAFE-72E442723726}"/>
              </c:ext>
            </c:extLst>
          </c:dPt>
          <c:dPt>
            <c:idx val="9921"/>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D83-A35D-4391-AAFE-72E442723726}"/>
              </c:ext>
            </c:extLst>
          </c:dPt>
          <c:dPt>
            <c:idx val="9922"/>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D85-A35D-4391-AAFE-72E442723726}"/>
              </c:ext>
            </c:extLst>
          </c:dPt>
          <c:dPt>
            <c:idx val="9923"/>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D87-A35D-4391-AAFE-72E442723726}"/>
              </c:ext>
            </c:extLst>
          </c:dPt>
          <c:dPt>
            <c:idx val="9924"/>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4D89-A35D-4391-AAFE-72E442723726}"/>
              </c:ext>
            </c:extLst>
          </c:dPt>
          <c:dPt>
            <c:idx val="9925"/>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4D8B-A35D-4391-AAFE-72E442723726}"/>
              </c:ext>
            </c:extLst>
          </c:dPt>
          <c:dPt>
            <c:idx val="9926"/>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4D8D-A35D-4391-AAFE-72E442723726}"/>
              </c:ext>
            </c:extLst>
          </c:dPt>
          <c:dPt>
            <c:idx val="9927"/>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4D8F-A35D-4391-AAFE-72E442723726}"/>
              </c:ext>
            </c:extLst>
          </c:dPt>
          <c:dPt>
            <c:idx val="9928"/>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4D91-A35D-4391-AAFE-72E442723726}"/>
              </c:ext>
            </c:extLst>
          </c:dPt>
          <c:dPt>
            <c:idx val="9929"/>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4D93-A35D-4391-AAFE-72E442723726}"/>
              </c:ext>
            </c:extLst>
          </c:dPt>
          <c:dPt>
            <c:idx val="9930"/>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D95-A35D-4391-AAFE-72E442723726}"/>
              </c:ext>
            </c:extLst>
          </c:dPt>
          <c:dPt>
            <c:idx val="9931"/>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D97-A35D-4391-AAFE-72E442723726}"/>
              </c:ext>
            </c:extLst>
          </c:dPt>
          <c:dPt>
            <c:idx val="9932"/>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D99-A35D-4391-AAFE-72E442723726}"/>
              </c:ext>
            </c:extLst>
          </c:dPt>
          <c:dPt>
            <c:idx val="9933"/>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D9B-A35D-4391-AAFE-72E442723726}"/>
              </c:ext>
            </c:extLst>
          </c:dPt>
          <c:dPt>
            <c:idx val="9934"/>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D9D-A35D-4391-AAFE-72E442723726}"/>
              </c:ext>
            </c:extLst>
          </c:dPt>
          <c:dPt>
            <c:idx val="9935"/>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D9F-A35D-4391-AAFE-72E442723726}"/>
              </c:ext>
            </c:extLst>
          </c:dPt>
          <c:dPt>
            <c:idx val="9936"/>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4DA1-A35D-4391-AAFE-72E442723726}"/>
              </c:ext>
            </c:extLst>
          </c:dPt>
          <c:dPt>
            <c:idx val="9937"/>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4DA3-A35D-4391-AAFE-72E442723726}"/>
              </c:ext>
            </c:extLst>
          </c:dPt>
          <c:dPt>
            <c:idx val="9938"/>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4DA5-A35D-4391-AAFE-72E442723726}"/>
              </c:ext>
            </c:extLst>
          </c:dPt>
          <c:dPt>
            <c:idx val="9939"/>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4DA7-A35D-4391-AAFE-72E442723726}"/>
              </c:ext>
            </c:extLst>
          </c:dPt>
          <c:dPt>
            <c:idx val="9940"/>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4DA9-A35D-4391-AAFE-72E442723726}"/>
              </c:ext>
            </c:extLst>
          </c:dPt>
          <c:dPt>
            <c:idx val="9941"/>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4DAB-A35D-4391-AAFE-72E442723726}"/>
              </c:ext>
            </c:extLst>
          </c:dPt>
          <c:dPt>
            <c:idx val="9942"/>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4DAD-A35D-4391-AAFE-72E442723726}"/>
              </c:ext>
            </c:extLst>
          </c:dPt>
          <c:dPt>
            <c:idx val="9943"/>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4DAF-A35D-4391-AAFE-72E442723726}"/>
              </c:ext>
            </c:extLst>
          </c:dPt>
          <c:dPt>
            <c:idx val="9944"/>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4DB1-A35D-4391-AAFE-72E442723726}"/>
              </c:ext>
            </c:extLst>
          </c:dPt>
          <c:dPt>
            <c:idx val="9945"/>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4DB3-A35D-4391-AAFE-72E442723726}"/>
              </c:ext>
            </c:extLst>
          </c:dPt>
          <c:dPt>
            <c:idx val="9946"/>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4DB5-A35D-4391-AAFE-72E442723726}"/>
              </c:ext>
            </c:extLst>
          </c:dPt>
          <c:dPt>
            <c:idx val="9947"/>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4DB7-A35D-4391-AAFE-72E442723726}"/>
              </c:ext>
            </c:extLst>
          </c:dPt>
          <c:dPt>
            <c:idx val="9948"/>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DB9-A35D-4391-AAFE-72E442723726}"/>
              </c:ext>
            </c:extLst>
          </c:dPt>
          <c:dPt>
            <c:idx val="9949"/>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DBB-A35D-4391-AAFE-72E442723726}"/>
              </c:ext>
            </c:extLst>
          </c:dPt>
          <c:dPt>
            <c:idx val="9950"/>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DBD-A35D-4391-AAFE-72E442723726}"/>
              </c:ext>
            </c:extLst>
          </c:dPt>
          <c:dPt>
            <c:idx val="9951"/>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DBF-A35D-4391-AAFE-72E442723726}"/>
              </c:ext>
            </c:extLst>
          </c:dPt>
          <c:dPt>
            <c:idx val="9952"/>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DC1-A35D-4391-AAFE-72E442723726}"/>
              </c:ext>
            </c:extLst>
          </c:dPt>
          <c:dPt>
            <c:idx val="9953"/>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DC3-A35D-4391-AAFE-72E442723726}"/>
              </c:ext>
            </c:extLst>
          </c:dPt>
          <c:dPt>
            <c:idx val="9954"/>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4DC5-A35D-4391-AAFE-72E442723726}"/>
              </c:ext>
            </c:extLst>
          </c:dPt>
          <c:dPt>
            <c:idx val="9955"/>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4DC7-A35D-4391-AAFE-72E442723726}"/>
              </c:ext>
            </c:extLst>
          </c:dPt>
          <c:dPt>
            <c:idx val="9956"/>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4DC9-A35D-4391-AAFE-72E442723726}"/>
              </c:ext>
            </c:extLst>
          </c:dPt>
          <c:dPt>
            <c:idx val="9957"/>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4DCB-A35D-4391-AAFE-72E442723726}"/>
              </c:ext>
            </c:extLst>
          </c:dPt>
          <c:dPt>
            <c:idx val="9958"/>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4DCD-A35D-4391-AAFE-72E442723726}"/>
              </c:ext>
            </c:extLst>
          </c:dPt>
          <c:dPt>
            <c:idx val="9959"/>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4DCF-A35D-4391-AAFE-72E442723726}"/>
              </c:ext>
            </c:extLst>
          </c:dPt>
          <c:dPt>
            <c:idx val="9960"/>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DD1-A35D-4391-AAFE-72E442723726}"/>
              </c:ext>
            </c:extLst>
          </c:dPt>
          <c:dPt>
            <c:idx val="9961"/>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DD3-A35D-4391-AAFE-72E442723726}"/>
              </c:ext>
            </c:extLst>
          </c:dPt>
          <c:dPt>
            <c:idx val="9962"/>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DD5-A35D-4391-AAFE-72E442723726}"/>
              </c:ext>
            </c:extLst>
          </c:dPt>
          <c:dPt>
            <c:idx val="9963"/>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DD7-A35D-4391-AAFE-72E442723726}"/>
              </c:ext>
            </c:extLst>
          </c:dPt>
          <c:dPt>
            <c:idx val="9964"/>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DD9-A35D-4391-AAFE-72E442723726}"/>
              </c:ext>
            </c:extLst>
          </c:dPt>
          <c:dPt>
            <c:idx val="9965"/>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DDB-A35D-4391-AAFE-72E442723726}"/>
              </c:ext>
            </c:extLst>
          </c:dPt>
          <c:dPt>
            <c:idx val="9966"/>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4DDD-A35D-4391-AAFE-72E442723726}"/>
              </c:ext>
            </c:extLst>
          </c:dPt>
          <c:dPt>
            <c:idx val="9967"/>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4DDF-A35D-4391-AAFE-72E442723726}"/>
              </c:ext>
            </c:extLst>
          </c:dPt>
          <c:dPt>
            <c:idx val="9968"/>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4DE1-A35D-4391-AAFE-72E442723726}"/>
              </c:ext>
            </c:extLst>
          </c:dPt>
          <c:dPt>
            <c:idx val="9969"/>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4DE3-A35D-4391-AAFE-72E442723726}"/>
              </c:ext>
            </c:extLst>
          </c:dPt>
          <c:dPt>
            <c:idx val="9970"/>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4DE5-A35D-4391-AAFE-72E442723726}"/>
              </c:ext>
            </c:extLst>
          </c:dPt>
          <c:dPt>
            <c:idx val="9971"/>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4DE7-A35D-4391-AAFE-72E442723726}"/>
              </c:ext>
            </c:extLst>
          </c:dPt>
          <c:dPt>
            <c:idx val="9972"/>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DE9-A35D-4391-AAFE-72E442723726}"/>
              </c:ext>
            </c:extLst>
          </c:dPt>
          <c:dPt>
            <c:idx val="9973"/>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DEB-A35D-4391-AAFE-72E442723726}"/>
              </c:ext>
            </c:extLst>
          </c:dPt>
          <c:dPt>
            <c:idx val="9974"/>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DED-A35D-4391-AAFE-72E442723726}"/>
              </c:ext>
            </c:extLst>
          </c:dPt>
          <c:dPt>
            <c:idx val="9975"/>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DEF-A35D-4391-AAFE-72E442723726}"/>
              </c:ext>
            </c:extLst>
          </c:dPt>
          <c:dPt>
            <c:idx val="9976"/>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DF1-A35D-4391-AAFE-72E442723726}"/>
              </c:ext>
            </c:extLst>
          </c:dPt>
          <c:dPt>
            <c:idx val="9977"/>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DF3-A35D-4391-AAFE-72E442723726}"/>
              </c:ext>
            </c:extLst>
          </c:dPt>
          <c:dPt>
            <c:idx val="9978"/>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4DF5-A35D-4391-AAFE-72E442723726}"/>
              </c:ext>
            </c:extLst>
          </c:dPt>
          <c:dPt>
            <c:idx val="9979"/>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4DF7-A35D-4391-AAFE-72E442723726}"/>
              </c:ext>
            </c:extLst>
          </c:dPt>
          <c:dPt>
            <c:idx val="9980"/>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4DF9-A35D-4391-AAFE-72E442723726}"/>
              </c:ext>
            </c:extLst>
          </c:dPt>
          <c:dPt>
            <c:idx val="9981"/>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4DFB-A35D-4391-AAFE-72E442723726}"/>
              </c:ext>
            </c:extLst>
          </c:dPt>
          <c:dPt>
            <c:idx val="9982"/>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4DFD-A35D-4391-AAFE-72E442723726}"/>
              </c:ext>
            </c:extLst>
          </c:dPt>
          <c:dPt>
            <c:idx val="9983"/>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4DFF-A35D-4391-AAFE-72E442723726}"/>
              </c:ext>
            </c:extLst>
          </c:dPt>
          <c:dPt>
            <c:idx val="9984"/>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E01-A35D-4391-AAFE-72E442723726}"/>
              </c:ext>
            </c:extLst>
          </c:dPt>
          <c:dPt>
            <c:idx val="9985"/>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E03-A35D-4391-AAFE-72E442723726}"/>
              </c:ext>
            </c:extLst>
          </c:dPt>
          <c:dPt>
            <c:idx val="9986"/>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E05-A35D-4391-AAFE-72E442723726}"/>
              </c:ext>
            </c:extLst>
          </c:dPt>
          <c:dPt>
            <c:idx val="9987"/>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E07-A35D-4391-AAFE-72E442723726}"/>
              </c:ext>
            </c:extLst>
          </c:dPt>
          <c:dPt>
            <c:idx val="9988"/>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E09-A35D-4391-AAFE-72E442723726}"/>
              </c:ext>
            </c:extLst>
          </c:dPt>
          <c:dPt>
            <c:idx val="9989"/>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E0B-A35D-4391-AAFE-72E442723726}"/>
              </c:ext>
            </c:extLst>
          </c:dPt>
          <c:dPt>
            <c:idx val="9990"/>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4E0D-A35D-4391-AAFE-72E442723726}"/>
              </c:ext>
            </c:extLst>
          </c:dPt>
          <c:dPt>
            <c:idx val="9991"/>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4E0F-A35D-4391-AAFE-72E442723726}"/>
              </c:ext>
            </c:extLst>
          </c:dPt>
          <c:dPt>
            <c:idx val="9992"/>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4E11-A35D-4391-AAFE-72E442723726}"/>
              </c:ext>
            </c:extLst>
          </c:dPt>
          <c:dPt>
            <c:idx val="9993"/>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4E13-A35D-4391-AAFE-72E442723726}"/>
              </c:ext>
            </c:extLst>
          </c:dPt>
          <c:dPt>
            <c:idx val="9994"/>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4E15-A35D-4391-AAFE-72E442723726}"/>
              </c:ext>
            </c:extLst>
          </c:dPt>
          <c:dPt>
            <c:idx val="9995"/>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4E17-A35D-4391-AAFE-72E442723726}"/>
              </c:ext>
            </c:extLst>
          </c:dPt>
          <c:dPt>
            <c:idx val="9996"/>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4E19-A35D-4391-AAFE-72E442723726}"/>
              </c:ext>
            </c:extLst>
          </c:dPt>
          <c:dPt>
            <c:idx val="9997"/>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4E1B-A35D-4391-AAFE-72E442723726}"/>
              </c:ext>
            </c:extLst>
          </c:dPt>
          <c:dPt>
            <c:idx val="9998"/>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4E1D-A35D-4391-AAFE-72E442723726}"/>
              </c:ext>
            </c:extLst>
          </c:dPt>
          <c:dPt>
            <c:idx val="9999"/>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4E1F-A35D-4391-AAFE-72E442723726}"/>
              </c:ext>
            </c:extLst>
          </c:dPt>
          <c:dPt>
            <c:idx val="10000"/>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4E21-A35D-4391-AAFE-72E442723726}"/>
              </c:ext>
            </c:extLst>
          </c:dPt>
          <c:dPt>
            <c:idx val="10001"/>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4E23-A35D-4391-AAFE-72E442723726}"/>
              </c:ext>
            </c:extLst>
          </c:dPt>
          <c:dPt>
            <c:idx val="10002"/>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E25-A35D-4391-AAFE-72E442723726}"/>
              </c:ext>
            </c:extLst>
          </c:dPt>
          <c:dPt>
            <c:idx val="10003"/>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E27-A35D-4391-AAFE-72E442723726}"/>
              </c:ext>
            </c:extLst>
          </c:dPt>
          <c:dPt>
            <c:idx val="10004"/>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E29-A35D-4391-AAFE-72E442723726}"/>
              </c:ext>
            </c:extLst>
          </c:dPt>
          <c:dPt>
            <c:idx val="10005"/>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E2B-A35D-4391-AAFE-72E442723726}"/>
              </c:ext>
            </c:extLst>
          </c:dPt>
          <c:dPt>
            <c:idx val="10006"/>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E2D-A35D-4391-AAFE-72E442723726}"/>
              </c:ext>
            </c:extLst>
          </c:dPt>
          <c:dPt>
            <c:idx val="10007"/>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E2F-A35D-4391-AAFE-72E442723726}"/>
              </c:ext>
            </c:extLst>
          </c:dPt>
          <c:dPt>
            <c:idx val="10008"/>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4E31-A35D-4391-AAFE-72E442723726}"/>
              </c:ext>
            </c:extLst>
          </c:dPt>
          <c:dPt>
            <c:idx val="10009"/>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4E33-A35D-4391-AAFE-72E442723726}"/>
              </c:ext>
            </c:extLst>
          </c:dPt>
          <c:dPt>
            <c:idx val="10010"/>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4E35-A35D-4391-AAFE-72E442723726}"/>
              </c:ext>
            </c:extLst>
          </c:dPt>
          <c:dPt>
            <c:idx val="10011"/>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4E37-A35D-4391-AAFE-72E442723726}"/>
              </c:ext>
            </c:extLst>
          </c:dPt>
          <c:dPt>
            <c:idx val="10012"/>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4E39-A35D-4391-AAFE-72E442723726}"/>
              </c:ext>
            </c:extLst>
          </c:dPt>
          <c:dPt>
            <c:idx val="10013"/>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4E3B-A35D-4391-AAFE-72E442723726}"/>
              </c:ext>
            </c:extLst>
          </c:dPt>
          <c:dPt>
            <c:idx val="10014"/>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E3D-A35D-4391-AAFE-72E442723726}"/>
              </c:ext>
            </c:extLst>
          </c:dPt>
          <c:dPt>
            <c:idx val="10015"/>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E3F-A35D-4391-AAFE-72E442723726}"/>
              </c:ext>
            </c:extLst>
          </c:dPt>
          <c:dPt>
            <c:idx val="10016"/>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E41-A35D-4391-AAFE-72E442723726}"/>
              </c:ext>
            </c:extLst>
          </c:dPt>
          <c:dPt>
            <c:idx val="10017"/>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E43-A35D-4391-AAFE-72E442723726}"/>
              </c:ext>
            </c:extLst>
          </c:dPt>
          <c:dPt>
            <c:idx val="10018"/>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E45-A35D-4391-AAFE-72E442723726}"/>
              </c:ext>
            </c:extLst>
          </c:dPt>
          <c:dPt>
            <c:idx val="10019"/>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E47-A35D-4391-AAFE-72E442723726}"/>
              </c:ext>
            </c:extLst>
          </c:dPt>
          <c:dPt>
            <c:idx val="10020"/>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4E49-A35D-4391-AAFE-72E442723726}"/>
              </c:ext>
            </c:extLst>
          </c:dPt>
          <c:dPt>
            <c:idx val="10021"/>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4E4B-A35D-4391-AAFE-72E442723726}"/>
              </c:ext>
            </c:extLst>
          </c:dPt>
          <c:dPt>
            <c:idx val="10022"/>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4E4D-A35D-4391-AAFE-72E442723726}"/>
              </c:ext>
            </c:extLst>
          </c:dPt>
          <c:dPt>
            <c:idx val="10023"/>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4E4F-A35D-4391-AAFE-72E442723726}"/>
              </c:ext>
            </c:extLst>
          </c:dPt>
          <c:dPt>
            <c:idx val="10024"/>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4E51-A35D-4391-AAFE-72E442723726}"/>
              </c:ext>
            </c:extLst>
          </c:dPt>
          <c:dPt>
            <c:idx val="10025"/>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4E53-A35D-4391-AAFE-72E442723726}"/>
              </c:ext>
            </c:extLst>
          </c:dPt>
          <c:dPt>
            <c:idx val="10026"/>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E55-A35D-4391-AAFE-72E442723726}"/>
              </c:ext>
            </c:extLst>
          </c:dPt>
          <c:dPt>
            <c:idx val="10027"/>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E57-A35D-4391-AAFE-72E442723726}"/>
              </c:ext>
            </c:extLst>
          </c:dPt>
          <c:dPt>
            <c:idx val="10028"/>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E59-A35D-4391-AAFE-72E442723726}"/>
              </c:ext>
            </c:extLst>
          </c:dPt>
          <c:dPt>
            <c:idx val="10029"/>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E5B-A35D-4391-AAFE-72E442723726}"/>
              </c:ext>
            </c:extLst>
          </c:dPt>
          <c:dPt>
            <c:idx val="10030"/>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E5D-A35D-4391-AAFE-72E442723726}"/>
              </c:ext>
            </c:extLst>
          </c:dPt>
          <c:dPt>
            <c:idx val="10031"/>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E5F-A35D-4391-AAFE-72E442723726}"/>
              </c:ext>
            </c:extLst>
          </c:dPt>
          <c:dPt>
            <c:idx val="10032"/>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4E61-A35D-4391-AAFE-72E442723726}"/>
              </c:ext>
            </c:extLst>
          </c:dPt>
          <c:dPt>
            <c:idx val="10033"/>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4E63-A35D-4391-AAFE-72E442723726}"/>
              </c:ext>
            </c:extLst>
          </c:dPt>
          <c:dPt>
            <c:idx val="10034"/>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4E65-A35D-4391-AAFE-72E442723726}"/>
              </c:ext>
            </c:extLst>
          </c:dPt>
          <c:dPt>
            <c:idx val="10035"/>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4E67-A35D-4391-AAFE-72E442723726}"/>
              </c:ext>
            </c:extLst>
          </c:dPt>
          <c:dPt>
            <c:idx val="10036"/>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4E69-A35D-4391-AAFE-72E442723726}"/>
              </c:ext>
            </c:extLst>
          </c:dPt>
          <c:dPt>
            <c:idx val="10037"/>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4E6B-A35D-4391-AAFE-72E442723726}"/>
              </c:ext>
            </c:extLst>
          </c:dPt>
          <c:dPt>
            <c:idx val="10038"/>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E6D-A35D-4391-AAFE-72E442723726}"/>
              </c:ext>
            </c:extLst>
          </c:dPt>
          <c:dPt>
            <c:idx val="10039"/>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E6F-A35D-4391-AAFE-72E442723726}"/>
              </c:ext>
            </c:extLst>
          </c:dPt>
          <c:dPt>
            <c:idx val="10040"/>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E71-A35D-4391-AAFE-72E442723726}"/>
              </c:ext>
            </c:extLst>
          </c:dPt>
          <c:dPt>
            <c:idx val="10041"/>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E73-A35D-4391-AAFE-72E442723726}"/>
              </c:ext>
            </c:extLst>
          </c:dPt>
          <c:dPt>
            <c:idx val="10042"/>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E75-A35D-4391-AAFE-72E442723726}"/>
              </c:ext>
            </c:extLst>
          </c:dPt>
          <c:dPt>
            <c:idx val="10043"/>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E77-A35D-4391-AAFE-72E442723726}"/>
              </c:ext>
            </c:extLst>
          </c:dPt>
          <c:dPt>
            <c:idx val="10044"/>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4E79-A35D-4391-AAFE-72E442723726}"/>
              </c:ext>
            </c:extLst>
          </c:dPt>
          <c:dPt>
            <c:idx val="10045"/>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4E7B-A35D-4391-AAFE-72E442723726}"/>
              </c:ext>
            </c:extLst>
          </c:dPt>
          <c:dPt>
            <c:idx val="10046"/>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4E7D-A35D-4391-AAFE-72E442723726}"/>
              </c:ext>
            </c:extLst>
          </c:dPt>
          <c:dPt>
            <c:idx val="10047"/>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4E7F-A35D-4391-AAFE-72E442723726}"/>
              </c:ext>
            </c:extLst>
          </c:dPt>
          <c:dPt>
            <c:idx val="10048"/>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4E81-A35D-4391-AAFE-72E442723726}"/>
              </c:ext>
            </c:extLst>
          </c:dPt>
          <c:dPt>
            <c:idx val="10049"/>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4E83-A35D-4391-AAFE-72E442723726}"/>
              </c:ext>
            </c:extLst>
          </c:dPt>
          <c:dPt>
            <c:idx val="10050"/>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4E85-A35D-4391-AAFE-72E442723726}"/>
              </c:ext>
            </c:extLst>
          </c:dPt>
          <c:dPt>
            <c:idx val="10051"/>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4E87-A35D-4391-AAFE-72E442723726}"/>
              </c:ext>
            </c:extLst>
          </c:dPt>
          <c:dPt>
            <c:idx val="10052"/>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4E89-A35D-4391-AAFE-72E442723726}"/>
              </c:ext>
            </c:extLst>
          </c:dPt>
          <c:dPt>
            <c:idx val="10053"/>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4E8B-A35D-4391-AAFE-72E442723726}"/>
              </c:ext>
            </c:extLst>
          </c:dPt>
          <c:dPt>
            <c:idx val="10054"/>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4E8D-A35D-4391-AAFE-72E442723726}"/>
              </c:ext>
            </c:extLst>
          </c:dPt>
          <c:dPt>
            <c:idx val="10055"/>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4E8F-A35D-4391-AAFE-72E442723726}"/>
              </c:ext>
            </c:extLst>
          </c:dPt>
          <c:dPt>
            <c:idx val="10056"/>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E91-A35D-4391-AAFE-72E442723726}"/>
              </c:ext>
            </c:extLst>
          </c:dPt>
          <c:dPt>
            <c:idx val="10057"/>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E93-A35D-4391-AAFE-72E442723726}"/>
              </c:ext>
            </c:extLst>
          </c:dPt>
          <c:dPt>
            <c:idx val="10058"/>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E95-A35D-4391-AAFE-72E442723726}"/>
              </c:ext>
            </c:extLst>
          </c:dPt>
          <c:dPt>
            <c:idx val="10059"/>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E97-A35D-4391-AAFE-72E442723726}"/>
              </c:ext>
            </c:extLst>
          </c:dPt>
          <c:dPt>
            <c:idx val="10060"/>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E99-A35D-4391-AAFE-72E442723726}"/>
              </c:ext>
            </c:extLst>
          </c:dPt>
          <c:dPt>
            <c:idx val="10061"/>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E9B-A35D-4391-AAFE-72E442723726}"/>
              </c:ext>
            </c:extLst>
          </c:dPt>
          <c:dPt>
            <c:idx val="10062"/>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4E9D-A35D-4391-AAFE-72E442723726}"/>
              </c:ext>
            </c:extLst>
          </c:dPt>
          <c:dPt>
            <c:idx val="10063"/>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4E9F-A35D-4391-AAFE-72E442723726}"/>
              </c:ext>
            </c:extLst>
          </c:dPt>
          <c:dPt>
            <c:idx val="10064"/>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4EA1-A35D-4391-AAFE-72E442723726}"/>
              </c:ext>
            </c:extLst>
          </c:dPt>
          <c:dPt>
            <c:idx val="10065"/>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4EA3-A35D-4391-AAFE-72E442723726}"/>
              </c:ext>
            </c:extLst>
          </c:dPt>
          <c:dPt>
            <c:idx val="10066"/>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4EA5-A35D-4391-AAFE-72E442723726}"/>
              </c:ext>
            </c:extLst>
          </c:dPt>
          <c:dPt>
            <c:idx val="10067"/>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4EA7-A35D-4391-AAFE-72E442723726}"/>
              </c:ext>
            </c:extLst>
          </c:dPt>
          <c:dPt>
            <c:idx val="10068"/>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EA9-A35D-4391-AAFE-72E442723726}"/>
              </c:ext>
            </c:extLst>
          </c:dPt>
          <c:dPt>
            <c:idx val="10069"/>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EAB-A35D-4391-AAFE-72E442723726}"/>
              </c:ext>
            </c:extLst>
          </c:dPt>
          <c:dPt>
            <c:idx val="10070"/>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EAD-A35D-4391-AAFE-72E442723726}"/>
              </c:ext>
            </c:extLst>
          </c:dPt>
          <c:dPt>
            <c:idx val="10071"/>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EAF-A35D-4391-AAFE-72E442723726}"/>
              </c:ext>
            </c:extLst>
          </c:dPt>
          <c:dPt>
            <c:idx val="10072"/>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EB1-A35D-4391-AAFE-72E442723726}"/>
              </c:ext>
            </c:extLst>
          </c:dPt>
          <c:dPt>
            <c:idx val="10073"/>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EB3-A35D-4391-AAFE-72E442723726}"/>
              </c:ext>
            </c:extLst>
          </c:dPt>
          <c:dPt>
            <c:idx val="10074"/>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4EB5-A35D-4391-AAFE-72E442723726}"/>
              </c:ext>
            </c:extLst>
          </c:dPt>
          <c:dPt>
            <c:idx val="10075"/>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4EB7-A35D-4391-AAFE-72E442723726}"/>
              </c:ext>
            </c:extLst>
          </c:dPt>
          <c:dPt>
            <c:idx val="10076"/>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4EB9-A35D-4391-AAFE-72E442723726}"/>
              </c:ext>
            </c:extLst>
          </c:dPt>
          <c:dPt>
            <c:idx val="10077"/>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4EBB-A35D-4391-AAFE-72E442723726}"/>
              </c:ext>
            </c:extLst>
          </c:dPt>
          <c:dPt>
            <c:idx val="10078"/>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4EBD-A35D-4391-AAFE-72E442723726}"/>
              </c:ext>
            </c:extLst>
          </c:dPt>
          <c:dPt>
            <c:idx val="10079"/>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4EBF-A35D-4391-AAFE-72E442723726}"/>
              </c:ext>
            </c:extLst>
          </c:dPt>
          <c:dPt>
            <c:idx val="10080"/>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EC1-A35D-4391-AAFE-72E442723726}"/>
              </c:ext>
            </c:extLst>
          </c:dPt>
          <c:dPt>
            <c:idx val="10081"/>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EC3-A35D-4391-AAFE-72E442723726}"/>
              </c:ext>
            </c:extLst>
          </c:dPt>
          <c:dPt>
            <c:idx val="10082"/>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EC5-A35D-4391-AAFE-72E442723726}"/>
              </c:ext>
            </c:extLst>
          </c:dPt>
          <c:dPt>
            <c:idx val="10083"/>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EC7-A35D-4391-AAFE-72E442723726}"/>
              </c:ext>
            </c:extLst>
          </c:dPt>
          <c:dPt>
            <c:idx val="10084"/>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EC9-A35D-4391-AAFE-72E442723726}"/>
              </c:ext>
            </c:extLst>
          </c:dPt>
          <c:dPt>
            <c:idx val="10085"/>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ECB-A35D-4391-AAFE-72E442723726}"/>
              </c:ext>
            </c:extLst>
          </c:dPt>
          <c:dPt>
            <c:idx val="10086"/>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4ECD-A35D-4391-AAFE-72E442723726}"/>
              </c:ext>
            </c:extLst>
          </c:dPt>
          <c:dPt>
            <c:idx val="10087"/>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4ECF-A35D-4391-AAFE-72E442723726}"/>
              </c:ext>
            </c:extLst>
          </c:dPt>
          <c:dPt>
            <c:idx val="10088"/>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4ED1-A35D-4391-AAFE-72E442723726}"/>
              </c:ext>
            </c:extLst>
          </c:dPt>
          <c:dPt>
            <c:idx val="10089"/>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4ED3-A35D-4391-AAFE-72E442723726}"/>
              </c:ext>
            </c:extLst>
          </c:dPt>
          <c:dPt>
            <c:idx val="10090"/>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4ED5-A35D-4391-AAFE-72E442723726}"/>
              </c:ext>
            </c:extLst>
          </c:dPt>
          <c:dPt>
            <c:idx val="10091"/>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4ED7-A35D-4391-AAFE-72E442723726}"/>
              </c:ext>
            </c:extLst>
          </c:dPt>
          <c:dPt>
            <c:idx val="10092"/>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ED9-A35D-4391-AAFE-72E442723726}"/>
              </c:ext>
            </c:extLst>
          </c:dPt>
          <c:dPt>
            <c:idx val="10093"/>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EDB-A35D-4391-AAFE-72E442723726}"/>
              </c:ext>
            </c:extLst>
          </c:dPt>
          <c:dPt>
            <c:idx val="10094"/>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EDD-A35D-4391-AAFE-72E442723726}"/>
              </c:ext>
            </c:extLst>
          </c:dPt>
          <c:dPt>
            <c:idx val="10095"/>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EDF-A35D-4391-AAFE-72E442723726}"/>
              </c:ext>
            </c:extLst>
          </c:dPt>
          <c:dPt>
            <c:idx val="10096"/>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EE1-A35D-4391-AAFE-72E442723726}"/>
              </c:ext>
            </c:extLst>
          </c:dPt>
          <c:dPt>
            <c:idx val="10097"/>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EE3-A35D-4391-AAFE-72E442723726}"/>
              </c:ext>
            </c:extLst>
          </c:dPt>
          <c:dPt>
            <c:idx val="10098"/>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4EE5-A35D-4391-AAFE-72E442723726}"/>
              </c:ext>
            </c:extLst>
          </c:dPt>
          <c:dPt>
            <c:idx val="10099"/>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4EE7-A35D-4391-AAFE-72E442723726}"/>
              </c:ext>
            </c:extLst>
          </c:dPt>
          <c:dPt>
            <c:idx val="10100"/>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4EE9-A35D-4391-AAFE-72E442723726}"/>
              </c:ext>
            </c:extLst>
          </c:dPt>
          <c:dPt>
            <c:idx val="10101"/>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4EEB-A35D-4391-AAFE-72E442723726}"/>
              </c:ext>
            </c:extLst>
          </c:dPt>
          <c:dPt>
            <c:idx val="10102"/>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4EED-A35D-4391-AAFE-72E442723726}"/>
              </c:ext>
            </c:extLst>
          </c:dPt>
          <c:dPt>
            <c:idx val="10103"/>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4EEF-A35D-4391-AAFE-72E442723726}"/>
              </c:ext>
            </c:extLst>
          </c:dPt>
          <c:dPt>
            <c:idx val="10104"/>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4EF1-A35D-4391-AAFE-72E442723726}"/>
              </c:ext>
            </c:extLst>
          </c:dPt>
          <c:dPt>
            <c:idx val="10105"/>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4EF3-A35D-4391-AAFE-72E442723726}"/>
              </c:ext>
            </c:extLst>
          </c:dPt>
          <c:dPt>
            <c:idx val="10106"/>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4EF5-A35D-4391-AAFE-72E442723726}"/>
              </c:ext>
            </c:extLst>
          </c:dPt>
          <c:dPt>
            <c:idx val="10107"/>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4EF7-A35D-4391-AAFE-72E442723726}"/>
              </c:ext>
            </c:extLst>
          </c:dPt>
          <c:dPt>
            <c:idx val="10108"/>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4EF9-A35D-4391-AAFE-72E442723726}"/>
              </c:ext>
            </c:extLst>
          </c:dPt>
          <c:dPt>
            <c:idx val="10109"/>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4EFB-A35D-4391-AAFE-72E442723726}"/>
              </c:ext>
            </c:extLst>
          </c:dPt>
          <c:dPt>
            <c:idx val="10110"/>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EFD-A35D-4391-AAFE-72E442723726}"/>
              </c:ext>
            </c:extLst>
          </c:dPt>
          <c:dPt>
            <c:idx val="10111"/>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EFF-A35D-4391-AAFE-72E442723726}"/>
              </c:ext>
            </c:extLst>
          </c:dPt>
          <c:dPt>
            <c:idx val="10112"/>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F01-A35D-4391-AAFE-72E442723726}"/>
              </c:ext>
            </c:extLst>
          </c:dPt>
          <c:dPt>
            <c:idx val="10113"/>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F03-A35D-4391-AAFE-72E442723726}"/>
              </c:ext>
            </c:extLst>
          </c:dPt>
          <c:dPt>
            <c:idx val="10114"/>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F05-A35D-4391-AAFE-72E442723726}"/>
              </c:ext>
            </c:extLst>
          </c:dPt>
          <c:dPt>
            <c:idx val="10115"/>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F07-A35D-4391-AAFE-72E442723726}"/>
              </c:ext>
            </c:extLst>
          </c:dPt>
          <c:dPt>
            <c:idx val="10116"/>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4F09-A35D-4391-AAFE-72E442723726}"/>
              </c:ext>
            </c:extLst>
          </c:dPt>
          <c:dPt>
            <c:idx val="10117"/>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4F0B-A35D-4391-AAFE-72E442723726}"/>
              </c:ext>
            </c:extLst>
          </c:dPt>
          <c:dPt>
            <c:idx val="10118"/>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4F0D-A35D-4391-AAFE-72E442723726}"/>
              </c:ext>
            </c:extLst>
          </c:dPt>
          <c:dPt>
            <c:idx val="10119"/>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4F0F-A35D-4391-AAFE-72E442723726}"/>
              </c:ext>
            </c:extLst>
          </c:dPt>
          <c:dPt>
            <c:idx val="10120"/>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4F11-A35D-4391-AAFE-72E442723726}"/>
              </c:ext>
            </c:extLst>
          </c:dPt>
          <c:dPt>
            <c:idx val="10121"/>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4F13-A35D-4391-AAFE-72E442723726}"/>
              </c:ext>
            </c:extLst>
          </c:dPt>
          <c:dPt>
            <c:idx val="10122"/>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F15-A35D-4391-AAFE-72E442723726}"/>
              </c:ext>
            </c:extLst>
          </c:dPt>
          <c:dPt>
            <c:idx val="10123"/>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F17-A35D-4391-AAFE-72E442723726}"/>
              </c:ext>
            </c:extLst>
          </c:dPt>
          <c:dPt>
            <c:idx val="10124"/>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F19-A35D-4391-AAFE-72E442723726}"/>
              </c:ext>
            </c:extLst>
          </c:dPt>
          <c:dPt>
            <c:idx val="10125"/>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F1B-A35D-4391-AAFE-72E442723726}"/>
              </c:ext>
            </c:extLst>
          </c:dPt>
          <c:dPt>
            <c:idx val="10126"/>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F1D-A35D-4391-AAFE-72E442723726}"/>
              </c:ext>
            </c:extLst>
          </c:dPt>
          <c:dPt>
            <c:idx val="10127"/>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F1F-A35D-4391-AAFE-72E442723726}"/>
              </c:ext>
            </c:extLst>
          </c:dPt>
          <c:dPt>
            <c:idx val="10128"/>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4F21-A35D-4391-AAFE-72E442723726}"/>
              </c:ext>
            </c:extLst>
          </c:dPt>
          <c:dPt>
            <c:idx val="10129"/>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4F23-A35D-4391-AAFE-72E442723726}"/>
              </c:ext>
            </c:extLst>
          </c:dPt>
          <c:dPt>
            <c:idx val="10130"/>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4F25-A35D-4391-AAFE-72E442723726}"/>
              </c:ext>
            </c:extLst>
          </c:dPt>
          <c:dPt>
            <c:idx val="10131"/>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4F27-A35D-4391-AAFE-72E442723726}"/>
              </c:ext>
            </c:extLst>
          </c:dPt>
          <c:dPt>
            <c:idx val="10132"/>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4F29-A35D-4391-AAFE-72E442723726}"/>
              </c:ext>
            </c:extLst>
          </c:dPt>
          <c:dPt>
            <c:idx val="10133"/>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4F2B-A35D-4391-AAFE-72E442723726}"/>
              </c:ext>
            </c:extLst>
          </c:dPt>
          <c:dPt>
            <c:idx val="10134"/>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F2D-A35D-4391-AAFE-72E442723726}"/>
              </c:ext>
            </c:extLst>
          </c:dPt>
          <c:dPt>
            <c:idx val="10135"/>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F2F-A35D-4391-AAFE-72E442723726}"/>
              </c:ext>
            </c:extLst>
          </c:dPt>
          <c:dPt>
            <c:idx val="10136"/>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F31-A35D-4391-AAFE-72E442723726}"/>
              </c:ext>
            </c:extLst>
          </c:dPt>
          <c:dPt>
            <c:idx val="10137"/>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F33-A35D-4391-AAFE-72E442723726}"/>
              </c:ext>
            </c:extLst>
          </c:dPt>
          <c:dPt>
            <c:idx val="10138"/>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F35-A35D-4391-AAFE-72E442723726}"/>
              </c:ext>
            </c:extLst>
          </c:dPt>
          <c:dPt>
            <c:idx val="10139"/>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F37-A35D-4391-AAFE-72E442723726}"/>
              </c:ext>
            </c:extLst>
          </c:dPt>
          <c:dPt>
            <c:idx val="10140"/>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4F39-A35D-4391-AAFE-72E442723726}"/>
              </c:ext>
            </c:extLst>
          </c:dPt>
          <c:dPt>
            <c:idx val="10141"/>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4F3B-A35D-4391-AAFE-72E442723726}"/>
              </c:ext>
            </c:extLst>
          </c:dPt>
          <c:dPt>
            <c:idx val="10142"/>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4F3D-A35D-4391-AAFE-72E442723726}"/>
              </c:ext>
            </c:extLst>
          </c:dPt>
          <c:dPt>
            <c:idx val="10143"/>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4F3F-A35D-4391-AAFE-72E442723726}"/>
              </c:ext>
            </c:extLst>
          </c:dPt>
          <c:dPt>
            <c:idx val="10144"/>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4F41-A35D-4391-AAFE-72E442723726}"/>
              </c:ext>
            </c:extLst>
          </c:dPt>
          <c:dPt>
            <c:idx val="10145"/>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4F43-A35D-4391-AAFE-72E442723726}"/>
              </c:ext>
            </c:extLst>
          </c:dPt>
          <c:dPt>
            <c:idx val="10146"/>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F45-A35D-4391-AAFE-72E442723726}"/>
              </c:ext>
            </c:extLst>
          </c:dPt>
          <c:dPt>
            <c:idx val="10147"/>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F47-A35D-4391-AAFE-72E442723726}"/>
              </c:ext>
            </c:extLst>
          </c:dPt>
          <c:dPt>
            <c:idx val="10148"/>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F49-A35D-4391-AAFE-72E442723726}"/>
              </c:ext>
            </c:extLst>
          </c:dPt>
          <c:dPt>
            <c:idx val="10149"/>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F4B-A35D-4391-AAFE-72E442723726}"/>
              </c:ext>
            </c:extLst>
          </c:dPt>
          <c:dPt>
            <c:idx val="10150"/>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F4D-A35D-4391-AAFE-72E442723726}"/>
              </c:ext>
            </c:extLst>
          </c:dPt>
          <c:dPt>
            <c:idx val="10151"/>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F4F-A35D-4391-AAFE-72E442723726}"/>
              </c:ext>
            </c:extLst>
          </c:dPt>
          <c:dPt>
            <c:idx val="10152"/>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4F51-A35D-4391-AAFE-72E442723726}"/>
              </c:ext>
            </c:extLst>
          </c:dPt>
          <c:dPt>
            <c:idx val="10153"/>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4F53-A35D-4391-AAFE-72E442723726}"/>
              </c:ext>
            </c:extLst>
          </c:dPt>
          <c:dPt>
            <c:idx val="10154"/>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4F55-A35D-4391-AAFE-72E442723726}"/>
              </c:ext>
            </c:extLst>
          </c:dPt>
          <c:dPt>
            <c:idx val="10155"/>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4F57-A35D-4391-AAFE-72E442723726}"/>
              </c:ext>
            </c:extLst>
          </c:dPt>
          <c:dPt>
            <c:idx val="10156"/>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4F59-A35D-4391-AAFE-72E442723726}"/>
              </c:ext>
            </c:extLst>
          </c:dPt>
          <c:dPt>
            <c:idx val="10157"/>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4F5B-A35D-4391-AAFE-72E442723726}"/>
              </c:ext>
            </c:extLst>
          </c:dPt>
          <c:dPt>
            <c:idx val="10158"/>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4F5D-A35D-4391-AAFE-72E442723726}"/>
              </c:ext>
            </c:extLst>
          </c:dPt>
          <c:dPt>
            <c:idx val="10159"/>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4F5F-A35D-4391-AAFE-72E442723726}"/>
              </c:ext>
            </c:extLst>
          </c:dPt>
          <c:dPt>
            <c:idx val="10160"/>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4F61-A35D-4391-AAFE-72E442723726}"/>
              </c:ext>
            </c:extLst>
          </c:dPt>
          <c:dPt>
            <c:idx val="10161"/>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4F63-A35D-4391-AAFE-72E442723726}"/>
              </c:ext>
            </c:extLst>
          </c:dPt>
          <c:dPt>
            <c:idx val="10162"/>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4F65-A35D-4391-AAFE-72E442723726}"/>
              </c:ext>
            </c:extLst>
          </c:dPt>
          <c:dPt>
            <c:idx val="10163"/>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4F67-A35D-4391-AAFE-72E442723726}"/>
              </c:ext>
            </c:extLst>
          </c:dPt>
          <c:dPt>
            <c:idx val="10164"/>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F69-A35D-4391-AAFE-72E442723726}"/>
              </c:ext>
            </c:extLst>
          </c:dPt>
          <c:dPt>
            <c:idx val="10165"/>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F6B-A35D-4391-AAFE-72E442723726}"/>
              </c:ext>
            </c:extLst>
          </c:dPt>
          <c:dPt>
            <c:idx val="10166"/>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F6D-A35D-4391-AAFE-72E442723726}"/>
              </c:ext>
            </c:extLst>
          </c:dPt>
          <c:dPt>
            <c:idx val="10167"/>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F6F-A35D-4391-AAFE-72E442723726}"/>
              </c:ext>
            </c:extLst>
          </c:dPt>
          <c:dPt>
            <c:idx val="10168"/>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F71-A35D-4391-AAFE-72E442723726}"/>
              </c:ext>
            </c:extLst>
          </c:dPt>
          <c:dPt>
            <c:idx val="10169"/>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F73-A35D-4391-AAFE-72E442723726}"/>
              </c:ext>
            </c:extLst>
          </c:dPt>
          <c:dPt>
            <c:idx val="10170"/>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4F75-A35D-4391-AAFE-72E442723726}"/>
              </c:ext>
            </c:extLst>
          </c:dPt>
          <c:dPt>
            <c:idx val="10171"/>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4F77-A35D-4391-AAFE-72E442723726}"/>
              </c:ext>
            </c:extLst>
          </c:dPt>
          <c:dPt>
            <c:idx val="10172"/>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4F79-A35D-4391-AAFE-72E442723726}"/>
              </c:ext>
            </c:extLst>
          </c:dPt>
          <c:dPt>
            <c:idx val="10173"/>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4F7B-A35D-4391-AAFE-72E442723726}"/>
              </c:ext>
            </c:extLst>
          </c:dPt>
          <c:dPt>
            <c:idx val="10174"/>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4F7D-A35D-4391-AAFE-72E442723726}"/>
              </c:ext>
            </c:extLst>
          </c:dPt>
          <c:dPt>
            <c:idx val="10175"/>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4F7F-A35D-4391-AAFE-72E442723726}"/>
              </c:ext>
            </c:extLst>
          </c:dPt>
          <c:dPt>
            <c:idx val="10176"/>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F81-A35D-4391-AAFE-72E442723726}"/>
              </c:ext>
            </c:extLst>
          </c:dPt>
          <c:dPt>
            <c:idx val="10177"/>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F83-A35D-4391-AAFE-72E442723726}"/>
              </c:ext>
            </c:extLst>
          </c:dPt>
          <c:dPt>
            <c:idx val="10178"/>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F85-A35D-4391-AAFE-72E442723726}"/>
              </c:ext>
            </c:extLst>
          </c:dPt>
          <c:dPt>
            <c:idx val="10179"/>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F87-A35D-4391-AAFE-72E442723726}"/>
              </c:ext>
            </c:extLst>
          </c:dPt>
          <c:dPt>
            <c:idx val="10180"/>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F89-A35D-4391-AAFE-72E442723726}"/>
              </c:ext>
            </c:extLst>
          </c:dPt>
          <c:dPt>
            <c:idx val="10181"/>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F8B-A35D-4391-AAFE-72E442723726}"/>
              </c:ext>
            </c:extLst>
          </c:dPt>
          <c:dPt>
            <c:idx val="10182"/>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4F8D-A35D-4391-AAFE-72E442723726}"/>
              </c:ext>
            </c:extLst>
          </c:dPt>
          <c:dPt>
            <c:idx val="10183"/>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4F8F-A35D-4391-AAFE-72E442723726}"/>
              </c:ext>
            </c:extLst>
          </c:dPt>
          <c:dPt>
            <c:idx val="10184"/>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4F91-A35D-4391-AAFE-72E442723726}"/>
              </c:ext>
            </c:extLst>
          </c:dPt>
          <c:dPt>
            <c:idx val="10185"/>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4F93-A35D-4391-AAFE-72E442723726}"/>
              </c:ext>
            </c:extLst>
          </c:dPt>
          <c:dPt>
            <c:idx val="10186"/>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4F95-A35D-4391-AAFE-72E442723726}"/>
              </c:ext>
            </c:extLst>
          </c:dPt>
          <c:dPt>
            <c:idx val="10187"/>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4F97-A35D-4391-AAFE-72E442723726}"/>
              </c:ext>
            </c:extLst>
          </c:dPt>
          <c:dPt>
            <c:idx val="10188"/>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F99-A35D-4391-AAFE-72E442723726}"/>
              </c:ext>
            </c:extLst>
          </c:dPt>
          <c:dPt>
            <c:idx val="10189"/>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F9B-A35D-4391-AAFE-72E442723726}"/>
              </c:ext>
            </c:extLst>
          </c:dPt>
          <c:dPt>
            <c:idx val="10190"/>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F9D-A35D-4391-AAFE-72E442723726}"/>
              </c:ext>
            </c:extLst>
          </c:dPt>
          <c:dPt>
            <c:idx val="10191"/>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F9F-A35D-4391-AAFE-72E442723726}"/>
              </c:ext>
            </c:extLst>
          </c:dPt>
          <c:dPt>
            <c:idx val="10192"/>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FA1-A35D-4391-AAFE-72E442723726}"/>
              </c:ext>
            </c:extLst>
          </c:dPt>
          <c:dPt>
            <c:idx val="10193"/>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4FA3-A35D-4391-AAFE-72E442723726}"/>
              </c:ext>
            </c:extLst>
          </c:dPt>
          <c:dPt>
            <c:idx val="10194"/>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4FA5-A35D-4391-AAFE-72E442723726}"/>
              </c:ext>
            </c:extLst>
          </c:dPt>
          <c:dPt>
            <c:idx val="10195"/>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4FA7-A35D-4391-AAFE-72E442723726}"/>
              </c:ext>
            </c:extLst>
          </c:dPt>
          <c:dPt>
            <c:idx val="10196"/>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4FA9-A35D-4391-AAFE-72E442723726}"/>
              </c:ext>
            </c:extLst>
          </c:dPt>
          <c:dPt>
            <c:idx val="10197"/>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4FAB-A35D-4391-AAFE-72E442723726}"/>
              </c:ext>
            </c:extLst>
          </c:dPt>
          <c:dPt>
            <c:idx val="10198"/>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4FAD-A35D-4391-AAFE-72E442723726}"/>
              </c:ext>
            </c:extLst>
          </c:dPt>
          <c:dPt>
            <c:idx val="10199"/>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4FAF-A35D-4391-AAFE-72E442723726}"/>
              </c:ext>
            </c:extLst>
          </c:dPt>
          <c:dPt>
            <c:idx val="10200"/>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FB1-A35D-4391-AAFE-72E442723726}"/>
              </c:ext>
            </c:extLst>
          </c:dPt>
          <c:dPt>
            <c:idx val="10201"/>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FB3-A35D-4391-AAFE-72E442723726}"/>
              </c:ext>
            </c:extLst>
          </c:dPt>
          <c:dPt>
            <c:idx val="10202"/>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FB5-A35D-4391-AAFE-72E442723726}"/>
              </c:ext>
            </c:extLst>
          </c:dPt>
          <c:dPt>
            <c:idx val="10203"/>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FB7-A35D-4391-AAFE-72E442723726}"/>
              </c:ext>
            </c:extLst>
          </c:dPt>
          <c:dPt>
            <c:idx val="10204"/>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FB9-A35D-4391-AAFE-72E442723726}"/>
              </c:ext>
            </c:extLst>
          </c:dPt>
          <c:dPt>
            <c:idx val="10205"/>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4FBB-A35D-4391-AAFE-72E442723726}"/>
              </c:ext>
            </c:extLst>
          </c:dPt>
          <c:dPt>
            <c:idx val="10206"/>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4FBD-A35D-4391-AAFE-72E442723726}"/>
              </c:ext>
            </c:extLst>
          </c:dPt>
          <c:dPt>
            <c:idx val="10207"/>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4FBF-A35D-4391-AAFE-72E442723726}"/>
              </c:ext>
            </c:extLst>
          </c:dPt>
          <c:dPt>
            <c:idx val="10208"/>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4FC1-A35D-4391-AAFE-72E442723726}"/>
              </c:ext>
            </c:extLst>
          </c:dPt>
          <c:dPt>
            <c:idx val="10209"/>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4FC3-A35D-4391-AAFE-72E442723726}"/>
              </c:ext>
            </c:extLst>
          </c:dPt>
          <c:dPt>
            <c:idx val="10210"/>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4FC5-A35D-4391-AAFE-72E442723726}"/>
              </c:ext>
            </c:extLst>
          </c:dPt>
          <c:dPt>
            <c:idx val="10211"/>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4FC7-A35D-4391-AAFE-72E442723726}"/>
              </c:ext>
            </c:extLst>
          </c:dPt>
          <c:dPt>
            <c:idx val="10212"/>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4FC9-A35D-4391-AAFE-72E442723726}"/>
              </c:ext>
            </c:extLst>
          </c:dPt>
          <c:dPt>
            <c:idx val="10213"/>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4FCB-A35D-4391-AAFE-72E442723726}"/>
              </c:ext>
            </c:extLst>
          </c:dPt>
          <c:dPt>
            <c:idx val="10214"/>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4FCD-A35D-4391-AAFE-72E442723726}"/>
              </c:ext>
            </c:extLst>
          </c:dPt>
          <c:dPt>
            <c:idx val="10215"/>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4FCF-A35D-4391-AAFE-72E442723726}"/>
              </c:ext>
            </c:extLst>
          </c:dPt>
          <c:dPt>
            <c:idx val="10216"/>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4FD1-A35D-4391-AAFE-72E442723726}"/>
              </c:ext>
            </c:extLst>
          </c:dPt>
          <c:dPt>
            <c:idx val="10217"/>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4FD3-A35D-4391-AAFE-72E442723726}"/>
              </c:ext>
            </c:extLst>
          </c:dPt>
          <c:dPt>
            <c:idx val="10218"/>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FD5-A35D-4391-AAFE-72E442723726}"/>
              </c:ext>
            </c:extLst>
          </c:dPt>
          <c:dPt>
            <c:idx val="10219"/>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FD7-A35D-4391-AAFE-72E442723726}"/>
              </c:ext>
            </c:extLst>
          </c:dPt>
          <c:dPt>
            <c:idx val="10220"/>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FD9-A35D-4391-AAFE-72E442723726}"/>
              </c:ext>
            </c:extLst>
          </c:dPt>
          <c:dPt>
            <c:idx val="10221"/>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FDB-A35D-4391-AAFE-72E442723726}"/>
              </c:ext>
            </c:extLst>
          </c:dPt>
          <c:dPt>
            <c:idx val="10222"/>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FDD-A35D-4391-AAFE-72E442723726}"/>
              </c:ext>
            </c:extLst>
          </c:dPt>
          <c:dPt>
            <c:idx val="10223"/>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4FDF-A35D-4391-AAFE-72E442723726}"/>
              </c:ext>
            </c:extLst>
          </c:dPt>
          <c:dPt>
            <c:idx val="10224"/>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4FE1-A35D-4391-AAFE-72E442723726}"/>
              </c:ext>
            </c:extLst>
          </c:dPt>
          <c:dPt>
            <c:idx val="10225"/>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4FE3-A35D-4391-AAFE-72E442723726}"/>
              </c:ext>
            </c:extLst>
          </c:dPt>
          <c:dPt>
            <c:idx val="10226"/>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4FE5-A35D-4391-AAFE-72E442723726}"/>
              </c:ext>
            </c:extLst>
          </c:dPt>
          <c:dPt>
            <c:idx val="10227"/>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4FE7-A35D-4391-AAFE-72E442723726}"/>
              </c:ext>
            </c:extLst>
          </c:dPt>
          <c:dPt>
            <c:idx val="10228"/>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4FE9-A35D-4391-AAFE-72E442723726}"/>
              </c:ext>
            </c:extLst>
          </c:dPt>
          <c:dPt>
            <c:idx val="10229"/>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4FEB-A35D-4391-AAFE-72E442723726}"/>
              </c:ext>
            </c:extLst>
          </c:dPt>
          <c:dPt>
            <c:idx val="10230"/>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FED-A35D-4391-AAFE-72E442723726}"/>
              </c:ext>
            </c:extLst>
          </c:dPt>
          <c:dPt>
            <c:idx val="10231"/>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FEF-A35D-4391-AAFE-72E442723726}"/>
              </c:ext>
            </c:extLst>
          </c:dPt>
          <c:dPt>
            <c:idx val="10232"/>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FF1-A35D-4391-AAFE-72E442723726}"/>
              </c:ext>
            </c:extLst>
          </c:dPt>
          <c:dPt>
            <c:idx val="10233"/>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FF3-A35D-4391-AAFE-72E442723726}"/>
              </c:ext>
            </c:extLst>
          </c:dPt>
          <c:dPt>
            <c:idx val="10234"/>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FF5-A35D-4391-AAFE-72E442723726}"/>
              </c:ext>
            </c:extLst>
          </c:dPt>
          <c:dPt>
            <c:idx val="10235"/>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4FF7-A35D-4391-AAFE-72E442723726}"/>
              </c:ext>
            </c:extLst>
          </c:dPt>
          <c:dPt>
            <c:idx val="10236"/>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4FF9-A35D-4391-AAFE-72E442723726}"/>
              </c:ext>
            </c:extLst>
          </c:dPt>
          <c:dPt>
            <c:idx val="10237"/>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4FFB-A35D-4391-AAFE-72E442723726}"/>
              </c:ext>
            </c:extLst>
          </c:dPt>
          <c:dPt>
            <c:idx val="10238"/>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4FFD-A35D-4391-AAFE-72E442723726}"/>
              </c:ext>
            </c:extLst>
          </c:dPt>
          <c:dPt>
            <c:idx val="10239"/>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4FFF-A35D-4391-AAFE-72E442723726}"/>
              </c:ext>
            </c:extLst>
          </c:dPt>
          <c:dPt>
            <c:idx val="10240"/>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5001-A35D-4391-AAFE-72E442723726}"/>
              </c:ext>
            </c:extLst>
          </c:dPt>
          <c:dPt>
            <c:idx val="10241"/>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5003-A35D-4391-AAFE-72E442723726}"/>
              </c:ext>
            </c:extLst>
          </c:dPt>
          <c:dPt>
            <c:idx val="10242"/>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005-A35D-4391-AAFE-72E442723726}"/>
              </c:ext>
            </c:extLst>
          </c:dPt>
          <c:dPt>
            <c:idx val="10243"/>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007-A35D-4391-AAFE-72E442723726}"/>
              </c:ext>
            </c:extLst>
          </c:dPt>
          <c:dPt>
            <c:idx val="10244"/>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009-A35D-4391-AAFE-72E442723726}"/>
              </c:ext>
            </c:extLst>
          </c:dPt>
          <c:dPt>
            <c:idx val="10245"/>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00B-A35D-4391-AAFE-72E442723726}"/>
              </c:ext>
            </c:extLst>
          </c:dPt>
          <c:dPt>
            <c:idx val="10246"/>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00D-A35D-4391-AAFE-72E442723726}"/>
              </c:ext>
            </c:extLst>
          </c:dPt>
          <c:dPt>
            <c:idx val="10247"/>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00F-A35D-4391-AAFE-72E442723726}"/>
              </c:ext>
            </c:extLst>
          </c:dPt>
          <c:dPt>
            <c:idx val="10248"/>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5011-A35D-4391-AAFE-72E442723726}"/>
              </c:ext>
            </c:extLst>
          </c:dPt>
          <c:dPt>
            <c:idx val="10249"/>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5013-A35D-4391-AAFE-72E442723726}"/>
              </c:ext>
            </c:extLst>
          </c:dPt>
          <c:dPt>
            <c:idx val="10250"/>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5015-A35D-4391-AAFE-72E442723726}"/>
              </c:ext>
            </c:extLst>
          </c:dPt>
          <c:dPt>
            <c:idx val="10251"/>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5017-A35D-4391-AAFE-72E442723726}"/>
              </c:ext>
            </c:extLst>
          </c:dPt>
          <c:dPt>
            <c:idx val="10252"/>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5019-A35D-4391-AAFE-72E442723726}"/>
              </c:ext>
            </c:extLst>
          </c:dPt>
          <c:dPt>
            <c:idx val="10253"/>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501B-A35D-4391-AAFE-72E442723726}"/>
              </c:ext>
            </c:extLst>
          </c:dPt>
          <c:dPt>
            <c:idx val="10254"/>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01D-A35D-4391-AAFE-72E442723726}"/>
              </c:ext>
            </c:extLst>
          </c:dPt>
          <c:dPt>
            <c:idx val="10255"/>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01F-A35D-4391-AAFE-72E442723726}"/>
              </c:ext>
            </c:extLst>
          </c:dPt>
          <c:dPt>
            <c:idx val="10256"/>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021-A35D-4391-AAFE-72E442723726}"/>
              </c:ext>
            </c:extLst>
          </c:dPt>
          <c:dPt>
            <c:idx val="10257"/>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023-A35D-4391-AAFE-72E442723726}"/>
              </c:ext>
            </c:extLst>
          </c:dPt>
          <c:dPt>
            <c:idx val="10258"/>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025-A35D-4391-AAFE-72E442723726}"/>
              </c:ext>
            </c:extLst>
          </c:dPt>
          <c:dPt>
            <c:idx val="10259"/>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027-A35D-4391-AAFE-72E442723726}"/>
              </c:ext>
            </c:extLst>
          </c:dPt>
          <c:dPt>
            <c:idx val="10260"/>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5029-A35D-4391-AAFE-72E442723726}"/>
              </c:ext>
            </c:extLst>
          </c:dPt>
          <c:dPt>
            <c:idx val="10261"/>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502B-A35D-4391-AAFE-72E442723726}"/>
              </c:ext>
            </c:extLst>
          </c:dPt>
          <c:dPt>
            <c:idx val="10262"/>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502D-A35D-4391-AAFE-72E442723726}"/>
              </c:ext>
            </c:extLst>
          </c:dPt>
          <c:dPt>
            <c:idx val="10263"/>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502F-A35D-4391-AAFE-72E442723726}"/>
              </c:ext>
            </c:extLst>
          </c:dPt>
          <c:dPt>
            <c:idx val="10264"/>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5031-A35D-4391-AAFE-72E442723726}"/>
              </c:ext>
            </c:extLst>
          </c:dPt>
          <c:dPt>
            <c:idx val="10265"/>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5033-A35D-4391-AAFE-72E442723726}"/>
              </c:ext>
            </c:extLst>
          </c:dPt>
          <c:dPt>
            <c:idx val="10266"/>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5035-A35D-4391-AAFE-72E442723726}"/>
              </c:ext>
            </c:extLst>
          </c:dPt>
          <c:dPt>
            <c:idx val="10267"/>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5037-A35D-4391-AAFE-72E442723726}"/>
              </c:ext>
            </c:extLst>
          </c:dPt>
          <c:dPt>
            <c:idx val="10268"/>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5039-A35D-4391-AAFE-72E442723726}"/>
              </c:ext>
            </c:extLst>
          </c:dPt>
          <c:dPt>
            <c:idx val="10269"/>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503B-A35D-4391-AAFE-72E442723726}"/>
              </c:ext>
            </c:extLst>
          </c:dPt>
          <c:dPt>
            <c:idx val="10270"/>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503D-A35D-4391-AAFE-72E442723726}"/>
              </c:ext>
            </c:extLst>
          </c:dPt>
          <c:dPt>
            <c:idx val="10271"/>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503F-A35D-4391-AAFE-72E442723726}"/>
              </c:ext>
            </c:extLst>
          </c:dPt>
          <c:dPt>
            <c:idx val="10272"/>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041-A35D-4391-AAFE-72E442723726}"/>
              </c:ext>
            </c:extLst>
          </c:dPt>
          <c:dPt>
            <c:idx val="10273"/>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043-A35D-4391-AAFE-72E442723726}"/>
              </c:ext>
            </c:extLst>
          </c:dPt>
          <c:dPt>
            <c:idx val="10274"/>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045-A35D-4391-AAFE-72E442723726}"/>
              </c:ext>
            </c:extLst>
          </c:dPt>
          <c:dPt>
            <c:idx val="10275"/>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047-A35D-4391-AAFE-72E442723726}"/>
              </c:ext>
            </c:extLst>
          </c:dPt>
          <c:dPt>
            <c:idx val="10276"/>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049-A35D-4391-AAFE-72E442723726}"/>
              </c:ext>
            </c:extLst>
          </c:dPt>
          <c:dPt>
            <c:idx val="10277"/>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04B-A35D-4391-AAFE-72E442723726}"/>
              </c:ext>
            </c:extLst>
          </c:dPt>
          <c:dPt>
            <c:idx val="10278"/>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504D-A35D-4391-AAFE-72E442723726}"/>
              </c:ext>
            </c:extLst>
          </c:dPt>
          <c:dPt>
            <c:idx val="10279"/>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504F-A35D-4391-AAFE-72E442723726}"/>
              </c:ext>
            </c:extLst>
          </c:dPt>
          <c:dPt>
            <c:idx val="10280"/>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5051-A35D-4391-AAFE-72E442723726}"/>
              </c:ext>
            </c:extLst>
          </c:dPt>
          <c:dPt>
            <c:idx val="10281"/>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5053-A35D-4391-AAFE-72E442723726}"/>
              </c:ext>
            </c:extLst>
          </c:dPt>
          <c:dPt>
            <c:idx val="10282"/>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5055-A35D-4391-AAFE-72E442723726}"/>
              </c:ext>
            </c:extLst>
          </c:dPt>
          <c:dPt>
            <c:idx val="10283"/>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5057-A35D-4391-AAFE-72E442723726}"/>
              </c:ext>
            </c:extLst>
          </c:dPt>
          <c:dPt>
            <c:idx val="10284"/>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059-A35D-4391-AAFE-72E442723726}"/>
              </c:ext>
            </c:extLst>
          </c:dPt>
          <c:dPt>
            <c:idx val="10285"/>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05B-A35D-4391-AAFE-72E442723726}"/>
              </c:ext>
            </c:extLst>
          </c:dPt>
          <c:dPt>
            <c:idx val="10286"/>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05D-A35D-4391-AAFE-72E442723726}"/>
              </c:ext>
            </c:extLst>
          </c:dPt>
          <c:dPt>
            <c:idx val="10287"/>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05F-A35D-4391-AAFE-72E442723726}"/>
              </c:ext>
            </c:extLst>
          </c:dPt>
          <c:dPt>
            <c:idx val="10288"/>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061-A35D-4391-AAFE-72E442723726}"/>
              </c:ext>
            </c:extLst>
          </c:dPt>
          <c:dPt>
            <c:idx val="10289"/>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063-A35D-4391-AAFE-72E442723726}"/>
              </c:ext>
            </c:extLst>
          </c:dPt>
          <c:dPt>
            <c:idx val="10290"/>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5065-A35D-4391-AAFE-72E442723726}"/>
              </c:ext>
            </c:extLst>
          </c:dPt>
          <c:dPt>
            <c:idx val="10291"/>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5067-A35D-4391-AAFE-72E442723726}"/>
              </c:ext>
            </c:extLst>
          </c:dPt>
          <c:dPt>
            <c:idx val="10292"/>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5069-A35D-4391-AAFE-72E442723726}"/>
              </c:ext>
            </c:extLst>
          </c:dPt>
          <c:dPt>
            <c:idx val="10293"/>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506B-A35D-4391-AAFE-72E442723726}"/>
              </c:ext>
            </c:extLst>
          </c:dPt>
          <c:dPt>
            <c:idx val="10294"/>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506D-A35D-4391-AAFE-72E442723726}"/>
              </c:ext>
            </c:extLst>
          </c:dPt>
          <c:dPt>
            <c:idx val="10295"/>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506F-A35D-4391-AAFE-72E442723726}"/>
              </c:ext>
            </c:extLst>
          </c:dPt>
          <c:dPt>
            <c:idx val="10296"/>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071-A35D-4391-AAFE-72E442723726}"/>
              </c:ext>
            </c:extLst>
          </c:dPt>
          <c:dPt>
            <c:idx val="10297"/>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073-A35D-4391-AAFE-72E442723726}"/>
              </c:ext>
            </c:extLst>
          </c:dPt>
          <c:dPt>
            <c:idx val="10298"/>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075-A35D-4391-AAFE-72E442723726}"/>
              </c:ext>
            </c:extLst>
          </c:dPt>
          <c:dPt>
            <c:idx val="10299"/>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077-A35D-4391-AAFE-72E442723726}"/>
              </c:ext>
            </c:extLst>
          </c:dPt>
          <c:dPt>
            <c:idx val="10300"/>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079-A35D-4391-AAFE-72E442723726}"/>
              </c:ext>
            </c:extLst>
          </c:dPt>
          <c:dPt>
            <c:idx val="10301"/>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07B-A35D-4391-AAFE-72E442723726}"/>
              </c:ext>
            </c:extLst>
          </c:dPt>
          <c:dPt>
            <c:idx val="10302"/>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507D-A35D-4391-AAFE-72E442723726}"/>
              </c:ext>
            </c:extLst>
          </c:dPt>
          <c:dPt>
            <c:idx val="10303"/>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507F-A35D-4391-AAFE-72E442723726}"/>
              </c:ext>
            </c:extLst>
          </c:dPt>
          <c:dPt>
            <c:idx val="10304"/>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5081-A35D-4391-AAFE-72E442723726}"/>
              </c:ext>
            </c:extLst>
          </c:dPt>
          <c:dPt>
            <c:idx val="10305"/>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5083-A35D-4391-AAFE-72E442723726}"/>
              </c:ext>
            </c:extLst>
          </c:dPt>
          <c:dPt>
            <c:idx val="10306"/>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5085-A35D-4391-AAFE-72E442723726}"/>
              </c:ext>
            </c:extLst>
          </c:dPt>
          <c:dPt>
            <c:idx val="10307"/>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5087-A35D-4391-AAFE-72E442723726}"/>
              </c:ext>
            </c:extLst>
          </c:dPt>
          <c:dPt>
            <c:idx val="10308"/>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089-A35D-4391-AAFE-72E442723726}"/>
              </c:ext>
            </c:extLst>
          </c:dPt>
          <c:dPt>
            <c:idx val="10309"/>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08B-A35D-4391-AAFE-72E442723726}"/>
              </c:ext>
            </c:extLst>
          </c:dPt>
          <c:dPt>
            <c:idx val="10310"/>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08D-A35D-4391-AAFE-72E442723726}"/>
              </c:ext>
            </c:extLst>
          </c:dPt>
          <c:dPt>
            <c:idx val="10311"/>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08F-A35D-4391-AAFE-72E442723726}"/>
              </c:ext>
            </c:extLst>
          </c:dPt>
          <c:dPt>
            <c:idx val="10312"/>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091-A35D-4391-AAFE-72E442723726}"/>
              </c:ext>
            </c:extLst>
          </c:dPt>
          <c:dPt>
            <c:idx val="10313"/>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093-A35D-4391-AAFE-72E442723726}"/>
              </c:ext>
            </c:extLst>
          </c:dPt>
          <c:dPt>
            <c:idx val="10314"/>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5095-A35D-4391-AAFE-72E442723726}"/>
              </c:ext>
            </c:extLst>
          </c:dPt>
          <c:dPt>
            <c:idx val="10315"/>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5097-A35D-4391-AAFE-72E442723726}"/>
              </c:ext>
            </c:extLst>
          </c:dPt>
          <c:dPt>
            <c:idx val="10316"/>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5099-A35D-4391-AAFE-72E442723726}"/>
              </c:ext>
            </c:extLst>
          </c:dPt>
          <c:dPt>
            <c:idx val="10317"/>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509B-A35D-4391-AAFE-72E442723726}"/>
              </c:ext>
            </c:extLst>
          </c:dPt>
          <c:dPt>
            <c:idx val="10318"/>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509D-A35D-4391-AAFE-72E442723726}"/>
              </c:ext>
            </c:extLst>
          </c:dPt>
          <c:dPt>
            <c:idx val="10319"/>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509F-A35D-4391-AAFE-72E442723726}"/>
              </c:ext>
            </c:extLst>
          </c:dPt>
          <c:dPt>
            <c:idx val="10320"/>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50A1-A35D-4391-AAFE-72E442723726}"/>
              </c:ext>
            </c:extLst>
          </c:dPt>
          <c:dPt>
            <c:idx val="10321"/>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50A3-A35D-4391-AAFE-72E442723726}"/>
              </c:ext>
            </c:extLst>
          </c:dPt>
          <c:dPt>
            <c:idx val="10322"/>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50A5-A35D-4391-AAFE-72E442723726}"/>
              </c:ext>
            </c:extLst>
          </c:dPt>
          <c:dPt>
            <c:idx val="10323"/>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50A7-A35D-4391-AAFE-72E442723726}"/>
              </c:ext>
            </c:extLst>
          </c:dPt>
          <c:dPt>
            <c:idx val="10324"/>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50A9-A35D-4391-AAFE-72E442723726}"/>
              </c:ext>
            </c:extLst>
          </c:dPt>
          <c:dPt>
            <c:idx val="10325"/>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50AB-A35D-4391-AAFE-72E442723726}"/>
              </c:ext>
            </c:extLst>
          </c:dPt>
          <c:dPt>
            <c:idx val="10326"/>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0AD-A35D-4391-AAFE-72E442723726}"/>
              </c:ext>
            </c:extLst>
          </c:dPt>
          <c:dPt>
            <c:idx val="10327"/>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0AF-A35D-4391-AAFE-72E442723726}"/>
              </c:ext>
            </c:extLst>
          </c:dPt>
          <c:dPt>
            <c:idx val="10328"/>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0B1-A35D-4391-AAFE-72E442723726}"/>
              </c:ext>
            </c:extLst>
          </c:dPt>
          <c:dPt>
            <c:idx val="10329"/>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0B3-A35D-4391-AAFE-72E442723726}"/>
              </c:ext>
            </c:extLst>
          </c:dPt>
          <c:dPt>
            <c:idx val="10330"/>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0B5-A35D-4391-AAFE-72E442723726}"/>
              </c:ext>
            </c:extLst>
          </c:dPt>
          <c:dPt>
            <c:idx val="10331"/>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0B7-A35D-4391-AAFE-72E442723726}"/>
              </c:ext>
            </c:extLst>
          </c:dPt>
          <c:dPt>
            <c:idx val="10332"/>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50B9-A35D-4391-AAFE-72E442723726}"/>
              </c:ext>
            </c:extLst>
          </c:dPt>
          <c:dPt>
            <c:idx val="10333"/>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50BB-A35D-4391-AAFE-72E442723726}"/>
              </c:ext>
            </c:extLst>
          </c:dPt>
          <c:dPt>
            <c:idx val="10334"/>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50BD-A35D-4391-AAFE-72E442723726}"/>
              </c:ext>
            </c:extLst>
          </c:dPt>
          <c:dPt>
            <c:idx val="10335"/>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50BF-A35D-4391-AAFE-72E442723726}"/>
              </c:ext>
            </c:extLst>
          </c:dPt>
          <c:dPt>
            <c:idx val="10336"/>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50C1-A35D-4391-AAFE-72E442723726}"/>
              </c:ext>
            </c:extLst>
          </c:dPt>
          <c:dPt>
            <c:idx val="10337"/>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50C3-A35D-4391-AAFE-72E442723726}"/>
              </c:ext>
            </c:extLst>
          </c:dPt>
          <c:dPt>
            <c:idx val="10338"/>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0C5-A35D-4391-AAFE-72E442723726}"/>
              </c:ext>
            </c:extLst>
          </c:dPt>
          <c:dPt>
            <c:idx val="10339"/>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0C7-A35D-4391-AAFE-72E442723726}"/>
              </c:ext>
            </c:extLst>
          </c:dPt>
          <c:dPt>
            <c:idx val="10340"/>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0C9-A35D-4391-AAFE-72E442723726}"/>
              </c:ext>
            </c:extLst>
          </c:dPt>
          <c:dPt>
            <c:idx val="10341"/>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0CB-A35D-4391-AAFE-72E442723726}"/>
              </c:ext>
            </c:extLst>
          </c:dPt>
          <c:dPt>
            <c:idx val="10342"/>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0CD-A35D-4391-AAFE-72E442723726}"/>
              </c:ext>
            </c:extLst>
          </c:dPt>
          <c:dPt>
            <c:idx val="10343"/>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0CF-A35D-4391-AAFE-72E442723726}"/>
              </c:ext>
            </c:extLst>
          </c:dPt>
          <c:dPt>
            <c:idx val="10344"/>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50D1-A35D-4391-AAFE-72E442723726}"/>
              </c:ext>
            </c:extLst>
          </c:dPt>
          <c:dPt>
            <c:idx val="10345"/>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50D3-A35D-4391-AAFE-72E442723726}"/>
              </c:ext>
            </c:extLst>
          </c:dPt>
          <c:dPt>
            <c:idx val="10346"/>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50D5-A35D-4391-AAFE-72E442723726}"/>
              </c:ext>
            </c:extLst>
          </c:dPt>
          <c:dPt>
            <c:idx val="10347"/>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50D7-A35D-4391-AAFE-72E442723726}"/>
              </c:ext>
            </c:extLst>
          </c:dPt>
          <c:dPt>
            <c:idx val="10348"/>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50D9-A35D-4391-AAFE-72E442723726}"/>
              </c:ext>
            </c:extLst>
          </c:dPt>
          <c:dPt>
            <c:idx val="10349"/>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50DB-A35D-4391-AAFE-72E442723726}"/>
              </c:ext>
            </c:extLst>
          </c:dPt>
          <c:dPt>
            <c:idx val="10350"/>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0DD-A35D-4391-AAFE-72E442723726}"/>
              </c:ext>
            </c:extLst>
          </c:dPt>
          <c:dPt>
            <c:idx val="10351"/>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0DF-A35D-4391-AAFE-72E442723726}"/>
              </c:ext>
            </c:extLst>
          </c:dPt>
          <c:dPt>
            <c:idx val="10352"/>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0E1-A35D-4391-AAFE-72E442723726}"/>
              </c:ext>
            </c:extLst>
          </c:dPt>
          <c:dPt>
            <c:idx val="10353"/>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0E3-A35D-4391-AAFE-72E442723726}"/>
              </c:ext>
            </c:extLst>
          </c:dPt>
          <c:dPt>
            <c:idx val="10354"/>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0E5-A35D-4391-AAFE-72E442723726}"/>
              </c:ext>
            </c:extLst>
          </c:dPt>
          <c:dPt>
            <c:idx val="10355"/>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0E7-A35D-4391-AAFE-72E442723726}"/>
              </c:ext>
            </c:extLst>
          </c:dPt>
          <c:dPt>
            <c:idx val="10356"/>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50E9-A35D-4391-AAFE-72E442723726}"/>
              </c:ext>
            </c:extLst>
          </c:dPt>
          <c:dPt>
            <c:idx val="10357"/>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50EB-A35D-4391-AAFE-72E442723726}"/>
              </c:ext>
            </c:extLst>
          </c:dPt>
          <c:dPt>
            <c:idx val="10358"/>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50ED-A35D-4391-AAFE-72E442723726}"/>
              </c:ext>
            </c:extLst>
          </c:dPt>
          <c:dPt>
            <c:idx val="10359"/>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50EF-A35D-4391-AAFE-72E442723726}"/>
              </c:ext>
            </c:extLst>
          </c:dPt>
          <c:dPt>
            <c:idx val="10360"/>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50F1-A35D-4391-AAFE-72E442723726}"/>
              </c:ext>
            </c:extLst>
          </c:dPt>
          <c:dPt>
            <c:idx val="10361"/>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50F3-A35D-4391-AAFE-72E442723726}"/>
              </c:ext>
            </c:extLst>
          </c:dPt>
          <c:dPt>
            <c:idx val="10362"/>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0F5-A35D-4391-AAFE-72E442723726}"/>
              </c:ext>
            </c:extLst>
          </c:dPt>
          <c:dPt>
            <c:idx val="10363"/>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0F7-A35D-4391-AAFE-72E442723726}"/>
              </c:ext>
            </c:extLst>
          </c:dPt>
          <c:dPt>
            <c:idx val="10364"/>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0F9-A35D-4391-AAFE-72E442723726}"/>
              </c:ext>
            </c:extLst>
          </c:dPt>
          <c:dPt>
            <c:idx val="10365"/>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0FB-A35D-4391-AAFE-72E442723726}"/>
              </c:ext>
            </c:extLst>
          </c:dPt>
          <c:dPt>
            <c:idx val="10366"/>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0FD-A35D-4391-AAFE-72E442723726}"/>
              </c:ext>
            </c:extLst>
          </c:dPt>
          <c:dPt>
            <c:idx val="10367"/>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0FF-A35D-4391-AAFE-72E442723726}"/>
              </c:ext>
            </c:extLst>
          </c:dPt>
          <c:dPt>
            <c:idx val="10368"/>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5101-A35D-4391-AAFE-72E442723726}"/>
              </c:ext>
            </c:extLst>
          </c:dPt>
          <c:dPt>
            <c:idx val="10369"/>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5103-A35D-4391-AAFE-72E442723726}"/>
              </c:ext>
            </c:extLst>
          </c:dPt>
          <c:dPt>
            <c:idx val="10370"/>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5105-A35D-4391-AAFE-72E442723726}"/>
              </c:ext>
            </c:extLst>
          </c:dPt>
          <c:dPt>
            <c:idx val="10371"/>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5107-A35D-4391-AAFE-72E442723726}"/>
              </c:ext>
            </c:extLst>
          </c:dPt>
          <c:dPt>
            <c:idx val="10372"/>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5109-A35D-4391-AAFE-72E442723726}"/>
              </c:ext>
            </c:extLst>
          </c:dPt>
          <c:dPt>
            <c:idx val="10373"/>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510B-A35D-4391-AAFE-72E442723726}"/>
              </c:ext>
            </c:extLst>
          </c:dPt>
          <c:dPt>
            <c:idx val="10374"/>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510D-A35D-4391-AAFE-72E442723726}"/>
              </c:ext>
            </c:extLst>
          </c:dPt>
          <c:dPt>
            <c:idx val="10375"/>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510F-A35D-4391-AAFE-72E442723726}"/>
              </c:ext>
            </c:extLst>
          </c:dPt>
          <c:dPt>
            <c:idx val="10376"/>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5111-A35D-4391-AAFE-72E442723726}"/>
              </c:ext>
            </c:extLst>
          </c:dPt>
          <c:dPt>
            <c:idx val="10377"/>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5113-A35D-4391-AAFE-72E442723726}"/>
              </c:ext>
            </c:extLst>
          </c:dPt>
          <c:dPt>
            <c:idx val="10378"/>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5115-A35D-4391-AAFE-72E442723726}"/>
              </c:ext>
            </c:extLst>
          </c:dPt>
          <c:dPt>
            <c:idx val="10379"/>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5117-A35D-4391-AAFE-72E442723726}"/>
              </c:ext>
            </c:extLst>
          </c:dPt>
          <c:dPt>
            <c:idx val="10380"/>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119-A35D-4391-AAFE-72E442723726}"/>
              </c:ext>
            </c:extLst>
          </c:dPt>
          <c:dPt>
            <c:idx val="10381"/>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11B-A35D-4391-AAFE-72E442723726}"/>
              </c:ext>
            </c:extLst>
          </c:dPt>
          <c:dPt>
            <c:idx val="10382"/>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11D-A35D-4391-AAFE-72E442723726}"/>
              </c:ext>
            </c:extLst>
          </c:dPt>
          <c:dPt>
            <c:idx val="10383"/>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11F-A35D-4391-AAFE-72E442723726}"/>
              </c:ext>
            </c:extLst>
          </c:dPt>
          <c:dPt>
            <c:idx val="10384"/>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121-A35D-4391-AAFE-72E442723726}"/>
              </c:ext>
            </c:extLst>
          </c:dPt>
          <c:dPt>
            <c:idx val="10385"/>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123-A35D-4391-AAFE-72E442723726}"/>
              </c:ext>
            </c:extLst>
          </c:dPt>
          <c:dPt>
            <c:idx val="10386"/>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5125-A35D-4391-AAFE-72E442723726}"/>
              </c:ext>
            </c:extLst>
          </c:dPt>
          <c:dPt>
            <c:idx val="10387"/>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5127-A35D-4391-AAFE-72E442723726}"/>
              </c:ext>
            </c:extLst>
          </c:dPt>
          <c:dPt>
            <c:idx val="10388"/>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5129-A35D-4391-AAFE-72E442723726}"/>
              </c:ext>
            </c:extLst>
          </c:dPt>
          <c:dPt>
            <c:idx val="10389"/>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512B-A35D-4391-AAFE-72E442723726}"/>
              </c:ext>
            </c:extLst>
          </c:dPt>
          <c:dPt>
            <c:idx val="10390"/>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512D-A35D-4391-AAFE-72E442723726}"/>
              </c:ext>
            </c:extLst>
          </c:dPt>
          <c:dPt>
            <c:idx val="10391"/>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512F-A35D-4391-AAFE-72E442723726}"/>
              </c:ext>
            </c:extLst>
          </c:dPt>
          <c:dPt>
            <c:idx val="10392"/>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131-A35D-4391-AAFE-72E442723726}"/>
              </c:ext>
            </c:extLst>
          </c:dPt>
          <c:dPt>
            <c:idx val="10393"/>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133-A35D-4391-AAFE-72E442723726}"/>
              </c:ext>
            </c:extLst>
          </c:dPt>
          <c:dPt>
            <c:idx val="10394"/>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135-A35D-4391-AAFE-72E442723726}"/>
              </c:ext>
            </c:extLst>
          </c:dPt>
          <c:dPt>
            <c:idx val="10395"/>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137-A35D-4391-AAFE-72E442723726}"/>
              </c:ext>
            </c:extLst>
          </c:dPt>
          <c:dPt>
            <c:idx val="10396"/>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139-A35D-4391-AAFE-72E442723726}"/>
              </c:ext>
            </c:extLst>
          </c:dPt>
          <c:dPt>
            <c:idx val="10397"/>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13B-A35D-4391-AAFE-72E442723726}"/>
              </c:ext>
            </c:extLst>
          </c:dPt>
          <c:dPt>
            <c:idx val="10398"/>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513D-A35D-4391-AAFE-72E442723726}"/>
              </c:ext>
            </c:extLst>
          </c:dPt>
          <c:dPt>
            <c:idx val="10399"/>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513F-A35D-4391-AAFE-72E442723726}"/>
              </c:ext>
            </c:extLst>
          </c:dPt>
          <c:dPt>
            <c:idx val="10400"/>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5141-A35D-4391-AAFE-72E442723726}"/>
              </c:ext>
            </c:extLst>
          </c:dPt>
          <c:dPt>
            <c:idx val="10401"/>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5143-A35D-4391-AAFE-72E442723726}"/>
              </c:ext>
            </c:extLst>
          </c:dPt>
          <c:dPt>
            <c:idx val="10402"/>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5145-A35D-4391-AAFE-72E442723726}"/>
              </c:ext>
            </c:extLst>
          </c:dPt>
          <c:dPt>
            <c:idx val="10403"/>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5147-A35D-4391-AAFE-72E442723726}"/>
              </c:ext>
            </c:extLst>
          </c:dPt>
          <c:dPt>
            <c:idx val="10404"/>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149-A35D-4391-AAFE-72E442723726}"/>
              </c:ext>
            </c:extLst>
          </c:dPt>
          <c:dPt>
            <c:idx val="10405"/>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14B-A35D-4391-AAFE-72E442723726}"/>
              </c:ext>
            </c:extLst>
          </c:dPt>
          <c:dPt>
            <c:idx val="10406"/>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14D-A35D-4391-AAFE-72E442723726}"/>
              </c:ext>
            </c:extLst>
          </c:dPt>
          <c:dPt>
            <c:idx val="10407"/>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14F-A35D-4391-AAFE-72E442723726}"/>
              </c:ext>
            </c:extLst>
          </c:dPt>
          <c:dPt>
            <c:idx val="10408"/>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151-A35D-4391-AAFE-72E442723726}"/>
              </c:ext>
            </c:extLst>
          </c:dPt>
          <c:dPt>
            <c:idx val="10409"/>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153-A35D-4391-AAFE-72E442723726}"/>
              </c:ext>
            </c:extLst>
          </c:dPt>
          <c:dPt>
            <c:idx val="10410"/>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5155-A35D-4391-AAFE-72E442723726}"/>
              </c:ext>
            </c:extLst>
          </c:dPt>
          <c:dPt>
            <c:idx val="10411"/>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5157-A35D-4391-AAFE-72E442723726}"/>
              </c:ext>
            </c:extLst>
          </c:dPt>
          <c:dPt>
            <c:idx val="10412"/>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5159-A35D-4391-AAFE-72E442723726}"/>
              </c:ext>
            </c:extLst>
          </c:dPt>
          <c:dPt>
            <c:idx val="10413"/>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515B-A35D-4391-AAFE-72E442723726}"/>
              </c:ext>
            </c:extLst>
          </c:dPt>
          <c:dPt>
            <c:idx val="10414"/>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515D-A35D-4391-AAFE-72E442723726}"/>
              </c:ext>
            </c:extLst>
          </c:dPt>
          <c:dPt>
            <c:idx val="10415"/>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515F-A35D-4391-AAFE-72E442723726}"/>
              </c:ext>
            </c:extLst>
          </c:dPt>
          <c:dPt>
            <c:idx val="10416"/>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161-A35D-4391-AAFE-72E442723726}"/>
              </c:ext>
            </c:extLst>
          </c:dPt>
          <c:dPt>
            <c:idx val="10417"/>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163-A35D-4391-AAFE-72E442723726}"/>
              </c:ext>
            </c:extLst>
          </c:dPt>
          <c:dPt>
            <c:idx val="10418"/>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165-A35D-4391-AAFE-72E442723726}"/>
              </c:ext>
            </c:extLst>
          </c:dPt>
          <c:dPt>
            <c:idx val="10419"/>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167-A35D-4391-AAFE-72E442723726}"/>
              </c:ext>
            </c:extLst>
          </c:dPt>
          <c:dPt>
            <c:idx val="10420"/>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169-A35D-4391-AAFE-72E442723726}"/>
              </c:ext>
            </c:extLst>
          </c:dPt>
          <c:dPt>
            <c:idx val="10421"/>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16B-A35D-4391-AAFE-72E442723726}"/>
              </c:ext>
            </c:extLst>
          </c:dPt>
          <c:dPt>
            <c:idx val="10422"/>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516D-A35D-4391-AAFE-72E442723726}"/>
              </c:ext>
            </c:extLst>
          </c:dPt>
          <c:dPt>
            <c:idx val="10423"/>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516F-A35D-4391-AAFE-72E442723726}"/>
              </c:ext>
            </c:extLst>
          </c:dPt>
          <c:dPt>
            <c:idx val="10424"/>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5171-A35D-4391-AAFE-72E442723726}"/>
              </c:ext>
            </c:extLst>
          </c:dPt>
          <c:dPt>
            <c:idx val="10425"/>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5173-A35D-4391-AAFE-72E442723726}"/>
              </c:ext>
            </c:extLst>
          </c:dPt>
          <c:dPt>
            <c:idx val="10426"/>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5175-A35D-4391-AAFE-72E442723726}"/>
              </c:ext>
            </c:extLst>
          </c:dPt>
          <c:dPt>
            <c:idx val="10427"/>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5177-A35D-4391-AAFE-72E442723726}"/>
              </c:ext>
            </c:extLst>
          </c:dPt>
          <c:dPt>
            <c:idx val="10428"/>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5179-A35D-4391-AAFE-72E442723726}"/>
              </c:ext>
            </c:extLst>
          </c:dPt>
          <c:dPt>
            <c:idx val="10429"/>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517B-A35D-4391-AAFE-72E442723726}"/>
              </c:ext>
            </c:extLst>
          </c:dPt>
          <c:dPt>
            <c:idx val="10430"/>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517D-A35D-4391-AAFE-72E442723726}"/>
              </c:ext>
            </c:extLst>
          </c:dPt>
          <c:dPt>
            <c:idx val="10431"/>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517F-A35D-4391-AAFE-72E442723726}"/>
              </c:ext>
            </c:extLst>
          </c:dPt>
          <c:dPt>
            <c:idx val="10432"/>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5181-A35D-4391-AAFE-72E442723726}"/>
              </c:ext>
            </c:extLst>
          </c:dPt>
          <c:dPt>
            <c:idx val="10433"/>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5183-A35D-4391-AAFE-72E442723726}"/>
              </c:ext>
            </c:extLst>
          </c:dPt>
          <c:dPt>
            <c:idx val="10434"/>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185-A35D-4391-AAFE-72E442723726}"/>
              </c:ext>
            </c:extLst>
          </c:dPt>
          <c:dPt>
            <c:idx val="10435"/>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187-A35D-4391-AAFE-72E442723726}"/>
              </c:ext>
            </c:extLst>
          </c:dPt>
          <c:dPt>
            <c:idx val="10436"/>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189-A35D-4391-AAFE-72E442723726}"/>
              </c:ext>
            </c:extLst>
          </c:dPt>
          <c:dPt>
            <c:idx val="10437"/>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18B-A35D-4391-AAFE-72E442723726}"/>
              </c:ext>
            </c:extLst>
          </c:dPt>
          <c:dPt>
            <c:idx val="10438"/>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18D-A35D-4391-AAFE-72E442723726}"/>
              </c:ext>
            </c:extLst>
          </c:dPt>
          <c:dPt>
            <c:idx val="10439"/>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18F-A35D-4391-AAFE-72E442723726}"/>
              </c:ext>
            </c:extLst>
          </c:dPt>
          <c:dPt>
            <c:idx val="10440"/>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5191-A35D-4391-AAFE-72E442723726}"/>
              </c:ext>
            </c:extLst>
          </c:dPt>
          <c:dPt>
            <c:idx val="10441"/>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5193-A35D-4391-AAFE-72E442723726}"/>
              </c:ext>
            </c:extLst>
          </c:dPt>
          <c:dPt>
            <c:idx val="10442"/>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5195-A35D-4391-AAFE-72E442723726}"/>
              </c:ext>
            </c:extLst>
          </c:dPt>
          <c:dPt>
            <c:idx val="10443"/>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5197-A35D-4391-AAFE-72E442723726}"/>
              </c:ext>
            </c:extLst>
          </c:dPt>
          <c:dPt>
            <c:idx val="10444"/>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5199-A35D-4391-AAFE-72E442723726}"/>
              </c:ext>
            </c:extLst>
          </c:dPt>
          <c:dPt>
            <c:idx val="10445"/>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519B-A35D-4391-AAFE-72E442723726}"/>
              </c:ext>
            </c:extLst>
          </c:dPt>
          <c:dPt>
            <c:idx val="10446"/>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19D-A35D-4391-AAFE-72E442723726}"/>
              </c:ext>
            </c:extLst>
          </c:dPt>
          <c:dPt>
            <c:idx val="10447"/>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19F-A35D-4391-AAFE-72E442723726}"/>
              </c:ext>
            </c:extLst>
          </c:dPt>
          <c:dPt>
            <c:idx val="10448"/>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1A1-A35D-4391-AAFE-72E442723726}"/>
              </c:ext>
            </c:extLst>
          </c:dPt>
          <c:dPt>
            <c:idx val="10449"/>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1A3-A35D-4391-AAFE-72E442723726}"/>
              </c:ext>
            </c:extLst>
          </c:dPt>
          <c:dPt>
            <c:idx val="10450"/>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1A5-A35D-4391-AAFE-72E442723726}"/>
              </c:ext>
            </c:extLst>
          </c:dPt>
          <c:dPt>
            <c:idx val="10451"/>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1A7-A35D-4391-AAFE-72E442723726}"/>
              </c:ext>
            </c:extLst>
          </c:dPt>
          <c:dPt>
            <c:idx val="10452"/>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51A9-A35D-4391-AAFE-72E442723726}"/>
              </c:ext>
            </c:extLst>
          </c:dPt>
          <c:dPt>
            <c:idx val="10453"/>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51AB-A35D-4391-AAFE-72E442723726}"/>
              </c:ext>
            </c:extLst>
          </c:dPt>
          <c:dPt>
            <c:idx val="10454"/>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51AD-A35D-4391-AAFE-72E442723726}"/>
              </c:ext>
            </c:extLst>
          </c:dPt>
          <c:dPt>
            <c:idx val="10455"/>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51AF-A35D-4391-AAFE-72E442723726}"/>
              </c:ext>
            </c:extLst>
          </c:dPt>
          <c:dPt>
            <c:idx val="10456"/>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51B1-A35D-4391-AAFE-72E442723726}"/>
              </c:ext>
            </c:extLst>
          </c:dPt>
          <c:dPt>
            <c:idx val="10457"/>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51B3-A35D-4391-AAFE-72E442723726}"/>
              </c:ext>
            </c:extLst>
          </c:dPt>
          <c:dPt>
            <c:idx val="10458"/>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1B5-A35D-4391-AAFE-72E442723726}"/>
              </c:ext>
            </c:extLst>
          </c:dPt>
          <c:dPt>
            <c:idx val="10459"/>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1B7-A35D-4391-AAFE-72E442723726}"/>
              </c:ext>
            </c:extLst>
          </c:dPt>
          <c:dPt>
            <c:idx val="10460"/>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1B9-A35D-4391-AAFE-72E442723726}"/>
              </c:ext>
            </c:extLst>
          </c:dPt>
          <c:dPt>
            <c:idx val="10461"/>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1BB-A35D-4391-AAFE-72E442723726}"/>
              </c:ext>
            </c:extLst>
          </c:dPt>
          <c:dPt>
            <c:idx val="10462"/>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1BD-A35D-4391-AAFE-72E442723726}"/>
              </c:ext>
            </c:extLst>
          </c:dPt>
          <c:dPt>
            <c:idx val="10463"/>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1BF-A35D-4391-AAFE-72E442723726}"/>
              </c:ext>
            </c:extLst>
          </c:dPt>
          <c:dPt>
            <c:idx val="10464"/>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51C1-A35D-4391-AAFE-72E442723726}"/>
              </c:ext>
            </c:extLst>
          </c:dPt>
          <c:dPt>
            <c:idx val="10465"/>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51C3-A35D-4391-AAFE-72E442723726}"/>
              </c:ext>
            </c:extLst>
          </c:dPt>
          <c:dPt>
            <c:idx val="10466"/>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51C5-A35D-4391-AAFE-72E442723726}"/>
              </c:ext>
            </c:extLst>
          </c:dPt>
          <c:dPt>
            <c:idx val="10467"/>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51C7-A35D-4391-AAFE-72E442723726}"/>
              </c:ext>
            </c:extLst>
          </c:dPt>
          <c:dPt>
            <c:idx val="10468"/>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51C9-A35D-4391-AAFE-72E442723726}"/>
              </c:ext>
            </c:extLst>
          </c:dPt>
          <c:dPt>
            <c:idx val="10469"/>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51CB-A35D-4391-AAFE-72E442723726}"/>
              </c:ext>
            </c:extLst>
          </c:dPt>
          <c:dPt>
            <c:idx val="10470"/>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1CD-A35D-4391-AAFE-72E442723726}"/>
              </c:ext>
            </c:extLst>
          </c:dPt>
          <c:dPt>
            <c:idx val="10471"/>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1CF-A35D-4391-AAFE-72E442723726}"/>
              </c:ext>
            </c:extLst>
          </c:dPt>
          <c:dPt>
            <c:idx val="10472"/>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1D1-A35D-4391-AAFE-72E442723726}"/>
              </c:ext>
            </c:extLst>
          </c:dPt>
          <c:dPt>
            <c:idx val="10473"/>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1D3-A35D-4391-AAFE-72E442723726}"/>
              </c:ext>
            </c:extLst>
          </c:dPt>
          <c:dPt>
            <c:idx val="10474"/>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1D5-A35D-4391-AAFE-72E442723726}"/>
              </c:ext>
            </c:extLst>
          </c:dPt>
          <c:dPt>
            <c:idx val="10475"/>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1D7-A35D-4391-AAFE-72E442723726}"/>
              </c:ext>
            </c:extLst>
          </c:dPt>
          <c:dPt>
            <c:idx val="10476"/>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51D9-A35D-4391-AAFE-72E442723726}"/>
              </c:ext>
            </c:extLst>
          </c:dPt>
          <c:dPt>
            <c:idx val="10477"/>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51DB-A35D-4391-AAFE-72E442723726}"/>
              </c:ext>
            </c:extLst>
          </c:dPt>
          <c:dPt>
            <c:idx val="10478"/>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51DD-A35D-4391-AAFE-72E442723726}"/>
              </c:ext>
            </c:extLst>
          </c:dPt>
          <c:dPt>
            <c:idx val="10479"/>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51DF-A35D-4391-AAFE-72E442723726}"/>
              </c:ext>
            </c:extLst>
          </c:dPt>
          <c:dPt>
            <c:idx val="10480"/>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51E1-A35D-4391-AAFE-72E442723726}"/>
              </c:ext>
            </c:extLst>
          </c:dPt>
          <c:dPt>
            <c:idx val="10481"/>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51E3-A35D-4391-AAFE-72E442723726}"/>
              </c:ext>
            </c:extLst>
          </c:dPt>
          <c:dPt>
            <c:idx val="10482"/>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51E5-A35D-4391-AAFE-72E442723726}"/>
              </c:ext>
            </c:extLst>
          </c:dPt>
          <c:dPt>
            <c:idx val="10483"/>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51E7-A35D-4391-AAFE-72E442723726}"/>
              </c:ext>
            </c:extLst>
          </c:dPt>
          <c:dPt>
            <c:idx val="10484"/>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51E9-A35D-4391-AAFE-72E442723726}"/>
              </c:ext>
            </c:extLst>
          </c:dPt>
          <c:dPt>
            <c:idx val="10485"/>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51EB-A35D-4391-AAFE-72E442723726}"/>
              </c:ext>
            </c:extLst>
          </c:dPt>
          <c:dPt>
            <c:idx val="10486"/>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51ED-A35D-4391-AAFE-72E442723726}"/>
              </c:ext>
            </c:extLst>
          </c:dPt>
          <c:dPt>
            <c:idx val="10487"/>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51EF-A35D-4391-AAFE-72E442723726}"/>
              </c:ext>
            </c:extLst>
          </c:dPt>
          <c:dPt>
            <c:idx val="10488"/>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1F1-A35D-4391-AAFE-72E442723726}"/>
              </c:ext>
            </c:extLst>
          </c:dPt>
          <c:dPt>
            <c:idx val="10489"/>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1F3-A35D-4391-AAFE-72E442723726}"/>
              </c:ext>
            </c:extLst>
          </c:dPt>
          <c:dPt>
            <c:idx val="10490"/>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1F5-A35D-4391-AAFE-72E442723726}"/>
              </c:ext>
            </c:extLst>
          </c:dPt>
          <c:dPt>
            <c:idx val="10491"/>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1F7-A35D-4391-AAFE-72E442723726}"/>
              </c:ext>
            </c:extLst>
          </c:dPt>
          <c:dPt>
            <c:idx val="10492"/>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1F9-A35D-4391-AAFE-72E442723726}"/>
              </c:ext>
            </c:extLst>
          </c:dPt>
          <c:dPt>
            <c:idx val="10493"/>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1FB-A35D-4391-AAFE-72E442723726}"/>
              </c:ext>
            </c:extLst>
          </c:dPt>
          <c:dPt>
            <c:idx val="10494"/>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51FD-A35D-4391-AAFE-72E442723726}"/>
              </c:ext>
            </c:extLst>
          </c:dPt>
          <c:dPt>
            <c:idx val="10495"/>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51FF-A35D-4391-AAFE-72E442723726}"/>
              </c:ext>
            </c:extLst>
          </c:dPt>
          <c:dPt>
            <c:idx val="10496"/>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5201-A35D-4391-AAFE-72E442723726}"/>
              </c:ext>
            </c:extLst>
          </c:dPt>
          <c:dPt>
            <c:idx val="10497"/>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5203-A35D-4391-AAFE-72E442723726}"/>
              </c:ext>
            </c:extLst>
          </c:dPt>
          <c:dPt>
            <c:idx val="10498"/>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5205-A35D-4391-AAFE-72E442723726}"/>
              </c:ext>
            </c:extLst>
          </c:dPt>
          <c:dPt>
            <c:idx val="10499"/>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5207-A35D-4391-AAFE-72E442723726}"/>
              </c:ext>
            </c:extLst>
          </c:dPt>
          <c:dPt>
            <c:idx val="10500"/>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209-A35D-4391-AAFE-72E442723726}"/>
              </c:ext>
            </c:extLst>
          </c:dPt>
          <c:dPt>
            <c:idx val="10501"/>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20B-A35D-4391-AAFE-72E442723726}"/>
              </c:ext>
            </c:extLst>
          </c:dPt>
          <c:dPt>
            <c:idx val="10502"/>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20D-A35D-4391-AAFE-72E442723726}"/>
              </c:ext>
            </c:extLst>
          </c:dPt>
          <c:dPt>
            <c:idx val="10503"/>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20F-A35D-4391-AAFE-72E442723726}"/>
              </c:ext>
            </c:extLst>
          </c:dPt>
          <c:dPt>
            <c:idx val="10504"/>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211-A35D-4391-AAFE-72E442723726}"/>
              </c:ext>
            </c:extLst>
          </c:dPt>
          <c:dPt>
            <c:idx val="10505"/>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213-A35D-4391-AAFE-72E442723726}"/>
              </c:ext>
            </c:extLst>
          </c:dPt>
          <c:dPt>
            <c:idx val="10506"/>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5215-A35D-4391-AAFE-72E442723726}"/>
              </c:ext>
            </c:extLst>
          </c:dPt>
          <c:dPt>
            <c:idx val="10507"/>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5217-A35D-4391-AAFE-72E442723726}"/>
              </c:ext>
            </c:extLst>
          </c:dPt>
          <c:dPt>
            <c:idx val="10508"/>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5219-A35D-4391-AAFE-72E442723726}"/>
              </c:ext>
            </c:extLst>
          </c:dPt>
          <c:dPt>
            <c:idx val="10509"/>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521B-A35D-4391-AAFE-72E442723726}"/>
              </c:ext>
            </c:extLst>
          </c:dPt>
          <c:dPt>
            <c:idx val="10510"/>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521D-A35D-4391-AAFE-72E442723726}"/>
              </c:ext>
            </c:extLst>
          </c:dPt>
          <c:dPt>
            <c:idx val="10511"/>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521F-A35D-4391-AAFE-72E442723726}"/>
              </c:ext>
            </c:extLst>
          </c:dPt>
          <c:dPt>
            <c:idx val="10512"/>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221-A35D-4391-AAFE-72E442723726}"/>
              </c:ext>
            </c:extLst>
          </c:dPt>
          <c:dPt>
            <c:idx val="10513"/>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223-A35D-4391-AAFE-72E442723726}"/>
              </c:ext>
            </c:extLst>
          </c:dPt>
          <c:dPt>
            <c:idx val="10514"/>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225-A35D-4391-AAFE-72E442723726}"/>
              </c:ext>
            </c:extLst>
          </c:dPt>
          <c:dPt>
            <c:idx val="10515"/>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227-A35D-4391-AAFE-72E442723726}"/>
              </c:ext>
            </c:extLst>
          </c:dPt>
          <c:dPt>
            <c:idx val="10516"/>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229-A35D-4391-AAFE-72E442723726}"/>
              </c:ext>
            </c:extLst>
          </c:dPt>
          <c:dPt>
            <c:idx val="10517"/>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22B-A35D-4391-AAFE-72E442723726}"/>
              </c:ext>
            </c:extLst>
          </c:dPt>
          <c:dPt>
            <c:idx val="10518"/>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522D-A35D-4391-AAFE-72E442723726}"/>
              </c:ext>
            </c:extLst>
          </c:dPt>
          <c:dPt>
            <c:idx val="10519"/>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522F-A35D-4391-AAFE-72E442723726}"/>
              </c:ext>
            </c:extLst>
          </c:dPt>
          <c:dPt>
            <c:idx val="10520"/>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5231-A35D-4391-AAFE-72E442723726}"/>
              </c:ext>
            </c:extLst>
          </c:dPt>
          <c:dPt>
            <c:idx val="10521"/>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5233-A35D-4391-AAFE-72E442723726}"/>
              </c:ext>
            </c:extLst>
          </c:dPt>
          <c:dPt>
            <c:idx val="10522"/>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5235-A35D-4391-AAFE-72E442723726}"/>
              </c:ext>
            </c:extLst>
          </c:dPt>
          <c:dPt>
            <c:idx val="10523"/>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5237-A35D-4391-AAFE-72E442723726}"/>
              </c:ext>
            </c:extLst>
          </c:dPt>
          <c:dPt>
            <c:idx val="10524"/>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239-A35D-4391-AAFE-72E442723726}"/>
              </c:ext>
            </c:extLst>
          </c:dPt>
          <c:dPt>
            <c:idx val="10525"/>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23B-A35D-4391-AAFE-72E442723726}"/>
              </c:ext>
            </c:extLst>
          </c:dPt>
          <c:dPt>
            <c:idx val="10526"/>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23D-A35D-4391-AAFE-72E442723726}"/>
              </c:ext>
            </c:extLst>
          </c:dPt>
          <c:dPt>
            <c:idx val="10527"/>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23F-A35D-4391-AAFE-72E442723726}"/>
              </c:ext>
            </c:extLst>
          </c:dPt>
          <c:dPt>
            <c:idx val="10528"/>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241-A35D-4391-AAFE-72E442723726}"/>
              </c:ext>
            </c:extLst>
          </c:dPt>
          <c:dPt>
            <c:idx val="10529"/>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243-A35D-4391-AAFE-72E442723726}"/>
              </c:ext>
            </c:extLst>
          </c:dPt>
          <c:dPt>
            <c:idx val="10530"/>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5245-A35D-4391-AAFE-72E442723726}"/>
              </c:ext>
            </c:extLst>
          </c:dPt>
          <c:dPt>
            <c:idx val="10531"/>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5247-A35D-4391-AAFE-72E442723726}"/>
              </c:ext>
            </c:extLst>
          </c:dPt>
          <c:dPt>
            <c:idx val="10532"/>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5249-A35D-4391-AAFE-72E442723726}"/>
              </c:ext>
            </c:extLst>
          </c:dPt>
          <c:dPt>
            <c:idx val="10533"/>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524B-A35D-4391-AAFE-72E442723726}"/>
              </c:ext>
            </c:extLst>
          </c:dPt>
          <c:dPt>
            <c:idx val="10534"/>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524D-A35D-4391-AAFE-72E442723726}"/>
              </c:ext>
            </c:extLst>
          </c:dPt>
          <c:dPt>
            <c:idx val="10535"/>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524F-A35D-4391-AAFE-72E442723726}"/>
              </c:ext>
            </c:extLst>
          </c:dPt>
          <c:dPt>
            <c:idx val="10536"/>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5251-A35D-4391-AAFE-72E442723726}"/>
              </c:ext>
            </c:extLst>
          </c:dPt>
          <c:dPt>
            <c:idx val="10537"/>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5253-A35D-4391-AAFE-72E442723726}"/>
              </c:ext>
            </c:extLst>
          </c:dPt>
          <c:dPt>
            <c:idx val="10538"/>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5255-A35D-4391-AAFE-72E442723726}"/>
              </c:ext>
            </c:extLst>
          </c:dPt>
          <c:dPt>
            <c:idx val="10539"/>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5257-A35D-4391-AAFE-72E442723726}"/>
              </c:ext>
            </c:extLst>
          </c:dPt>
          <c:dPt>
            <c:idx val="10540"/>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5259-A35D-4391-AAFE-72E442723726}"/>
              </c:ext>
            </c:extLst>
          </c:dPt>
          <c:dPt>
            <c:idx val="10541"/>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525B-A35D-4391-AAFE-72E442723726}"/>
              </c:ext>
            </c:extLst>
          </c:dPt>
          <c:dPt>
            <c:idx val="10542"/>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25D-A35D-4391-AAFE-72E442723726}"/>
              </c:ext>
            </c:extLst>
          </c:dPt>
          <c:dPt>
            <c:idx val="10543"/>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25F-A35D-4391-AAFE-72E442723726}"/>
              </c:ext>
            </c:extLst>
          </c:dPt>
          <c:dPt>
            <c:idx val="10544"/>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261-A35D-4391-AAFE-72E442723726}"/>
              </c:ext>
            </c:extLst>
          </c:dPt>
          <c:dPt>
            <c:idx val="10545"/>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263-A35D-4391-AAFE-72E442723726}"/>
              </c:ext>
            </c:extLst>
          </c:dPt>
          <c:dPt>
            <c:idx val="10546"/>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265-A35D-4391-AAFE-72E442723726}"/>
              </c:ext>
            </c:extLst>
          </c:dPt>
          <c:dPt>
            <c:idx val="10547"/>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267-A35D-4391-AAFE-72E442723726}"/>
              </c:ext>
            </c:extLst>
          </c:dPt>
          <c:dPt>
            <c:idx val="10548"/>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5269-A35D-4391-AAFE-72E442723726}"/>
              </c:ext>
            </c:extLst>
          </c:dPt>
          <c:dPt>
            <c:idx val="10549"/>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526B-A35D-4391-AAFE-72E442723726}"/>
              </c:ext>
            </c:extLst>
          </c:dPt>
          <c:dPt>
            <c:idx val="10550"/>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526D-A35D-4391-AAFE-72E442723726}"/>
              </c:ext>
            </c:extLst>
          </c:dPt>
          <c:dPt>
            <c:idx val="10551"/>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526F-A35D-4391-AAFE-72E442723726}"/>
              </c:ext>
            </c:extLst>
          </c:dPt>
          <c:dPt>
            <c:idx val="10552"/>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5271-A35D-4391-AAFE-72E442723726}"/>
              </c:ext>
            </c:extLst>
          </c:dPt>
          <c:dPt>
            <c:idx val="10553"/>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5273-A35D-4391-AAFE-72E442723726}"/>
              </c:ext>
            </c:extLst>
          </c:dPt>
          <c:dPt>
            <c:idx val="10554"/>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275-A35D-4391-AAFE-72E442723726}"/>
              </c:ext>
            </c:extLst>
          </c:dPt>
          <c:dPt>
            <c:idx val="10555"/>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277-A35D-4391-AAFE-72E442723726}"/>
              </c:ext>
            </c:extLst>
          </c:dPt>
          <c:dPt>
            <c:idx val="10556"/>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279-A35D-4391-AAFE-72E442723726}"/>
              </c:ext>
            </c:extLst>
          </c:dPt>
          <c:dPt>
            <c:idx val="10557"/>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27B-A35D-4391-AAFE-72E442723726}"/>
              </c:ext>
            </c:extLst>
          </c:dPt>
          <c:dPt>
            <c:idx val="10558"/>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27D-A35D-4391-AAFE-72E442723726}"/>
              </c:ext>
            </c:extLst>
          </c:dPt>
          <c:dPt>
            <c:idx val="10559"/>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27F-A35D-4391-AAFE-72E442723726}"/>
              </c:ext>
            </c:extLst>
          </c:dPt>
          <c:dPt>
            <c:idx val="10560"/>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5281-A35D-4391-AAFE-72E442723726}"/>
              </c:ext>
            </c:extLst>
          </c:dPt>
          <c:dPt>
            <c:idx val="10561"/>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5283-A35D-4391-AAFE-72E442723726}"/>
              </c:ext>
            </c:extLst>
          </c:dPt>
          <c:dPt>
            <c:idx val="10562"/>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5285-A35D-4391-AAFE-72E442723726}"/>
              </c:ext>
            </c:extLst>
          </c:dPt>
          <c:dPt>
            <c:idx val="10563"/>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5287-A35D-4391-AAFE-72E442723726}"/>
              </c:ext>
            </c:extLst>
          </c:dPt>
          <c:dPt>
            <c:idx val="10564"/>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5289-A35D-4391-AAFE-72E442723726}"/>
              </c:ext>
            </c:extLst>
          </c:dPt>
          <c:dPt>
            <c:idx val="10565"/>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528B-A35D-4391-AAFE-72E442723726}"/>
              </c:ext>
            </c:extLst>
          </c:dPt>
          <c:dPt>
            <c:idx val="10566"/>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28D-A35D-4391-AAFE-72E442723726}"/>
              </c:ext>
            </c:extLst>
          </c:dPt>
          <c:dPt>
            <c:idx val="10567"/>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28F-A35D-4391-AAFE-72E442723726}"/>
              </c:ext>
            </c:extLst>
          </c:dPt>
          <c:dPt>
            <c:idx val="10568"/>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291-A35D-4391-AAFE-72E442723726}"/>
              </c:ext>
            </c:extLst>
          </c:dPt>
          <c:dPt>
            <c:idx val="10569"/>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293-A35D-4391-AAFE-72E442723726}"/>
              </c:ext>
            </c:extLst>
          </c:dPt>
          <c:dPt>
            <c:idx val="10570"/>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295-A35D-4391-AAFE-72E442723726}"/>
              </c:ext>
            </c:extLst>
          </c:dPt>
          <c:dPt>
            <c:idx val="10571"/>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297-A35D-4391-AAFE-72E442723726}"/>
              </c:ext>
            </c:extLst>
          </c:dPt>
          <c:dPt>
            <c:idx val="10572"/>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5299-A35D-4391-AAFE-72E442723726}"/>
              </c:ext>
            </c:extLst>
          </c:dPt>
          <c:dPt>
            <c:idx val="10573"/>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529B-A35D-4391-AAFE-72E442723726}"/>
              </c:ext>
            </c:extLst>
          </c:dPt>
          <c:dPt>
            <c:idx val="10574"/>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529D-A35D-4391-AAFE-72E442723726}"/>
              </c:ext>
            </c:extLst>
          </c:dPt>
          <c:dPt>
            <c:idx val="10575"/>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529F-A35D-4391-AAFE-72E442723726}"/>
              </c:ext>
            </c:extLst>
          </c:dPt>
          <c:dPt>
            <c:idx val="10576"/>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52A1-A35D-4391-AAFE-72E442723726}"/>
              </c:ext>
            </c:extLst>
          </c:dPt>
          <c:dPt>
            <c:idx val="10577"/>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52A3-A35D-4391-AAFE-72E442723726}"/>
              </c:ext>
            </c:extLst>
          </c:dPt>
          <c:dPt>
            <c:idx val="10578"/>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2A5-A35D-4391-AAFE-72E442723726}"/>
              </c:ext>
            </c:extLst>
          </c:dPt>
          <c:dPt>
            <c:idx val="10579"/>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2A7-A35D-4391-AAFE-72E442723726}"/>
              </c:ext>
            </c:extLst>
          </c:dPt>
          <c:dPt>
            <c:idx val="10580"/>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2A9-A35D-4391-AAFE-72E442723726}"/>
              </c:ext>
            </c:extLst>
          </c:dPt>
          <c:dPt>
            <c:idx val="10581"/>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2AB-A35D-4391-AAFE-72E442723726}"/>
              </c:ext>
            </c:extLst>
          </c:dPt>
          <c:dPt>
            <c:idx val="10582"/>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2AD-A35D-4391-AAFE-72E442723726}"/>
              </c:ext>
            </c:extLst>
          </c:dPt>
          <c:dPt>
            <c:idx val="10583"/>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2AF-A35D-4391-AAFE-72E442723726}"/>
              </c:ext>
            </c:extLst>
          </c:dPt>
          <c:dPt>
            <c:idx val="10584"/>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52B1-A35D-4391-AAFE-72E442723726}"/>
              </c:ext>
            </c:extLst>
          </c:dPt>
          <c:dPt>
            <c:idx val="10585"/>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52B3-A35D-4391-AAFE-72E442723726}"/>
              </c:ext>
            </c:extLst>
          </c:dPt>
          <c:dPt>
            <c:idx val="10586"/>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52B5-A35D-4391-AAFE-72E442723726}"/>
              </c:ext>
            </c:extLst>
          </c:dPt>
          <c:dPt>
            <c:idx val="10587"/>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52B7-A35D-4391-AAFE-72E442723726}"/>
              </c:ext>
            </c:extLst>
          </c:dPt>
          <c:dPt>
            <c:idx val="10588"/>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52B9-A35D-4391-AAFE-72E442723726}"/>
              </c:ext>
            </c:extLst>
          </c:dPt>
          <c:dPt>
            <c:idx val="10589"/>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52BB-A35D-4391-AAFE-72E442723726}"/>
              </c:ext>
            </c:extLst>
          </c:dPt>
          <c:dPt>
            <c:idx val="10590"/>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52BD-A35D-4391-AAFE-72E442723726}"/>
              </c:ext>
            </c:extLst>
          </c:dPt>
          <c:dPt>
            <c:idx val="10591"/>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52BF-A35D-4391-AAFE-72E442723726}"/>
              </c:ext>
            </c:extLst>
          </c:dPt>
          <c:dPt>
            <c:idx val="10592"/>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52C1-A35D-4391-AAFE-72E442723726}"/>
              </c:ext>
            </c:extLst>
          </c:dPt>
          <c:dPt>
            <c:idx val="10593"/>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52C3-A35D-4391-AAFE-72E442723726}"/>
              </c:ext>
            </c:extLst>
          </c:dPt>
          <c:dPt>
            <c:idx val="10594"/>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52C5-A35D-4391-AAFE-72E442723726}"/>
              </c:ext>
            </c:extLst>
          </c:dPt>
          <c:dPt>
            <c:idx val="10595"/>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52C7-A35D-4391-AAFE-72E442723726}"/>
              </c:ext>
            </c:extLst>
          </c:dPt>
          <c:dPt>
            <c:idx val="10596"/>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2C9-A35D-4391-AAFE-72E442723726}"/>
              </c:ext>
            </c:extLst>
          </c:dPt>
          <c:dPt>
            <c:idx val="10597"/>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2CB-A35D-4391-AAFE-72E442723726}"/>
              </c:ext>
            </c:extLst>
          </c:dPt>
          <c:dPt>
            <c:idx val="10598"/>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2CD-A35D-4391-AAFE-72E442723726}"/>
              </c:ext>
            </c:extLst>
          </c:dPt>
          <c:dPt>
            <c:idx val="10599"/>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2CF-A35D-4391-AAFE-72E442723726}"/>
              </c:ext>
            </c:extLst>
          </c:dPt>
          <c:dPt>
            <c:idx val="10600"/>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2D1-A35D-4391-AAFE-72E442723726}"/>
              </c:ext>
            </c:extLst>
          </c:dPt>
          <c:dPt>
            <c:idx val="10601"/>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2D3-A35D-4391-AAFE-72E442723726}"/>
              </c:ext>
            </c:extLst>
          </c:dPt>
          <c:dPt>
            <c:idx val="10602"/>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52D5-A35D-4391-AAFE-72E442723726}"/>
              </c:ext>
            </c:extLst>
          </c:dPt>
          <c:dPt>
            <c:idx val="10603"/>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52D7-A35D-4391-AAFE-72E442723726}"/>
              </c:ext>
            </c:extLst>
          </c:dPt>
          <c:dPt>
            <c:idx val="10604"/>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52D9-A35D-4391-AAFE-72E442723726}"/>
              </c:ext>
            </c:extLst>
          </c:dPt>
          <c:dPt>
            <c:idx val="10605"/>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52DB-A35D-4391-AAFE-72E442723726}"/>
              </c:ext>
            </c:extLst>
          </c:dPt>
          <c:dPt>
            <c:idx val="10606"/>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52DD-A35D-4391-AAFE-72E442723726}"/>
              </c:ext>
            </c:extLst>
          </c:dPt>
          <c:dPt>
            <c:idx val="10607"/>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52DF-A35D-4391-AAFE-72E442723726}"/>
              </c:ext>
            </c:extLst>
          </c:dPt>
          <c:dPt>
            <c:idx val="10608"/>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2E1-A35D-4391-AAFE-72E442723726}"/>
              </c:ext>
            </c:extLst>
          </c:dPt>
          <c:dPt>
            <c:idx val="10609"/>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2E3-A35D-4391-AAFE-72E442723726}"/>
              </c:ext>
            </c:extLst>
          </c:dPt>
          <c:dPt>
            <c:idx val="10610"/>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2E5-A35D-4391-AAFE-72E442723726}"/>
              </c:ext>
            </c:extLst>
          </c:dPt>
          <c:dPt>
            <c:idx val="10611"/>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2E7-A35D-4391-AAFE-72E442723726}"/>
              </c:ext>
            </c:extLst>
          </c:dPt>
          <c:dPt>
            <c:idx val="10612"/>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2E9-A35D-4391-AAFE-72E442723726}"/>
              </c:ext>
            </c:extLst>
          </c:dPt>
          <c:dPt>
            <c:idx val="10613"/>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2EB-A35D-4391-AAFE-72E442723726}"/>
              </c:ext>
            </c:extLst>
          </c:dPt>
          <c:dPt>
            <c:idx val="10614"/>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52ED-A35D-4391-AAFE-72E442723726}"/>
              </c:ext>
            </c:extLst>
          </c:dPt>
          <c:dPt>
            <c:idx val="10615"/>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52EF-A35D-4391-AAFE-72E442723726}"/>
              </c:ext>
            </c:extLst>
          </c:dPt>
          <c:dPt>
            <c:idx val="10616"/>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52F1-A35D-4391-AAFE-72E442723726}"/>
              </c:ext>
            </c:extLst>
          </c:dPt>
          <c:dPt>
            <c:idx val="10617"/>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52F3-A35D-4391-AAFE-72E442723726}"/>
              </c:ext>
            </c:extLst>
          </c:dPt>
          <c:dPt>
            <c:idx val="10618"/>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52F5-A35D-4391-AAFE-72E442723726}"/>
              </c:ext>
            </c:extLst>
          </c:dPt>
          <c:dPt>
            <c:idx val="10619"/>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52F7-A35D-4391-AAFE-72E442723726}"/>
              </c:ext>
            </c:extLst>
          </c:dPt>
          <c:dPt>
            <c:idx val="10620"/>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2F9-A35D-4391-AAFE-72E442723726}"/>
              </c:ext>
            </c:extLst>
          </c:dPt>
          <c:dPt>
            <c:idx val="10621"/>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2FB-A35D-4391-AAFE-72E442723726}"/>
              </c:ext>
            </c:extLst>
          </c:dPt>
          <c:dPt>
            <c:idx val="10622"/>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2FD-A35D-4391-AAFE-72E442723726}"/>
              </c:ext>
            </c:extLst>
          </c:dPt>
          <c:dPt>
            <c:idx val="10623"/>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2FF-A35D-4391-AAFE-72E442723726}"/>
              </c:ext>
            </c:extLst>
          </c:dPt>
          <c:dPt>
            <c:idx val="10624"/>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301-A35D-4391-AAFE-72E442723726}"/>
              </c:ext>
            </c:extLst>
          </c:dPt>
          <c:dPt>
            <c:idx val="10625"/>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303-A35D-4391-AAFE-72E442723726}"/>
              </c:ext>
            </c:extLst>
          </c:dPt>
          <c:dPt>
            <c:idx val="10626"/>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5305-A35D-4391-AAFE-72E442723726}"/>
              </c:ext>
            </c:extLst>
          </c:dPt>
          <c:dPt>
            <c:idx val="10627"/>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5307-A35D-4391-AAFE-72E442723726}"/>
              </c:ext>
            </c:extLst>
          </c:dPt>
          <c:dPt>
            <c:idx val="10628"/>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5309-A35D-4391-AAFE-72E442723726}"/>
              </c:ext>
            </c:extLst>
          </c:dPt>
          <c:dPt>
            <c:idx val="10629"/>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530B-A35D-4391-AAFE-72E442723726}"/>
              </c:ext>
            </c:extLst>
          </c:dPt>
          <c:dPt>
            <c:idx val="10630"/>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530D-A35D-4391-AAFE-72E442723726}"/>
              </c:ext>
            </c:extLst>
          </c:dPt>
          <c:dPt>
            <c:idx val="10631"/>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530F-A35D-4391-AAFE-72E442723726}"/>
              </c:ext>
            </c:extLst>
          </c:dPt>
          <c:dPt>
            <c:idx val="10632"/>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311-A35D-4391-AAFE-72E442723726}"/>
              </c:ext>
            </c:extLst>
          </c:dPt>
          <c:dPt>
            <c:idx val="10633"/>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313-A35D-4391-AAFE-72E442723726}"/>
              </c:ext>
            </c:extLst>
          </c:dPt>
          <c:dPt>
            <c:idx val="10634"/>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315-A35D-4391-AAFE-72E442723726}"/>
              </c:ext>
            </c:extLst>
          </c:dPt>
          <c:dPt>
            <c:idx val="10635"/>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317-A35D-4391-AAFE-72E442723726}"/>
              </c:ext>
            </c:extLst>
          </c:dPt>
          <c:dPt>
            <c:idx val="10636"/>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319-A35D-4391-AAFE-72E442723726}"/>
              </c:ext>
            </c:extLst>
          </c:dPt>
          <c:dPt>
            <c:idx val="10637"/>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31B-A35D-4391-AAFE-72E442723726}"/>
              </c:ext>
            </c:extLst>
          </c:dPt>
          <c:dPt>
            <c:idx val="10638"/>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531D-A35D-4391-AAFE-72E442723726}"/>
              </c:ext>
            </c:extLst>
          </c:dPt>
          <c:dPt>
            <c:idx val="10639"/>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531F-A35D-4391-AAFE-72E442723726}"/>
              </c:ext>
            </c:extLst>
          </c:dPt>
          <c:dPt>
            <c:idx val="10640"/>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5321-A35D-4391-AAFE-72E442723726}"/>
              </c:ext>
            </c:extLst>
          </c:dPt>
          <c:dPt>
            <c:idx val="10641"/>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5323-A35D-4391-AAFE-72E442723726}"/>
              </c:ext>
            </c:extLst>
          </c:dPt>
          <c:dPt>
            <c:idx val="10642"/>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5325-A35D-4391-AAFE-72E442723726}"/>
              </c:ext>
            </c:extLst>
          </c:dPt>
          <c:dPt>
            <c:idx val="10643"/>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5327-A35D-4391-AAFE-72E442723726}"/>
              </c:ext>
            </c:extLst>
          </c:dPt>
          <c:dPt>
            <c:idx val="10644"/>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5329-A35D-4391-AAFE-72E442723726}"/>
              </c:ext>
            </c:extLst>
          </c:dPt>
          <c:dPt>
            <c:idx val="10645"/>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532B-A35D-4391-AAFE-72E442723726}"/>
              </c:ext>
            </c:extLst>
          </c:dPt>
          <c:dPt>
            <c:idx val="10646"/>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532D-A35D-4391-AAFE-72E442723726}"/>
              </c:ext>
            </c:extLst>
          </c:dPt>
          <c:dPt>
            <c:idx val="10647"/>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532F-A35D-4391-AAFE-72E442723726}"/>
              </c:ext>
            </c:extLst>
          </c:dPt>
          <c:dPt>
            <c:idx val="10648"/>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5331-A35D-4391-AAFE-72E442723726}"/>
              </c:ext>
            </c:extLst>
          </c:dPt>
          <c:dPt>
            <c:idx val="10649"/>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5333-A35D-4391-AAFE-72E442723726}"/>
              </c:ext>
            </c:extLst>
          </c:dPt>
          <c:dPt>
            <c:idx val="10650"/>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335-A35D-4391-AAFE-72E442723726}"/>
              </c:ext>
            </c:extLst>
          </c:dPt>
          <c:dPt>
            <c:idx val="10651"/>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337-A35D-4391-AAFE-72E442723726}"/>
              </c:ext>
            </c:extLst>
          </c:dPt>
          <c:dPt>
            <c:idx val="10652"/>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339-A35D-4391-AAFE-72E442723726}"/>
              </c:ext>
            </c:extLst>
          </c:dPt>
          <c:dPt>
            <c:idx val="10653"/>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33B-A35D-4391-AAFE-72E442723726}"/>
              </c:ext>
            </c:extLst>
          </c:dPt>
          <c:dPt>
            <c:idx val="10654"/>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33D-A35D-4391-AAFE-72E442723726}"/>
              </c:ext>
            </c:extLst>
          </c:dPt>
          <c:dPt>
            <c:idx val="10655"/>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33F-A35D-4391-AAFE-72E442723726}"/>
              </c:ext>
            </c:extLst>
          </c:dPt>
          <c:dPt>
            <c:idx val="10656"/>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5341-A35D-4391-AAFE-72E442723726}"/>
              </c:ext>
            </c:extLst>
          </c:dPt>
          <c:dPt>
            <c:idx val="10657"/>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5343-A35D-4391-AAFE-72E442723726}"/>
              </c:ext>
            </c:extLst>
          </c:dPt>
          <c:dPt>
            <c:idx val="10658"/>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5345-A35D-4391-AAFE-72E442723726}"/>
              </c:ext>
            </c:extLst>
          </c:dPt>
          <c:dPt>
            <c:idx val="10659"/>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5347-A35D-4391-AAFE-72E442723726}"/>
              </c:ext>
            </c:extLst>
          </c:dPt>
          <c:dPt>
            <c:idx val="10660"/>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5349-A35D-4391-AAFE-72E442723726}"/>
              </c:ext>
            </c:extLst>
          </c:dPt>
          <c:dPt>
            <c:idx val="10661"/>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534B-A35D-4391-AAFE-72E442723726}"/>
              </c:ext>
            </c:extLst>
          </c:dPt>
          <c:dPt>
            <c:idx val="10662"/>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34D-A35D-4391-AAFE-72E442723726}"/>
              </c:ext>
            </c:extLst>
          </c:dPt>
          <c:dPt>
            <c:idx val="10663"/>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34F-A35D-4391-AAFE-72E442723726}"/>
              </c:ext>
            </c:extLst>
          </c:dPt>
          <c:dPt>
            <c:idx val="10664"/>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351-A35D-4391-AAFE-72E442723726}"/>
              </c:ext>
            </c:extLst>
          </c:dPt>
          <c:dPt>
            <c:idx val="10665"/>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353-A35D-4391-AAFE-72E442723726}"/>
              </c:ext>
            </c:extLst>
          </c:dPt>
          <c:dPt>
            <c:idx val="10666"/>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355-A35D-4391-AAFE-72E442723726}"/>
              </c:ext>
            </c:extLst>
          </c:dPt>
          <c:dPt>
            <c:idx val="10667"/>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357-A35D-4391-AAFE-72E442723726}"/>
              </c:ext>
            </c:extLst>
          </c:dPt>
          <c:dPt>
            <c:idx val="10668"/>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5359-A35D-4391-AAFE-72E442723726}"/>
              </c:ext>
            </c:extLst>
          </c:dPt>
          <c:dPt>
            <c:idx val="10669"/>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535B-A35D-4391-AAFE-72E442723726}"/>
              </c:ext>
            </c:extLst>
          </c:dPt>
          <c:dPt>
            <c:idx val="10670"/>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535D-A35D-4391-AAFE-72E442723726}"/>
              </c:ext>
            </c:extLst>
          </c:dPt>
          <c:dPt>
            <c:idx val="10671"/>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535F-A35D-4391-AAFE-72E442723726}"/>
              </c:ext>
            </c:extLst>
          </c:dPt>
          <c:dPt>
            <c:idx val="10672"/>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5361-A35D-4391-AAFE-72E442723726}"/>
              </c:ext>
            </c:extLst>
          </c:dPt>
          <c:dPt>
            <c:idx val="10673"/>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5363-A35D-4391-AAFE-72E442723726}"/>
              </c:ext>
            </c:extLst>
          </c:dPt>
          <c:dPt>
            <c:idx val="10674"/>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365-A35D-4391-AAFE-72E442723726}"/>
              </c:ext>
            </c:extLst>
          </c:dPt>
          <c:dPt>
            <c:idx val="10675"/>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367-A35D-4391-AAFE-72E442723726}"/>
              </c:ext>
            </c:extLst>
          </c:dPt>
          <c:dPt>
            <c:idx val="10676"/>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369-A35D-4391-AAFE-72E442723726}"/>
              </c:ext>
            </c:extLst>
          </c:dPt>
          <c:dPt>
            <c:idx val="10677"/>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36B-A35D-4391-AAFE-72E442723726}"/>
              </c:ext>
            </c:extLst>
          </c:dPt>
          <c:dPt>
            <c:idx val="10678"/>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36D-A35D-4391-AAFE-72E442723726}"/>
              </c:ext>
            </c:extLst>
          </c:dPt>
          <c:dPt>
            <c:idx val="10679"/>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36F-A35D-4391-AAFE-72E442723726}"/>
              </c:ext>
            </c:extLst>
          </c:dPt>
          <c:dPt>
            <c:idx val="10680"/>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5371-A35D-4391-AAFE-72E442723726}"/>
              </c:ext>
            </c:extLst>
          </c:dPt>
          <c:dPt>
            <c:idx val="10681"/>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5373-A35D-4391-AAFE-72E442723726}"/>
              </c:ext>
            </c:extLst>
          </c:dPt>
          <c:dPt>
            <c:idx val="10682"/>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5375-A35D-4391-AAFE-72E442723726}"/>
              </c:ext>
            </c:extLst>
          </c:dPt>
          <c:dPt>
            <c:idx val="10683"/>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5377-A35D-4391-AAFE-72E442723726}"/>
              </c:ext>
            </c:extLst>
          </c:dPt>
          <c:dPt>
            <c:idx val="10684"/>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5379-A35D-4391-AAFE-72E442723726}"/>
              </c:ext>
            </c:extLst>
          </c:dPt>
          <c:dPt>
            <c:idx val="10685"/>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537B-A35D-4391-AAFE-72E442723726}"/>
              </c:ext>
            </c:extLst>
          </c:dPt>
          <c:dPt>
            <c:idx val="10686"/>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37D-A35D-4391-AAFE-72E442723726}"/>
              </c:ext>
            </c:extLst>
          </c:dPt>
          <c:dPt>
            <c:idx val="10687"/>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37F-A35D-4391-AAFE-72E442723726}"/>
              </c:ext>
            </c:extLst>
          </c:dPt>
          <c:dPt>
            <c:idx val="10688"/>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381-A35D-4391-AAFE-72E442723726}"/>
              </c:ext>
            </c:extLst>
          </c:dPt>
          <c:dPt>
            <c:idx val="10689"/>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383-A35D-4391-AAFE-72E442723726}"/>
              </c:ext>
            </c:extLst>
          </c:dPt>
          <c:dPt>
            <c:idx val="10690"/>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385-A35D-4391-AAFE-72E442723726}"/>
              </c:ext>
            </c:extLst>
          </c:dPt>
          <c:dPt>
            <c:idx val="10691"/>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387-A35D-4391-AAFE-72E442723726}"/>
              </c:ext>
            </c:extLst>
          </c:dPt>
          <c:dPt>
            <c:idx val="10692"/>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5389-A35D-4391-AAFE-72E442723726}"/>
              </c:ext>
            </c:extLst>
          </c:dPt>
          <c:dPt>
            <c:idx val="10693"/>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538B-A35D-4391-AAFE-72E442723726}"/>
              </c:ext>
            </c:extLst>
          </c:dPt>
          <c:dPt>
            <c:idx val="10694"/>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538D-A35D-4391-AAFE-72E442723726}"/>
              </c:ext>
            </c:extLst>
          </c:dPt>
          <c:dPt>
            <c:idx val="10695"/>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538F-A35D-4391-AAFE-72E442723726}"/>
              </c:ext>
            </c:extLst>
          </c:dPt>
          <c:dPt>
            <c:idx val="10696"/>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5391-A35D-4391-AAFE-72E442723726}"/>
              </c:ext>
            </c:extLst>
          </c:dPt>
          <c:dPt>
            <c:idx val="10697"/>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5393-A35D-4391-AAFE-72E442723726}"/>
              </c:ext>
            </c:extLst>
          </c:dPt>
          <c:dPt>
            <c:idx val="10698"/>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5395-A35D-4391-AAFE-72E442723726}"/>
              </c:ext>
            </c:extLst>
          </c:dPt>
          <c:dPt>
            <c:idx val="10699"/>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5397-A35D-4391-AAFE-72E442723726}"/>
              </c:ext>
            </c:extLst>
          </c:dPt>
          <c:dPt>
            <c:idx val="10700"/>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5399-A35D-4391-AAFE-72E442723726}"/>
              </c:ext>
            </c:extLst>
          </c:dPt>
          <c:dPt>
            <c:idx val="10701"/>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539B-A35D-4391-AAFE-72E442723726}"/>
              </c:ext>
            </c:extLst>
          </c:dPt>
          <c:dPt>
            <c:idx val="10702"/>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539D-A35D-4391-AAFE-72E442723726}"/>
              </c:ext>
            </c:extLst>
          </c:dPt>
          <c:dPt>
            <c:idx val="10703"/>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539F-A35D-4391-AAFE-72E442723726}"/>
              </c:ext>
            </c:extLst>
          </c:dPt>
          <c:dPt>
            <c:idx val="10704"/>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3A1-A35D-4391-AAFE-72E442723726}"/>
              </c:ext>
            </c:extLst>
          </c:dPt>
          <c:dPt>
            <c:idx val="10705"/>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3A3-A35D-4391-AAFE-72E442723726}"/>
              </c:ext>
            </c:extLst>
          </c:dPt>
          <c:dPt>
            <c:idx val="10706"/>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3A5-A35D-4391-AAFE-72E442723726}"/>
              </c:ext>
            </c:extLst>
          </c:dPt>
          <c:dPt>
            <c:idx val="10707"/>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3A7-A35D-4391-AAFE-72E442723726}"/>
              </c:ext>
            </c:extLst>
          </c:dPt>
          <c:dPt>
            <c:idx val="10708"/>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3A9-A35D-4391-AAFE-72E442723726}"/>
              </c:ext>
            </c:extLst>
          </c:dPt>
          <c:dPt>
            <c:idx val="10709"/>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3AB-A35D-4391-AAFE-72E442723726}"/>
              </c:ext>
            </c:extLst>
          </c:dPt>
          <c:dPt>
            <c:idx val="10710"/>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53AD-A35D-4391-AAFE-72E442723726}"/>
              </c:ext>
            </c:extLst>
          </c:dPt>
          <c:dPt>
            <c:idx val="10711"/>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53AF-A35D-4391-AAFE-72E442723726}"/>
              </c:ext>
            </c:extLst>
          </c:dPt>
          <c:dPt>
            <c:idx val="10712"/>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53B1-A35D-4391-AAFE-72E442723726}"/>
              </c:ext>
            </c:extLst>
          </c:dPt>
          <c:dPt>
            <c:idx val="10713"/>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53B3-A35D-4391-AAFE-72E442723726}"/>
              </c:ext>
            </c:extLst>
          </c:dPt>
          <c:dPt>
            <c:idx val="10714"/>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53B5-A35D-4391-AAFE-72E442723726}"/>
              </c:ext>
            </c:extLst>
          </c:dPt>
          <c:dPt>
            <c:idx val="10715"/>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53B7-A35D-4391-AAFE-72E442723726}"/>
              </c:ext>
            </c:extLst>
          </c:dPt>
          <c:dPt>
            <c:idx val="10716"/>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3B9-A35D-4391-AAFE-72E442723726}"/>
              </c:ext>
            </c:extLst>
          </c:dPt>
          <c:dPt>
            <c:idx val="10717"/>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3BB-A35D-4391-AAFE-72E442723726}"/>
              </c:ext>
            </c:extLst>
          </c:dPt>
          <c:dPt>
            <c:idx val="10718"/>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3BD-A35D-4391-AAFE-72E442723726}"/>
              </c:ext>
            </c:extLst>
          </c:dPt>
          <c:dPt>
            <c:idx val="10719"/>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3BF-A35D-4391-AAFE-72E442723726}"/>
              </c:ext>
            </c:extLst>
          </c:dPt>
          <c:dPt>
            <c:idx val="10720"/>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3C1-A35D-4391-AAFE-72E442723726}"/>
              </c:ext>
            </c:extLst>
          </c:dPt>
          <c:dPt>
            <c:idx val="10721"/>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3C3-A35D-4391-AAFE-72E442723726}"/>
              </c:ext>
            </c:extLst>
          </c:dPt>
          <c:dPt>
            <c:idx val="10722"/>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53C5-A35D-4391-AAFE-72E442723726}"/>
              </c:ext>
            </c:extLst>
          </c:dPt>
          <c:dPt>
            <c:idx val="10723"/>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53C7-A35D-4391-AAFE-72E442723726}"/>
              </c:ext>
            </c:extLst>
          </c:dPt>
          <c:dPt>
            <c:idx val="10724"/>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53C9-A35D-4391-AAFE-72E442723726}"/>
              </c:ext>
            </c:extLst>
          </c:dPt>
          <c:dPt>
            <c:idx val="10725"/>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53CB-A35D-4391-AAFE-72E442723726}"/>
              </c:ext>
            </c:extLst>
          </c:dPt>
          <c:dPt>
            <c:idx val="10726"/>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53CD-A35D-4391-AAFE-72E442723726}"/>
              </c:ext>
            </c:extLst>
          </c:dPt>
          <c:dPt>
            <c:idx val="10727"/>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53CF-A35D-4391-AAFE-72E442723726}"/>
              </c:ext>
            </c:extLst>
          </c:dPt>
          <c:dPt>
            <c:idx val="10728"/>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3D1-A35D-4391-AAFE-72E442723726}"/>
              </c:ext>
            </c:extLst>
          </c:dPt>
          <c:dPt>
            <c:idx val="10729"/>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3D3-A35D-4391-AAFE-72E442723726}"/>
              </c:ext>
            </c:extLst>
          </c:dPt>
          <c:dPt>
            <c:idx val="10730"/>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3D5-A35D-4391-AAFE-72E442723726}"/>
              </c:ext>
            </c:extLst>
          </c:dPt>
          <c:dPt>
            <c:idx val="10731"/>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3D7-A35D-4391-AAFE-72E442723726}"/>
              </c:ext>
            </c:extLst>
          </c:dPt>
          <c:dPt>
            <c:idx val="10732"/>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3D9-A35D-4391-AAFE-72E442723726}"/>
              </c:ext>
            </c:extLst>
          </c:dPt>
          <c:dPt>
            <c:idx val="10733"/>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3DB-A35D-4391-AAFE-72E442723726}"/>
              </c:ext>
            </c:extLst>
          </c:dPt>
          <c:dPt>
            <c:idx val="10734"/>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53DD-A35D-4391-AAFE-72E442723726}"/>
              </c:ext>
            </c:extLst>
          </c:dPt>
          <c:dPt>
            <c:idx val="10735"/>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53DF-A35D-4391-AAFE-72E442723726}"/>
              </c:ext>
            </c:extLst>
          </c:dPt>
          <c:dPt>
            <c:idx val="10736"/>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53E1-A35D-4391-AAFE-72E442723726}"/>
              </c:ext>
            </c:extLst>
          </c:dPt>
          <c:dPt>
            <c:idx val="10737"/>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53E3-A35D-4391-AAFE-72E442723726}"/>
              </c:ext>
            </c:extLst>
          </c:dPt>
          <c:dPt>
            <c:idx val="10738"/>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53E5-A35D-4391-AAFE-72E442723726}"/>
              </c:ext>
            </c:extLst>
          </c:dPt>
          <c:dPt>
            <c:idx val="10739"/>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53E7-A35D-4391-AAFE-72E442723726}"/>
              </c:ext>
            </c:extLst>
          </c:dPt>
          <c:dPt>
            <c:idx val="10740"/>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3E9-A35D-4391-AAFE-72E442723726}"/>
              </c:ext>
            </c:extLst>
          </c:dPt>
          <c:dPt>
            <c:idx val="10741"/>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3EB-A35D-4391-AAFE-72E442723726}"/>
              </c:ext>
            </c:extLst>
          </c:dPt>
          <c:dPt>
            <c:idx val="10742"/>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3ED-A35D-4391-AAFE-72E442723726}"/>
              </c:ext>
            </c:extLst>
          </c:dPt>
          <c:dPt>
            <c:idx val="10743"/>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3EF-A35D-4391-AAFE-72E442723726}"/>
              </c:ext>
            </c:extLst>
          </c:dPt>
          <c:dPt>
            <c:idx val="10744"/>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3F1-A35D-4391-AAFE-72E442723726}"/>
              </c:ext>
            </c:extLst>
          </c:dPt>
          <c:dPt>
            <c:idx val="10745"/>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3F3-A35D-4391-AAFE-72E442723726}"/>
              </c:ext>
            </c:extLst>
          </c:dPt>
          <c:dPt>
            <c:idx val="10746"/>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53F5-A35D-4391-AAFE-72E442723726}"/>
              </c:ext>
            </c:extLst>
          </c:dPt>
          <c:dPt>
            <c:idx val="10747"/>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53F7-A35D-4391-AAFE-72E442723726}"/>
              </c:ext>
            </c:extLst>
          </c:dPt>
          <c:dPt>
            <c:idx val="10748"/>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53F9-A35D-4391-AAFE-72E442723726}"/>
              </c:ext>
            </c:extLst>
          </c:dPt>
          <c:dPt>
            <c:idx val="10749"/>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53FB-A35D-4391-AAFE-72E442723726}"/>
              </c:ext>
            </c:extLst>
          </c:dPt>
          <c:dPt>
            <c:idx val="10750"/>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53FD-A35D-4391-AAFE-72E442723726}"/>
              </c:ext>
            </c:extLst>
          </c:dPt>
          <c:dPt>
            <c:idx val="10751"/>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53FF-A35D-4391-AAFE-72E442723726}"/>
              </c:ext>
            </c:extLst>
          </c:dPt>
          <c:dPt>
            <c:idx val="10752"/>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5401-A35D-4391-AAFE-72E442723726}"/>
              </c:ext>
            </c:extLst>
          </c:dPt>
          <c:dPt>
            <c:idx val="10753"/>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5403-A35D-4391-AAFE-72E442723726}"/>
              </c:ext>
            </c:extLst>
          </c:dPt>
          <c:dPt>
            <c:idx val="10754"/>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5405-A35D-4391-AAFE-72E442723726}"/>
              </c:ext>
            </c:extLst>
          </c:dPt>
          <c:dPt>
            <c:idx val="10755"/>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5407-A35D-4391-AAFE-72E442723726}"/>
              </c:ext>
            </c:extLst>
          </c:dPt>
          <c:dPt>
            <c:idx val="10756"/>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5409-A35D-4391-AAFE-72E442723726}"/>
              </c:ext>
            </c:extLst>
          </c:dPt>
          <c:dPt>
            <c:idx val="10757"/>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540B-A35D-4391-AAFE-72E442723726}"/>
              </c:ext>
            </c:extLst>
          </c:dPt>
          <c:dPt>
            <c:idx val="10758"/>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40D-A35D-4391-AAFE-72E442723726}"/>
              </c:ext>
            </c:extLst>
          </c:dPt>
          <c:dPt>
            <c:idx val="10759"/>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40F-A35D-4391-AAFE-72E442723726}"/>
              </c:ext>
            </c:extLst>
          </c:dPt>
          <c:dPt>
            <c:idx val="10760"/>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411-A35D-4391-AAFE-72E442723726}"/>
              </c:ext>
            </c:extLst>
          </c:dPt>
          <c:dPt>
            <c:idx val="10761"/>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413-A35D-4391-AAFE-72E442723726}"/>
              </c:ext>
            </c:extLst>
          </c:dPt>
          <c:dPt>
            <c:idx val="10762"/>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415-A35D-4391-AAFE-72E442723726}"/>
              </c:ext>
            </c:extLst>
          </c:dPt>
          <c:dPt>
            <c:idx val="10763"/>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417-A35D-4391-AAFE-72E442723726}"/>
              </c:ext>
            </c:extLst>
          </c:dPt>
          <c:dPt>
            <c:idx val="10764"/>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5419-A35D-4391-AAFE-72E442723726}"/>
              </c:ext>
            </c:extLst>
          </c:dPt>
          <c:dPt>
            <c:idx val="10765"/>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541B-A35D-4391-AAFE-72E442723726}"/>
              </c:ext>
            </c:extLst>
          </c:dPt>
          <c:dPt>
            <c:idx val="10766"/>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541D-A35D-4391-AAFE-72E442723726}"/>
              </c:ext>
            </c:extLst>
          </c:dPt>
          <c:dPt>
            <c:idx val="10767"/>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541F-A35D-4391-AAFE-72E442723726}"/>
              </c:ext>
            </c:extLst>
          </c:dPt>
          <c:dPt>
            <c:idx val="10768"/>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5421-A35D-4391-AAFE-72E442723726}"/>
              </c:ext>
            </c:extLst>
          </c:dPt>
          <c:dPt>
            <c:idx val="10769"/>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5423-A35D-4391-AAFE-72E442723726}"/>
              </c:ext>
            </c:extLst>
          </c:dPt>
          <c:dPt>
            <c:idx val="10770"/>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425-A35D-4391-AAFE-72E442723726}"/>
              </c:ext>
            </c:extLst>
          </c:dPt>
          <c:dPt>
            <c:idx val="10771"/>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427-A35D-4391-AAFE-72E442723726}"/>
              </c:ext>
            </c:extLst>
          </c:dPt>
          <c:dPt>
            <c:idx val="10772"/>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429-A35D-4391-AAFE-72E442723726}"/>
              </c:ext>
            </c:extLst>
          </c:dPt>
          <c:dPt>
            <c:idx val="10773"/>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42B-A35D-4391-AAFE-72E442723726}"/>
              </c:ext>
            </c:extLst>
          </c:dPt>
          <c:dPt>
            <c:idx val="10774"/>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42D-A35D-4391-AAFE-72E442723726}"/>
              </c:ext>
            </c:extLst>
          </c:dPt>
          <c:dPt>
            <c:idx val="10775"/>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42F-A35D-4391-AAFE-72E442723726}"/>
              </c:ext>
            </c:extLst>
          </c:dPt>
          <c:dPt>
            <c:idx val="10776"/>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5431-A35D-4391-AAFE-72E442723726}"/>
              </c:ext>
            </c:extLst>
          </c:dPt>
          <c:dPt>
            <c:idx val="10777"/>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5433-A35D-4391-AAFE-72E442723726}"/>
              </c:ext>
            </c:extLst>
          </c:dPt>
          <c:dPt>
            <c:idx val="10778"/>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5435-A35D-4391-AAFE-72E442723726}"/>
              </c:ext>
            </c:extLst>
          </c:dPt>
          <c:dPt>
            <c:idx val="10779"/>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5437-A35D-4391-AAFE-72E442723726}"/>
              </c:ext>
            </c:extLst>
          </c:dPt>
          <c:dPt>
            <c:idx val="10780"/>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5439-A35D-4391-AAFE-72E442723726}"/>
              </c:ext>
            </c:extLst>
          </c:dPt>
          <c:dPt>
            <c:idx val="10781"/>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543B-A35D-4391-AAFE-72E442723726}"/>
              </c:ext>
            </c:extLst>
          </c:dPt>
          <c:dPt>
            <c:idx val="10782"/>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43D-A35D-4391-AAFE-72E442723726}"/>
              </c:ext>
            </c:extLst>
          </c:dPt>
          <c:dPt>
            <c:idx val="10783"/>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43F-A35D-4391-AAFE-72E442723726}"/>
              </c:ext>
            </c:extLst>
          </c:dPt>
          <c:dPt>
            <c:idx val="10784"/>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441-A35D-4391-AAFE-72E442723726}"/>
              </c:ext>
            </c:extLst>
          </c:dPt>
          <c:dPt>
            <c:idx val="10785"/>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443-A35D-4391-AAFE-72E442723726}"/>
              </c:ext>
            </c:extLst>
          </c:dPt>
          <c:dPt>
            <c:idx val="10786"/>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445-A35D-4391-AAFE-72E442723726}"/>
              </c:ext>
            </c:extLst>
          </c:dPt>
          <c:dPt>
            <c:idx val="10787"/>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447-A35D-4391-AAFE-72E442723726}"/>
              </c:ext>
            </c:extLst>
          </c:dPt>
          <c:dPt>
            <c:idx val="10788"/>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5449-A35D-4391-AAFE-72E442723726}"/>
              </c:ext>
            </c:extLst>
          </c:dPt>
          <c:dPt>
            <c:idx val="10789"/>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544B-A35D-4391-AAFE-72E442723726}"/>
              </c:ext>
            </c:extLst>
          </c:dPt>
          <c:dPt>
            <c:idx val="10790"/>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544D-A35D-4391-AAFE-72E442723726}"/>
              </c:ext>
            </c:extLst>
          </c:dPt>
          <c:dPt>
            <c:idx val="10791"/>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544F-A35D-4391-AAFE-72E442723726}"/>
              </c:ext>
            </c:extLst>
          </c:dPt>
          <c:dPt>
            <c:idx val="10792"/>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5451-A35D-4391-AAFE-72E442723726}"/>
              </c:ext>
            </c:extLst>
          </c:dPt>
          <c:dPt>
            <c:idx val="10793"/>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5453-A35D-4391-AAFE-72E442723726}"/>
              </c:ext>
            </c:extLst>
          </c:dPt>
          <c:dPt>
            <c:idx val="10794"/>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455-A35D-4391-AAFE-72E442723726}"/>
              </c:ext>
            </c:extLst>
          </c:dPt>
          <c:dPt>
            <c:idx val="10795"/>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457-A35D-4391-AAFE-72E442723726}"/>
              </c:ext>
            </c:extLst>
          </c:dPt>
          <c:dPt>
            <c:idx val="10796"/>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459-A35D-4391-AAFE-72E442723726}"/>
              </c:ext>
            </c:extLst>
          </c:dPt>
          <c:dPt>
            <c:idx val="10797"/>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45B-A35D-4391-AAFE-72E442723726}"/>
              </c:ext>
            </c:extLst>
          </c:dPt>
          <c:dPt>
            <c:idx val="10798"/>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45D-A35D-4391-AAFE-72E442723726}"/>
              </c:ext>
            </c:extLst>
          </c:dPt>
          <c:dPt>
            <c:idx val="10799"/>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45F-A35D-4391-AAFE-72E442723726}"/>
              </c:ext>
            </c:extLst>
          </c:dPt>
          <c:dPt>
            <c:idx val="10800"/>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5461-A35D-4391-AAFE-72E442723726}"/>
              </c:ext>
            </c:extLst>
          </c:dPt>
          <c:dPt>
            <c:idx val="10801"/>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5463-A35D-4391-AAFE-72E442723726}"/>
              </c:ext>
            </c:extLst>
          </c:dPt>
          <c:dPt>
            <c:idx val="10802"/>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5465-A35D-4391-AAFE-72E442723726}"/>
              </c:ext>
            </c:extLst>
          </c:dPt>
          <c:dPt>
            <c:idx val="10803"/>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5467-A35D-4391-AAFE-72E442723726}"/>
              </c:ext>
            </c:extLst>
          </c:dPt>
          <c:dPt>
            <c:idx val="10804"/>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5469-A35D-4391-AAFE-72E442723726}"/>
              </c:ext>
            </c:extLst>
          </c:dPt>
          <c:dPt>
            <c:idx val="10805"/>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546B-A35D-4391-AAFE-72E442723726}"/>
              </c:ext>
            </c:extLst>
          </c:dPt>
          <c:dPt>
            <c:idx val="10806"/>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546D-A35D-4391-AAFE-72E442723726}"/>
              </c:ext>
            </c:extLst>
          </c:dPt>
          <c:dPt>
            <c:idx val="10807"/>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546F-A35D-4391-AAFE-72E442723726}"/>
              </c:ext>
            </c:extLst>
          </c:dPt>
          <c:dPt>
            <c:idx val="10808"/>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5471-A35D-4391-AAFE-72E442723726}"/>
              </c:ext>
            </c:extLst>
          </c:dPt>
          <c:dPt>
            <c:idx val="10809"/>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5473-A35D-4391-AAFE-72E442723726}"/>
              </c:ext>
            </c:extLst>
          </c:dPt>
          <c:dPt>
            <c:idx val="10810"/>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5475-A35D-4391-AAFE-72E442723726}"/>
              </c:ext>
            </c:extLst>
          </c:dPt>
          <c:dPt>
            <c:idx val="10811"/>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5477-A35D-4391-AAFE-72E442723726}"/>
              </c:ext>
            </c:extLst>
          </c:dPt>
          <c:dPt>
            <c:idx val="10812"/>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479-A35D-4391-AAFE-72E442723726}"/>
              </c:ext>
            </c:extLst>
          </c:dPt>
          <c:dPt>
            <c:idx val="10813"/>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47B-A35D-4391-AAFE-72E442723726}"/>
              </c:ext>
            </c:extLst>
          </c:dPt>
          <c:dPt>
            <c:idx val="10814"/>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47D-A35D-4391-AAFE-72E442723726}"/>
              </c:ext>
            </c:extLst>
          </c:dPt>
          <c:dPt>
            <c:idx val="10815"/>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47F-A35D-4391-AAFE-72E442723726}"/>
              </c:ext>
            </c:extLst>
          </c:dPt>
          <c:dPt>
            <c:idx val="10816"/>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481-A35D-4391-AAFE-72E442723726}"/>
              </c:ext>
            </c:extLst>
          </c:dPt>
          <c:dPt>
            <c:idx val="10817"/>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483-A35D-4391-AAFE-72E442723726}"/>
              </c:ext>
            </c:extLst>
          </c:dPt>
          <c:dPt>
            <c:idx val="10818"/>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5485-A35D-4391-AAFE-72E442723726}"/>
              </c:ext>
            </c:extLst>
          </c:dPt>
          <c:dPt>
            <c:idx val="10819"/>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5487-A35D-4391-AAFE-72E442723726}"/>
              </c:ext>
            </c:extLst>
          </c:dPt>
          <c:dPt>
            <c:idx val="10820"/>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5489-A35D-4391-AAFE-72E442723726}"/>
              </c:ext>
            </c:extLst>
          </c:dPt>
          <c:dPt>
            <c:idx val="10821"/>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548B-A35D-4391-AAFE-72E442723726}"/>
              </c:ext>
            </c:extLst>
          </c:dPt>
          <c:dPt>
            <c:idx val="10822"/>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548D-A35D-4391-AAFE-72E442723726}"/>
              </c:ext>
            </c:extLst>
          </c:dPt>
          <c:dPt>
            <c:idx val="10823"/>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548F-A35D-4391-AAFE-72E442723726}"/>
              </c:ext>
            </c:extLst>
          </c:dPt>
          <c:dPt>
            <c:idx val="10824"/>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491-A35D-4391-AAFE-72E442723726}"/>
              </c:ext>
            </c:extLst>
          </c:dPt>
          <c:dPt>
            <c:idx val="10825"/>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493-A35D-4391-AAFE-72E442723726}"/>
              </c:ext>
            </c:extLst>
          </c:dPt>
          <c:dPt>
            <c:idx val="10826"/>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495-A35D-4391-AAFE-72E442723726}"/>
              </c:ext>
            </c:extLst>
          </c:dPt>
          <c:dPt>
            <c:idx val="10827"/>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497-A35D-4391-AAFE-72E442723726}"/>
              </c:ext>
            </c:extLst>
          </c:dPt>
          <c:dPt>
            <c:idx val="10828"/>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499-A35D-4391-AAFE-72E442723726}"/>
              </c:ext>
            </c:extLst>
          </c:dPt>
          <c:dPt>
            <c:idx val="10829"/>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49B-A35D-4391-AAFE-72E442723726}"/>
              </c:ext>
            </c:extLst>
          </c:dPt>
          <c:dPt>
            <c:idx val="10830"/>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549D-A35D-4391-AAFE-72E442723726}"/>
              </c:ext>
            </c:extLst>
          </c:dPt>
          <c:dPt>
            <c:idx val="10831"/>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549F-A35D-4391-AAFE-72E442723726}"/>
              </c:ext>
            </c:extLst>
          </c:dPt>
          <c:dPt>
            <c:idx val="10832"/>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54A1-A35D-4391-AAFE-72E442723726}"/>
              </c:ext>
            </c:extLst>
          </c:dPt>
          <c:dPt>
            <c:idx val="10833"/>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54A3-A35D-4391-AAFE-72E442723726}"/>
              </c:ext>
            </c:extLst>
          </c:dPt>
          <c:dPt>
            <c:idx val="10834"/>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54A5-A35D-4391-AAFE-72E442723726}"/>
              </c:ext>
            </c:extLst>
          </c:dPt>
          <c:dPt>
            <c:idx val="10835"/>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54A7-A35D-4391-AAFE-72E442723726}"/>
              </c:ext>
            </c:extLst>
          </c:dPt>
          <c:dPt>
            <c:idx val="10836"/>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4A9-A35D-4391-AAFE-72E442723726}"/>
              </c:ext>
            </c:extLst>
          </c:dPt>
          <c:dPt>
            <c:idx val="10837"/>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4AB-A35D-4391-AAFE-72E442723726}"/>
              </c:ext>
            </c:extLst>
          </c:dPt>
          <c:dPt>
            <c:idx val="10838"/>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4AD-A35D-4391-AAFE-72E442723726}"/>
              </c:ext>
            </c:extLst>
          </c:dPt>
          <c:dPt>
            <c:idx val="10839"/>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4AF-A35D-4391-AAFE-72E442723726}"/>
              </c:ext>
            </c:extLst>
          </c:dPt>
          <c:dPt>
            <c:idx val="10840"/>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4B1-A35D-4391-AAFE-72E442723726}"/>
              </c:ext>
            </c:extLst>
          </c:dPt>
          <c:dPt>
            <c:idx val="10841"/>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4B3-A35D-4391-AAFE-72E442723726}"/>
              </c:ext>
            </c:extLst>
          </c:dPt>
          <c:dPt>
            <c:idx val="10842"/>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54B5-A35D-4391-AAFE-72E442723726}"/>
              </c:ext>
            </c:extLst>
          </c:dPt>
          <c:dPt>
            <c:idx val="10843"/>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54B7-A35D-4391-AAFE-72E442723726}"/>
              </c:ext>
            </c:extLst>
          </c:dPt>
          <c:dPt>
            <c:idx val="10844"/>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54B9-A35D-4391-AAFE-72E442723726}"/>
              </c:ext>
            </c:extLst>
          </c:dPt>
          <c:dPt>
            <c:idx val="10845"/>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54BB-A35D-4391-AAFE-72E442723726}"/>
              </c:ext>
            </c:extLst>
          </c:dPt>
          <c:dPt>
            <c:idx val="10846"/>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54BD-A35D-4391-AAFE-72E442723726}"/>
              </c:ext>
            </c:extLst>
          </c:dPt>
          <c:dPt>
            <c:idx val="10847"/>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54BF-A35D-4391-AAFE-72E442723726}"/>
              </c:ext>
            </c:extLst>
          </c:dPt>
          <c:dPt>
            <c:idx val="10848"/>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4C1-A35D-4391-AAFE-72E442723726}"/>
              </c:ext>
            </c:extLst>
          </c:dPt>
          <c:dPt>
            <c:idx val="10849"/>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4C3-A35D-4391-AAFE-72E442723726}"/>
              </c:ext>
            </c:extLst>
          </c:dPt>
          <c:dPt>
            <c:idx val="10850"/>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4C5-A35D-4391-AAFE-72E442723726}"/>
              </c:ext>
            </c:extLst>
          </c:dPt>
          <c:dPt>
            <c:idx val="10851"/>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4C7-A35D-4391-AAFE-72E442723726}"/>
              </c:ext>
            </c:extLst>
          </c:dPt>
          <c:dPt>
            <c:idx val="10852"/>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4C9-A35D-4391-AAFE-72E442723726}"/>
              </c:ext>
            </c:extLst>
          </c:dPt>
          <c:dPt>
            <c:idx val="10853"/>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4CB-A35D-4391-AAFE-72E442723726}"/>
              </c:ext>
            </c:extLst>
          </c:dPt>
          <c:dPt>
            <c:idx val="10854"/>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54CD-A35D-4391-AAFE-72E442723726}"/>
              </c:ext>
            </c:extLst>
          </c:dPt>
          <c:dPt>
            <c:idx val="10855"/>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54CF-A35D-4391-AAFE-72E442723726}"/>
              </c:ext>
            </c:extLst>
          </c:dPt>
          <c:dPt>
            <c:idx val="10856"/>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54D1-A35D-4391-AAFE-72E442723726}"/>
              </c:ext>
            </c:extLst>
          </c:dPt>
          <c:dPt>
            <c:idx val="10857"/>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54D3-A35D-4391-AAFE-72E442723726}"/>
              </c:ext>
            </c:extLst>
          </c:dPt>
          <c:dPt>
            <c:idx val="10858"/>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54D5-A35D-4391-AAFE-72E442723726}"/>
              </c:ext>
            </c:extLst>
          </c:dPt>
          <c:dPt>
            <c:idx val="10859"/>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54D7-A35D-4391-AAFE-72E442723726}"/>
              </c:ext>
            </c:extLst>
          </c:dPt>
          <c:dPt>
            <c:idx val="10860"/>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54D9-A35D-4391-AAFE-72E442723726}"/>
              </c:ext>
            </c:extLst>
          </c:dPt>
          <c:dPt>
            <c:idx val="10861"/>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54DB-A35D-4391-AAFE-72E442723726}"/>
              </c:ext>
            </c:extLst>
          </c:dPt>
          <c:dPt>
            <c:idx val="10862"/>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54DD-A35D-4391-AAFE-72E442723726}"/>
              </c:ext>
            </c:extLst>
          </c:dPt>
          <c:dPt>
            <c:idx val="10863"/>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54DF-A35D-4391-AAFE-72E442723726}"/>
              </c:ext>
            </c:extLst>
          </c:dPt>
          <c:dPt>
            <c:idx val="10864"/>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54E1-A35D-4391-AAFE-72E442723726}"/>
              </c:ext>
            </c:extLst>
          </c:dPt>
          <c:dPt>
            <c:idx val="10865"/>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54E3-A35D-4391-AAFE-72E442723726}"/>
              </c:ext>
            </c:extLst>
          </c:dPt>
          <c:dPt>
            <c:idx val="10866"/>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4E5-A35D-4391-AAFE-72E442723726}"/>
              </c:ext>
            </c:extLst>
          </c:dPt>
          <c:dPt>
            <c:idx val="10867"/>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4E7-A35D-4391-AAFE-72E442723726}"/>
              </c:ext>
            </c:extLst>
          </c:dPt>
          <c:dPt>
            <c:idx val="10868"/>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4E9-A35D-4391-AAFE-72E442723726}"/>
              </c:ext>
            </c:extLst>
          </c:dPt>
          <c:dPt>
            <c:idx val="10869"/>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4EB-A35D-4391-AAFE-72E442723726}"/>
              </c:ext>
            </c:extLst>
          </c:dPt>
          <c:dPt>
            <c:idx val="10870"/>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4ED-A35D-4391-AAFE-72E442723726}"/>
              </c:ext>
            </c:extLst>
          </c:dPt>
          <c:dPt>
            <c:idx val="10871"/>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4EF-A35D-4391-AAFE-72E442723726}"/>
              </c:ext>
            </c:extLst>
          </c:dPt>
          <c:dPt>
            <c:idx val="10872"/>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54F1-A35D-4391-AAFE-72E442723726}"/>
              </c:ext>
            </c:extLst>
          </c:dPt>
          <c:dPt>
            <c:idx val="10873"/>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54F3-A35D-4391-AAFE-72E442723726}"/>
              </c:ext>
            </c:extLst>
          </c:dPt>
          <c:dPt>
            <c:idx val="10874"/>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54F5-A35D-4391-AAFE-72E442723726}"/>
              </c:ext>
            </c:extLst>
          </c:dPt>
          <c:dPt>
            <c:idx val="10875"/>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54F7-A35D-4391-AAFE-72E442723726}"/>
              </c:ext>
            </c:extLst>
          </c:dPt>
          <c:dPt>
            <c:idx val="10876"/>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54F9-A35D-4391-AAFE-72E442723726}"/>
              </c:ext>
            </c:extLst>
          </c:dPt>
          <c:dPt>
            <c:idx val="10877"/>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54FB-A35D-4391-AAFE-72E442723726}"/>
              </c:ext>
            </c:extLst>
          </c:dPt>
          <c:dPt>
            <c:idx val="10878"/>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4FD-A35D-4391-AAFE-72E442723726}"/>
              </c:ext>
            </c:extLst>
          </c:dPt>
          <c:dPt>
            <c:idx val="10879"/>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4FF-A35D-4391-AAFE-72E442723726}"/>
              </c:ext>
            </c:extLst>
          </c:dPt>
          <c:dPt>
            <c:idx val="10880"/>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501-A35D-4391-AAFE-72E442723726}"/>
              </c:ext>
            </c:extLst>
          </c:dPt>
          <c:dPt>
            <c:idx val="10881"/>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503-A35D-4391-AAFE-72E442723726}"/>
              </c:ext>
            </c:extLst>
          </c:dPt>
          <c:dPt>
            <c:idx val="10882"/>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505-A35D-4391-AAFE-72E442723726}"/>
              </c:ext>
            </c:extLst>
          </c:dPt>
          <c:dPt>
            <c:idx val="10883"/>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507-A35D-4391-AAFE-72E442723726}"/>
              </c:ext>
            </c:extLst>
          </c:dPt>
          <c:dPt>
            <c:idx val="10884"/>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5509-A35D-4391-AAFE-72E442723726}"/>
              </c:ext>
            </c:extLst>
          </c:dPt>
          <c:dPt>
            <c:idx val="10885"/>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550B-A35D-4391-AAFE-72E442723726}"/>
              </c:ext>
            </c:extLst>
          </c:dPt>
          <c:dPt>
            <c:idx val="10886"/>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550D-A35D-4391-AAFE-72E442723726}"/>
              </c:ext>
            </c:extLst>
          </c:dPt>
          <c:dPt>
            <c:idx val="10887"/>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550F-A35D-4391-AAFE-72E442723726}"/>
              </c:ext>
            </c:extLst>
          </c:dPt>
          <c:dPt>
            <c:idx val="10888"/>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5511-A35D-4391-AAFE-72E442723726}"/>
              </c:ext>
            </c:extLst>
          </c:dPt>
          <c:dPt>
            <c:idx val="10889"/>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5513-A35D-4391-AAFE-72E442723726}"/>
              </c:ext>
            </c:extLst>
          </c:dPt>
          <c:dPt>
            <c:idx val="10890"/>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515-A35D-4391-AAFE-72E442723726}"/>
              </c:ext>
            </c:extLst>
          </c:dPt>
          <c:dPt>
            <c:idx val="10891"/>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517-A35D-4391-AAFE-72E442723726}"/>
              </c:ext>
            </c:extLst>
          </c:dPt>
          <c:dPt>
            <c:idx val="10892"/>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519-A35D-4391-AAFE-72E442723726}"/>
              </c:ext>
            </c:extLst>
          </c:dPt>
          <c:dPt>
            <c:idx val="10893"/>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51B-A35D-4391-AAFE-72E442723726}"/>
              </c:ext>
            </c:extLst>
          </c:dPt>
          <c:dPt>
            <c:idx val="10894"/>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51D-A35D-4391-AAFE-72E442723726}"/>
              </c:ext>
            </c:extLst>
          </c:dPt>
          <c:dPt>
            <c:idx val="10895"/>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51F-A35D-4391-AAFE-72E442723726}"/>
              </c:ext>
            </c:extLst>
          </c:dPt>
          <c:dPt>
            <c:idx val="10896"/>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5521-A35D-4391-AAFE-72E442723726}"/>
              </c:ext>
            </c:extLst>
          </c:dPt>
          <c:dPt>
            <c:idx val="10897"/>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5523-A35D-4391-AAFE-72E442723726}"/>
              </c:ext>
            </c:extLst>
          </c:dPt>
          <c:dPt>
            <c:idx val="10898"/>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5525-A35D-4391-AAFE-72E442723726}"/>
              </c:ext>
            </c:extLst>
          </c:dPt>
          <c:dPt>
            <c:idx val="10899"/>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5527-A35D-4391-AAFE-72E442723726}"/>
              </c:ext>
            </c:extLst>
          </c:dPt>
          <c:dPt>
            <c:idx val="10900"/>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5529-A35D-4391-AAFE-72E442723726}"/>
              </c:ext>
            </c:extLst>
          </c:dPt>
          <c:dPt>
            <c:idx val="10901"/>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552B-A35D-4391-AAFE-72E442723726}"/>
              </c:ext>
            </c:extLst>
          </c:dPt>
          <c:dPt>
            <c:idx val="10902"/>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52D-A35D-4391-AAFE-72E442723726}"/>
              </c:ext>
            </c:extLst>
          </c:dPt>
          <c:dPt>
            <c:idx val="10903"/>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52F-A35D-4391-AAFE-72E442723726}"/>
              </c:ext>
            </c:extLst>
          </c:dPt>
          <c:dPt>
            <c:idx val="10904"/>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531-A35D-4391-AAFE-72E442723726}"/>
              </c:ext>
            </c:extLst>
          </c:dPt>
          <c:dPt>
            <c:idx val="10905"/>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533-A35D-4391-AAFE-72E442723726}"/>
              </c:ext>
            </c:extLst>
          </c:dPt>
          <c:dPt>
            <c:idx val="10906"/>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535-A35D-4391-AAFE-72E442723726}"/>
              </c:ext>
            </c:extLst>
          </c:dPt>
          <c:dPt>
            <c:idx val="10907"/>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537-A35D-4391-AAFE-72E442723726}"/>
              </c:ext>
            </c:extLst>
          </c:dPt>
          <c:dPt>
            <c:idx val="10908"/>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5539-A35D-4391-AAFE-72E442723726}"/>
              </c:ext>
            </c:extLst>
          </c:dPt>
          <c:dPt>
            <c:idx val="10909"/>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553B-A35D-4391-AAFE-72E442723726}"/>
              </c:ext>
            </c:extLst>
          </c:dPt>
          <c:dPt>
            <c:idx val="10910"/>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553D-A35D-4391-AAFE-72E442723726}"/>
              </c:ext>
            </c:extLst>
          </c:dPt>
          <c:dPt>
            <c:idx val="10911"/>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553F-A35D-4391-AAFE-72E442723726}"/>
              </c:ext>
            </c:extLst>
          </c:dPt>
          <c:dPt>
            <c:idx val="10912"/>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5541-A35D-4391-AAFE-72E442723726}"/>
              </c:ext>
            </c:extLst>
          </c:dPt>
          <c:dPt>
            <c:idx val="10913"/>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5543-A35D-4391-AAFE-72E442723726}"/>
              </c:ext>
            </c:extLst>
          </c:dPt>
          <c:dPt>
            <c:idx val="10914"/>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5545-A35D-4391-AAFE-72E442723726}"/>
              </c:ext>
            </c:extLst>
          </c:dPt>
          <c:dPt>
            <c:idx val="10915"/>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5547-A35D-4391-AAFE-72E442723726}"/>
              </c:ext>
            </c:extLst>
          </c:dPt>
          <c:dPt>
            <c:idx val="10916"/>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5549-A35D-4391-AAFE-72E442723726}"/>
              </c:ext>
            </c:extLst>
          </c:dPt>
          <c:dPt>
            <c:idx val="10917"/>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554B-A35D-4391-AAFE-72E442723726}"/>
              </c:ext>
            </c:extLst>
          </c:dPt>
          <c:dPt>
            <c:idx val="10918"/>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554D-A35D-4391-AAFE-72E442723726}"/>
              </c:ext>
            </c:extLst>
          </c:dPt>
          <c:dPt>
            <c:idx val="10919"/>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554F-A35D-4391-AAFE-72E442723726}"/>
              </c:ext>
            </c:extLst>
          </c:dPt>
          <c:dPt>
            <c:idx val="10920"/>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551-A35D-4391-AAFE-72E442723726}"/>
              </c:ext>
            </c:extLst>
          </c:dPt>
          <c:dPt>
            <c:idx val="10921"/>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553-A35D-4391-AAFE-72E442723726}"/>
              </c:ext>
            </c:extLst>
          </c:dPt>
          <c:dPt>
            <c:idx val="10922"/>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555-A35D-4391-AAFE-72E442723726}"/>
              </c:ext>
            </c:extLst>
          </c:dPt>
          <c:dPt>
            <c:idx val="10923"/>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557-A35D-4391-AAFE-72E442723726}"/>
              </c:ext>
            </c:extLst>
          </c:dPt>
          <c:dPt>
            <c:idx val="10924"/>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559-A35D-4391-AAFE-72E442723726}"/>
              </c:ext>
            </c:extLst>
          </c:dPt>
          <c:dPt>
            <c:idx val="10925"/>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55B-A35D-4391-AAFE-72E442723726}"/>
              </c:ext>
            </c:extLst>
          </c:dPt>
          <c:dPt>
            <c:idx val="10926"/>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555D-A35D-4391-AAFE-72E442723726}"/>
              </c:ext>
            </c:extLst>
          </c:dPt>
          <c:dPt>
            <c:idx val="10927"/>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555F-A35D-4391-AAFE-72E442723726}"/>
              </c:ext>
            </c:extLst>
          </c:dPt>
          <c:dPt>
            <c:idx val="10928"/>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5561-A35D-4391-AAFE-72E442723726}"/>
              </c:ext>
            </c:extLst>
          </c:dPt>
          <c:dPt>
            <c:idx val="10929"/>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5563-A35D-4391-AAFE-72E442723726}"/>
              </c:ext>
            </c:extLst>
          </c:dPt>
          <c:dPt>
            <c:idx val="10930"/>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5565-A35D-4391-AAFE-72E442723726}"/>
              </c:ext>
            </c:extLst>
          </c:dPt>
          <c:dPt>
            <c:idx val="10931"/>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5567-A35D-4391-AAFE-72E442723726}"/>
              </c:ext>
            </c:extLst>
          </c:dPt>
          <c:dPt>
            <c:idx val="10932"/>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569-A35D-4391-AAFE-72E442723726}"/>
              </c:ext>
            </c:extLst>
          </c:dPt>
          <c:dPt>
            <c:idx val="10933"/>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56B-A35D-4391-AAFE-72E442723726}"/>
              </c:ext>
            </c:extLst>
          </c:dPt>
          <c:dPt>
            <c:idx val="10934"/>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56D-A35D-4391-AAFE-72E442723726}"/>
              </c:ext>
            </c:extLst>
          </c:dPt>
          <c:dPt>
            <c:idx val="10935"/>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56F-A35D-4391-AAFE-72E442723726}"/>
              </c:ext>
            </c:extLst>
          </c:dPt>
          <c:dPt>
            <c:idx val="10936"/>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571-A35D-4391-AAFE-72E442723726}"/>
              </c:ext>
            </c:extLst>
          </c:dPt>
          <c:dPt>
            <c:idx val="10937"/>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573-A35D-4391-AAFE-72E442723726}"/>
              </c:ext>
            </c:extLst>
          </c:dPt>
          <c:dPt>
            <c:idx val="10938"/>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5575-A35D-4391-AAFE-72E442723726}"/>
              </c:ext>
            </c:extLst>
          </c:dPt>
          <c:dPt>
            <c:idx val="10939"/>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5577-A35D-4391-AAFE-72E442723726}"/>
              </c:ext>
            </c:extLst>
          </c:dPt>
          <c:dPt>
            <c:idx val="10940"/>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5579-A35D-4391-AAFE-72E442723726}"/>
              </c:ext>
            </c:extLst>
          </c:dPt>
          <c:dPt>
            <c:idx val="10941"/>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557B-A35D-4391-AAFE-72E442723726}"/>
              </c:ext>
            </c:extLst>
          </c:dPt>
          <c:dPt>
            <c:idx val="10942"/>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557D-A35D-4391-AAFE-72E442723726}"/>
              </c:ext>
            </c:extLst>
          </c:dPt>
          <c:dPt>
            <c:idx val="10943"/>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557F-A35D-4391-AAFE-72E442723726}"/>
              </c:ext>
            </c:extLst>
          </c:dPt>
          <c:dPt>
            <c:idx val="10944"/>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581-A35D-4391-AAFE-72E442723726}"/>
              </c:ext>
            </c:extLst>
          </c:dPt>
          <c:dPt>
            <c:idx val="10945"/>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583-A35D-4391-AAFE-72E442723726}"/>
              </c:ext>
            </c:extLst>
          </c:dPt>
          <c:dPt>
            <c:idx val="10946"/>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585-A35D-4391-AAFE-72E442723726}"/>
              </c:ext>
            </c:extLst>
          </c:dPt>
          <c:dPt>
            <c:idx val="10947"/>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587-A35D-4391-AAFE-72E442723726}"/>
              </c:ext>
            </c:extLst>
          </c:dPt>
          <c:dPt>
            <c:idx val="10948"/>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589-A35D-4391-AAFE-72E442723726}"/>
              </c:ext>
            </c:extLst>
          </c:dPt>
          <c:dPt>
            <c:idx val="10949"/>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58B-A35D-4391-AAFE-72E442723726}"/>
              </c:ext>
            </c:extLst>
          </c:dPt>
          <c:dPt>
            <c:idx val="10950"/>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558D-A35D-4391-AAFE-72E442723726}"/>
              </c:ext>
            </c:extLst>
          </c:dPt>
          <c:dPt>
            <c:idx val="10951"/>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558F-A35D-4391-AAFE-72E442723726}"/>
              </c:ext>
            </c:extLst>
          </c:dPt>
          <c:dPt>
            <c:idx val="10952"/>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5591-A35D-4391-AAFE-72E442723726}"/>
              </c:ext>
            </c:extLst>
          </c:dPt>
          <c:dPt>
            <c:idx val="10953"/>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5593-A35D-4391-AAFE-72E442723726}"/>
              </c:ext>
            </c:extLst>
          </c:dPt>
          <c:dPt>
            <c:idx val="10954"/>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5595-A35D-4391-AAFE-72E442723726}"/>
              </c:ext>
            </c:extLst>
          </c:dPt>
          <c:dPt>
            <c:idx val="10955"/>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5597-A35D-4391-AAFE-72E442723726}"/>
              </c:ext>
            </c:extLst>
          </c:dPt>
          <c:dPt>
            <c:idx val="10956"/>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599-A35D-4391-AAFE-72E442723726}"/>
              </c:ext>
            </c:extLst>
          </c:dPt>
          <c:dPt>
            <c:idx val="10957"/>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59B-A35D-4391-AAFE-72E442723726}"/>
              </c:ext>
            </c:extLst>
          </c:dPt>
          <c:dPt>
            <c:idx val="10958"/>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59D-A35D-4391-AAFE-72E442723726}"/>
              </c:ext>
            </c:extLst>
          </c:dPt>
          <c:dPt>
            <c:idx val="10959"/>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59F-A35D-4391-AAFE-72E442723726}"/>
              </c:ext>
            </c:extLst>
          </c:dPt>
          <c:dPt>
            <c:idx val="10960"/>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5A1-A35D-4391-AAFE-72E442723726}"/>
              </c:ext>
            </c:extLst>
          </c:dPt>
          <c:dPt>
            <c:idx val="10961"/>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5A3-A35D-4391-AAFE-72E442723726}"/>
              </c:ext>
            </c:extLst>
          </c:dPt>
          <c:dPt>
            <c:idx val="10962"/>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55A5-A35D-4391-AAFE-72E442723726}"/>
              </c:ext>
            </c:extLst>
          </c:dPt>
          <c:dPt>
            <c:idx val="10963"/>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55A7-A35D-4391-AAFE-72E442723726}"/>
              </c:ext>
            </c:extLst>
          </c:dPt>
          <c:dPt>
            <c:idx val="10964"/>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55A9-A35D-4391-AAFE-72E442723726}"/>
              </c:ext>
            </c:extLst>
          </c:dPt>
          <c:dPt>
            <c:idx val="10965"/>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55AB-A35D-4391-AAFE-72E442723726}"/>
              </c:ext>
            </c:extLst>
          </c:dPt>
          <c:dPt>
            <c:idx val="10966"/>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55AD-A35D-4391-AAFE-72E442723726}"/>
              </c:ext>
            </c:extLst>
          </c:dPt>
          <c:dPt>
            <c:idx val="10967"/>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55AF-A35D-4391-AAFE-72E442723726}"/>
              </c:ext>
            </c:extLst>
          </c:dPt>
          <c:dPt>
            <c:idx val="10968"/>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55B1-A35D-4391-AAFE-72E442723726}"/>
              </c:ext>
            </c:extLst>
          </c:dPt>
          <c:dPt>
            <c:idx val="10969"/>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55B3-A35D-4391-AAFE-72E442723726}"/>
              </c:ext>
            </c:extLst>
          </c:dPt>
          <c:dPt>
            <c:idx val="10970"/>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55B5-A35D-4391-AAFE-72E442723726}"/>
              </c:ext>
            </c:extLst>
          </c:dPt>
          <c:dPt>
            <c:idx val="10971"/>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55B7-A35D-4391-AAFE-72E442723726}"/>
              </c:ext>
            </c:extLst>
          </c:dPt>
          <c:dPt>
            <c:idx val="10972"/>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55B9-A35D-4391-AAFE-72E442723726}"/>
              </c:ext>
            </c:extLst>
          </c:dPt>
          <c:dPt>
            <c:idx val="10973"/>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55BB-A35D-4391-AAFE-72E442723726}"/>
              </c:ext>
            </c:extLst>
          </c:dPt>
          <c:dPt>
            <c:idx val="10974"/>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5BD-A35D-4391-AAFE-72E442723726}"/>
              </c:ext>
            </c:extLst>
          </c:dPt>
          <c:dPt>
            <c:idx val="10975"/>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5BF-A35D-4391-AAFE-72E442723726}"/>
              </c:ext>
            </c:extLst>
          </c:dPt>
          <c:dPt>
            <c:idx val="10976"/>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5C1-A35D-4391-AAFE-72E442723726}"/>
              </c:ext>
            </c:extLst>
          </c:dPt>
          <c:dPt>
            <c:idx val="10977"/>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5C3-A35D-4391-AAFE-72E442723726}"/>
              </c:ext>
            </c:extLst>
          </c:dPt>
          <c:dPt>
            <c:idx val="10978"/>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5C5-A35D-4391-AAFE-72E442723726}"/>
              </c:ext>
            </c:extLst>
          </c:dPt>
          <c:dPt>
            <c:idx val="10979"/>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5C7-A35D-4391-AAFE-72E442723726}"/>
              </c:ext>
            </c:extLst>
          </c:dPt>
          <c:dPt>
            <c:idx val="10980"/>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55C9-A35D-4391-AAFE-72E442723726}"/>
              </c:ext>
            </c:extLst>
          </c:dPt>
          <c:dPt>
            <c:idx val="10981"/>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55CB-A35D-4391-AAFE-72E442723726}"/>
              </c:ext>
            </c:extLst>
          </c:dPt>
          <c:dPt>
            <c:idx val="10982"/>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55CD-A35D-4391-AAFE-72E442723726}"/>
              </c:ext>
            </c:extLst>
          </c:dPt>
          <c:dPt>
            <c:idx val="10983"/>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55CF-A35D-4391-AAFE-72E442723726}"/>
              </c:ext>
            </c:extLst>
          </c:dPt>
          <c:dPt>
            <c:idx val="10984"/>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55D1-A35D-4391-AAFE-72E442723726}"/>
              </c:ext>
            </c:extLst>
          </c:dPt>
          <c:dPt>
            <c:idx val="10985"/>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55D3-A35D-4391-AAFE-72E442723726}"/>
              </c:ext>
            </c:extLst>
          </c:dPt>
          <c:dPt>
            <c:idx val="10986"/>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5D5-A35D-4391-AAFE-72E442723726}"/>
              </c:ext>
            </c:extLst>
          </c:dPt>
          <c:dPt>
            <c:idx val="10987"/>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5D7-A35D-4391-AAFE-72E442723726}"/>
              </c:ext>
            </c:extLst>
          </c:dPt>
          <c:dPt>
            <c:idx val="10988"/>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5D9-A35D-4391-AAFE-72E442723726}"/>
              </c:ext>
            </c:extLst>
          </c:dPt>
          <c:dPt>
            <c:idx val="10989"/>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5DB-A35D-4391-AAFE-72E442723726}"/>
              </c:ext>
            </c:extLst>
          </c:dPt>
          <c:dPt>
            <c:idx val="10990"/>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5DD-A35D-4391-AAFE-72E442723726}"/>
              </c:ext>
            </c:extLst>
          </c:dPt>
          <c:dPt>
            <c:idx val="10991"/>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5DF-A35D-4391-AAFE-72E442723726}"/>
              </c:ext>
            </c:extLst>
          </c:dPt>
          <c:dPt>
            <c:idx val="10992"/>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55E1-A35D-4391-AAFE-72E442723726}"/>
              </c:ext>
            </c:extLst>
          </c:dPt>
          <c:dPt>
            <c:idx val="10993"/>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55E3-A35D-4391-AAFE-72E442723726}"/>
              </c:ext>
            </c:extLst>
          </c:dPt>
          <c:dPt>
            <c:idx val="10994"/>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55E5-A35D-4391-AAFE-72E442723726}"/>
              </c:ext>
            </c:extLst>
          </c:dPt>
          <c:dPt>
            <c:idx val="10995"/>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55E7-A35D-4391-AAFE-72E442723726}"/>
              </c:ext>
            </c:extLst>
          </c:dPt>
          <c:dPt>
            <c:idx val="10996"/>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55E9-A35D-4391-AAFE-72E442723726}"/>
              </c:ext>
            </c:extLst>
          </c:dPt>
          <c:dPt>
            <c:idx val="10997"/>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55EB-A35D-4391-AAFE-72E442723726}"/>
              </c:ext>
            </c:extLst>
          </c:dPt>
          <c:dPt>
            <c:idx val="10998"/>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5ED-A35D-4391-AAFE-72E442723726}"/>
              </c:ext>
            </c:extLst>
          </c:dPt>
          <c:dPt>
            <c:idx val="10999"/>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5EF-A35D-4391-AAFE-72E442723726}"/>
              </c:ext>
            </c:extLst>
          </c:dPt>
          <c:dPt>
            <c:idx val="11000"/>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5F1-A35D-4391-AAFE-72E442723726}"/>
              </c:ext>
            </c:extLst>
          </c:dPt>
          <c:dPt>
            <c:idx val="11001"/>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5F3-A35D-4391-AAFE-72E442723726}"/>
              </c:ext>
            </c:extLst>
          </c:dPt>
          <c:dPt>
            <c:idx val="11002"/>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5F5-A35D-4391-AAFE-72E442723726}"/>
              </c:ext>
            </c:extLst>
          </c:dPt>
          <c:dPt>
            <c:idx val="11003"/>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5F7-A35D-4391-AAFE-72E442723726}"/>
              </c:ext>
            </c:extLst>
          </c:dPt>
          <c:dPt>
            <c:idx val="11004"/>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55F9-A35D-4391-AAFE-72E442723726}"/>
              </c:ext>
            </c:extLst>
          </c:dPt>
          <c:dPt>
            <c:idx val="11005"/>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55FB-A35D-4391-AAFE-72E442723726}"/>
              </c:ext>
            </c:extLst>
          </c:dPt>
          <c:dPt>
            <c:idx val="11006"/>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55FD-A35D-4391-AAFE-72E442723726}"/>
              </c:ext>
            </c:extLst>
          </c:dPt>
          <c:dPt>
            <c:idx val="11007"/>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55FF-A35D-4391-AAFE-72E442723726}"/>
              </c:ext>
            </c:extLst>
          </c:dPt>
          <c:dPt>
            <c:idx val="11008"/>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5601-A35D-4391-AAFE-72E442723726}"/>
              </c:ext>
            </c:extLst>
          </c:dPt>
          <c:dPt>
            <c:idx val="11009"/>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5603-A35D-4391-AAFE-72E442723726}"/>
              </c:ext>
            </c:extLst>
          </c:dPt>
          <c:dPt>
            <c:idx val="11010"/>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605-A35D-4391-AAFE-72E442723726}"/>
              </c:ext>
            </c:extLst>
          </c:dPt>
          <c:dPt>
            <c:idx val="11011"/>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607-A35D-4391-AAFE-72E442723726}"/>
              </c:ext>
            </c:extLst>
          </c:dPt>
          <c:dPt>
            <c:idx val="11012"/>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609-A35D-4391-AAFE-72E442723726}"/>
              </c:ext>
            </c:extLst>
          </c:dPt>
          <c:dPt>
            <c:idx val="11013"/>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60B-A35D-4391-AAFE-72E442723726}"/>
              </c:ext>
            </c:extLst>
          </c:dPt>
          <c:dPt>
            <c:idx val="11014"/>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60D-A35D-4391-AAFE-72E442723726}"/>
              </c:ext>
            </c:extLst>
          </c:dPt>
          <c:dPt>
            <c:idx val="11015"/>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60F-A35D-4391-AAFE-72E442723726}"/>
              </c:ext>
            </c:extLst>
          </c:dPt>
          <c:dPt>
            <c:idx val="11016"/>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5611-A35D-4391-AAFE-72E442723726}"/>
              </c:ext>
            </c:extLst>
          </c:dPt>
          <c:dPt>
            <c:idx val="11017"/>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5613-A35D-4391-AAFE-72E442723726}"/>
              </c:ext>
            </c:extLst>
          </c:dPt>
          <c:dPt>
            <c:idx val="11018"/>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5615-A35D-4391-AAFE-72E442723726}"/>
              </c:ext>
            </c:extLst>
          </c:dPt>
          <c:dPt>
            <c:idx val="11019"/>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5617-A35D-4391-AAFE-72E442723726}"/>
              </c:ext>
            </c:extLst>
          </c:dPt>
          <c:dPt>
            <c:idx val="11020"/>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5619-A35D-4391-AAFE-72E442723726}"/>
              </c:ext>
            </c:extLst>
          </c:dPt>
          <c:dPt>
            <c:idx val="11021"/>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561B-A35D-4391-AAFE-72E442723726}"/>
              </c:ext>
            </c:extLst>
          </c:dPt>
          <c:dPt>
            <c:idx val="11022"/>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561D-A35D-4391-AAFE-72E442723726}"/>
              </c:ext>
            </c:extLst>
          </c:dPt>
          <c:dPt>
            <c:idx val="11023"/>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561F-A35D-4391-AAFE-72E442723726}"/>
              </c:ext>
            </c:extLst>
          </c:dPt>
          <c:dPt>
            <c:idx val="11024"/>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5621-A35D-4391-AAFE-72E442723726}"/>
              </c:ext>
            </c:extLst>
          </c:dPt>
          <c:dPt>
            <c:idx val="11025"/>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5623-A35D-4391-AAFE-72E442723726}"/>
              </c:ext>
            </c:extLst>
          </c:dPt>
          <c:dPt>
            <c:idx val="11026"/>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5625-A35D-4391-AAFE-72E442723726}"/>
              </c:ext>
            </c:extLst>
          </c:dPt>
          <c:dPt>
            <c:idx val="11027"/>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5627-A35D-4391-AAFE-72E442723726}"/>
              </c:ext>
            </c:extLst>
          </c:dPt>
          <c:dPt>
            <c:idx val="11028"/>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629-A35D-4391-AAFE-72E442723726}"/>
              </c:ext>
            </c:extLst>
          </c:dPt>
          <c:dPt>
            <c:idx val="11029"/>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62B-A35D-4391-AAFE-72E442723726}"/>
              </c:ext>
            </c:extLst>
          </c:dPt>
          <c:dPt>
            <c:idx val="11030"/>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62D-A35D-4391-AAFE-72E442723726}"/>
              </c:ext>
            </c:extLst>
          </c:dPt>
          <c:dPt>
            <c:idx val="11031"/>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62F-A35D-4391-AAFE-72E442723726}"/>
              </c:ext>
            </c:extLst>
          </c:dPt>
          <c:dPt>
            <c:idx val="11032"/>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631-A35D-4391-AAFE-72E442723726}"/>
              </c:ext>
            </c:extLst>
          </c:dPt>
          <c:dPt>
            <c:idx val="11033"/>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633-A35D-4391-AAFE-72E442723726}"/>
              </c:ext>
            </c:extLst>
          </c:dPt>
          <c:dPt>
            <c:idx val="11034"/>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5635-A35D-4391-AAFE-72E442723726}"/>
              </c:ext>
            </c:extLst>
          </c:dPt>
          <c:dPt>
            <c:idx val="11035"/>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5637-A35D-4391-AAFE-72E442723726}"/>
              </c:ext>
            </c:extLst>
          </c:dPt>
          <c:dPt>
            <c:idx val="11036"/>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5639-A35D-4391-AAFE-72E442723726}"/>
              </c:ext>
            </c:extLst>
          </c:dPt>
          <c:dPt>
            <c:idx val="11037"/>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563B-A35D-4391-AAFE-72E442723726}"/>
              </c:ext>
            </c:extLst>
          </c:dPt>
          <c:dPt>
            <c:idx val="11038"/>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563D-A35D-4391-AAFE-72E442723726}"/>
              </c:ext>
            </c:extLst>
          </c:dPt>
          <c:dPt>
            <c:idx val="11039"/>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563F-A35D-4391-AAFE-72E442723726}"/>
              </c:ext>
            </c:extLst>
          </c:dPt>
          <c:dPt>
            <c:idx val="11040"/>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641-A35D-4391-AAFE-72E442723726}"/>
              </c:ext>
            </c:extLst>
          </c:dPt>
          <c:dPt>
            <c:idx val="11041"/>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643-A35D-4391-AAFE-72E442723726}"/>
              </c:ext>
            </c:extLst>
          </c:dPt>
          <c:dPt>
            <c:idx val="11042"/>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645-A35D-4391-AAFE-72E442723726}"/>
              </c:ext>
            </c:extLst>
          </c:dPt>
          <c:dPt>
            <c:idx val="11043"/>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647-A35D-4391-AAFE-72E442723726}"/>
              </c:ext>
            </c:extLst>
          </c:dPt>
          <c:dPt>
            <c:idx val="11044"/>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649-A35D-4391-AAFE-72E442723726}"/>
              </c:ext>
            </c:extLst>
          </c:dPt>
          <c:dPt>
            <c:idx val="11045"/>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64B-A35D-4391-AAFE-72E442723726}"/>
              </c:ext>
            </c:extLst>
          </c:dPt>
          <c:dPt>
            <c:idx val="11046"/>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564D-A35D-4391-AAFE-72E442723726}"/>
              </c:ext>
            </c:extLst>
          </c:dPt>
          <c:dPt>
            <c:idx val="11047"/>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564F-A35D-4391-AAFE-72E442723726}"/>
              </c:ext>
            </c:extLst>
          </c:dPt>
          <c:dPt>
            <c:idx val="11048"/>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5651-A35D-4391-AAFE-72E442723726}"/>
              </c:ext>
            </c:extLst>
          </c:dPt>
          <c:dPt>
            <c:idx val="11049"/>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5653-A35D-4391-AAFE-72E442723726}"/>
              </c:ext>
            </c:extLst>
          </c:dPt>
          <c:dPt>
            <c:idx val="11050"/>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5655-A35D-4391-AAFE-72E442723726}"/>
              </c:ext>
            </c:extLst>
          </c:dPt>
          <c:dPt>
            <c:idx val="11051"/>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5657-A35D-4391-AAFE-72E442723726}"/>
              </c:ext>
            </c:extLst>
          </c:dPt>
          <c:dPt>
            <c:idx val="11052"/>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659-A35D-4391-AAFE-72E442723726}"/>
              </c:ext>
            </c:extLst>
          </c:dPt>
          <c:dPt>
            <c:idx val="11053"/>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65B-A35D-4391-AAFE-72E442723726}"/>
              </c:ext>
            </c:extLst>
          </c:dPt>
          <c:dPt>
            <c:idx val="11054"/>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65D-A35D-4391-AAFE-72E442723726}"/>
              </c:ext>
            </c:extLst>
          </c:dPt>
          <c:dPt>
            <c:idx val="11055"/>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65F-A35D-4391-AAFE-72E442723726}"/>
              </c:ext>
            </c:extLst>
          </c:dPt>
          <c:dPt>
            <c:idx val="11056"/>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661-A35D-4391-AAFE-72E442723726}"/>
              </c:ext>
            </c:extLst>
          </c:dPt>
          <c:dPt>
            <c:idx val="11057"/>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663-A35D-4391-AAFE-72E442723726}"/>
              </c:ext>
            </c:extLst>
          </c:dPt>
          <c:dPt>
            <c:idx val="11058"/>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5665-A35D-4391-AAFE-72E442723726}"/>
              </c:ext>
            </c:extLst>
          </c:dPt>
          <c:dPt>
            <c:idx val="11059"/>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5667-A35D-4391-AAFE-72E442723726}"/>
              </c:ext>
            </c:extLst>
          </c:dPt>
          <c:dPt>
            <c:idx val="11060"/>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5669-A35D-4391-AAFE-72E442723726}"/>
              </c:ext>
            </c:extLst>
          </c:dPt>
          <c:dPt>
            <c:idx val="11061"/>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566B-A35D-4391-AAFE-72E442723726}"/>
              </c:ext>
            </c:extLst>
          </c:dPt>
          <c:dPt>
            <c:idx val="11062"/>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566D-A35D-4391-AAFE-72E442723726}"/>
              </c:ext>
            </c:extLst>
          </c:dPt>
          <c:dPt>
            <c:idx val="11063"/>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566F-A35D-4391-AAFE-72E442723726}"/>
              </c:ext>
            </c:extLst>
          </c:dPt>
          <c:dPt>
            <c:idx val="11064"/>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671-A35D-4391-AAFE-72E442723726}"/>
              </c:ext>
            </c:extLst>
          </c:dPt>
          <c:dPt>
            <c:idx val="11065"/>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673-A35D-4391-AAFE-72E442723726}"/>
              </c:ext>
            </c:extLst>
          </c:dPt>
          <c:dPt>
            <c:idx val="11066"/>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675-A35D-4391-AAFE-72E442723726}"/>
              </c:ext>
            </c:extLst>
          </c:dPt>
          <c:dPt>
            <c:idx val="11067"/>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677-A35D-4391-AAFE-72E442723726}"/>
              </c:ext>
            </c:extLst>
          </c:dPt>
          <c:dPt>
            <c:idx val="11068"/>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679-A35D-4391-AAFE-72E442723726}"/>
              </c:ext>
            </c:extLst>
          </c:dPt>
          <c:dPt>
            <c:idx val="11069"/>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67B-A35D-4391-AAFE-72E442723726}"/>
              </c:ext>
            </c:extLst>
          </c:dPt>
          <c:dPt>
            <c:idx val="11070"/>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567D-A35D-4391-AAFE-72E442723726}"/>
              </c:ext>
            </c:extLst>
          </c:dPt>
          <c:dPt>
            <c:idx val="11071"/>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567F-A35D-4391-AAFE-72E442723726}"/>
              </c:ext>
            </c:extLst>
          </c:dPt>
          <c:dPt>
            <c:idx val="11072"/>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5681-A35D-4391-AAFE-72E442723726}"/>
              </c:ext>
            </c:extLst>
          </c:dPt>
          <c:dPt>
            <c:idx val="11073"/>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5683-A35D-4391-AAFE-72E442723726}"/>
              </c:ext>
            </c:extLst>
          </c:dPt>
          <c:dPt>
            <c:idx val="11074"/>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5685-A35D-4391-AAFE-72E442723726}"/>
              </c:ext>
            </c:extLst>
          </c:dPt>
          <c:dPt>
            <c:idx val="11075"/>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5687-A35D-4391-AAFE-72E442723726}"/>
              </c:ext>
            </c:extLst>
          </c:dPt>
          <c:dPt>
            <c:idx val="11076"/>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5689-A35D-4391-AAFE-72E442723726}"/>
              </c:ext>
            </c:extLst>
          </c:dPt>
          <c:dPt>
            <c:idx val="11077"/>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568B-A35D-4391-AAFE-72E442723726}"/>
              </c:ext>
            </c:extLst>
          </c:dPt>
          <c:dPt>
            <c:idx val="11078"/>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568D-A35D-4391-AAFE-72E442723726}"/>
              </c:ext>
            </c:extLst>
          </c:dPt>
          <c:dPt>
            <c:idx val="11079"/>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568F-A35D-4391-AAFE-72E442723726}"/>
              </c:ext>
            </c:extLst>
          </c:dPt>
          <c:dPt>
            <c:idx val="11080"/>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5691-A35D-4391-AAFE-72E442723726}"/>
              </c:ext>
            </c:extLst>
          </c:dPt>
          <c:dPt>
            <c:idx val="11081"/>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5693-A35D-4391-AAFE-72E442723726}"/>
              </c:ext>
            </c:extLst>
          </c:dPt>
          <c:dPt>
            <c:idx val="11082"/>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695-A35D-4391-AAFE-72E442723726}"/>
              </c:ext>
            </c:extLst>
          </c:dPt>
          <c:dPt>
            <c:idx val="11083"/>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697-A35D-4391-AAFE-72E442723726}"/>
              </c:ext>
            </c:extLst>
          </c:dPt>
          <c:dPt>
            <c:idx val="11084"/>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699-A35D-4391-AAFE-72E442723726}"/>
              </c:ext>
            </c:extLst>
          </c:dPt>
          <c:dPt>
            <c:idx val="11085"/>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69B-A35D-4391-AAFE-72E442723726}"/>
              </c:ext>
            </c:extLst>
          </c:dPt>
          <c:dPt>
            <c:idx val="11086"/>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69D-A35D-4391-AAFE-72E442723726}"/>
              </c:ext>
            </c:extLst>
          </c:dPt>
          <c:dPt>
            <c:idx val="11087"/>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69F-A35D-4391-AAFE-72E442723726}"/>
              </c:ext>
            </c:extLst>
          </c:dPt>
          <c:dPt>
            <c:idx val="11088"/>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56A1-A35D-4391-AAFE-72E442723726}"/>
              </c:ext>
            </c:extLst>
          </c:dPt>
          <c:dPt>
            <c:idx val="11089"/>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56A3-A35D-4391-AAFE-72E442723726}"/>
              </c:ext>
            </c:extLst>
          </c:dPt>
          <c:dPt>
            <c:idx val="11090"/>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56A5-A35D-4391-AAFE-72E442723726}"/>
              </c:ext>
            </c:extLst>
          </c:dPt>
          <c:dPt>
            <c:idx val="11091"/>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56A7-A35D-4391-AAFE-72E442723726}"/>
              </c:ext>
            </c:extLst>
          </c:dPt>
          <c:dPt>
            <c:idx val="11092"/>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56A9-A35D-4391-AAFE-72E442723726}"/>
              </c:ext>
            </c:extLst>
          </c:dPt>
          <c:dPt>
            <c:idx val="11093"/>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56AB-A35D-4391-AAFE-72E442723726}"/>
              </c:ext>
            </c:extLst>
          </c:dPt>
          <c:dPt>
            <c:idx val="11094"/>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6AD-A35D-4391-AAFE-72E442723726}"/>
              </c:ext>
            </c:extLst>
          </c:dPt>
          <c:dPt>
            <c:idx val="11095"/>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6AF-A35D-4391-AAFE-72E442723726}"/>
              </c:ext>
            </c:extLst>
          </c:dPt>
          <c:dPt>
            <c:idx val="11096"/>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6B1-A35D-4391-AAFE-72E442723726}"/>
              </c:ext>
            </c:extLst>
          </c:dPt>
          <c:dPt>
            <c:idx val="11097"/>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6B3-A35D-4391-AAFE-72E442723726}"/>
              </c:ext>
            </c:extLst>
          </c:dPt>
          <c:dPt>
            <c:idx val="11098"/>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6B5-A35D-4391-AAFE-72E442723726}"/>
              </c:ext>
            </c:extLst>
          </c:dPt>
          <c:dPt>
            <c:idx val="11099"/>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6B7-A35D-4391-AAFE-72E442723726}"/>
              </c:ext>
            </c:extLst>
          </c:dPt>
          <c:dPt>
            <c:idx val="11100"/>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56B9-A35D-4391-AAFE-72E442723726}"/>
              </c:ext>
            </c:extLst>
          </c:dPt>
          <c:dPt>
            <c:idx val="11101"/>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56BB-A35D-4391-AAFE-72E442723726}"/>
              </c:ext>
            </c:extLst>
          </c:dPt>
          <c:dPt>
            <c:idx val="11102"/>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56BD-A35D-4391-AAFE-72E442723726}"/>
              </c:ext>
            </c:extLst>
          </c:dPt>
          <c:dPt>
            <c:idx val="11103"/>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56BF-A35D-4391-AAFE-72E442723726}"/>
              </c:ext>
            </c:extLst>
          </c:dPt>
          <c:dPt>
            <c:idx val="11104"/>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56C1-A35D-4391-AAFE-72E442723726}"/>
              </c:ext>
            </c:extLst>
          </c:dPt>
          <c:dPt>
            <c:idx val="11105"/>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56C3-A35D-4391-AAFE-72E442723726}"/>
              </c:ext>
            </c:extLst>
          </c:dPt>
          <c:dPt>
            <c:idx val="11106"/>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6C5-A35D-4391-AAFE-72E442723726}"/>
              </c:ext>
            </c:extLst>
          </c:dPt>
          <c:dPt>
            <c:idx val="11107"/>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6C7-A35D-4391-AAFE-72E442723726}"/>
              </c:ext>
            </c:extLst>
          </c:dPt>
          <c:dPt>
            <c:idx val="11108"/>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6C9-A35D-4391-AAFE-72E442723726}"/>
              </c:ext>
            </c:extLst>
          </c:dPt>
          <c:dPt>
            <c:idx val="11109"/>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6CB-A35D-4391-AAFE-72E442723726}"/>
              </c:ext>
            </c:extLst>
          </c:dPt>
          <c:dPt>
            <c:idx val="11110"/>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6CD-A35D-4391-AAFE-72E442723726}"/>
              </c:ext>
            </c:extLst>
          </c:dPt>
          <c:dPt>
            <c:idx val="11111"/>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6CF-A35D-4391-AAFE-72E442723726}"/>
              </c:ext>
            </c:extLst>
          </c:dPt>
          <c:dPt>
            <c:idx val="11112"/>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56D1-A35D-4391-AAFE-72E442723726}"/>
              </c:ext>
            </c:extLst>
          </c:dPt>
          <c:dPt>
            <c:idx val="11113"/>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56D3-A35D-4391-AAFE-72E442723726}"/>
              </c:ext>
            </c:extLst>
          </c:dPt>
          <c:dPt>
            <c:idx val="11114"/>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56D5-A35D-4391-AAFE-72E442723726}"/>
              </c:ext>
            </c:extLst>
          </c:dPt>
          <c:dPt>
            <c:idx val="11115"/>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56D7-A35D-4391-AAFE-72E442723726}"/>
              </c:ext>
            </c:extLst>
          </c:dPt>
          <c:dPt>
            <c:idx val="11116"/>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56D9-A35D-4391-AAFE-72E442723726}"/>
              </c:ext>
            </c:extLst>
          </c:dPt>
          <c:dPt>
            <c:idx val="11117"/>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56DB-A35D-4391-AAFE-72E442723726}"/>
              </c:ext>
            </c:extLst>
          </c:dPt>
          <c:dPt>
            <c:idx val="11118"/>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6DD-A35D-4391-AAFE-72E442723726}"/>
              </c:ext>
            </c:extLst>
          </c:dPt>
          <c:dPt>
            <c:idx val="11119"/>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6DF-A35D-4391-AAFE-72E442723726}"/>
              </c:ext>
            </c:extLst>
          </c:dPt>
          <c:dPt>
            <c:idx val="11120"/>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6E1-A35D-4391-AAFE-72E442723726}"/>
              </c:ext>
            </c:extLst>
          </c:dPt>
          <c:dPt>
            <c:idx val="11121"/>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6E3-A35D-4391-AAFE-72E442723726}"/>
              </c:ext>
            </c:extLst>
          </c:dPt>
          <c:dPt>
            <c:idx val="11122"/>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6E5-A35D-4391-AAFE-72E442723726}"/>
              </c:ext>
            </c:extLst>
          </c:dPt>
          <c:dPt>
            <c:idx val="11123"/>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6E7-A35D-4391-AAFE-72E442723726}"/>
              </c:ext>
            </c:extLst>
          </c:dPt>
          <c:dPt>
            <c:idx val="11124"/>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56E9-A35D-4391-AAFE-72E442723726}"/>
              </c:ext>
            </c:extLst>
          </c:dPt>
          <c:dPt>
            <c:idx val="11125"/>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56EB-A35D-4391-AAFE-72E442723726}"/>
              </c:ext>
            </c:extLst>
          </c:dPt>
          <c:dPt>
            <c:idx val="11126"/>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56ED-A35D-4391-AAFE-72E442723726}"/>
              </c:ext>
            </c:extLst>
          </c:dPt>
          <c:dPt>
            <c:idx val="11127"/>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56EF-A35D-4391-AAFE-72E442723726}"/>
              </c:ext>
            </c:extLst>
          </c:dPt>
          <c:dPt>
            <c:idx val="11128"/>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56F1-A35D-4391-AAFE-72E442723726}"/>
              </c:ext>
            </c:extLst>
          </c:dPt>
          <c:dPt>
            <c:idx val="11129"/>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56F3-A35D-4391-AAFE-72E442723726}"/>
              </c:ext>
            </c:extLst>
          </c:dPt>
          <c:dPt>
            <c:idx val="11130"/>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56F5-A35D-4391-AAFE-72E442723726}"/>
              </c:ext>
            </c:extLst>
          </c:dPt>
          <c:dPt>
            <c:idx val="11131"/>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56F7-A35D-4391-AAFE-72E442723726}"/>
              </c:ext>
            </c:extLst>
          </c:dPt>
          <c:dPt>
            <c:idx val="11132"/>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56F9-A35D-4391-AAFE-72E442723726}"/>
              </c:ext>
            </c:extLst>
          </c:dPt>
          <c:dPt>
            <c:idx val="11133"/>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56FB-A35D-4391-AAFE-72E442723726}"/>
              </c:ext>
            </c:extLst>
          </c:dPt>
          <c:dPt>
            <c:idx val="11134"/>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56FD-A35D-4391-AAFE-72E442723726}"/>
              </c:ext>
            </c:extLst>
          </c:dPt>
          <c:dPt>
            <c:idx val="11135"/>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56FF-A35D-4391-AAFE-72E442723726}"/>
              </c:ext>
            </c:extLst>
          </c:dPt>
          <c:dPt>
            <c:idx val="11136"/>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701-A35D-4391-AAFE-72E442723726}"/>
              </c:ext>
            </c:extLst>
          </c:dPt>
          <c:dPt>
            <c:idx val="11137"/>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703-A35D-4391-AAFE-72E442723726}"/>
              </c:ext>
            </c:extLst>
          </c:dPt>
          <c:dPt>
            <c:idx val="11138"/>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705-A35D-4391-AAFE-72E442723726}"/>
              </c:ext>
            </c:extLst>
          </c:dPt>
          <c:dPt>
            <c:idx val="11139"/>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707-A35D-4391-AAFE-72E442723726}"/>
              </c:ext>
            </c:extLst>
          </c:dPt>
          <c:dPt>
            <c:idx val="11140"/>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709-A35D-4391-AAFE-72E442723726}"/>
              </c:ext>
            </c:extLst>
          </c:dPt>
          <c:dPt>
            <c:idx val="11141"/>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70B-A35D-4391-AAFE-72E442723726}"/>
              </c:ext>
            </c:extLst>
          </c:dPt>
          <c:dPt>
            <c:idx val="11142"/>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570D-A35D-4391-AAFE-72E442723726}"/>
              </c:ext>
            </c:extLst>
          </c:dPt>
          <c:dPt>
            <c:idx val="11143"/>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570F-A35D-4391-AAFE-72E442723726}"/>
              </c:ext>
            </c:extLst>
          </c:dPt>
          <c:dPt>
            <c:idx val="11144"/>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5711-A35D-4391-AAFE-72E442723726}"/>
              </c:ext>
            </c:extLst>
          </c:dPt>
          <c:dPt>
            <c:idx val="11145"/>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5713-A35D-4391-AAFE-72E442723726}"/>
              </c:ext>
            </c:extLst>
          </c:dPt>
          <c:dPt>
            <c:idx val="11146"/>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5715-A35D-4391-AAFE-72E442723726}"/>
              </c:ext>
            </c:extLst>
          </c:dPt>
          <c:dPt>
            <c:idx val="11147"/>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5717-A35D-4391-AAFE-72E442723726}"/>
              </c:ext>
            </c:extLst>
          </c:dPt>
          <c:dPt>
            <c:idx val="11148"/>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719-A35D-4391-AAFE-72E442723726}"/>
              </c:ext>
            </c:extLst>
          </c:dPt>
          <c:dPt>
            <c:idx val="11149"/>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71B-A35D-4391-AAFE-72E442723726}"/>
              </c:ext>
            </c:extLst>
          </c:dPt>
          <c:dPt>
            <c:idx val="11150"/>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71D-A35D-4391-AAFE-72E442723726}"/>
              </c:ext>
            </c:extLst>
          </c:dPt>
          <c:dPt>
            <c:idx val="11151"/>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71F-A35D-4391-AAFE-72E442723726}"/>
              </c:ext>
            </c:extLst>
          </c:dPt>
          <c:dPt>
            <c:idx val="11152"/>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721-A35D-4391-AAFE-72E442723726}"/>
              </c:ext>
            </c:extLst>
          </c:dPt>
          <c:dPt>
            <c:idx val="11153"/>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723-A35D-4391-AAFE-72E442723726}"/>
              </c:ext>
            </c:extLst>
          </c:dPt>
          <c:dPt>
            <c:idx val="11154"/>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5725-A35D-4391-AAFE-72E442723726}"/>
              </c:ext>
            </c:extLst>
          </c:dPt>
          <c:dPt>
            <c:idx val="11155"/>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5727-A35D-4391-AAFE-72E442723726}"/>
              </c:ext>
            </c:extLst>
          </c:dPt>
          <c:dPt>
            <c:idx val="11156"/>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5729-A35D-4391-AAFE-72E442723726}"/>
              </c:ext>
            </c:extLst>
          </c:dPt>
          <c:dPt>
            <c:idx val="11157"/>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572B-A35D-4391-AAFE-72E442723726}"/>
              </c:ext>
            </c:extLst>
          </c:dPt>
          <c:dPt>
            <c:idx val="11158"/>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572D-A35D-4391-AAFE-72E442723726}"/>
              </c:ext>
            </c:extLst>
          </c:dPt>
          <c:dPt>
            <c:idx val="11159"/>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572F-A35D-4391-AAFE-72E442723726}"/>
              </c:ext>
            </c:extLst>
          </c:dPt>
          <c:dPt>
            <c:idx val="11160"/>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731-A35D-4391-AAFE-72E442723726}"/>
              </c:ext>
            </c:extLst>
          </c:dPt>
          <c:dPt>
            <c:idx val="11161"/>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733-A35D-4391-AAFE-72E442723726}"/>
              </c:ext>
            </c:extLst>
          </c:dPt>
          <c:dPt>
            <c:idx val="11162"/>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735-A35D-4391-AAFE-72E442723726}"/>
              </c:ext>
            </c:extLst>
          </c:dPt>
          <c:dPt>
            <c:idx val="11163"/>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737-A35D-4391-AAFE-72E442723726}"/>
              </c:ext>
            </c:extLst>
          </c:dPt>
          <c:dPt>
            <c:idx val="11164"/>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739-A35D-4391-AAFE-72E442723726}"/>
              </c:ext>
            </c:extLst>
          </c:dPt>
          <c:dPt>
            <c:idx val="11165"/>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73B-A35D-4391-AAFE-72E442723726}"/>
              </c:ext>
            </c:extLst>
          </c:dPt>
          <c:dPt>
            <c:idx val="11166"/>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573D-A35D-4391-AAFE-72E442723726}"/>
              </c:ext>
            </c:extLst>
          </c:dPt>
          <c:dPt>
            <c:idx val="11167"/>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573F-A35D-4391-AAFE-72E442723726}"/>
              </c:ext>
            </c:extLst>
          </c:dPt>
          <c:dPt>
            <c:idx val="11168"/>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5741-A35D-4391-AAFE-72E442723726}"/>
              </c:ext>
            </c:extLst>
          </c:dPt>
          <c:dPt>
            <c:idx val="11169"/>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5743-A35D-4391-AAFE-72E442723726}"/>
              </c:ext>
            </c:extLst>
          </c:dPt>
          <c:dPt>
            <c:idx val="11170"/>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5745-A35D-4391-AAFE-72E442723726}"/>
              </c:ext>
            </c:extLst>
          </c:dPt>
          <c:dPt>
            <c:idx val="11171"/>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5747-A35D-4391-AAFE-72E442723726}"/>
              </c:ext>
            </c:extLst>
          </c:dPt>
          <c:dPt>
            <c:idx val="11172"/>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749-A35D-4391-AAFE-72E442723726}"/>
              </c:ext>
            </c:extLst>
          </c:dPt>
          <c:dPt>
            <c:idx val="11173"/>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74B-A35D-4391-AAFE-72E442723726}"/>
              </c:ext>
            </c:extLst>
          </c:dPt>
          <c:dPt>
            <c:idx val="11174"/>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74D-A35D-4391-AAFE-72E442723726}"/>
              </c:ext>
            </c:extLst>
          </c:dPt>
          <c:dPt>
            <c:idx val="11175"/>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74F-A35D-4391-AAFE-72E442723726}"/>
              </c:ext>
            </c:extLst>
          </c:dPt>
          <c:dPt>
            <c:idx val="11176"/>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751-A35D-4391-AAFE-72E442723726}"/>
              </c:ext>
            </c:extLst>
          </c:dPt>
          <c:dPt>
            <c:idx val="11177"/>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753-A35D-4391-AAFE-72E442723726}"/>
              </c:ext>
            </c:extLst>
          </c:dPt>
          <c:dPt>
            <c:idx val="11178"/>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5755-A35D-4391-AAFE-72E442723726}"/>
              </c:ext>
            </c:extLst>
          </c:dPt>
          <c:dPt>
            <c:idx val="11179"/>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5757-A35D-4391-AAFE-72E442723726}"/>
              </c:ext>
            </c:extLst>
          </c:dPt>
          <c:dPt>
            <c:idx val="11180"/>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5759-A35D-4391-AAFE-72E442723726}"/>
              </c:ext>
            </c:extLst>
          </c:dPt>
          <c:dPt>
            <c:idx val="11181"/>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575B-A35D-4391-AAFE-72E442723726}"/>
              </c:ext>
            </c:extLst>
          </c:dPt>
          <c:dPt>
            <c:idx val="11182"/>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575D-A35D-4391-AAFE-72E442723726}"/>
              </c:ext>
            </c:extLst>
          </c:dPt>
          <c:dPt>
            <c:idx val="11183"/>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575F-A35D-4391-AAFE-72E442723726}"/>
              </c:ext>
            </c:extLst>
          </c:dPt>
          <c:dPt>
            <c:idx val="11184"/>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5761-A35D-4391-AAFE-72E442723726}"/>
              </c:ext>
            </c:extLst>
          </c:dPt>
          <c:dPt>
            <c:idx val="11185"/>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5763-A35D-4391-AAFE-72E442723726}"/>
              </c:ext>
            </c:extLst>
          </c:dPt>
          <c:dPt>
            <c:idx val="11186"/>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5765-A35D-4391-AAFE-72E442723726}"/>
              </c:ext>
            </c:extLst>
          </c:dPt>
          <c:dPt>
            <c:idx val="11187"/>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5767-A35D-4391-AAFE-72E442723726}"/>
              </c:ext>
            </c:extLst>
          </c:dPt>
          <c:dPt>
            <c:idx val="11188"/>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5769-A35D-4391-AAFE-72E442723726}"/>
              </c:ext>
            </c:extLst>
          </c:dPt>
          <c:dPt>
            <c:idx val="11189"/>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576B-A35D-4391-AAFE-72E442723726}"/>
              </c:ext>
            </c:extLst>
          </c:dPt>
          <c:dPt>
            <c:idx val="11190"/>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76D-A35D-4391-AAFE-72E442723726}"/>
              </c:ext>
            </c:extLst>
          </c:dPt>
          <c:dPt>
            <c:idx val="11191"/>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76F-A35D-4391-AAFE-72E442723726}"/>
              </c:ext>
            </c:extLst>
          </c:dPt>
          <c:dPt>
            <c:idx val="11192"/>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771-A35D-4391-AAFE-72E442723726}"/>
              </c:ext>
            </c:extLst>
          </c:dPt>
          <c:dPt>
            <c:idx val="11193"/>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773-A35D-4391-AAFE-72E442723726}"/>
              </c:ext>
            </c:extLst>
          </c:dPt>
          <c:dPt>
            <c:idx val="11194"/>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775-A35D-4391-AAFE-72E442723726}"/>
              </c:ext>
            </c:extLst>
          </c:dPt>
          <c:dPt>
            <c:idx val="11195"/>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777-A35D-4391-AAFE-72E442723726}"/>
              </c:ext>
            </c:extLst>
          </c:dPt>
          <c:dPt>
            <c:idx val="11196"/>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5779-A35D-4391-AAFE-72E442723726}"/>
              </c:ext>
            </c:extLst>
          </c:dPt>
          <c:dPt>
            <c:idx val="11197"/>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577B-A35D-4391-AAFE-72E442723726}"/>
              </c:ext>
            </c:extLst>
          </c:dPt>
          <c:dPt>
            <c:idx val="11198"/>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577D-A35D-4391-AAFE-72E442723726}"/>
              </c:ext>
            </c:extLst>
          </c:dPt>
          <c:dPt>
            <c:idx val="11199"/>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577F-A35D-4391-AAFE-72E442723726}"/>
              </c:ext>
            </c:extLst>
          </c:dPt>
          <c:dPt>
            <c:idx val="11200"/>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5781-A35D-4391-AAFE-72E442723726}"/>
              </c:ext>
            </c:extLst>
          </c:dPt>
          <c:dPt>
            <c:idx val="11201"/>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5783-A35D-4391-AAFE-72E442723726}"/>
              </c:ext>
            </c:extLst>
          </c:dPt>
          <c:dPt>
            <c:idx val="11202"/>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785-A35D-4391-AAFE-72E442723726}"/>
              </c:ext>
            </c:extLst>
          </c:dPt>
          <c:dPt>
            <c:idx val="11203"/>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787-A35D-4391-AAFE-72E442723726}"/>
              </c:ext>
            </c:extLst>
          </c:dPt>
          <c:dPt>
            <c:idx val="11204"/>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789-A35D-4391-AAFE-72E442723726}"/>
              </c:ext>
            </c:extLst>
          </c:dPt>
          <c:dPt>
            <c:idx val="11205"/>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78B-A35D-4391-AAFE-72E442723726}"/>
              </c:ext>
            </c:extLst>
          </c:dPt>
          <c:dPt>
            <c:idx val="11206"/>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78D-A35D-4391-AAFE-72E442723726}"/>
              </c:ext>
            </c:extLst>
          </c:dPt>
          <c:dPt>
            <c:idx val="11207"/>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78F-A35D-4391-AAFE-72E442723726}"/>
              </c:ext>
            </c:extLst>
          </c:dPt>
          <c:dPt>
            <c:idx val="11208"/>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5791-A35D-4391-AAFE-72E442723726}"/>
              </c:ext>
            </c:extLst>
          </c:dPt>
          <c:dPt>
            <c:idx val="11209"/>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5793-A35D-4391-AAFE-72E442723726}"/>
              </c:ext>
            </c:extLst>
          </c:dPt>
          <c:dPt>
            <c:idx val="11210"/>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5795-A35D-4391-AAFE-72E442723726}"/>
              </c:ext>
            </c:extLst>
          </c:dPt>
          <c:dPt>
            <c:idx val="11211"/>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5797-A35D-4391-AAFE-72E442723726}"/>
              </c:ext>
            </c:extLst>
          </c:dPt>
          <c:dPt>
            <c:idx val="11212"/>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5799-A35D-4391-AAFE-72E442723726}"/>
              </c:ext>
            </c:extLst>
          </c:dPt>
          <c:dPt>
            <c:idx val="11213"/>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579B-A35D-4391-AAFE-72E442723726}"/>
              </c:ext>
            </c:extLst>
          </c:dPt>
          <c:dPt>
            <c:idx val="11214"/>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79D-A35D-4391-AAFE-72E442723726}"/>
              </c:ext>
            </c:extLst>
          </c:dPt>
          <c:dPt>
            <c:idx val="11215"/>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79F-A35D-4391-AAFE-72E442723726}"/>
              </c:ext>
            </c:extLst>
          </c:dPt>
          <c:dPt>
            <c:idx val="11216"/>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7A1-A35D-4391-AAFE-72E442723726}"/>
              </c:ext>
            </c:extLst>
          </c:dPt>
          <c:dPt>
            <c:idx val="11217"/>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7A3-A35D-4391-AAFE-72E442723726}"/>
              </c:ext>
            </c:extLst>
          </c:dPt>
          <c:dPt>
            <c:idx val="11218"/>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7A5-A35D-4391-AAFE-72E442723726}"/>
              </c:ext>
            </c:extLst>
          </c:dPt>
          <c:dPt>
            <c:idx val="11219"/>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7A7-A35D-4391-AAFE-72E442723726}"/>
              </c:ext>
            </c:extLst>
          </c:dPt>
          <c:dPt>
            <c:idx val="11220"/>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57A9-A35D-4391-AAFE-72E442723726}"/>
              </c:ext>
            </c:extLst>
          </c:dPt>
          <c:dPt>
            <c:idx val="11221"/>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57AB-A35D-4391-AAFE-72E442723726}"/>
              </c:ext>
            </c:extLst>
          </c:dPt>
          <c:dPt>
            <c:idx val="11222"/>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57AD-A35D-4391-AAFE-72E442723726}"/>
              </c:ext>
            </c:extLst>
          </c:dPt>
          <c:dPt>
            <c:idx val="11223"/>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57AF-A35D-4391-AAFE-72E442723726}"/>
              </c:ext>
            </c:extLst>
          </c:dPt>
          <c:dPt>
            <c:idx val="11224"/>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57B1-A35D-4391-AAFE-72E442723726}"/>
              </c:ext>
            </c:extLst>
          </c:dPt>
          <c:dPt>
            <c:idx val="11225"/>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57B3-A35D-4391-AAFE-72E442723726}"/>
              </c:ext>
            </c:extLst>
          </c:dPt>
          <c:dPt>
            <c:idx val="11226"/>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7B5-A35D-4391-AAFE-72E442723726}"/>
              </c:ext>
            </c:extLst>
          </c:dPt>
          <c:dPt>
            <c:idx val="11227"/>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7B7-A35D-4391-AAFE-72E442723726}"/>
              </c:ext>
            </c:extLst>
          </c:dPt>
          <c:dPt>
            <c:idx val="11228"/>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7B9-A35D-4391-AAFE-72E442723726}"/>
              </c:ext>
            </c:extLst>
          </c:dPt>
          <c:dPt>
            <c:idx val="11229"/>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7BB-A35D-4391-AAFE-72E442723726}"/>
              </c:ext>
            </c:extLst>
          </c:dPt>
          <c:dPt>
            <c:idx val="11230"/>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7BD-A35D-4391-AAFE-72E442723726}"/>
              </c:ext>
            </c:extLst>
          </c:dPt>
          <c:dPt>
            <c:idx val="11231"/>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7BF-A35D-4391-AAFE-72E442723726}"/>
              </c:ext>
            </c:extLst>
          </c:dPt>
          <c:dPt>
            <c:idx val="11232"/>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57C1-A35D-4391-AAFE-72E442723726}"/>
              </c:ext>
            </c:extLst>
          </c:dPt>
          <c:dPt>
            <c:idx val="11233"/>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57C3-A35D-4391-AAFE-72E442723726}"/>
              </c:ext>
            </c:extLst>
          </c:dPt>
          <c:dPt>
            <c:idx val="11234"/>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57C5-A35D-4391-AAFE-72E442723726}"/>
              </c:ext>
            </c:extLst>
          </c:dPt>
          <c:dPt>
            <c:idx val="11235"/>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57C7-A35D-4391-AAFE-72E442723726}"/>
              </c:ext>
            </c:extLst>
          </c:dPt>
          <c:dPt>
            <c:idx val="11236"/>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57C9-A35D-4391-AAFE-72E442723726}"/>
              </c:ext>
            </c:extLst>
          </c:dPt>
          <c:dPt>
            <c:idx val="11237"/>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57CB-A35D-4391-AAFE-72E442723726}"/>
              </c:ext>
            </c:extLst>
          </c:dPt>
          <c:dPt>
            <c:idx val="11238"/>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57CD-A35D-4391-AAFE-72E442723726}"/>
              </c:ext>
            </c:extLst>
          </c:dPt>
          <c:dPt>
            <c:idx val="11239"/>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57CF-A35D-4391-AAFE-72E442723726}"/>
              </c:ext>
            </c:extLst>
          </c:dPt>
          <c:dPt>
            <c:idx val="11240"/>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57D1-A35D-4391-AAFE-72E442723726}"/>
              </c:ext>
            </c:extLst>
          </c:dPt>
          <c:dPt>
            <c:idx val="11241"/>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57D3-A35D-4391-AAFE-72E442723726}"/>
              </c:ext>
            </c:extLst>
          </c:dPt>
          <c:dPt>
            <c:idx val="11242"/>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57D5-A35D-4391-AAFE-72E442723726}"/>
              </c:ext>
            </c:extLst>
          </c:dPt>
          <c:dPt>
            <c:idx val="11243"/>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57D7-A35D-4391-AAFE-72E442723726}"/>
              </c:ext>
            </c:extLst>
          </c:dPt>
          <c:dPt>
            <c:idx val="11244"/>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7D9-A35D-4391-AAFE-72E442723726}"/>
              </c:ext>
            </c:extLst>
          </c:dPt>
          <c:dPt>
            <c:idx val="11245"/>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7DB-A35D-4391-AAFE-72E442723726}"/>
              </c:ext>
            </c:extLst>
          </c:dPt>
          <c:dPt>
            <c:idx val="11246"/>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7DD-A35D-4391-AAFE-72E442723726}"/>
              </c:ext>
            </c:extLst>
          </c:dPt>
          <c:dPt>
            <c:idx val="11247"/>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7DF-A35D-4391-AAFE-72E442723726}"/>
              </c:ext>
            </c:extLst>
          </c:dPt>
          <c:dPt>
            <c:idx val="11248"/>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7E1-A35D-4391-AAFE-72E442723726}"/>
              </c:ext>
            </c:extLst>
          </c:dPt>
          <c:dPt>
            <c:idx val="11249"/>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7E3-A35D-4391-AAFE-72E442723726}"/>
              </c:ext>
            </c:extLst>
          </c:dPt>
          <c:dPt>
            <c:idx val="11250"/>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57E5-A35D-4391-AAFE-72E442723726}"/>
              </c:ext>
            </c:extLst>
          </c:dPt>
          <c:dPt>
            <c:idx val="11251"/>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57E7-A35D-4391-AAFE-72E442723726}"/>
              </c:ext>
            </c:extLst>
          </c:dPt>
          <c:dPt>
            <c:idx val="11252"/>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57E9-A35D-4391-AAFE-72E442723726}"/>
              </c:ext>
            </c:extLst>
          </c:dPt>
          <c:dPt>
            <c:idx val="11253"/>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57EB-A35D-4391-AAFE-72E442723726}"/>
              </c:ext>
            </c:extLst>
          </c:dPt>
          <c:dPt>
            <c:idx val="11254"/>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57ED-A35D-4391-AAFE-72E442723726}"/>
              </c:ext>
            </c:extLst>
          </c:dPt>
          <c:dPt>
            <c:idx val="11255"/>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57EF-A35D-4391-AAFE-72E442723726}"/>
              </c:ext>
            </c:extLst>
          </c:dPt>
          <c:dPt>
            <c:idx val="11256"/>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7F1-A35D-4391-AAFE-72E442723726}"/>
              </c:ext>
            </c:extLst>
          </c:dPt>
          <c:dPt>
            <c:idx val="11257"/>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7F3-A35D-4391-AAFE-72E442723726}"/>
              </c:ext>
            </c:extLst>
          </c:dPt>
          <c:dPt>
            <c:idx val="11258"/>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7F5-A35D-4391-AAFE-72E442723726}"/>
              </c:ext>
            </c:extLst>
          </c:dPt>
          <c:dPt>
            <c:idx val="11259"/>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7F7-A35D-4391-AAFE-72E442723726}"/>
              </c:ext>
            </c:extLst>
          </c:dPt>
          <c:dPt>
            <c:idx val="11260"/>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7F9-A35D-4391-AAFE-72E442723726}"/>
              </c:ext>
            </c:extLst>
          </c:dPt>
          <c:dPt>
            <c:idx val="11261"/>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7FB-A35D-4391-AAFE-72E442723726}"/>
              </c:ext>
            </c:extLst>
          </c:dPt>
          <c:dPt>
            <c:idx val="11262"/>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57FD-A35D-4391-AAFE-72E442723726}"/>
              </c:ext>
            </c:extLst>
          </c:dPt>
          <c:dPt>
            <c:idx val="11263"/>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57FF-A35D-4391-AAFE-72E442723726}"/>
              </c:ext>
            </c:extLst>
          </c:dPt>
          <c:dPt>
            <c:idx val="11264"/>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5801-A35D-4391-AAFE-72E442723726}"/>
              </c:ext>
            </c:extLst>
          </c:dPt>
          <c:dPt>
            <c:idx val="11265"/>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5803-A35D-4391-AAFE-72E442723726}"/>
              </c:ext>
            </c:extLst>
          </c:dPt>
          <c:dPt>
            <c:idx val="11266"/>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5805-A35D-4391-AAFE-72E442723726}"/>
              </c:ext>
            </c:extLst>
          </c:dPt>
          <c:dPt>
            <c:idx val="11267"/>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5807-A35D-4391-AAFE-72E442723726}"/>
              </c:ext>
            </c:extLst>
          </c:dPt>
          <c:dPt>
            <c:idx val="11268"/>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809-A35D-4391-AAFE-72E442723726}"/>
              </c:ext>
            </c:extLst>
          </c:dPt>
          <c:dPt>
            <c:idx val="11269"/>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80B-A35D-4391-AAFE-72E442723726}"/>
              </c:ext>
            </c:extLst>
          </c:dPt>
          <c:dPt>
            <c:idx val="11270"/>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80D-A35D-4391-AAFE-72E442723726}"/>
              </c:ext>
            </c:extLst>
          </c:dPt>
          <c:dPt>
            <c:idx val="11271"/>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80F-A35D-4391-AAFE-72E442723726}"/>
              </c:ext>
            </c:extLst>
          </c:dPt>
          <c:dPt>
            <c:idx val="11272"/>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811-A35D-4391-AAFE-72E442723726}"/>
              </c:ext>
            </c:extLst>
          </c:dPt>
          <c:dPt>
            <c:idx val="11273"/>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813-A35D-4391-AAFE-72E442723726}"/>
              </c:ext>
            </c:extLst>
          </c:dPt>
          <c:dPt>
            <c:idx val="11274"/>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5815-A35D-4391-AAFE-72E442723726}"/>
              </c:ext>
            </c:extLst>
          </c:dPt>
          <c:dPt>
            <c:idx val="11275"/>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5817-A35D-4391-AAFE-72E442723726}"/>
              </c:ext>
            </c:extLst>
          </c:dPt>
          <c:dPt>
            <c:idx val="11276"/>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5819-A35D-4391-AAFE-72E442723726}"/>
              </c:ext>
            </c:extLst>
          </c:dPt>
          <c:dPt>
            <c:idx val="11277"/>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581B-A35D-4391-AAFE-72E442723726}"/>
              </c:ext>
            </c:extLst>
          </c:dPt>
          <c:dPt>
            <c:idx val="11278"/>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581D-A35D-4391-AAFE-72E442723726}"/>
              </c:ext>
            </c:extLst>
          </c:dPt>
          <c:dPt>
            <c:idx val="11279"/>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581F-A35D-4391-AAFE-72E442723726}"/>
              </c:ext>
            </c:extLst>
          </c:dPt>
          <c:dPt>
            <c:idx val="11280"/>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821-A35D-4391-AAFE-72E442723726}"/>
              </c:ext>
            </c:extLst>
          </c:dPt>
          <c:dPt>
            <c:idx val="11281"/>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823-A35D-4391-AAFE-72E442723726}"/>
              </c:ext>
            </c:extLst>
          </c:dPt>
          <c:dPt>
            <c:idx val="11282"/>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825-A35D-4391-AAFE-72E442723726}"/>
              </c:ext>
            </c:extLst>
          </c:dPt>
          <c:dPt>
            <c:idx val="11283"/>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827-A35D-4391-AAFE-72E442723726}"/>
              </c:ext>
            </c:extLst>
          </c:dPt>
          <c:dPt>
            <c:idx val="11284"/>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829-A35D-4391-AAFE-72E442723726}"/>
              </c:ext>
            </c:extLst>
          </c:dPt>
          <c:dPt>
            <c:idx val="11285"/>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82B-A35D-4391-AAFE-72E442723726}"/>
              </c:ext>
            </c:extLst>
          </c:dPt>
          <c:dPt>
            <c:idx val="11286"/>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582D-A35D-4391-AAFE-72E442723726}"/>
              </c:ext>
            </c:extLst>
          </c:dPt>
          <c:dPt>
            <c:idx val="11287"/>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582F-A35D-4391-AAFE-72E442723726}"/>
              </c:ext>
            </c:extLst>
          </c:dPt>
          <c:dPt>
            <c:idx val="11288"/>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5831-A35D-4391-AAFE-72E442723726}"/>
              </c:ext>
            </c:extLst>
          </c:dPt>
          <c:dPt>
            <c:idx val="11289"/>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5833-A35D-4391-AAFE-72E442723726}"/>
              </c:ext>
            </c:extLst>
          </c:dPt>
          <c:dPt>
            <c:idx val="11290"/>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5835-A35D-4391-AAFE-72E442723726}"/>
              </c:ext>
            </c:extLst>
          </c:dPt>
          <c:dPt>
            <c:idx val="11291"/>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5837-A35D-4391-AAFE-72E442723726}"/>
              </c:ext>
            </c:extLst>
          </c:dPt>
          <c:dPt>
            <c:idx val="11292"/>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5839-A35D-4391-AAFE-72E442723726}"/>
              </c:ext>
            </c:extLst>
          </c:dPt>
          <c:dPt>
            <c:idx val="11293"/>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583B-A35D-4391-AAFE-72E442723726}"/>
              </c:ext>
            </c:extLst>
          </c:dPt>
          <c:dPt>
            <c:idx val="11294"/>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583D-A35D-4391-AAFE-72E442723726}"/>
              </c:ext>
            </c:extLst>
          </c:dPt>
          <c:dPt>
            <c:idx val="11295"/>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583F-A35D-4391-AAFE-72E442723726}"/>
              </c:ext>
            </c:extLst>
          </c:dPt>
          <c:dPt>
            <c:idx val="11296"/>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5841-A35D-4391-AAFE-72E442723726}"/>
              </c:ext>
            </c:extLst>
          </c:dPt>
          <c:dPt>
            <c:idx val="11297"/>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5843-A35D-4391-AAFE-72E442723726}"/>
              </c:ext>
            </c:extLst>
          </c:dPt>
          <c:dPt>
            <c:idx val="11298"/>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845-A35D-4391-AAFE-72E442723726}"/>
              </c:ext>
            </c:extLst>
          </c:dPt>
          <c:dPt>
            <c:idx val="11299"/>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847-A35D-4391-AAFE-72E442723726}"/>
              </c:ext>
            </c:extLst>
          </c:dPt>
          <c:dPt>
            <c:idx val="11300"/>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849-A35D-4391-AAFE-72E442723726}"/>
              </c:ext>
            </c:extLst>
          </c:dPt>
          <c:dPt>
            <c:idx val="11301"/>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84B-A35D-4391-AAFE-72E442723726}"/>
              </c:ext>
            </c:extLst>
          </c:dPt>
          <c:dPt>
            <c:idx val="11302"/>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84D-A35D-4391-AAFE-72E442723726}"/>
              </c:ext>
            </c:extLst>
          </c:dPt>
          <c:dPt>
            <c:idx val="11303"/>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84F-A35D-4391-AAFE-72E442723726}"/>
              </c:ext>
            </c:extLst>
          </c:dPt>
          <c:dPt>
            <c:idx val="11304"/>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5851-A35D-4391-AAFE-72E442723726}"/>
              </c:ext>
            </c:extLst>
          </c:dPt>
          <c:dPt>
            <c:idx val="11305"/>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5853-A35D-4391-AAFE-72E442723726}"/>
              </c:ext>
            </c:extLst>
          </c:dPt>
          <c:dPt>
            <c:idx val="11306"/>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5855-A35D-4391-AAFE-72E442723726}"/>
              </c:ext>
            </c:extLst>
          </c:dPt>
          <c:dPt>
            <c:idx val="11307"/>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5857-A35D-4391-AAFE-72E442723726}"/>
              </c:ext>
            </c:extLst>
          </c:dPt>
          <c:dPt>
            <c:idx val="11308"/>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5859-A35D-4391-AAFE-72E442723726}"/>
              </c:ext>
            </c:extLst>
          </c:dPt>
          <c:dPt>
            <c:idx val="11309"/>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585B-A35D-4391-AAFE-72E442723726}"/>
              </c:ext>
            </c:extLst>
          </c:dPt>
          <c:dPt>
            <c:idx val="11310"/>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85D-A35D-4391-AAFE-72E442723726}"/>
              </c:ext>
            </c:extLst>
          </c:dPt>
          <c:dPt>
            <c:idx val="11311"/>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85F-A35D-4391-AAFE-72E442723726}"/>
              </c:ext>
            </c:extLst>
          </c:dPt>
          <c:dPt>
            <c:idx val="11312"/>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861-A35D-4391-AAFE-72E442723726}"/>
              </c:ext>
            </c:extLst>
          </c:dPt>
          <c:dPt>
            <c:idx val="11313"/>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863-A35D-4391-AAFE-72E442723726}"/>
              </c:ext>
            </c:extLst>
          </c:dPt>
          <c:dPt>
            <c:idx val="11314"/>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865-A35D-4391-AAFE-72E442723726}"/>
              </c:ext>
            </c:extLst>
          </c:dPt>
          <c:dPt>
            <c:idx val="11315"/>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867-A35D-4391-AAFE-72E442723726}"/>
              </c:ext>
            </c:extLst>
          </c:dPt>
          <c:dPt>
            <c:idx val="11316"/>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5869-A35D-4391-AAFE-72E442723726}"/>
              </c:ext>
            </c:extLst>
          </c:dPt>
          <c:dPt>
            <c:idx val="11317"/>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586B-A35D-4391-AAFE-72E442723726}"/>
              </c:ext>
            </c:extLst>
          </c:dPt>
          <c:dPt>
            <c:idx val="11318"/>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586D-A35D-4391-AAFE-72E442723726}"/>
              </c:ext>
            </c:extLst>
          </c:dPt>
          <c:dPt>
            <c:idx val="11319"/>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586F-A35D-4391-AAFE-72E442723726}"/>
              </c:ext>
            </c:extLst>
          </c:dPt>
          <c:dPt>
            <c:idx val="11320"/>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5871-A35D-4391-AAFE-72E442723726}"/>
              </c:ext>
            </c:extLst>
          </c:dPt>
          <c:dPt>
            <c:idx val="11321"/>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5873-A35D-4391-AAFE-72E442723726}"/>
              </c:ext>
            </c:extLst>
          </c:dPt>
          <c:dPt>
            <c:idx val="11322"/>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875-A35D-4391-AAFE-72E442723726}"/>
              </c:ext>
            </c:extLst>
          </c:dPt>
          <c:dPt>
            <c:idx val="11323"/>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877-A35D-4391-AAFE-72E442723726}"/>
              </c:ext>
            </c:extLst>
          </c:dPt>
          <c:dPt>
            <c:idx val="11324"/>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879-A35D-4391-AAFE-72E442723726}"/>
              </c:ext>
            </c:extLst>
          </c:dPt>
          <c:dPt>
            <c:idx val="11325"/>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87B-A35D-4391-AAFE-72E442723726}"/>
              </c:ext>
            </c:extLst>
          </c:dPt>
          <c:dPt>
            <c:idx val="11326"/>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87D-A35D-4391-AAFE-72E442723726}"/>
              </c:ext>
            </c:extLst>
          </c:dPt>
          <c:dPt>
            <c:idx val="11327"/>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87F-A35D-4391-AAFE-72E442723726}"/>
              </c:ext>
            </c:extLst>
          </c:dPt>
          <c:dPt>
            <c:idx val="11328"/>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5881-A35D-4391-AAFE-72E442723726}"/>
              </c:ext>
            </c:extLst>
          </c:dPt>
          <c:dPt>
            <c:idx val="11329"/>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5883-A35D-4391-AAFE-72E442723726}"/>
              </c:ext>
            </c:extLst>
          </c:dPt>
          <c:dPt>
            <c:idx val="11330"/>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5885-A35D-4391-AAFE-72E442723726}"/>
              </c:ext>
            </c:extLst>
          </c:dPt>
          <c:dPt>
            <c:idx val="11331"/>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5887-A35D-4391-AAFE-72E442723726}"/>
              </c:ext>
            </c:extLst>
          </c:dPt>
          <c:dPt>
            <c:idx val="11332"/>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5889-A35D-4391-AAFE-72E442723726}"/>
              </c:ext>
            </c:extLst>
          </c:dPt>
          <c:dPt>
            <c:idx val="11333"/>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588B-A35D-4391-AAFE-72E442723726}"/>
              </c:ext>
            </c:extLst>
          </c:dPt>
          <c:dPt>
            <c:idx val="11334"/>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88D-A35D-4391-AAFE-72E442723726}"/>
              </c:ext>
            </c:extLst>
          </c:dPt>
          <c:dPt>
            <c:idx val="11335"/>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88F-A35D-4391-AAFE-72E442723726}"/>
              </c:ext>
            </c:extLst>
          </c:dPt>
          <c:dPt>
            <c:idx val="11336"/>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891-A35D-4391-AAFE-72E442723726}"/>
              </c:ext>
            </c:extLst>
          </c:dPt>
          <c:dPt>
            <c:idx val="11337"/>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893-A35D-4391-AAFE-72E442723726}"/>
              </c:ext>
            </c:extLst>
          </c:dPt>
          <c:dPt>
            <c:idx val="11338"/>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895-A35D-4391-AAFE-72E442723726}"/>
              </c:ext>
            </c:extLst>
          </c:dPt>
          <c:dPt>
            <c:idx val="11339"/>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897-A35D-4391-AAFE-72E442723726}"/>
              </c:ext>
            </c:extLst>
          </c:dPt>
          <c:dPt>
            <c:idx val="11340"/>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5899-A35D-4391-AAFE-72E442723726}"/>
              </c:ext>
            </c:extLst>
          </c:dPt>
          <c:dPt>
            <c:idx val="11341"/>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589B-A35D-4391-AAFE-72E442723726}"/>
              </c:ext>
            </c:extLst>
          </c:dPt>
          <c:dPt>
            <c:idx val="11342"/>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589D-A35D-4391-AAFE-72E442723726}"/>
              </c:ext>
            </c:extLst>
          </c:dPt>
          <c:dPt>
            <c:idx val="11343"/>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589F-A35D-4391-AAFE-72E442723726}"/>
              </c:ext>
            </c:extLst>
          </c:dPt>
          <c:dPt>
            <c:idx val="11344"/>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58A1-A35D-4391-AAFE-72E442723726}"/>
              </c:ext>
            </c:extLst>
          </c:dPt>
          <c:dPt>
            <c:idx val="11345"/>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58A3-A35D-4391-AAFE-72E442723726}"/>
              </c:ext>
            </c:extLst>
          </c:dPt>
          <c:dPt>
            <c:idx val="11346"/>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58A5-A35D-4391-AAFE-72E442723726}"/>
              </c:ext>
            </c:extLst>
          </c:dPt>
          <c:dPt>
            <c:idx val="11347"/>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58A7-A35D-4391-AAFE-72E442723726}"/>
              </c:ext>
            </c:extLst>
          </c:dPt>
          <c:dPt>
            <c:idx val="11348"/>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58A9-A35D-4391-AAFE-72E442723726}"/>
              </c:ext>
            </c:extLst>
          </c:dPt>
          <c:dPt>
            <c:idx val="11349"/>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58AB-A35D-4391-AAFE-72E442723726}"/>
              </c:ext>
            </c:extLst>
          </c:dPt>
          <c:dPt>
            <c:idx val="11350"/>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58AD-A35D-4391-AAFE-72E442723726}"/>
              </c:ext>
            </c:extLst>
          </c:dPt>
          <c:dPt>
            <c:idx val="11351"/>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58AF-A35D-4391-AAFE-72E442723726}"/>
              </c:ext>
            </c:extLst>
          </c:dPt>
          <c:dPt>
            <c:idx val="11352"/>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8B1-A35D-4391-AAFE-72E442723726}"/>
              </c:ext>
            </c:extLst>
          </c:dPt>
          <c:dPt>
            <c:idx val="11353"/>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8B3-A35D-4391-AAFE-72E442723726}"/>
              </c:ext>
            </c:extLst>
          </c:dPt>
          <c:dPt>
            <c:idx val="11354"/>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8B5-A35D-4391-AAFE-72E442723726}"/>
              </c:ext>
            </c:extLst>
          </c:dPt>
          <c:dPt>
            <c:idx val="11355"/>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8B7-A35D-4391-AAFE-72E442723726}"/>
              </c:ext>
            </c:extLst>
          </c:dPt>
          <c:dPt>
            <c:idx val="11356"/>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8B9-A35D-4391-AAFE-72E442723726}"/>
              </c:ext>
            </c:extLst>
          </c:dPt>
          <c:dPt>
            <c:idx val="11357"/>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8BB-A35D-4391-AAFE-72E442723726}"/>
              </c:ext>
            </c:extLst>
          </c:dPt>
          <c:dPt>
            <c:idx val="11358"/>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58BD-A35D-4391-AAFE-72E442723726}"/>
              </c:ext>
            </c:extLst>
          </c:dPt>
          <c:dPt>
            <c:idx val="11359"/>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58BF-A35D-4391-AAFE-72E442723726}"/>
              </c:ext>
            </c:extLst>
          </c:dPt>
          <c:dPt>
            <c:idx val="11360"/>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58C1-A35D-4391-AAFE-72E442723726}"/>
              </c:ext>
            </c:extLst>
          </c:dPt>
          <c:dPt>
            <c:idx val="11361"/>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58C3-A35D-4391-AAFE-72E442723726}"/>
              </c:ext>
            </c:extLst>
          </c:dPt>
          <c:dPt>
            <c:idx val="11362"/>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58C5-A35D-4391-AAFE-72E442723726}"/>
              </c:ext>
            </c:extLst>
          </c:dPt>
          <c:dPt>
            <c:idx val="11363"/>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58C7-A35D-4391-AAFE-72E442723726}"/>
              </c:ext>
            </c:extLst>
          </c:dPt>
          <c:dPt>
            <c:idx val="11364"/>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8C9-A35D-4391-AAFE-72E442723726}"/>
              </c:ext>
            </c:extLst>
          </c:dPt>
          <c:dPt>
            <c:idx val="11365"/>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8CB-A35D-4391-AAFE-72E442723726}"/>
              </c:ext>
            </c:extLst>
          </c:dPt>
          <c:dPt>
            <c:idx val="11366"/>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8CD-A35D-4391-AAFE-72E442723726}"/>
              </c:ext>
            </c:extLst>
          </c:dPt>
          <c:dPt>
            <c:idx val="11367"/>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8CF-A35D-4391-AAFE-72E442723726}"/>
              </c:ext>
            </c:extLst>
          </c:dPt>
          <c:dPt>
            <c:idx val="11368"/>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8D1-A35D-4391-AAFE-72E442723726}"/>
              </c:ext>
            </c:extLst>
          </c:dPt>
          <c:dPt>
            <c:idx val="11369"/>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8D3-A35D-4391-AAFE-72E442723726}"/>
              </c:ext>
            </c:extLst>
          </c:dPt>
          <c:dPt>
            <c:idx val="11370"/>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58D5-A35D-4391-AAFE-72E442723726}"/>
              </c:ext>
            </c:extLst>
          </c:dPt>
          <c:dPt>
            <c:idx val="11371"/>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58D7-A35D-4391-AAFE-72E442723726}"/>
              </c:ext>
            </c:extLst>
          </c:dPt>
          <c:dPt>
            <c:idx val="11372"/>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58D9-A35D-4391-AAFE-72E442723726}"/>
              </c:ext>
            </c:extLst>
          </c:dPt>
          <c:dPt>
            <c:idx val="11373"/>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58DB-A35D-4391-AAFE-72E442723726}"/>
              </c:ext>
            </c:extLst>
          </c:dPt>
          <c:dPt>
            <c:idx val="11374"/>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58DD-A35D-4391-AAFE-72E442723726}"/>
              </c:ext>
            </c:extLst>
          </c:dPt>
          <c:dPt>
            <c:idx val="11375"/>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58DF-A35D-4391-AAFE-72E442723726}"/>
              </c:ext>
            </c:extLst>
          </c:dPt>
          <c:dPt>
            <c:idx val="11376"/>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8E1-A35D-4391-AAFE-72E442723726}"/>
              </c:ext>
            </c:extLst>
          </c:dPt>
          <c:dPt>
            <c:idx val="11377"/>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8E3-A35D-4391-AAFE-72E442723726}"/>
              </c:ext>
            </c:extLst>
          </c:dPt>
          <c:dPt>
            <c:idx val="11378"/>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8E5-A35D-4391-AAFE-72E442723726}"/>
              </c:ext>
            </c:extLst>
          </c:dPt>
          <c:dPt>
            <c:idx val="11379"/>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8E7-A35D-4391-AAFE-72E442723726}"/>
              </c:ext>
            </c:extLst>
          </c:dPt>
          <c:dPt>
            <c:idx val="11380"/>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8E9-A35D-4391-AAFE-72E442723726}"/>
              </c:ext>
            </c:extLst>
          </c:dPt>
          <c:dPt>
            <c:idx val="11381"/>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8EB-A35D-4391-AAFE-72E442723726}"/>
              </c:ext>
            </c:extLst>
          </c:dPt>
          <c:dPt>
            <c:idx val="11382"/>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58ED-A35D-4391-AAFE-72E442723726}"/>
              </c:ext>
            </c:extLst>
          </c:dPt>
          <c:dPt>
            <c:idx val="11383"/>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58EF-A35D-4391-AAFE-72E442723726}"/>
              </c:ext>
            </c:extLst>
          </c:dPt>
          <c:dPt>
            <c:idx val="11384"/>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58F1-A35D-4391-AAFE-72E442723726}"/>
              </c:ext>
            </c:extLst>
          </c:dPt>
          <c:dPt>
            <c:idx val="11385"/>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58F3-A35D-4391-AAFE-72E442723726}"/>
              </c:ext>
            </c:extLst>
          </c:dPt>
          <c:dPt>
            <c:idx val="11386"/>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58F5-A35D-4391-AAFE-72E442723726}"/>
              </c:ext>
            </c:extLst>
          </c:dPt>
          <c:dPt>
            <c:idx val="11387"/>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58F7-A35D-4391-AAFE-72E442723726}"/>
              </c:ext>
            </c:extLst>
          </c:dPt>
          <c:dPt>
            <c:idx val="11388"/>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8F9-A35D-4391-AAFE-72E442723726}"/>
              </c:ext>
            </c:extLst>
          </c:dPt>
          <c:dPt>
            <c:idx val="11389"/>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8FB-A35D-4391-AAFE-72E442723726}"/>
              </c:ext>
            </c:extLst>
          </c:dPt>
          <c:dPt>
            <c:idx val="11390"/>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8FD-A35D-4391-AAFE-72E442723726}"/>
              </c:ext>
            </c:extLst>
          </c:dPt>
          <c:dPt>
            <c:idx val="11391"/>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8FF-A35D-4391-AAFE-72E442723726}"/>
              </c:ext>
            </c:extLst>
          </c:dPt>
          <c:dPt>
            <c:idx val="11392"/>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901-A35D-4391-AAFE-72E442723726}"/>
              </c:ext>
            </c:extLst>
          </c:dPt>
          <c:dPt>
            <c:idx val="11393"/>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903-A35D-4391-AAFE-72E442723726}"/>
              </c:ext>
            </c:extLst>
          </c:dPt>
          <c:dPt>
            <c:idx val="11394"/>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5905-A35D-4391-AAFE-72E442723726}"/>
              </c:ext>
            </c:extLst>
          </c:dPt>
          <c:dPt>
            <c:idx val="11395"/>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5907-A35D-4391-AAFE-72E442723726}"/>
              </c:ext>
            </c:extLst>
          </c:dPt>
          <c:dPt>
            <c:idx val="11396"/>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5909-A35D-4391-AAFE-72E442723726}"/>
              </c:ext>
            </c:extLst>
          </c:dPt>
          <c:dPt>
            <c:idx val="11397"/>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590B-A35D-4391-AAFE-72E442723726}"/>
              </c:ext>
            </c:extLst>
          </c:dPt>
          <c:dPt>
            <c:idx val="11398"/>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590D-A35D-4391-AAFE-72E442723726}"/>
              </c:ext>
            </c:extLst>
          </c:dPt>
          <c:dPt>
            <c:idx val="11399"/>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590F-A35D-4391-AAFE-72E442723726}"/>
              </c:ext>
            </c:extLst>
          </c:dPt>
          <c:dPt>
            <c:idx val="11400"/>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5911-A35D-4391-AAFE-72E442723726}"/>
              </c:ext>
            </c:extLst>
          </c:dPt>
          <c:dPt>
            <c:idx val="11401"/>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5913-A35D-4391-AAFE-72E442723726}"/>
              </c:ext>
            </c:extLst>
          </c:dPt>
          <c:dPt>
            <c:idx val="11402"/>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5915-A35D-4391-AAFE-72E442723726}"/>
              </c:ext>
            </c:extLst>
          </c:dPt>
          <c:dPt>
            <c:idx val="11403"/>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5917-A35D-4391-AAFE-72E442723726}"/>
              </c:ext>
            </c:extLst>
          </c:dPt>
          <c:dPt>
            <c:idx val="11404"/>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5919-A35D-4391-AAFE-72E442723726}"/>
              </c:ext>
            </c:extLst>
          </c:dPt>
          <c:dPt>
            <c:idx val="11405"/>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591B-A35D-4391-AAFE-72E442723726}"/>
              </c:ext>
            </c:extLst>
          </c:dPt>
          <c:dPt>
            <c:idx val="11406"/>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91D-A35D-4391-AAFE-72E442723726}"/>
              </c:ext>
            </c:extLst>
          </c:dPt>
          <c:dPt>
            <c:idx val="11407"/>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91F-A35D-4391-AAFE-72E442723726}"/>
              </c:ext>
            </c:extLst>
          </c:dPt>
          <c:dPt>
            <c:idx val="11408"/>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921-A35D-4391-AAFE-72E442723726}"/>
              </c:ext>
            </c:extLst>
          </c:dPt>
          <c:dPt>
            <c:idx val="11409"/>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923-A35D-4391-AAFE-72E442723726}"/>
              </c:ext>
            </c:extLst>
          </c:dPt>
          <c:dPt>
            <c:idx val="11410"/>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925-A35D-4391-AAFE-72E442723726}"/>
              </c:ext>
            </c:extLst>
          </c:dPt>
          <c:dPt>
            <c:idx val="11411"/>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927-A35D-4391-AAFE-72E442723726}"/>
              </c:ext>
            </c:extLst>
          </c:dPt>
          <c:dPt>
            <c:idx val="11412"/>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5929-A35D-4391-AAFE-72E442723726}"/>
              </c:ext>
            </c:extLst>
          </c:dPt>
          <c:dPt>
            <c:idx val="11413"/>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592B-A35D-4391-AAFE-72E442723726}"/>
              </c:ext>
            </c:extLst>
          </c:dPt>
          <c:dPt>
            <c:idx val="11414"/>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592D-A35D-4391-AAFE-72E442723726}"/>
              </c:ext>
            </c:extLst>
          </c:dPt>
          <c:dPt>
            <c:idx val="11415"/>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592F-A35D-4391-AAFE-72E442723726}"/>
              </c:ext>
            </c:extLst>
          </c:dPt>
          <c:dPt>
            <c:idx val="11416"/>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5931-A35D-4391-AAFE-72E442723726}"/>
              </c:ext>
            </c:extLst>
          </c:dPt>
          <c:dPt>
            <c:idx val="11417"/>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5933-A35D-4391-AAFE-72E442723726}"/>
              </c:ext>
            </c:extLst>
          </c:dPt>
          <c:dPt>
            <c:idx val="11418"/>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935-A35D-4391-AAFE-72E442723726}"/>
              </c:ext>
            </c:extLst>
          </c:dPt>
          <c:dPt>
            <c:idx val="11419"/>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937-A35D-4391-AAFE-72E442723726}"/>
              </c:ext>
            </c:extLst>
          </c:dPt>
          <c:dPt>
            <c:idx val="11420"/>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939-A35D-4391-AAFE-72E442723726}"/>
              </c:ext>
            </c:extLst>
          </c:dPt>
          <c:dPt>
            <c:idx val="11421"/>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93B-A35D-4391-AAFE-72E442723726}"/>
              </c:ext>
            </c:extLst>
          </c:dPt>
          <c:dPt>
            <c:idx val="11422"/>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93D-A35D-4391-AAFE-72E442723726}"/>
              </c:ext>
            </c:extLst>
          </c:dPt>
          <c:dPt>
            <c:idx val="11423"/>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93F-A35D-4391-AAFE-72E442723726}"/>
              </c:ext>
            </c:extLst>
          </c:dPt>
          <c:dPt>
            <c:idx val="11424"/>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5941-A35D-4391-AAFE-72E442723726}"/>
              </c:ext>
            </c:extLst>
          </c:dPt>
          <c:dPt>
            <c:idx val="11425"/>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5943-A35D-4391-AAFE-72E442723726}"/>
              </c:ext>
            </c:extLst>
          </c:dPt>
          <c:dPt>
            <c:idx val="11426"/>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5945-A35D-4391-AAFE-72E442723726}"/>
              </c:ext>
            </c:extLst>
          </c:dPt>
          <c:dPt>
            <c:idx val="11427"/>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5947-A35D-4391-AAFE-72E442723726}"/>
              </c:ext>
            </c:extLst>
          </c:dPt>
          <c:dPt>
            <c:idx val="11428"/>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5949-A35D-4391-AAFE-72E442723726}"/>
              </c:ext>
            </c:extLst>
          </c:dPt>
          <c:dPt>
            <c:idx val="11429"/>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594B-A35D-4391-AAFE-72E442723726}"/>
              </c:ext>
            </c:extLst>
          </c:dPt>
          <c:dPt>
            <c:idx val="11430"/>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94D-A35D-4391-AAFE-72E442723726}"/>
              </c:ext>
            </c:extLst>
          </c:dPt>
          <c:dPt>
            <c:idx val="11431"/>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94F-A35D-4391-AAFE-72E442723726}"/>
              </c:ext>
            </c:extLst>
          </c:dPt>
          <c:dPt>
            <c:idx val="11432"/>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951-A35D-4391-AAFE-72E442723726}"/>
              </c:ext>
            </c:extLst>
          </c:dPt>
          <c:dPt>
            <c:idx val="11433"/>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953-A35D-4391-AAFE-72E442723726}"/>
              </c:ext>
            </c:extLst>
          </c:dPt>
          <c:dPt>
            <c:idx val="11434"/>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955-A35D-4391-AAFE-72E442723726}"/>
              </c:ext>
            </c:extLst>
          </c:dPt>
          <c:dPt>
            <c:idx val="11435"/>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957-A35D-4391-AAFE-72E442723726}"/>
              </c:ext>
            </c:extLst>
          </c:dPt>
          <c:dPt>
            <c:idx val="11436"/>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5959-A35D-4391-AAFE-72E442723726}"/>
              </c:ext>
            </c:extLst>
          </c:dPt>
          <c:dPt>
            <c:idx val="11437"/>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595B-A35D-4391-AAFE-72E442723726}"/>
              </c:ext>
            </c:extLst>
          </c:dPt>
          <c:dPt>
            <c:idx val="11438"/>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595D-A35D-4391-AAFE-72E442723726}"/>
              </c:ext>
            </c:extLst>
          </c:dPt>
          <c:dPt>
            <c:idx val="11439"/>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595F-A35D-4391-AAFE-72E442723726}"/>
              </c:ext>
            </c:extLst>
          </c:dPt>
          <c:dPt>
            <c:idx val="11440"/>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5961-A35D-4391-AAFE-72E442723726}"/>
              </c:ext>
            </c:extLst>
          </c:dPt>
          <c:dPt>
            <c:idx val="11441"/>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5963-A35D-4391-AAFE-72E442723726}"/>
              </c:ext>
            </c:extLst>
          </c:dPt>
          <c:dPt>
            <c:idx val="11442"/>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965-A35D-4391-AAFE-72E442723726}"/>
              </c:ext>
            </c:extLst>
          </c:dPt>
          <c:dPt>
            <c:idx val="11443"/>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967-A35D-4391-AAFE-72E442723726}"/>
              </c:ext>
            </c:extLst>
          </c:dPt>
          <c:dPt>
            <c:idx val="11444"/>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969-A35D-4391-AAFE-72E442723726}"/>
              </c:ext>
            </c:extLst>
          </c:dPt>
          <c:dPt>
            <c:idx val="11445"/>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96B-A35D-4391-AAFE-72E442723726}"/>
              </c:ext>
            </c:extLst>
          </c:dPt>
          <c:dPt>
            <c:idx val="11446"/>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96D-A35D-4391-AAFE-72E442723726}"/>
              </c:ext>
            </c:extLst>
          </c:dPt>
          <c:dPt>
            <c:idx val="11447"/>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96F-A35D-4391-AAFE-72E442723726}"/>
              </c:ext>
            </c:extLst>
          </c:dPt>
          <c:dPt>
            <c:idx val="11448"/>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5971-A35D-4391-AAFE-72E442723726}"/>
              </c:ext>
            </c:extLst>
          </c:dPt>
          <c:dPt>
            <c:idx val="11449"/>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5973-A35D-4391-AAFE-72E442723726}"/>
              </c:ext>
            </c:extLst>
          </c:dPt>
          <c:dPt>
            <c:idx val="11450"/>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5975-A35D-4391-AAFE-72E442723726}"/>
              </c:ext>
            </c:extLst>
          </c:dPt>
          <c:dPt>
            <c:idx val="11451"/>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5977-A35D-4391-AAFE-72E442723726}"/>
              </c:ext>
            </c:extLst>
          </c:dPt>
          <c:dPt>
            <c:idx val="11452"/>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5979-A35D-4391-AAFE-72E442723726}"/>
              </c:ext>
            </c:extLst>
          </c:dPt>
          <c:dPt>
            <c:idx val="11453"/>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597B-A35D-4391-AAFE-72E442723726}"/>
              </c:ext>
            </c:extLst>
          </c:dPt>
          <c:dPt>
            <c:idx val="11454"/>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597D-A35D-4391-AAFE-72E442723726}"/>
              </c:ext>
            </c:extLst>
          </c:dPt>
          <c:dPt>
            <c:idx val="11455"/>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597F-A35D-4391-AAFE-72E442723726}"/>
              </c:ext>
            </c:extLst>
          </c:dPt>
          <c:dPt>
            <c:idx val="11456"/>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5981-A35D-4391-AAFE-72E442723726}"/>
              </c:ext>
            </c:extLst>
          </c:dPt>
          <c:dPt>
            <c:idx val="11457"/>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5983-A35D-4391-AAFE-72E442723726}"/>
              </c:ext>
            </c:extLst>
          </c:dPt>
          <c:dPt>
            <c:idx val="11458"/>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5985-A35D-4391-AAFE-72E442723726}"/>
              </c:ext>
            </c:extLst>
          </c:dPt>
          <c:dPt>
            <c:idx val="11459"/>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5987-A35D-4391-AAFE-72E442723726}"/>
              </c:ext>
            </c:extLst>
          </c:dPt>
          <c:dPt>
            <c:idx val="11460"/>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989-A35D-4391-AAFE-72E442723726}"/>
              </c:ext>
            </c:extLst>
          </c:dPt>
          <c:dPt>
            <c:idx val="11461"/>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98B-A35D-4391-AAFE-72E442723726}"/>
              </c:ext>
            </c:extLst>
          </c:dPt>
          <c:dPt>
            <c:idx val="11462"/>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98D-A35D-4391-AAFE-72E442723726}"/>
              </c:ext>
            </c:extLst>
          </c:dPt>
          <c:dPt>
            <c:idx val="11463"/>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98F-A35D-4391-AAFE-72E442723726}"/>
              </c:ext>
            </c:extLst>
          </c:dPt>
          <c:dPt>
            <c:idx val="11464"/>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991-A35D-4391-AAFE-72E442723726}"/>
              </c:ext>
            </c:extLst>
          </c:dPt>
          <c:dPt>
            <c:idx val="11465"/>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993-A35D-4391-AAFE-72E442723726}"/>
              </c:ext>
            </c:extLst>
          </c:dPt>
          <c:dPt>
            <c:idx val="11466"/>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5995-A35D-4391-AAFE-72E442723726}"/>
              </c:ext>
            </c:extLst>
          </c:dPt>
          <c:dPt>
            <c:idx val="11467"/>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5997-A35D-4391-AAFE-72E442723726}"/>
              </c:ext>
            </c:extLst>
          </c:dPt>
          <c:dPt>
            <c:idx val="11468"/>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5999-A35D-4391-AAFE-72E442723726}"/>
              </c:ext>
            </c:extLst>
          </c:dPt>
          <c:dPt>
            <c:idx val="11469"/>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599B-A35D-4391-AAFE-72E442723726}"/>
              </c:ext>
            </c:extLst>
          </c:dPt>
          <c:dPt>
            <c:idx val="11470"/>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599D-A35D-4391-AAFE-72E442723726}"/>
              </c:ext>
            </c:extLst>
          </c:dPt>
          <c:dPt>
            <c:idx val="11471"/>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599F-A35D-4391-AAFE-72E442723726}"/>
              </c:ext>
            </c:extLst>
          </c:dPt>
          <c:dPt>
            <c:idx val="11472"/>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9A1-A35D-4391-AAFE-72E442723726}"/>
              </c:ext>
            </c:extLst>
          </c:dPt>
          <c:dPt>
            <c:idx val="11473"/>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9A3-A35D-4391-AAFE-72E442723726}"/>
              </c:ext>
            </c:extLst>
          </c:dPt>
          <c:dPt>
            <c:idx val="11474"/>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9A5-A35D-4391-AAFE-72E442723726}"/>
              </c:ext>
            </c:extLst>
          </c:dPt>
          <c:dPt>
            <c:idx val="11475"/>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9A7-A35D-4391-AAFE-72E442723726}"/>
              </c:ext>
            </c:extLst>
          </c:dPt>
          <c:dPt>
            <c:idx val="11476"/>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9A9-A35D-4391-AAFE-72E442723726}"/>
              </c:ext>
            </c:extLst>
          </c:dPt>
          <c:dPt>
            <c:idx val="11477"/>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9AB-A35D-4391-AAFE-72E442723726}"/>
              </c:ext>
            </c:extLst>
          </c:dPt>
          <c:dPt>
            <c:idx val="11478"/>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59AD-A35D-4391-AAFE-72E442723726}"/>
              </c:ext>
            </c:extLst>
          </c:dPt>
          <c:dPt>
            <c:idx val="11479"/>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59AF-A35D-4391-AAFE-72E442723726}"/>
              </c:ext>
            </c:extLst>
          </c:dPt>
          <c:dPt>
            <c:idx val="11480"/>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59B1-A35D-4391-AAFE-72E442723726}"/>
              </c:ext>
            </c:extLst>
          </c:dPt>
          <c:dPt>
            <c:idx val="11481"/>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59B3-A35D-4391-AAFE-72E442723726}"/>
              </c:ext>
            </c:extLst>
          </c:dPt>
          <c:dPt>
            <c:idx val="11482"/>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59B5-A35D-4391-AAFE-72E442723726}"/>
              </c:ext>
            </c:extLst>
          </c:dPt>
          <c:dPt>
            <c:idx val="11483"/>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59B7-A35D-4391-AAFE-72E442723726}"/>
              </c:ext>
            </c:extLst>
          </c:dPt>
          <c:dPt>
            <c:idx val="11484"/>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9B9-A35D-4391-AAFE-72E442723726}"/>
              </c:ext>
            </c:extLst>
          </c:dPt>
          <c:dPt>
            <c:idx val="11485"/>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9BB-A35D-4391-AAFE-72E442723726}"/>
              </c:ext>
            </c:extLst>
          </c:dPt>
          <c:dPt>
            <c:idx val="11486"/>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9BD-A35D-4391-AAFE-72E442723726}"/>
              </c:ext>
            </c:extLst>
          </c:dPt>
          <c:dPt>
            <c:idx val="11487"/>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9BF-A35D-4391-AAFE-72E442723726}"/>
              </c:ext>
            </c:extLst>
          </c:dPt>
          <c:dPt>
            <c:idx val="11488"/>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9C1-A35D-4391-AAFE-72E442723726}"/>
              </c:ext>
            </c:extLst>
          </c:dPt>
          <c:dPt>
            <c:idx val="11489"/>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9C3-A35D-4391-AAFE-72E442723726}"/>
              </c:ext>
            </c:extLst>
          </c:dPt>
          <c:dPt>
            <c:idx val="11490"/>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59C5-A35D-4391-AAFE-72E442723726}"/>
              </c:ext>
            </c:extLst>
          </c:dPt>
          <c:dPt>
            <c:idx val="11491"/>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59C7-A35D-4391-AAFE-72E442723726}"/>
              </c:ext>
            </c:extLst>
          </c:dPt>
          <c:dPt>
            <c:idx val="11492"/>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59C9-A35D-4391-AAFE-72E442723726}"/>
              </c:ext>
            </c:extLst>
          </c:dPt>
          <c:dPt>
            <c:idx val="11493"/>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59CB-A35D-4391-AAFE-72E442723726}"/>
              </c:ext>
            </c:extLst>
          </c:dPt>
          <c:dPt>
            <c:idx val="11494"/>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59CD-A35D-4391-AAFE-72E442723726}"/>
              </c:ext>
            </c:extLst>
          </c:dPt>
          <c:dPt>
            <c:idx val="11495"/>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59CF-A35D-4391-AAFE-72E442723726}"/>
              </c:ext>
            </c:extLst>
          </c:dPt>
          <c:dPt>
            <c:idx val="11496"/>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9D1-A35D-4391-AAFE-72E442723726}"/>
              </c:ext>
            </c:extLst>
          </c:dPt>
          <c:dPt>
            <c:idx val="11497"/>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9D3-A35D-4391-AAFE-72E442723726}"/>
              </c:ext>
            </c:extLst>
          </c:dPt>
          <c:dPt>
            <c:idx val="11498"/>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9D5-A35D-4391-AAFE-72E442723726}"/>
              </c:ext>
            </c:extLst>
          </c:dPt>
          <c:dPt>
            <c:idx val="11499"/>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9D7-A35D-4391-AAFE-72E442723726}"/>
              </c:ext>
            </c:extLst>
          </c:dPt>
          <c:dPt>
            <c:idx val="11500"/>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9D9-A35D-4391-AAFE-72E442723726}"/>
              </c:ext>
            </c:extLst>
          </c:dPt>
          <c:dPt>
            <c:idx val="11501"/>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9DB-A35D-4391-AAFE-72E442723726}"/>
              </c:ext>
            </c:extLst>
          </c:dPt>
          <c:dPt>
            <c:idx val="11502"/>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59DD-A35D-4391-AAFE-72E442723726}"/>
              </c:ext>
            </c:extLst>
          </c:dPt>
          <c:dPt>
            <c:idx val="11503"/>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59DF-A35D-4391-AAFE-72E442723726}"/>
              </c:ext>
            </c:extLst>
          </c:dPt>
          <c:dPt>
            <c:idx val="11504"/>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59E1-A35D-4391-AAFE-72E442723726}"/>
              </c:ext>
            </c:extLst>
          </c:dPt>
          <c:dPt>
            <c:idx val="11505"/>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59E3-A35D-4391-AAFE-72E442723726}"/>
              </c:ext>
            </c:extLst>
          </c:dPt>
          <c:dPt>
            <c:idx val="11506"/>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59E5-A35D-4391-AAFE-72E442723726}"/>
              </c:ext>
            </c:extLst>
          </c:dPt>
          <c:dPt>
            <c:idx val="11507"/>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59E7-A35D-4391-AAFE-72E442723726}"/>
              </c:ext>
            </c:extLst>
          </c:dPt>
          <c:dPt>
            <c:idx val="11508"/>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59E9-A35D-4391-AAFE-72E442723726}"/>
              </c:ext>
            </c:extLst>
          </c:dPt>
          <c:dPt>
            <c:idx val="11509"/>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59EB-A35D-4391-AAFE-72E442723726}"/>
              </c:ext>
            </c:extLst>
          </c:dPt>
          <c:dPt>
            <c:idx val="11510"/>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59ED-A35D-4391-AAFE-72E442723726}"/>
              </c:ext>
            </c:extLst>
          </c:dPt>
          <c:dPt>
            <c:idx val="11511"/>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59EF-A35D-4391-AAFE-72E442723726}"/>
              </c:ext>
            </c:extLst>
          </c:dPt>
          <c:dPt>
            <c:idx val="11512"/>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59F1-A35D-4391-AAFE-72E442723726}"/>
              </c:ext>
            </c:extLst>
          </c:dPt>
          <c:dPt>
            <c:idx val="11513"/>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59F3-A35D-4391-AAFE-72E442723726}"/>
              </c:ext>
            </c:extLst>
          </c:dPt>
          <c:dPt>
            <c:idx val="11514"/>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9F5-A35D-4391-AAFE-72E442723726}"/>
              </c:ext>
            </c:extLst>
          </c:dPt>
          <c:dPt>
            <c:idx val="11515"/>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9F7-A35D-4391-AAFE-72E442723726}"/>
              </c:ext>
            </c:extLst>
          </c:dPt>
          <c:dPt>
            <c:idx val="11516"/>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9F9-A35D-4391-AAFE-72E442723726}"/>
              </c:ext>
            </c:extLst>
          </c:dPt>
          <c:dPt>
            <c:idx val="11517"/>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9FB-A35D-4391-AAFE-72E442723726}"/>
              </c:ext>
            </c:extLst>
          </c:dPt>
          <c:dPt>
            <c:idx val="11518"/>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9FD-A35D-4391-AAFE-72E442723726}"/>
              </c:ext>
            </c:extLst>
          </c:dPt>
          <c:dPt>
            <c:idx val="11519"/>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9FF-A35D-4391-AAFE-72E442723726}"/>
              </c:ext>
            </c:extLst>
          </c:dPt>
          <c:dPt>
            <c:idx val="11520"/>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5A01-A35D-4391-AAFE-72E442723726}"/>
              </c:ext>
            </c:extLst>
          </c:dPt>
          <c:dPt>
            <c:idx val="11521"/>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5A03-A35D-4391-AAFE-72E442723726}"/>
              </c:ext>
            </c:extLst>
          </c:dPt>
          <c:dPt>
            <c:idx val="11522"/>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5A05-A35D-4391-AAFE-72E442723726}"/>
              </c:ext>
            </c:extLst>
          </c:dPt>
          <c:dPt>
            <c:idx val="11523"/>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5A07-A35D-4391-AAFE-72E442723726}"/>
              </c:ext>
            </c:extLst>
          </c:dPt>
          <c:dPt>
            <c:idx val="11524"/>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5A09-A35D-4391-AAFE-72E442723726}"/>
              </c:ext>
            </c:extLst>
          </c:dPt>
          <c:dPt>
            <c:idx val="11525"/>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5A0B-A35D-4391-AAFE-72E442723726}"/>
              </c:ext>
            </c:extLst>
          </c:dPt>
          <c:dPt>
            <c:idx val="11526"/>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A0D-A35D-4391-AAFE-72E442723726}"/>
              </c:ext>
            </c:extLst>
          </c:dPt>
          <c:dPt>
            <c:idx val="11527"/>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A0F-A35D-4391-AAFE-72E442723726}"/>
              </c:ext>
            </c:extLst>
          </c:dPt>
          <c:dPt>
            <c:idx val="11528"/>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A11-A35D-4391-AAFE-72E442723726}"/>
              </c:ext>
            </c:extLst>
          </c:dPt>
          <c:dPt>
            <c:idx val="11529"/>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A13-A35D-4391-AAFE-72E442723726}"/>
              </c:ext>
            </c:extLst>
          </c:dPt>
          <c:dPt>
            <c:idx val="11530"/>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A15-A35D-4391-AAFE-72E442723726}"/>
              </c:ext>
            </c:extLst>
          </c:dPt>
          <c:dPt>
            <c:idx val="11531"/>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A17-A35D-4391-AAFE-72E442723726}"/>
              </c:ext>
            </c:extLst>
          </c:dPt>
          <c:dPt>
            <c:idx val="11532"/>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5A19-A35D-4391-AAFE-72E442723726}"/>
              </c:ext>
            </c:extLst>
          </c:dPt>
          <c:dPt>
            <c:idx val="11533"/>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5A1B-A35D-4391-AAFE-72E442723726}"/>
              </c:ext>
            </c:extLst>
          </c:dPt>
          <c:dPt>
            <c:idx val="11534"/>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5A1D-A35D-4391-AAFE-72E442723726}"/>
              </c:ext>
            </c:extLst>
          </c:dPt>
          <c:dPt>
            <c:idx val="11535"/>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5A1F-A35D-4391-AAFE-72E442723726}"/>
              </c:ext>
            </c:extLst>
          </c:dPt>
          <c:dPt>
            <c:idx val="11536"/>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5A21-A35D-4391-AAFE-72E442723726}"/>
              </c:ext>
            </c:extLst>
          </c:dPt>
          <c:dPt>
            <c:idx val="11537"/>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5A23-A35D-4391-AAFE-72E442723726}"/>
              </c:ext>
            </c:extLst>
          </c:dPt>
          <c:dPt>
            <c:idx val="11538"/>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A25-A35D-4391-AAFE-72E442723726}"/>
              </c:ext>
            </c:extLst>
          </c:dPt>
          <c:dPt>
            <c:idx val="11539"/>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A27-A35D-4391-AAFE-72E442723726}"/>
              </c:ext>
            </c:extLst>
          </c:dPt>
          <c:dPt>
            <c:idx val="11540"/>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A29-A35D-4391-AAFE-72E442723726}"/>
              </c:ext>
            </c:extLst>
          </c:dPt>
          <c:dPt>
            <c:idx val="11541"/>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A2B-A35D-4391-AAFE-72E442723726}"/>
              </c:ext>
            </c:extLst>
          </c:dPt>
          <c:dPt>
            <c:idx val="11542"/>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A2D-A35D-4391-AAFE-72E442723726}"/>
              </c:ext>
            </c:extLst>
          </c:dPt>
          <c:dPt>
            <c:idx val="11543"/>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A2F-A35D-4391-AAFE-72E442723726}"/>
              </c:ext>
            </c:extLst>
          </c:dPt>
          <c:dPt>
            <c:idx val="11544"/>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5A31-A35D-4391-AAFE-72E442723726}"/>
              </c:ext>
            </c:extLst>
          </c:dPt>
          <c:dPt>
            <c:idx val="11545"/>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5A33-A35D-4391-AAFE-72E442723726}"/>
              </c:ext>
            </c:extLst>
          </c:dPt>
          <c:dPt>
            <c:idx val="11546"/>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5A35-A35D-4391-AAFE-72E442723726}"/>
              </c:ext>
            </c:extLst>
          </c:dPt>
          <c:dPt>
            <c:idx val="11547"/>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5A37-A35D-4391-AAFE-72E442723726}"/>
              </c:ext>
            </c:extLst>
          </c:dPt>
          <c:dPt>
            <c:idx val="11548"/>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5A39-A35D-4391-AAFE-72E442723726}"/>
              </c:ext>
            </c:extLst>
          </c:dPt>
          <c:dPt>
            <c:idx val="11549"/>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5A3B-A35D-4391-AAFE-72E442723726}"/>
              </c:ext>
            </c:extLst>
          </c:dPt>
          <c:dPt>
            <c:idx val="11550"/>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A3D-A35D-4391-AAFE-72E442723726}"/>
              </c:ext>
            </c:extLst>
          </c:dPt>
          <c:dPt>
            <c:idx val="11551"/>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A3F-A35D-4391-AAFE-72E442723726}"/>
              </c:ext>
            </c:extLst>
          </c:dPt>
          <c:dPt>
            <c:idx val="11552"/>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A41-A35D-4391-AAFE-72E442723726}"/>
              </c:ext>
            </c:extLst>
          </c:dPt>
          <c:dPt>
            <c:idx val="11553"/>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A43-A35D-4391-AAFE-72E442723726}"/>
              </c:ext>
            </c:extLst>
          </c:dPt>
          <c:dPt>
            <c:idx val="11554"/>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A45-A35D-4391-AAFE-72E442723726}"/>
              </c:ext>
            </c:extLst>
          </c:dPt>
          <c:dPt>
            <c:idx val="11555"/>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A47-A35D-4391-AAFE-72E442723726}"/>
              </c:ext>
            </c:extLst>
          </c:dPt>
          <c:dPt>
            <c:idx val="11556"/>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5A49-A35D-4391-AAFE-72E442723726}"/>
              </c:ext>
            </c:extLst>
          </c:dPt>
          <c:dPt>
            <c:idx val="11557"/>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5A4B-A35D-4391-AAFE-72E442723726}"/>
              </c:ext>
            </c:extLst>
          </c:dPt>
          <c:dPt>
            <c:idx val="11558"/>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5A4D-A35D-4391-AAFE-72E442723726}"/>
              </c:ext>
            </c:extLst>
          </c:dPt>
          <c:dPt>
            <c:idx val="11559"/>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5A4F-A35D-4391-AAFE-72E442723726}"/>
              </c:ext>
            </c:extLst>
          </c:dPt>
          <c:dPt>
            <c:idx val="11560"/>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5A51-A35D-4391-AAFE-72E442723726}"/>
              </c:ext>
            </c:extLst>
          </c:dPt>
          <c:dPt>
            <c:idx val="11561"/>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5A53-A35D-4391-AAFE-72E442723726}"/>
              </c:ext>
            </c:extLst>
          </c:dPt>
          <c:dPt>
            <c:idx val="11562"/>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5A55-A35D-4391-AAFE-72E442723726}"/>
              </c:ext>
            </c:extLst>
          </c:dPt>
          <c:dPt>
            <c:idx val="11563"/>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5A57-A35D-4391-AAFE-72E442723726}"/>
              </c:ext>
            </c:extLst>
          </c:dPt>
          <c:dPt>
            <c:idx val="11564"/>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5A59-A35D-4391-AAFE-72E442723726}"/>
              </c:ext>
            </c:extLst>
          </c:dPt>
          <c:dPt>
            <c:idx val="11565"/>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5A5B-A35D-4391-AAFE-72E442723726}"/>
              </c:ext>
            </c:extLst>
          </c:dPt>
          <c:dPt>
            <c:idx val="11566"/>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5A5D-A35D-4391-AAFE-72E442723726}"/>
              </c:ext>
            </c:extLst>
          </c:dPt>
          <c:dPt>
            <c:idx val="11567"/>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5A5F-A35D-4391-AAFE-72E442723726}"/>
              </c:ext>
            </c:extLst>
          </c:dPt>
          <c:dPt>
            <c:idx val="11568"/>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A61-A35D-4391-AAFE-72E442723726}"/>
              </c:ext>
            </c:extLst>
          </c:dPt>
          <c:dPt>
            <c:idx val="11569"/>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A63-A35D-4391-AAFE-72E442723726}"/>
              </c:ext>
            </c:extLst>
          </c:dPt>
          <c:dPt>
            <c:idx val="11570"/>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A65-A35D-4391-AAFE-72E442723726}"/>
              </c:ext>
            </c:extLst>
          </c:dPt>
          <c:dPt>
            <c:idx val="11571"/>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A67-A35D-4391-AAFE-72E442723726}"/>
              </c:ext>
            </c:extLst>
          </c:dPt>
          <c:dPt>
            <c:idx val="11572"/>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A69-A35D-4391-AAFE-72E442723726}"/>
              </c:ext>
            </c:extLst>
          </c:dPt>
          <c:dPt>
            <c:idx val="11573"/>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A6B-A35D-4391-AAFE-72E442723726}"/>
              </c:ext>
            </c:extLst>
          </c:dPt>
          <c:dPt>
            <c:idx val="11574"/>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5A6D-A35D-4391-AAFE-72E442723726}"/>
              </c:ext>
            </c:extLst>
          </c:dPt>
          <c:dPt>
            <c:idx val="11575"/>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5A6F-A35D-4391-AAFE-72E442723726}"/>
              </c:ext>
            </c:extLst>
          </c:dPt>
          <c:dPt>
            <c:idx val="11576"/>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5A71-A35D-4391-AAFE-72E442723726}"/>
              </c:ext>
            </c:extLst>
          </c:dPt>
          <c:dPt>
            <c:idx val="11577"/>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5A73-A35D-4391-AAFE-72E442723726}"/>
              </c:ext>
            </c:extLst>
          </c:dPt>
          <c:dPt>
            <c:idx val="11578"/>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5A75-A35D-4391-AAFE-72E442723726}"/>
              </c:ext>
            </c:extLst>
          </c:dPt>
          <c:dPt>
            <c:idx val="11579"/>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5A77-A35D-4391-AAFE-72E442723726}"/>
              </c:ext>
            </c:extLst>
          </c:dPt>
          <c:dPt>
            <c:idx val="11580"/>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A79-A35D-4391-AAFE-72E442723726}"/>
              </c:ext>
            </c:extLst>
          </c:dPt>
          <c:dPt>
            <c:idx val="11581"/>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A7B-A35D-4391-AAFE-72E442723726}"/>
              </c:ext>
            </c:extLst>
          </c:dPt>
          <c:dPt>
            <c:idx val="11582"/>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A7D-A35D-4391-AAFE-72E442723726}"/>
              </c:ext>
            </c:extLst>
          </c:dPt>
          <c:dPt>
            <c:idx val="11583"/>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A7F-A35D-4391-AAFE-72E442723726}"/>
              </c:ext>
            </c:extLst>
          </c:dPt>
          <c:dPt>
            <c:idx val="11584"/>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A81-A35D-4391-AAFE-72E442723726}"/>
              </c:ext>
            </c:extLst>
          </c:dPt>
          <c:dPt>
            <c:idx val="11585"/>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A83-A35D-4391-AAFE-72E442723726}"/>
              </c:ext>
            </c:extLst>
          </c:dPt>
          <c:dPt>
            <c:idx val="11586"/>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5A85-A35D-4391-AAFE-72E442723726}"/>
              </c:ext>
            </c:extLst>
          </c:dPt>
          <c:dPt>
            <c:idx val="11587"/>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5A87-A35D-4391-AAFE-72E442723726}"/>
              </c:ext>
            </c:extLst>
          </c:dPt>
          <c:dPt>
            <c:idx val="11588"/>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5A89-A35D-4391-AAFE-72E442723726}"/>
              </c:ext>
            </c:extLst>
          </c:dPt>
          <c:dPt>
            <c:idx val="11589"/>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5A8B-A35D-4391-AAFE-72E442723726}"/>
              </c:ext>
            </c:extLst>
          </c:dPt>
          <c:dPt>
            <c:idx val="11590"/>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5A8D-A35D-4391-AAFE-72E442723726}"/>
              </c:ext>
            </c:extLst>
          </c:dPt>
          <c:dPt>
            <c:idx val="11591"/>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5A8F-A35D-4391-AAFE-72E442723726}"/>
              </c:ext>
            </c:extLst>
          </c:dPt>
          <c:dPt>
            <c:idx val="11592"/>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A91-A35D-4391-AAFE-72E442723726}"/>
              </c:ext>
            </c:extLst>
          </c:dPt>
          <c:dPt>
            <c:idx val="11593"/>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A93-A35D-4391-AAFE-72E442723726}"/>
              </c:ext>
            </c:extLst>
          </c:dPt>
          <c:dPt>
            <c:idx val="11594"/>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A95-A35D-4391-AAFE-72E442723726}"/>
              </c:ext>
            </c:extLst>
          </c:dPt>
          <c:dPt>
            <c:idx val="11595"/>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A97-A35D-4391-AAFE-72E442723726}"/>
              </c:ext>
            </c:extLst>
          </c:dPt>
          <c:dPt>
            <c:idx val="11596"/>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A99-A35D-4391-AAFE-72E442723726}"/>
              </c:ext>
            </c:extLst>
          </c:dPt>
          <c:dPt>
            <c:idx val="11597"/>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A9B-A35D-4391-AAFE-72E442723726}"/>
              </c:ext>
            </c:extLst>
          </c:dPt>
          <c:dPt>
            <c:idx val="11598"/>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5A9D-A35D-4391-AAFE-72E442723726}"/>
              </c:ext>
            </c:extLst>
          </c:dPt>
          <c:dPt>
            <c:idx val="11599"/>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5A9F-A35D-4391-AAFE-72E442723726}"/>
              </c:ext>
            </c:extLst>
          </c:dPt>
          <c:dPt>
            <c:idx val="11600"/>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5AA1-A35D-4391-AAFE-72E442723726}"/>
              </c:ext>
            </c:extLst>
          </c:dPt>
          <c:dPt>
            <c:idx val="11601"/>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5AA3-A35D-4391-AAFE-72E442723726}"/>
              </c:ext>
            </c:extLst>
          </c:dPt>
          <c:dPt>
            <c:idx val="11602"/>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5AA5-A35D-4391-AAFE-72E442723726}"/>
              </c:ext>
            </c:extLst>
          </c:dPt>
          <c:dPt>
            <c:idx val="11603"/>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5AA7-A35D-4391-AAFE-72E442723726}"/>
              </c:ext>
            </c:extLst>
          </c:dPt>
          <c:dPt>
            <c:idx val="11604"/>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AA9-A35D-4391-AAFE-72E442723726}"/>
              </c:ext>
            </c:extLst>
          </c:dPt>
          <c:dPt>
            <c:idx val="11605"/>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AAB-A35D-4391-AAFE-72E442723726}"/>
              </c:ext>
            </c:extLst>
          </c:dPt>
          <c:dPt>
            <c:idx val="11606"/>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AAD-A35D-4391-AAFE-72E442723726}"/>
              </c:ext>
            </c:extLst>
          </c:dPt>
          <c:dPt>
            <c:idx val="11607"/>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AAF-A35D-4391-AAFE-72E442723726}"/>
              </c:ext>
            </c:extLst>
          </c:dPt>
          <c:dPt>
            <c:idx val="11608"/>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AB1-A35D-4391-AAFE-72E442723726}"/>
              </c:ext>
            </c:extLst>
          </c:dPt>
          <c:dPt>
            <c:idx val="11609"/>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AB3-A35D-4391-AAFE-72E442723726}"/>
              </c:ext>
            </c:extLst>
          </c:dPt>
          <c:dPt>
            <c:idx val="11610"/>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5AB5-A35D-4391-AAFE-72E442723726}"/>
              </c:ext>
            </c:extLst>
          </c:dPt>
          <c:dPt>
            <c:idx val="11611"/>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5AB7-A35D-4391-AAFE-72E442723726}"/>
              </c:ext>
            </c:extLst>
          </c:dPt>
          <c:dPt>
            <c:idx val="11612"/>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5AB9-A35D-4391-AAFE-72E442723726}"/>
              </c:ext>
            </c:extLst>
          </c:dPt>
          <c:dPt>
            <c:idx val="11613"/>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5ABB-A35D-4391-AAFE-72E442723726}"/>
              </c:ext>
            </c:extLst>
          </c:dPt>
          <c:dPt>
            <c:idx val="11614"/>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5ABD-A35D-4391-AAFE-72E442723726}"/>
              </c:ext>
            </c:extLst>
          </c:dPt>
          <c:dPt>
            <c:idx val="11615"/>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5ABF-A35D-4391-AAFE-72E442723726}"/>
              </c:ext>
            </c:extLst>
          </c:dPt>
          <c:dPt>
            <c:idx val="11616"/>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5AC1-A35D-4391-AAFE-72E442723726}"/>
              </c:ext>
            </c:extLst>
          </c:dPt>
          <c:dPt>
            <c:idx val="11617"/>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5AC3-A35D-4391-AAFE-72E442723726}"/>
              </c:ext>
            </c:extLst>
          </c:dPt>
          <c:dPt>
            <c:idx val="11618"/>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5AC5-A35D-4391-AAFE-72E442723726}"/>
              </c:ext>
            </c:extLst>
          </c:dPt>
          <c:dPt>
            <c:idx val="11619"/>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5AC7-A35D-4391-AAFE-72E442723726}"/>
              </c:ext>
            </c:extLst>
          </c:dPt>
          <c:dPt>
            <c:idx val="11620"/>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5AC9-A35D-4391-AAFE-72E442723726}"/>
              </c:ext>
            </c:extLst>
          </c:dPt>
          <c:dPt>
            <c:idx val="11621"/>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5ACB-A35D-4391-AAFE-72E442723726}"/>
              </c:ext>
            </c:extLst>
          </c:dPt>
          <c:dPt>
            <c:idx val="11622"/>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ACD-A35D-4391-AAFE-72E442723726}"/>
              </c:ext>
            </c:extLst>
          </c:dPt>
          <c:dPt>
            <c:idx val="11623"/>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ACF-A35D-4391-AAFE-72E442723726}"/>
              </c:ext>
            </c:extLst>
          </c:dPt>
          <c:dPt>
            <c:idx val="11624"/>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AD1-A35D-4391-AAFE-72E442723726}"/>
              </c:ext>
            </c:extLst>
          </c:dPt>
          <c:dPt>
            <c:idx val="11625"/>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AD3-A35D-4391-AAFE-72E442723726}"/>
              </c:ext>
            </c:extLst>
          </c:dPt>
          <c:dPt>
            <c:idx val="11626"/>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AD5-A35D-4391-AAFE-72E442723726}"/>
              </c:ext>
            </c:extLst>
          </c:dPt>
          <c:dPt>
            <c:idx val="11627"/>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AD7-A35D-4391-AAFE-72E442723726}"/>
              </c:ext>
            </c:extLst>
          </c:dPt>
          <c:dPt>
            <c:idx val="11628"/>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5AD9-A35D-4391-AAFE-72E442723726}"/>
              </c:ext>
            </c:extLst>
          </c:dPt>
          <c:dPt>
            <c:idx val="11629"/>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5ADB-A35D-4391-AAFE-72E442723726}"/>
              </c:ext>
            </c:extLst>
          </c:dPt>
          <c:dPt>
            <c:idx val="11630"/>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5ADD-A35D-4391-AAFE-72E442723726}"/>
              </c:ext>
            </c:extLst>
          </c:dPt>
          <c:dPt>
            <c:idx val="11631"/>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5ADF-A35D-4391-AAFE-72E442723726}"/>
              </c:ext>
            </c:extLst>
          </c:dPt>
          <c:dPt>
            <c:idx val="11632"/>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5AE1-A35D-4391-AAFE-72E442723726}"/>
              </c:ext>
            </c:extLst>
          </c:dPt>
          <c:dPt>
            <c:idx val="11633"/>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5AE3-A35D-4391-AAFE-72E442723726}"/>
              </c:ext>
            </c:extLst>
          </c:dPt>
          <c:dPt>
            <c:idx val="11634"/>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AE5-A35D-4391-AAFE-72E442723726}"/>
              </c:ext>
            </c:extLst>
          </c:dPt>
          <c:dPt>
            <c:idx val="11635"/>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AE7-A35D-4391-AAFE-72E442723726}"/>
              </c:ext>
            </c:extLst>
          </c:dPt>
          <c:dPt>
            <c:idx val="11636"/>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AE9-A35D-4391-AAFE-72E442723726}"/>
              </c:ext>
            </c:extLst>
          </c:dPt>
          <c:dPt>
            <c:idx val="11637"/>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AEB-A35D-4391-AAFE-72E442723726}"/>
              </c:ext>
            </c:extLst>
          </c:dPt>
          <c:dPt>
            <c:idx val="11638"/>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AED-A35D-4391-AAFE-72E442723726}"/>
              </c:ext>
            </c:extLst>
          </c:dPt>
          <c:dPt>
            <c:idx val="11639"/>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AEF-A35D-4391-AAFE-72E442723726}"/>
              </c:ext>
            </c:extLst>
          </c:dPt>
          <c:dPt>
            <c:idx val="11640"/>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5AF1-A35D-4391-AAFE-72E442723726}"/>
              </c:ext>
            </c:extLst>
          </c:dPt>
          <c:dPt>
            <c:idx val="11641"/>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5AF3-A35D-4391-AAFE-72E442723726}"/>
              </c:ext>
            </c:extLst>
          </c:dPt>
          <c:dPt>
            <c:idx val="11642"/>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5AF5-A35D-4391-AAFE-72E442723726}"/>
              </c:ext>
            </c:extLst>
          </c:dPt>
          <c:dPt>
            <c:idx val="11643"/>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5AF7-A35D-4391-AAFE-72E442723726}"/>
              </c:ext>
            </c:extLst>
          </c:dPt>
          <c:dPt>
            <c:idx val="11644"/>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5AF9-A35D-4391-AAFE-72E442723726}"/>
              </c:ext>
            </c:extLst>
          </c:dPt>
          <c:dPt>
            <c:idx val="11645"/>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5AFB-A35D-4391-AAFE-72E442723726}"/>
              </c:ext>
            </c:extLst>
          </c:dPt>
          <c:dPt>
            <c:idx val="11646"/>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AFD-A35D-4391-AAFE-72E442723726}"/>
              </c:ext>
            </c:extLst>
          </c:dPt>
          <c:dPt>
            <c:idx val="11647"/>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AFF-A35D-4391-AAFE-72E442723726}"/>
              </c:ext>
            </c:extLst>
          </c:dPt>
          <c:dPt>
            <c:idx val="11648"/>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B01-A35D-4391-AAFE-72E442723726}"/>
              </c:ext>
            </c:extLst>
          </c:dPt>
          <c:dPt>
            <c:idx val="11649"/>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B03-A35D-4391-AAFE-72E442723726}"/>
              </c:ext>
            </c:extLst>
          </c:dPt>
          <c:dPt>
            <c:idx val="11650"/>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B05-A35D-4391-AAFE-72E442723726}"/>
              </c:ext>
            </c:extLst>
          </c:dPt>
          <c:dPt>
            <c:idx val="11651"/>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B07-A35D-4391-AAFE-72E442723726}"/>
              </c:ext>
            </c:extLst>
          </c:dPt>
          <c:dPt>
            <c:idx val="11652"/>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5B09-A35D-4391-AAFE-72E442723726}"/>
              </c:ext>
            </c:extLst>
          </c:dPt>
          <c:dPt>
            <c:idx val="11653"/>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5B0B-A35D-4391-AAFE-72E442723726}"/>
              </c:ext>
            </c:extLst>
          </c:dPt>
          <c:dPt>
            <c:idx val="11654"/>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5B0D-A35D-4391-AAFE-72E442723726}"/>
              </c:ext>
            </c:extLst>
          </c:dPt>
          <c:dPt>
            <c:idx val="11655"/>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5B0F-A35D-4391-AAFE-72E442723726}"/>
              </c:ext>
            </c:extLst>
          </c:dPt>
          <c:dPt>
            <c:idx val="11656"/>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5B11-A35D-4391-AAFE-72E442723726}"/>
              </c:ext>
            </c:extLst>
          </c:dPt>
          <c:dPt>
            <c:idx val="11657"/>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5B13-A35D-4391-AAFE-72E442723726}"/>
              </c:ext>
            </c:extLst>
          </c:dPt>
          <c:dPt>
            <c:idx val="11658"/>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B15-A35D-4391-AAFE-72E442723726}"/>
              </c:ext>
            </c:extLst>
          </c:dPt>
          <c:dPt>
            <c:idx val="11659"/>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B17-A35D-4391-AAFE-72E442723726}"/>
              </c:ext>
            </c:extLst>
          </c:dPt>
          <c:dPt>
            <c:idx val="11660"/>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B19-A35D-4391-AAFE-72E442723726}"/>
              </c:ext>
            </c:extLst>
          </c:dPt>
          <c:dPt>
            <c:idx val="11661"/>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B1B-A35D-4391-AAFE-72E442723726}"/>
              </c:ext>
            </c:extLst>
          </c:dPt>
          <c:dPt>
            <c:idx val="11662"/>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B1D-A35D-4391-AAFE-72E442723726}"/>
              </c:ext>
            </c:extLst>
          </c:dPt>
          <c:dPt>
            <c:idx val="11663"/>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B1F-A35D-4391-AAFE-72E442723726}"/>
              </c:ext>
            </c:extLst>
          </c:dPt>
          <c:dPt>
            <c:idx val="11664"/>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5B21-A35D-4391-AAFE-72E442723726}"/>
              </c:ext>
            </c:extLst>
          </c:dPt>
          <c:dPt>
            <c:idx val="11665"/>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5B23-A35D-4391-AAFE-72E442723726}"/>
              </c:ext>
            </c:extLst>
          </c:dPt>
          <c:dPt>
            <c:idx val="11666"/>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5B25-A35D-4391-AAFE-72E442723726}"/>
              </c:ext>
            </c:extLst>
          </c:dPt>
          <c:dPt>
            <c:idx val="11667"/>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5B27-A35D-4391-AAFE-72E442723726}"/>
              </c:ext>
            </c:extLst>
          </c:dPt>
          <c:dPt>
            <c:idx val="11668"/>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5B29-A35D-4391-AAFE-72E442723726}"/>
              </c:ext>
            </c:extLst>
          </c:dPt>
          <c:dPt>
            <c:idx val="11669"/>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5B2B-A35D-4391-AAFE-72E442723726}"/>
              </c:ext>
            </c:extLst>
          </c:dPt>
          <c:dPt>
            <c:idx val="11670"/>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5B2D-A35D-4391-AAFE-72E442723726}"/>
              </c:ext>
            </c:extLst>
          </c:dPt>
          <c:dPt>
            <c:idx val="11671"/>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5B2F-A35D-4391-AAFE-72E442723726}"/>
              </c:ext>
            </c:extLst>
          </c:dPt>
          <c:dPt>
            <c:idx val="11672"/>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5B31-A35D-4391-AAFE-72E442723726}"/>
              </c:ext>
            </c:extLst>
          </c:dPt>
          <c:dPt>
            <c:idx val="11673"/>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5B33-A35D-4391-AAFE-72E442723726}"/>
              </c:ext>
            </c:extLst>
          </c:dPt>
          <c:dPt>
            <c:idx val="11674"/>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5B35-A35D-4391-AAFE-72E442723726}"/>
              </c:ext>
            </c:extLst>
          </c:dPt>
          <c:dPt>
            <c:idx val="11675"/>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5B37-A35D-4391-AAFE-72E442723726}"/>
              </c:ext>
            </c:extLst>
          </c:dPt>
          <c:dPt>
            <c:idx val="11676"/>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B39-A35D-4391-AAFE-72E442723726}"/>
              </c:ext>
            </c:extLst>
          </c:dPt>
          <c:dPt>
            <c:idx val="11677"/>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B3B-A35D-4391-AAFE-72E442723726}"/>
              </c:ext>
            </c:extLst>
          </c:dPt>
          <c:dPt>
            <c:idx val="11678"/>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B3D-A35D-4391-AAFE-72E442723726}"/>
              </c:ext>
            </c:extLst>
          </c:dPt>
          <c:dPt>
            <c:idx val="11679"/>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B3F-A35D-4391-AAFE-72E442723726}"/>
              </c:ext>
            </c:extLst>
          </c:dPt>
          <c:dPt>
            <c:idx val="11680"/>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B41-A35D-4391-AAFE-72E442723726}"/>
              </c:ext>
            </c:extLst>
          </c:dPt>
          <c:dPt>
            <c:idx val="11681"/>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B43-A35D-4391-AAFE-72E442723726}"/>
              </c:ext>
            </c:extLst>
          </c:dPt>
          <c:dPt>
            <c:idx val="11682"/>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5B45-A35D-4391-AAFE-72E442723726}"/>
              </c:ext>
            </c:extLst>
          </c:dPt>
          <c:dPt>
            <c:idx val="11683"/>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5B47-A35D-4391-AAFE-72E442723726}"/>
              </c:ext>
            </c:extLst>
          </c:dPt>
          <c:dPt>
            <c:idx val="11684"/>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5B49-A35D-4391-AAFE-72E442723726}"/>
              </c:ext>
            </c:extLst>
          </c:dPt>
          <c:dPt>
            <c:idx val="11685"/>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5B4B-A35D-4391-AAFE-72E442723726}"/>
              </c:ext>
            </c:extLst>
          </c:dPt>
          <c:dPt>
            <c:idx val="11686"/>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5B4D-A35D-4391-AAFE-72E442723726}"/>
              </c:ext>
            </c:extLst>
          </c:dPt>
          <c:dPt>
            <c:idx val="11687"/>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5B4F-A35D-4391-AAFE-72E442723726}"/>
              </c:ext>
            </c:extLst>
          </c:dPt>
          <c:dPt>
            <c:idx val="11688"/>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B51-A35D-4391-AAFE-72E442723726}"/>
              </c:ext>
            </c:extLst>
          </c:dPt>
          <c:dPt>
            <c:idx val="11689"/>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B53-A35D-4391-AAFE-72E442723726}"/>
              </c:ext>
            </c:extLst>
          </c:dPt>
          <c:dPt>
            <c:idx val="11690"/>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B55-A35D-4391-AAFE-72E442723726}"/>
              </c:ext>
            </c:extLst>
          </c:dPt>
          <c:dPt>
            <c:idx val="11691"/>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B57-A35D-4391-AAFE-72E442723726}"/>
              </c:ext>
            </c:extLst>
          </c:dPt>
          <c:dPt>
            <c:idx val="11692"/>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B59-A35D-4391-AAFE-72E442723726}"/>
              </c:ext>
            </c:extLst>
          </c:dPt>
          <c:dPt>
            <c:idx val="11693"/>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B5B-A35D-4391-AAFE-72E442723726}"/>
              </c:ext>
            </c:extLst>
          </c:dPt>
          <c:dPt>
            <c:idx val="11694"/>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5B5D-A35D-4391-AAFE-72E442723726}"/>
              </c:ext>
            </c:extLst>
          </c:dPt>
          <c:dPt>
            <c:idx val="11695"/>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5B5F-A35D-4391-AAFE-72E442723726}"/>
              </c:ext>
            </c:extLst>
          </c:dPt>
          <c:dPt>
            <c:idx val="11696"/>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5B61-A35D-4391-AAFE-72E442723726}"/>
              </c:ext>
            </c:extLst>
          </c:dPt>
          <c:dPt>
            <c:idx val="11697"/>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5B63-A35D-4391-AAFE-72E442723726}"/>
              </c:ext>
            </c:extLst>
          </c:dPt>
          <c:dPt>
            <c:idx val="11698"/>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5B65-A35D-4391-AAFE-72E442723726}"/>
              </c:ext>
            </c:extLst>
          </c:dPt>
          <c:dPt>
            <c:idx val="11699"/>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5B67-A35D-4391-AAFE-72E442723726}"/>
              </c:ext>
            </c:extLst>
          </c:dPt>
          <c:dPt>
            <c:idx val="11700"/>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B69-A35D-4391-AAFE-72E442723726}"/>
              </c:ext>
            </c:extLst>
          </c:dPt>
          <c:dPt>
            <c:idx val="11701"/>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B6B-A35D-4391-AAFE-72E442723726}"/>
              </c:ext>
            </c:extLst>
          </c:dPt>
          <c:dPt>
            <c:idx val="11702"/>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B6D-A35D-4391-AAFE-72E442723726}"/>
              </c:ext>
            </c:extLst>
          </c:dPt>
          <c:dPt>
            <c:idx val="11703"/>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B6F-A35D-4391-AAFE-72E442723726}"/>
              </c:ext>
            </c:extLst>
          </c:dPt>
          <c:dPt>
            <c:idx val="11704"/>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B71-A35D-4391-AAFE-72E442723726}"/>
              </c:ext>
            </c:extLst>
          </c:dPt>
          <c:dPt>
            <c:idx val="11705"/>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B73-A35D-4391-AAFE-72E442723726}"/>
              </c:ext>
            </c:extLst>
          </c:dPt>
          <c:dPt>
            <c:idx val="11706"/>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5B75-A35D-4391-AAFE-72E442723726}"/>
              </c:ext>
            </c:extLst>
          </c:dPt>
          <c:dPt>
            <c:idx val="11707"/>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5B77-A35D-4391-AAFE-72E442723726}"/>
              </c:ext>
            </c:extLst>
          </c:dPt>
          <c:dPt>
            <c:idx val="11708"/>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5B79-A35D-4391-AAFE-72E442723726}"/>
              </c:ext>
            </c:extLst>
          </c:dPt>
          <c:dPt>
            <c:idx val="11709"/>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5B7B-A35D-4391-AAFE-72E442723726}"/>
              </c:ext>
            </c:extLst>
          </c:dPt>
          <c:dPt>
            <c:idx val="11710"/>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5B7D-A35D-4391-AAFE-72E442723726}"/>
              </c:ext>
            </c:extLst>
          </c:dPt>
          <c:dPt>
            <c:idx val="11711"/>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5B7F-A35D-4391-AAFE-72E442723726}"/>
              </c:ext>
            </c:extLst>
          </c:dPt>
          <c:dPt>
            <c:idx val="11712"/>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B81-A35D-4391-AAFE-72E442723726}"/>
              </c:ext>
            </c:extLst>
          </c:dPt>
          <c:dPt>
            <c:idx val="11713"/>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B83-A35D-4391-AAFE-72E442723726}"/>
              </c:ext>
            </c:extLst>
          </c:dPt>
          <c:dPt>
            <c:idx val="11714"/>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B85-A35D-4391-AAFE-72E442723726}"/>
              </c:ext>
            </c:extLst>
          </c:dPt>
          <c:dPt>
            <c:idx val="11715"/>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B87-A35D-4391-AAFE-72E442723726}"/>
              </c:ext>
            </c:extLst>
          </c:dPt>
          <c:dPt>
            <c:idx val="11716"/>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B89-A35D-4391-AAFE-72E442723726}"/>
              </c:ext>
            </c:extLst>
          </c:dPt>
          <c:dPt>
            <c:idx val="11717"/>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B8B-A35D-4391-AAFE-72E442723726}"/>
              </c:ext>
            </c:extLst>
          </c:dPt>
          <c:dPt>
            <c:idx val="11718"/>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5B8D-A35D-4391-AAFE-72E442723726}"/>
              </c:ext>
            </c:extLst>
          </c:dPt>
          <c:dPt>
            <c:idx val="11719"/>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5B8F-A35D-4391-AAFE-72E442723726}"/>
              </c:ext>
            </c:extLst>
          </c:dPt>
          <c:dPt>
            <c:idx val="11720"/>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5B91-A35D-4391-AAFE-72E442723726}"/>
              </c:ext>
            </c:extLst>
          </c:dPt>
          <c:dPt>
            <c:idx val="11721"/>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5B93-A35D-4391-AAFE-72E442723726}"/>
              </c:ext>
            </c:extLst>
          </c:dPt>
          <c:dPt>
            <c:idx val="11722"/>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5B95-A35D-4391-AAFE-72E442723726}"/>
              </c:ext>
            </c:extLst>
          </c:dPt>
          <c:dPt>
            <c:idx val="11723"/>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5B97-A35D-4391-AAFE-72E442723726}"/>
              </c:ext>
            </c:extLst>
          </c:dPt>
          <c:dPt>
            <c:idx val="11724"/>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5B99-A35D-4391-AAFE-72E442723726}"/>
              </c:ext>
            </c:extLst>
          </c:dPt>
          <c:dPt>
            <c:idx val="11725"/>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5B9B-A35D-4391-AAFE-72E442723726}"/>
              </c:ext>
            </c:extLst>
          </c:dPt>
          <c:dPt>
            <c:idx val="11726"/>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5B9D-A35D-4391-AAFE-72E442723726}"/>
              </c:ext>
            </c:extLst>
          </c:dPt>
          <c:dPt>
            <c:idx val="11727"/>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5B9F-A35D-4391-AAFE-72E442723726}"/>
              </c:ext>
            </c:extLst>
          </c:dPt>
          <c:dPt>
            <c:idx val="11728"/>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5BA1-A35D-4391-AAFE-72E442723726}"/>
              </c:ext>
            </c:extLst>
          </c:dPt>
          <c:dPt>
            <c:idx val="11729"/>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5BA3-A35D-4391-AAFE-72E442723726}"/>
              </c:ext>
            </c:extLst>
          </c:dPt>
          <c:dPt>
            <c:idx val="11730"/>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BA5-A35D-4391-AAFE-72E442723726}"/>
              </c:ext>
            </c:extLst>
          </c:dPt>
          <c:dPt>
            <c:idx val="11731"/>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BA7-A35D-4391-AAFE-72E442723726}"/>
              </c:ext>
            </c:extLst>
          </c:dPt>
          <c:dPt>
            <c:idx val="11732"/>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BA9-A35D-4391-AAFE-72E442723726}"/>
              </c:ext>
            </c:extLst>
          </c:dPt>
          <c:dPt>
            <c:idx val="11733"/>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BAB-A35D-4391-AAFE-72E442723726}"/>
              </c:ext>
            </c:extLst>
          </c:dPt>
          <c:dPt>
            <c:idx val="11734"/>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BAD-A35D-4391-AAFE-72E442723726}"/>
              </c:ext>
            </c:extLst>
          </c:dPt>
          <c:dPt>
            <c:idx val="11735"/>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BAF-A35D-4391-AAFE-72E442723726}"/>
              </c:ext>
            </c:extLst>
          </c:dPt>
          <c:dPt>
            <c:idx val="11736"/>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5BB1-A35D-4391-AAFE-72E442723726}"/>
              </c:ext>
            </c:extLst>
          </c:dPt>
          <c:dPt>
            <c:idx val="11737"/>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5BB3-A35D-4391-AAFE-72E442723726}"/>
              </c:ext>
            </c:extLst>
          </c:dPt>
          <c:dPt>
            <c:idx val="11738"/>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5BB5-A35D-4391-AAFE-72E442723726}"/>
              </c:ext>
            </c:extLst>
          </c:dPt>
          <c:dPt>
            <c:idx val="11739"/>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5BB7-A35D-4391-AAFE-72E442723726}"/>
              </c:ext>
            </c:extLst>
          </c:dPt>
          <c:dPt>
            <c:idx val="11740"/>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5BB9-A35D-4391-AAFE-72E442723726}"/>
              </c:ext>
            </c:extLst>
          </c:dPt>
          <c:dPt>
            <c:idx val="11741"/>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5BBB-A35D-4391-AAFE-72E442723726}"/>
              </c:ext>
            </c:extLst>
          </c:dPt>
          <c:dPt>
            <c:idx val="11742"/>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BBD-A35D-4391-AAFE-72E442723726}"/>
              </c:ext>
            </c:extLst>
          </c:dPt>
          <c:dPt>
            <c:idx val="11743"/>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BBF-A35D-4391-AAFE-72E442723726}"/>
              </c:ext>
            </c:extLst>
          </c:dPt>
          <c:dPt>
            <c:idx val="11744"/>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BC1-A35D-4391-AAFE-72E442723726}"/>
              </c:ext>
            </c:extLst>
          </c:dPt>
          <c:dPt>
            <c:idx val="11745"/>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BC3-A35D-4391-AAFE-72E442723726}"/>
              </c:ext>
            </c:extLst>
          </c:dPt>
          <c:dPt>
            <c:idx val="11746"/>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BC5-A35D-4391-AAFE-72E442723726}"/>
              </c:ext>
            </c:extLst>
          </c:dPt>
          <c:dPt>
            <c:idx val="11747"/>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BC7-A35D-4391-AAFE-72E442723726}"/>
              </c:ext>
            </c:extLst>
          </c:dPt>
          <c:dPt>
            <c:idx val="11748"/>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5BC9-A35D-4391-AAFE-72E442723726}"/>
              </c:ext>
            </c:extLst>
          </c:dPt>
          <c:dPt>
            <c:idx val="11749"/>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5BCB-A35D-4391-AAFE-72E442723726}"/>
              </c:ext>
            </c:extLst>
          </c:dPt>
          <c:dPt>
            <c:idx val="11750"/>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5BCD-A35D-4391-AAFE-72E442723726}"/>
              </c:ext>
            </c:extLst>
          </c:dPt>
          <c:dPt>
            <c:idx val="11751"/>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5BCF-A35D-4391-AAFE-72E442723726}"/>
              </c:ext>
            </c:extLst>
          </c:dPt>
          <c:dPt>
            <c:idx val="11752"/>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5BD1-A35D-4391-AAFE-72E442723726}"/>
              </c:ext>
            </c:extLst>
          </c:dPt>
          <c:dPt>
            <c:idx val="11753"/>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5BD3-A35D-4391-AAFE-72E442723726}"/>
              </c:ext>
            </c:extLst>
          </c:dPt>
          <c:dPt>
            <c:idx val="11754"/>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BD5-A35D-4391-AAFE-72E442723726}"/>
              </c:ext>
            </c:extLst>
          </c:dPt>
          <c:dPt>
            <c:idx val="11755"/>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BD7-A35D-4391-AAFE-72E442723726}"/>
              </c:ext>
            </c:extLst>
          </c:dPt>
          <c:dPt>
            <c:idx val="11756"/>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BD9-A35D-4391-AAFE-72E442723726}"/>
              </c:ext>
            </c:extLst>
          </c:dPt>
          <c:dPt>
            <c:idx val="11757"/>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BDB-A35D-4391-AAFE-72E442723726}"/>
              </c:ext>
            </c:extLst>
          </c:dPt>
          <c:dPt>
            <c:idx val="11758"/>
            <c:marker>
              <c:spPr>
                <a:solidFill>
                  <a:schemeClr val="accent5">
                    <a:lumMod val="70000"/>
                    <a:lumOff val="30000"/>
                  </a:schemeClr>
                </a:solidFill>
                <a:ln w="9525">
                  <a:solidFill>
                    <a:schemeClr val="accent5">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BDD-A35D-4391-AAFE-72E442723726}"/>
              </c:ext>
            </c:extLst>
          </c:dPt>
          <c:dPt>
            <c:idx val="11759"/>
            <c:marker>
              <c:spPr>
                <a:solidFill>
                  <a:schemeClr val="accent6">
                    <a:lumMod val="70000"/>
                    <a:lumOff val="30000"/>
                  </a:schemeClr>
                </a:solidFill>
                <a:ln w="9525">
                  <a:solidFill>
                    <a:schemeClr val="accent6">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BDF-A35D-4391-AAFE-72E442723726}"/>
              </c:ext>
            </c:extLst>
          </c:dPt>
          <c:dPt>
            <c:idx val="11760"/>
            <c:marker>
              <c:spPr>
                <a:solidFill>
                  <a:schemeClr val="accent1">
                    <a:lumMod val="70000"/>
                  </a:schemeClr>
                </a:solidFill>
                <a:ln w="9525">
                  <a:solidFill>
                    <a:schemeClr val="accent1">
                      <a:lumMod val="70000"/>
                    </a:schemeClr>
                  </a:solidFill>
                </a:ln>
                <a:effectLst/>
              </c:spPr>
            </c:marker>
            <c:bubble3D val="0"/>
            <c:spPr>
              <a:ln w="25400" cap="rnd">
                <a:noFill/>
                <a:round/>
              </a:ln>
              <a:effectLst/>
            </c:spPr>
            <c:extLst>
              <c:ext xmlns:c16="http://schemas.microsoft.com/office/drawing/2014/chart" uri="{C3380CC4-5D6E-409C-BE32-E72D297353CC}">
                <c16:uniqueId val="{00005BE1-A35D-4391-AAFE-72E442723726}"/>
              </c:ext>
            </c:extLst>
          </c:dPt>
          <c:dPt>
            <c:idx val="11761"/>
            <c:marker>
              <c:spPr>
                <a:solidFill>
                  <a:schemeClr val="accent2">
                    <a:lumMod val="70000"/>
                  </a:schemeClr>
                </a:solidFill>
                <a:ln w="9525">
                  <a:solidFill>
                    <a:schemeClr val="accent2">
                      <a:lumMod val="70000"/>
                    </a:schemeClr>
                  </a:solidFill>
                </a:ln>
                <a:effectLst/>
              </c:spPr>
            </c:marker>
            <c:bubble3D val="0"/>
            <c:spPr>
              <a:ln w="25400" cap="rnd">
                <a:noFill/>
                <a:round/>
              </a:ln>
              <a:effectLst/>
            </c:spPr>
            <c:extLst>
              <c:ext xmlns:c16="http://schemas.microsoft.com/office/drawing/2014/chart" uri="{C3380CC4-5D6E-409C-BE32-E72D297353CC}">
                <c16:uniqueId val="{00005BE3-A35D-4391-AAFE-72E442723726}"/>
              </c:ext>
            </c:extLst>
          </c:dPt>
          <c:dPt>
            <c:idx val="11762"/>
            <c:marker>
              <c:spPr>
                <a:solidFill>
                  <a:schemeClr val="accent3">
                    <a:lumMod val="70000"/>
                  </a:schemeClr>
                </a:solidFill>
                <a:ln w="9525">
                  <a:solidFill>
                    <a:schemeClr val="accent3">
                      <a:lumMod val="70000"/>
                    </a:schemeClr>
                  </a:solidFill>
                </a:ln>
                <a:effectLst/>
              </c:spPr>
            </c:marker>
            <c:bubble3D val="0"/>
            <c:spPr>
              <a:ln w="25400" cap="rnd">
                <a:noFill/>
                <a:round/>
              </a:ln>
              <a:effectLst/>
            </c:spPr>
            <c:extLst>
              <c:ext xmlns:c16="http://schemas.microsoft.com/office/drawing/2014/chart" uri="{C3380CC4-5D6E-409C-BE32-E72D297353CC}">
                <c16:uniqueId val="{00005BE5-A35D-4391-AAFE-72E442723726}"/>
              </c:ext>
            </c:extLst>
          </c:dPt>
          <c:dPt>
            <c:idx val="11763"/>
            <c:marker>
              <c:spPr>
                <a:solidFill>
                  <a:schemeClr val="accent4">
                    <a:lumMod val="70000"/>
                  </a:schemeClr>
                </a:solidFill>
                <a:ln w="9525">
                  <a:solidFill>
                    <a:schemeClr val="accent4">
                      <a:lumMod val="70000"/>
                    </a:schemeClr>
                  </a:solidFill>
                </a:ln>
                <a:effectLst/>
              </c:spPr>
            </c:marker>
            <c:bubble3D val="0"/>
            <c:spPr>
              <a:ln w="25400" cap="rnd">
                <a:noFill/>
                <a:round/>
              </a:ln>
              <a:effectLst/>
            </c:spPr>
            <c:extLst>
              <c:ext xmlns:c16="http://schemas.microsoft.com/office/drawing/2014/chart" uri="{C3380CC4-5D6E-409C-BE32-E72D297353CC}">
                <c16:uniqueId val="{00005BE7-A35D-4391-AAFE-72E442723726}"/>
              </c:ext>
            </c:extLst>
          </c:dPt>
          <c:dPt>
            <c:idx val="11764"/>
            <c:marker>
              <c:spPr>
                <a:solidFill>
                  <a:schemeClr val="accent5">
                    <a:lumMod val="70000"/>
                  </a:schemeClr>
                </a:solidFill>
                <a:ln w="9525">
                  <a:solidFill>
                    <a:schemeClr val="accent5">
                      <a:lumMod val="70000"/>
                    </a:schemeClr>
                  </a:solidFill>
                </a:ln>
                <a:effectLst/>
              </c:spPr>
            </c:marker>
            <c:bubble3D val="0"/>
            <c:spPr>
              <a:ln w="25400" cap="rnd">
                <a:noFill/>
                <a:round/>
              </a:ln>
              <a:effectLst/>
            </c:spPr>
            <c:extLst>
              <c:ext xmlns:c16="http://schemas.microsoft.com/office/drawing/2014/chart" uri="{C3380CC4-5D6E-409C-BE32-E72D297353CC}">
                <c16:uniqueId val="{00005BE9-A35D-4391-AAFE-72E442723726}"/>
              </c:ext>
            </c:extLst>
          </c:dPt>
          <c:dPt>
            <c:idx val="11765"/>
            <c:marker>
              <c:spPr>
                <a:solidFill>
                  <a:schemeClr val="accent6">
                    <a:lumMod val="70000"/>
                  </a:schemeClr>
                </a:solidFill>
                <a:ln w="9525">
                  <a:solidFill>
                    <a:schemeClr val="accent6">
                      <a:lumMod val="70000"/>
                    </a:schemeClr>
                  </a:solidFill>
                </a:ln>
                <a:effectLst/>
              </c:spPr>
            </c:marker>
            <c:bubble3D val="0"/>
            <c:spPr>
              <a:ln w="25400" cap="rnd">
                <a:noFill/>
                <a:round/>
              </a:ln>
              <a:effectLst/>
            </c:spPr>
            <c:extLst>
              <c:ext xmlns:c16="http://schemas.microsoft.com/office/drawing/2014/chart" uri="{C3380CC4-5D6E-409C-BE32-E72D297353CC}">
                <c16:uniqueId val="{00005BEB-A35D-4391-AAFE-72E442723726}"/>
              </c:ext>
            </c:extLst>
          </c:dPt>
          <c:dPt>
            <c:idx val="11766"/>
            <c:marker>
              <c:spPr>
                <a:solidFill>
                  <a:schemeClr val="accent1">
                    <a:lumMod val="50000"/>
                    <a:lumOff val="50000"/>
                  </a:schemeClr>
                </a:solidFill>
                <a:ln w="9525">
                  <a:solidFill>
                    <a:schemeClr val="accent1">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BED-A35D-4391-AAFE-72E442723726}"/>
              </c:ext>
            </c:extLst>
          </c:dPt>
          <c:dPt>
            <c:idx val="11767"/>
            <c:marker>
              <c:spPr>
                <a:solidFill>
                  <a:schemeClr val="accent2">
                    <a:lumMod val="50000"/>
                    <a:lumOff val="50000"/>
                  </a:schemeClr>
                </a:solidFill>
                <a:ln w="9525">
                  <a:solidFill>
                    <a:schemeClr val="accent2">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BEF-A35D-4391-AAFE-72E442723726}"/>
              </c:ext>
            </c:extLst>
          </c:dPt>
          <c:dPt>
            <c:idx val="11768"/>
            <c:marker>
              <c:spPr>
                <a:solidFill>
                  <a:schemeClr val="accent3">
                    <a:lumMod val="50000"/>
                    <a:lumOff val="50000"/>
                  </a:schemeClr>
                </a:solidFill>
                <a:ln w="9525">
                  <a:solidFill>
                    <a:schemeClr val="accent3">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BF1-A35D-4391-AAFE-72E442723726}"/>
              </c:ext>
            </c:extLst>
          </c:dPt>
          <c:dPt>
            <c:idx val="11769"/>
            <c:marker>
              <c:spPr>
                <a:solidFill>
                  <a:schemeClr val="accent4">
                    <a:lumMod val="50000"/>
                    <a:lumOff val="50000"/>
                  </a:schemeClr>
                </a:solidFill>
                <a:ln w="9525">
                  <a:solidFill>
                    <a:schemeClr val="accent4">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BF3-A35D-4391-AAFE-72E442723726}"/>
              </c:ext>
            </c:extLst>
          </c:dPt>
          <c:dPt>
            <c:idx val="11770"/>
            <c:marker>
              <c:spPr>
                <a:solidFill>
                  <a:schemeClr val="accent5">
                    <a:lumMod val="50000"/>
                    <a:lumOff val="50000"/>
                  </a:schemeClr>
                </a:solidFill>
                <a:ln w="9525">
                  <a:solidFill>
                    <a:schemeClr val="accent5">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BF5-A35D-4391-AAFE-72E442723726}"/>
              </c:ext>
            </c:extLst>
          </c:dPt>
          <c:dPt>
            <c:idx val="11771"/>
            <c:marker>
              <c:spPr>
                <a:solidFill>
                  <a:schemeClr val="accent6">
                    <a:lumMod val="50000"/>
                    <a:lumOff val="50000"/>
                  </a:schemeClr>
                </a:solidFill>
                <a:ln w="9525">
                  <a:solidFill>
                    <a:schemeClr val="accent6">
                      <a:lumMod val="50000"/>
                      <a:lumOff val="50000"/>
                    </a:schemeClr>
                  </a:solidFill>
                </a:ln>
                <a:effectLst/>
              </c:spPr>
            </c:marker>
            <c:bubble3D val="0"/>
            <c:spPr>
              <a:ln w="25400" cap="rnd">
                <a:noFill/>
                <a:round/>
              </a:ln>
              <a:effectLst/>
            </c:spPr>
            <c:extLst>
              <c:ext xmlns:c16="http://schemas.microsoft.com/office/drawing/2014/chart" uri="{C3380CC4-5D6E-409C-BE32-E72D297353CC}">
                <c16:uniqueId val="{00005BF7-A35D-4391-AAFE-72E442723726}"/>
              </c:ext>
            </c:extLst>
          </c:dPt>
          <c:dPt>
            <c:idx val="11772"/>
            <c:marker>
              <c:spPr>
                <a:solidFill>
                  <a:schemeClr val="accent1"/>
                </a:solidFill>
                <a:ln w="9525">
                  <a:solidFill>
                    <a:schemeClr val="accent1"/>
                  </a:solidFill>
                </a:ln>
                <a:effectLst/>
              </c:spPr>
            </c:marker>
            <c:bubble3D val="0"/>
            <c:spPr>
              <a:ln w="25400" cap="rnd">
                <a:noFill/>
                <a:round/>
              </a:ln>
              <a:effectLst/>
            </c:spPr>
            <c:extLst>
              <c:ext xmlns:c16="http://schemas.microsoft.com/office/drawing/2014/chart" uri="{C3380CC4-5D6E-409C-BE32-E72D297353CC}">
                <c16:uniqueId val="{00005BF9-A35D-4391-AAFE-72E442723726}"/>
              </c:ext>
            </c:extLst>
          </c:dPt>
          <c:dPt>
            <c:idx val="11773"/>
            <c:marker>
              <c:spPr>
                <a:solidFill>
                  <a:schemeClr val="accent2"/>
                </a:solidFill>
                <a:ln w="9525">
                  <a:solidFill>
                    <a:schemeClr val="accent2"/>
                  </a:solidFill>
                </a:ln>
                <a:effectLst/>
              </c:spPr>
            </c:marker>
            <c:bubble3D val="0"/>
            <c:spPr>
              <a:ln w="25400" cap="rnd">
                <a:noFill/>
                <a:round/>
              </a:ln>
              <a:effectLst/>
            </c:spPr>
            <c:extLst>
              <c:ext xmlns:c16="http://schemas.microsoft.com/office/drawing/2014/chart" uri="{C3380CC4-5D6E-409C-BE32-E72D297353CC}">
                <c16:uniqueId val="{00005BFB-A35D-4391-AAFE-72E442723726}"/>
              </c:ext>
            </c:extLst>
          </c:dPt>
          <c:dPt>
            <c:idx val="11774"/>
            <c:marker>
              <c:spPr>
                <a:solidFill>
                  <a:schemeClr val="accent3"/>
                </a:solidFill>
                <a:ln w="9525">
                  <a:solidFill>
                    <a:schemeClr val="accent3"/>
                  </a:solidFill>
                </a:ln>
                <a:effectLst/>
              </c:spPr>
            </c:marker>
            <c:bubble3D val="0"/>
            <c:spPr>
              <a:ln w="25400" cap="rnd">
                <a:noFill/>
                <a:round/>
              </a:ln>
              <a:effectLst/>
            </c:spPr>
            <c:extLst>
              <c:ext xmlns:c16="http://schemas.microsoft.com/office/drawing/2014/chart" uri="{C3380CC4-5D6E-409C-BE32-E72D297353CC}">
                <c16:uniqueId val="{00005BFD-A35D-4391-AAFE-72E442723726}"/>
              </c:ext>
            </c:extLst>
          </c:dPt>
          <c:dPt>
            <c:idx val="11775"/>
            <c:marker>
              <c:spPr>
                <a:solidFill>
                  <a:schemeClr val="accent4"/>
                </a:solidFill>
                <a:ln w="9525">
                  <a:solidFill>
                    <a:schemeClr val="accent4"/>
                  </a:solidFill>
                </a:ln>
                <a:effectLst/>
              </c:spPr>
            </c:marker>
            <c:bubble3D val="0"/>
            <c:spPr>
              <a:ln w="25400" cap="rnd">
                <a:noFill/>
                <a:round/>
              </a:ln>
              <a:effectLst/>
            </c:spPr>
            <c:extLst>
              <c:ext xmlns:c16="http://schemas.microsoft.com/office/drawing/2014/chart" uri="{C3380CC4-5D6E-409C-BE32-E72D297353CC}">
                <c16:uniqueId val="{00005BFF-A35D-4391-AAFE-72E442723726}"/>
              </c:ext>
            </c:extLst>
          </c:dPt>
          <c:dPt>
            <c:idx val="11776"/>
            <c:marker>
              <c:spPr>
                <a:solidFill>
                  <a:schemeClr val="accent5"/>
                </a:solidFill>
                <a:ln w="9525">
                  <a:solidFill>
                    <a:schemeClr val="accent5"/>
                  </a:solidFill>
                </a:ln>
                <a:effectLst/>
              </c:spPr>
            </c:marker>
            <c:bubble3D val="0"/>
            <c:spPr>
              <a:ln w="25400" cap="rnd">
                <a:noFill/>
                <a:round/>
              </a:ln>
              <a:effectLst/>
            </c:spPr>
            <c:extLst>
              <c:ext xmlns:c16="http://schemas.microsoft.com/office/drawing/2014/chart" uri="{C3380CC4-5D6E-409C-BE32-E72D297353CC}">
                <c16:uniqueId val="{00005C01-A35D-4391-AAFE-72E442723726}"/>
              </c:ext>
            </c:extLst>
          </c:dPt>
          <c:dPt>
            <c:idx val="11777"/>
            <c:marker>
              <c:spPr>
                <a:solidFill>
                  <a:schemeClr val="accent6"/>
                </a:solidFill>
                <a:ln w="9525">
                  <a:solidFill>
                    <a:schemeClr val="accent6"/>
                  </a:solidFill>
                </a:ln>
                <a:effectLst/>
              </c:spPr>
            </c:marker>
            <c:bubble3D val="0"/>
            <c:spPr>
              <a:ln w="25400" cap="rnd">
                <a:noFill/>
                <a:round/>
              </a:ln>
              <a:effectLst/>
            </c:spPr>
            <c:extLst>
              <c:ext xmlns:c16="http://schemas.microsoft.com/office/drawing/2014/chart" uri="{C3380CC4-5D6E-409C-BE32-E72D297353CC}">
                <c16:uniqueId val="{00005C03-A35D-4391-AAFE-72E442723726}"/>
              </c:ext>
            </c:extLst>
          </c:dPt>
          <c:dPt>
            <c:idx val="11778"/>
            <c:marker>
              <c:spPr>
                <a:solidFill>
                  <a:schemeClr val="accent1">
                    <a:lumMod val="60000"/>
                  </a:schemeClr>
                </a:solidFill>
                <a:ln w="9525">
                  <a:solidFill>
                    <a:schemeClr val="accent1">
                      <a:lumMod val="60000"/>
                    </a:schemeClr>
                  </a:solidFill>
                </a:ln>
                <a:effectLst/>
              </c:spPr>
            </c:marker>
            <c:bubble3D val="0"/>
            <c:spPr>
              <a:ln w="25400" cap="rnd">
                <a:noFill/>
                <a:round/>
              </a:ln>
              <a:effectLst/>
            </c:spPr>
            <c:extLst>
              <c:ext xmlns:c16="http://schemas.microsoft.com/office/drawing/2014/chart" uri="{C3380CC4-5D6E-409C-BE32-E72D297353CC}">
                <c16:uniqueId val="{00005C05-A35D-4391-AAFE-72E442723726}"/>
              </c:ext>
            </c:extLst>
          </c:dPt>
          <c:dPt>
            <c:idx val="11779"/>
            <c:marker>
              <c:spPr>
                <a:solidFill>
                  <a:schemeClr val="accent2">
                    <a:lumMod val="60000"/>
                  </a:schemeClr>
                </a:solidFill>
                <a:ln w="9525">
                  <a:solidFill>
                    <a:schemeClr val="accent2">
                      <a:lumMod val="60000"/>
                    </a:schemeClr>
                  </a:solidFill>
                </a:ln>
                <a:effectLst/>
              </c:spPr>
            </c:marker>
            <c:bubble3D val="0"/>
            <c:spPr>
              <a:ln w="25400" cap="rnd">
                <a:noFill/>
                <a:round/>
              </a:ln>
              <a:effectLst/>
            </c:spPr>
            <c:extLst>
              <c:ext xmlns:c16="http://schemas.microsoft.com/office/drawing/2014/chart" uri="{C3380CC4-5D6E-409C-BE32-E72D297353CC}">
                <c16:uniqueId val="{00005C07-A35D-4391-AAFE-72E442723726}"/>
              </c:ext>
            </c:extLst>
          </c:dPt>
          <c:dPt>
            <c:idx val="11780"/>
            <c:marker>
              <c:spPr>
                <a:solidFill>
                  <a:schemeClr val="accent3">
                    <a:lumMod val="60000"/>
                  </a:schemeClr>
                </a:solidFill>
                <a:ln w="9525">
                  <a:solidFill>
                    <a:schemeClr val="accent3">
                      <a:lumMod val="60000"/>
                    </a:schemeClr>
                  </a:solidFill>
                </a:ln>
                <a:effectLst/>
              </c:spPr>
            </c:marker>
            <c:bubble3D val="0"/>
            <c:spPr>
              <a:ln w="25400" cap="rnd">
                <a:noFill/>
                <a:round/>
              </a:ln>
              <a:effectLst/>
            </c:spPr>
            <c:extLst>
              <c:ext xmlns:c16="http://schemas.microsoft.com/office/drawing/2014/chart" uri="{C3380CC4-5D6E-409C-BE32-E72D297353CC}">
                <c16:uniqueId val="{00005C09-A35D-4391-AAFE-72E442723726}"/>
              </c:ext>
            </c:extLst>
          </c:dPt>
          <c:dPt>
            <c:idx val="11781"/>
            <c:marker>
              <c:spPr>
                <a:solidFill>
                  <a:schemeClr val="accent4">
                    <a:lumMod val="60000"/>
                  </a:schemeClr>
                </a:solidFill>
                <a:ln w="9525">
                  <a:solidFill>
                    <a:schemeClr val="accent4">
                      <a:lumMod val="60000"/>
                    </a:schemeClr>
                  </a:solidFill>
                </a:ln>
                <a:effectLst/>
              </c:spPr>
            </c:marker>
            <c:bubble3D val="0"/>
            <c:spPr>
              <a:ln w="25400" cap="rnd">
                <a:noFill/>
                <a:round/>
              </a:ln>
              <a:effectLst/>
            </c:spPr>
            <c:extLst>
              <c:ext xmlns:c16="http://schemas.microsoft.com/office/drawing/2014/chart" uri="{C3380CC4-5D6E-409C-BE32-E72D297353CC}">
                <c16:uniqueId val="{00005C0B-A35D-4391-AAFE-72E442723726}"/>
              </c:ext>
            </c:extLst>
          </c:dPt>
          <c:dPt>
            <c:idx val="11782"/>
            <c:marker>
              <c:spPr>
                <a:solidFill>
                  <a:schemeClr val="accent5">
                    <a:lumMod val="60000"/>
                  </a:schemeClr>
                </a:solidFill>
                <a:ln w="9525">
                  <a:solidFill>
                    <a:schemeClr val="accent5">
                      <a:lumMod val="60000"/>
                    </a:schemeClr>
                  </a:solidFill>
                </a:ln>
                <a:effectLst/>
              </c:spPr>
            </c:marker>
            <c:bubble3D val="0"/>
            <c:spPr>
              <a:ln w="25400" cap="rnd">
                <a:noFill/>
                <a:round/>
              </a:ln>
              <a:effectLst/>
            </c:spPr>
            <c:extLst>
              <c:ext xmlns:c16="http://schemas.microsoft.com/office/drawing/2014/chart" uri="{C3380CC4-5D6E-409C-BE32-E72D297353CC}">
                <c16:uniqueId val="{00005C0D-A35D-4391-AAFE-72E442723726}"/>
              </c:ext>
            </c:extLst>
          </c:dPt>
          <c:dPt>
            <c:idx val="11783"/>
            <c:marker>
              <c:spPr>
                <a:solidFill>
                  <a:schemeClr val="accent6">
                    <a:lumMod val="60000"/>
                  </a:schemeClr>
                </a:solidFill>
                <a:ln w="9525">
                  <a:solidFill>
                    <a:schemeClr val="accent6">
                      <a:lumMod val="60000"/>
                    </a:schemeClr>
                  </a:solidFill>
                </a:ln>
                <a:effectLst/>
              </c:spPr>
            </c:marker>
            <c:bubble3D val="0"/>
            <c:spPr>
              <a:ln w="25400" cap="rnd">
                <a:noFill/>
                <a:round/>
              </a:ln>
              <a:effectLst/>
            </c:spPr>
            <c:extLst>
              <c:ext xmlns:c16="http://schemas.microsoft.com/office/drawing/2014/chart" uri="{C3380CC4-5D6E-409C-BE32-E72D297353CC}">
                <c16:uniqueId val="{00005C0F-A35D-4391-AAFE-72E442723726}"/>
              </c:ext>
            </c:extLst>
          </c:dPt>
          <c:dPt>
            <c:idx val="11784"/>
            <c:marker>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C11-A35D-4391-AAFE-72E442723726}"/>
              </c:ext>
            </c:extLst>
          </c:dPt>
          <c:dPt>
            <c:idx val="11785"/>
            <c:marker>
              <c:spPr>
                <a:solidFill>
                  <a:schemeClr val="accent2">
                    <a:lumMod val="80000"/>
                    <a:lumOff val="20000"/>
                  </a:schemeClr>
                </a:solidFill>
                <a:ln w="9525">
                  <a:solidFill>
                    <a:schemeClr val="accent2">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C13-A35D-4391-AAFE-72E442723726}"/>
              </c:ext>
            </c:extLst>
          </c:dPt>
          <c:dPt>
            <c:idx val="11786"/>
            <c:marker>
              <c:spPr>
                <a:solidFill>
                  <a:schemeClr val="accent3">
                    <a:lumMod val="80000"/>
                    <a:lumOff val="20000"/>
                  </a:schemeClr>
                </a:solidFill>
                <a:ln w="9525">
                  <a:solidFill>
                    <a:schemeClr val="accent3">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C15-A35D-4391-AAFE-72E442723726}"/>
              </c:ext>
            </c:extLst>
          </c:dPt>
          <c:dPt>
            <c:idx val="11787"/>
            <c:marker>
              <c:spPr>
                <a:solidFill>
                  <a:schemeClr val="accent4">
                    <a:lumMod val="80000"/>
                    <a:lumOff val="20000"/>
                  </a:schemeClr>
                </a:solidFill>
                <a:ln w="9525">
                  <a:solidFill>
                    <a:schemeClr val="accent4">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C17-A35D-4391-AAFE-72E442723726}"/>
              </c:ext>
            </c:extLst>
          </c:dPt>
          <c:dPt>
            <c:idx val="11788"/>
            <c:marker>
              <c:spPr>
                <a:solidFill>
                  <a:schemeClr val="accent5">
                    <a:lumMod val="80000"/>
                    <a:lumOff val="20000"/>
                  </a:schemeClr>
                </a:solidFill>
                <a:ln w="9525">
                  <a:solidFill>
                    <a:schemeClr val="accent5">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C19-A35D-4391-AAFE-72E442723726}"/>
              </c:ext>
            </c:extLst>
          </c:dPt>
          <c:dPt>
            <c:idx val="11789"/>
            <c:marker>
              <c:spPr>
                <a:solidFill>
                  <a:schemeClr val="accent6">
                    <a:lumMod val="80000"/>
                    <a:lumOff val="20000"/>
                  </a:schemeClr>
                </a:solidFill>
                <a:ln w="9525">
                  <a:solidFill>
                    <a:schemeClr val="accent6">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5C1B-A35D-4391-AAFE-72E442723726}"/>
              </c:ext>
            </c:extLst>
          </c:dPt>
          <c:dPt>
            <c:idx val="11790"/>
            <c:marker>
              <c:spPr>
                <a:solidFill>
                  <a:schemeClr val="accent1">
                    <a:lumMod val="80000"/>
                  </a:schemeClr>
                </a:solidFill>
                <a:ln w="9525">
                  <a:solidFill>
                    <a:schemeClr val="accent1">
                      <a:lumMod val="80000"/>
                    </a:schemeClr>
                  </a:solidFill>
                </a:ln>
                <a:effectLst/>
              </c:spPr>
            </c:marker>
            <c:bubble3D val="0"/>
            <c:spPr>
              <a:ln w="25400" cap="rnd">
                <a:noFill/>
                <a:round/>
              </a:ln>
              <a:effectLst/>
            </c:spPr>
            <c:extLst>
              <c:ext xmlns:c16="http://schemas.microsoft.com/office/drawing/2014/chart" uri="{C3380CC4-5D6E-409C-BE32-E72D297353CC}">
                <c16:uniqueId val="{00005C1D-A35D-4391-AAFE-72E442723726}"/>
              </c:ext>
            </c:extLst>
          </c:dPt>
          <c:dPt>
            <c:idx val="11791"/>
            <c:marker>
              <c:spPr>
                <a:solidFill>
                  <a:schemeClr val="accent2">
                    <a:lumMod val="80000"/>
                  </a:schemeClr>
                </a:solidFill>
                <a:ln w="9525">
                  <a:solidFill>
                    <a:schemeClr val="accent2">
                      <a:lumMod val="80000"/>
                    </a:schemeClr>
                  </a:solidFill>
                </a:ln>
                <a:effectLst/>
              </c:spPr>
            </c:marker>
            <c:bubble3D val="0"/>
            <c:spPr>
              <a:ln w="25400" cap="rnd">
                <a:noFill/>
                <a:round/>
              </a:ln>
              <a:effectLst/>
            </c:spPr>
            <c:extLst>
              <c:ext xmlns:c16="http://schemas.microsoft.com/office/drawing/2014/chart" uri="{C3380CC4-5D6E-409C-BE32-E72D297353CC}">
                <c16:uniqueId val="{00005C1F-A35D-4391-AAFE-72E442723726}"/>
              </c:ext>
            </c:extLst>
          </c:dPt>
          <c:dPt>
            <c:idx val="11792"/>
            <c:marker>
              <c:spPr>
                <a:solidFill>
                  <a:schemeClr val="accent3">
                    <a:lumMod val="80000"/>
                  </a:schemeClr>
                </a:solidFill>
                <a:ln w="9525">
                  <a:solidFill>
                    <a:schemeClr val="accent3">
                      <a:lumMod val="80000"/>
                    </a:schemeClr>
                  </a:solidFill>
                </a:ln>
                <a:effectLst/>
              </c:spPr>
            </c:marker>
            <c:bubble3D val="0"/>
            <c:spPr>
              <a:ln w="25400" cap="rnd">
                <a:noFill/>
                <a:round/>
              </a:ln>
              <a:effectLst/>
            </c:spPr>
            <c:extLst>
              <c:ext xmlns:c16="http://schemas.microsoft.com/office/drawing/2014/chart" uri="{C3380CC4-5D6E-409C-BE32-E72D297353CC}">
                <c16:uniqueId val="{00005C21-A35D-4391-AAFE-72E442723726}"/>
              </c:ext>
            </c:extLst>
          </c:dPt>
          <c:dPt>
            <c:idx val="11793"/>
            <c:marker>
              <c:spPr>
                <a:solidFill>
                  <a:schemeClr val="accent4">
                    <a:lumMod val="80000"/>
                  </a:schemeClr>
                </a:solidFill>
                <a:ln w="9525">
                  <a:solidFill>
                    <a:schemeClr val="accent4">
                      <a:lumMod val="80000"/>
                    </a:schemeClr>
                  </a:solidFill>
                </a:ln>
                <a:effectLst/>
              </c:spPr>
            </c:marker>
            <c:bubble3D val="0"/>
            <c:spPr>
              <a:ln w="25400" cap="rnd">
                <a:noFill/>
                <a:round/>
              </a:ln>
              <a:effectLst/>
            </c:spPr>
            <c:extLst>
              <c:ext xmlns:c16="http://schemas.microsoft.com/office/drawing/2014/chart" uri="{C3380CC4-5D6E-409C-BE32-E72D297353CC}">
                <c16:uniqueId val="{00005C23-A35D-4391-AAFE-72E442723726}"/>
              </c:ext>
            </c:extLst>
          </c:dPt>
          <c:dPt>
            <c:idx val="11794"/>
            <c:marker>
              <c:spPr>
                <a:solidFill>
                  <a:schemeClr val="accent5">
                    <a:lumMod val="80000"/>
                  </a:schemeClr>
                </a:solidFill>
                <a:ln w="9525">
                  <a:solidFill>
                    <a:schemeClr val="accent5">
                      <a:lumMod val="80000"/>
                    </a:schemeClr>
                  </a:solidFill>
                </a:ln>
                <a:effectLst/>
              </c:spPr>
            </c:marker>
            <c:bubble3D val="0"/>
            <c:spPr>
              <a:ln w="25400" cap="rnd">
                <a:noFill/>
                <a:round/>
              </a:ln>
              <a:effectLst/>
            </c:spPr>
            <c:extLst>
              <c:ext xmlns:c16="http://schemas.microsoft.com/office/drawing/2014/chart" uri="{C3380CC4-5D6E-409C-BE32-E72D297353CC}">
                <c16:uniqueId val="{00005C25-A35D-4391-AAFE-72E442723726}"/>
              </c:ext>
            </c:extLst>
          </c:dPt>
          <c:dPt>
            <c:idx val="11795"/>
            <c:marker>
              <c:spPr>
                <a:solidFill>
                  <a:schemeClr val="accent6">
                    <a:lumMod val="80000"/>
                  </a:schemeClr>
                </a:solidFill>
                <a:ln w="9525">
                  <a:solidFill>
                    <a:schemeClr val="accent6">
                      <a:lumMod val="80000"/>
                    </a:schemeClr>
                  </a:solidFill>
                </a:ln>
                <a:effectLst/>
              </c:spPr>
            </c:marker>
            <c:bubble3D val="0"/>
            <c:spPr>
              <a:ln w="25400" cap="rnd">
                <a:noFill/>
                <a:round/>
              </a:ln>
              <a:effectLst/>
            </c:spPr>
            <c:extLst>
              <c:ext xmlns:c16="http://schemas.microsoft.com/office/drawing/2014/chart" uri="{C3380CC4-5D6E-409C-BE32-E72D297353CC}">
                <c16:uniqueId val="{00005C27-A35D-4391-AAFE-72E442723726}"/>
              </c:ext>
            </c:extLst>
          </c:dPt>
          <c:dPt>
            <c:idx val="11796"/>
            <c:marker>
              <c:spPr>
                <a:solidFill>
                  <a:schemeClr val="accent1">
                    <a:lumMod val="60000"/>
                    <a:lumOff val="40000"/>
                  </a:schemeClr>
                </a:solidFill>
                <a:ln w="9525">
                  <a:solidFill>
                    <a:schemeClr val="accent1">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C29-A35D-4391-AAFE-72E442723726}"/>
              </c:ext>
            </c:extLst>
          </c:dPt>
          <c:dPt>
            <c:idx val="11797"/>
            <c:marker>
              <c:spPr>
                <a:solidFill>
                  <a:schemeClr val="accent2">
                    <a:lumMod val="60000"/>
                    <a:lumOff val="40000"/>
                  </a:schemeClr>
                </a:solidFill>
                <a:ln w="9525">
                  <a:solidFill>
                    <a:schemeClr val="accent2">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C2B-A35D-4391-AAFE-72E442723726}"/>
              </c:ext>
            </c:extLst>
          </c:dPt>
          <c:dPt>
            <c:idx val="11798"/>
            <c:marker>
              <c:spPr>
                <a:solidFill>
                  <a:schemeClr val="accent3">
                    <a:lumMod val="60000"/>
                    <a:lumOff val="40000"/>
                  </a:schemeClr>
                </a:solidFill>
                <a:ln w="9525">
                  <a:solidFill>
                    <a:schemeClr val="accent3">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C2D-A35D-4391-AAFE-72E442723726}"/>
              </c:ext>
            </c:extLst>
          </c:dPt>
          <c:dPt>
            <c:idx val="11799"/>
            <c:marker>
              <c:spPr>
                <a:solidFill>
                  <a:schemeClr val="accent4">
                    <a:lumMod val="60000"/>
                    <a:lumOff val="40000"/>
                  </a:schemeClr>
                </a:solidFill>
                <a:ln w="9525">
                  <a:solidFill>
                    <a:schemeClr val="accent4">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C2F-A35D-4391-AAFE-72E442723726}"/>
              </c:ext>
            </c:extLst>
          </c:dPt>
          <c:dPt>
            <c:idx val="11800"/>
            <c:marker>
              <c:spPr>
                <a:solidFill>
                  <a:schemeClr val="accent5">
                    <a:lumMod val="60000"/>
                    <a:lumOff val="40000"/>
                  </a:schemeClr>
                </a:solidFill>
                <a:ln w="9525">
                  <a:solidFill>
                    <a:schemeClr val="accent5">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C31-A35D-4391-AAFE-72E442723726}"/>
              </c:ext>
            </c:extLst>
          </c:dPt>
          <c:dPt>
            <c:idx val="11801"/>
            <c:marker>
              <c:spPr>
                <a:solidFill>
                  <a:schemeClr val="accent6">
                    <a:lumMod val="60000"/>
                    <a:lumOff val="40000"/>
                  </a:schemeClr>
                </a:solidFill>
                <a:ln w="9525">
                  <a:solidFill>
                    <a:schemeClr val="accent6">
                      <a:lumMod val="60000"/>
                      <a:lumOff val="40000"/>
                    </a:schemeClr>
                  </a:solidFill>
                </a:ln>
                <a:effectLst/>
              </c:spPr>
            </c:marker>
            <c:bubble3D val="0"/>
            <c:spPr>
              <a:ln w="25400" cap="rnd">
                <a:noFill/>
                <a:round/>
              </a:ln>
              <a:effectLst/>
            </c:spPr>
            <c:extLst>
              <c:ext xmlns:c16="http://schemas.microsoft.com/office/drawing/2014/chart" uri="{C3380CC4-5D6E-409C-BE32-E72D297353CC}">
                <c16:uniqueId val="{00005C33-A35D-4391-AAFE-72E442723726}"/>
              </c:ext>
            </c:extLst>
          </c:dPt>
          <c:dPt>
            <c:idx val="11802"/>
            <c:marker>
              <c:spPr>
                <a:solidFill>
                  <a:schemeClr val="accent1">
                    <a:lumMod val="50000"/>
                  </a:schemeClr>
                </a:solidFill>
                <a:ln w="9525">
                  <a:solidFill>
                    <a:schemeClr val="accent1">
                      <a:lumMod val="50000"/>
                    </a:schemeClr>
                  </a:solidFill>
                </a:ln>
                <a:effectLst/>
              </c:spPr>
            </c:marker>
            <c:bubble3D val="0"/>
            <c:spPr>
              <a:ln w="25400" cap="rnd">
                <a:noFill/>
                <a:round/>
              </a:ln>
              <a:effectLst/>
            </c:spPr>
            <c:extLst>
              <c:ext xmlns:c16="http://schemas.microsoft.com/office/drawing/2014/chart" uri="{C3380CC4-5D6E-409C-BE32-E72D297353CC}">
                <c16:uniqueId val="{00005C35-A35D-4391-AAFE-72E442723726}"/>
              </c:ext>
            </c:extLst>
          </c:dPt>
          <c:dPt>
            <c:idx val="11803"/>
            <c:marker>
              <c:spPr>
                <a:solidFill>
                  <a:schemeClr val="accent2">
                    <a:lumMod val="50000"/>
                  </a:schemeClr>
                </a:solidFill>
                <a:ln w="9525">
                  <a:solidFill>
                    <a:schemeClr val="accent2">
                      <a:lumMod val="50000"/>
                    </a:schemeClr>
                  </a:solidFill>
                </a:ln>
                <a:effectLst/>
              </c:spPr>
            </c:marker>
            <c:bubble3D val="0"/>
            <c:spPr>
              <a:ln w="25400" cap="rnd">
                <a:noFill/>
                <a:round/>
              </a:ln>
              <a:effectLst/>
            </c:spPr>
            <c:extLst>
              <c:ext xmlns:c16="http://schemas.microsoft.com/office/drawing/2014/chart" uri="{C3380CC4-5D6E-409C-BE32-E72D297353CC}">
                <c16:uniqueId val="{00005C37-A35D-4391-AAFE-72E442723726}"/>
              </c:ext>
            </c:extLst>
          </c:dPt>
          <c:dPt>
            <c:idx val="11804"/>
            <c:marker>
              <c:spPr>
                <a:solidFill>
                  <a:schemeClr val="accent3">
                    <a:lumMod val="50000"/>
                  </a:schemeClr>
                </a:solidFill>
                <a:ln w="9525">
                  <a:solidFill>
                    <a:schemeClr val="accent3">
                      <a:lumMod val="50000"/>
                    </a:schemeClr>
                  </a:solidFill>
                </a:ln>
                <a:effectLst/>
              </c:spPr>
            </c:marker>
            <c:bubble3D val="0"/>
            <c:spPr>
              <a:ln w="25400" cap="rnd">
                <a:noFill/>
                <a:round/>
              </a:ln>
              <a:effectLst/>
            </c:spPr>
            <c:extLst>
              <c:ext xmlns:c16="http://schemas.microsoft.com/office/drawing/2014/chart" uri="{C3380CC4-5D6E-409C-BE32-E72D297353CC}">
                <c16:uniqueId val="{00005C39-A35D-4391-AAFE-72E442723726}"/>
              </c:ext>
            </c:extLst>
          </c:dPt>
          <c:dPt>
            <c:idx val="11805"/>
            <c:marker>
              <c:spPr>
                <a:solidFill>
                  <a:schemeClr val="accent4">
                    <a:lumMod val="50000"/>
                  </a:schemeClr>
                </a:solidFill>
                <a:ln w="9525">
                  <a:solidFill>
                    <a:schemeClr val="accent4">
                      <a:lumMod val="50000"/>
                    </a:schemeClr>
                  </a:solidFill>
                </a:ln>
                <a:effectLst/>
              </c:spPr>
            </c:marker>
            <c:bubble3D val="0"/>
            <c:spPr>
              <a:ln w="25400" cap="rnd">
                <a:noFill/>
                <a:round/>
              </a:ln>
              <a:effectLst/>
            </c:spPr>
            <c:extLst>
              <c:ext xmlns:c16="http://schemas.microsoft.com/office/drawing/2014/chart" uri="{C3380CC4-5D6E-409C-BE32-E72D297353CC}">
                <c16:uniqueId val="{00005C3B-A35D-4391-AAFE-72E442723726}"/>
              </c:ext>
            </c:extLst>
          </c:dPt>
          <c:dPt>
            <c:idx val="11806"/>
            <c:marker>
              <c:spPr>
                <a:solidFill>
                  <a:schemeClr val="accent5">
                    <a:lumMod val="50000"/>
                  </a:schemeClr>
                </a:solidFill>
                <a:ln w="9525">
                  <a:solidFill>
                    <a:schemeClr val="accent5">
                      <a:lumMod val="50000"/>
                    </a:schemeClr>
                  </a:solidFill>
                </a:ln>
                <a:effectLst/>
              </c:spPr>
            </c:marker>
            <c:bubble3D val="0"/>
            <c:spPr>
              <a:ln w="25400" cap="rnd">
                <a:noFill/>
                <a:round/>
              </a:ln>
              <a:effectLst/>
            </c:spPr>
            <c:extLst>
              <c:ext xmlns:c16="http://schemas.microsoft.com/office/drawing/2014/chart" uri="{C3380CC4-5D6E-409C-BE32-E72D297353CC}">
                <c16:uniqueId val="{00005C3D-A35D-4391-AAFE-72E442723726}"/>
              </c:ext>
            </c:extLst>
          </c:dPt>
          <c:dPt>
            <c:idx val="11807"/>
            <c:marker>
              <c:spPr>
                <a:solidFill>
                  <a:schemeClr val="accent6">
                    <a:lumMod val="50000"/>
                  </a:schemeClr>
                </a:solidFill>
                <a:ln w="9525">
                  <a:solidFill>
                    <a:schemeClr val="accent6">
                      <a:lumMod val="50000"/>
                    </a:schemeClr>
                  </a:solidFill>
                </a:ln>
                <a:effectLst/>
              </c:spPr>
            </c:marker>
            <c:bubble3D val="0"/>
            <c:spPr>
              <a:ln w="25400" cap="rnd">
                <a:noFill/>
                <a:round/>
              </a:ln>
              <a:effectLst/>
            </c:spPr>
            <c:extLst>
              <c:ext xmlns:c16="http://schemas.microsoft.com/office/drawing/2014/chart" uri="{C3380CC4-5D6E-409C-BE32-E72D297353CC}">
                <c16:uniqueId val="{00005C3F-A35D-4391-AAFE-72E442723726}"/>
              </c:ext>
            </c:extLst>
          </c:dPt>
          <c:dPt>
            <c:idx val="11808"/>
            <c:marker>
              <c:spPr>
                <a:solidFill>
                  <a:schemeClr val="accent1">
                    <a:lumMod val="70000"/>
                    <a:lumOff val="30000"/>
                  </a:schemeClr>
                </a:solidFill>
                <a:ln w="9525">
                  <a:solidFill>
                    <a:schemeClr val="accent1">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C41-A35D-4391-AAFE-72E442723726}"/>
              </c:ext>
            </c:extLst>
          </c:dPt>
          <c:dPt>
            <c:idx val="11809"/>
            <c:marker>
              <c:spPr>
                <a:solidFill>
                  <a:schemeClr val="accent2">
                    <a:lumMod val="70000"/>
                    <a:lumOff val="30000"/>
                  </a:schemeClr>
                </a:solidFill>
                <a:ln w="9525">
                  <a:solidFill>
                    <a:schemeClr val="accent2">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C43-A35D-4391-AAFE-72E442723726}"/>
              </c:ext>
            </c:extLst>
          </c:dPt>
          <c:dPt>
            <c:idx val="11810"/>
            <c:marker>
              <c:spPr>
                <a:solidFill>
                  <a:schemeClr val="accent3">
                    <a:lumMod val="70000"/>
                    <a:lumOff val="30000"/>
                  </a:schemeClr>
                </a:solidFill>
                <a:ln w="9525">
                  <a:solidFill>
                    <a:schemeClr val="accent3">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C45-A35D-4391-AAFE-72E442723726}"/>
              </c:ext>
            </c:extLst>
          </c:dPt>
          <c:dPt>
            <c:idx val="11811"/>
            <c:marker>
              <c:spPr>
                <a:solidFill>
                  <a:schemeClr val="accent4">
                    <a:lumMod val="70000"/>
                    <a:lumOff val="30000"/>
                  </a:schemeClr>
                </a:solidFill>
                <a:ln w="9525">
                  <a:solidFill>
                    <a:schemeClr val="accent4">
                      <a:lumMod val="70000"/>
                      <a:lumOff val="30000"/>
                    </a:schemeClr>
                  </a:solidFill>
                </a:ln>
                <a:effectLst/>
              </c:spPr>
            </c:marker>
            <c:bubble3D val="0"/>
            <c:spPr>
              <a:ln w="25400" cap="rnd">
                <a:noFill/>
                <a:round/>
              </a:ln>
              <a:effectLst/>
            </c:spPr>
            <c:extLst>
              <c:ext xmlns:c16="http://schemas.microsoft.com/office/drawing/2014/chart" uri="{C3380CC4-5D6E-409C-BE32-E72D297353CC}">
                <c16:uniqueId val="{00005C47-A35D-4391-AAFE-72E442723726}"/>
              </c:ext>
            </c:extLst>
          </c:dPt>
          <c:xVal>
            <c:multiLvlStrRef>
              <c:f>'Transmission Type'!$A$2:$B$11813</c:f>
              <c:multiLvlStrCache>
                <c:ptCount val="11812"/>
                <c:lvl>
                  <c:pt idx="0">
                    <c:v>Coupe</c:v>
                  </c:pt>
                  <c:pt idx="1">
                    <c:v>Convertible</c:v>
                  </c:pt>
                  <c:pt idx="2">
                    <c:v>Coupe</c:v>
                  </c:pt>
                  <c:pt idx="3">
                    <c:v>Coupe</c:v>
                  </c:pt>
                  <c:pt idx="4">
                    <c:v>Convertible</c:v>
                  </c:pt>
                  <c:pt idx="5">
                    <c:v>Coupe</c:v>
                  </c:pt>
                  <c:pt idx="6">
                    <c:v>Convertible</c:v>
                  </c:pt>
                  <c:pt idx="7">
                    <c:v>Coupe</c:v>
                  </c:pt>
                  <c:pt idx="8">
                    <c:v>Convertible</c:v>
                  </c:pt>
                  <c:pt idx="9">
                    <c:v>Convertible</c:v>
                  </c:pt>
                  <c:pt idx="10">
                    <c:v>Coupe</c:v>
                  </c:pt>
                  <c:pt idx="11">
                    <c:v>Coupe</c:v>
                  </c:pt>
                  <c:pt idx="12">
                    <c:v>Convertible</c:v>
                  </c:pt>
                  <c:pt idx="13">
                    <c:v>Convertible</c:v>
                  </c:pt>
                  <c:pt idx="14">
                    <c:v>Coupe</c:v>
                  </c:pt>
                  <c:pt idx="15">
                    <c:v>Convertible</c:v>
                  </c:pt>
                  <c:pt idx="16">
                    <c:v>Coupe</c:v>
                  </c:pt>
                  <c:pt idx="17">
                    <c:v>Sedan</c:v>
                  </c:pt>
                  <c:pt idx="18">
                    <c:v>Sedan</c:v>
                  </c:pt>
                  <c:pt idx="19">
                    <c:v>Wagon</c:v>
                  </c:pt>
                  <c:pt idx="20">
                    <c:v>Sedan</c:v>
                  </c:pt>
                  <c:pt idx="21">
                    <c:v>Sedan</c:v>
                  </c:pt>
                  <c:pt idx="22">
                    <c:v>Sedan</c:v>
                  </c:pt>
                  <c:pt idx="23">
                    <c:v>Wagon</c:v>
                  </c:pt>
                  <c:pt idx="24">
                    <c:v>Sedan</c:v>
                  </c:pt>
                  <c:pt idx="25">
                    <c:v>Sedan</c:v>
                  </c:pt>
                  <c:pt idx="26">
                    <c:v>Sedan</c:v>
                  </c:pt>
                  <c:pt idx="27">
                    <c:v>Wagon</c:v>
                  </c:pt>
                  <c:pt idx="28">
                    <c:v>Sedan</c:v>
                  </c:pt>
                  <c:pt idx="29">
                    <c:v>Sedan</c:v>
                  </c:pt>
                  <c:pt idx="30">
                    <c:v>Sedan</c:v>
                  </c:pt>
                  <c:pt idx="31">
                    <c:v>Wagon</c:v>
                  </c:pt>
                  <c:pt idx="32">
                    <c:v>Convertible</c:v>
                  </c:pt>
                  <c:pt idx="33">
                    <c:v>Convertible</c:v>
                  </c:pt>
                  <c:pt idx="34">
                    <c:v>Convertible</c:v>
                  </c:pt>
                  <c:pt idx="35">
                    <c:v>Sedan</c:v>
                  </c:pt>
                  <c:pt idx="36">
                    <c:v>Sedan</c:v>
                  </c:pt>
                  <c:pt idx="37">
                    <c:v>Sedan</c:v>
                  </c:pt>
                  <c:pt idx="38">
                    <c:v>Sedan</c:v>
                  </c:pt>
                  <c:pt idx="39">
                    <c:v>Sedan</c:v>
                  </c:pt>
                  <c:pt idx="40">
                    <c:v>Sedan</c:v>
                  </c:pt>
                  <c:pt idx="41">
                    <c:v>Coupe</c:v>
                  </c:pt>
                  <c:pt idx="42">
                    <c:v>Convertible</c:v>
                  </c:pt>
                  <c:pt idx="43">
                    <c:v>Convertible</c:v>
                  </c:pt>
                  <c:pt idx="44">
                    <c:v>Coupe</c:v>
                  </c:pt>
                  <c:pt idx="45">
                    <c:v>Convertible</c:v>
                  </c:pt>
                  <c:pt idx="46">
                    <c:v>Coupe</c:v>
                  </c:pt>
                  <c:pt idx="47">
                    <c:v>Coupe</c:v>
                  </c:pt>
                  <c:pt idx="48">
                    <c:v>Coupe</c:v>
                  </c:pt>
                  <c:pt idx="49">
                    <c:v>Convertible</c:v>
                  </c:pt>
                  <c:pt idx="50">
                    <c:v>Coupe</c:v>
                  </c:pt>
                  <c:pt idx="51">
                    <c:v>Convertible</c:v>
                  </c:pt>
                  <c:pt idx="52">
                    <c:v>Convertible</c:v>
                  </c:pt>
                  <c:pt idx="53">
                    <c:v>Coupe</c:v>
                  </c:pt>
                  <c:pt idx="54">
                    <c:v>Convertible</c:v>
                  </c:pt>
                  <c:pt idx="55">
                    <c:v>Coupe</c:v>
                  </c:pt>
                  <c:pt idx="56">
                    <c:v>Coupe</c:v>
                  </c:pt>
                  <c:pt idx="57">
                    <c:v>Convertible</c:v>
                  </c:pt>
                  <c:pt idx="58">
                    <c:v>Sedan</c:v>
                  </c:pt>
                  <c:pt idx="59">
                    <c:v>Wagon</c:v>
                  </c:pt>
                  <c:pt idx="60">
                    <c:v>Sedan</c:v>
                  </c:pt>
                  <c:pt idx="61">
                    <c:v>Sedan</c:v>
                  </c:pt>
                  <c:pt idx="62">
                    <c:v>Wagon</c:v>
                  </c:pt>
                  <c:pt idx="63">
                    <c:v>Sedan</c:v>
                  </c:pt>
                  <c:pt idx="64">
                    <c:v>Sedan</c:v>
                  </c:pt>
                  <c:pt idx="65">
                    <c:v>Sedan</c:v>
                  </c:pt>
                  <c:pt idx="66">
                    <c:v>Sedan</c:v>
                  </c:pt>
                  <c:pt idx="67">
                    <c:v>Sedan</c:v>
                  </c:pt>
                  <c:pt idx="68">
                    <c:v>Sedan</c:v>
                  </c:pt>
                  <c:pt idx="69">
                    <c:v>Sedan</c:v>
                  </c:pt>
                  <c:pt idx="70">
                    <c:v>Sedan</c:v>
                  </c:pt>
                  <c:pt idx="71">
                    <c:v>Sedan</c:v>
                  </c:pt>
                  <c:pt idx="72">
                    <c:v>Sedan</c:v>
                  </c:pt>
                  <c:pt idx="73">
                    <c:v>Sedan</c:v>
                  </c:pt>
                  <c:pt idx="74">
                    <c:v>Sedan</c:v>
                  </c:pt>
                  <c:pt idx="75">
                    <c:v>Sedan</c:v>
                  </c:pt>
                  <c:pt idx="76">
                    <c:v>Sedan</c:v>
                  </c:pt>
                  <c:pt idx="77">
                    <c:v>Sedan</c:v>
                  </c:pt>
                  <c:pt idx="78">
                    <c:v>Sedan</c:v>
                  </c:pt>
                  <c:pt idx="79">
                    <c:v>Sedan</c:v>
                  </c:pt>
                  <c:pt idx="80">
                    <c:v>Sedan</c:v>
                  </c:pt>
                  <c:pt idx="81">
                    <c:v>Sedan</c:v>
                  </c:pt>
                  <c:pt idx="82">
                    <c:v>Sedan</c:v>
                  </c:pt>
                  <c:pt idx="83">
                    <c:v>Sedan</c:v>
                  </c:pt>
                  <c:pt idx="84">
                    <c:v>Sedan</c:v>
                  </c:pt>
                  <c:pt idx="85">
                    <c:v>Sedan</c:v>
                  </c:pt>
                  <c:pt idx="86">
                    <c:v>Sedan</c:v>
                  </c:pt>
                  <c:pt idx="87">
                    <c:v>Coupe</c:v>
                  </c:pt>
                  <c:pt idx="88">
                    <c:v>Coupe</c:v>
                  </c:pt>
                  <c:pt idx="89">
                    <c:v>Coupe</c:v>
                  </c:pt>
                  <c:pt idx="90">
                    <c:v>Coupe</c:v>
                  </c:pt>
                  <c:pt idx="91">
                    <c:v>Coupe</c:v>
                  </c:pt>
                  <c:pt idx="92">
                    <c:v>Coupe</c:v>
                  </c:pt>
                  <c:pt idx="93">
                    <c:v>Coupe</c:v>
                  </c:pt>
                  <c:pt idx="94">
                    <c:v>Coupe</c:v>
                  </c:pt>
                  <c:pt idx="95">
                    <c:v>Coupe</c:v>
                  </c:pt>
                  <c:pt idx="96">
                    <c:v>Coupe</c:v>
                  </c:pt>
                  <c:pt idx="97">
                    <c:v>Coupe</c:v>
                  </c:pt>
                  <c:pt idx="98">
                    <c:v>Coupe</c:v>
                  </c:pt>
                  <c:pt idx="99">
                    <c:v>Coupe</c:v>
                  </c:pt>
                  <c:pt idx="100">
                    <c:v>Coupe</c:v>
                  </c:pt>
                  <c:pt idx="101">
                    <c:v>Coupe</c:v>
                  </c:pt>
                  <c:pt idx="102">
                    <c:v>Coupe</c:v>
                  </c:pt>
                  <c:pt idx="103">
                    <c:v>Coupe</c:v>
                  </c:pt>
                  <c:pt idx="104">
                    <c:v>Wagon</c:v>
                  </c:pt>
                  <c:pt idx="105">
                    <c:v>Wagon</c:v>
                  </c:pt>
                  <c:pt idx="106">
                    <c:v>Sedan</c:v>
                  </c:pt>
                  <c:pt idx="107">
                    <c:v>Sedan</c:v>
                  </c:pt>
                  <c:pt idx="108">
                    <c:v>Wagon</c:v>
                  </c:pt>
                  <c:pt idx="109">
                    <c:v>Sedan</c:v>
                  </c:pt>
                  <c:pt idx="110">
                    <c:v>Sedan</c:v>
                  </c:pt>
                  <c:pt idx="111">
                    <c:v>Wagon</c:v>
                  </c:pt>
                  <c:pt idx="112">
                    <c:v>4dr Hatchback</c:v>
                  </c:pt>
                  <c:pt idx="113">
                    <c:v>4dr Hatchback</c:v>
                  </c:pt>
                  <c:pt idx="114">
                    <c:v>4dr Hatchback</c:v>
                  </c:pt>
                  <c:pt idx="115">
                    <c:v>4dr Hatchback</c:v>
                  </c:pt>
                  <c:pt idx="116">
                    <c:v>4dr Hatchback</c:v>
                  </c:pt>
                  <c:pt idx="117">
                    <c:v>4dr Hatchback</c:v>
                  </c:pt>
                  <c:pt idx="118">
                    <c:v>4dr Hatchback</c:v>
                  </c:pt>
                  <c:pt idx="119">
                    <c:v>4dr Hatchback</c:v>
                  </c:pt>
                  <c:pt idx="120">
                    <c:v>4dr Hatchback</c:v>
                  </c:pt>
                  <c:pt idx="121">
                    <c:v>4dr Hatchback</c:v>
                  </c:pt>
                  <c:pt idx="122">
                    <c:v>4dr Hatchback</c:v>
                  </c:pt>
                  <c:pt idx="123">
                    <c:v>4dr Hatchback</c:v>
                  </c:pt>
                  <c:pt idx="124">
                    <c:v>4dr Hatchback</c:v>
                  </c:pt>
                  <c:pt idx="125">
                    <c:v>4dr Hatchback</c:v>
                  </c:pt>
                  <c:pt idx="126">
                    <c:v>4dr Hatchback</c:v>
                  </c:pt>
                  <c:pt idx="127">
                    <c:v>4dr Hatchback</c:v>
                  </c:pt>
                  <c:pt idx="128">
                    <c:v>4dr Hatchback</c:v>
                  </c:pt>
                  <c:pt idx="129">
                    <c:v>4dr Hatchback</c:v>
                  </c:pt>
                  <c:pt idx="130">
                    <c:v>4dr Hatchback</c:v>
                  </c:pt>
                  <c:pt idx="131">
                    <c:v>Wagon</c:v>
                  </c:pt>
                  <c:pt idx="132">
                    <c:v>Sedan</c:v>
                  </c:pt>
                  <c:pt idx="133">
                    <c:v>Sedan</c:v>
                  </c:pt>
                  <c:pt idx="134">
                    <c:v>Sedan</c:v>
                  </c:pt>
                  <c:pt idx="135">
                    <c:v>Sedan</c:v>
                  </c:pt>
                  <c:pt idx="136">
                    <c:v>Sedan</c:v>
                  </c:pt>
                  <c:pt idx="137">
                    <c:v>Sedan</c:v>
                  </c:pt>
                  <c:pt idx="138">
                    <c:v>Sedan</c:v>
                  </c:pt>
                  <c:pt idx="139">
                    <c:v>Sedan</c:v>
                  </c:pt>
                  <c:pt idx="140">
                    <c:v>Wagon</c:v>
                  </c:pt>
                  <c:pt idx="141">
                    <c:v>Sedan</c:v>
                  </c:pt>
                  <c:pt idx="142">
                    <c:v>Sedan</c:v>
                  </c:pt>
                  <c:pt idx="143">
                    <c:v>Sedan</c:v>
                  </c:pt>
                  <c:pt idx="144">
                    <c:v>Sedan</c:v>
                  </c:pt>
                  <c:pt idx="145">
                    <c:v>Sedan</c:v>
                  </c:pt>
                  <c:pt idx="146">
                    <c:v>Sedan</c:v>
                  </c:pt>
                  <c:pt idx="147">
                    <c:v>Sedan</c:v>
                  </c:pt>
                  <c:pt idx="148">
                    <c:v>Sedan</c:v>
                  </c:pt>
                  <c:pt idx="149">
                    <c:v>Sedan</c:v>
                  </c:pt>
                  <c:pt idx="150">
                    <c:v>Wagon</c:v>
                  </c:pt>
                  <c:pt idx="151">
                    <c:v>Sedan</c:v>
                  </c:pt>
                  <c:pt idx="152">
                    <c:v>Sedan</c:v>
                  </c:pt>
                  <c:pt idx="153">
                    <c:v>Wagon</c:v>
                  </c:pt>
                  <c:pt idx="154">
                    <c:v>Sedan</c:v>
                  </c:pt>
                  <c:pt idx="155">
                    <c:v>Sedan</c:v>
                  </c:pt>
                  <c:pt idx="156">
                    <c:v>Sedan</c:v>
                  </c:pt>
                  <c:pt idx="157">
                    <c:v>Sedan</c:v>
                  </c:pt>
                  <c:pt idx="158">
                    <c:v>Sedan</c:v>
                  </c:pt>
                  <c:pt idx="159">
                    <c:v>Sedan</c:v>
                  </c:pt>
                  <c:pt idx="160">
                    <c:v>Wagon</c:v>
                  </c:pt>
                  <c:pt idx="161">
                    <c:v>Sedan</c:v>
                  </c:pt>
                  <c:pt idx="162">
                    <c:v>Sedan</c:v>
                  </c:pt>
                  <c:pt idx="163">
                    <c:v>Sedan</c:v>
                  </c:pt>
                  <c:pt idx="164">
                    <c:v>Wagon</c:v>
                  </c:pt>
                  <c:pt idx="165">
                    <c:v>Sedan</c:v>
                  </c:pt>
                  <c:pt idx="166">
                    <c:v>Wagon</c:v>
                  </c:pt>
                  <c:pt idx="167">
                    <c:v>Sedan</c:v>
                  </c:pt>
                  <c:pt idx="168">
                    <c:v>Sedan</c:v>
                  </c:pt>
                  <c:pt idx="169">
                    <c:v>Wagon</c:v>
                  </c:pt>
                  <c:pt idx="170">
                    <c:v>Sedan</c:v>
                  </c:pt>
                  <c:pt idx="171">
                    <c:v>Sedan</c:v>
                  </c:pt>
                  <c:pt idx="172">
                    <c:v>Convertible</c:v>
                  </c:pt>
                  <c:pt idx="173">
                    <c:v>Coupe</c:v>
                  </c:pt>
                  <c:pt idx="174">
                    <c:v>Sedan</c:v>
                  </c:pt>
                  <c:pt idx="175">
                    <c:v>Sedan</c:v>
                  </c:pt>
                  <c:pt idx="176">
                    <c:v>Sedan</c:v>
                  </c:pt>
                  <c:pt idx="177">
                    <c:v>Convertible</c:v>
                  </c:pt>
                  <c:pt idx="178">
                    <c:v>Sedan</c:v>
                  </c:pt>
                  <c:pt idx="179">
                    <c:v>Wagon</c:v>
                  </c:pt>
                  <c:pt idx="180">
                    <c:v>Coupe</c:v>
                  </c:pt>
                  <c:pt idx="181">
                    <c:v>Sedan</c:v>
                  </c:pt>
                  <c:pt idx="182">
                    <c:v>Sedan</c:v>
                  </c:pt>
                  <c:pt idx="183">
                    <c:v>Wagon</c:v>
                  </c:pt>
                  <c:pt idx="184">
                    <c:v>Sedan</c:v>
                  </c:pt>
                  <c:pt idx="185">
                    <c:v>Wagon</c:v>
                  </c:pt>
                  <c:pt idx="186">
                    <c:v>Coupe</c:v>
                  </c:pt>
                  <c:pt idx="187">
                    <c:v>Sedan</c:v>
                  </c:pt>
                  <c:pt idx="188">
                    <c:v>Convertible</c:v>
                  </c:pt>
                  <c:pt idx="189">
                    <c:v>Sedan</c:v>
                  </c:pt>
                  <c:pt idx="190">
                    <c:v>Sedan</c:v>
                  </c:pt>
                  <c:pt idx="191">
                    <c:v>Sedan</c:v>
                  </c:pt>
                  <c:pt idx="192">
                    <c:v>Sedan</c:v>
                  </c:pt>
                  <c:pt idx="193">
                    <c:v>Sedan</c:v>
                  </c:pt>
                  <c:pt idx="194">
                    <c:v>2dr Hatchback</c:v>
                  </c:pt>
                  <c:pt idx="195">
                    <c:v>2dr Hatchback</c:v>
                  </c:pt>
                  <c:pt idx="196">
                    <c:v>2dr Hatchback</c:v>
                  </c:pt>
                  <c:pt idx="197">
                    <c:v>2dr Hatchback</c:v>
                  </c:pt>
                  <c:pt idx="198">
                    <c:v>2dr Hatchback</c:v>
                  </c:pt>
                  <c:pt idx="199">
                    <c:v>2dr Hatchback</c:v>
                  </c:pt>
                  <c:pt idx="200">
                    <c:v>2dr Hatchback</c:v>
                  </c:pt>
                  <c:pt idx="201">
                    <c:v>2dr Hatchback</c:v>
                  </c:pt>
                  <c:pt idx="202">
                    <c:v>2dr Hatchback</c:v>
                  </c:pt>
                  <c:pt idx="203">
                    <c:v>Sedan</c:v>
                  </c:pt>
                  <c:pt idx="204">
                    <c:v>Sedan</c:v>
                  </c:pt>
                  <c:pt idx="205">
                    <c:v>Sedan</c:v>
                  </c:pt>
                  <c:pt idx="206">
                    <c:v>Sedan</c:v>
                  </c:pt>
                  <c:pt idx="207">
                    <c:v>Sedan</c:v>
                  </c:pt>
                  <c:pt idx="208">
                    <c:v>Sedan</c:v>
                  </c:pt>
                  <c:pt idx="209">
                    <c:v>Sedan</c:v>
                  </c:pt>
                  <c:pt idx="210">
                    <c:v>Sedan</c:v>
                  </c:pt>
                  <c:pt idx="211">
                    <c:v>Sedan</c:v>
                  </c:pt>
                  <c:pt idx="212">
                    <c:v>Sedan</c:v>
                  </c:pt>
                  <c:pt idx="213">
                    <c:v>Sedan</c:v>
                  </c:pt>
                  <c:pt idx="214">
                    <c:v>Sedan</c:v>
                  </c:pt>
                  <c:pt idx="215">
                    <c:v>Sedan</c:v>
                  </c:pt>
                  <c:pt idx="216">
                    <c:v>Sedan</c:v>
                  </c:pt>
                  <c:pt idx="217">
                    <c:v>Sedan</c:v>
                  </c:pt>
                  <c:pt idx="218">
                    <c:v>Sedan</c:v>
                  </c:pt>
                  <c:pt idx="219">
                    <c:v>Sedan</c:v>
                  </c:pt>
                  <c:pt idx="220">
                    <c:v>Sedan</c:v>
                  </c:pt>
                  <c:pt idx="221">
                    <c:v>Sedan</c:v>
                  </c:pt>
                  <c:pt idx="222">
                    <c:v>Sedan</c:v>
                  </c:pt>
                  <c:pt idx="223">
                    <c:v>Sedan</c:v>
                  </c:pt>
                  <c:pt idx="224">
                    <c:v>Sedan</c:v>
                  </c:pt>
                  <c:pt idx="225">
                    <c:v>Sedan</c:v>
                  </c:pt>
                  <c:pt idx="226">
                    <c:v>Sedan</c:v>
                  </c:pt>
                  <c:pt idx="227">
                    <c:v>Sedan</c:v>
                  </c:pt>
                  <c:pt idx="228">
                    <c:v>Sedan</c:v>
                  </c:pt>
                  <c:pt idx="229">
                    <c:v>Sedan</c:v>
                  </c:pt>
                  <c:pt idx="230">
                    <c:v>Sedan</c:v>
                  </c:pt>
                  <c:pt idx="231">
                    <c:v>Sedan</c:v>
                  </c:pt>
                  <c:pt idx="232">
                    <c:v>Sedan</c:v>
                  </c:pt>
                  <c:pt idx="233">
                    <c:v>Sedan</c:v>
                  </c:pt>
                  <c:pt idx="234">
                    <c:v>Sedan</c:v>
                  </c:pt>
                  <c:pt idx="235">
                    <c:v>Sedan</c:v>
                  </c:pt>
                  <c:pt idx="236">
                    <c:v>Sedan</c:v>
                  </c:pt>
                  <c:pt idx="237">
                    <c:v>Sedan</c:v>
                  </c:pt>
                  <c:pt idx="238">
                    <c:v>Sedan</c:v>
                  </c:pt>
                  <c:pt idx="239">
                    <c:v>Convertible</c:v>
                  </c:pt>
                  <c:pt idx="240">
                    <c:v>Coupe</c:v>
                  </c:pt>
                  <c:pt idx="241">
                    <c:v>2dr Hatchback</c:v>
                  </c:pt>
                  <c:pt idx="242">
                    <c:v>Coupe</c:v>
                  </c:pt>
                  <c:pt idx="243">
                    <c:v>Coupe</c:v>
                  </c:pt>
                  <c:pt idx="244">
                    <c:v>Coupe</c:v>
                  </c:pt>
                  <c:pt idx="245">
                    <c:v>Coupe</c:v>
                  </c:pt>
                  <c:pt idx="246">
                    <c:v>Convertible</c:v>
                  </c:pt>
                  <c:pt idx="247">
                    <c:v>Coupe</c:v>
                  </c:pt>
                  <c:pt idx="248">
                    <c:v>Coupe</c:v>
                  </c:pt>
                  <c:pt idx="249">
                    <c:v>Convertible</c:v>
                  </c:pt>
                  <c:pt idx="250">
                    <c:v>Coupe</c:v>
                  </c:pt>
                  <c:pt idx="251">
                    <c:v>2dr Hatchback</c:v>
                  </c:pt>
                  <c:pt idx="252">
                    <c:v>2dr Hatchback</c:v>
                  </c:pt>
                  <c:pt idx="253">
                    <c:v>2dr Hatchback</c:v>
                  </c:pt>
                  <c:pt idx="254">
                    <c:v>2dr Hatchback</c:v>
                  </c:pt>
                  <c:pt idx="255">
                    <c:v>2dr Hatchback</c:v>
                  </c:pt>
                  <c:pt idx="256">
                    <c:v>Sedan</c:v>
                  </c:pt>
                  <c:pt idx="257">
                    <c:v>Sedan</c:v>
                  </c:pt>
                  <c:pt idx="258">
                    <c:v>Sedan</c:v>
                  </c:pt>
                  <c:pt idx="259">
                    <c:v>Sedan</c:v>
                  </c:pt>
                  <c:pt idx="260">
                    <c:v>Convertible</c:v>
                  </c:pt>
                  <c:pt idx="261">
                    <c:v>Convertible</c:v>
                  </c:pt>
                  <c:pt idx="262">
                    <c:v>Coupe</c:v>
                  </c:pt>
                  <c:pt idx="263">
                    <c:v>Coupe</c:v>
                  </c:pt>
                  <c:pt idx="264">
                    <c:v>Coupe</c:v>
                  </c:pt>
                  <c:pt idx="265">
                    <c:v>Coupe</c:v>
                  </c:pt>
                  <c:pt idx="266">
                    <c:v>Convertible</c:v>
                  </c:pt>
                  <c:pt idx="267">
                    <c:v>Convertible</c:v>
                  </c:pt>
                  <c:pt idx="268">
                    <c:v>Coupe</c:v>
                  </c:pt>
                  <c:pt idx="269">
                    <c:v>Coupe</c:v>
                  </c:pt>
                  <c:pt idx="270">
                    <c:v>Convertible</c:v>
                  </c:pt>
                  <c:pt idx="271">
                    <c:v>Coupe</c:v>
                  </c:pt>
                  <c:pt idx="272">
                    <c:v>Coupe</c:v>
                  </c:pt>
                  <c:pt idx="273">
                    <c:v>Convertible</c:v>
                  </c:pt>
                  <c:pt idx="274">
                    <c:v>Coupe</c:v>
                  </c:pt>
                  <c:pt idx="275">
                    <c:v>Convertible</c:v>
                  </c:pt>
                  <c:pt idx="276">
                    <c:v>Convertible</c:v>
                  </c:pt>
                  <c:pt idx="277">
                    <c:v>Coupe</c:v>
                  </c:pt>
                  <c:pt idx="278">
                    <c:v>Convertible</c:v>
                  </c:pt>
                  <c:pt idx="279">
                    <c:v>Convertible</c:v>
                  </c:pt>
                  <c:pt idx="280">
                    <c:v>Coupe</c:v>
                  </c:pt>
                  <c:pt idx="281">
                    <c:v>Convertible</c:v>
                  </c:pt>
                  <c:pt idx="282">
                    <c:v>Coupe</c:v>
                  </c:pt>
                  <c:pt idx="283">
                    <c:v>Coupe</c:v>
                  </c:pt>
                  <c:pt idx="284">
                    <c:v>Coupe</c:v>
                  </c:pt>
                  <c:pt idx="285">
                    <c:v>Coupe</c:v>
                  </c:pt>
                  <c:pt idx="286">
                    <c:v>Coupe</c:v>
                  </c:pt>
                  <c:pt idx="287">
                    <c:v>Convertible</c:v>
                  </c:pt>
                  <c:pt idx="288">
                    <c:v>Convertible</c:v>
                  </c:pt>
                  <c:pt idx="289">
                    <c:v>Convertible</c:v>
                  </c:pt>
                  <c:pt idx="290">
                    <c:v>Convertible</c:v>
                  </c:pt>
                  <c:pt idx="291">
                    <c:v>Convertible</c:v>
                  </c:pt>
                  <c:pt idx="292">
                    <c:v>Convertible</c:v>
                  </c:pt>
                  <c:pt idx="293">
                    <c:v>Convertible</c:v>
                  </c:pt>
                  <c:pt idx="294">
                    <c:v>Convertible</c:v>
                  </c:pt>
                  <c:pt idx="295">
                    <c:v>Coupe</c:v>
                  </c:pt>
                  <c:pt idx="296">
                    <c:v>Coupe</c:v>
                  </c:pt>
                  <c:pt idx="297">
                    <c:v>Convertible</c:v>
                  </c:pt>
                  <c:pt idx="298">
                    <c:v>Convertible</c:v>
                  </c:pt>
                  <c:pt idx="299">
                    <c:v>Coupe</c:v>
                  </c:pt>
                  <c:pt idx="300">
                    <c:v>Coupe</c:v>
                  </c:pt>
                  <c:pt idx="301">
                    <c:v>Convertible</c:v>
                  </c:pt>
                  <c:pt idx="302">
                    <c:v>Coupe</c:v>
                  </c:pt>
                  <c:pt idx="303">
                    <c:v>Coupe</c:v>
                  </c:pt>
                  <c:pt idx="304">
                    <c:v>Coupe</c:v>
                  </c:pt>
                  <c:pt idx="305">
                    <c:v>Convertible</c:v>
                  </c:pt>
                  <c:pt idx="306">
                    <c:v>Convertible</c:v>
                  </c:pt>
                  <c:pt idx="307">
                    <c:v>Coupe</c:v>
                  </c:pt>
                  <c:pt idx="308">
                    <c:v>Convertible</c:v>
                  </c:pt>
                  <c:pt idx="309">
                    <c:v>Coupe</c:v>
                  </c:pt>
                  <c:pt idx="310">
                    <c:v>Convertible</c:v>
                  </c:pt>
                  <c:pt idx="311">
                    <c:v>Coupe</c:v>
                  </c:pt>
                  <c:pt idx="312">
                    <c:v>Coupe</c:v>
                  </c:pt>
                  <c:pt idx="313">
                    <c:v>Coupe</c:v>
                  </c:pt>
                  <c:pt idx="314">
                    <c:v>Convertible</c:v>
                  </c:pt>
                  <c:pt idx="315">
                    <c:v>Coupe</c:v>
                  </c:pt>
                  <c:pt idx="316">
                    <c:v>Coupe</c:v>
                  </c:pt>
                  <c:pt idx="317">
                    <c:v>Convertible</c:v>
                  </c:pt>
                  <c:pt idx="318">
                    <c:v>Convertible</c:v>
                  </c:pt>
                  <c:pt idx="319">
                    <c:v>Coupe</c:v>
                  </c:pt>
                  <c:pt idx="320">
                    <c:v>Coupe</c:v>
                  </c:pt>
                  <c:pt idx="321">
                    <c:v>Coupe</c:v>
                  </c:pt>
                  <c:pt idx="322">
                    <c:v>Coupe</c:v>
                  </c:pt>
                  <c:pt idx="323">
                    <c:v>Coupe</c:v>
                  </c:pt>
                  <c:pt idx="324">
                    <c:v>Convertible</c:v>
                  </c:pt>
                  <c:pt idx="325">
                    <c:v>Convertible</c:v>
                  </c:pt>
                  <c:pt idx="326">
                    <c:v>Coupe</c:v>
                  </c:pt>
                  <c:pt idx="327">
                    <c:v>Coupe</c:v>
                  </c:pt>
                  <c:pt idx="328">
                    <c:v>Coupe</c:v>
                  </c:pt>
                  <c:pt idx="329">
                    <c:v>Coupe</c:v>
                  </c:pt>
                  <c:pt idx="330">
                    <c:v>Coupe</c:v>
                  </c:pt>
                  <c:pt idx="331">
                    <c:v>Convertible</c:v>
                  </c:pt>
                  <c:pt idx="332">
                    <c:v>Coupe</c:v>
                  </c:pt>
                  <c:pt idx="333">
                    <c:v>Coupe</c:v>
                  </c:pt>
                  <c:pt idx="334">
                    <c:v>Convertible</c:v>
                  </c:pt>
                  <c:pt idx="335">
                    <c:v>Coupe</c:v>
                  </c:pt>
                  <c:pt idx="336">
                    <c:v>Convertible</c:v>
                  </c:pt>
                  <c:pt idx="337">
                    <c:v>Coupe</c:v>
                  </c:pt>
                  <c:pt idx="338">
                    <c:v>Coupe</c:v>
                  </c:pt>
                  <c:pt idx="339">
                    <c:v>Coupe</c:v>
                  </c:pt>
                  <c:pt idx="340">
                    <c:v>Coupe</c:v>
                  </c:pt>
                  <c:pt idx="341">
                    <c:v>Coupe</c:v>
                  </c:pt>
                  <c:pt idx="342">
                    <c:v>Coupe</c:v>
                  </c:pt>
                  <c:pt idx="343">
                    <c:v>Coupe</c:v>
                  </c:pt>
                  <c:pt idx="344">
                    <c:v>Coupe</c:v>
                  </c:pt>
                  <c:pt idx="345">
                    <c:v>Coupe</c:v>
                  </c:pt>
                  <c:pt idx="346">
                    <c:v>Coupe</c:v>
                  </c:pt>
                  <c:pt idx="347">
                    <c:v>Convertible</c:v>
                  </c:pt>
                  <c:pt idx="348">
                    <c:v>Coupe</c:v>
                  </c:pt>
                  <c:pt idx="349">
                    <c:v>Convertible</c:v>
                  </c:pt>
                  <c:pt idx="350">
                    <c:v>Coupe</c:v>
                  </c:pt>
                  <c:pt idx="351">
                    <c:v>Convertible</c:v>
                  </c:pt>
                  <c:pt idx="352">
                    <c:v>Convertible</c:v>
                  </c:pt>
                  <c:pt idx="353">
                    <c:v>Coupe</c:v>
                  </c:pt>
                  <c:pt idx="354">
                    <c:v>Convertible</c:v>
                  </c:pt>
                  <c:pt idx="355">
                    <c:v>Coupe</c:v>
                  </c:pt>
                  <c:pt idx="356">
                    <c:v>Coupe</c:v>
                  </c:pt>
                  <c:pt idx="357">
                    <c:v>Coupe</c:v>
                  </c:pt>
                  <c:pt idx="358">
                    <c:v>Sedan</c:v>
                  </c:pt>
                  <c:pt idx="359">
                    <c:v>Sedan</c:v>
                  </c:pt>
                  <c:pt idx="360">
                    <c:v>Sedan</c:v>
                  </c:pt>
                  <c:pt idx="361">
                    <c:v>Sedan</c:v>
                  </c:pt>
                  <c:pt idx="362">
                    <c:v>Sedan</c:v>
                  </c:pt>
                  <c:pt idx="363">
                    <c:v>Sedan</c:v>
                  </c:pt>
                  <c:pt idx="364">
                    <c:v>4dr Hatchback</c:v>
                  </c:pt>
                  <c:pt idx="365">
                    <c:v>Sedan</c:v>
                  </c:pt>
                  <c:pt idx="366">
                    <c:v>4dr Hatchback</c:v>
                  </c:pt>
                  <c:pt idx="367">
                    <c:v>4dr Hatchback</c:v>
                  </c:pt>
                  <c:pt idx="368">
                    <c:v>Sedan</c:v>
                  </c:pt>
                  <c:pt idx="369">
                    <c:v>4dr Hatchback</c:v>
                  </c:pt>
                  <c:pt idx="370">
                    <c:v>4dr Hatchback</c:v>
                  </c:pt>
                  <c:pt idx="371">
                    <c:v>4dr Hatchback</c:v>
                  </c:pt>
                  <c:pt idx="372">
                    <c:v>4dr Hatchback</c:v>
                  </c:pt>
                  <c:pt idx="373">
                    <c:v>Sedan</c:v>
                  </c:pt>
                  <c:pt idx="374">
                    <c:v>4dr Hatchback</c:v>
                  </c:pt>
                  <c:pt idx="375">
                    <c:v>Sedan</c:v>
                  </c:pt>
                  <c:pt idx="376">
                    <c:v>4dr Hatchback</c:v>
                  </c:pt>
                  <c:pt idx="377">
                    <c:v>4dr Hatchback</c:v>
                  </c:pt>
                  <c:pt idx="378">
                    <c:v>Sedan</c:v>
                  </c:pt>
                  <c:pt idx="379">
                    <c:v>Sedan</c:v>
                  </c:pt>
                  <c:pt idx="380">
                    <c:v>Sedan</c:v>
                  </c:pt>
                  <c:pt idx="381">
                    <c:v>Sedan</c:v>
                  </c:pt>
                  <c:pt idx="382">
                    <c:v>4dr Hatchback</c:v>
                  </c:pt>
                  <c:pt idx="383">
                    <c:v>4dr Hatchback</c:v>
                  </c:pt>
                  <c:pt idx="384">
                    <c:v>4dr Hatchback</c:v>
                  </c:pt>
                  <c:pt idx="385">
                    <c:v>Sedan</c:v>
                  </c:pt>
                  <c:pt idx="386">
                    <c:v>4dr Hatchback</c:v>
                  </c:pt>
                  <c:pt idx="387">
                    <c:v>Sedan</c:v>
                  </c:pt>
                  <c:pt idx="388">
                    <c:v>4dr Hatchback</c:v>
                  </c:pt>
                  <c:pt idx="389">
                    <c:v>Sedan</c:v>
                  </c:pt>
                  <c:pt idx="390">
                    <c:v>Sedan</c:v>
                  </c:pt>
                  <c:pt idx="391">
                    <c:v>4dr Hatchback</c:v>
                  </c:pt>
                  <c:pt idx="392">
                    <c:v>4dr Hatchback</c:v>
                  </c:pt>
                  <c:pt idx="393">
                    <c:v>4dr Hatchback</c:v>
                  </c:pt>
                  <c:pt idx="394">
                    <c:v>Sedan</c:v>
                  </c:pt>
                  <c:pt idx="395">
                    <c:v>Sedan</c:v>
                  </c:pt>
                  <c:pt idx="396">
                    <c:v>4dr Hatchback</c:v>
                  </c:pt>
                  <c:pt idx="397">
                    <c:v>Sedan</c:v>
                  </c:pt>
                  <c:pt idx="398">
                    <c:v>Sedan</c:v>
                  </c:pt>
                  <c:pt idx="399">
                    <c:v>Sedan</c:v>
                  </c:pt>
                  <c:pt idx="400">
                    <c:v>Sedan</c:v>
                  </c:pt>
                  <c:pt idx="401">
                    <c:v>Sedan</c:v>
                  </c:pt>
                  <c:pt idx="402">
                    <c:v>4dr Hatchback</c:v>
                  </c:pt>
                  <c:pt idx="403">
                    <c:v>4dr Hatchback</c:v>
                  </c:pt>
                  <c:pt idx="404">
                    <c:v>4dr Hatchback</c:v>
                  </c:pt>
                  <c:pt idx="405">
                    <c:v>4dr Hatchback</c:v>
                  </c:pt>
                  <c:pt idx="406">
                    <c:v>4dr Hatchback</c:v>
                  </c:pt>
                  <c:pt idx="407">
                    <c:v>Sedan</c:v>
                  </c:pt>
                  <c:pt idx="408">
                    <c:v>4dr Hatchback</c:v>
                  </c:pt>
                  <c:pt idx="409">
                    <c:v>4dr Hatchback</c:v>
                  </c:pt>
                  <c:pt idx="410">
                    <c:v>Sedan</c:v>
                  </c:pt>
                  <c:pt idx="411">
                    <c:v>Sedan</c:v>
                  </c:pt>
                  <c:pt idx="412">
                    <c:v>Sedan</c:v>
                  </c:pt>
                  <c:pt idx="413">
                    <c:v>Sedan</c:v>
                  </c:pt>
                  <c:pt idx="414">
                    <c:v>Sedan</c:v>
                  </c:pt>
                  <c:pt idx="415">
                    <c:v>Sedan</c:v>
                  </c:pt>
                  <c:pt idx="416">
                    <c:v>Sedan</c:v>
                  </c:pt>
                  <c:pt idx="417">
                    <c:v>Sedan</c:v>
                  </c:pt>
                  <c:pt idx="418">
                    <c:v>Sedan</c:v>
                  </c:pt>
                  <c:pt idx="419">
                    <c:v>Sedan</c:v>
                  </c:pt>
                  <c:pt idx="420">
                    <c:v>Sedan</c:v>
                  </c:pt>
                  <c:pt idx="421">
                    <c:v>Sedan</c:v>
                  </c:pt>
                  <c:pt idx="422">
                    <c:v>Sedan</c:v>
                  </c:pt>
                  <c:pt idx="423">
                    <c:v>Sedan</c:v>
                  </c:pt>
                  <c:pt idx="424">
                    <c:v>Sedan</c:v>
                  </c:pt>
                  <c:pt idx="425">
                    <c:v>Convertible</c:v>
                  </c:pt>
                  <c:pt idx="426">
                    <c:v>Coupe</c:v>
                  </c:pt>
                  <c:pt idx="427">
                    <c:v>Convertible</c:v>
                  </c:pt>
                  <c:pt idx="428">
                    <c:v>Coupe</c:v>
                  </c:pt>
                  <c:pt idx="429">
                    <c:v>Convertible</c:v>
                  </c:pt>
                  <c:pt idx="430">
                    <c:v>Coupe</c:v>
                  </c:pt>
                  <c:pt idx="431">
                    <c:v>Coupe</c:v>
                  </c:pt>
                  <c:pt idx="432">
                    <c:v>Convertible</c:v>
                  </c:pt>
                  <c:pt idx="433">
                    <c:v>Coupe</c:v>
                  </c:pt>
                  <c:pt idx="434">
                    <c:v>Convertible</c:v>
                  </c:pt>
                  <c:pt idx="435">
                    <c:v>Convertible</c:v>
                  </c:pt>
                  <c:pt idx="436">
                    <c:v>Coupe</c:v>
                  </c:pt>
                  <c:pt idx="437">
                    <c:v>Convertible</c:v>
                  </c:pt>
                  <c:pt idx="438">
                    <c:v>Convertible</c:v>
                  </c:pt>
                  <c:pt idx="439">
                    <c:v>Coupe</c:v>
                  </c:pt>
                  <c:pt idx="440">
                    <c:v>Coupe</c:v>
                  </c:pt>
                  <c:pt idx="441">
                    <c:v>Coupe</c:v>
                  </c:pt>
                  <c:pt idx="442">
                    <c:v>Convertible</c:v>
                  </c:pt>
                  <c:pt idx="443">
                    <c:v>Coupe</c:v>
                  </c:pt>
                  <c:pt idx="444">
                    <c:v>Coupe</c:v>
                  </c:pt>
                  <c:pt idx="445">
                    <c:v>Convertible</c:v>
                  </c:pt>
                  <c:pt idx="446">
                    <c:v>Convertible</c:v>
                  </c:pt>
                  <c:pt idx="447">
                    <c:v>Convertible</c:v>
                  </c:pt>
                  <c:pt idx="448">
                    <c:v>Coupe</c:v>
                  </c:pt>
                  <c:pt idx="449">
                    <c:v>Coupe</c:v>
                  </c:pt>
                  <c:pt idx="450">
                    <c:v>Coupe</c:v>
                  </c:pt>
                  <c:pt idx="451">
                    <c:v>Convertible</c:v>
                  </c:pt>
                  <c:pt idx="452">
                    <c:v>Convertible</c:v>
                  </c:pt>
                  <c:pt idx="453">
                    <c:v>Coupe</c:v>
                  </c:pt>
                  <c:pt idx="454">
                    <c:v>Sedan</c:v>
                  </c:pt>
                  <c:pt idx="455">
                    <c:v>Sedan</c:v>
                  </c:pt>
                  <c:pt idx="456">
                    <c:v>Sedan</c:v>
                  </c:pt>
                  <c:pt idx="457">
                    <c:v>Sedan</c:v>
                  </c:pt>
                  <c:pt idx="458">
                    <c:v>Sedan</c:v>
                  </c:pt>
                  <c:pt idx="459">
                    <c:v>Sedan</c:v>
                  </c:pt>
                  <c:pt idx="460">
                    <c:v>Coupe</c:v>
                  </c:pt>
                  <c:pt idx="461">
                    <c:v>Coupe</c:v>
                  </c:pt>
                  <c:pt idx="462">
                    <c:v>Coupe</c:v>
                  </c:pt>
                  <c:pt idx="463">
                    <c:v>Coupe</c:v>
                  </c:pt>
                  <c:pt idx="464">
                    <c:v>Coupe</c:v>
                  </c:pt>
                  <c:pt idx="465">
                    <c:v>Coupe</c:v>
                  </c:pt>
                  <c:pt idx="466">
                    <c:v>Convertible</c:v>
                  </c:pt>
                  <c:pt idx="467">
                    <c:v>Coupe</c:v>
                  </c:pt>
                  <c:pt idx="468">
                    <c:v>Coupe</c:v>
                  </c:pt>
                  <c:pt idx="469">
                    <c:v>Coupe</c:v>
                  </c:pt>
                  <c:pt idx="470">
                    <c:v>Convertible</c:v>
                  </c:pt>
                  <c:pt idx="471">
                    <c:v>Coupe</c:v>
                  </c:pt>
                  <c:pt idx="472">
                    <c:v>Convertible</c:v>
                  </c:pt>
                  <c:pt idx="473">
                    <c:v>Coupe</c:v>
                  </c:pt>
                  <c:pt idx="474">
                    <c:v>Convertible</c:v>
                  </c:pt>
                  <c:pt idx="475">
                    <c:v>Coupe</c:v>
                  </c:pt>
                  <c:pt idx="476">
                    <c:v>Coupe</c:v>
                  </c:pt>
                  <c:pt idx="477">
                    <c:v>Coupe</c:v>
                  </c:pt>
                  <c:pt idx="478">
                    <c:v>Convertible</c:v>
                  </c:pt>
                  <c:pt idx="479">
                    <c:v>4dr SUV</c:v>
                  </c:pt>
                  <c:pt idx="480">
                    <c:v>4dr SUV</c:v>
                  </c:pt>
                  <c:pt idx="481">
                    <c:v>4dr SUV</c:v>
                  </c:pt>
                  <c:pt idx="482">
                    <c:v>4dr SUV</c:v>
                  </c:pt>
                  <c:pt idx="483">
                    <c:v>4dr SUV</c:v>
                  </c:pt>
                  <c:pt idx="484">
                    <c:v>4dr SUV</c:v>
                  </c:pt>
                  <c:pt idx="485">
                    <c:v>4dr SUV</c:v>
                  </c:pt>
                  <c:pt idx="486">
                    <c:v>4dr SUV</c:v>
                  </c:pt>
                  <c:pt idx="487">
                    <c:v>4dr SUV</c:v>
                  </c:pt>
                  <c:pt idx="488">
                    <c:v>4dr SUV</c:v>
                  </c:pt>
                  <c:pt idx="489">
                    <c:v>4dr SUV</c:v>
                  </c:pt>
                  <c:pt idx="490">
                    <c:v>4dr SUV</c:v>
                  </c:pt>
                  <c:pt idx="491">
                    <c:v>4dr SUV</c:v>
                  </c:pt>
                  <c:pt idx="492">
                    <c:v>4dr SUV</c:v>
                  </c:pt>
                  <c:pt idx="493">
                    <c:v>4dr SUV</c:v>
                  </c:pt>
                  <c:pt idx="494">
                    <c:v>4dr SUV</c:v>
                  </c:pt>
                  <c:pt idx="495">
                    <c:v>4dr SUV</c:v>
                  </c:pt>
                  <c:pt idx="496">
                    <c:v>4dr SUV</c:v>
                  </c:pt>
                  <c:pt idx="497">
                    <c:v>4dr SUV</c:v>
                  </c:pt>
                  <c:pt idx="498">
                    <c:v>4dr SUV</c:v>
                  </c:pt>
                  <c:pt idx="499">
                    <c:v>4dr SUV</c:v>
                  </c:pt>
                  <c:pt idx="500">
                    <c:v>4dr SUV</c:v>
                  </c:pt>
                  <c:pt idx="501">
                    <c:v>4dr SUV</c:v>
                  </c:pt>
                  <c:pt idx="502">
                    <c:v>4dr SUV</c:v>
                  </c:pt>
                  <c:pt idx="503">
                    <c:v>4dr SUV</c:v>
                  </c:pt>
                  <c:pt idx="504">
                    <c:v>4dr SUV</c:v>
                  </c:pt>
                  <c:pt idx="505">
                    <c:v>4dr Hatchback</c:v>
                  </c:pt>
                  <c:pt idx="506">
                    <c:v>4dr Hatchback</c:v>
                  </c:pt>
                  <c:pt idx="507">
                    <c:v>4dr Hatchback</c:v>
                  </c:pt>
                  <c:pt idx="508">
                    <c:v>4dr Hatchback</c:v>
                  </c:pt>
                  <c:pt idx="509">
                    <c:v>4dr Hatchback</c:v>
                  </c:pt>
                  <c:pt idx="510">
                    <c:v>4dr Hatchback</c:v>
                  </c:pt>
                  <c:pt idx="511">
                    <c:v>4dr Hatchback</c:v>
                  </c:pt>
                  <c:pt idx="512">
                    <c:v>4dr Hatchback</c:v>
                  </c:pt>
                  <c:pt idx="513">
                    <c:v>4dr Hatchback</c:v>
                  </c:pt>
                  <c:pt idx="514">
                    <c:v>4dr Hatchback</c:v>
                  </c:pt>
                  <c:pt idx="515">
                    <c:v>Sedan</c:v>
                  </c:pt>
                  <c:pt idx="516">
                    <c:v>Sedan</c:v>
                  </c:pt>
                  <c:pt idx="517">
                    <c:v>Sedan</c:v>
                  </c:pt>
                  <c:pt idx="518">
                    <c:v>Sedan</c:v>
                  </c:pt>
                  <c:pt idx="519">
                    <c:v>Sedan</c:v>
                  </c:pt>
                  <c:pt idx="520">
                    <c:v>Sedan</c:v>
                  </c:pt>
                  <c:pt idx="521">
                    <c:v>Sedan</c:v>
                  </c:pt>
                  <c:pt idx="522">
                    <c:v>Sedan</c:v>
                  </c:pt>
                  <c:pt idx="523">
                    <c:v>Sedan</c:v>
                  </c:pt>
                  <c:pt idx="524">
                    <c:v>Sedan</c:v>
                  </c:pt>
                  <c:pt idx="525">
                    <c:v>Sedan</c:v>
                  </c:pt>
                  <c:pt idx="526">
                    <c:v>Sedan</c:v>
                  </c:pt>
                  <c:pt idx="527">
                    <c:v>Sedan</c:v>
                  </c:pt>
                  <c:pt idx="528">
                    <c:v>Sedan</c:v>
                  </c:pt>
                  <c:pt idx="529">
                    <c:v>Sedan</c:v>
                  </c:pt>
                  <c:pt idx="530">
                    <c:v>Sedan</c:v>
                  </c:pt>
                  <c:pt idx="531">
                    <c:v>Convertible</c:v>
                  </c:pt>
                  <c:pt idx="532">
                    <c:v>Sedan</c:v>
                  </c:pt>
                  <c:pt idx="533">
                    <c:v>Sedan</c:v>
                  </c:pt>
                  <c:pt idx="534">
                    <c:v>Convertible</c:v>
                  </c:pt>
                  <c:pt idx="535">
                    <c:v>Coupe</c:v>
                  </c:pt>
                  <c:pt idx="536">
                    <c:v>Sedan</c:v>
                  </c:pt>
                  <c:pt idx="537">
                    <c:v>Convertible</c:v>
                  </c:pt>
                  <c:pt idx="538">
                    <c:v>Sedan</c:v>
                  </c:pt>
                  <c:pt idx="539">
                    <c:v>Convertible</c:v>
                  </c:pt>
                  <c:pt idx="540">
                    <c:v>2dr Hatchback</c:v>
                  </c:pt>
                  <c:pt idx="541">
                    <c:v>2dr Hatchback</c:v>
                  </c:pt>
                  <c:pt idx="542">
                    <c:v>Convertible</c:v>
                  </c:pt>
                  <c:pt idx="543">
                    <c:v>Convertible</c:v>
                  </c:pt>
                  <c:pt idx="544">
                    <c:v>2dr Hatchback</c:v>
                  </c:pt>
                  <c:pt idx="545">
                    <c:v>2dr Hatchback</c:v>
                  </c:pt>
                  <c:pt idx="546">
                    <c:v>Convertible</c:v>
                  </c:pt>
                  <c:pt idx="547">
                    <c:v>2dr Hatchback</c:v>
                  </c:pt>
                  <c:pt idx="548">
                    <c:v>2dr Hatchback</c:v>
                  </c:pt>
                  <c:pt idx="549">
                    <c:v>2dr Hatchback</c:v>
                  </c:pt>
                  <c:pt idx="550">
                    <c:v>Convertible</c:v>
                  </c:pt>
                  <c:pt idx="551">
                    <c:v>2dr Hatchback</c:v>
                  </c:pt>
                  <c:pt idx="552">
                    <c:v>2dr Hatchback</c:v>
                  </c:pt>
                  <c:pt idx="553">
                    <c:v>2dr Hatchback</c:v>
                  </c:pt>
                  <c:pt idx="554">
                    <c:v>2dr Hatchback</c:v>
                  </c:pt>
                  <c:pt idx="555">
                    <c:v>Convertible</c:v>
                  </c:pt>
                  <c:pt idx="556">
                    <c:v>2dr Hatchback</c:v>
                  </c:pt>
                  <c:pt idx="557">
                    <c:v>Convertible</c:v>
                  </c:pt>
                  <c:pt idx="558">
                    <c:v>2dr Hatchback</c:v>
                  </c:pt>
                  <c:pt idx="559">
                    <c:v>2dr Hatchback</c:v>
                  </c:pt>
                  <c:pt idx="560">
                    <c:v>Convertible</c:v>
                  </c:pt>
                  <c:pt idx="561">
                    <c:v>2dr Hatchback</c:v>
                  </c:pt>
                  <c:pt idx="562">
                    <c:v>2dr Hatchback</c:v>
                  </c:pt>
                  <c:pt idx="563">
                    <c:v>Convertible</c:v>
                  </c:pt>
                  <c:pt idx="564">
                    <c:v>Convertible</c:v>
                  </c:pt>
                  <c:pt idx="565">
                    <c:v>Convertible</c:v>
                  </c:pt>
                  <c:pt idx="566">
                    <c:v>2dr Hatchback</c:v>
                  </c:pt>
                  <c:pt idx="567">
                    <c:v>Wagon</c:v>
                  </c:pt>
                  <c:pt idx="568">
                    <c:v>Wagon</c:v>
                  </c:pt>
                  <c:pt idx="569">
                    <c:v>Wagon</c:v>
                  </c:pt>
                  <c:pt idx="570">
                    <c:v>Wagon</c:v>
                  </c:pt>
                  <c:pt idx="571">
                    <c:v>Wagon</c:v>
                  </c:pt>
                  <c:pt idx="572">
                    <c:v>Wagon</c:v>
                  </c:pt>
                  <c:pt idx="573">
                    <c:v>Wagon</c:v>
                  </c:pt>
                  <c:pt idx="574">
                    <c:v>Wagon</c:v>
                  </c:pt>
                  <c:pt idx="575">
                    <c:v>Wagon</c:v>
                  </c:pt>
                  <c:pt idx="576">
                    <c:v>Wagon</c:v>
                  </c:pt>
                  <c:pt idx="577">
                    <c:v>Wagon</c:v>
                  </c:pt>
                  <c:pt idx="578">
                    <c:v>Wagon</c:v>
                  </c:pt>
                  <c:pt idx="579">
                    <c:v>Wagon</c:v>
                  </c:pt>
                  <c:pt idx="580">
                    <c:v>4dr SUV</c:v>
                  </c:pt>
                  <c:pt idx="581">
                    <c:v>4dr SUV</c:v>
                  </c:pt>
                  <c:pt idx="582">
                    <c:v>4dr SUV</c:v>
                  </c:pt>
                  <c:pt idx="583">
                    <c:v>4dr SUV</c:v>
                  </c:pt>
                  <c:pt idx="584">
                    <c:v>4dr SUV</c:v>
                  </c:pt>
                  <c:pt idx="585">
                    <c:v>4dr SUV</c:v>
                  </c:pt>
                  <c:pt idx="586">
                    <c:v>4dr SUV</c:v>
                  </c:pt>
                  <c:pt idx="587">
                    <c:v>4dr SUV</c:v>
                  </c:pt>
                  <c:pt idx="588">
                    <c:v>4dr SUV</c:v>
                  </c:pt>
                  <c:pt idx="589">
                    <c:v>4dr SUV</c:v>
                  </c:pt>
                  <c:pt idx="590">
                    <c:v>4dr SUV</c:v>
                  </c:pt>
                  <c:pt idx="591">
                    <c:v>4dr SUV</c:v>
                  </c:pt>
                  <c:pt idx="592">
                    <c:v>4dr SUV</c:v>
                  </c:pt>
                  <c:pt idx="593">
                    <c:v>4dr SUV</c:v>
                  </c:pt>
                  <c:pt idx="594">
                    <c:v>4dr SUV</c:v>
                  </c:pt>
                  <c:pt idx="595">
                    <c:v>Convertible</c:v>
                  </c:pt>
                  <c:pt idx="596">
                    <c:v>Coupe</c:v>
                  </c:pt>
                  <c:pt idx="597">
                    <c:v>Coupe</c:v>
                  </c:pt>
                  <c:pt idx="598">
                    <c:v>Sedan</c:v>
                  </c:pt>
                  <c:pt idx="599">
                    <c:v>Coupe</c:v>
                  </c:pt>
                  <c:pt idx="600">
                    <c:v>Sedan</c:v>
                  </c:pt>
                  <c:pt idx="601">
                    <c:v>Coupe</c:v>
                  </c:pt>
                  <c:pt idx="602">
                    <c:v>Coupe</c:v>
                  </c:pt>
                  <c:pt idx="603">
                    <c:v>Coupe</c:v>
                  </c:pt>
                  <c:pt idx="604">
                    <c:v>Coupe</c:v>
                  </c:pt>
                  <c:pt idx="605">
                    <c:v>Coupe</c:v>
                  </c:pt>
                  <c:pt idx="606">
                    <c:v>Coupe</c:v>
                  </c:pt>
                  <c:pt idx="607">
                    <c:v>Coupe</c:v>
                  </c:pt>
                  <c:pt idx="608">
                    <c:v>Sedan</c:v>
                  </c:pt>
                  <c:pt idx="609">
                    <c:v>Sedan</c:v>
                  </c:pt>
                  <c:pt idx="610">
                    <c:v>Sedan</c:v>
                  </c:pt>
                  <c:pt idx="611">
                    <c:v>Sedan</c:v>
                  </c:pt>
                  <c:pt idx="612">
                    <c:v>Sedan</c:v>
                  </c:pt>
                  <c:pt idx="613">
                    <c:v>Sedan</c:v>
                  </c:pt>
                  <c:pt idx="614">
                    <c:v>Sedan</c:v>
                  </c:pt>
                  <c:pt idx="615">
                    <c:v>Coupe</c:v>
                  </c:pt>
                  <c:pt idx="616">
                    <c:v>Coupe</c:v>
                  </c:pt>
                  <c:pt idx="617">
                    <c:v>Coupe</c:v>
                  </c:pt>
                  <c:pt idx="618">
                    <c:v>Coupe</c:v>
                  </c:pt>
                  <c:pt idx="619">
                    <c:v>Coupe</c:v>
                  </c:pt>
                  <c:pt idx="620">
                    <c:v>Passenger Minivan</c:v>
                  </c:pt>
                  <c:pt idx="621">
                    <c:v>Passenger Minivan</c:v>
                  </c:pt>
                  <c:pt idx="622">
                    <c:v>Passenger Minivan</c:v>
                  </c:pt>
                  <c:pt idx="623">
                    <c:v>Passenger Minivan</c:v>
                  </c:pt>
                  <c:pt idx="624">
                    <c:v>Passenger Minivan</c:v>
                  </c:pt>
                  <c:pt idx="625">
                    <c:v>Passenger Minivan</c:v>
                  </c:pt>
                  <c:pt idx="626">
                    <c:v>Passenger Minivan</c:v>
                  </c:pt>
                  <c:pt idx="627">
                    <c:v>Passenger Minivan</c:v>
                  </c:pt>
                  <c:pt idx="628">
                    <c:v>Passenger Minivan</c:v>
                  </c:pt>
                  <c:pt idx="629">
                    <c:v>Passenger Minivan</c:v>
                  </c:pt>
                  <c:pt idx="630">
                    <c:v>Passenger Minivan</c:v>
                  </c:pt>
                  <c:pt idx="631">
                    <c:v>Sedan</c:v>
                  </c:pt>
                  <c:pt idx="632">
                    <c:v>Sedan</c:v>
                  </c:pt>
                  <c:pt idx="633">
                    <c:v>Sedan</c:v>
                  </c:pt>
                  <c:pt idx="634">
                    <c:v>Sedan</c:v>
                  </c:pt>
                  <c:pt idx="635">
                    <c:v>Sedan</c:v>
                  </c:pt>
                  <c:pt idx="636">
                    <c:v>Sedan</c:v>
                  </c:pt>
                  <c:pt idx="637">
                    <c:v>Sedan</c:v>
                  </c:pt>
                  <c:pt idx="638">
                    <c:v>Sedan</c:v>
                  </c:pt>
                  <c:pt idx="639">
                    <c:v>Sedan</c:v>
                  </c:pt>
                  <c:pt idx="640">
                    <c:v>Sedan</c:v>
                  </c:pt>
                  <c:pt idx="641">
                    <c:v>Sedan</c:v>
                  </c:pt>
                  <c:pt idx="642">
                    <c:v>Sedan</c:v>
                  </c:pt>
                  <c:pt idx="643">
                    <c:v>Convertible</c:v>
                  </c:pt>
                  <c:pt idx="644">
                    <c:v>Convertible</c:v>
                  </c:pt>
                  <c:pt idx="645">
                    <c:v>Coupe</c:v>
                  </c:pt>
                  <c:pt idx="646">
                    <c:v>Coupe</c:v>
                  </c:pt>
                  <c:pt idx="647">
                    <c:v>Coupe</c:v>
                  </c:pt>
                  <c:pt idx="648">
                    <c:v>Convertible</c:v>
                  </c:pt>
                  <c:pt idx="649">
                    <c:v>Coupe</c:v>
                  </c:pt>
                  <c:pt idx="650">
                    <c:v>Convertible</c:v>
                  </c:pt>
                  <c:pt idx="651">
                    <c:v>Convertible</c:v>
                  </c:pt>
                  <c:pt idx="652">
                    <c:v>Coupe</c:v>
                  </c:pt>
                  <c:pt idx="653">
                    <c:v>Convertible</c:v>
                  </c:pt>
                  <c:pt idx="654">
                    <c:v>Convertible</c:v>
                  </c:pt>
                  <c:pt idx="655">
                    <c:v>Coupe</c:v>
                  </c:pt>
                  <c:pt idx="656">
                    <c:v>Convertible</c:v>
                  </c:pt>
                  <c:pt idx="657">
                    <c:v>Coupe</c:v>
                  </c:pt>
                  <c:pt idx="658">
                    <c:v>Coupe</c:v>
                  </c:pt>
                  <c:pt idx="659">
                    <c:v>Coupe</c:v>
                  </c:pt>
                  <c:pt idx="660">
                    <c:v>Coupe</c:v>
                  </c:pt>
                  <c:pt idx="661">
                    <c:v>Coupe</c:v>
                  </c:pt>
                  <c:pt idx="662">
                    <c:v>Coupe</c:v>
                  </c:pt>
                  <c:pt idx="663">
                    <c:v>Convertible</c:v>
                  </c:pt>
                  <c:pt idx="664">
                    <c:v>Convertible</c:v>
                  </c:pt>
                  <c:pt idx="665">
                    <c:v>Convertible</c:v>
                  </c:pt>
                  <c:pt idx="666">
                    <c:v>Convertible</c:v>
                  </c:pt>
                  <c:pt idx="667">
                    <c:v>Sedan</c:v>
                  </c:pt>
                  <c:pt idx="668">
                    <c:v>Sedan</c:v>
                  </c:pt>
                  <c:pt idx="669">
                    <c:v>Convertible</c:v>
                  </c:pt>
                  <c:pt idx="670">
                    <c:v>Coupe</c:v>
                  </c:pt>
                  <c:pt idx="671">
                    <c:v>Sedan</c:v>
                  </c:pt>
                  <c:pt idx="672">
                    <c:v>Sedan</c:v>
                  </c:pt>
                  <c:pt idx="673">
                    <c:v>Wagon</c:v>
                  </c:pt>
                  <c:pt idx="674">
                    <c:v>Wagon</c:v>
                  </c:pt>
                  <c:pt idx="675">
                    <c:v>Sedan</c:v>
                  </c:pt>
                  <c:pt idx="676">
                    <c:v>Wagon</c:v>
                  </c:pt>
                  <c:pt idx="677">
                    <c:v>Sedan</c:v>
                  </c:pt>
                  <c:pt idx="678">
                    <c:v>Sedan</c:v>
                  </c:pt>
                  <c:pt idx="679">
                    <c:v>Coupe</c:v>
                  </c:pt>
                  <c:pt idx="680">
                    <c:v>Coupe</c:v>
                  </c:pt>
                  <c:pt idx="681">
                    <c:v>Coupe</c:v>
                  </c:pt>
                  <c:pt idx="682">
                    <c:v>Sedan</c:v>
                  </c:pt>
                  <c:pt idx="683">
                    <c:v>Sedan</c:v>
                  </c:pt>
                  <c:pt idx="684">
                    <c:v>Sedan</c:v>
                  </c:pt>
                  <c:pt idx="685">
                    <c:v>Sedan</c:v>
                  </c:pt>
                  <c:pt idx="686">
                    <c:v>Sedan</c:v>
                  </c:pt>
                  <c:pt idx="687">
                    <c:v>Sedan</c:v>
                  </c:pt>
                  <c:pt idx="688">
                    <c:v>Sedan</c:v>
                  </c:pt>
                  <c:pt idx="689">
                    <c:v>Sedan</c:v>
                  </c:pt>
                  <c:pt idx="690">
                    <c:v>Sedan</c:v>
                  </c:pt>
                  <c:pt idx="691">
                    <c:v>Sedan</c:v>
                  </c:pt>
                  <c:pt idx="692">
                    <c:v>Sedan</c:v>
                  </c:pt>
                  <c:pt idx="693">
                    <c:v>Sedan</c:v>
                  </c:pt>
                  <c:pt idx="694">
                    <c:v>Sedan</c:v>
                  </c:pt>
                  <c:pt idx="695">
                    <c:v>Sedan</c:v>
                  </c:pt>
                  <c:pt idx="696">
                    <c:v>Sedan</c:v>
                  </c:pt>
                  <c:pt idx="697">
                    <c:v>Sedan</c:v>
                  </c:pt>
                  <c:pt idx="698">
                    <c:v>Sedan</c:v>
                  </c:pt>
                  <c:pt idx="699">
                    <c:v>Sedan</c:v>
                  </c:pt>
                  <c:pt idx="700">
                    <c:v>Coupe</c:v>
                  </c:pt>
                  <c:pt idx="701">
                    <c:v>Convertible</c:v>
                  </c:pt>
                  <c:pt idx="702">
                    <c:v>Sedan</c:v>
                  </c:pt>
                  <c:pt idx="703">
                    <c:v>Sedan</c:v>
                  </c:pt>
                  <c:pt idx="704">
                    <c:v>Sedan</c:v>
                  </c:pt>
                  <c:pt idx="705">
                    <c:v>Sedan</c:v>
                  </c:pt>
                  <c:pt idx="706">
                    <c:v>Sedan</c:v>
                  </c:pt>
                  <c:pt idx="707">
                    <c:v>Sedan</c:v>
                  </c:pt>
                  <c:pt idx="708">
                    <c:v>Sedan</c:v>
                  </c:pt>
                  <c:pt idx="709">
                    <c:v>Sedan</c:v>
                  </c:pt>
                  <c:pt idx="710">
                    <c:v>Sedan</c:v>
                  </c:pt>
                  <c:pt idx="711">
                    <c:v>Sedan</c:v>
                  </c:pt>
                  <c:pt idx="712">
                    <c:v>Sedan</c:v>
                  </c:pt>
                  <c:pt idx="713">
                    <c:v>Sedan</c:v>
                  </c:pt>
                  <c:pt idx="714">
                    <c:v>Sedan</c:v>
                  </c:pt>
                  <c:pt idx="715">
                    <c:v>Sedan</c:v>
                  </c:pt>
                  <c:pt idx="716">
                    <c:v>Sedan</c:v>
                  </c:pt>
                  <c:pt idx="717">
                    <c:v>Sedan</c:v>
                  </c:pt>
                  <c:pt idx="718">
                    <c:v>Sedan</c:v>
                  </c:pt>
                  <c:pt idx="719">
                    <c:v>Sedan</c:v>
                  </c:pt>
                  <c:pt idx="720">
                    <c:v>Sedan</c:v>
                  </c:pt>
                  <c:pt idx="721">
                    <c:v>Sedan</c:v>
                  </c:pt>
                  <c:pt idx="722">
                    <c:v>Sedan</c:v>
                  </c:pt>
                  <c:pt idx="723">
                    <c:v>Sedan</c:v>
                  </c:pt>
                  <c:pt idx="724">
                    <c:v>Sedan</c:v>
                  </c:pt>
                  <c:pt idx="725">
                    <c:v>Sedan</c:v>
                  </c:pt>
                  <c:pt idx="726">
                    <c:v>Sedan</c:v>
                  </c:pt>
                  <c:pt idx="727">
                    <c:v>Sedan</c:v>
                  </c:pt>
                  <c:pt idx="728">
                    <c:v>Sedan</c:v>
                  </c:pt>
                  <c:pt idx="729">
                    <c:v>Sedan</c:v>
                  </c:pt>
                  <c:pt idx="730">
                    <c:v>Sedan</c:v>
                  </c:pt>
                  <c:pt idx="731">
                    <c:v>Sedan</c:v>
                  </c:pt>
                  <c:pt idx="732">
                    <c:v>Sedan</c:v>
                  </c:pt>
                  <c:pt idx="733">
                    <c:v>Coupe</c:v>
                  </c:pt>
                  <c:pt idx="734">
                    <c:v>Coupe</c:v>
                  </c:pt>
                  <c:pt idx="735">
                    <c:v>Sedan</c:v>
                  </c:pt>
                  <c:pt idx="736">
                    <c:v>Wagon</c:v>
                  </c:pt>
                  <c:pt idx="737">
                    <c:v>Wagon</c:v>
                  </c:pt>
                  <c:pt idx="738">
                    <c:v>Wagon</c:v>
                  </c:pt>
                  <c:pt idx="739">
                    <c:v>Sedan</c:v>
                  </c:pt>
                  <c:pt idx="740">
                    <c:v>Sedan</c:v>
                  </c:pt>
                  <c:pt idx="741">
                    <c:v>Wagon</c:v>
                  </c:pt>
                  <c:pt idx="742">
                    <c:v>Wagon</c:v>
                  </c:pt>
                  <c:pt idx="743">
                    <c:v>Sedan</c:v>
                  </c:pt>
                  <c:pt idx="744">
                    <c:v>Sedan</c:v>
                  </c:pt>
                  <c:pt idx="745">
                    <c:v>Sedan</c:v>
                  </c:pt>
                  <c:pt idx="746">
                    <c:v>Wagon</c:v>
                  </c:pt>
                  <c:pt idx="747">
                    <c:v>Wagon</c:v>
                  </c:pt>
                  <c:pt idx="748">
                    <c:v>Wagon</c:v>
                  </c:pt>
                  <c:pt idx="749">
                    <c:v>Sedan</c:v>
                  </c:pt>
                  <c:pt idx="750">
                    <c:v>Wagon</c:v>
                  </c:pt>
                  <c:pt idx="751">
                    <c:v>Sedan</c:v>
                  </c:pt>
                  <c:pt idx="752">
                    <c:v>Wagon</c:v>
                  </c:pt>
                  <c:pt idx="753">
                    <c:v>Sedan</c:v>
                  </c:pt>
                  <c:pt idx="754">
                    <c:v>Coupe</c:v>
                  </c:pt>
                  <c:pt idx="755">
                    <c:v>Coupe</c:v>
                  </c:pt>
                  <c:pt idx="756">
                    <c:v>Coupe</c:v>
                  </c:pt>
                  <c:pt idx="757">
                    <c:v>Coupe</c:v>
                  </c:pt>
                  <c:pt idx="758">
                    <c:v>Coupe</c:v>
                  </c:pt>
                  <c:pt idx="759">
                    <c:v>Coupe</c:v>
                  </c:pt>
                  <c:pt idx="760">
                    <c:v>Coupe</c:v>
                  </c:pt>
                  <c:pt idx="761">
                    <c:v>Coupe</c:v>
                  </c:pt>
                  <c:pt idx="762">
                    <c:v>Coupe</c:v>
                  </c:pt>
                  <c:pt idx="763">
                    <c:v>Sedan</c:v>
                  </c:pt>
                  <c:pt idx="764">
                    <c:v>Sedan</c:v>
                  </c:pt>
                  <c:pt idx="765">
                    <c:v>Sedan</c:v>
                  </c:pt>
                  <c:pt idx="766">
                    <c:v>Sedan</c:v>
                  </c:pt>
                  <c:pt idx="767">
                    <c:v>Sedan</c:v>
                  </c:pt>
                  <c:pt idx="768">
                    <c:v>Sedan</c:v>
                  </c:pt>
                  <c:pt idx="769">
                    <c:v>Wagon</c:v>
                  </c:pt>
                  <c:pt idx="770">
                    <c:v>Sedan</c:v>
                  </c:pt>
                  <c:pt idx="771">
                    <c:v>Sedan</c:v>
                  </c:pt>
                  <c:pt idx="772">
                    <c:v>Sedan</c:v>
                  </c:pt>
                  <c:pt idx="773">
                    <c:v>Wagon</c:v>
                  </c:pt>
                  <c:pt idx="774">
                    <c:v>Sedan</c:v>
                  </c:pt>
                  <c:pt idx="775">
                    <c:v>Wagon</c:v>
                  </c:pt>
                  <c:pt idx="776">
                    <c:v>Wagon</c:v>
                  </c:pt>
                  <c:pt idx="777">
                    <c:v>Sedan</c:v>
                  </c:pt>
                  <c:pt idx="778">
                    <c:v>Wagon</c:v>
                  </c:pt>
                  <c:pt idx="779">
                    <c:v>Sedan</c:v>
                  </c:pt>
                  <c:pt idx="780">
                    <c:v>Sedan</c:v>
                  </c:pt>
                  <c:pt idx="781">
                    <c:v>Sedan</c:v>
                  </c:pt>
                  <c:pt idx="782">
                    <c:v>Wagon</c:v>
                  </c:pt>
                  <c:pt idx="783">
                    <c:v>Wagon</c:v>
                  </c:pt>
                  <c:pt idx="784">
                    <c:v>Wagon</c:v>
                  </c:pt>
                  <c:pt idx="785">
                    <c:v>Sedan</c:v>
                  </c:pt>
                  <c:pt idx="786">
                    <c:v>Wagon</c:v>
                  </c:pt>
                  <c:pt idx="787">
                    <c:v>Sedan</c:v>
                  </c:pt>
                  <c:pt idx="788">
                    <c:v>Wagon</c:v>
                  </c:pt>
                  <c:pt idx="789">
                    <c:v>Sedan</c:v>
                  </c:pt>
                  <c:pt idx="790">
                    <c:v>Wagon</c:v>
                  </c:pt>
                  <c:pt idx="791">
                    <c:v>Wagon</c:v>
                  </c:pt>
                  <c:pt idx="792">
                    <c:v>Wagon</c:v>
                  </c:pt>
                  <c:pt idx="793">
                    <c:v>Sedan</c:v>
                  </c:pt>
                  <c:pt idx="794">
                    <c:v>Sedan</c:v>
                  </c:pt>
                  <c:pt idx="795">
                    <c:v>Coupe</c:v>
                  </c:pt>
                  <c:pt idx="796">
                    <c:v>Coupe</c:v>
                  </c:pt>
                  <c:pt idx="797">
                    <c:v>Wagon</c:v>
                  </c:pt>
                  <c:pt idx="798">
                    <c:v>Wagon</c:v>
                  </c:pt>
                  <c:pt idx="799">
                    <c:v>Wagon</c:v>
                  </c:pt>
                  <c:pt idx="800">
                    <c:v>Wagon</c:v>
                  </c:pt>
                  <c:pt idx="801">
                    <c:v>Sedan</c:v>
                  </c:pt>
                  <c:pt idx="802">
                    <c:v>Convertible</c:v>
                  </c:pt>
                  <c:pt idx="803">
                    <c:v>Convertible</c:v>
                  </c:pt>
                  <c:pt idx="804">
                    <c:v>Sedan</c:v>
                  </c:pt>
                  <c:pt idx="805">
                    <c:v>Convertible</c:v>
                  </c:pt>
                  <c:pt idx="806">
                    <c:v>Sedan</c:v>
                  </c:pt>
                  <c:pt idx="807">
                    <c:v>Convertible</c:v>
                  </c:pt>
                  <c:pt idx="808">
                    <c:v>Convertible</c:v>
                  </c:pt>
                  <c:pt idx="809">
                    <c:v>Wagon</c:v>
                  </c:pt>
                  <c:pt idx="810">
                    <c:v>Sedan</c:v>
                  </c:pt>
                  <c:pt idx="811">
                    <c:v>Sedan</c:v>
                  </c:pt>
                  <c:pt idx="812">
                    <c:v>Wagon</c:v>
                  </c:pt>
                  <c:pt idx="813">
                    <c:v>Sedan</c:v>
                  </c:pt>
                  <c:pt idx="814">
                    <c:v>Wagon</c:v>
                  </c:pt>
                  <c:pt idx="815">
                    <c:v>Sedan</c:v>
                  </c:pt>
                  <c:pt idx="816">
                    <c:v>Sedan</c:v>
                  </c:pt>
                  <c:pt idx="817">
                    <c:v>Wagon</c:v>
                  </c:pt>
                  <c:pt idx="818">
                    <c:v>Convertible</c:v>
                  </c:pt>
                  <c:pt idx="819">
                    <c:v>Wagon</c:v>
                  </c:pt>
                  <c:pt idx="820">
                    <c:v>Convertible</c:v>
                  </c:pt>
                  <c:pt idx="821">
                    <c:v>Wagon</c:v>
                  </c:pt>
                  <c:pt idx="822">
                    <c:v>Wagon</c:v>
                  </c:pt>
                  <c:pt idx="823">
                    <c:v>Sedan</c:v>
                  </c:pt>
                  <c:pt idx="824">
                    <c:v>Convertible</c:v>
                  </c:pt>
                  <c:pt idx="825">
                    <c:v>Sedan</c:v>
                  </c:pt>
                  <c:pt idx="826">
                    <c:v>Wagon</c:v>
                  </c:pt>
                  <c:pt idx="827">
                    <c:v>Wagon</c:v>
                  </c:pt>
                  <c:pt idx="828">
                    <c:v>Sedan</c:v>
                  </c:pt>
                  <c:pt idx="829">
                    <c:v>Sedan</c:v>
                  </c:pt>
                  <c:pt idx="830">
                    <c:v>Convertible</c:v>
                  </c:pt>
                  <c:pt idx="831">
                    <c:v>Sedan</c:v>
                  </c:pt>
                  <c:pt idx="832">
                    <c:v>Convertible</c:v>
                  </c:pt>
                  <c:pt idx="833">
                    <c:v>Sedan</c:v>
                  </c:pt>
                  <c:pt idx="834">
                    <c:v>Sedan</c:v>
                  </c:pt>
                  <c:pt idx="835">
                    <c:v>Wagon</c:v>
                  </c:pt>
                  <c:pt idx="836">
                    <c:v>Convertible</c:v>
                  </c:pt>
                  <c:pt idx="837">
                    <c:v>Sedan</c:v>
                  </c:pt>
                  <c:pt idx="838">
                    <c:v>Convertible</c:v>
                  </c:pt>
                  <c:pt idx="839">
                    <c:v>Sedan</c:v>
                  </c:pt>
                  <c:pt idx="840">
                    <c:v>Wagon</c:v>
                  </c:pt>
                  <c:pt idx="841">
                    <c:v>Wagon</c:v>
                  </c:pt>
                  <c:pt idx="842">
                    <c:v>Sedan</c:v>
                  </c:pt>
                  <c:pt idx="843">
                    <c:v>Sedan</c:v>
                  </c:pt>
                  <c:pt idx="844">
                    <c:v>Sedan</c:v>
                  </c:pt>
                  <c:pt idx="845">
                    <c:v>Convertible</c:v>
                  </c:pt>
                  <c:pt idx="846">
                    <c:v>Wagon</c:v>
                  </c:pt>
                  <c:pt idx="847">
                    <c:v>Wagon</c:v>
                  </c:pt>
                  <c:pt idx="848">
                    <c:v>Sedan</c:v>
                  </c:pt>
                  <c:pt idx="849">
                    <c:v>Wagon</c:v>
                  </c:pt>
                  <c:pt idx="850">
                    <c:v>Convertible</c:v>
                  </c:pt>
                  <c:pt idx="851">
                    <c:v>4dr SUV</c:v>
                  </c:pt>
                  <c:pt idx="852">
                    <c:v>4dr SUV</c:v>
                  </c:pt>
                  <c:pt idx="853">
                    <c:v>4dr SUV</c:v>
                  </c:pt>
                  <c:pt idx="854">
                    <c:v>4dr SUV</c:v>
                  </c:pt>
                  <c:pt idx="855">
                    <c:v>4dr SUV</c:v>
                  </c:pt>
                  <c:pt idx="856">
                    <c:v>Sedan</c:v>
                  </c:pt>
                  <c:pt idx="857">
                    <c:v>Wagon</c:v>
                  </c:pt>
                  <c:pt idx="858">
                    <c:v>Wagon</c:v>
                  </c:pt>
                  <c:pt idx="859">
                    <c:v>Sedan</c:v>
                  </c:pt>
                  <c:pt idx="860">
                    <c:v>Wagon</c:v>
                  </c:pt>
                  <c:pt idx="861">
                    <c:v>Sedan</c:v>
                  </c:pt>
                  <c:pt idx="862">
                    <c:v>Sedan</c:v>
                  </c:pt>
                  <c:pt idx="863">
                    <c:v>Sedan</c:v>
                  </c:pt>
                  <c:pt idx="864">
                    <c:v>Sedan</c:v>
                  </c:pt>
                  <c:pt idx="865">
                    <c:v>Sedan</c:v>
                  </c:pt>
                  <c:pt idx="866">
                    <c:v>Sedan</c:v>
                  </c:pt>
                  <c:pt idx="867">
                    <c:v>4dr SUV</c:v>
                  </c:pt>
                  <c:pt idx="868">
                    <c:v>4dr SUV</c:v>
                  </c:pt>
                  <c:pt idx="869">
                    <c:v>4dr SUV</c:v>
                  </c:pt>
                  <c:pt idx="870">
                    <c:v>4dr SUV</c:v>
                  </c:pt>
                  <c:pt idx="871">
                    <c:v>4dr SUV</c:v>
                  </c:pt>
                  <c:pt idx="872">
                    <c:v>4dr SUV</c:v>
                  </c:pt>
                  <c:pt idx="873">
                    <c:v>4dr SUV</c:v>
                  </c:pt>
                  <c:pt idx="874">
                    <c:v>4dr SUV</c:v>
                  </c:pt>
                  <c:pt idx="875">
                    <c:v>4dr Hatchback</c:v>
                  </c:pt>
                  <c:pt idx="876">
                    <c:v>4dr Hatchback</c:v>
                  </c:pt>
                  <c:pt idx="877">
                    <c:v>4dr Hatchback</c:v>
                  </c:pt>
                  <c:pt idx="878">
                    <c:v>4dr Hatchback</c:v>
                  </c:pt>
                  <c:pt idx="879">
                    <c:v>4dr Hatchback</c:v>
                  </c:pt>
                  <c:pt idx="880">
                    <c:v>4dr Hatchback</c:v>
                  </c:pt>
                  <c:pt idx="881">
                    <c:v>4dr Hatchback</c:v>
                  </c:pt>
                  <c:pt idx="882">
                    <c:v>4dr Hatchback</c:v>
                  </c:pt>
                  <c:pt idx="883">
                    <c:v>4dr Hatchback</c:v>
                  </c:pt>
                  <c:pt idx="884">
                    <c:v>4dr Hatchback</c:v>
                  </c:pt>
                  <c:pt idx="885">
                    <c:v>2dr Hatchback</c:v>
                  </c:pt>
                  <c:pt idx="886">
                    <c:v>4dr Hatchback</c:v>
                  </c:pt>
                  <c:pt idx="887">
                    <c:v>4dr Hatchback</c:v>
                  </c:pt>
                  <c:pt idx="888">
                    <c:v>4dr Hatchback</c:v>
                  </c:pt>
                  <c:pt idx="889">
                    <c:v>Convertible</c:v>
                  </c:pt>
                  <c:pt idx="890">
                    <c:v>Convertible</c:v>
                  </c:pt>
                  <c:pt idx="891">
                    <c:v>2dr Hatchback</c:v>
                  </c:pt>
                  <c:pt idx="892">
                    <c:v>Convertible</c:v>
                  </c:pt>
                  <c:pt idx="893">
                    <c:v>2dr Hatchback</c:v>
                  </c:pt>
                  <c:pt idx="894">
                    <c:v>4dr Hatchback</c:v>
                  </c:pt>
                  <c:pt idx="895">
                    <c:v>Convertible</c:v>
                  </c:pt>
                  <c:pt idx="896">
                    <c:v>2dr Hatchback</c:v>
                  </c:pt>
                  <c:pt idx="897">
                    <c:v>Convertible</c:v>
                  </c:pt>
                  <c:pt idx="898">
                    <c:v>2dr Hatchback</c:v>
                  </c:pt>
                  <c:pt idx="899">
                    <c:v>4dr Hatchback</c:v>
                  </c:pt>
                  <c:pt idx="900">
                    <c:v>4dr Hatchback</c:v>
                  </c:pt>
                  <c:pt idx="901">
                    <c:v>Convertible</c:v>
                  </c:pt>
                  <c:pt idx="902">
                    <c:v>4dr Hatchback</c:v>
                  </c:pt>
                  <c:pt idx="903">
                    <c:v>Convertible</c:v>
                  </c:pt>
                  <c:pt idx="904">
                    <c:v>2dr Hatchback</c:v>
                  </c:pt>
                  <c:pt idx="905">
                    <c:v>4dr Hatchback</c:v>
                  </c:pt>
                  <c:pt idx="906">
                    <c:v>Convertible</c:v>
                  </c:pt>
                  <c:pt idx="907">
                    <c:v>2dr Hatchback</c:v>
                  </c:pt>
                  <c:pt idx="908">
                    <c:v>Sedan</c:v>
                  </c:pt>
                  <c:pt idx="909">
                    <c:v>Sedan</c:v>
                  </c:pt>
                  <c:pt idx="910">
                    <c:v>Sedan</c:v>
                  </c:pt>
                  <c:pt idx="911">
                    <c:v>Sedan</c:v>
                  </c:pt>
                  <c:pt idx="912">
                    <c:v>Sedan</c:v>
                  </c:pt>
                  <c:pt idx="913">
                    <c:v>Sedan</c:v>
                  </c:pt>
                  <c:pt idx="914">
                    <c:v>Sedan</c:v>
                  </c:pt>
                  <c:pt idx="915">
                    <c:v>Sedan</c:v>
                  </c:pt>
                  <c:pt idx="916">
                    <c:v>Sedan</c:v>
                  </c:pt>
                  <c:pt idx="917">
                    <c:v>Convertible</c:v>
                  </c:pt>
                  <c:pt idx="918">
                    <c:v>Convertible</c:v>
                  </c:pt>
                  <c:pt idx="919">
                    <c:v>Coupe</c:v>
                  </c:pt>
                  <c:pt idx="920">
                    <c:v>Coupe</c:v>
                  </c:pt>
                  <c:pt idx="921">
                    <c:v>Coupe</c:v>
                  </c:pt>
                  <c:pt idx="922">
                    <c:v>Convertible</c:v>
                  </c:pt>
                  <c:pt idx="923">
                    <c:v>Convertible</c:v>
                  </c:pt>
                  <c:pt idx="924">
                    <c:v>Coupe</c:v>
                  </c:pt>
                  <c:pt idx="925">
                    <c:v>Coupe</c:v>
                  </c:pt>
                  <c:pt idx="926">
                    <c:v>Coupe</c:v>
                  </c:pt>
                  <c:pt idx="927">
                    <c:v>Coupe</c:v>
                  </c:pt>
                  <c:pt idx="928">
                    <c:v>Coupe</c:v>
                  </c:pt>
                  <c:pt idx="929">
                    <c:v>Convertible</c:v>
                  </c:pt>
                  <c:pt idx="930">
                    <c:v>Coupe</c:v>
                  </c:pt>
                  <c:pt idx="931">
                    <c:v>Convertible</c:v>
                  </c:pt>
                  <c:pt idx="932">
                    <c:v>Convertible</c:v>
                  </c:pt>
                  <c:pt idx="933">
                    <c:v>Convertible</c:v>
                  </c:pt>
                  <c:pt idx="934">
                    <c:v>Coupe</c:v>
                  </c:pt>
                  <c:pt idx="935">
                    <c:v>Coupe</c:v>
                  </c:pt>
                  <c:pt idx="936">
                    <c:v>Convertible</c:v>
                  </c:pt>
                  <c:pt idx="937">
                    <c:v>Coupe</c:v>
                  </c:pt>
                  <c:pt idx="938">
                    <c:v>Coupe</c:v>
                  </c:pt>
                  <c:pt idx="939">
                    <c:v>Convertible</c:v>
                  </c:pt>
                  <c:pt idx="940">
                    <c:v>Coupe</c:v>
                  </c:pt>
                  <c:pt idx="941">
                    <c:v>Coupe</c:v>
                  </c:pt>
                  <c:pt idx="942">
                    <c:v>Convertible</c:v>
                  </c:pt>
                  <c:pt idx="943">
                    <c:v>Coupe</c:v>
                  </c:pt>
                  <c:pt idx="944">
                    <c:v>Coupe</c:v>
                  </c:pt>
                  <c:pt idx="945">
                    <c:v>Convertible</c:v>
                  </c:pt>
                  <c:pt idx="946">
                    <c:v>Coupe</c:v>
                  </c:pt>
                  <c:pt idx="947">
                    <c:v>Coupe</c:v>
                  </c:pt>
                  <c:pt idx="948">
                    <c:v>Coupe</c:v>
                  </c:pt>
                  <c:pt idx="949">
                    <c:v>Coupe</c:v>
                  </c:pt>
                  <c:pt idx="950">
                    <c:v>Convertible</c:v>
                  </c:pt>
                  <c:pt idx="951">
                    <c:v>Convertible</c:v>
                  </c:pt>
                  <c:pt idx="952">
                    <c:v>Coupe</c:v>
                  </c:pt>
                  <c:pt idx="953">
                    <c:v>Coupe</c:v>
                  </c:pt>
                  <c:pt idx="954">
                    <c:v>Convertible</c:v>
                  </c:pt>
                  <c:pt idx="955">
                    <c:v>Convertible</c:v>
                  </c:pt>
                  <c:pt idx="956">
                    <c:v>Convertible</c:v>
                  </c:pt>
                  <c:pt idx="957">
                    <c:v>Convertible</c:v>
                  </c:pt>
                  <c:pt idx="958">
                    <c:v>Coupe</c:v>
                  </c:pt>
                  <c:pt idx="959">
                    <c:v>Coupe</c:v>
                  </c:pt>
                  <c:pt idx="960">
                    <c:v>Coupe</c:v>
                  </c:pt>
                  <c:pt idx="961">
                    <c:v>Coupe</c:v>
                  </c:pt>
                  <c:pt idx="962">
                    <c:v>Coupe</c:v>
                  </c:pt>
                  <c:pt idx="963">
                    <c:v>Convertible</c:v>
                  </c:pt>
                  <c:pt idx="964">
                    <c:v>Convertible</c:v>
                  </c:pt>
                  <c:pt idx="965">
                    <c:v>Coupe</c:v>
                  </c:pt>
                  <c:pt idx="966">
                    <c:v>Coupe</c:v>
                  </c:pt>
                  <c:pt idx="967">
                    <c:v>Coupe</c:v>
                  </c:pt>
                  <c:pt idx="968">
                    <c:v>Coupe</c:v>
                  </c:pt>
                  <c:pt idx="969">
                    <c:v>Convertible</c:v>
                  </c:pt>
                  <c:pt idx="970">
                    <c:v>Convertible</c:v>
                  </c:pt>
                  <c:pt idx="971">
                    <c:v>Coupe</c:v>
                  </c:pt>
                  <c:pt idx="972">
                    <c:v>Convertible</c:v>
                  </c:pt>
                  <c:pt idx="973">
                    <c:v>Convertible</c:v>
                  </c:pt>
                  <c:pt idx="974">
                    <c:v>Coupe</c:v>
                  </c:pt>
                  <c:pt idx="975">
                    <c:v>2dr Hatchback</c:v>
                  </c:pt>
                  <c:pt idx="976">
                    <c:v>2dr Hatchback</c:v>
                  </c:pt>
                  <c:pt idx="977">
                    <c:v>2dr Hatchback</c:v>
                  </c:pt>
                  <c:pt idx="978">
                    <c:v>Sedan</c:v>
                  </c:pt>
                  <c:pt idx="979">
                    <c:v>Sedan</c:v>
                  </c:pt>
                  <c:pt idx="980">
                    <c:v>Sedan</c:v>
                  </c:pt>
                  <c:pt idx="981">
                    <c:v>Sedan</c:v>
                  </c:pt>
                  <c:pt idx="982">
                    <c:v>Wagon</c:v>
                  </c:pt>
                  <c:pt idx="983">
                    <c:v>Sedan</c:v>
                  </c:pt>
                  <c:pt idx="984">
                    <c:v>Sedan</c:v>
                  </c:pt>
                  <c:pt idx="985">
                    <c:v>Wagon</c:v>
                  </c:pt>
                  <c:pt idx="986">
                    <c:v>Wagon</c:v>
                  </c:pt>
                  <c:pt idx="987">
                    <c:v>Sedan</c:v>
                  </c:pt>
                  <c:pt idx="988">
                    <c:v>Wagon</c:v>
                  </c:pt>
                  <c:pt idx="989">
                    <c:v>Sedan</c:v>
                  </c:pt>
                  <c:pt idx="990">
                    <c:v>Wagon</c:v>
                  </c:pt>
                  <c:pt idx="991">
                    <c:v>Sedan</c:v>
                  </c:pt>
                  <c:pt idx="992">
                    <c:v>Wagon</c:v>
                  </c:pt>
                  <c:pt idx="993">
                    <c:v>Wagon</c:v>
                  </c:pt>
                  <c:pt idx="994">
                    <c:v>Sedan</c:v>
                  </c:pt>
                  <c:pt idx="995">
                    <c:v>2dr Hatchback</c:v>
                  </c:pt>
                  <c:pt idx="996">
                    <c:v>Convertible</c:v>
                  </c:pt>
                  <c:pt idx="997">
                    <c:v>Convertible</c:v>
                  </c:pt>
                  <c:pt idx="998">
                    <c:v>2dr Hatchback</c:v>
                  </c:pt>
                  <c:pt idx="999">
                    <c:v>Wagon</c:v>
                  </c:pt>
                  <c:pt idx="1000">
                    <c:v>Sedan</c:v>
                  </c:pt>
                  <c:pt idx="1001">
                    <c:v>Sedan</c:v>
                  </c:pt>
                  <c:pt idx="1002">
                    <c:v>Wagon</c:v>
                  </c:pt>
                  <c:pt idx="1003">
                    <c:v>Wagon</c:v>
                  </c:pt>
                  <c:pt idx="1004">
                    <c:v>Sedan</c:v>
                  </c:pt>
                  <c:pt idx="1005">
                    <c:v>Convertible</c:v>
                  </c:pt>
                  <c:pt idx="1006">
                    <c:v>Coupe</c:v>
                  </c:pt>
                  <c:pt idx="1007">
                    <c:v>Coupe</c:v>
                  </c:pt>
                  <c:pt idx="1008">
                    <c:v>Convertible</c:v>
                  </c:pt>
                  <c:pt idx="1009">
                    <c:v>Coupe</c:v>
                  </c:pt>
                  <c:pt idx="1010">
                    <c:v>Convertible</c:v>
                  </c:pt>
                  <c:pt idx="1011">
                    <c:v>Sedan</c:v>
                  </c:pt>
                  <c:pt idx="1012">
                    <c:v>Sedan</c:v>
                  </c:pt>
                  <c:pt idx="1013">
                    <c:v>Sedan</c:v>
                  </c:pt>
                  <c:pt idx="1014">
                    <c:v>Convertible</c:v>
                  </c:pt>
                  <c:pt idx="1015">
                    <c:v>Sedan</c:v>
                  </c:pt>
                  <c:pt idx="1016">
                    <c:v>Sedan</c:v>
                  </c:pt>
                  <c:pt idx="1017">
                    <c:v>Convertible</c:v>
                  </c:pt>
                  <c:pt idx="1018">
                    <c:v>Sedan</c:v>
                  </c:pt>
                  <c:pt idx="1019">
                    <c:v>Sedan</c:v>
                  </c:pt>
                  <c:pt idx="1020">
                    <c:v>Convertible</c:v>
                  </c:pt>
                  <c:pt idx="1021">
                    <c:v>Sedan</c:v>
                  </c:pt>
                  <c:pt idx="1022">
                    <c:v>Convertible</c:v>
                  </c:pt>
                  <c:pt idx="1023">
                    <c:v>Convertible</c:v>
                  </c:pt>
                  <c:pt idx="1024">
                    <c:v>Convertible</c:v>
                  </c:pt>
                  <c:pt idx="1025">
                    <c:v>Sedan</c:v>
                  </c:pt>
                  <c:pt idx="1026">
                    <c:v>Sedan</c:v>
                  </c:pt>
                  <c:pt idx="1027">
                    <c:v>Convertible</c:v>
                  </c:pt>
                  <c:pt idx="1028">
                    <c:v>Sedan</c:v>
                  </c:pt>
                  <c:pt idx="1029">
                    <c:v>Sedan</c:v>
                  </c:pt>
                  <c:pt idx="1030">
                    <c:v>Sedan</c:v>
                  </c:pt>
                  <c:pt idx="1031">
                    <c:v>Convertible</c:v>
                  </c:pt>
                  <c:pt idx="1032">
                    <c:v>Convertible</c:v>
                  </c:pt>
                  <c:pt idx="1033">
                    <c:v>Sedan</c:v>
                  </c:pt>
                  <c:pt idx="1034">
                    <c:v>Convertible</c:v>
                  </c:pt>
                  <c:pt idx="1035">
                    <c:v>Convertible</c:v>
                  </c:pt>
                  <c:pt idx="1036">
                    <c:v>Sedan</c:v>
                  </c:pt>
                  <c:pt idx="1037">
                    <c:v>Sedan</c:v>
                  </c:pt>
                  <c:pt idx="1038">
                    <c:v>Sedan</c:v>
                  </c:pt>
                  <c:pt idx="1039">
                    <c:v>Convertible</c:v>
                  </c:pt>
                  <c:pt idx="1040">
                    <c:v>Sedan</c:v>
                  </c:pt>
                  <c:pt idx="1041">
                    <c:v>Sedan</c:v>
                  </c:pt>
                  <c:pt idx="1042">
                    <c:v>Sedan</c:v>
                  </c:pt>
                  <c:pt idx="1043">
                    <c:v>Convertible</c:v>
                  </c:pt>
                  <c:pt idx="1044">
                    <c:v>Convertible</c:v>
                  </c:pt>
                  <c:pt idx="1045">
                    <c:v>Sedan</c:v>
                  </c:pt>
                  <c:pt idx="1046">
                    <c:v>Sedan</c:v>
                  </c:pt>
                  <c:pt idx="1047">
                    <c:v>Sedan</c:v>
                  </c:pt>
                  <c:pt idx="1048">
                    <c:v>Sedan</c:v>
                  </c:pt>
                  <c:pt idx="1049">
                    <c:v>Convertible</c:v>
                  </c:pt>
                  <c:pt idx="1050">
                    <c:v>Sedan</c:v>
                  </c:pt>
                  <c:pt idx="1051">
                    <c:v>Convertible</c:v>
                  </c:pt>
                  <c:pt idx="1052">
                    <c:v>Convertible</c:v>
                  </c:pt>
                  <c:pt idx="1053">
                    <c:v>Convertible</c:v>
                  </c:pt>
                  <c:pt idx="1054">
                    <c:v>Sedan</c:v>
                  </c:pt>
                  <c:pt idx="1055">
                    <c:v>Convertible</c:v>
                  </c:pt>
                  <c:pt idx="1056">
                    <c:v>Convertible</c:v>
                  </c:pt>
                  <c:pt idx="1057">
                    <c:v>Sedan</c:v>
                  </c:pt>
                  <c:pt idx="1058">
                    <c:v>Wagon</c:v>
                  </c:pt>
                  <c:pt idx="1059">
                    <c:v>Wagon</c:v>
                  </c:pt>
                  <c:pt idx="1060">
                    <c:v>Wagon</c:v>
                  </c:pt>
                  <c:pt idx="1061">
                    <c:v>Sedan</c:v>
                  </c:pt>
                  <c:pt idx="1062">
                    <c:v>Sedan</c:v>
                  </c:pt>
                  <c:pt idx="1063">
                    <c:v>Sedan</c:v>
                  </c:pt>
                  <c:pt idx="1064">
                    <c:v>Sedan</c:v>
                  </c:pt>
                  <c:pt idx="1065">
                    <c:v>Sedan</c:v>
                  </c:pt>
                  <c:pt idx="1066">
                    <c:v>Sedan</c:v>
                  </c:pt>
                  <c:pt idx="1067">
                    <c:v>Sedan</c:v>
                  </c:pt>
                  <c:pt idx="1068">
                    <c:v>Sedan</c:v>
                  </c:pt>
                  <c:pt idx="1069">
                    <c:v>Sedan</c:v>
                  </c:pt>
                  <c:pt idx="1070">
                    <c:v>Sedan</c:v>
                  </c:pt>
                  <c:pt idx="1071">
                    <c:v>Sedan</c:v>
                  </c:pt>
                  <c:pt idx="1072">
                    <c:v>Sedan</c:v>
                  </c:pt>
                  <c:pt idx="1073">
                    <c:v>Sedan</c:v>
                  </c:pt>
                  <c:pt idx="1074">
                    <c:v>Sedan</c:v>
                  </c:pt>
                  <c:pt idx="1075">
                    <c:v>Sedan</c:v>
                  </c:pt>
                  <c:pt idx="1076">
                    <c:v>Sedan</c:v>
                  </c:pt>
                  <c:pt idx="1077">
                    <c:v>Sedan</c:v>
                  </c:pt>
                  <c:pt idx="1078">
                    <c:v>Sedan</c:v>
                  </c:pt>
                  <c:pt idx="1079">
                    <c:v>Sedan</c:v>
                  </c:pt>
                  <c:pt idx="1080">
                    <c:v>Sedan</c:v>
                  </c:pt>
                  <c:pt idx="1081">
                    <c:v>Sedan</c:v>
                  </c:pt>
                  <c:pt idx="1082">
                    <c:v>Sedan</c:v>
                  </c:pt>
                  <c:pt idx="1083">
                    <c:v>Sedan</c:v>
                  </c:pt>
                  <c:pt idx="1084">
                    <c:v>Sedan</c:v>
                  </c:pt>
                  <c:pt idx="1085">
                    <c:v>Sedan</c:v>
                  </c:pt>
                  <c:pt idx="1086">
                    <c:v>Coupe</c:v>
                  </c:pt>
                  <c:pt idx="1087">
                    <c:v>Coupe</c:v>
                  </c:pt>
                  <c:pt idx="1088">
                    <c:v>Convertible</c:v>
                  </c:pt>
                  <c:pt idx="1089">
                    <c:v>Convertible</c:v>
                  </c:pt>
                  <c:pt idx="1090">
                    <c:v>Coupe</c:v>
                  </c:pt>
                  <c:pt idx="1091">
                    <c:v>Coupe</c:v>
                  </c:pt>
                  <c:pt idx="1092">
                    <c:v>Coupe</c:v>
                  </c:pt>
                  <c:pt idx="1093">
                    <c:v>Convertible</c:v>
                  </c:pt>
                  <c:pt idx="1094">
                    <c:v>Coupe</c:v>
                  </c:pt>
                  <c:pt idx="1095">
                    <c:v>Sedan</c:v>
                  </c:pt>
                  <c:pt idx="1096">
                    <c:v>Sedan</c:v>
                  </c:pt>
                  <c:pt idx="1097">
                    <c:v>Sedan</c:v>
                  </c:pt>
                  <c:pt idx="1098">
                    <c:v>Sedan</c:v>
                  </c:pt>
                  <c:pt idx="1099">
                    <c:v>Sedan</c:v>
                  </c:pt>
                  <c:pt idx="1100">
                    <c:v>Sedan</c:v>
                  </c:pt>
                  <c:pt idx="1101">
                    <c:v>Sedan</c:v>
                  </c:pt>
                  <c:pt idx="1102">
                    <c:v>Sedan</c:v>
                  </c:pt>
                  <c:pt idx="1103">
                    <c:v>Sedan</c:v>
                  </c:pt>
                  <c:pt idx="1104">
                    <c:v>Sedan</c:v>
                  </c:pt>
                  <c:pt idx="1105">
                    <c:v>Sedan</c:v>
                  </c:pt>
                  <c:pt idx="1106">
                    <c:v>Sedan</c:v>
                  </c:pt>
                  <c:pt idx="1107">
                    <c:v>Sedan</c:v>
                  </c:pt>
                  <c:pt idx="1108">
                    <c:v>Sedan</c:v>
                  </c:pt>
                  <c:pt idx="1109">
                    <c:v>Sedan</c:v>
                  </c:pt>
                  <c:pt idx="1110">
                    <c:v>Sedan</c:v>
                  </c:pt>
                  <c:pt idx="1111">
                    <c:v>Sedan</c:v>
                  </c:pt>
                  <c:pt idx="1112">
                    <c:v>Sedan</c:v>
                  </c:pt>
                  <c:pt idx="1113">
                    <c:v>Sedan</c:v>
                  </c:pt>
                  <c:pt idx="1114">
                    <c:v>Sedan</c:v>
                  </c:pt>
                  <c:pt idx="1115">
                    <c:v>Sedan</c:v>
                  </c:pt>
                  <c:pt idx="1116">
                    <c:v>Sedan</c:v>
                  </c:pt>
                  <c:pt idx="1117">
                    <c:v>Sedan</c:v>
                  </c:pt>
                  <c:pt idx="1118">
                    <c:v>Sedan</c:v>
                  </c:pt>
                  <c:pt idx="1119">
                    <c:v>Sedan</c:v>
                  </c:pt>
                  <c:pt idx="1120">
                    <c:v>Sedan</c:v>
                  </c:pt>
                  <c:pt idx="1121">
                    <c:v>Sedan</c:v>
                  </c:pt>
                  <c:pt idx="1122">
                    <c:v>Sedan</c:v>
                  </c:pt>
                  <c:pt idx="1123">
                    <c:v>Sedan</c:v>
                  </c:pt>
                  <c:pt idx="1124">
                    <c:v>Sedan</c:v>
                  </c:pt>
                  <c:pt idx="1125">
                    <c:v>Sedan</c:v>
                  </c:pt>
                  <c:pt idx="1126">
                    <c:v>Sedan</c:v>
                  </c:pt>
                  <c:pt idx="1127">
                    <c:v>Sedan</c:v>
                  </c:pt>
                  <c:pt idx="1128">
                    <c:v>Sedan</c:v>
                  </c:pt>
                  <c:pt idx="1129">
                    <c:v>Sedan</c:v>
                  </c:pt>
                  <c:pt idx="1130">
                    <c:v>Sedan</c:v>
                  </c:pt>
                  <c:pt idx="1131">
                    <c:v>Sedan</c:v>
                  </c:pt>
                  <c:pt idx="1132">
                    <c:v>Sedan</c:v>
                  </c:pt>
                  <c:pt idx="1133">
                    <c:v>Sedan</c:v>
                  </c:pt>
                  <c:pt idx="1134">
                    <c:v>4dr SUV</c:v>
                  </c:pt>
                  <c:pt idx="1135">
                    <c:v>4dr SUV</c:v>
                  </c:pt>
                  <c:pt idx="1136">
                    <c:v>4dr SUV</c:v>
                  </c:pt>
                  <c:pt idx="1137">
                    <c:v>4dr SUV</c:v>
                  </c:pt>
                  <c:pt idx="1138">
                    <c:v>4dr SUV</c:v>
                  </c:pt>
                  <c:pt idx="1139">
                    <c:v>4dr SUV</c:v>
                  </c:pt>
                  <c:pt idx="1140">
                    <c:v>4dr SUV</c:v>
                  </c:pt>
                  <c:pt idx="1141">
                    <c:v>4dr SUV</c:v>
                  </c:pt>
                  <c:pt idx="1142">
                    <c:v>4dr SUV</c:v>
                  </c:pt>
                  <c:pt idx="1143">
                    <c:v>4dr SUV</c:v>
                  </c:pt>
                  <c:pt idx="1144">
                    <c:v>4dr SUV</c:v>
                  </c:pt>
                  <c:pt idx="1145">
                    <c:v>4dr SUV</c:v>
                  </c:pt>
                  <c:pt idx="1146">
                    <c:v>4dr SUV</c:v>
                  </c:pt>
                  <c:pt idx="1147">
                    <c:v>4dr SUV</c:v>
                  </c:pt>
                  <c:pt idx="1148">
                    <c:v>4dr SUV</c:v>
                  </c:pt>
                  <c:pt idx="1149">
                    <c:v>4dr SUV</c:v>
                  </c:pt>
                  <c:pt idx="1150">
                    <c:v>4dr SUV</c:v>
                  </c:pt>
                  <c:pt idx="1151">
                    <c:v>4dr SUV</c:v>
                  </c:pt>
                  <c:pt idx="1152">
                    <c:v>4dr SUV</c:v>
                  </c:pt>
                  <c:pt idx="1153">
                    <c:v>4dr SUV</c:v>
                  </c:pt>
                  <c:pt idx="1154">
                    <c:v>4dr SUV</c:v>
                  </c:pt>
                  <c:pt idx="1155">
                    <c:v>4dr SUV</c:v>
                  </c:pt>
                  <c:pt idx="1156">
                    <c:v>4dr SUV</c:v>
                  </c:pt>
                  <c:pt idx="1157">
                    <c:v>4dr SUV</c:v>
                  </c:pt>
                  <c:pt idx="1158">
                    <c:v>4dr SUV</c:v>
                  </c:pt>
                  <c:pt idx="1159">
                    <c:v>4dr SUV</c:v>
                  </c:pt>
                  <c:pt idx="1160">
                    <c:v>4dr SUV</c:v>
                  </c:pt>
                  <c:pt idx="1161">
                    <c:v>4dr SUV</c:v>
                  </c:pt>
                  <c:pt idx="1162">
                    <c:v>4dr SUV</c:v>
                  </c:pt>
                  <c:pt idx="1163">
                    <c:v>4dr SUV</c:v>
                  </c:pt>
                  <c:pt idx="1164">
                    <c:v>4dr SUV</c:v>
                  </c:pt>
                  <c:pt idx="1165">
                    <c:v>4dr SUV</c:v>
                  </c:pt>
                  <c:pt idx="1166">
                    <c:v>4dr SUV</c:v>
                  </c:pt>
                  <c:pt idx="1167">
                    <c:v>4dr SUV</c:v>
                  </c:pt>
                  <c:pt idx="1168">
                    <c:v>4dr Hatchback</c:v>
                  </c:pt>
                  <c:pt idx="1169">
                    <c:v>4dr Hatchback</c:v>
                  </c:pt>
                  <c:pt idx="1170">
                    <c:v>Sedan</c:v>
                  </c:pt>
                  <c:pt idx="1171">
                    <c:v>4dr Hatchback</c:v>
                  </c:pt>
                  <c:pt idx="1172">
                    <c:v>Sedan</c:v>
                  </c:pt>
                  <c:pt idx="1173">
                    <c:v>4dr Hatchback</c:v>
                  </c:pt>
                  <c:pt idx="1174">
                    <c:v>Sedan</c:v>
                  </c:pt>
                  <c:pt idx="1175">
                    <c:v>4dr Hatchback</c:v>
                  </c:pt>
                  <c:pt idx="1176">
                    <c:v>Sedan</c:v>
                  </c:pt>
                  <c:pt idx="1177">
                    <c:v>4dr Hatchback</c:v>
                  </c:pt>
                  <c:pt idx="1178">
                    <c:v>4dr Hatchback</c:v>
                  </c:pt>
                  <c:pt idx="1179">
                    <c:v>4dr Hatchback</c:v>
                  </c:pt>
                  <c:pt idx="1180">
                    <c:v>Sedan</c:v>
                  </c:pt>
                  <c:pt idx="1181">
                    <c:v>4dr Hatchback</c:v>
                  </c:pt>
                  <c:pt idx="1182">
                    <c:v>4dr Hatchback</c:v>
                  </c:pt>
                  <c:pt idx="1183">
                    <c:v>4dr Hatchback</c:v>
                  </c:pt>
                  <c:pt idx="1184">
                    <c:v>Sedan</c:v>
                  </c:pt>
                  <c:pt idx="1185">
                    <c:v>4dr Hatchback</c:v>
                  </c:pt>
                  <c:pt idx="1186">
                    <c:v>Sedan</c:v>
                  </c:pt>
                  <c:pt idx="1187">
                    <c:v>Sedan</c:v>
                  </c:pt>
                  <c:pt idx="1188">
                    <c:v>Sedan</c:v>
                  </c:pt>
                  <c:pt idx="1189">
                    <c:v>4dr Hatchback</c:v>
                  </c:pt>
                  <c:pt idx="1190">
                    <c:v>4dr Hatchback</c:v>
                  </c:pt>
                  <c:pt idx="1191">
                    <c:v>4dr Hatchback</c:v>
                  </c:pt>
                  <c:pt idx="1192">
                    <c:v>4dr Hatchback</c:v>
                  </c:pt>
                  <c:pt idx="1193">
                    <c:v>4dr Hatchback</c:v>
                  </c:pt>
                  <c:pt idx="1194">
                    <c:v>4dr Hatchback</c:v>
                  </c:pt>
                  <c:pt idx="1195">
                    <c:v>4dr Hatchback</c:v>
                  </c:pt>
                  <c:pt idx="1196">
                    <c:v>4dr Hatchback</c:v>
                  </c:pt>
                  <c:pt idx="1197">
                    <c:v>4dr Hatchback</c:v>
                  </c:pt>
                  <c:pt idx="1198">
                    <c:v>4dr Hatchback</c:v>
                  </c:pt>
                  <c:pt idx="1199">
                    <c:v>Sedan</c:v>
                  </c:pt>
                  <c:pt idx="1200">
                    <c:v>Sedan</c:v>
                  </c:pt>
                  <c:pt idx="1201">
                    <c:v>Sedan</c:v>
                  </c:pt>
                  <c:pt idx="1202">
                    <c:v>Sedan</c:v>
                  </c:pt>
                  <c:pt idx="1203">
                    <c:v>Sedan</c:v>
                  </c:pt>
                  <c:pt idx="1204">
                    <c:v>Sedan</c:v>
                  </c:pt>
                  <c:pt idx="1205">
                    <c:v>Sedan</c:v>
                  </c:pt>
                  <c:pt idx="1206">
                    <c:v>Sedan</c:v>
                  </c:pt>
                  <c:pt idx="1207">
                    <c:v>Sedan</c:v>
                  </c:pt>
                  <c:pt idx="1208">
                    <c:v>Sedan</c:v>
                  </c:pt>
                  <c:pt idx="1209">
                    <c:v>Coupe</c:v>
                  </c:pt>
                  <c:pt idx="1210">
                    <c:v>Sedan</c:v>
                  </c:pt>
                  <c:pt idx="1211">
                    <c:v>Coupe</c:v>
                  </c:pt>
                  <c:pt idx="1212">
                    <c:v>Coupe</c:v>
                  </c:pt>
                  <c:pt idx="1213">
                    <c:v>Coupe</c:v>
                  </c:pt>
                  <c:pt idx="1214">
                    <c:v>Sedan</c:v>
                  </c:pt>
                  <c:pt idx="1215">
                    <c:v>Coupe</c:v>
                  </c:pt>
                  <c:pt idx="1216">
                    <c:v>Coupe</c:v>
                  </c:pt>
                  <c:pt idx="1217">
                    <c:v>Sedan</c:v>
                  </c:pt>
                  <c:pt idx="1218">
                    <c:v>Sedan</c:v>
                  </c:pt>
                  <c:pt idx="1219">
                    <c:v>Coupe</c:v>
                  </c:pt>
                  <c:pt idx="1220">
                    <c:v>Sedan</c:v>
                  </c:pt>
                  <c:pt idx="1221">
                    <c:v>Coupe</c:v>
                  </c:pt>
                  <c:pt idx="1222">
                    <c:v>Sedan</c:v>
                  </c:pt>
                  <c:pt idx="1223">
                    <c:v>Coupe</c:v>
                  </c:pt>
                  <c:pt idx="1224">
                    <c:v>Sedan</c:v>
                  </c:pt>
                  <c:pt idx="1225">
                    <c:v>Sedan</c:v>
                  </c:pt>
                  <c:pt idx="1226">
                    <c:v>Sedan</c:v>
                  </c:pt>
                  <c:pt idx="1227">
                    <c:v>Coupe</c:v>
                  </c:pt>
                  <c:pt idx="1228">
                    <c:v>Sedan</c:v>
                  </c:pt>
                  <c:pt idx="1229">
                    <c:v>Sedan</c:v>
                  </c:pt>
                  <c:pt idx="1230">
                    <c:v>Sedan</c:v>
                  </c:pt>
                  <c:pt idx="1231">
                    <c:v>Sedan</c:v>
                  </c:pt>
                  <c:pt idx="1232">
                    <c:v>Coupe</c:v>
                  </c:pt>
                  <c:pt idx="1233">
                    <c:v>Sedan</c:v>
                  </c:pt>
                  <c:pt idx="1234">
                    <c:v>Sedan</c:v>
                  </c:pt>
                  <c:pt idx="1235">
                    <c:v>Sedan</c:v>
                  </c:pt>
                  <c:pt idx="1236">
                    <c:v>Sedan</c:v>
                  </c:pt>
                  <c:pt idx="1237">
                    <c:v>Coupe</c:v>
                  </c:pt>
                  <c:pt idx="1238">
                    <c:v>Coupe</c:v>
                  </c:pt>
                  <c:pt idx="1239">
                    <c:v>Sedan</c:v>
                  </c:pt>
                  <c:pt idx="1240">
                    <c:v>Sedan</c:v>
                  </c:pt>
                  <c:pt idx="1241">
                    <c:v>Coupe</c:v>
                  </c:pt>
                  <c:pt idx="1242">
                    <c:v>Sedan</c:v>
                  </c:pt>
                  <c:pt idx="1243">
                    <c:v>Sedan</c:v>
                  </c:pt>
                  <c:pt idx="1244">
                    <c:v>Coupe</c:v>
                  </c:pt>
                  <c:pt idx="1245">
                    <c:v>Coupe</c:v>
                  </c:pt>
                  <c:pt idx="1246">
                    <c:v>Sedan</c:v>
                  </c:pt>
                  <c:pt idx="1247">
                    <c:v>Coupe</c:v>
                  </c:pt>
                  <c:pt idx="1248">
                    <c:v>Coupe</c:v>
                  </c:pt>
                  <c:pt idx="1249">
                    <c:v>Sedan</c:v>
                  </c:pt>
                  <c:pt idx="1250">
                    <c:v>Coupe</c:v>
                  </c:pt>
                  <c:pt idx="1251">
                    <c:v>Coupe</c:v>
                  </c:pt>
                  <c:pt idx="1252">
                    <c:v>Coupe</c:v>
                  </c:pt>
                  <c:pt idx="1253">
                    <c:v>Sedan</c:v>
                  </c:pt>
                  <c:pt idx="1254">
                    <c:v>Coupe</c:v>
                  </c:pt>
                  <c:pt idx="1255">
                    <c:v>Sedan</c:v>
                  </c:pt>
                  <c:pt idx="1256">
                    <c:v>Sedan</c:v>
                  </c:pt>
                  <c:pt idx="1257">
                    <c:v>Coupe</c:v>
                  </c:pt>
                  <c:pt idx="1258">
                    <c:v>Coupe</c:v>
                  </c:pt>
                  <c:pt idx="1259">
                    <c:v>Sedan</c:v>
                  </c:pt>
                  <c:pt idx="1260">
                    <c:v>Sedan</c:v>
                  </c:pt>
                  <c:pt idx="1261">
                    <c:v>Coupe</c:v>
                  </c:pt>
                  <c:pt idx="1262">
                    <c:v>Sedan</c:v>
                  </c:pt>
                  <c:pt idx="1263">
                    <c:v>Sedan</c:v>
                  </c:pt>
                  <c:pt idx="1264">
                    <c:v>Sedan</c:v>
                  </c:pt>
                  <c:pt idx="1265">
                    <c:v>Sedan</c:v>
                  </c:pt>
                  <c:pt idx="1266">
                    <c:v>Sedan</c:v>
                  </c:pt>
                  <c:pt idx="1267">
                    <c:v>Coupe</c:v>
                  </c:pt>
                  <c:pt idx="1268">
                    <c:v>Sedan</c:v>
                  </c:pt>
                  <c:pt idx="1269">
                    <c:v>Coupe</c:v>
                  </c:pt>
                  <c:pt idx="1270">
                    <c:v>Coupe</c:v>
                  </c:pt>
                  <c:pt idx="1271">
                    <c:v>Coupe</c:v>
                  </c:pt>
                  <c:pt idx="1272">
                    <c:v>Coupe</c:v>
                  </c:pt>
                  <c:pt idx="1273">
                    <c:v>Sedan</c:v>
                  </c:pt>
                  <c:pt idx="1274">
                    <c:v>Coupe</c:v>
                  </c:pt>
                  <c:pt idx="1275">
                    <c:v>Sedan</c:v>
                  </c:pt>
                  <c:pt idx="1276">
                    <c:v>Coupe</c:v>
                  </c:pt>
                  <c:pt idx="1277">
                    <c:v>Coupe</c:v>
                  </c:pt>
                  <c:pt idx="1278">
                    <c:v>Sedan</c:v>
                  </c:pt>
                  <c:pt idx="1279">
                    <c:v>Sedan</c:v>
                  </c:pt>
                  <c:pt idx="1280">
                    <c:v>Sedan</c:v>
                  </c:pt>
                  <c:pt idx="1281">
                    <c:v>Sedan</c:v>
                  </c:pt>
                  <c:pt idx="1282">
                    <c:v>Sedan</c:v>
                  </c:pt>
                  <c:pt idx="1283">
                    <c:v>Coupe</c:v>
                  </c:pt>
                  <c:pt idx="1284">
                    <c:v>Sedan</c:v>
                  </c:pt>
                  <c:pt idx="1285">
                    <c:v>Coupe</c:v>
                  </c:pt>
                  <c:pt idx="1286">
                    <c:v>Coupe</c:v>
                  </c:pt>
                  <c:pt idx="1287">
                    <c:v>Sedan</c:v>
                  </c:pt>
                  <c:pt idx="1288">
                    <c:v>Sedan</c:v>
                  </c:pt>
                  <c:pt idx="1289">
                    <c:v>Sedan</c:v>
                  </c:pt>
                  <c:pt idx="1290">
                    <c:v>Sedan</c:v>
                  </c:pt>
                  <c:pt idx="1291">
                    <c:v>Sedan</c:v>
                  </c:pt>
                  <c:pt idx="1292">
                    <c:v>Sedan</c:v>
                  </c:pt>
                  <c:pt idx="1293">
                    <c:v>Sedan</c:v>
                  </c:pt>
                  <c:pt idx="1294">
                    <c:v>Sedan</c:v>
                  </c:pt>
                  <c:pt idx="1295">
                    <c:v>4dr SUV</c:v>
                  </c:pt>
                  <c:pt idx="1296">
                    <c:v>4dr SUV</c:v>
                  </c:pt>
                  <c:pt idx="1297">
                    <c:v>Sedan</c:v>
                  </c:pt>
                  <c:pt idx="1298">
                    <c:v>Wagon</c:v>
                  </c:pt>
                  <c:pt idx="1299">
                    <c:v>Wagon</c:v>
                  </c:pt>
                  <c:pt idx="1300">
                    <c:v>Sedan</c:v>
                  </c:pt>
                  <c:pt idx="1301">
                    <c:v>Wagon</c:v>
                  </c:pt>
                  <c:pt idx="1302">
                    <c:v>Wagon</c:v>
                  </c:pt>
                  <c:pt idx="1303">
                    <c:v>Sedan</c:v>
                  </c:pt>
                  <c:pt idx="1304">
                    <c:v>Wagon</c:v>
                  </c:pt>
                  <c:pt idx="1305">
                    <c:v>Sedan</c:v>
                  </c:pt>
                  <c:pt idx="1306">
                    <c:v>Sedan</c:v>
                  </c:pt>
                  <c:pt idx="1307">
                    <c:v>Sedan</c:v>
                  </c:pt>
                  <c:pt idx="1308">
                    <c:v>Wagon</c:v>
                  </c:pt>
                  <c:pt idx="1309">
                    <c:v>Sedan</c:v>
                  </c:pt>
                  <c:pt idx="1310">
                    <c:v>Sedan</c:v>
                  </c:pt>
                  <c:pt idx="1311">
                    <c:v>Wagon</c:v>
                  </c:pt>
                  <c:pt idx="1312">
                    <c:v>Wagon</c:v>
                  </c:pt>
                  <c:pt idx="1313">
                    <c:v>Sedan</c:v>
                  </c:pt>
                  <c:pt idx="1314">
                    <c:v>Sedan</c:v>
                  </c:pt>
                  <c:pt idx="1315">
                    <c:v>Sedan</c:v>
                  </c:pt>
                  <c:pt idx="1316">
                    <c:v>Wagon</c:v>
                  </c:pt>
                  <c:pt idx="1317">
                    <c:v>Wagon</c:v>
                  </c:pt>
                  <c:pt idx="1318">
                    <c:v>Sedan</c:v>
                  </c:pt>
                  <c:pt idx="1319">
                    <c:v>Wagon</c:v>
                  </c:pt>
                  <c:pt idx="1320">
                    <c:v>Sedan</c:v>
                  </c:pt>
                  <c:pt idx="1321">
                    <c:v>Wagon</c:v>
                  </c:pt>
                  <c:pt idx="1322">
                    <c:v>Sedan</c:v>
                  </c:pt>
                  <c:pt idx="1323">
                    <c:v>Sedan</c:v>
                  </c:pt>
                  <c:pt idx="1324">
                    <c:v>Sedan</c:v>
                  </c:pt>
                  <c:pt idx="1325">
                    <c:v>Sedan</c:v>
                  </c:pt>
                  <c:pt idx="1326">
                    <c:v>Sedan</c:v>
                  </c:pt>
                  <c:pt idx="1327">
                    <c:v>Sedan</c:v>
                  </c:pt>
                  <c:pt idx="1328">
                    <c:v>Cargo Minivan</c:v>
                  </c:pt>
                  <c:pt idx="1329">
                    <c:v>Passenger Minivan</c:v>
                  </c:pt>
                  <c:pt idx="1330">
                    <c:v>Passenger Minivan</c:v>
                  </c:pt>
                  <c:pt idx="1331">
                    <c:v>Passenger Minivan</c:v>
                  </c:pt>
                  <c:pt idx="1332">
                    <c:v>Passenger Minivan</c:v>
                  </c:pt>
                  <c:pt idx="1333">
                    <c:v>Passenger Minivan</c:v>
                  </c:pt>
                  <c:pt idx="1334">
                    <c:v>Passenger Minivan</c:v>
                  </c:pt>
                  <c:pt idx="1335">
                    <c:v>Cargo Minivan</c:v>
                  </c:pt>
                  <c:pt idx="1336">
                    <c:v>Cargo Minivan</c:v>
                  </c:pt>
                  <c:pt idx="1337">
                    <c:v>Passenger Minivan</c:v>
                  </c:pt>
                  <c:pt idx="1338">
                    <c:v>Passenger Minivan</c:v>
                  </c:pt>
                  <c:pt idx="1339">
                    <c:v>Passenger Minivan</c:v>
                  </c:pt>
                  <c:pt idx="1340">
                    <c:v>Coupe</c:v>
                  </c:pt>
                  <c:pt idx="1341">
                    <c:v>Coupe</c:v>
                  </c:pt>
                  <c:pt idx="1342">
                    <c:v>Sedan</c:v>
                  </c:pt>
                  <c:pt idx="1343">
                    <c:v>Sedan</c:v>
                  </c:pt>
                  <c:pt idx="1344">
                    <c:v>Sedan</c:v>
                  </c:pt>
                  <c:pt idx="1345">
                    <c:v>Coupe</c:v>
                  </c:pt>
                  <c:pt idx="1346">
                    <c:v>Coupe</c:v>
                  </c:pt>
                  <c:pt idx="1347">
                    <c:v>Sedan</c:v>
                  </c:pt>
                  <c:pt idx="1348">
                    <c:v>Sedan</c:v>
                  </c:pt>
                  <c:pt idx="1349">
                    <c:v>Coupe</c:v>
                  </c:pt>
                  <c:pt idx="1350">
                    <c:v>Coupe</c:v>
                  </c:pt>
                  <c:pt idx="1351">
                    <c:v>Sedan</c:v>
                  </c:pt>
                  <c:pt idx="1352">
                    <c:v>Coupe</c:v>
                  </c:pt>
                  <c:pt idx="1353">
                    <c:v>Sedan</c:v>
                  </c:pt>
                  <c:pt idx="1354">
                    <c:v>Sedan</c:v>
                  </c:pt>
                  <c:pt idx="1355">
                    <c:v>Coupe</c:v>
                  </c:pt>
                  <c:pt idx="1356">
                    <c:v>Coupe</c:v>
                  </c:pt>
                  <c:pt idx="1357">
                    <c:v>Sedan</c:v>
                  </c:pt>
                  <c:pt idx="1358">
                    <c:v>Sedan</c:v>
                  </c:pt>
                  <c:pt idx="1359">
                    <c:v>Coupe</c:v>
                  </c:pt>
                  <c:pt idx="1360">
                    <c:v>Coupe</c:v>
                  </c:pt>
                  <c:pt idx="1361">
                    <c:v>Sedan</c:v>
                  </c:pt>
                  <c:pt idx="1362">
                    <c:v>Sedan</c:v>
                  </c:pt>
                  <c:pt idx="1363">
                    <c:v>Coupe</c:v>
                  </c:pt>
                  <c:pt idx="1364">
                    <c:v>Convertible</c:v>
                  </c:pt>
                  <c:pt idx="1365">
                    <c:v>Convertible</c:v>
                  </c:pt>
                  <c:pt idx="1366">
                    <c:v>Convertible</c:v>
                  </c:pt>
                  <c:pt idx="1367">
                    <c:v>Wagon</c:v>
                  </c:pt>
                  <c:pt idx="1368">
                    <c:v>Wagon</c:v>
                  </c:pt>
                  <c:pt idx="1369">
                    <c:v>Wagon</c:v>
                  </c:pt>
                  <c:pt idx="1370">
                    <c:v>Wagon</c:v>
                  </c:pt>
                  <c:pt idx="1371">
                    <c:v>Wagon</c:v>
                  </c:pt>
                  <c:pt idx="1372">
                    <c:v>Wagon</c:v>
                  </c:pt>
                  <c:pt idx="1373">
                    <c:v>Wagon</c:v>
                  </c:pt>
                  <c:pt idx="1374">
                    <c:v>Wagon</c:v>
                  </c:pt>
                  <c:pt idx="1375">
                    <c:v>Wagon</c:v>
                  </c:pt>
                  <c:pt idx="1376">
                    <c:v>Wagon</c:v>
                  </c:pt>
                  <c:pt idx="1377">
                    <c:v>Wagon</c:v>
                  </c:pt>
                  <c:pt idx="1378">
                    <c:v>Wagon</c:v>
                  </c:pt>
                  <c:pt idx="1379">
                    <c:v>Wagon</c:v>
                  </c:pt>
                  <c:pt idx="1380">
                    <c:v>Wagon</c:v>
                  </c:pt>
                  <c:pt idx="1381">
                    <c:v>Wagon</c:v>
                  </c:pt>
                  <c:pt idx="1382">
                    <c:v>Wagon</c:v>
                  </c:pt>
                  <c:pt idx="1383">
                    <c:v>Sedan</c:v>
                  </c:pt>
                  <c:pt idx="1384">
                    <c:v>Sedan</c:v>
                  </c:pt>
                  <c:pt idx="1385">
                    <c:v>Sedan</c:v>
                  </c:pt>
                  <c:pt idx="1386">
                    <c:v>Sedan</c:v>
                  </c:pt>
                  <c:pt idx="1387">
                    <c:v>Sedan</c:v>
                  </c:pt>
                  <c:pt idx="1388">
                    <c:v>Sedan</c:v>
                  </c:pt>
                  <c:pt idx="1389">
                    <c:v>Sedan</c:v>
                  </c:pt>
                  <c:pt idx="1390">
                    <c:v>Sedan</c:v>
                  </c:pt>
                  <c:pt idx="1391">
                    <c:v>Sedan</c:v>
                  </c:pt>
                  <c:pt idx="1392">
                    <c:v>Sedan</c:v>
                  </c:pt>
                  <c:pt idx="1393">
                    <c:v>Sedan</c:v>
                  </c:pt>
                  <c:pt idx="1394">
                    <c:v>Sedan</c:v>
                  </c:pt>
                  <c:pt idx="1395">
                    <c:v>Convertible</c:v>
                  </c:pt>
                  <c:pt idx="1396">
                    <c:v>Sedan</c:v>
                  </c:pt>
                  <c:pt idx="1397">
                    <c:v>Sedan</c:v>
                  </c:pt>
                  <c:pt idx="1398">
                    <c:v>Sedan</c:v>
                  </c:pt>
                  <c:pt idx="1399">
                    <c:v>Sedan</c:v>
                  </c:pt>
                  <c:pt idx="1400">
                    <c:v>Sedan</c:v>
                  </c:pt>
                  <c:pt idx="1401">
                    <c:v>Sedan</c:v>
                  </c:pt>
                  <c:pt idx="1402">
                    <c:v>Sedan</c:v>
                  </c:pt>
                  <c:pt idx="1403">
                    <c:v>Sedan</c:v>
                  </c:pt>
                  <c:pt idx="1404">
                    <c:v>Sedan</c:v>
                  </c:pt>
                  <c:pt idx="1405">
                    <c:v>Sedan</c:v>
                  </c:pt>
                  <c:pt idx="1406">
                    <c:v>Sedan</c:v>
                  </c:pt>
                  <c:pt idx="1407">
                    <c:v>Sedan</c:v>
                  </c:pt>
                  <c:pt idx="1408">
                    <c:v>Sedan</c:v>
                  </c:pt>
                  <c:pt idx="1409">
                    <c:v>Sedan</c:v>
                  </c:pt>
                  <c:pt idx="1410">
                    <c:v>Sedan</c:v>
                  </c:pt>
                  <c:pt idx="1411">
                    <c:v>Sedan</c:v>
                  </c:pt>
                  <c:pt idx="1412">
                    <c:v>Sedan</c:v>
                  </c:pt>
                  <c:pt idx="1413">
                    <c:v>Sedan</c:v>
                  </c:pt>
                  <c:pt idx="1414">
                    <c:v>Sedan</c:v>
                  </c:pt>
                  <c:pt idx="1415">
                    <c:v>Sedan</c:v>
                  </c:pt>
                  <c:pt idx="1416">
                    <c:v>Sedan</c:v>
                  </c:pt>
                  <c:pt idx="1417">
                    <c:v>Sedan</c:v>
                  </c:pt>
                  <c:pt idx="1418">
                    <c:v>Sedan</c:v>
                  </c:pt>
                  <c:pt idx="1419">
                    <c:v>Sedan</c:v>
                  </c:pt>
                  <c:pt idx="1420">
                    <c:v>Sedan</c:v>
                  </c:pt>
                  <c:pt idx="1421">
                    <c:v>Sedan</c:v>
                  </c:pt>
                  <c:pt idx="1422">
                    <c:v>Sedan</c:v>
                  </c:pt>
                  <c:pt idx="1423">
                    <c:v>Sedan</c:v>
                  </c:pt>
                  <c:pt idx="1424">
                    <c:v>Sedan</c:v>
                  </c:pt>
                  <c:pt idx="1425">
                    <c:v>Sedan</c:v>
                  </c:pt>
                  <c:pt idx="1426">
                    <c:v>Coupe</c:v>
                  </c:pt>
                  <c:pt idx="1427">
                    <c:v>Coupe</c:v>
                  </c:pt>
                  <c:pt idx="1428">
                    <c:v>Coupe</c:v>
                  </c:pt>
                  <c:pt idx="1429">
                    <c:v>4dr SUV</c:v>
                  </c:pt>
                  <c:pt idx="1430">
                    <c:v>4dr SUV</c:v>
                  </c:pt>
                  <c:pt idx="1431">
                    <c:v>4dr SUV</c:v>
                  </c:pt>
                  <c:pt idx="1432">
                    <c:v>4dr SUV</c:v>
                  </c:pt>
                  <c:pt idx="1433">
                    <c:v>4dr SUV</c:v>
                  </c:pt>
                  <c:pt idx="1434">
                    <c:v>4dr SUV</c:v>
                  </c:pt>
                  <c:pt idx="1435">
                    <c:v>4dr SUV</c:v>
                  </c:pt>
                  <c:pt idx="1436">
                    <c:v>4dr SUV</c:v>
                  </c:pt>
                  <c:pt idx="1437">
                    <c:v>4dr SUV</c:v>
                  </c:pt>
                  <c:pt idx="1438">
                    <c:v>4dr SUV</c:v>
                  </c:pt>
                  <c:pt idx="1439">
                    <c:v>4dr SUV</c:v>
                  </c:pt>
                  <c:pt idx="1440">
                    <c:v>4dr SUV</c:v>
                  </c:pt>
                  <c:pt idx="1441">
                    <c:v>4dr SUV</c:v>
                  </c:pt>
                  <c:pt idx="1442">
                    <c:v>4dr SUV</c:v>
                  </c:pt>
                  <c:pt idx="1443">
                    <c:v>4dr SUV</c:v>
                  </c:pt>
                  <c:pt idx="1444">
                    <c:v>4dr SUV</c:v>
                  </c:pt>
                  <c:pt idx="1445">
                    <c:v>4dr SUV</c:v>
                  </c:pt>
                  <c:pt idx="1446">
                    <c:v>4dr SUV</c:v>
                  </c:pt>
                  <c:pt idx="1447">
                    <c:v>4dr SUV</c:v>
                  </c:pt>
                  <c:pt idx="1448">
                    <c:v>4dr SUV</c:v>
                  </c:pt>
                  <c:pt idx="1449">
                    <c:v>Sedan</c:v>
                  </c:pt>
                  <c:pt idx="1450">
                    <c:v>Sedan</c:v>
                  </c:pt>
                  <c:pt idx="1451">
                    <c:v>Sedan</c:v>
                  </c:pt>
                  <c:pt idx="1452">
                    <c:v>Sedan</c:v>
                  </c:pt>
                  <c:pt idx="1453">
                    <c:v>Sedan</c:v>
                  </c:pt>
                  <c:pt idx="1454">
                    <c:v>Sedan</c:v>
                  </c:pt>
                  <c:pt idx="1455">
                    <c:v>Sedan</c:v>
                  </c:pt>
                  <c:pt idx="1456">
                    <c:v>Sedan</c:v>
                  </c:pt>
                  <c:pt idx="1457">
                    <c:v>Sedan</c:v>
                  </c:pt>
                  <c:pt idx="1458">
                    <c:v>Sedan</c:v>
                  </c:pt>
                  <c:pt idx="1459">
                    <c:v>4dr SUV</c:v>
                  </c:pt>
                  <c:pt idx="1460">
                    <c:v>4dr SUV</c:v>
                  </c:pt>
                  <c:pt idx="1461">
                    <c:v>4dr SUV</c:v>
                  </c:pt>
                  <c:pt idx="1462">
                    <c:v>4dr SUV</c:v>
                  </c:pt>
                  <c:pt idx="1463">
                    <c:v>4dr SUV</c:v>
                  </c:pt>
                  <c:pt idx="1464">
                    <c:v>4dr SUV</c:v>
                  </c:pt>
                  <c:pt idx="1465">
                    <c:v>4dr SUV</c:v>
                  </c:pt>
                  <c:pt idx="1466">
                    <c:v>2dr Hatchback</c:v>
                  </c:pt>
                  <c:pt idx="1467">
                    <c:v>2dr Hatchback</c:v>
                  </c:pt>
                  <c:pt idx="1468">
                    <c:v>4dr Hatchback</c:v>
                  </c:pt>
                  <c:pt idx="1469">
                    <c:v>4dr Hatchback</c:v>
                  </c:pt>
                  <c:pt idx="1470">
                    <c:v>2dr Hatchback</c:v>
                  </c:pt>
                  <c:pt idx="1471">
                    <c:v>2dr Hatchback</c:v>
                  </c:pt>
                  <c:pt idx="1472">
                    <c:v>4dr Hatchback</c:v>
                  </c:pt>
                  <c:pt idx="1473">
                    <c:v>Cargo Minivan</c:v>
                  </c:pt>
                  <c:pt idx="1474">
                    <c:v>Cargo Minivan</c:v>
                  </c:pt>
                  <c:pt idx="1475">
                    <c:v>Cargo Minivan</c:v>
                  </c:pt>
                  <c:pt idx="1476">
                    <c:v>Cargo Minivan</c:v>
                  </c:pt>
                  <c:pt idx="1477">
                    <c:v>Cargo Minivan</c:v>
                  </c:pt>
                  <c:pt idx="1478">
                    <c:v>Cargo Minivan</c:v>
                  </c:pt>
                  <c:pt idx="1479">
                    <c:v>Passenger Minivan</c:v>
                  </c:pt>
                  <c:pt idx="1480">
                    <c:v>Passenger Minivan</c:v>
                  </c:pt>
                  <c:pt idx="1481">
                    <c:v>Passenger Minivan</c:v>
                  </c:pt>
                  <c:pt idx="1482">
                    <c:v>Passenger Minivan</c:v>
                  </c:pt>
                  <c:pt idx="1483">
                    <c:v>Passenger Minivan</c:v>
                  </c:pt>
                  <c:pt idx="1484">
                    <c:v>Passenger Minivan</c:v>
                  </c:pt>
                  <c:pt idx="1485">
                    <c:v>Coupe</c:v>
                  </c:pt>
                  <c:pt idx="1486">
                    <c:v>Coupe</c:v>
                  </c:pt>
                  <c:pt idx="1487">
                    <c:v>Coupe</c:v>
                  </c:pt>
                  <c:pt idx="1488">
                    <c:v>Coupe</c:v>
                  </c:pt>
                  <c:pt idx="1489">
                    <c:v>Coupe</c:v>
                  </c:pt>
                  <c:pt idx="1490">
                    <c:v>Coupe</c:v>
                  </c:pt>
                  <c:pt idx="1491">
                    <c:v>Coupe</c:v>
                  </c:pt>
                  <c:pt idx="1492">
                    <c:v>Coupe</c:v>
                  </c:pt>
                  <c:pt idx="1493">
                    <c:v>Coupe</c:v>
                  </c:pt>
                  <c:pt idx="1494">
                    <c:v>Coupe</c:v>
                  </c:pt>
                  <c:pt idx="1495">
                    <c:v>Coupe</c:v>
                  </c:pt>
                  <c:pt idx="1496">
                    <c:v>Coupe</c:v>
                  </c:pt>
                  <c:pt idx="1497">
                    <c:v>Coupe</c:v>
                  </c:pt>
                  <c:pt idx="1498">
                    <c:v>Coupe</c:v>
                  </c:pt>
                  <c:pt idx="1499">
                    <c:v>Coupe</c:v>
                  </c:pt>
                  <c:pt idx="1500">
                    <c:v>Coupe</c:v>
                  </c:pt>
                  <c:pt idx="1501">
                    <c:v>Coupe</c:v>
                  </c:pt>
                  <c:pt idx="1502">
                    <c:v>Coupe</c:v>
                  </c:pt>
                  <c:pt idx="1503">
                    <c:v>Coupe</c:v>
                  </c:pt>
                  <c:pt idx="1504">
                    <c:v>Coupe</c:v>
                  </c:pt>
                  <c:pt idx="1505">
                    <c:v>Coupe</c:v>
                  </c:pt>
                  <c:pt idx="1506">
                    <c:v>Coupe</c:v>
                  </c:pt>
                  <c:pt idx="1507">
                    <c:v>Coupe</c:v>
                  </c:pt>
                  <c:pt idx="1508">
                    <c:v>Coupe</c:v>
                  </c:pt>
                  <c:pt idx="1509">
                    <c:v>Coupe</c:v>
                  </c:pt>
                  <c:pt idx="1510">
                    <c:v>Coupe</c:v>
                  </c:pt>
                  <c:pt idx="1511">
                    <c:v>Coupe</c:v>
                  </c:pt>
                  <c:pt idx="1512">
                    <c:v>Coupe</c:v>
                  </c:pt>
                  <c:pt idx="1513">
                    <c:v>Coupe</c:v>
                  </c:pt>
                  <c:pt idx="1514">
                    <c:v>Coupe</c:v>
                  </c:pt>
                  <c:pt idx="1515">
                    <c:v>Coupe</c:v>
                  </c:pt>
                  <c:pt idx="1516">
                    <c:v>Coupe</c:v>
                  </c:pt>
                  <c:pt idx="1517">
                    <c:v>Coupe</c:v>
                  </c:pt>
                  <c:pt idx="1518">
                    <c:v>Coupe</c:v>
                  </c:pt>
                  <c:pt idx="1519">
                    <c:v>Coupe</c:v>
                  </c:pt>
                  <c:pt idx="1520">
                    <c:v>Coupe</c:v>
                  </c:pt>
                  <c:pt idx="1521">
                    <c:v>Sedan</c:v>
                  </c:pt>
                  <c:pt idx="1522">
                    <c:v>Coupe</c:v>
                  </c:pt>
                  <c:pt idx="1523">
                    <c:v>Sedan</c:v>
                  </c:pt>
                  <c:pt idx="1524">
                    <c:v>Sedan</c:v>
                  </c:pt>
                  <c:pt idx="1525">
                    <c:v>Sedan</c:v>
                  </c:pt>
                  <c:pt idx="1526">
                    <c:v>Sedan</c:v>
                  </c:pt>
                  <c:pt idx="1527">
                    <c:v>Sedan</c:v>
                  </c:pt>
                  <c:pt idx="1528">
                    <c:v>Sedan</c:v>
                  </c:pt>
                  <c:pt idx="1529">
                    <c:v>Sedan</c:v>
                  </c:pt>
                  <c:pt idx="1530">
                    <c:v>Sedan</c:v>
                  </c:pt>
                  <c:pt idx="1531">
                    <c:v>Sedan</c:v>
                  </c:pt>
                  <c:pt idx="1532">
                    <c:v>Sedan</c:v>
                  </c:pt>
                  <c:pt idx="1533">
                    <c:v>Sedan</c:v>
                  </c:pt>
                  <c:pt idx="1534">
                    <c:v>Sedan</c:v>
                  </c:pt>
                  <c:pt idx="1535">
                    <c:v>Sedan</c:v>
                  </c:pt>
                  <c:pt idx="1536">
                    <c:v>Sedan</c:v>
                  </c:pt>
                  <c:pt idx="1537">
                    <c:v>Sedan</c:v>
                  </c:pt>
                  <c:pt idx="1538">
                    <c:v>Sedan</c:v>
                  </c:pt>
                  <c:pt idx="1539">
                    <c:v>Sedan</c:v>
                  </c:pt>
                  <c:pt idx="1540">
                    <c:v>Sedan</c:v>
                  </c:pt>
                  <c:pt idx="1541">
                    <c:v>Sedan</c:v>
                  </c:pt>
                  <c:pt idx="1542">
                    <c:v>Sedan</c:v>
                  </c:pt>
                  <c:pt idx="1543">
                    <c:v>Sedan</c:v>
                  </c:pt>
                  <c:pt idx="1544">
                    <c:v>Sedan</c:v>
                  </c:pt>
                  <c:pt idx="1545">
                    <c:v>Sedan</c:v>
                  </c:pt>
                  <c:pt idx="1546">
                    <c:v>Sedan</c:v>
                  </c:pt>
                  <c:pt idx="1547">
                    <c:v>Sedan</c:v>
                  </c:pt>
                  <c:pt idx="1548">
                    <c:v>Sedan</c:v>
                  </c:pt>
                  <c:pt idx="1549">
                    <c:v>Sedan</c:v>
                  </c:pt>
                  <c:pt idx="1550">
                    <c:v>Sedan</c:v>
                  </c:pt>
                  <c:pt idx="1551">
                    <c:v>Sedan</c:v>
                  </c:pt>
                  <c:pt idx="1552">
                    <c:v>Sedan</c:v>
                  </c:pt>
                  <c:pt idx="1553">
                    <c:v>Sedan</c:v>
                  </c:pt>
                  <c:pt idx="1554">
                    <c:v>Sedan</c:v>
                  </c:pt>
                  <c:pt idx="1555">
                    <c:v>Sedan</c:v>
                  </c:pt>
                  <c:pt idx="1556">
                    <c:v>Sedan</c:v>
                  </c:pt>
                  <c:pt idx="1557">
                    <c:v>Sedan</c:v>
                  </c:pt>
                  <c:pt idx="1558">
                    <c:v>Sedan</c:v>
                  </c:pt>
                  <c:pt idx="1559">
                    <c:v>Sedan</c:v>
                  </c:pt>
                  <c:pt idx="1560">
                    <c:v>Sedan</c:v>
                  </c:pt>
                  <c:pt idx="1561">
                    <c:v>Sedan</c:v>
                  </c:pt>
                  <c:pt idx="1562">
                    <c:v>Sedan</c:v>
                  </c:pt>
                  <c:pt idx="1563">
                    <c:v>Sedan</c:v>
                  </c:pt>
                  <c:pt idx="1564">
                    <c:v>Sedan</c:v>
                  </c:pt>
                  <c:pt idx="1565">
                    <c:v>Sedan</c:v>
                  </c:pt>
                  <c:pt idx="1566">
                    <c:v>Sedan</c:v>
                  </c:pt>
                  <c:pt idx="1567">
                    <c:v>Sedan</c:v>
                  </c:pt>
                  <c:pt idx="1568">
                    <c:v>Crew Cab Pickup</c:v>
                  </c:pt>
                  <c:pt idx="1569">
                    <c:v>Crew Cab Pickup</c:v>
                  </c:pt>
                  <c:pt idx="1570">
                    <c:v>Crew Cab Pickup</c:v>
                  </c:pt>
                  <c:pt idx="1571">
                    <c:v>Crew Cab Pickup</c:v>
                  </c:pt>
                  <c:pt idx="1572">
                    <c:v>Crew Cab Pickup</c:v>
                  </c:pt>
                  <c:pt idx="1573">
                    <c:v>Crew Cab Pickup</c:v>
                  </c:pt>
                  <c:pt idx="1574">
                    <c:v>Crew Cab Pickup</c:v>
                  </c:pt>
                  <c:pt idx="1575">
                    <c:v>Crew Cab Pickup</c:v>
                  </c:pt>
                  <c:pt idx="1576">
                    <c:v>Crew Cab Pickup</c:v>
                  </c:pt>
                  <c:pt idx="1577">
                    <c:v>Crew Cab Pickup</c:v>
                  </c:pt>
                  <c:pt idx="1578">
                    <c:v>Crew Cab Pickup</c:v>
                  </c:pt>
                  <c:pt idx="1579">
                    <c:v>Crew Cab Pickup</c:v>
                  </c:pt>
                  <c:pt idx="1580">
                    <c:v>Crew Cab Pickup</c:v>
                  </c:pt>
                  <c:pt idx="1581">
                    <c:v>Crew Cab Pickup</c:v>
                  </c:pt>
                  <c:pt idx="1582">
                    <c:v>Crew Cab Pickup</c:v>
                  </c:pt>
                  <c:pt idx="1583">
                    <c:v>Sedan</c:v>
                  </c:pt>
                  <c:pt idx="1584">
                    <c:v>Sedan</c:v>
                  </c:pt>
                  <c:pt idx="1585">
                    <c:v>Sedan</c:v>
                  </c:pt>
                  <c:pt idx="1586">
                    <c:v>Sedan</c:v>
                  </c:pt>
                  <c:pt idx="1587">
                    <c:v>Sedan</c:v>
                  </c:pt>
                  <c:pt idx="1588">
                    <c:v>Sedan</c:v>
                  </c:pt>
                  <c:pt idx="1589">
                    <c:v>Sedan</c:v>
                  </c:pt>
                  <c:pt idx="1590">
                    <c:v>Sedan</c:v>
                  </c:pt>
                  <c:pt idx="1591">
                    <c:v>Sedan</c:v>
                  </c:pt>
                  <c:pt idx="1592">
                    <c:v>Sedan</c:v>
                  </c:pt>
                  <c:pt idx="1593">
                    <c:v>Sedan</c:v>
                  </c:pt>
                  <c:pt idx="1594">
                    <c:v>Sedan</c:v>
                  </c:pt>
                  <c:pt idx="1595">
                    <c:v>Sedan</c:v>
                  </c:pt>
                  <c:pt idx="1596">
                    <c:v>Sedan</c:v>
                  </c:pt>
                  <c:pt idx="1597">
                    <c:v>Sedan</c:v>
                  </c:pt>
                  <c:pt idx="1598">
                    <c:v>Sedan</c:v>
                  </c:pt>
                  <c:pt idx="1599">
                    <c:v>Sedan</c:v>
                  </c:pt>
                  <c:pt idx="1600">
                    <c:v>Sedan</c:v>
                  </c:pt>
                  <c:pt idx="1601">
                    <c:v>Sedan</c:v>
                  </c:pt>
                  <c:pt idx="1602">
                    <c:v>Sedan</c:v>
                  </c:pt>
                  <c:pt idx="1603">
                    <c:v>Sedan</c:v>
                  </c:pt>
                  <c:pt idx="1604">
                    <c:v>Sedan</c:v>
                  </c:pt>
                  <c:pt idx="1605">
                    <c:v>Sedan</c:v>
                  </c:pt>
                  <c:pt idx="1606">
                    <c:v>Sedan</c:v>
                  </c:pt>
                  <c:pt idx="1607">
                    <c:v>Sedan</c:v>
                  </c:pt>
                  <c:pt idx="1608">
                    <c:v>Sedan</c:v>
                  </c:pt>
                  <c:pt idx="1609">
                    <c:v>Sedan</c:v>
                  </c:pt>
                  <c:pt idx="1610">
                    <c:v>Sedan</c:v>
                  </c:pt>
                  <c:pt idx="1611">
                    <c:v>Sedan</c:v>
                  </c:pt>
                  <c:pt idx="1612">
                    <c:v>Sedan</c:v>
                  </c:pt>
                  <c:pt idx="1613">
                    <c:v>Sedan</c:v>
                  </c:pt>
                  <c:pt idx="1614">
                    <c:v>Sedan</c:v>
                  </c:pt>
                  <c:pt idx="1615">
                    <c:v>Sedan</c:v>
                  </c:pt>
                  <c:pt idx="1616">
                    <c:v>Sedan</c:v>
                  </c:pt>
                  <c:pt idx="1617">
                    <c:v>Convertible</c:v>
                  </c:pt>
                  <c:pt idx="1618">
                    <c:v>Coupe</c:v>
                  </c:pt>
                  <c:pt idx="1619">
                    <c:v>Convertible</c:v>
                  </c:pt>
                  <c:pt idx="1620">
                    <c:v>Coupe</c:v>
                  </c:pt>
                  <c:pt idx="1621">
                    <c:v>Convertible</c:v>
                  </c:pt>
                  <c:pt idx="1622">
                    <c:v>Coupe</c:v>
                  </c:pt>
                  <c:pt idx="1623">
                    <c:v>Convertible</c:v>
                  </c:pt>
                  <c:pt idx="1624">
                    <c:v>Coupe</c:v>
                  </c:pt>
                  <c:pt idx="1625">
                    <c:v>Convertible</c:v>
                  </c:pt>
                  <c:pt idx="1626">
                    <c:v>Convertible</c:v>
                  </c:pt>
                  <c:pt idx="1627">
                    <c:v>Coupe</c:v>
                  </c:pt>
                  <c:pt idx="1628">
                    <c:v>Coupe</c:v>
                  </c:pt>
                  <c:pt idx="1629">
                    <c:v>4dr Hatchback</c:v>
                  </c:pt>
                  <c:pt idx="1630">
                    <c:v>Sedan</c:v>
                  </c:pt>
                  <c:pt idx="1631">
                    <c:v>4dr Hatchback</c:v>
                  </c:pt>
                  <c:pt idx="1632">
                    <c:v>Sedan</c:v>
                  </c:pt>
                  <c:pt idx="1633">
                    <c:v>Sedan</c:v>
                  </c:pt>
                  <c:pt idx="1634">
                    <c:v>4dr Hatchback</c:v>
                  </c:pt>
                  <c:pt idx="1635">
                    <c:v>4dr Hatchback</c:v>
                  </c:pt>
                  <c:pt idx="1636">
                    <c:v>Sedan</c:v>
                  </c:pt>
                  <c:pt idx="1637">
                    <c:v>Sedan</c:v>
                  </c:pt>
                  <c:pt idx="1638">
                    <c:v>4dr Hatchback</c:v>
                  </c:pt>
                  <c:pt idx="1639">
                    <c:v>Sedan</c:v>
                  </c:pt>
                  <c:pt idx="1640">
                    <c:v>4dr Hatchback</c:v>
                  </c:pt>
                  <c:pt idx="1641">
                    <c:v>4dr Hatchback</c:v>
                  </c:pt>
                  <c:pt idx="1642">
                    <c:v>4dr Hatchback</c:v>
                  </c:pt>
                  <c:pt idx="1643">
                    <c:v>Sedan</c:v>
                  </c:pt>
                  <c:pt idx="1644">
                    <c:v>4dr Hatchback</c:v>
                  </c:pt>
                  <c:pt idx="1645">
                    <c:v>Sedan</c:v>
                  </c:pt>
                  <c:pt idx="1646">
                    <c:v>Sedan</c:v>
                  </c:pt>
                  <c:pt idx="1647">
                    <c:v>4dr SUV</c:v>
                  </c:pt>
                  <c:pt idx="1648">
                    <c:v>4dr SUV</c:v>
                  </c:pt>
                  <c:pt idx="1649">
                    <c:v>4dr SUV</c:v>
                  </c:pt>
                  <c:pt idx="1650">
                    <c:v>4dr SUV</c:v>
                  </c:pt>
                  <c:pt idx="1651">
                    <c:v>4dr SUV</c:v>
                  </c:pt>
                  <c:pt idx="1652">
                    <c:v>4dr SUV</c:v>
                  </c:pt>
                  <c:pt idx="1653">
                    <c:v>4dr SUV</c:v>
                  </c:pt>
                  <c:pt idx="1654">
                    <c:v>4dr SUV</c:v>
                  </c:pt>
                  <c:pt idx="1655">
                    <c:v>4dr SUV</c:v>
                  </c:pt>
                  <c:pt idx="1656">
                    <c:v>4dr SUV</c:v>
                  </c:pt>
                  <c:pt idx="1657">
                    <c:v>Passenger Minivan</c:v>
                  </c:pt>
                  <c:pt idx="1658">
                    <c:v>Passenger Minivan</c:v>
                  </c:pt>
                  <c:pt idx="1659">
                    <c:v>Passenger Minivan</c:v>
                  </c:pt>
                  <c:pt idx="1660">
                    <c:v>Passenger Minivan</c:v>
                  </c:pt>
                  <c:pt idx="1661">
                    <c:v>Sedan</c:v>
                  </c:pt>
                  <c:pt idx="1662">
                    <c:v>Sedan</c:v>
                  </c:pt>
                  <c:pt idx="1663">
                    <c:v>Sedan</c:v>
                  </c:pt>
                  <c:pt idx="1664">
                    <c:v>Sedan</c:v>
                  </c:pt>
                  <c:pt idx="1665">
                    <c:v>Sedan</c:v>
                  </c:pt>
                  <c:pt idx="1666">
                    <c:v>Sedan</c:v>
                  </c:pt>
                  <c:pt idx="1667">
                    <c:v>4dr SUV</c:v>
                  </c:pt>
                  <c:pt idx="1668">
                    <c:v>4dr SUV</c:v>
                  </c:pt>
                  <c:pt idx="1669">
                    <c:v>4dr SUV</c:v>
                  </c:pt>
                  <c:pt idx="1670">
                    <c:v>4dr SUV</c:v>
                  </c:pt>
                  <c:pt idx="1671">
                    <c:v>4dr SUV</c:v>
                  </c:pt>
                  <c:pt idx="1672">
                    <c:v>4dr SUV</c:v>
                  </c:pt>
                  <c:pt idx="1673">
                    <c:v>Convertible</c:v>
                  </c:pt>
                  <c:pt idx="1674">
                    <c:v>Convertible</c:v>
                  </c:pt>
                  <c:pt idx="1675">
                    <c:v>Convertible</c:v>
                  </c:pt>
                  <c:pt idx="1676">
                    <c:v>Convertible</c:v>
                  </c:pt>
                  <c:pt idx="1677">
                    <c:v>4dr Hatchback</c:v>
                  </c:pt>
                  <c:pt idx="1678">
                    <c:v>4dr Hatchback</c:v>
                  </c:pt>
                  <c:pt idx="1679">
                    <c:v>4dr Hatchback</c:v>
                  </c:pt>
                  <c:pt idx="1680">
                    <c:v>Regular Cab Pickup</c:v>
                  </c:pt>
                  <c:pt idx="1681">
                    <c:v>Extended Cab Pickup</c:v>
                  </c:pt>
                  <c:pt idx="1682">
                    <c:v>Extended Cab Pickup</c:v>
                  </c:pt>
                  <c:pt idx="1683">
                    <c:v>Extended Cab Pickup</c:v>
                  </c:pt>
                  <c:pt idx="1684">
                    <c:v>Extended Cab Pickup</c:v>
                  </c:pt>
                  <c:pt idx="1685">
                    <c:v>Regular Cab Pickup</c:v>
                  </c:pt>
                  <c:pt idx="1686">
                    <c:v>Extended Cab Pickup</c:v>
                  </c:pt>
                  <c:pt idx="1687">
                    <c:v>Extended Cab Pickup</c:v>
                  </c:pt>
                  <c:pt idx="1688">
                    <c:v>Regular Cab Pickup</c:v>
                  </c:pt>
                  <c:pt idx="1689">
                    <c:v>Regular Cab Pickup</c:v>
                  </c:pt>
                  <c:pt idx="1690">
                    <c:v>Extended Cab Pickup</c:v>
                  </c:pt>
                  <c:pt idx="1691">
                    <c:v>Extended Cab Pickup</c:v>
                  </c:pt>
                  <c:pt idx="1692">
                    <c:v>Regular Cab Pickup</c:v>
                  </c:pt>
                  <c:pt idx="1693">
                    <c:v>Extended Cab Pickup</c:v>
                  </c:pt>
                  <c:pt idx="1694">
                    <c:v>Regular Cab Pickup</c:v>
                  </c:pt>
                  <c:pt idx="1695">
                    <c:v>Regular Cab Pickup</c:v>
                  </c:pt>
                  <c:pt idx="1696">
                    <c:v>Extended Cab Pickup</c:v>
                  </c:pt>
                  <c:pt idx="1697">
                    <c:v>Extended Cab Pickup</c:v>
                  </c:pt>
                  <c:pt idx="1698">
                    <c:v>Extended Cab Pickup</c:v>
                  </c:pt>
                  <c:pt idx="1699">
                    <c:v>Extended Cab Pickup</c:v>
                  </c:pt>
                  <c:pt idx="1700">
                    <c:v>Extended Cab Pickup</c:v>
                  </c:pt>
                  <c:pt idx="1701">
                    <c:v>Regular Cab Pickup</c:v>
                  </c:pt>
                  <c:pt idx="1702">
                    <c:v>Extended Cab Pickup</c:v>
                  </c:pt>
                  <c:pt idx="1703">
                    <c:v>Regular Cab Pickup</c:v>
                  </c:pt>
                  <c:pt idx="1704">
                    <c:v>Extended Cab Pickup</c:v>
                  </c:pt>
                  <c:pt idx="1705">
                    <c:v>Extended Cab Pickup</c:v>
                  </c:pt>
                  <c:pt idx="1706">
                    <c:v>Extended Cab Pickup</c:v>
                  </c:pt>
                  <c:pt idx="1707">
                    <c:v>Regular Cab Pickup</c:v>
                  </c:pt>
                  <c:pt idx="1708">
                    <c:v>Extended Cab Pickup</c:v>
                  </c:pt>
                  <c:pt idx="1709">
                    <c:v>Extended Cab Pickup</c:v>
                  </c:pt>
                  <c:pt idx="1710">
                    <c:v>Extended Cab Pickup</c:v>
                  </c:pt>
                  <c:pt idx="1711">
                    <c:v>Regular Cab Pickup</c:v>
                  </c:pt>
                  <c:pt idx="1712">
                    <c:v>Extended Cab Pickup</c:v>
                  </c:pt>
                  <c:pt idx="1713">
                    <c:v>Regular Cab Pickup</c:v>
                  </c:pt>
                  <c:pt idx="1714">
                    <c:v>Extended Cab Pickup</c:v>
                  </c:pt>
                  <c:pt idx="1715">
                    <c:v>Regular Cab Pickup</c:v>
                  </c:pt>
                  <c:pt idx="1716">
                    <c:v>Extended Cab Pickup</c:v>
                  </c:pt>
                  <c:pt idx="1717">
                    <c:v>Extended Cab Pickup</c:v>
                  </c:pt>
                  <c:pt idx="1718">
                    <c:v>Extended Cab Pickup</c:v>
                  </c:pt>
                  <c:pt idx="1719">
                    <c:v>Regular Cab Pickup</c:v>
                  </c:pt>
                  <c:pt idx="1720">
                    <c:v>Extended Cab Pickup</c:v>
                  </c:pt>
                  <c:pt idx="1721">
                    <c:v>Regular Cab Pickup</c:v>
                  </c:pt>
                  <c:pt idx="1722">
                    <c:v>Regular Cab Pickup</c:v>
                  </c:pt>
                  <c:pt idx="1723">
                    <c:v>Extended Cab Pickup</c:v>
                  </c:pt>
                  <c:pt idx="1724">
                    <c:v>Extended Cab Pickup</c:v>
                  </c:pt>
                  <c:pt idx="1725">
                    <c:v>Extended Cab Pickup</c:v>
                  </c:pt>
                  <c:pt idx="1726">
                    <c:v>Extended Cab Pickup</c:v>
                  </c:pt>
                  <c:pt idx="1727">
                    <c:v>Extended Cab Pickup</c:v>
                  </c:pt>
                  <c:pt idx="1728">
                    <c:v>Regular Cab Pickup</c:v>
                  </c:pt>
                  <c:pt idx="1729">
                    <c:v>Regular Cab Pickup</c:v>
                  </c:pt>
                  <c:pt idx="1730">
                    <c:v>Extended Cab Pickup</c:v>
                  </c:pt>
                  <c:pt idx="1731">
                    <c:v>Extended Cab Pickup</c:v>
                  </c:pt>
                  <c:pt idx="1732">
                    <c:v>Regular Cab Pickup</c:v>
                  </c:pt>
                  <c:pt idx="1733">
                    <c:v>Extended Cab Pickup</c:v>
                  </c:pt>
                  <c:pt idx="1734">
                    <c:v>Extended Cab Pickup</c:v>
                  </c:pt>
                  <c:pt idx="1735">
                    <c:v>Regular Cab Pickup</c:v>
                  </c:pt>
                  <c:pt idx="1736">
                    <c:v>Regular Cab Pickup</c:v>
                  </c:pt>
                  <c:pt idx="1737">
                    <c:v>Regular Cab Pickup</c:v>
                  </c:pt>
                  <c:pt idx="1738">
                    <c:v>Extended Cab Pickup</c:v>
                  </c:pt>
                  <c:pt idx="1739">
                    <c:v>Extended Cab Pickup</c:v>
                  </c:pt>
                  <c:pt idx="1740">
                    <c:v>Regular Cab Pickup</c:v>
                  </c:pt>
                  <c:pt idx="1741">
                    <c:v>Extended Cab Pickup</c:v>
                  </c:pt>
                  <c:pt idx="1742">
                    <c:v>Regular Cab Pickup</c:v>
                  </c:pt>
                  <c:pt idx="1743">
                    <c:v>Regular Cab Pickup</c:v>
                  </c:pt>
                  <c:pt idx="1744">
                    <c:v>4dr SUV</c:v>
                  </c:pt>
                  <c:pt idx="1745">
                    <c:v>4dr SUV</c:v>
                  </c:pt>
                  <c:pt idx="1746">
                    <c:v>4dr SUV</c:v>
                  </c:pt>
                  <c:pt idx="1747">
                    <c:v>4dr SUV</c:v>
                  </c:pt>
                  <c:pt idx="1748">
                    <c:v>4dr SUV</c:v>
                  </c:pt>
                  <c:pt idx="1749">
                    <c:v>4dr SUV</c:v>
                  </c:pt>
                  <c:pt idx="1750">
                    <c:v>4dr SUV</c:v>
                  </c:pt>
                  <c:pt idx="1751">
                    <c:v>4dr SUV</c:v>
                  </c:pt>
                  <c:pt idx="1752">
                    <c:v>4dr SUV</c:v>
                  </c:pt>
                  <c:pt idx="1753">
                    <c:v>4dr SUV</c:v>
                  </c:pt>
                  <c:pt idx="1754">
                    <c:v>4dr SUV</c:v>
                  </c:pt>
                  <c:pt idx="1755">
                    <c:v>4dr SUV</c:v>
                  </c:pt>
                  <c:pt idx="1756">
                    <c:v>4dr SUV</c:v>
                  </c:pt>
                  <c:pt idx="1757">
                    <c:v>4dr SUV</c:v>
                  </c:pt>
                  <c:pt idx="1758">
                    <c:v>4dr SUV</c:v>
                  </c:pt>
                  <c:pt idx="1759">
                    <c:v>4dr SUV</c:v>
                  </c:pt>
                  <c:pt idx="1760">
                    <c:v>4dr SUV</c:v>
                  </c:pt>
                  <c:pt idx="1761">
                    <c:v>4dr SUV</c:v>
                  </c:pt>
                  <c:pt idx="1762">
                    <c:v>4dr SUV</c:v>
                  </c:pt>
                  <c:pt idx="1763">
                    <c:v>4dr SUV</c:v>
                  </c:pt>
                  <c:pt idx="1764">
                    <c:v>4dr SUV</c:v>
                  </c:pt>
                  <c:pt idx="1765">
                    <c:v>4dr SUV</c:v>
                  </c:pt>
                  <c:pt idx="1766">
                    <c:v>4dr SUV</c:v>
                  </c:pt>
                  <c:pt idx="1767">
                    <c:v>4dr SUV</c:v>
                  </c:pt>
                  <c:pt idx="1768">
                    <c:v>4dr SUV</c:v>
                  </c:pt>
                  <c:pt idx="1769">
                    <c:v>4dr SUV</c:v>
                  </c:pt>
                  <c:pt idx="1770">
                    <c:v>4dr SUV</c:v>
                  </c:pt>
                  <c:pt idx="1771">
                    <c:v>4dr SUV</c:v>
                  </c:pt>
                  <c:pt idx="1772">
                    <c:v>4dr SUV</c:v>
                  </c:pt>
                  <c:pt idx="1773">
                    <c:v>4dr SUV</c:v>
                  </c:pt>
                  <c:pt idx="1774">
                    <c:v>Crew Cab Pickup</c:v>
                  </c:pt>
                  <c:pt idx="1775">
                    <c:v>Crew Cab Pickup</c:v>
                  </c:pt>
                  <c:pt idx="1776">
                    <c:v>Crew Cab Pickup</c:v>
                  </c:pt>
                  <c:pt idx="1777">
                    <c:v>Crew Cab Pickup</c:v>
                  </c:pt>
                  <c:pt idx="1778">
                    <c:v>Crew Cab Pickup</c:v>
                  </c:pt>
                  <c:pt idx="1779">
                    <c:v>Crew Cab Pickup</c:v>
                  </c:pt>
                  <c:pt idx="1780">
                    <c:v>Crew Cab Pickup</c:v>
                  </c:pt>
                  <c:pt idx="1781">
                    <c:v>Crew Cab Pickup</c:v>
                  </c:pt>
                  <c:pt idx="1782">
                    <c:v>Crew Cab Pickup</c:v>
                  </c:pt>
                  <c:pt idx="1783">
                    <c:v>Crew Cab Pickup</c:v>
                  </c:pt>
                  <c:pt idx="1784">
                    <c:v>Crew Cab Pickup</c:v>
                  </c:pt>
                  <c:pt idx="1785">
                    <c:v>Crew Cab Pickup</c:v>
                  </c:pt>
                  <c:pt idx="1786">
                    <c:v>Crew Cab Pickup</c:v>
                  </c:pt>
                  <c:pt idx="1787">
                    <c:v>Crew Cab Pickup</c:v>
                  </c:pt>
                  <c:pt idx="1788">
                    <c:v>Crew Cab Pickup</c:v>
                  </c:pt>
                  <c:pt idx="1789">
                    <c:v>Convertible</c:v>
                  </c:pt>
                  <c:pt idx="1790">
                    <c:v>Convertible</c:v>
                  </c:pt>
                  <c:pt idx="1791">
                    <c:v>Convertible</c:v>
                  </c:pt>
                  <c:pt idx="1792">
                    <c:v>Convertible</c:v>
                  </c:pt>
                  <c:pt idx="1793">
                    <c:v>Convertible</c:v>
                  </c:pt>
                  <c:pt idx="1794">
                    <c:v>Convertible</c:v>
                  </c:pt>
                  <c:pt idx="1795">
                    <c:v>Convertible</c:v>
                  </c:pt>
                  <c:pt idx="1796">
                    <c:v>Convertible</c:v>
                  </c:pt>
                  <c:pt idx="1797">
                    <c:v>Convertible</c:v>
                  </c:pt>
                  <c:pt idx="1798">
                    <c:v>Convertible</c:v>
                  </c:pt>
                  <c:pt idx="1799">
                    <c:v>Convertible</c:v>
                  </c:pt>
                  <c:pt idx="1800">
                    <c:v>Convertible</c:v>
                  </c:pt>
                  <c:pt idx="1801">
                    <c:v>Convertible</c:v>
                  </c:pt>
                  <c:pt idx="1802">
                    <c:v>Convertible</c:v>
                  </c:pt>
                  <c:pt idx="1803">
                    <c:v>Convertible</c:v>
                  </c:pt>
                  <c:pt idx="1804">
                    <c:v>Convertible</c:v>
                  </c:pt>
                  <c:pt idx="1805">
                    <c:v>Convertible</c:v>
                  </c:pt>
                  <c:pt idx="1806">
                    <c:v>Convertible</c:v>
                  </c:pt>
                  <c:pt idx="1807">
                    <c:v>Convertible</c:v>
                  </c:pt>
                  <c:pt idx="1808">
                    <c:v>Convertible</c:v>
                  </c:pt>
                  <c:pt idx="1809">
                    <c:v>Convertible</c:v>
                  </c:pt>
                  <c:pt idx="1810">
                    <c:v>Convertible</c:v>
                  </c:pt>
                  <c:pt idx="1811">
                    <c:v>Convertible</c:v>
                  </c:pt>
                  <c:pt idx="1812">
                    <c:v>Convertible</c:v>
                  </c:pt>
                  <c:pt idx="1813">
                    <c:v>Convertible</c:v>
                  </c:pt>
                  <c:pt idx="1814">
                    <c:v>Convertible</c:v>
                  </c:pt>
                  <c:pt idx="1815">
                    <c:v>Convertible</c:v>
                  </c:pt>
                  <c:pt idx="1816">
                    <c:v>Convertible</c:v>
                  </c:pt>
                  <c:pt idx="1817">
                    <c:v>Convertible</c:v>
                  </c:pt>
                  <c:pt idx="1818">
                    <c:v>Convertible</c:v>
                  </c:pt>
                  <c:pt idx="1819">
                    <c:v>Convertible</c:v>
                  </c:pt>
                  <c:pt idx="1820">
                    <c:v>Convertible</c:v>
                  </c:pt>
                  <c:pt idx="1821">
                    <c:v>Convertible</c:v>
                  </c:pt>
                  <c:pt idx="1822">
                    <c:v>Convertible</c:v>
                  </c:pt>
                  <c:pt idx="1823">
                    <c:v>Convertible</c:v>
                  </c:pt>
                  <c:pt idx="1824">
                    <c:v>Convertible</c:v>
                  </c:pt>
                  <c:pt idx="1825">
                    <c:v>Convertible</c:v>
                  </c:pt>
                  <c:pt idx="1826">
                    <c:v>Convertible</c:v>
                  </c:pt>
                  <c:pt idx="1827">
                    <c:v>Convertible</c:v>
                  </c:pt>
                  <c:pt idx="1828">
                    <c:v>Convertible</c:v>
                  </c:pt>
                  <c:pt idx="1829">
                    <c:v>Convertible</c:v>
                  </c:pt>
                  <c:pt idx="1830">
                    <c:v>Convertible</c:v>
                  </c:pt>
                  <c:pt idx="1831">
                    <c:v>Convertible</c:v>
                  </c:pt>
                  <c:pt idx="1832">
                    <c:v>Convertible</c:v>
                  </c:pt>
                  <c:pt idx="1833">
                    <c:v>Convertible</c:v>
                  </c:pt>
                  <c:pt idx="1834">
                    <c:v>Convertible</c:v>
                  </c:pt>
                  <c:pt idx="1835">
                    <c:v>Convertible</c:v>
                  </c:pt>
                  <c:pt idx="1836">
                    <c:v>Convertible</c:v>
                  </c:pt>
                  <c:pt idx="1837">
                    <c:v>Convertible</c:v>
                  </c:pt>
                  <c:pt idx="1838">
                    <c:v>Convertible</c:v>
                  </c:pt>
                  <c:pt idx="1839">
                    <c:v>Convertible</c:v>
                  </c:pt>
                  <c:pt idx="1840">
                    <c:v>Convertible</c:v>
                  </c:pt>
                  <c:pt idx="1841">
                    <c:v>Convertible</c:v>
                  </c:pt>
                  <c:pt idx="1842">
                    <c:v>Convertible</c:v>
                  </c:pt>
                  <c:pt idx="1843">
                    <c:v>Convertible</c:v>
                  </c:pt>
                  <c:pt idx="1844">
                    <c:v>Convertible</c:v>
                  </c:pt>
                  <c:pt idx="1845">
                    <c:v>Convertible</c:v>
                  </c:pt>
                  <c:pt idx="1846">
                    <c:v>Convertible</c:v>
                  </c:pt>
                  <c:pt idx="1847">
                    <c:v>Convertible</c:v>
                  </c:pt>
                  <c:pt idx="1848">
                    <c:v>Convertible</c:v>
                  </c:pt>
                  <c:pt idx="1849">
                    <c:v>Convertible</c:v>
                  </c:pt>
                  <c:pt idx="1850">
                    <c:v>Convertible</c:v>
                  </c:pt>
                  <c:pt idx="1851">
                    <c:v>Convertible</c:v>
                  </c:pt>
                  <c:pt idx="1852">
                    <c:v>Convertible</c:v>
                  </c:pt>
                  <c:pt idx="1853">
                    <c:v>Convertible</c:v>
                  </c:pt>
                  <c:pt idx="1854">
                    <c:v>Convertible</c:v>
                  </c:pt>
                  <c:pt idx="1855">
                    <c:v>Convertible</c:v>
                  </c:pt>
                  <c:pt idx="1856">
                    <c:v>Convertible</c:v>
                  </c:pt>
                  <c:pt idx="1857">
                    <c:v>Convertible</c:v>
                  </c:pt>
                  <c:pt idx="1858">
                    <c:v>Convertible</c:v>
                  </c:pt>
                  <c:pt idx="1859">
                    <c:v>Convertible</c:v>
                  </c:pt>
                  <c:pt idx="1860">
                    <c:v>Convertible</c:v>
                  </c:pt>
                  <c:pt idx="1861">
                    <c:v>Convertible</c:v>
                  </c:pt>
                  <c:pt idx="1862">
                    <c:v>Convertible</c:v>
                  </c:pt>
                  <c:pt idx="1863">
                    <c:v>Convertible</c:v>
                  </c:pt>
                  <c:pt idx="1864">
                    <c:v>Convertible</c:v>
                  </c:pt>
                  <c:pt idx="1865">
                    <c:v>Convertible</c:v>
                  </c:pt>
                  <c:pt idx="1866">
                    <c:v>Convertible</c:v>
                  </c:pt>
                  <c:pt idx="1867">
                    <c:v>Convertible</c:v>
                  </c:pt>
                  <c:pt idx="1868">
                    <c:v>Convertible</c:v>
                  </c:pt>
                  <c:pt idx="1869">
                    <c:v>Convertible</c:v>
                  </c:pt>
                  <c:pt idx="1870">
                    <c:v>Convertible</c:v>
                  </c:pt>
                  <c:pt idx="1871">
                    <c:v>Convertible</c:v>
                  </c:pt>
                  <c:pt idx="1872">
                    <c:v>Convertible</c:v>
                  </c:pt>
                  <c:pt idx="1873">
                    <c:v>Convertible</c:v>
                  </c:pt>
                  <c:pt idx="1874">
                    <c:v>Convertible</c:v>
                  </c:pt>
                  <c:pt idx="1875">
                    <c:v>Convertible</c:v>
                  </c:pt>
                  <c:pt idx="1876">
                    <c:v>Convertible</c:v>
                  </c:pt>
                  <c:pt idx="1877">
                    <c:v>Convertible</c:v>
                  </c:pt>
                  <c:pt idx="1878">
                    <c:v>2dr Hatchback</c:v>
                  </c:pt>
                  <c:pt idx="1879">
                    <c:v>2dr Hatchback</c:v>
                  </c:pt>
                  <c:pt idx="1880">
                    <c:v>2dr Hatchback</c:v>
                  </c:pt>
                  <c:pt idx="1881">
                    <c:v>2dr Hatchback</c:v>
                  </c:pt>
                  <c:pt idx="1882">
                    <c:v>2dr Hatchback</c:v>
                  </c:pt>
                  <c:pt idx="1883">
                    <c:v>2dr Hatchback</c:v>
                  </c:pt>
                  <c:pt idx="1884">
                    <c:v>2dr Hatchback</c:v>
                  </c:pt>
                  <c:pt idx="1885">
                    <c:v>2dr Hatchback</c:v>
                  </c:pt>
                  <c:pt idx="1886">
                    <c:v>2dr Hatchback</c:v>
                  </c:pt>
                  <c:pt idx="1887">
                    <c:v>2dr Hatchback</c:v>
                  </c:pt>
                  <c:pt idx="1888">
                    <c:v>2dr Hatchback</c:v>
                  </c:pt>
                  <c:pt idx="1889">
                    <c:v>2dr Hatchback</c:v>
                  </c:pt>
                  <c:pt idx="1890">
                    <c:v>2dr Hatchback</c:v>
                  </c:pt>
                  <c:pt idx="1891">
                    <c:v>2dr Hatchback</c:v>
                  </c:pt>
                  <c:pt idx="1892">
                    <c:v>2dr Hatchback</c:v>
                  </c:pt>
                  <c:pt idx="1893">
                    <c:v>2dr Hatchback</c:v>
                  </c:pt>
                  <c:pt idx="1894">
                    <c:v>2dr Hatchback</c:v>
                  </c:pt>
                  <c:pt idx="1895">
                    <c:v>2dr Hatchback</c:v>
                  </c:pt>
                  <c:pt idx="1896">
                    <c:v>2dr Hatchback</c:v>
                  </c:pt>
                  <c:pt idx="1897">
                    <c:v>2dr Hatchback</c:v>
                  </c:pt>
                  <c:pt idx="1898">
                    <c:v>2dr Hatchback</c:v>
                  </c:pt>
                  <c:pt idx="1899">
                    <c:v>2dr Hatchback</c:v>
                  </c:pt>
                  <c:pt idx="1900">
                    <c:v>2dr Hatchback</c:v>
                  </c:pt>
                  <c:pt idx="1901">
                    <c:v>2dr Hatchback</c:v>
                  </c:pt>
                  <c:pt idx="1902">
                    <c:v>2dr Hatchback</c:v>
                  </c:pt>
                  <c:pt idx="1903">
                    <c:v>2dr Hatchback</c:v>
                  </c:pt>
                  <c:pt idx="1904">
                    <c:v>2dr Hatchback</c:v>
                  </c:pt>
                  <c:pt idx="1905">
                    <c:v>2dr Hatchback</c:v>
                  </c:pt>
                  <c:pt idx="1906">
                    <c:v>2dr Hatchback</c:v>
                  </c:pt>
                  <c:pt idx="1907">
                    <c:v>2dr Hatchback</c:v>
                  </c:pt>
                  <c:pt idx="1908">
                    <c:v>2dr Hatchback</c:v>
                  </c:pt>
                  <c:pt idx="1909">
                    <c:v>2dr Hatchback</c:v>
                  </c:pt>
                  <c:pt idx="1910">
                    <c:v>2dr Hatchback</c:v>
                  </c:pt>
                  <c:pt idx="1911">
                    <c:v>2dr Hatchback</c:v>
                  </c:pt>
                  <c:pt idx="1912">
                    <c:v>2dr Hatchback</c:v>
                  </c:pt>
                  <c:pt idx="1913">
                    <c:v>2dr Hatchback</c:v>
                  </c:pt>
                  <c:pt idx="1914">
                    <c:v>2dr Hatchback</c:v>
                  </c:pt>
                  <c:pt idx="1915">
                    <c:v>2dr Hatchback</c:v>
                  </c:pt>
                  <c:pt idx="1916">
                    <c:v>2dr Hatchback</c:v>
                  </c:pt>
                  <c:pt idx="1917">
                    <c:v>2dr Hatchback</c:v>
                  </c:pt>
                  <c:pt idx="1918">
                    <c:v>2dr Hatchback</c:v>
                  </c:pt>
                  <c:pt idx="1919">
                    <c:v>2dr Hatchback</c:v>
                  </c:pt>
                  <c:pt idx="1920">
                    <c:v>2dr Hatchback</c:v>
                  </c:pt>
                  <c:pt idx="1921">
                    <c:v>2dr Hatchback</c:v>
                  </c:pt>
                  <c:pt idx="1922">
                    <c:v>2dr Hatchback</c:v>
                  </c:pt>
                  <c:pt idx="1923">
                    <c:v>2dr Hatchback</c:v>
                  </c:pt>
                  <c:pt idx="1924">
                    <c:v>2dr Hatchback</c:v>
                  </c:pt>
                  <c:pt idx="1925">
                    <c:v>2dr Hatchback</c:v>
                  </c:pt>
                  <c:pt idx="1926">
                    <c:v>2dr Hatchback</c:v>
                  </c:pt>
                  <c:pt idx="1927">
                    <c:v>2dr Hatchback</c:v>
                  </c:pt>
                  <c:pt idx="1928">
                    <c:v>2dr Hatchback</c:v>
                  </c:pt>
                  <c:pt idx="1929">
                    <c:v>2dr Hatchback</c:v>
                  </c:pt>
                  <c:pt idx="1930">
                    <c:v>2dr Hatchback</c:v>
                  </c:pt>
                  <c:pt idx="1931">
                    <c:v>2dr Hatchback</c:v>
                  </c:pt>
                  <c:pt idx="1932">
                    <c:v>2dr Hatchback</c:v>
                  </c:pt>
                  <c:pt idx="1933">
                    <c:v>2dr Hatchback</c:v>
                  </c:pt>
                  <c:pt idx="1934">
                    <c:v>2dr Hatchback</c:v>
                  </c:pt>
                  <c:pt idx="1935">
                    <c:v>2dr Hatchback</c:v>
                  </c:pt>
                  <c:pt idx="1936">
                    <c:v>2dr Hatchback</c:v>
                  </c:pt>
                  <c:pt idx="1937">
                    <c:v>2dr Hatchback</c:v>
                  </c:pt>
                  <c:pt idx="1938">
                    <c:v>2dr Hatchback</c:v>
                  </c:pt>
                  <c:pt idx="1939">
                    <c:v>2dr Hatchback</c:v>
                  </c:pt>
                  <c:pt idx="1940">
                    <c:v>2dr Hatchback</c:v>
                  </c:pt>
                  <c:pt idx="1941">
                    <c:v>2dr Hatchback</c:v>
                  </c:pt>
                  <c:pt idx="1942">
                    <c:v>2dr Hatchback</c:v>
                  </c:pt>
                  <c:pt idx="1943">
                    <c:v>2dr Hatchback</c:v>
                  </c:pt>
                  <c:pt idx="1944">
                    <c:v>2dr Hatchback</c:v>
                  </c:pt>
                  <c:pt idx="1945">
                    <c:v>2dr Hatchback</c:v>
                  </c:pt>
                  <c:pt idx="1946">
                    <c:v>2dr Hatchback</c:v>
                  </c:pt>
                  <c:pt idx="1947">
                    <c:v>2dr Hatchback</c:v>
                  </c:pt>
                  <c:pt idx="1948">
                    <c:v>2dr Hatchback</c:v>
                  </c:pt>
                  <c:pt idx="1949">
                    <c:v>2dr Hatchback</c:v>
                  </c:pt>
                  <c:pt idx="1950">
                    <c:v>2dr Hatchback</c:v>
                  </c:pt>
                  <c:pt idx="1951">
                    <c:v>2dr Hatchback</c:v>
                  </c:pt>
                  <c:pt idx="1952">
                    <c:v>2dr Hatchback</c:v>
                  </c:pt>
                  <c:pt idx="1953">
                    <c:v>Coupe</c:v>
                  </c:pt>
                  <c:pt idx="1954">
                    <c:v>Coupe</c:v>
                  </c:pt>
                  <c:pt idx="1955">
                    <c:v>Coupe</c:v>
                  </c:pt>
                  <c:pt idx="1956">
                    <c:v>Coupe</c:v>
                  </c:pt>
                  <c:pt idx="1957">
                    <c:v>Coupe</c:v>
                  </c:pt>
                  <c:pt idx="1958">
                    <c:v>Coupe</c:v>
                  </c:pt>
                  <c:pt idx="1959">
                    <c:v>Crew Cab Pickup</c:v>
                  </c:pt>
                  <c:pt idx="1960">
                    <c:v>Crew Cab Pickup</c:v>
                  </c:pt>
                  <c:pt idx="1961">
                    <c:v>Crew Cab Pickup</c:v>
                  </c:pt>
                  <c:pt idx="1962">
                    <c:v>Crew Cab Pickup</c:v>
                  </c:pt>
                  <c:pt idx="1963">
                    <c:v>Crew Cab Pickup</c:v>
                  </c:pt>
                  <c:pt idx="1964">
                    <c:v>Crew Cab Pickup</c:v>
                  </c:pt>
                  <c:pt idx="1965">
                    <c:v>Crew Cab Pickup</c:v>
                  </c:pt>
                  <c:pt idx="1966">
                    <c:v>2dr SUV</c:v>
                  </c:pt>
                  <c:pt idx="1967">
                    <c:v>2dr SUV</c:v>
                  </c:pt>
                  <c:pt idx="1968">
                    <c:v>4dr SUV</c:v>
                  </c:pt>
                  <c:pt idx="1969">
                    <c:v>4dr SUV</c:v>
                  </c:pt>
                  <c:pt idx="1970">
                    <c:v>2dr SUV</c:v>
                  </c:pt>
                  <c:pt idx="1971">
                    <c:v>4dr SUV</c:v>
                  </c:pt>
                  <c:pt idx="1972">
                    <c:v>4dr SUV</c:v>
                  </c:pt>
                  <c:pt idx="1973">
                    <c:v>2dr SUV</c:v>
                  </c:pt>
                  <c:pt idx="1974">
                    <c:v>2dr SUV</c:v>
                  </c:pt>
                  <c:pt idx="1975">
                    <c:v>2dr SUV</c:v>
                  </c:pt>
                  <c:pt idx="1976">
                    <c:v>2dr SUV</c:v>
                  </c:pt>
                  <c:pt idx="1977">
                    <c:v>2dr SUV</c:v>
                  </c:pt>
                  <c:pt idx="1978">
                    <c:v>4dr SUV</c:v>
                  </c:pt>
                  <c:pt idx="1979">
                    <c:v>4dr SUV</c:v>
                  </c:pt>
                  <c:pt idx="1980">
                    <c:v>Sedan</c:v>
                  </c:pt>
                  <c:pt idx="1981">
                    <c:v>Sedan</c:v>
                  </c:pt>
                  <c:pt idx="1982">
                    <c:v>Sedan</c:v>
                  </c:pt>
                  <c:pt idx="1983">
                    <c:v>Sedan</c:v>
                  </c:pt>
                  <c:pt idx="1984">
                    <c:v>Sedan</c:v>
                  </c:pt>
                  <c:pt idx="1985">
                    <c:v>Sedan</c:v>
                  </c:pt>
                  <c:pt idx="1986">
                    <c:v>Sedan</c:v>
                  </c:pt>
                  <c:pt idx="1987">
                    <c:v>Sedan</c:v>
                  </c:pt>
                  <c:pt idx="1988">
                    <c:v>Sedan</c:v>
                  </c:pt>
                  <c:pt idx="1989">
                    <c:v>4dr SUV</c:v>
                  </c:pt>
                  <c:pt idx="1990">
                    <c:v>4dr SUV</c:v>
                  </c:pt>
                  <c:pt idx="1991">
                    <c:v>4dr SUV</c:v>
                  </c:pt>
                  <c:pt idx="1992">
                    <c:v>4dr SUV</c:v>
                  </c:pt>
                  <c:pt idx="1993">
                    <c:v>4dr SUV</c:v>
                  </c:pt>
                  <c:pt idx="1994">
                    <c:v>4dr SUV</c:v>
                  </c:pt>
                  <c:pt idx="1995">
                    <c:v>4dr SUV</c:v>
                  </c:pt>
                  <c:pt idx="1996">
                    <c:v>4dr SUV</c:v>
                  </c:pt>
                  <c:pt idx="1997">
                    <c:v>4dr SUV</c:v>
                  </c:pt>
                  <c:pt idx="1998">
                    <c:v>Convertible</c:v>
                  </c:pt>
                  <c:pt idx="1999">
                    <c:v>Convertible</c:v>
                  </c:pt>
                  <c:pt idx="2000">
                    <c:v>Convertible</c:v>
                  </c:pt>
                  <c:pt idx="2001">
                    <c:v>Convertible</c:v>
                  </c:pt>
                  <c:pt idx="2002">
                    <c:v>Convertible</c:v>
                  </c:pt>
                  <c:pt idx="2003">
                    <c:v>Convertible</c:v>
                  </c:pt>
                  <c:pt idx="2004">
                    <c:v>Convertible</c:v>
                  </c:pt>
                  <c:pt idx="2005">
                    <c:v>Convertible</c:v>
                  </c:pt>
                  <c:pt idx="2006">
                    <c:v>4dr SUV</c:v>
                  </c:pt>
                  <c:pt idx="2007">
                    <c:v>4dr SUV</c:v>
                  </c:pt>
                  <c:pt idx="2008">
                    <c:v>4dr SUV</c:v>
                  </c:pt>
                  <c:pt idx="2009">
                    <c:v>4dr SUV</c:v>
                  </c:pt>
                  <c:pt idx="2010">
                    <c:v>4dr SUV</c:v>
                  </c:pt>
                  <c:pt idx="2011">
                    <c:v>4dr SUV</c:v>
                  </c:pt>
                  <c:pt idx="2012">
                    <c:v>4dr SUV</c:v>
                  </c:pt>
                  <c:pt idx="2013">
                    <c:v>Sedan</c:v>
                  </c:pt>
                  <c:pt idx="2014">
                    <c:v>Sedan</c:v>
                  </c:pt>
                  <c:pt idx="2015">
                    <c:v>Sedan</c:v>
                  </c:pt>
                  <c:pt idx="2016">
                    <c:v>Sedan</c:v>
                  </c:pt>
                  <c:pt idx="2017">
                    <c:v>Sedan</c:v>
                  </c:pt>
                  <c:pt idx="2018">
                    <c:v>2dr SUV</c:v>
                  </c:pt>
                  <c:pt idx="2019">
                    <c:v>2dr SUV</c:v>
                  </c:pt>
                  <c:pt idx="2020">
                    <c:v>2dr SUV</c:v>
                  </c:pt>
                  <c:pt idx="2021">
                    <c:v>2dr SUV</c:v>
                  </c:pt>
                  <c:pt idx="2022">
                    <c:v>2dr SUV</c:v>
                  </c:pt>
                  <c:pt idx="2023">
                    <c:v>2dr SUV</c:v>
                  </c:pt>
                  <c:pt idx="2024">
                    <c:v>2dr SUV</c:v>
                  </c:pt>
                  <c:pt idx="2025">
                    <c:v>2dr SUV</c:v>
                  </c:pt>
                  <c:pt idx="2026">
                    <c:v>2dr SUV</c:v>
                  </c:pt>
                  <c:pt idx="2027">
                    <c:v>2dr SUV</c:v>
                  </c:pt>
                  <c:pt idx="2028">
                    <c:v>2dr SUV</c:v>
                  </c:pt>
                  <c:pt idx="2029">
                    <c:v>2dr SUV</c:v>
                  </c:pt>
                  <c:pt idx="2030">
                    <c:v>2dr SUV</c:v>
                  </c:pt>
                  <c:pt idx="2031">
                    <c:v>2dr SUV</c:v>
                  </c:pt>
                  <c:pt idx="2032">
                    <c:v>2dr SUV</c:v>
                  </c:pt>
                  <c:pt idx="2033">
                    <c:v>2dr SUV</c:v>
                  </c:pt>
                  <c:pt idx="2034">
                    <c:v>2dr SUV</c:v>
                  </c:pt>
                  <c:pt idx="2035">
                    <c:v>Coupe</c:v>
                  </c:pt>
                  <c:pt idx="2036">
                    <c:v>Coupe</c:v>
                  </c:pt>
                  <c:pt idx="2037">
                    <c:v>Sedan</c:v>
                  </c:pt>
                  <c:pt idx="2038">
                    <c:v>Sedan</c:v>
                  </c:pt>
                  <c:pt idx="2039">
                    <c:v>Sedan</c:v>
                  </c:pt>
                  <c:pt idx="2040">
                    <c:v>Sedan</c:v>
                  </c:pt>
                  <c:pt idx="2041">
                    <c:v>Coupe</c:v>
                  </c:pt>
                  <c:pt idx="2042">
                    <c:v>Coupe</c:v>
                  </c:pt>
                  <c:pt idx="2043">
                    <c:v>Coupe</c:v>
                  </c:pt>
                  <c:pt idx="2044">
                    <c:v>Coupe</c:v>
                  </c:pt>
                  <c:pt idx="2045">
                    <c:v>Coupe</c:v>
                  </c:pt>
                  <c:pt idx="2046">
                    <c:v>Coupe</c:v>
                  </c:pt>
                  <c:pt idx="2047">
                    <c:v>Coupe</c:v>
                  </c:pt>
                  <c:pt idx="2048">
                    <c:v>Coupe</c:v>
                  </c:pt>
                  <c:pt idx="2049">
                    <c:v>Coupe</c:v>
                  </c:pt>
                  <c:pt idx="2050">
                    <c:v>Coupe</c:v>
                  </c:pt>
                  <c:pt idx="2051">
                    <c:v>Coupe</c:v>
                  </c:pt>
                  <c:pt idx="2052">
                    <c:v>Coupe</c:v>
                  </c:pt>
                  <c:pt idx="2053">
                    <c:v>Sedan</c:v>
                  </c:pt>
                  <c:pt idx="2054">
                    <c:v>Coupe</c:v>
                  </c:pt>
                  <c:pt idx="2055">
                    <c:v>Sedan</c:v>
                  </c:pt>
                  <c:pt idx="2056">
                    <c:v>Coupe</c:v>
                  </c:pt>
                  <c:pt idx="2057">
                    <c:v>Sedan</c:v>
                  </c:pt>
                  <c:pt idx="2058">
                    <c:v>Coupe</c:v>
                  </c:pt>
                  <c:pt idx="2059">
                    <c:v>Sedan</c:v>
                  </c:pt>
                  <c:pt idx="2060">
                    <c:v>Sedan</c:v>
                  </c:pt>
                  <c:pt idx="2061">
                    <c:v>Sedan</c:v>
                  </c:pt>
                  <c:pt idx="2062">
                    <c:v>Sedan</c:v>
                  </c:pt>
                  <c:pt idx="2063">
                    <c:v>Sedan</c:v>
                  </c:pt>
                  <c:pt idx="2064">
                    <c:v>Sedan</c:v>
                  </c:pt>
                  <c:pt idx="2065">
                    <c:v>Coupe</c:v>
                  </c:pt>
                  <c:pt idx="2066">
                    <c:v>Sedan</c:v>
                  </c:pt>
                  <c:pt idx="2067">
                    <c:v>Sedan</c:v>
                  </c:pt>
                  <c:pt idx="2068">
                    <c:v>Sedan</c:v>
                  </c:pt>
                  <c:pt idx="2069">
                    <c:v>Sedan</c:v>
                  </c:pt>
                  <c:pt idx="2070">
                    <c:v>Sedan</c:v>
                  </c:pt>
                  <c:pt idx="2071">
                    <c:v>Sedan</c:v>
                  </c:pt>
                  <c:pt idx="2072">
                    <c:v>Sedan</c:v>
                  </c:pt>
                  <c:pt idx="2073">
                    <c:v>Sedan</c:v>
                  </c:pt>
                  <c:pt idx="2074">
                    <c:v>Sedan</c:v>
                  </c:pt>
                  <c:pt idx="2075">
                    <c:v>Sedan</c:v>
                  </c:pt>
                  <c:pt idx="2076">
                    <c:v>Sedan</c:v>
                  </c:pt>
                  <c:pt idx="2077">
                    <c:v>Sedan</c:v>
                  </c:pt>
                  <c:pt idx="2078">
                    <c:v>Sedan</c:v>
                  </c:pt>
                  <c:pt idx="2079">
                    <c:v>Coupe</c:v>
                  </c:pt>
                  <c:pt idx="2080">
                    <c:v>Sedan</c:v>
                  </c:pt>
                  <c:pt idx="2081">
                    <c:v>Coupe</c:v>
                  </c:pt>
                  <c:pt idx="2082">
                    <c:v>Coupe</c:v>
                  </c:pt>
                  <c:pt idx="2083">
                    <c:v>Sedan</c:v>
                  </c:pt>
                  <c:pt idx="2084">
                    <c:v>Sedan</c:v>
                  </c:pt>
                  <c:pt idx="2085">
                    <c:v>Sedan</c:v>
                  </c:pt>
                  <c:pt idx="2086">
                    <c:v>Sedan</c:v>
                  </c:pt>
                  <c:pt idx="2087">
                    <c:v>Coupe</c:v>
                  </c:pt>
                  <c:pt idx="2088">
                    <c:v>Convertible</c:v>
                  </c:pt>
                  <c:pt idx="2089">
                    <c:v>Convertible</c:v>
                  </c:pt>
                  <c:pt idx="2090">
                    <c:v>Wagon</c:v>
                  </c:pt>
                  <c:pt idx="2091">
                    <c:v>Wagon</c:v>
                  </c:pt>
                  <c:pt idx="2092">
                    <c:v>Wagon</c:v>
                  </c:pt>
                  <c:pt idx="2093">
                    <c:v>Wagon</c:v>
                  </c:pt>
                  <c:pt idx="2094">
                    <c:v>Wagon</c:v>
                  </c:pt>
                  <c:pt idx="2095">
                    <c:v>Wagon</c:v>
                  </c:pt>
                  <c:pt idx="2096">
                    <c:v>2dr Hatchback</c:v>
                  </c:pt>
                  <c:pt idx="2097">
                    <c:v>2dr Hatchback</c:v>
                  </c:pt>
                  <c:pt idx="2098">
                    <c:v>2dr Hatchback</c:v>
                  </c:pt>
                  <c:pt idx="2099">
                    <c:v>2dr Hatchback</c:v>
                  </c:pt>
                  <c:pt idx="2100">
                    <c:v>2dr Hatchback</c:v>
                  </c:pt>
                  <c:pt idx="2101">
                    <c:v>2dr Hatchback</c:v>
                  </c:pt>
                  <c:pt idx="2102">
                    <c:v>Sedan</c:v>
                  </c:pt>
                  <c:pt idx="2103">
                    <c:v>Sedan</c:v>
                  </c:pt>
                  <c:pt idx="2104">
                    <c:v>Sedan</c:v>
                  </c:pt>
                  <c:pt idx="2105">
                    <c:v>Sedan</c:v>
                  </c:pt>
                  <c:pt idx="2106">
                    <c:v>Sedan</c:v>
                  </c:pt>
                  <c:pt idx="2107">
                    <c:v>Sedan</c:v>
                  </c:pt>
                  <c:pt idx="2108">
                    <c:v>Convertible</c:v>
                  </c:pt>
                  <c:pt idx="2109">
                    <c:v>Convertible</c:v>
                  </c:pt>
                  <c:pt idx="2110">
                    <c:v>Convertible</c:v>
                  </c:pt>
                  <c:pt idx="2111">
                    <c:v>Coupe</c:v>
                  </c:pt>
                  <c:pt idx="2112">
                    <c:v>Convertible</c:v>
                  </c:pt>
                  <c:pt idx="2113">
                    <c:v>Coupe</c:v>
                  </c:pt>
                  <c:pt idx="2114">
                    <c:v>Convertible</c:v>
                  </c:pt>
                  <c:pt idx="2115">
                    <c:v>Convertible</c:v>
                  </c:pt>
                  <c:pt idx="2116">
                    <c:v>Convertible</c:v>
                  </c:pt>
                  <c:pt idx="2117">
                    <c:v>Convertible</c:v>
                  </c:pt>
                  <c:pt idx="2118">
                    <c:v>Convertible</c:v>
                  </c:pt>
                  <c:pt idx="2119">
                    <c:v>Convertible</c:v>
                  </c:pt>
                  <c:pt idx="2120">
                    <c:v>Convertible</c:v>
                  </c:pt>
                  <c:pt idx="2121">
                    <c:v>Convertible</c:v>
                  </c:pt>
                  <c:pt idx="2122">
                    <c:v>Convertible</c:v>
                  </c:pt>
                  <c:pt idx="2123">
                    <c:v>Convertible</c:v>
                  </c:pt>
                  <c:pt idx="2124">
                    <c:v>Convertible</c:v>
                  </c:pt>
                  <c:pt idx="2125">
                    <c:v>Convertible</c:v>
                  </c:pt>
                  <c:pt idx="2126">
                    <c:v>Convertible</c:v>
                  </c:pt>
                  <c:pt idx="2127">
                    <c:v>Convertible</c:v>
                  </c:pt>
                  <c:pt idx="2128">
                    <c:v>Convertible</c:v>
                  </c:pt>
                  <c:pt idx="2129">
                    <c:v>Convertible</c:v>
                  </c:pt>
                  <c:pt idx="2130">
                    <c:v>Convertible</c:v>
                  </c:pt>
                  <c:pt idx="2131">
                    <c:v>Convertible</c:v>
                  </c:pt>
                  <c:pt idx="2132">
                    <c:v>Convertible</c:v>
                  </c:pt>
                  <c:pt idx="2133">
                    <c:v>Convertible</c:v>
                  </c:pt>
                  <c:pt idx="2134">
                    <c:v>Convertible</c:v>
                  </c:pt>
                  <c:pt idx="2135">
                    <c:v>Convertible</c:v>
                  </c:pt>
                  <c:pt idx="2136">
                    <c:v>Convertible</c:v>
                  </c:pt>
                  <c:pt idx="2137">
                    <c:v>Sedan</c:v>
                  </c:pt>
                  <c:pt idx="2138">
                    <c:v>Sedan</c:v>
                  </c:pt>
                  <c:pt idx="2139">
                    <c:v>Sedan</c:v>
                  </c:pt>
                  <c:pt idx="2140">
                    <c:v>Sedan</c:v>
                  </c:pt>
                  <c:pt idx="2141">
                    <c:v>Sedan</c:v>
                  </c:pt>
                  <c:pt idx="2142">
                    <c:v>Sedan</c:v>
                  </c:pt>
                  <c:pt idx="2143">
                    <c:v>Sedan</c:v>
                  </c:pt>
                  <c:pt idx="2144">
                    <c:v>Sedan</c:v>
                  </c:pt>
                  <c:pt idx="2145">
                    <c:v>Wagon</c:v>
                  </c:pt>
                  <c:pt idx="2146">
                    <c:v>Wagon</c:v>
                  </c:pt>
                  <c:pt idx="2147">
                    <c:v>Wagon</c:v>
                  </c:pt>
                  <c:pt idx="2148">
                    <c:v>Wagon</c:v>
                  </c:pt>
                  <c:pt idx="2149">
                    <c:v>Wagon</c:v>
                  </c:pt>
                  <c:pt idx="2150">
                    <c:v>Wagon</c:v>
                  </c:pt>
                  <c:pt idx="2151">
                    <c:v>Wagon</c:v>
                  </c:pt>
                  <c:pt idx="2152">
                    <c:v>Wagon</c:v>
                  </c:pt>
                  <c:pt idx="2153">
                    <c:v>Wagon</c:v>
                  </c:pt>
                  <c:pt idx="2154">
                    <c:v>Wagon</c:v>
                  </c:pt>
                  <c:pt idx="2155">
                    <c:v>Wagon</c:v>
                  </c:pt>
                  <c:pt idx="2156">
                    <c:v>Wagon</c:v>
                  </c:pt>
                  <c:pt idx="2157">
                    <c:v>Wagon</c:v>
                  </c:pt>
                  <c:pt idx="2158">
                    <c:v>Wagon</c:v>
                  </c:pt>
                  <c:pt idx="2159">
                    <c:v>Wagon</c:v>
                  </c:pt>
                  <c:pt idx="2160">
                    <c:v>Wagon</c:v>
                  </c:pt>
                  <c:pt idx="2161">
                    <c:v>Convertible</c:v>
                  </c:pt>
                  <c:pt idx="2162">
                    <c:v>Convertible</c:v>
                  </c:pt>
                  <c:pt idx="2163">
                    <c:v>Convertible</c:v>
                  </c:pt>
                  <c:pt idx="2164">
                    <c:v>Convertible</c:v>
                  </c:pt>
                  <c:pt idx="2165">
                    <c:v>Coupe</c:v>
                  </c:pt>
                  <c:pt idx="2166">
                    <c:v>Convertible</c:v>
                  </c:pt>
                  <c:pt idx="2167">
                    <c:v>Coupe</c:v>
                  </c:pt>
                  <c:pt idx="2168">
                    <c:v>Convertible</c:v>
                  </c:pt>
                  <c:pt idx="2169">
                    <c:v>Convertible</c:v>
                  </c:pt>
                  <c:pt idx="2170">
                    <c:v>Coupe</c:v>
                  </c:pt>
                  <c:pt idx="2171">
                    <c:v>Coupe</c:v>
                  </c:pt>
                  <c:pt idx="2172">
                    <c:v>Coupe</c:v>
                  </c:pt>
                  <c:pt idx="2173">
                    <c:v>Convertible</c:v>
                  </c:pt>
                  <c:pt idx="2174">
                    <c:v>Coupe</c:v>
                  </c:pt>
                  <c:pt idx="2175">
                    <c:v>Coupe</c:v>
                  </c:pt>
                  <c:pt idx="2176">
                    <c:v>Coupe</c:v>
                  </c:pt>
                  <c:pt idx="2177">
                    <c:v>Convertible</c:v>
                  </c:pt>
                  <c:pt idx="2178">
                    <c:v>Convertible</c:v>
                  </c:pt>
                  <c:pt idx="2179">
                    <c:v>Convertible</c:v>
                  </c:pt>
                  <c:pt idx="2180">
                    <c:v>Coupe</c:v>
                  </c:pt>
                  <c:pt idx="2181">
                    <c:v>Convertible</c:v>
                  </c:pt>
                  <c:pt idx="2182">
                    <c:v>Coupe</c:v>
                  </c:pt>
                  <c:pt idx="2183">
                    <c:v>Coupe</c:v>
                  </c:pt>
                  <c:pt idx="2184">
                    <c:v>Convertible</c:v>
                  </c:pt>
                  <c:pt idx="2185">
                    <c:v>Coupe</c:v>
                  </c:pt>
                  <c:pt idx="2186">
                    <c:v>Convertible</c:v>
                  </c:pt>
                  <c:pt idx="2187">
                    <c:v>Convertible</c:v>
                  </c:pt>
                  <c:pt idx="2188">
                    <c:v>Convertible</c:v>
                  </c:pt>
                  <c:pt idx="2189">
                    <c:v>Convertible</c:v>
                  </c:pt>
                  <c:pt idx="2190">
                    <c:v>Coupe</c:v>
                  </c:pt>
                  <c:pt idx="2191">
                    <c:v>Coupe</c:v>
                  </c:pt>
                  <c:pt idx="2192">
                    <c:v>Coupe</c:v>
                  </c:pt>
                  <c:pt idx="2193">
                    <c:v>Coupe</c:v>
                  </c:pt>
                  <c:pt idx="2194">
                    <c:v>Coupe</c:v>
                  </c:pt>
                  <c:pt idx="2195">
                    <c:v>Coupe</c:v>
                  </c:pt>
                  <c:pt idx="2196">
                    <c:v>Convertible</c:v>
                  </c:pt>
                  <c:pt idx="2197">
                    <c:v>Convertible</c:v>
                  </c:pt>
                  <c:pt idx="2198">
                    <c:v>Sedan</c:v>
                  </c:pt>
                  <c:pt idx="2199">
                    <c:v>Sedan</c:v>
                  </c:pt>
                  <c:pt idx="2200">
                    <c:v>Sedan</c:v>
                  </c:pt>
                  <c:pt idx="2201">
                    <c:v>Sedan</c:v>
                  </c:pt>
                  <c:pt idx="2202">
                    <c:v>Sedan</c:v>
                  </c:pt>
                  <c:pt idx="2203">
                    <c:v>Sedan</c:v>
                  </c:pt>
                  <c:pt idx="2204">
                    <c:v>Sedan</c:v>
                  </c:pt>
                  <c:pt idx="2205">
                    <c:v>Sedan</c:v>
                  </c:pt>
                  <c:pt idx="2206">
                    <c:v>Sedan</c:v>
                  </c:pt>
                  <c:pt idx="2207">
                    <c:v>Coupe</c:v>
                  </c:pt>
                  <c:pt idx="2208">
                    <c:v>Convertible</c:v>
                  </c:pt>
                  <c:pt idx="2209">
                    <c:v>Coupe</c:v>
                  </c:pt>
                  <c:pt idx="2210">
                    <c:v>Convertible</c:v>
                  </c:pt>
                  <c:pt idx="2211">
                    <c:v>Coupe</c:v>
                  </c:pt>
                  <c:pt idx="2212">
                    <c:v>Coupe</c:v>
                  </c:pt>
                  <c:pt idx="2213">
                    <c:v>Coupe</c:v>
                  </c:pt>
                  <c:pt idx="2214">
                    <c:v>Coupe</c:v>
                  </c:pt>
                  <c:pt idx="2215">
                    <c:v>Coupe</c:v>
                  </c:pt>
                  <c:pt idx="2216">
                    <c:v>Coupe</c:v>
                  </c:pt>
                  <c:pt idx="2217">
                    <c:v>Coupe</c:v>
                  </c:pt>
                  <c:pt idx="2218">
                    <c:v>Convertible</c:v>
                  </c:pt>
                  <c:pt idx="2219">
                    <c:v>Convertible</c:v>
                  </c:pt>
                  <c:pt idx="2220">
                    <c:v>Coupe</c:v>
                  </c:pt>
                  <c:pt idx="2221">
                    <c:v>Coupe</c:v>
                  </c:pt>
                  <c:pt idx="2222">
                    <c:v>Coupe</c:v>
                  </c:pt>
                  <c:pt idx="2223">
                    <c:v>Coupe</c:v>
                  </c:pt>
                  <c:pt idx="2224">
                    <c:v>Coupe</c:v>
                  </c:pt>
                  <c:pt idx="2225">
                    <c:v>Convertible</c:v>
                  </c:pt>
                  <c:pt idx="2226">
                    <c:v>Coupe</c:v>
                  </c:pt>
                  <c:pt idx="2227">
                    <c:v>Coupe</c:v>
                  </c:pt>
                  <c:pt idx="2228">
                    <c:v>Convertible</c:v>
                  </c:pt>
                  <c:pt idx="2229">
                    <c:v>Coupe</c:v>
                  </c:pt>
                  <c:pt idx="2230">
                    <c:v>Coupe</c:v>
                  </c:pt>
                  <c:pt idx="2231">
                    <c:v>Coupe</c:v>
                  </c:pt>
                  <c:pt idx="2232">
                    <c:v>Coupe</c:v>
                  </c:pt>
                  <c:pt idx="2233">
                    <c:v>Convertible</c:v>
                  </c:pt>
                  <c:pt idx="2234">
                    <c:v>Coupe</c:v>
                  </c:pt>
                  <c:pt idx="2235">
                    <c:v>Coupe</c:v>
                  </c:pt>
                  <c:pt idx="2236">
                    <c:v>Coupe</c:v>
                  </c:pt>
                  <c:pt idx="2237">
                    <c:v>Convertible</c:v>
                  </c:pt>
                  <c:pt idx="2238">
                    <c:v>Coupe</c:v>
                  </c:pt>
                  <c:pt idx="2239">
                    <c:v>Sedan</c:v>
                  </c:pt>
                  <c:pt idx="2240">
                    <c:v>Sedan</c:v>
                  </c:pt>
                  <c:pt idx="2241">
                    <c:v>Sedan</c:v>
                  </c:pt>
                  <c:pt idx="2242">
                    <c:v>Sedan</c:v>
                  </c:pt>
                  <c:pt idx="2243">
                    <c:v>Sedan</c:v>
                  </c:pt>
                  <c:pt idx="2244">
                    <c:v>Sedan</c:v>
                  </c:pt>
                  <c:pt idx="2245">
                    <c:v>Sedan</c:v>
                  </c:pt>
                  <c:pt idx="2246">
                    <c:v>Sedan</c:v>
                  </c:pt>
                  <c:pt idx="2247">
                    <c:v>Sedan</c:v>
                  </c:pt>
                  <c:pt idx="2248">
                    <c:v>Sedan</c:v>
                  </c:pt>
                  <c:pt idx="2249">
                    <c:v>Sedan</c:v>
                  </c:pt>
                  <c:pt idx="2250">
                    <c:v>Sedan</c:v>
                  </c:pt>
                  <c:pt idx="2251">
                    <c:v>Sedan</c:v>
                  </c:pt>
                  <c:pt idx="2252">
                    <c:v>Sedan</c:v>
                  </c:pt>
                  <c:pt idx="2253">
                    <c:v>Sedan</c:v>
                  </c:pt>
                  <c:pt idx="2254">
                    <c:v>Sedan</c:v>
                  </c:pt>
                  <c:pt idx="2255">
                    <c:v>Sedan</c:v>
                  </c:pt>
                  <c:pt idx="2256">
                    <c:v>Sedan</c:v>
                  </c:pt>
                  <c:pt idx="2257">
                    <c:v>Sedan</c:v>
                  </c:pt>
                  <c:pt idx="2258">
                    <c:v>Crew Cab Pickup</c:v>
                  </c:pt>
                  <c:pt idx="2259">
                    <c:v>Regular Cab Pickup</c:v>
                  </c:pt>
                  <c:pt idx="2260">
                    <c:v>Extended Cab Pickup</c:v>
                  </c:pt>
                  <c:pt idx="2261">
                    <c:v>Crew Cab Pickup</c:v>
                  </c:pt>
                  <c:pt idx="2262">
                    <c:v>Crew Cab Pickup</c:v>
                  </c:pt>
                  <c:pt idx="2263">
                    <c:v>Extended Cab Pickup</c:v>
                  </c:pt>
                  <c:pt idx="2264">
                    <c:v>Regular Cab Pickup</c:v>
                  </c:pt>
                  <c:pt idx="2265">
                    <c:v>Extended Cab Pickup</c:v>
                  </c:pt>
                  <c:pt idx="2266">
                    <c:v>Crew Cab Pickup</c:v>
                  </c:pt>
                  <c:pt idx="2267">
                    <c:v>Regular Cab Pickup</c:v>
                  </c:pt>
                  <c:pt idx="2268">
                    <c:v>Extended Cab Pickup</c:v>
                  </c:pt>
                  <c:pt idx="2269">
                    <c:v>Regular Cab Pickup</c:v>
                  </c:pt>
                  <c:pt idx="2270">
                    <c:v>Extended Cab Pickup</c:v>
                  </c:pt>
                  <c:pt idx="2271">
                    <c:v>Crew Cab Pickup</c:v>
                  </c:pt>
                  <c:pt idx="2272">
                    <c:v>Extended Cab Pickup</c:v>
                  </c:pt>
                  <c:pt idx="2273">
                    <c:v>Extended Cab Pickup</c:v>
                  </c:pt>
                  <c:pt idx="2274">
                    <c:v>Crew Cab Pickup</c:v>
                  </c:pt>
                  <c:pt idx="2275">
                    <c:v>Extended Cab Pickup</c:v>
                  </c:pt>
                  <c:pt idx="2276">
                    <c:v>Extended Cab Pickup</c:v>
                  </c:pt>
                  <c:pt idx="2277">
                    <c:v>Extended Cab Pickup</c:v>
                  </c:pt>
                  <c:pt idx="2278">
                    <c:v>Crew Cab Pickup</c:v>
                  </c:pt>
                  <c:pt idx="2279">
                    <c:v>Crew Cab Pickup</c:v>
                  </c:pt>
                  <c:pt idx="2280">
                    <c:v>Crew Cab Pickup</c:v>
                  </c:pt>
                  <c:pt idx="2281">
                    <c:v>Extended Cab Pickup</c:v>
                  </c:pt>
                  <c:pt idx="2282">
                    <c:v>Crew Cab Pickup</c:v>
                  </c:pt>
                  <c:pt idx="2283">
                    <c:v>Crew Cab Pickup</c:v>
                  </c:pt>
                  <c:pt idx="2284">
                    <c:v>Crew Cab Pickup</c:v>
                  </c:pt>
                  <c:pt idx="2285">
                    <c:v>Crew Cab Pickup</c:v>
                  </c:pt>
                  <c:pt idx="2286">
                    <c:v>Extended Cab Pickup</c:v>
                  </c:pt>
                  <c:pt idx="2287">
                    <c:v>Crew Cab Pickup</c:v>
                  </c:pt>
                  <c:pt idx="2288">
                    <c:v>Crew Cab Pickup</c:v>
                  </c:pt>
                  <c:pt idx="2289">
                    <c:v>Crew Cab Pickup</c:v>
                  </c:pt>
                  <c:pt idx="2290">
                    <c:v>Crew Cab Pickup</c:v>
                  </c:pt>
                  <c:pt idx="2291">
                    <c:v>Crew Cab Pickup</c:v>
                  </c:pt>
                  <c:pt idx="2292">
                    <c:v>Crew Cab Pickup</c:v>
                  </c:pt>
                  <c:pt idx="2293">
                    <c:v>Extended Cab Pickup</c:v>
                  </c:pt>
                  <c:pt idx="2294">
                    <c:v>Extended Cab Pickup</c:v>
                  </c:pt>
                  <c:pt idx="2295">
                    <c:v>Extended Cab Pickup</c:v>
                  </c:pt>
                  <c:pt idx="2296">
                    <c:v>Extended Cab Pickup</c:v>
                  </c:pt>
                  <c:pt idx="2297">
                    <c:v>Crew Cab Pickup</c:v>
                  </c:pt>
                  <c:pt idx="2298">
                    <c:v>Crew Cab Pickup</c:v>
                  </c:pt>
                  <c:pt idx="2299">
                    <c:v>Crew Cab Pickup</c:v>
                  </c:pt>
                  <c:pt idx="2300">
                    <c:v>Extended Cab Pickup</c:v>
                  </c:pt>
                  <c:pt idx="2301">
                    <c:v>Crew Cab Pickup</c:v>
                  </c:pt>
                  <c:pt idx="2302">
                    <c:v>Extended Cab Pickup</c:v>
                  </c:pt>
                  <c:pt idx="2303">
                    <c:v>Crew Cab Pickup</c:v>
                  </c:pt>
                  <c:pt idx="2304">
                    <c:v>Crew Cab Pickup</c:v>
                  </c:pt>
                  <c:pt idx="2305">
                    <c:v>Extended Cab Pickup</c:v>
                  </c:pt>
                  <c:pt idx="2306">
                    <c:v>Wagon</c:v>
                  </c:pt>
                  <c:pt idx="2307">
                    <c:v>Sedan</c:v>
                  </c:pt>
                  <c:pt idx="2308">
                    <c:v>Sedan</c:v>
                  </c:pt>
                  <c:pt idx="2309">
                    <c:v>Sedan</c:v>
                  </c:pt>
                  <c:pt idx="2310">
                    <c:v>Wagon</c:v>
                  </c:pt>
                  <c:pt idx="2311">
                    <c:v>Wagon</c:v>
                  </c:pt>
                  <c:pt idx="2312">
                    <c:v>Sedan</c:v>
                  </c:pt>
                  <c:pt idx="2313">
                    <c:v>4dr SUV</c:v>
                  </c:pt>
                  <c:pt idx="2314">
                    <c:v>4dr SUV</c:v>
                  </c:pt>
                  <c:pt idx="2315">
                    <c:v>4dr SUV</c:v>
                  </c:pt>
                  <c:pt idx="2316">
                    <c:v>4dr SUV</c:v>
                  </c:pt>
                  <c:pt idx="2317">
                    <c:v>4dr SUV</c:v>
                  </c:pt>
                  <c:pt idx="2318">
                    <c:v>4dr SUV</c:v>
                  </c:pt>
                  <c:pt idx="2319">
                    <c:v>4dr SUV</c:v>
                  </c:pt>
                  <c:pt idx="2320">
                    <c:v>4dr SUV</c:v>
                  </c:pt>
                  <c:pt idx="2321">
                    <c:v>4dr SUV</c:v>
                  </c:pt>
                  <c:pt idx="2322">
                    <c:v>4dr SUV</c:v>
                  </c:pt>
                  <c:pt idx="2323">
                    <c:v>4dr SUV</c:v>
                  </c:pt>
                  <c:pt idx="2324">
                    <c:v>4dr SUV</c:v>
                  </c:pt>
                  <c:pt idx="2325">
                    <c:v>Passenger Minivan</c:v>
                  </c:pt>
                  <c:pt idx="2326">
                    <c:v>Cargo Minivan</c:v>
                  </c:pt>
                  <c:pt idx="2327">
                    <c:v>Passenger Minivan</c:v>
                  </c:pt>
                  <c:pt idx="2328">
                    <c:v>Cargo Minivan</c:v>
                  </c:pt>
                  <c:pt idx="2329">
                    <c:v>Passenger Minivan</c:v>
                  </c:pt>
                  <c:pt idx="2330">
                    <c:v>Passenger Minivan</c:v>
                  </c:pt>
                  <c:pt idx="2331">
                    <c:v>Passenger Minivan</c:v>
                  </c:pt>
                  <c:pt idx="2332">
                    <c:v>Cargo Minivan</c:v>
                  </c:pt>
                  <c:pt idx="2333">
                    <c:v>Passenger Minivan</c:v>
                  </c:pt>
                  <c:pt idx="2334">
                    <c:v>Convertible</c:v>
                  </c:pt>
                  <c:pt idx="2335">
                    <c:v>Convertible</c:v>
                  </c:pt>
                  <c:pt idx="2336">
                    <c:v>Convertible</c:v>
                  </c:pt>
                  <c:pt idx="2337">
                    <c:v>Convertible</c:v>
                  </c:pt>
                  <c:pt idx="2338">
                    <c:v>Convertible</c:v>
                  </c:pt>
                  <c:pt idx="2339">
                    <c:v>Convertible</c:v>
                  </c:pt>
                  <c:pt idx="2340">
                    <c:v>Convertible</c:v>
                  </c:pt>
                  <c:pt idx="2341">
                    <c:v>Sedan</c:v>
                  </c:pt>
                  <c:pt idx="2342">
                    <c:v>Sedan</c:v>
                  </c:pt>
                  <c:pt idx="2343">
                    <c:v>Sedan</c:v>
                  </c:pt>
                  <c:pt idx="2344">
                    <c:v>Sedan</c:v>
                  </c:pt>
                  <c:pt idx="2345">
                    <c:v>Sedan</c:v>
                  </c:pt>
                  <c:pt idx="2346">
                    <c:v>Coupe</c:v>
                  </c:pt>
                  <c:pt idx="2347">
                    <c:v>Sedan</c:v>
                  </c:pt>
                  <c:pt idx="2348">
                    <c:v>Sedan</c:v>
                  </c:pt>
                  <c:pt idx="2349">
                    <c:v>Coupe</c:v>
                  </c:pt>
                  <c:pt idx="2350">
                    <c:v>Coupe</c:v>
                  </c:pt>
                  <c:pt idx="2351">
                    <c:v>Coupe</c:v>
                  </c:pt>
                  <c:pt idx="2352">
                    <c:v>Sedan</c:v>
                  </c:pt>
                  <c:pt idx="2353">
                    <c:v>Sedan</c:v>
                  </c:pt>
                  <c:pt idx="2354">
                    <c:v>Coupe</c:v>
                  </c:pt>
                  <c:pt idx="2355">
                    <c:v>Coupe</c:v>
                  </c:pt>
                  <c:pt idx="2356">
                    <c:v>Sedan</c:v>
                  </c:pt>
                  <c:pt idx="2357">
                    <c:v>Coupe</c:v>
                  </c:pt>
                  <c:pt idx="2358">
                    <c:v>Sedan</c:v>
                  </c:pt>
                  <c:pt idx="2359">
                    <c:v>Sedan</c:v>
                  </c:pt>
                  <c:pt idx="2360">
                    <c:v>Coupe</c:v>
                  </c:pt>
                  <c:pt idx="2361">
                    <c:v>Coupe</c:v>
                  </c:pt>
                  <c:pt idx="2362">
                    <c:v>Sedan</c:v>
                  </c:pt>
                  <c:pt idx="2363">
                    <c:v>Coupe</c:v>
                  </c:pt>
                  <c:pt idx="2364">
                    <c:v>Coupe</c:v>
                  </c:pt>
                  <c:pt idx="2365">
                    <c:v>4dr SUV</c:v>
                  </c:pt>
                  <c:pt idx="2366">
                    <c:v>4dr SUV</c:v>
                  </c:pt>
                  <c:pt idx="2367">
                    <c:v>4dr SUV</c:v>
                  </c:pt>
                  <c:pt idx="2368">
                    <c:v>4dr SUV</c:v>
                  </c:pt>
                  <c:pt idx="2369">
                    <c:v>4dr SUV</c:v>
                  </c:pt>
                  <c:pt idx="2370">
                    <c:v>4dr SUV</c:v>
                  </c:pt>
                  <c:pt idx="2371">
                    <c:v>4dr SUV</c:v>
                  </c:pt>
                  <c:pt idx="2372">
                    <c:v>4dr SUV</c:v>
                  </c:pt>
                  <c:pt idx="2373">
                    <c:v>4dr SUV</c:v>
                  </c:pt>
                  <c:pt idx="2374">
                    <c:v>4dr SUV</c:v>
                  </c:pt>
                  <c:pt idx="2375">
                    <c:v>4dr SUV</c:v>
                  </c:pt>
                  <c:pt idx="2376">
                    <c:v>4dr SUV</c:v>
                  </c:pt>
                  <c:pt idx="2377">
                    <c:v>4dr SUV</c:v>
                  </c:pt>
                  <c:pt idx="2378">
                    <c:v>4dr SUV</c:v>
                  </c:pt>
                  <c:pt idx="2379">
                    <c:v>Coupe</c:v>
                  </c:pt>
                  <c:pt idx="2380">
                    <c:v>Coupe</c:v>
                  </c:pt>
                  <c:pt idx="2381">
                    <c:v>Coupe</c:v>
                  </c:pt>
                  <c:pt idx="2382">
                    <c:v>Coupe</c:v>
                  </c:pt>
                  <c:pt idx="2383">
                    <c:v>Coupe</c:v>
                  </c:pt>
                  <c:pt idx="2384">
                    <c:v>Coupe</c:v>
                  </c:pt>
                  <c:pt idx="2385">
                    <c:v>Coupe</c:v>
                  </c:pt>
                  <c:pt idx="2386">
                    <c:v>Coupe</c:v>
                  </c:pt>
                  <c:pt idx="2387">
                    <c:v>Coupe</c:v>
                  </c:pt>
                  <c:pt idx="2388">
                    <c:v>Sedan</c:v>
                  </c:pt>
                  <c:pt idx="2389">
                    <c:v>Sedan</c:v>
                  </c:pt>
                  <c:pt idx="2390">
                    <c:v>Sedan</c:v>
                  </c:pt>
                  <c:pt idx="2391">
                    <c:v>Sedan</c:v>
                  </c:pt>
                  <c:pt idx="2392">
                    <c:v>Sedan</c:v>
                  </c:pt>
                  <c:pt idx="2393">
                    <c:v>Sedan</c:v>
                  </c:pt>
                  <c:pt idx="2394">
                    <c:v>Sedan</c:v>
                  </c:pt>
                  <c:pt idx="2395">
                    <c:v>Sedan</c:v>
                  </c:pt>
                  <c:pt idx="2396">
                    <c:v>Sedan</c:v>
                  </c:pt>
                  <c:pt idx="2397">
                    <c:v>Sedan</c:v>
                  </c:pt>
                  <c:pt idx="2398">
                    <c:v>Sedan</c:v>
                  </c:pt>
                  <c:pt idx="2399">
                    <c:v>Sedan</c:v>
                  </c:pt>
                  <c:pt idx="2400">
                    <c:v>Sedan</c:v>
                  </c:pt>
                  <c:pt idx="2401">
                    <c:v>Sedan</c:v>
                  </c:pt>
                  <c:pt idx="2402">
                    <c:v>Sedan</c:v>
                  </c:pt>
                  <c:pt idx="2403">
                    <c:v>Sedan</c:v>
                  </c:pt>
                  <c:pt idx="2404">
                    <c:v>Sedan</c:v>
                  </c:pt>
                  <c:pt idx="2405">
                    <c:v>Sedan</c:v>
                  </c:pt>
                  <c:pt idx="2406">
                    <c:v>Sedan</c:v>
                  </c:pt>
                  <c:pt idx="2407">
                    <c:v>Sedan</c:v>
                  </c:pt>
                  <c:pt idx="2408">
                    <c:v>Sedan</c:v>
                  </c:pt>
                  <c:pt idx="2409">
                    <c:v>Sedan</c:v>
                  </c:pt>
                  <c:pt idx="2410">
                    <c:v>Sedan</c:v>
                  </c:pt>
                  <c:pt idx="2411">
                    <c:v>Sedan</c:v>
                  </c:pt>
                  <c:pt idx="2412">
                    <c:v>Sedan</c:v>
                  </c:pt>
                  <c:pt idx="2413">
                    <c:v>Sedan</c:v>
                  </c:pt>
                  <c:pt idx="2414">
                    <c:v>Sedan</c:v>
                  </c:pt>
                  <c:pt idx="2415">
                    <c:v>Sedan</c:v>
                  </c:pt>
                  <c:pt idx="2416">
                    <c:v>Sedan</c:v>
                  </c:pt>
                  <c:pt idx="2417">
                    <c:v>Sedan</c:v>
                  </c:pt>
                  <c:pt idx="2418">
                    <c:v>Sedan</c:v>
                  </c:pt>
                  <c:pt idx="2419">
                    <c:v>Sedan</c:v>
                  </c:pt>
                  <c:pt idx="2420">
                    <c:v>Wagon</c:v>
                  </c:pt>
                  <c:pt idx="2421">
                    <c:v>Wagon</c:v>
                  </c:pt>
                  <c:pt idx="2422">
                    <c:v>2dr Hatchback</c:v>
                  </c:pt>
                  <c:pt idx="2423">
                    <c:v>2dr Hatchback</c:v>
                  </c:pt>
                  <c:pt idx="2424">
                    <c:v>2dr Hatchback</c:v>
                  </c:pt>
                  <c:pt idx="2425">
                    <c:v>2dr Hatchback</c:v>
                  </c:pt>
                  <c:pt idx="2426">
                    <c:v>2dr Hatchback</c:v>
                  </c:pt>
                  <c:pt idx="2427">
                    <c:v>2dr Hatchback</c:v>
                  </c:pt>
                  <c:pt idx="2428">
                    <c:v>2dr Hatchback</c:v>
                  </c:pt>
                  <c:pt idx="2429">
                    <c:v>2dr Hatchback</c:v>
                  </c:pt>
                  <c:pt idx="2430">
                    <c:v>2dr Hatchback</c:v>
                  </c:pt>
                  <c:pt idx="2431">
                    <c:v>2dr Hatchback</c:v>
                  </c:pt>
                  <c:pt idx="2432">
                    <c:v>2dr Hatchback</c:v>
                  </c:pt>
                  <c:pt idx="2433">
                    <c:v>2dr Hatchback</c:v>
                  </c:pt>
                  <c:pt idx="2434">
                    <c:v>2dr Hatchback</c:v>
                  </c:pt>
                  <c:pt idx="2435">
                    <c:v>2dr Hatchback</c:v>
                  </c:pt>
                  <c:pt idx="2436">
                    <c:v>2dr Hatchback</c:v>
                  </c:pt>
                  <c:pt idx="2437">
                    <c:v>2dr Hatchback</c:v>
                  </c:pt>
                  <c:pt idx="2438">
                    <c:v>Sedan</c:v>
                  </c:pt>
                  <c:pt idx="2439">
                    <c:v>Sedan</c:v>
                  </c:pt>
                  <c:pt idx="2440">
                    <c:v>Sedan</c:v>
                  </c:pt>
                  <c:pt idx="2441">
                    <c:v>Coupe</c:v>
                  </c:pt>
                  <c:pt idx="2442">
                    <c:v>Coupe</c:v>
                  </c:pt>
                  <c:pt idx="2443">
                    <c:v>Coupe</c:v>
                  </c:pt>
                  <c:pt idx="2444">
                    <c:v>Coupe</c:v>
                  </c:pt>
                  <c:pt idx="2445">
                    <c:v>Coupe</c:v>
                  </c:pt>
                  <c:pt idx="2446">
                    <c:v>Coupe</c:v>
                  </c:pt>
                  <c:pt idx="2447">
                    <c:v>Coupe</c:v>
                  </c:pt>
                  <c:pt idx="2448">
                    <c:v>Coupe</c:v>
                  </c:pt>
                  <c:pt idx="2449">
                    <c:v>Coupe</c:v>
                  </c:pt>
                  <c:pt idx="2450">
                    <c:v>Coupe</c:v>
                  </c:pt>
                  <c:pt idx="2451">
                    <c:v>Coupe</c:v>
                  </c:pt>
                  <c:pt idx="2452">
                    <c:v>Coupe</c:v>
                  </c:pt>
                  <c:pt idx="2453">
                    <c:v>Coupe</c:v>
                  </c:pt>
                  <c:pt idx="2454">
                    <c:v>Coupe</c:v>
                  </c:pt>
                  <c:pt idx="2455">
                    <c:v>Coupe</c:v>
                  </c:pt>
                  <c:pt idx="2456">
                    <c:v>Coupe</c:v>
                  </c:pt>
                  <c:pt idx="2457">
                    <c:v>Coupe</c:v>
                  </c:pt>
                  <c:pt idx="2458">
                    <c:v>Coupe</c:v>
                  </c:pt>
                  <c:pt idx="2459">
                    <c:v>Coupe</c:v>
                  </c:pt>
                  <c:pt idx="2460">
                    <c:v>Coupe</c:v>
                  </c:pt>
                  <c:pt idx="2461">
                    <c:v>Coupe</c:v>
                  </c:pt>
                  <c:pt idx="2462">
                    <c:v>Coupe</c:v>
                  </c:pt>
                  <c:pt idx="2463">
                    <c:v>Coupe</c:v>
                  </c:pt>
                  <c:pt idx="2464">
                    <c:v>Coupe</c:v>
                  </c:pt>
                  <c:pt idx="2465">
                    <c:v>Coupe</c:v>
                  </c:pt>
                  <c:pt idx="2466">
                    <c:v>Coupe</c:v>
                  </c:pt>
                  <c:pt idx="2467">
                    <c:v>Coupe</c:v>
                  </c:pt>
                  <c:pt idx="2468">
                    <c:v>Coupe</c:v>
                  </c:pt>
                  <c:pt idx="2469">
                    <c:v>Coupe</c:v>
                  </c:pt>
                  <c:pt idx="2470">
                    <c:v>Coupe</c:v>
                  </c:pt>
                  <c:pt idx="2471">
                    <c:v>Coupe</c:v>
                  </c:pt>
                  <c:pt idx="2472">
                    <c:v>Coupe</c:v>
                  </c:pt>
                  <c:pt idx="2473">
                    <c:v>Coupe</c:v>
                  </c:pt>
                  <c:pt idx="2474">
                    <c:v>Sedan</c:v>
                  </c:pt>
                  <c:pt idx="2475">
                    <c:v>Sedan</c:v>
                  </c:pt>
                  <c:pt idx="2476">
                    <c:v>Sedan</c:v>
                  </c:pt>
                  <c:pt idx="2477">
                    <c:v>Sedan</c:v>
                  </c:pt>
                  <c:pt idx="2478">
                    <c:v>Sedan</c:v>
                  </c:pt>
                  <c:pt idx="2479">
                    <c:v>Sedan</c:v>
                  </c:pt>
                  <c:pt idx="2480">
                    <c:v>Sedan</c:v>
                  </c:pt>
                  <c:pt idx="2481">
                    <c:v>Sedan</c:v>
                  </c:pt>
                  <c:pt idx="2482">
                    <c:v>Sedan</c:v>
                  </c:pt>
                  <c:pt idx="2483">
                    <c:v>Sedan</c:v>
                  </c:pt>
                  <c:pt idx="2484">
                    <c:v>Sedan</c:v>
                  </c:pt>
                  <c:pt idx="2485">
                    <c:v>Sedan</c:v>
                  </c:pt>
                  <c:pt idx="2486">
                    <c:v>Sedan</c:v>
                  </c:pt>
                  <c:pt idx="2487">
                    <c:v>Sedan</c:v>
                  </c:pt>
                  <c:pt idx="2488">
                    <c:v>Sedan</c:v>
                  </c:pt>
                  <c:pt idx="2489">
                    <c:v>Sedan</c:v>
                  </c:pt>
                  <c:pt idx="2490">
                    <c:v>Sedan</c:v>
                  </c:pt>
                  <c:pt idx="2491">
                    <c:v>Sedan</c:v>
                  </c:pt>
                  <c:pt idx="2492">
                    <c:v>Sedan</c:v>
                  </c:pt>
                  <c:pt idx="2493">
                    <c:v>Sedan</c:v>
                  </c:pt>
                  <c:pt idx="2494">
                    <c:v>Sedan</c:v>
                  </c:pt>
                  <c:pt idx="2495">
                    <c:v>Sedan</c:v>
                  </c:pt>
                  <c:pt idx="2496">
                    <c:v>Sedan</c:v>
                  </c:pt>
                  <c:pt idx="2497">
                    <c:v>Sedan</c:v>
                  </c:pt>
                  <c:pt idx="2498">
                    <c:v>Sedan</c:v>
                  </c:pt>
                  <c:pt idx="2499">
                    <c:v>Sedan</c:v>
                  </c:pt>
                  <c:pt idx="2500">
                    <c:v>Sedan</c:v>
                  </c:pt>
                  <c:pt idx="2501">
                    <c:v>Sedan</c:v>
                  </c:pt>
                  <c:pt idx="2502">
                    <c:v>Cargo Van</c:v>
                  </c:pt>
                  <c:pt idx="2503">
                    <c:v>Cargo Van</c:v>
                  </c:pt>
                  <c:pt idx="2504">
                    <c:v>Cargo Van</c:v>
                  </c:pt>
                  <c:pt idx="2505">
                    <c:v>Cargo Van</c:v>
                  </c:pt>
                  <c:pt idx="2506">
                    <c:v>Cargo Van</c:v>
                  </c:pt>
                  <c:pt idx="2507">
                    <c:v>Cargo Van</c:v>
                  </c:pt>
                  <c:pt idx="2508">
                    <c:v>Cargo Van</c:v>
                  </c:pt>
                  <c:pt idx="2509">
                    <c:v>Cargo Van</c:v>
                  </c:pt>
                  <c:pt idx="2510">
                    <c:v>Cargo Van</c:v>
                  </c:pt>
                  <c:pt idx="2511">
                    <c:v>Wagon</c:v>
                  </c:pt>
                  <c:pt idx="2512">
                    <c:v>Sedan</c:v>
                  </c:pt>
                  <c:pt idx="2513">
                    <c:v>Wagon</c:v>
                  </c:pt>
                  <c:pt idx="2514">
                    <c:v>Sedan</c:v>
                  </c:pt>
                  <c:pt idx="2515">
                    <c:v>Sedan</c:v>
                  </c:pt>
                  <c:pt idx="2516">
                    <c:v>Sedan</c:v>
                  </c:pt>
                  <c:pt idx="2517">
                    <c:v>Cargo Minivan</c:v>
                  </c:pt>
                  <c:pt idx="2518">
                    <c:v>Cargo Minivan</c:v>
                  </c:pt>
                  <c:pt idx="2519">
                    <c:v>Cargo Minivan</c:v>
                  </c:pt>
                  <c:pt idx="2520">
                    <c:v>Cargo Minivan</c:v>
                  </c:pt>
                  <c:pt idx="2521">
                    <c:v>Cargo Minivan</c:v>
                  </c:pt>
                  <c:pt idx="2522">
                    <c:v>Cargo Minivan</c:v>
                  </c:pt>
                  <c:pt idx="2523">
                    <c:v>2dr Hatchback</c:v>
                  </c:pt>
                  <c:pt idx="2524">
                    <c:v>2dr Hatchback</c:v>
                  </c:pt>
                  <c:pt idx="2525">
                    <c:v>2dr Hatchback</c:v>
                  </c:pt>
                  <c:pt idx="2526">
                    <c:v>2dr Hatchback</c:v>
                  </c:pt>
                  <c:pt idx="2527">
                    <c:v>2dr Hatchback</c:v>
                  </c:pt>
                  <c:pt idx="2528">
                    <c:v>2dr Hatchback</c:v>
                  </c:pt>
                  <c:pt idx="2529">
                    <c:v>Coupe</c:v>
                  </c:pt>
                  <c:pt idx="2530">
                    <c:v>Coupe</c:v>
                  </c:pt>
                  <c:pt idx="2531">
                    <c:v>Coupe</c:v>
                  </c:pt>
                  <c:pt idx="2532">
                    <c:v>Coupe</c:v>
                  </c:pt>
                  <c:pt idx="2533">
                    <c:v>Coupe</c:v>
                  </c:pt>
                  <c:pt idx="2534">
                    <c:v>Coupe</c:v>
                  </c:pt>
                  <c:pt idx="2535">
                    <c:v>Coupe</c:v>
                  </c:pt>
                  <c:pt idx="2536">
                    <c:v>Coupe</c:v>
                  </c:pt>
                  <c:pt idx="2537">
                    <c:v>Coupe</c:v>
                  </c:pt>
                  <c:pt idx="2538">
                    <c:v>Sedan</c:v>
                  </c:pt>
                  <c:pt idx="2539">
                    <c:v>Sedan</c:v>
                  </c:pt>
                  <c:pt idx="2540">
                    <c:v>Sedan</c:v>
                  </c:pt>
                  <c:pt idx="2541">
                    <c:v>Sedan</c:v>
                  </c:pt>
                  <c:pt idx="2542">
                    <c:v>Sedan</c:v>
                  </c:pt>
                  <c:pt idx="2543">
                    <c:v>Coupe</c:v>
                  </c:pt>
                  <c:pt idx="2544">
                    <c:v>Coupe</c:v>
                  </c:pt>
                  <c:pt idx="2545">
                    <c:v>Coupe</c:v>
                  </c:pt>
                  <c:pt idx="2546">
                    <c:v>Sedan</c:v>
                  </c:pt>
                  <c:pt idx="2547">
                    <c:v>Sedan</c:v>
                  </c:pt>
                  <c:pt idx="2548">
                    <c:v>Coupe</c:v>
                  </c:pt>
                  <c:pt idx="2549">
                    <c:v>Sedan</c:v>
                  </c:pt>
                  <c:pt idx="2550">
                    <c:v>Sedan</c:v>
                  </c:pt>
                  <c:pt idx="2551">
                    <c:v>Sedan</c:v>
                  </c:pt>
                  <c:pt idx="2552">
                    <c:v>Sedan</c:v>
                  </c:pt>
                  <c:pt idx="2553">
                    <c:v>Sedan</c:v>
                  </c:pt>
                  <c:pt idx="2554">
                    <c:v>Sedan</c:v>
                  </c:pt>
                  <c:pt idx="2555">
                    <c:v>Coupe</c:v>
                  </c:pt>
                  <c:pt idx="2556">
                    <c:v>Coupe</c:v>
                  </c:pt>
                  <c:pt idx="2557">
                    <c:v>Coupe</c:v>
                  </c:pt>
                  <c:pt idx="2558">
                    <c:v>Sedan</c:v>
                  </c:pt>
                  <c:pt idx="2559">
                    <c:v>Coupe</c:v>
                  </c:pt>
                  <c:pt idx="2560">
                    <c:v>Sedan</c:v>
                  </c:pt>
                  <c:pt idx="2561">
                    <c:v>Coupe</c:v>
                  </c:pt>
                  <c:pt idx="2562">
                    <c:v>Sedan</c:v>
                  </c:pt>
                  <c:pt idx="2563">
                    <c:v>Coupe</c:v>
                  </c:pt>
                  <c:pt idx="2564">
                    <c:v>Coupe</c:v>
                  </c:pt>
                  <c:pt idx="2565">
                    <c:v>Coupe</c:v>
                  </c:pt>
                  <c:pt idx="2566">
                    <c:v>Sedan</c:v>
                  </c:pt>
                  <c:pt idx="2567">
                    <c:v>Coupe</c:v>
                  </c:pt>
                  <c:pt idx="2568">
                    <c:v>Sedan</c:v>
                  </c:pt>
                  <c:pt idx="2569">
                    <c:v>Sedan</c:v>
                  </c:pt>
                  <c:pt idx="2570">
                    <c:v>Sedan</c:v>
                  </c:pt>
                  <c:pt idx="2571">
                    <c:v>Sedan</c:v>
                  </c:pt>
                  <c:pt idx="2572">
                    <c:v>Coupe</c:v>
                  </c:pt>
                  <c:pt idx="2573">
                    <c:v>Sedan</c:v>
                  </c:pt>
                  <c:pt idx="2574">
                    <c:v>Coupe</c:v>
                  </c:pt>
                  <c:pt idx="2575">
                    <c:v>Sedan</c:v>
                  </c:pt>
                  <c:pt idx="2576">
                    <c:v>Sedan</c:v>
                  </c:pt>
                  <c:pt idx="2577">
                    <c:v>Sedan</c:v>
                  </c:pt>
                  <c:pt idx="2578">
                    <c:v>Sedan</c:v>
                  </c:pt>
                  <c:pt idx="2579">
                    <c:v>Sedan</c:v>
                  </c:pt>
                  <c:pt idx="2580">
                    <c:v>Coupe</c:v>
                  </c:pt>
                  <c:pt idx="2581">
                    <c:v>4dr Hatchback</c:v>
                  </c:pt>
                  <c:pt idx="2582">
                    <c:v>4dr Hatchback</c:v>
                  </c:pt>
                  <c:pt idx="2583">
                    <c:v>4dr Hatchback</c:v>
                  </c:pt>
                  <c:pt idx="2584">
                    <c:v>4dr Hatchback</c:v>
                  </c:pt>
                  <c:pt idx="2585">
                    <c:v>4dr Hatchback</c:v>
                  </c:pt>
                  <c:pt idx="2586">
                    <c:v>4dr Hatchback</c:v>
                  </c:pt>
                  <c:pt idx="2587">
                    <c:v>Sedan</c:v>
                  </c:pt>
                  <c:pt idx="2588">
                    <c:v>Coupe</c:v>
                  </c:pt>
                  <c:pt idx="2589">
                    <c:v>Sedan</c:v>
                  </c:pt>
                  <c:pt idx="2590">
                    <c:v>Coupe</c:v>
                  </c:pt>
                  <c:pt idx="2591">
                    <c:v>Sedan</c:v>
                  </c:pt>
                  <c:pt idx="2592">
                    <c:v>Sedan</c:v>
                  </c:pt>
                  <c:pt idx="2593">
                    <c:v>Sedan</c:v>
                  </c:pt>
                  <c:pt idx="2594">
                    <c:v>Sedan</c:v>
                  </c:pt>
                  <c:pt idx="2595">
                    <c:v>Coupe</c:v>
                  </c:pt>
                  <c:pt idx="2596">
                    <c:v>Coupe</c:v>
                  </c:pt>
                  <c:pt idx="2597">
                    <c:v>Sedan</c:v>
                  </c:pt>
                  <c:pt idx="2598">
                    <c:v>Sedan</c:v>
                  </c:pt>
                  <c:pt idx="2599">
                    <c:v>Sedan</c:v>
                  </c:pt>
                  <c:pt idx="2600">
                    <c:v>Sedan</c:v>
                  </c:pt>
                  <c:pt idx="2601">
                    <c:v>Coupe</c:v>
                  </c:pt>
                  <c:pt idx="2602">
                    <c:v>Sedan</c:v>
                  </c:pt>
                  <c:pt idx="2603">
                    <c:v>Coupe</c:v>
                  </c:pt>
                  <c:pt idx="2604">
                    <c:v>Sedan</c:v>
                  </c:pt>
                  <c:pt idx="2605">
                    <c:v>Coupe</c:v>
                  </c:pt>
                  <c:pt idx="2606">
                    <c:v>Regular Cab Pickup</c:v>
                  </c:pt>
                  <c:pt idx="2607">
                    <c:v>Regular Cab Pickup</c:v>
                  </c:pt>
                  <c:pt idx="2608">
                    <c:v>Regular Cab Pickup</c:v>
                  </c:pt>
                  <c:pt idx="2609">
                    <c:v>Regular Cab Pickup</c:v>
                  </c:pt>
                  <c:pt idx="2610">
                    <c:v>Extended Cab Pickup</c:v>
                  </c:pt>
                  <c:pt idx="2611">
                    <c:v>Regular Cab Pickup</c:v>
                  </c:pt>
                  <c:pt idx="2612">
                    <c:v>Extended Cab Pickup</c:v>
                  </c:pt>
                  <c:pt idx="2613">
                    <c:v>Extended Cab Pickup</c:v>
                  </c:pt>
                  <c:pt idx="2614">
                    <c:v>Extended Cab Pickup</c:v>
                  </c:pt>
                  <c:pt idx="2615">
                    <c:v>Regular Cab Pickup</c:v>
                  </c:pt>
                  <c:pt idx="2616">
                    <c:v>Extended Cab Pickup</c:v>
                  </c:pt>
                  <c:pt idx="2617">
                    <c:v>Extended Cab Pickup</c:v>
                  </c:pt>
                  <c:pt idx="2618">
                    <c:v>Extended Cab Pickup</c:v>
                  </c:pt>
                  <c:pt idx="2619">
                    <c:v>Extended Cab Pickup</c:v>
                  </c:pt>
                  <c:pt idx="2620">
                    <c:v>Extended Cab Pickup</c:v>
                  </c:pt>
                  <c:pt idx="2621">
                    <c:v>Regular Cab Pickup</c:v>
                  </c:pt>
                  <c:pt idx="2622">
                    <c:v>Regular Cab Pickup</c:v>
                  </c:pt>
                  <c:pt idx="2623">
                    <c:v>Regular Cab Pickup</c:v>
                  </c:pt>
                  <c:pt idx="2624">
                    <c:v>Regular Cab Pickup</c:v>
                  </c:pt>
                  <c:pt idx="2625">
                    <c:v>Regular Cab Pickup</c:v>
                  </c:pt>
                  <c:pt idx="2626">
                    <c:v>Extended Cab Pickup</c:v>
                  </c:pt>
                  <c:pt idx="2627">
                    <c:v>Regular Cab Pickup</c:v>
                  </c:pt>
                  <c:pt idx="2628">
                    <c:v>Regular Cab Pickup</c:v>
                  </c:pt>
                  <c:pt idx="2629">
                    <c:v>Extended Cab Pickup</c:v>
                  </c:pt>
                  <c:pt idx="2630">
                    <c:v>Regular Cab Pickup</c:v>
                  </c:pt>
                  <c:pt idx="2631">
                    <c:v>Extended Cab Pickup</c:v>
                  </c:pt>
                  <c:pt idx="2632">
                    <c:v>Regular Cab Pickup</c:v>
                  </c:pt>
                  <c:pt idx="2633">
                    <c:v>Regular Cab Pickup</c:v>
                  </c:pt>
                  <c:pt idx="2634">
                    <c:v>Extended Cab Pickup</c:v>
                  </c:pt>
                  <c:pt idx="2635">
                    <c:v>Extended Cab Pickup</c:v>
                  </c:pt>
                  <c:pt idx="2636">
                    <c:v>Extended Cab Pickup</c:v>
                  </c:pt>
                  <c:pt idx="2637">
                    <c:v>Extended Cab Pickup</c:v>
                  </c:pt>
                  <c:pt idx="2638">
                    <c:v>Regular Cab Pickup</c:v>
                  </c:pt>
                  <c:pt idx="2639">
                    <c:v>Regular Cab Pickup</c:v>
                  </c:pt>
                  <c:pt idx="2640">
                    <c:v>Regular Cab Pickup</c:v>
                  </c:pt>
                  <c:pt idx="2641">
                    <c:v>Extended Cab Pickup</c:v>
                  </c:pt>
                  <c:pt idx="2642">
                    <c:v>Extended Cab Pickup</c:v>
                  </c:pt>
                  <c:pt idx="2643">
                    <c:v>Regular Cab Pickup</c:v>
                  </c:pt>
                  <c:pt idx="2644">
                    <c:v>Extended Cab Pickup</c:v>
                  </c:pt>
                  <c:pt idx="2645">
                    <c:v>Regular Cab Pickup</c:v>
                  </c:pt>
                  <c:pt idx="2646">
                    <c:v>Extended Cab Pickup</c:v>
                  </c:pt>
                  <c:pt idx="2647">
                    <c:v>Regular Cab Pickup</c:v>
                  </c:pt>
                  <c:pt idx="2648">
                    <c:v>Regular Cab Pickup</c:v>
                  </c:pt>
                  <c:pt idx="2649">
                    <c:v>Regular Cab Pickup</c:v>
                  </c:pt>
                  <c:pt idx="2650">
                    <c:v>Extended Cab Pickup</c:v>
                  </c:pt>
                  <c:pt idx="2651">
                    <c:v>Regular Cab Pickup</c:v>
                  </c:pt>
                  <c:pt idx="2652">
                    <c:v>Regular Cab Pickup</c:v>
                  </c:pt>
                  <c:pt idx="2653">
                    <c:v>Extended Cab Pickup</c:v>
                  </c:pt>
                  <c:pt idx="2654">
                    <c:v>Regular Cab Pickup</c:v>
                  </c:pt>
                  <c:pt idx="2655">
                    <c:v>Regular Cab Pickup</c:v>
                  </c:pt>
                  <c:pt idx="2656">
                    <c:v>Regular Cab Pickup</c:v>
                  </c:pt>
                  <c:pt idx="2657">
                    <c:v>Regular Cab Pickup</c:v>
                  </c:pt>
                  <c:pt idx="2658">
                    <c:v>Regular Cab Pickup</c:v>
                  </c:pt>
                  <c:pt idx="2659">
                    <c:v>Regular Cab Pickup</c:v>
                  </c:pt>
                  <c:pt idx="2660">
                    <c:v>Extended Cab Pickup</c:v>
                  </c:pt>
                  <c:pt idx="2661">
                    <c:v>Extended Cab Pickup</c:v>
                  </c:pt>
                  <c:pt idx="2662">
                    <c:v>Regular Cab Pickup</c:v>
                  </c:pt>
                  <c:pt idx="2663">
                    <c:v>Extended Cab Pickup</c:v>
                  </c:pt>
                  <c:pt idx="2664">
                    <c:v>Extended Cab Pickup</c:v>
                  </c:pt>
                  <c:pt idx="2665">
                    <c:v>Regular Cab Pickup</c:v>
                  </c:pt>
                  <c:pt idx="2666">
                    <c:v>Extended Cab Pickup</c:v>
                  </c:pt>
                  <c:pt idx="2667">
                    <c:v>Extended Cab Pickup</c:v>
                  </c:pt>
                  <c:pt idx="2668">
                    <c:v>Regular Cab Pickup</c:v>
                  </c:pt>
                  <c:pt idx="2669">
                    <c:v>Regular Cab Pickup</c:v>
                  </c:pt>
                  <c:pt idx="2670">
                    <c:v>Coupe</c:v>
                  </c:pt>
                  <c:pt idx="2671">
                    <c:v>Coupe</c:v>
                  </c:pt>
                  <c:pt idx="2672">
                    <c:v>Coupe</c:v>
                  </c:pt>
                  <c:pt idx="2673">
                    <c:v>Coupe</c:v>
                  </c:pt>
                  <c:pt idx="2674">
                    <c:v>Coupe</c:v>
                  </c:pt>
                  <c:pt idx="2675">
                    <c:v>Coupe</c:v>
                  </c:pt>
                  <c:pt idx="2676">
                    <c:v>Coupe</c:v>
                  </c:pt>
                  <c:pt idx="2677">
                    <c:v>Coupe</c:v>
                  </c:pt>
                  <c:pt idx="2678">
                    <c:v>Coupe</c:v>
                  </c:pt>
                  <c:pt idx="2679">
                    <c:v>Coupe</c:v>
                  </c:pt>
                  <c:pt idx="2680">
                    <c:v>Coupe</c:v>
                  </c:pt>
                  <c:pt idx="2681">
                    <c:v>Coupe</c:v>
                  </c:pt>
                  <c:pt idx="2682">
                    <c:v>Sedan</c:v>
                  </c:pt>
                  <c:pt idx="2683">
                    <c:v>Sedan</c:v>
                  </c:pt>
                  <c:pt idx="2684">
                    <c:v>Sedan</c:v>
                  </c:pt>
                  <c:pt idx="2685">
                    <c:v>Sedan</c:v>
                  </c:pt>
                  <c:pt idx="2686">
                    <c:v>Sedan</c:v>
                  </c:pt>
                  <c:pt idx="2687">
                    <c:v>Sedan</c:v>
                  </c:pt>
                  <c:pt idx="2688">
                    <c:v>Sedan</c:v>
                  </c:pt>
                  <c:pt idx="2689">
                    <c:v>Sedan</c:v>
                  </c:pt>
                  <c:pt idx="2690">
                    <c:v>Sedan</c:v>
                  </c:pt>
                  <c:pt idx="2691">
                    <c:v>Coupe</c:v>
                  </c:pt>
                  <c:pt idx="2692">
                    <c:v>Coupe</c:v>
                  </c:pt>
                  <c:pt idx="2693">
                    <c:v>Coupe</c:v>
                  </c:pt>
                  <c:pt idx="2694">
                    <c:v>Coupe</c:v>
                  </c:pt>
                  <c:pt idx="2695">
                    <c:v>Coupe</c:v>
                  </c:pt>
                  <c:pt idx="2696">
                    <c:v>Coupe</c:v>
                  </c:pt>
                  <c:pt idx="2697">
                    <c:v>Coupe</c:v>
                  </c:pt>
                  <c:pt idx="2698">
                    <c:v>Coupe</c:v>
                  </c:pt>
                  <c:pt idx="2699">
                    <c:v>Coupe</c:v>
                  </c:pt>
                  <c:pt idx="2700">
                    <c:v>Sedan</c:v>
                  </c:pt>
                  <c:pt idx="2701">
                    <c:v>Sedan</c:v>
                  </c:pt>
                  <c:pt idx="2702">
                    <c:v>Convertible</c:v>
                  </c:pt>
                  <c:pt idx="2703">
                    <c:v>Convertible</c:v>
                  </c:pt>
                  <c:pt idx="2704">
                    <c:v>Coupe</c:v>
                  </c:pt>
                  <c:pt idx="2705">
                    <c:v>Convertible</c:v>
                  </c:pt>
                  <c:pt idx="2706">
                    <c:v>Coupe</c:v>
                  </c:pt>
                  <c:pt idx="2707">
                    <c:v>Coupe</c:v>
                  </c:pt>
                  <c:pt idx="2708">
                    <c:v>Coupe</c:v>
                  </c:pt>
                  <c:pt idx="2709">
                    <c:v>Coupe</c:v>
                  </c:pt>
                  <c:pt idx="2710">
                    <c:v>Convertible</c:v>
                  </c:pt>
                  <c:pt idx="2711">
                    <c:v>Convertible</c:v>
                  </c:pt>
                  <c:pt idx="2712">
                    <c:v>Convertible</c:v>
                  </c:pt>
                  <c:pt idx="2713">
                    <c:v>Convertible</c:v>
                  </c:pt>
                  <c:pt idx="2714">
                    <c:v>Convertible</c:v>
                  </c:pt>
                  <c:pt idx="2715">
                    <c:v>Coupe</c:v>
                  </c:pt>
                  <c:pt idx="2716">
                    <c:v>Coupe</c:v>
                  </c:pt>
                  <c:pt idx="2717">
                    <c:v>Sedan</c:v>
                  </c:pt>
                  <c:pt idx="2718">
                    <c:v>Sedan</c:v>
                  </c:pt>
                  <c:pt idx="2719">
                    <c:v>Sedan</c:v>
                  </c:pt>
                  <c:pt idx="2720">
                    <c:v>Sedan</c:v>
                  </c:pt>
                  <c:pt idx="2721">
                    <c:v>Sedan</c:v>
                  </c:pt>
                  <c:pt idx="2722">
                    <c:v>Sedan</c:v>
                  </c:pt>
                  <c:pt idx="2723">
                    <c:v>Sedan</c:v>
                  </c:pt>
                  <c:pt idx="2724">
                    <c:v>Sedan</c:v>
                  </c:pt>
                  <c:pt idx="2725">
                    <c:v>Sedan</c:v>
                  </c:pt>
                  <c:pt idx="2726">
                    <c:v>Sedan</c:v>
                  </c:pt>
                  <c:pt idx="2727">
                    <c:v>Sedan</c:v>
                  </c:pt>
                  <c:pt idx="2728">
                    <c:v>Sedan</c:v>
                  </c:pt>
                  <c:pt idx="2729">
                    <c:v>Sedan</c:v>
                  </c:pt>
                  <c:pt idx="2730">
                    <c:v>Coupe</c:v>
                  </c:pt>
                  <c:pt idx="2731">
                    <c:v>Sedan</c:v>
                  </c:pt>
                  <c:pt idx="2732">
                    <c:v>Coupe</c:v>
                  </c:pt>
                  <c:pt idx="2733">
                    <c:v>Sedan</c:v>
                  </c:pt>
                  <c:pt idx="2734">
                    <c:v>Sedan</c:v>
                  </c:pt>
                  <c:pt idx="2735">
                    <c:v>Coupe</c:v>
                  </c:pt>
                  <c:pt idx="2736">
                    <c:v>Coupe</c:v>
                  </c:pt>
                  <c:pt idx="2737">
                    <c:v>Coupe</c:v>
                  </c:pt>
                  <c:pt idx="2738">
                    <c:v>Sedan</c:v>
                  </c:pt>
                  <c:pt idx="2739">
                    <c:v>Coupe</c:v>
                  </c:pt>
                  <c:pt idx="2740">
                    <c:v>Coupe</c:v>
                  </c:pt>
                  <c:pt idx="2741">
                    <c:v>Sedan</c:v>
                  </c:pt>
                  <c:pt idx="2742">
                    <c:v>Sedan</c:v>
                  </c:pt>
                  <c:pt idx="2743">
                    <c:v>Coupe</c:v>
                  </c:pt>
                  <c:pt idx="2744">
                    <c:v>Sedan</c:v>
                  </c:pt>
                  <c:pt idx="2745">
                    <c:v>Sedan</c:v>
                  </c:pt>
                  <c:pt idx="2746">
                    <c:v>Coupe</c:v>
                  </c:pt>
                  <c:pt idx="2747">
                    <c:v>Coupe</c:v>
                  </c:pt>
                  <c:pt idx="2748">
                    <c:v>Sedan</c:v>
                  </c:pt>
                  <c:pt idx="2749">
                    <c:v>Sedan</c:v>
                  </c:pt>
                  <c:pt idx="2750">
                    <c:v>Coupe</c:v>
                  </c:pt>
                  <c:pt idx="2751">
                    <c:v>Coupe</c:v>
                  </c:pt>
                  <c:pt idx="2752">
                    <c:v>Crew Cab Pickup</c:v>
                  </c:pt>
                  <c:pt idx="2753">
                    <c:v>Extended Cab Pickup</c:v>
                  </c:pt>
                  <c:pt idx="2754">
                    <c:v>Extended Cab Pickup</c:v>
                  </c:pt>
                  <c:pt idx="2755">
                    <c:v>Regular Cab Pickup</c:v>
                  </c:pt>
                  <c:pt idx="2756">
                    <c:v>Crew Cab Pickup</c:v>
                  </c:pt>
                  <c:pt idx="2757">
                    <c:v>Extended Cab Pickup</c:v>
                  </c:pt>
                  <c:pt idx="2758">
                    <c:v>Crew Cab Pickup</c:v>
                  </c:pt>
                  <c:pt idx="2759">
                    <c:v>Extended Cab Pickup</c:v>
                  </c:pt>
                  <c:pt idx="2760">
                    <c:v>Extended Cab Pickup</c:v>
                  </c:pt>
                  <c:pt idx="2761">
                    <c:v>Regular Cab Pickup</c:v>
                  </c:pt>
                  <c:pt idx="2762">
                    <c:v>Regular Cab Pickup</c:v>
                  </c:pt>
                  <c:pt idx="2763">
                    <c:v>Crew Cab Pickup</c:v>
                  </c:pt>
                  <c:pt idx="2764">
                    <c:v>Extended Cab Pickup</c:v>
                  </c:pt>
                  <c:pt idx="2765">
                    <c:v>Regular Cab Pickup</c:v>
                  </c:pt>
                  <c:pt idx="2766">
                    <c:v>Extended Cab Pickup</c:v>
                  </c:pt>
                  <c:pt idx="2767">
                    <c:v>Crew Cab Pickup</c:v>
                  </c:pt>
                  <c:pt idx="2768">
                    <c:v>Extended Cab Pickup</c:v>
                  </c:pt>
                  <c:pt idx="2769">
                    <c:v>Crew Cab Pickup</c:v>
                  </c:pt>
                  <c:pt idx="2770">
                    <c:v>Crew Cab Pickup</c:v>
                  </c:pt>
                  <c:pt idx="2771">
                    <c:v>Crew Cab Pickup</c:v>
                  </c:pt>
                  <c:pt idx="2772">
                    <c:v>Crew Cab Pickup</c:v>
                  </c:pt>
                  <c:pt idx="2773">
                    <c:v>Crew Cab Pickup</c:v>
                  </c:pt>
                  <c:pt idx="2774">
                    <c:v>Extended Cab Pickup</c:v>
                  </c:pt>
                  <c:pt idx="2775">
                    <c:v>Crew Cab Pickup</c:v>
                  </c:pt>
                  <c:pt idx="2776">
                    <c:v>Crew Cab Pickup</c:v>
                  </c:pt>
                  <c:pt idx="2777">
                    <c:v>Extended Cab Pickup</c:v>
                  </c:pt>
                  <c:pt idx="2778">
                    <c:v>Crew Cab Pickup</c:v>
                  </c:pt>
                  <c:pt idx="2779">
                    <c:v>Crew Cab Pickup</c:v>
                  </c:pt>
                  <c:pt idx="2780">
                    <c:v>Crew Cab Pickup</c:v>
                  </c:pt>
                  <c:pt idx="2781">
                    <c:v>Crew Cab Pickup</c:v>
                  </c:pt>
                  <c:pt idx="2782">
                    <c:v>Extended Cab Pickup</c:v>
                  </c:pt>
                  <c:pt idx="2783">
                    <c:v>Extended Cab Pickup</c:v>
                  </c:pt>
                  <c:pt idx="2784">
                    <c:v>Extended Cab Pickup</c:v>
                  </c:pt>
                  <c:pt idx="2785">
                    <c:v>Crew Cab Pickup</c:v>
                  </c:pt>
                  <c:pt idx="2786">
                    <c:v>Extended Cab Pickup</c:v>
                  </c:pt>
                  <c:pt idx="2787">
                    <c:v>Crew Cab Pickup</c:v>
                  </c:pt>
                  <c:pt idx="2788">
                    <c:v>Crew Cab Pickup</c:v>
                  </c:pt>
                  <c:pt idx="2789">
                    <c:v>Crew Cab Pickup</c:v>
                  </c:pt>
                  <c:pt idx="2790">
                    <c:v>Crew Cab Pickup</c:v>
                  </c:pt>
                  <c:pt idx="2791">
                    <c:v>Extended Cab Pickup</c:v>
                  </c:pt>
                  <c:pt idx="2792">
                    <c:v>Crew Cab Pickup</c:v>
                  </c:pt>
                  <c:pt idx="2793">
                    <c:v>Extended Cab Pickup</c:v>
                  </c:pt>
                  <c:pt idx="2794">
                    <c:v>Extended Cab Pickup</c:v>
                  </c:pt>
                  <c:pt idx="2795">
                    <c:v>Extended Cab Pickup</c:v>
                  </c:pt>
                  <c:pt idx="2796">
                    <c:v>Crew Cab Pickup</c:v>
                  </c:pt>
                  <c:pt idx="2797">
                    <c:v>Crew Cab Pickup</c:v>
                  </c:pt>
                  <c:pt idx="2798">
                    <c:v>Crew Cab Pickup</c:v>
                  </c:pt>
                  <c:pt idx="2799">
                    <c:v>Extended Cab Pickup</c:v>
                  </c:pt>
                  <c:pt idx="2800">
                    <c:v>Crew Cab Pickup</c:v>
                  </c:pt>
                  <c:pt idx="2801">
                    <c:v>Crew Cab Pickup</c:v>
                  </c:pt>
                  <c:pt idx="2802">
                    <c:v>Crew Cab Pickup</c:v>
                  </c:pt>
                  <c:pt idx="2803">
                    <c:v>Extended Cab Pickup</c:v>
                  </c:pt>
                  <c:pt idx="2804">
                    <c:v>Extended Cab Pickup</c:v>
                  </c:pt>
                  <c:pt idx="2805">
                    <c:v>Crew Cab Pickup</c:v>
                  </c:pt>
                  <c:pt idx="2806">
                    <c:v>2dr Hatchback</c:v>
                  </c:pt>
                  <c:pt idx="2807">
                    <c:v>2dr Hatchback</c:v>
                  </c:pt>
                  <c:pt idx="2808">
                    <c:v>Coupe</c:v>
                  </c:pt>
                  <c:pt idx="2809">
                    <c:v>Sedan</c:v>
                  </c:pt>
                  <c:pt idx="2810">
                    <c:v>Coupe</c:v>
                  </c:pt>
                  <c:pt idx="2811">
                    <c:v>Sedan</c:v>
                  </c:pt>
                  <c:pt idx="2812">
                    <c:v>Sedan</c:v>
                  </c:pt>
                  <c:pt idx="2813">
                    <c:v>Coupe</c:v>
                  </c:pt>
                  <c:pt idx="2814">
                    <c:v>Sedan</c:v>
                  </c:pt>
                  <c:pt idx="2815">
                    <c:v>Coupe</c:v>
                  </c:pt>
                  <c:pt idx="2816">
                    <c:v>Wagon</c:v>
                  </c:pt>
                  <c:pt idx="2817">
                    <c:v>2dr Hatchback</c:v>
                  </c:pt>
                  <c:pt idx="2818">
                    <c:v>2dr Hatchback</c:v>
                  </c:pt>
                  <c:pt idx="2819">
                    <c:v>Wagon</c:v>
                  </c:pt>
                  <c:pt idx="2820">
                    <c:v>Wagon</c:v>
                  </c:pt>
                  <c:pt idx="2821">
                    <c:v>Coupe</c:v>
                  </c:pt>
                  <c:pt idx="2822">
                    <c:v>Coupe</c:v>
                  </c:pt>
                  <c:pt idx="2823">
                    <c:v>Wagon</c:v>
                  </c:pt>
                  <c:pt idx="2824">
                    <c:v>Sedan</c:v>
                  </c:pt>
                  <c:pt idx="2825">
                    <c:v>Sedan</c:v>
                  </c:pt>
                  <c:pt idx="2826">
                    <c:v>Wagon</c:v>
                  </c:pt>
                  <c:pt idx="2827">
                    <c:v>Wagon</c:v>
                  </c:pt>
                  <c:pt idx="2828">
                    <c:v>Wagon</c:v>
                  </c:pt>
                  <c:pt idx="2829">
                    <c:v>Wagon</c:v>
                  </c:pt>
                  <c:pt idx="2830">
                    <c:v>Wagon</c:v>
                  </c:pt>
                  <c:pt idx="2831">
                    <c:v>Coupe</c:v>
                  </c:pt>
                  <c:pt idx="2832">
                    <c:v>Coupe</c:v>
                  </c:pt>
                  <c:pt idx="2833">
                    <c:v>Sedan</c:v>
                  </c:pt>
                  <c:pt idx="2834">
                    <c:v>Sedan</c:v>
                  </c:pt>
                  <c:pt idx="2835">
                    <c:v>Sedan</c:v>
                  </c:pt>
                  <c:pt idx="2836">
                    <c:v>Sedan</c:v>
                  </c:pt>
                  <c:pt idx="2837">
                    <c:v>Sedan</c:v>
                  </c:pt>
                  <c:pt idx="2838">
                    <c:v>Sedan</c:v>
                  </c:pt>
                  <c:pt idx="2839">
                    <c:v>Sedan</c:v>
                  </c:pt>
                  <c:pt idx="2840">
                    <c:v>Sedan</c:v>
                  </c:pt>
                  <c:pt idx="2841">
                    <c:v>Sedan</c:v>
                  </c:pt>
                  <c:pt idx="2842">
                    <c:v>Sedan</c:v>
                  </c:pt>
                  <c:pt idx="2843">
                    <c:v>Sedan</c:v>
                  </c:pt>
                  <c:pt idx="2844">
                    <c:v>Sedan</c:v>
                  </c:pt>
                  <c:pt idx="2845">
                    <c:v>Sedan</c:v>
                  </c:pt>
                  <c:pt idx="2846">
                    <c:v>Sedan</c:v>
                  </c:pt>
                  <c:pt idx="2847">
                    <c:v>Sedan</c:v>
                  </c:pt>
                  <c:pt idx="2848">
                    <c:v>Sedan</c:v>
                  </c:pt>
                  <c:pt idx="2849">
                    <c:v>Sedan</c:v>
                  </c:pt>
                  <c:pt idx="2850">
                    <c:v>Convertible</c:v>
                  </c:pt>
                  <c:pt idx="2851">
                    <c:v>Coupe</c:v>
                  </c:pt>
                  <c:pt idx="2852">
                    <c:v>Coupe</c:v>
                  </c:pt>
                  <c:pt idx="2853">
                    <c:v>Coupe</c:v>
                  </c:pt>
                  <c:pt idx="2854">
                    <c:v>Coupe</c:v>
                  </c:pt>
                  <c:pt idx="2855">
                    <c:v>Coupe</c:v>
                  </c:pt>
                  <c:pt idx="2856">
                    <c:v>Coupe</c:v>
                  </c:pt>
                  <c:pt idx="2857">
                    <c:v>Convertible</c:v>
                  </c:pt>
                  <c:pt idx="2858">
                    <c:v>Coupe</c:v>
                  </c:pt>
                  <c:pt idx="2859">
                    <c:v>Coupe</c:v>
                  </c:pt>
                  <c:pt idx="2860">
                    <c:v>Convertible</c:v>
                  </c:pt>
                  <c:pt idx="2861">
                    <c:v>Convertible</c:v>
                  </c:pt>
                  <c:pt idx="2862">
                    <c:v>Coupe</c:v>
                  </c:pt>
                  <c:pt idx="2863">
                    <c:v>Convertible</c:v>
                  </c:pt>
                  <c:pt idx="2864">
                    <c:v>Coupe</c:v>
                  </c:pt>
                  <c:pt idx="2865">
                    <c:v>Convertible</c:v>
                  </c:pt>
                  <c:pt idx="2866">
                    <c:v>Coupe</c:v>
                  </c:pt>
                  <c:pt idx="2867">
                    <c:v>Convertible</c:v>
                  </c:pt>
                  <c:pt idx="2868">
                    <c:v>Coupe</c:v>
                  </c:pt>
                  <c:pt idx="2869">
                    <c:v>Convertible</c:v>
                  </c:pt>
                  <c:pt idx="2870">
                    <c:v>Coupe</c:v>
                  </c:pt>
                  <c:pt idx="2871">
                    <c:v>Coupe</c:v>
                  </c:pt>
                  <c:pt idx="2872">
                    <c:v>Convertible</c:v>
                  </c:pt>
                  <c:pt idx="2873">
                    <c:v>Convertible</c:v>
                  </c:pt>
                  <c:pt idx="2874">
                    <c:v>Convertible</c:v>
                  </c:pt>
                  <c:pt idx="2875">
                    <c:v>Convertible</c:v>
                  </c:pt>
                  <c:pt idx="2876">
                    <c:v>Convertible</c:v>
                  </c:pt>
                  <c:pt idx="2877">
                    <c:v>Convertible</c:v>
                  </c:pt>
                  <c:pt idx="2878">
                    <c:v>Convertible</c:v>
                  </c:pt>
                  <c:pt idx="2879">
                    <c:v>Convertible</c:v>
                  </c:pt>
                  <c:pt idx="2880">
                    <c:v>Convertible</c:v>
                  </c:pt>
                  <c:pt idx="2881">
                    <c:v>Convertible</c:v>
                  </c:pt>
                  <c:pt idx="2882">
                    <c:v>Convertible</c:v>
                  </c:pt>
                  <c:pt idx="2883">
                    <c:v>Coupe</c:v>
                  </c:pt>
                  <c:pt idx="2884">
                    <c:v>Coupe</c:v>
                  </c:pt>
                  <c:pt idx="2885">
                    <c:v>Coupe</c:v>
                  </c:pt>
                  <c:pt idx="2886">
                    <c:v>Coupe</c:v>
                  </c:pt>
                  <c:pt idx="2887">
                    <c:v>Coupe</c:v>
                  </c:pt>
                  <c:pt idx="2888">
                    <c:v>Coupe</c:v>
                  </c:pt>
                  <c:pt idx="2889">
                    <c:v>Coupe</c:v>
                  </c:pt>
                  <c:pt idx="2890">
                    <c:v>Coupe</c:v>
                  </c:pt>
                  <c:pt idx="2891">
                    <c:v>Coupe</c:v>
                  </c:pt>
                  <c:pt idx="2892">
                    <c:v>Sedan</c:v>
                  </c:pt>
                  <c:pt idx="2893">
                    <c:v>Sedan</c:v>
                  </c:pt>
                  <c:pt idx="2894">
                    <c:v>Sedan</c:v>
                  </c:pt>
                  <c:pt idx="2895">
                    <c:v>Sedan</c:v>
                  </c:pt>
                  <c:pt idx="2896">
                    <c:v>Sedan</c:v>
                  </c:pt>
                  <c:pt idx="2897">
                    <c:v>Sedan</c:v>
                  </c:pt>
                  <c:pt idx="2898">
                    <c:v>Sedan</c:v>
                  </c:pt>
                  <c:pt idx="2899">
                    <c:v>Sedan</c:v>
                  </c:pt>
                  <c:pt idx="2900">
                    <c:v>Sedan</c:v>
                  </c:pt>
                  <c:pt idx="2901">
                    <c:v>Sedan</c:v>
                  </c:pt>
                  <c:pt idx="2902">
                    <c:v>Sedan</c:v>
                  </c:pt>
                  <c:pt idx="2903">
                    <c:v>Sedan</c:v>
                  </c:pt>
                  <c:pt idx="2904">
                    <c:v>Sedan</c:v>
                  </c:pt>
                  <c:pt idx="2905">
                    <c:v>Sedan</c:v>
                  </c:pt>
                  <c:pt idx="2906">
                    <c:v>Sedan</c:v>
                  </c:pt>
                  <c:pt idx="2907">
                    <c:v>Sedan</c:v>
                  </c:pt>
                  <c:pt idx="2908">
                    <c:v>Sedan</c:v>
                  </c:pt>
                  <c:pt idx="2909">
                    <c:v>Sedan</c:v>
                  </c:pt>
                  <c:pt idx="2910">
                    <c:v>Sedan</c:v>
                  </c:pt>
                  <c:pt idx="2911">
                    <c:v>Sedan</c:v>
                  </c:pt>
                  <c:pt idx="2912">
                    <c:v>Convertible</c:v>
                  </c:pt>
                  <c:pt idx="2913">
                    <c:v>4dr Hatchback</c:v>
                  </c:pt>
                  <c:pt idx="2914">
                    <c:v>4dr Hatchback</c:v>
                  </c:pt>
                  <c:pt idx="2915">
                    <c:v>Sedan</c:v>
                  </c:pt>
                  <c:pt idx="2916">
                    <c:v>Sedan</c:v>
                  </c:pt>
                  <c:pt idx="2917">
                    <c:v>Sedan</c:v>
                  </c:pt>
                  <c:pt idx="2918">
                    <c:v>Sedan</c:v>
                  </c:pt>
                  <c:pt idx="2919">
                    <c:v>Sedan</c:v>
                  </c:pt>
                  <c:pt idx="2920">
                    <c:v>Sedan</c:v>
                  </c:pt>
                  <c:pt idx="2921">
                    <c:v>Sedan</c:v>
                  </c:pt>
                  <c:pt idx="2922">
                    <c:v>Sedan</c:v>
                  </c:pt>
                  <c:pt idx="2923">
                    <c:v>Sedan</c:v>
                  </c:pt>
                  <c:pt idx="2924">
                    <c:v>Sedan</c:v>
                  </c:pt>
                  <c:pt idx="2925">
                    <c:v>Sedan</c:v>
                  </c:pt>
                  <c:pt idx="2926">
                    <c:v>Sedan</c:v>
                  </c:pt>
                  <c:pt idx="2927">
                    <c:v>Sedan</c:v>
                  </c:pt>
                  <c:pt idx="2928">
                    <c:v>Sedan</c:v>
                  </c:pt>
                  <c:pt idx="2929">
                    <c:v>Sedan</c:v>
                  </c:pt>
                  <c:pt idx="2930">
                    <c:v>Sedan</c:v>
                  </c:pt>
                  <c:pt idx="2931">
                    <c:v>Sedan</c:v>
                  </c:pt>
                  <c:pt idx="2932">
                    <c:v>Sedan</c:v>
                  </c:pt>
                  <c:pt idx="2933">
                    <c:v>Sedan</c:v>
                  </c:pt>
                  <c:pt idx="2934">
                    <c:v>Sedan</c:v>
                  </c:pt>
                  <c:pt idx="2935">
                    <c:v>Sedan</c:v>
                  </c:pt>
                  <c:pt idx="2936">
                    <c:v>Sedan</c:v>
                  </c:pt>
                  <c:pt idx="2937">
                    <c:v>Sedan</c:v>
                  </c:pt>
                  <c:pt idx="2938">
                    <c:v>Sedan</c:v>
                  </c:pt>
                  <c:pt idx="2939">
                    <c:v>Sedan</c:v>
                  </c:pt>
                  <c:pt idx="2940">
                    <c:v>Sedan</c:v>
                  </c:pt>
                  <c:pt idx="2941">
                    <c:v>Sedan</c:v>
                  </c:pt>
                  <c:pt idx="2942">
                    <c:v>Sedan</c:v>
                  </c:pt>
                  <c:pt idx="2943">
                    <c:v>Sedan</c:v>
                  </c:pt>
                  <c:pt idx="2944">
                    <c:v>Sedan</c:v>
                  </c:pt>
                  <c:pt idx="2945">
                    <c:v>Sedan</c:v>
                  </c:pt>
                  <c:pt idx="2946">
                    <c:v>Sedan</c:v>
                  </c:pt>
                  <c:pt idx="2947">
                    <c:v>Sedan</c:v>
                  </c:pt>
                  <c:pt idx="2948">
                    <c:v>Sedan</c:v>
                  </c:pt>
                  <c:pt idx="2949">
                    <c:v>2dr Hatchback</c:v>
                  </c:pt>
                  <c:pt idx="2950">
                    <c:v>2dr Hatchback</c:v>
                  </c:pt>
                  <c:pt idx="2951">
                    <c:v>2dr Hatchback</c:v>
                  </c:pt>
                  <c:pt idx="2952">
                    <c:v>2dr Hatchback</c:v>
                  </c:pt>
                  <c:pt idx="2953">
                    <c:v>Sedan</c:v>
                  </c:pt>
                  <c:pt idx="2954">
                    <c:v>Sedan</c:v>
                  </c:pt>
                  <c:pt idx="2955">
                    <c:v>Coupe</c:v>
                  </c:pt>
                  <c:pt idx="2956">
                    <c:v>Coupe</c:v>
                  </c:pt>
                  <c:pt idx="2957">
                    <c:v>Convertible</c:v>
                  </c:pt>
                  <c:pt idx="2958">
                    <c:v>Convertible</c:v>
                  </c:pt>
                  <c:pt idx="2959">
                    <c:v>Convertible</c:v>
                  </c:pt>
                  <c:pt idx="2960">
                    <c:v>Coupe</c:v>
                  </c:pt>
                  <c:pt idx="2961">
                    <c:v>Convertible</c:v>
                  </c:pt>
                  <c:pt idx="2962">
                    <c:v>Convertible</c:v>
                  </c:pt>
                  <c:pt idx="2963">
                    <c:v>Convertible</c:v>
                  </c:pt>
                  <c:pt idx="2964">
                    <c:v>Coupe</c:v>
                  </c:pt>
                  <c:pt idx="2965">
                    <c:v>Coupe</c:v>
                  </c:pt>
                  <c:pt idx="2966">
                    <c:v>Convertible</c:v>
                  </c:pt>
                  <c:pt idx="2967">
                    <c:v>Coupe</c:v>
                  </c:pt>
                  <c:pt idx="2968">
                    <c:v>Coupe</c:v>
                  </c:pt>
                  <c:pt idx="2969">
                    <c:v>Coupe</c:v>
                  </c:pt>
                  <c:pt idx="2970">
                    <c:v>Convertible</c:v>
                  </c:pt>
                  <c:pt idx="2971">
                    <c:v>Coupe</c:v>
                  </c:pt>
                  <c:pt idx="2972">
                    <c:v>Convertible</c:v>
                  </c:pt>
                  <c:pt idx="2973">
                    <c:v>Convertible</c:v>
                  </c:pt>
                  <c:pt idx="2974">
                    <c:v>Coupe</c:v>
                  </c:pt>
                  <c:pt idx="2975">
                    <c:v>Convertible</c:v>
                  </c:pt>
                  <c:pt idx="2976">
                    <c:v>Coupe</c:v>
                  </c:pt>
                  <c:pt idx="2977">
                    <c:v>Coupe</c:v>
                  </c:pt>
                  <c:pt idx="2978">
                    <c:v>Coupe</c:v>
                  </c:pt>
                  <c:pt idx="2979">
                    <c:v>Coupe</c:v>
                  </c:pt>
                  <c:pt idx="2980">
                    <c:v>Coupe</c:v>
                  </c:pt>
                  <c:pt idx="2981">
                    <c:v>Convertible</c:v>
                  </c:pt>
                  <c:pt idx="2982">
                    <c:v>Coupe</c:v>
                  </c:pt>
                  <c:pt idx="2983">
                    <c:v>Convertible</c:v>
                  </c:pt>
                  <c:pt idx="2984">
                    <c:v>Coupe</c:v>
                  </c:pt>
                  <c:pt idx="2985">
                    <c:v>Convertible</c:v>
                  </c:pt>
                  <c:pt idx="2986">
                    <c:v>Convertible</c:v>
                  </c:pt>
                  <c:pt idx="2987">
                    <c:v>Convertible</c:v>
                  </c:pt>
                  <c:pt idx="2988">
                    <c:v>Convertible</c:v>
                  </c:pt>
                  <c:pt idx="2989">
                    <c:v>Convertible</c:v>
                  </c:pt>
                  <c:pt idx="2990">
                    <c:v>Convertible</c:v>
                  </c:pt>
                  <c:pt idx="2991">
                    <c:v>Coupe</c:v>
                  </c:pt>
                  <c:pt idx="2992">
                    <c:v>Coupe</c:v>
                  </c:pt>
                  <c:pt idx="2993">
                    <c:v>Convertible</c:v>
                  </c:pt>
                  <c:pt idx="2994">
                    <c:v>Coupe</c:v>
                  </c:pt>
                  <c:pt idx="2995">
                    <c:v>Convertible</c:v>
                  </c:pt>
                  <c:pt idx="2996">
                    <c:v>Coupe</c:v>
                  </c:pt>
                  <c:pt idx="2997">
                    <c:v>Convertible</c:v>
                  </c:pt>
                  <c:pt idx="2998">
                    <c:v>Coupe</c:v>
                  </c:pt>
                  <c:pt idx="2999">
                    <c:v>Coupe</c:v>
                  </c:pt>
                  <c:pt idx="3000">
                    <c:v>Convertible</c:v>
                  </c:pt>
                  <c:pt idx="3001">
                    <c:v>Coupe</c:v>
                  </c:pt>
                  <c:pt idx="3002">
                    <c:v>Coupe</c:v>
                  </c:pt>
                  <c:pt idx="3003">
                    <c:v>Convertible</c:v>
                  </c:pt>
                  <c:pt idx="3004">
                    <c:v>Coupe</c:v>
                  </c:pt>
                  <c:pt idx="3005">
                    <c:v>Coupe</c:v>
                  </c:pt>
                  <c:pt idx="3006">
                    <c:v>Coupe</c:v>
                  </c:pt>
                  <c:pt idx="3007">
                    <c:v>Convertible</c:v>
                  </c:pt>
                  <c:pt idx="3008">
                    <c:v>Convertible</c:v>
                  </c:pt>
                  <c:pt idx="3009">
                    <c:v>Convertible</c:v>
                  </c:pt>
                  <c:pt idx="3010">
                    <c:v>Coupe</c:v>
                  </c:pt>
                  <c:pt idx="3011">
                    <c:v>Convertible</c:v>
                  </c:pt>
                  <c:pt idx="3012">
                    <c:v>Convertible</c:v>
                  </c:pt>
                  <c:pt idx="3013">
                    <c:v>Convertible</c:v>
                  </c:pt>
                  <c:pt idx="3014">
                    <c:v>Coupe</c:v>
                  </c:pt>
                  <c:pt idx="3015">
                    <c:v>Convertible</c:v>
                  </c:pt>
                  <c:pt idx="3016">
                    <c:v>Convertible</c:v>
                  </c:pt>
                  <c:pt idx="3017">
                    <c:v>Coupe</c:v>
                  </c:pt>
                  <c:pt idx="3018">
                    <c:v>Coupe</c:v>
                  </c:pt>
                  <c:pt idx="3019">
                    <c:v>2dr Hatchback</c:v>
                  </c:pt>
                  <c:pt idx="3020">
                    <c:v>2dr Hatchback</c:v>
                  </c:pt>
                  <c:pt idx="3021">
                    <c:v>Coupe</c:v>
                  </c:pt>
                  <c:pt idx="3022">
                    <c:v>Coupe</c:v>
                  </c:pt>
                  <c:pt idx="3023">
                    <c:v>Coupe</c:v>
                  </c:pt>
                  <c:pt idx="3024">
                    <c:v>Coupe</c:v>
                  </c:pt>
                  <c:pt idx="3025">
                    <c:v>Coupe</c:v>
                  </c:pt>
                  <c:pt idx="3026">
                    <c:v>Coupe</c:v>
                  </c:pt>
                  <c:pt idx="3027">
                    <c:v>Coupe</c:v>
                  </c:pt>
                  <c:pt idx="3028">
                    <c:v>4dr SUV</c:v>
                  </c:pt>
                  <c:pt idx="3029">
                    <c:v>4dr SUV</c:v>
                  </c:pt>
                  <c:pt idx="3030">
                    <c:v>4dr SUV</c:v>
                  </c:pt>
                  <c:pt idx="3031">
                    <c:v>4dr SUV</c:v>
                  </c:pt>
                  <c:pt idx="3032">
                    <c:v>4dr SUV</c:v>
                  </c:pt>
                  <c:pt idx="3033">
                    <c:v>4dr SUV</c:v>
                  </c:pt>
                  <c:pt idx="3034">
                    <c:v>4dr SUV</c:v>
                  </c:pt>
                  <c:pt idx="3035">
                    <c:v>4dr SUV</c:v>
                  </c:pt>
                  <c:pt idx="3036">
                    <c:v>4dr SUV</c:v>
                  </c:pt>
                  <c:pt idx="3037">
                    <c:v>4dr SUV</c:v>
                  </c:pt>
                  <c:pt idx="3038">
                    <c:v>4dr SUV</c:v>
                  </c:pt>
                  <c:pt idx="3039">
                    <c:v>4dr SUV</c:v>
                  </c:pt>
                  <c:pt idx="3040">
                    <c:v>4dr SUV</c:v>
                  </c:pt>
                  <c:pt idx="3041">
                    <c:v>4dr SUV</c:v>
                  </c:pt>
                  <c:pt idx="3042">
                    <c:v>4dr SUV</c:v>
                  </c:pt>
                  <c:pt idx="3043">
                    <c:v>4dr SUV</c:v>
                  </c:pt>
                  <c:pt idx="3044">
                    <c:v>4dr SUV</c:v>
                  </c:pt>
                  <c:pt idx="3045">
                    <c:v>4dr SUV</c:v>
                  </c:pt>
                  <c:pt idx="3046">
                    <c:v>4dr SUV</c:v>
                  </c:pt>
                  <c:pt idx="3047">
                    <c:v>4dr SUV</c:v>
                  </c:pt>
                  <c:pt idx="3048">
                    <c:v>4dr SUV</c:v>
                  </c:pt>
                  <c:pt idx="3049">
                    <c:v>4dr SUV</c:v>
                  </c:pt>
                  <c:pt idx="3050">
                    <c:v>4dr SUV</c:v>
                  </c:pt>
                  <c:pt idx="3051">
                    <c:v>4dr SUV</c:v>
                  </c:pt>
                  <c:pt idx="3052">
                    <c:v>4dr SUV</c:v>
                  </c:pt>
                  <c:pt idx="3053">
                    <c:v>4dr SUV</c:v>
                  </c:pt>
                  <c:pt idx="3054">
                    <c:v>4dr SUV</c:v>
                  </c:pt>
                  <c:pt idx="3055">
                    <c:v>4dr SUV</c:v>
                  </c:pt>
                  <c:pt idx="3056">
                    <c:v>4dr SUV</c:v>
                  </c:pt>
                  <c:pt idx="3057">
                    <c:v>4dr SUV</c:v>
                  </c:pt>
                  <c:pt idx="3058">
                    <c:v>4dr SUV</c:v>
                  </c:pt>
                  <c:pt idx="3059">
                    <c:v>4dr SUV</c:v>
                  </c:pt>
                  <c:pt idx="3060">
                    <c:v>2dr Hatchback</c:v>
                  </c:pt>
                  <c:pt idx="3061">
                    <c:v>2dr Hatchback</c:v>
                  </c:pt>
                  <c:pt idx="3062">
                    <c:v>2dr Hatchback</c:v>
                  </c:pt>
                  <c:pt idx="3063">
                    <c:v>2dr Hatchback</c:v>
                  </c:pt>
                  <c:pt idx="3064">
                    <c:v>2dr Hatchback</c:v>
                  </c:pt>
                  <c:pt idx="3065">
                    <c:v>2dr Hatchback</c:v>
                  </c:pt>
                  <c:pt idx="3066">
                    <c:v>2dr Hatchback</c:v>
                  </c:pt>
                  <c:pt idx="3067">
                    <c:v>2dr Hatchback</c:v>
                  </c:pt>
                  <c:pt idx="3068">
                    <c:v>2dr Hatchback</c:v>
                  </c:pt>
                  <c:pt idx="3069">
                    <c:v>2dr Hatchback</c:v>
                  </c:pt>
                  <c:pt idx="3070">
                    <c:v>2dr Hatchback</c:v>
                  </c:pt>
                  <c:pt idx="3071">
                    <c:v>2dr Hatchback</c:v>
                  </c:pt>
                  <c:pt idx="3072">
                    <c:v>2dr Hatchback</c:v>
                  </c:pt>
                  <c:pt idx="3073">
                    <c:v>2dr Hatchback</c:v>
                  </c:pt>
                  <c:pt idx="3074">
                    <c:v>2dr Hatchback</c:v>
                  </c:pt>
                  <c:pt idx="3075">
                    <c:v>2dr Hatchback</c:v>
                  </c:pt>
                  <c:pt idx="3076">
                    <c:v>2dr Hatchback</c:v>
                  </c:pt>
                  <c:pt idx="3077">
                    <c:v>2dr Hatchback</c:v>
                  </c:pt>
                  <c:pt idx="3078">
                    <c:v>Sedan</c:v>
                  </c:pt>
                  <c:pt idx="3079">
                    <c:v>Sedan</c:v>
                  </c:pt>
                  <c:pt idx="3080">
                    <c:v>Sedan</c:v>
                  </c:pt>
                  <c:pt idx="3081">
                    <c:v>Coupe</c:v>
                  </c:pt>
                  <c:pt idx="3082">
                    <c:v>Convertible</c:v>
                  </c:pt>
                  <c:pt idx="3083">
                    <c:v>Convertible</c:v>
                  </c:pt>
                  <c:pt idx="3084">
                    <c:v>Coupe</c:v>
                  </c:pt>
                  <c:pt idx="3085">
                    <c:v>Coupe</c:v>
                  </c:pt>
                  <c:pt idx="3086">
                    <c:v>Convertible</c:v>
                  </c:pt>
                  <c:pt idx="3087">
                    <c:v>Convertible</c:v>
                  </c:pt>
                  <c:pt idx="3088">
                    <c:v>Convertible</c:v>
                  </c:pt>
                  <c:pt idx="3089">
                    <c:v>2dr Hatchback</c:v>
                  </c:pt>
                  <c:pt idx="3090">
                    <c:v>2dr Hatchback</c:v>
                  </c:pt>
                  <c:pt idx="3091">
                    <c:v>Convertible</c:v>
                  </c:pt>
                  <c:pt idx="3092">
                    <c:v>2dr Hatchback</c:v>
                  </c:pt>
                  <c:pt idx="3093">
                    <c:v>4dr Hatchback</c:v>
                  </c:pt>
                  <c:pt idx="3094">
                    <c:v>4dr Hatchback</c:v>
                  </c:pt>
                  <c:pt idx="3095">
                    <c:v>4dr Hatchback</c:v>
                  </c:pt>
                  <c:pt idx="3096">
                    <c:v>4dr Hatchback</c:v>
                  </c:pt>
                  <c:pt idx="3097">
                    <c:v>4dr Hatchback</c:v>
                  </c:pt>
                  <c:pt idx="3098">
                    <c:v>4dr Hatchback</c:v>
                  </c:pt>
                  <c:pt idx="3099">
                    <c:v>4dr Hatchback</c:v>
                  </c:pt>
                  <c:pt idx="3100">
                    <c:v>4dr Hatchback</c:v>
                  </c:pt>
                  <c:pt idx="3101">
                    <c:v>4dr Hatchback</c:v>
                  </c:pt>
                  <c:pt idx="3102">
                    <c:v>4dr Hatchback</c:v>
                  </c:pt>
                  <c:pt idx="3103">
                    <c:v>4dr Hatchback</c:v>
                  </c:pt>
                  <c:pt idx="3104">
                    <c:v>4dr Hatchback</c:v>
                  </c:pt>
                  <c:pt idx="3105">
                    <c:v>4dr Hatchback</c:v>
                  </c:pt>
                  <c:pt idx="3106">
                    <c:v>4dr Hatchback</c:v>
                  </c:pt>
                  <c:pt idx="3107">
                    <c:v>4dr Hatchback</c:v>
                  </c:pt>
                  <c:pt idx="3108">
                    <c:v>4dr Hatchback</c:v>
                  </c:pt>
                  <c:pt idx="3109">
                    <c:v>4dr Hatchback</c:v>
                  </c:pt>
                  <c:pt idx="3110">
                    <c:v>4dr Hatchback</c:v>
                  </c:pt>
                  <c:pt idx="3111">
                    <c:v>4dr Hatchback</c:v>
                  </c:pt>
                  <c:pt idx="3112">
                    <c:v>4dr Hatchback</c:v>
                  </c:pt>
                  <c:pt idx="3113">
                    <c:v>4dr Hatchback</c:v>
                  </c:pt>
                  <c:pt idx="3114">
                    <c:v>4dr Hatchback</c:v>
                  </c:pt>
                  <c:pt idx="3115">
                    <c:v>4dr Hatchback</c:v>
                  </c:pt>
                  <c:pt idx="3116">
                    <c:v>4dr Hatchback</c:v>
                  </c:pt>
                  <c:pt idx="3117">
                    <c:v>4dr SUV</c:v>
                  </c:pt>
                  <c:pt idx="3118">
                    <c:v>4dr SUV</c:v>
                  </c:pt>
                  <c:pt idx="3119">
                    <c:v>4dr SUV</c:v>
                  </c:pt>
                  <c:pt idx="3120">
                    <c:v>4dr SUV</c:v>
                  </c:pt>
                  <c:pt idx="3121">
                    <c:v>4dr SUV</c:v>
                  </c:pt>
                  <c:pt idx="3122">
                    <c:v>4dr SUV</c:v>
                  </c:pt>
                  <c:pt idx="3123">
                    <c:v>4dr SUV</c:v>
                  </c:pt>
                  <c:pt idx="3124">
                    <c:v>4dr SUV</c:v>
                  </c:pt>
                  <c:pt idx="3125">
                    <c:v>4dr SUV</c:v>
                  </c:pt>
                  <c:pt idx="3126">
                    <c:v>4dr SUV</c:v>
                  </c:pt>
                  <c:pt idx="3127">
                    <c:v>Sedan</c:v>
                  </c:pt>
                  <c:pt idx="3128">
                    <c:v>Sedan</c:v>
                  </c:pt>
                  <c:pt idx="3129">
                    <c:v>Sedan</c:v>
                  </c:pt>
                  <c:pt idx="3130">
                    <c:v>Sedan</c:v>
                  </c:pt>
                  <c:pt idx="3131">
                    <c:v>Sedan</c:v>
                  </c:pt>
                  <c:pt idx="3132">
                    <c:v>Sedan</c:v>
                  </c:pt>
                  <c:pt idx="3133">
                    <c:v>Sedan</c:v>
                  </c:pt>
                  <c:pt idx="3134">
                    <c:v>Sedan</c:v>
                  </c:pt>
                  <c:pt idx="3135">
                    <c:v>Sedan</c:v>
                  </c:pt>
                  <c:pt idx="3136">
                    <c:v>Sedan</c:v>
                  </c:pt>
                  <c:pt idx="3137">
                    <c:v>Sedan</c:v>
                  </c:pt>
                  <c:pt idx="3138">
                    <c:v>Sedan</c:v>
                  </c:pt>
                  <c:pt idx="3139">
                    <c:v>Sedan</c:v>
                  </c:pt>
                  <c:pt idx="3140">
                    <c:v>Sedan</c:v>
                  </c:pt>
                  <c:pt idx="3141">
                    <c:v>Sedan</c:v>
                  </c:pt>
                  <c:pt idx="3142">
                    <c:v>Sedan</c:v>
                  </c:pt>
                  <c:pt idx="3143">
                    <c:v>Sedan</c:v>
                  </c:pt>
                  <c:pt idx="3144">
                    <c:v>Sedan</c:v>
                  </c:pt>
                  <c:pt idx="3145">
                    <c:v>Sedan</c:v>
                  </c:pt>
                  <c:pt idx="3146">
                    <c:v>Sedan</c:v>
                  </c:pt>
                  <c:pt idx="3147">
                    <c:v>Sedan</c:v>
                  </c:pt>
                  <c:pt idx="3148">
                    <c:v>Sedan</c:v>
                  </c:pt>
                  <c:pt idx="3149">
                    <c:v>Sedan</c:v>
                  </c:pt>
                  <c:pt idx="3150">
                    <c:v>Sedan</c:v>
                  </c:pt>
                  <c:pt idx="3151">
                    <c:v>Sedan</c:v>
                  </c:pt>
                  <c:pt idx="3152">
                    <c:v>Sedan</c:v>
                  </c:pt>
                  <c:pt idx="3153">
                    <c:v>Sedan</c:v>
                  </c:pt>
                  <c:pt idx="3154">
                    <c:v>Sedan</c:v>
                  </c:pt>
                  <c:pt idx="3155">
                    <c:v>4dr Hatchback</c:v>
                  </c:pt>
                  <c:pt idx="3156">
                    <c:v>4dr Hatchback</c:v>
                  </c:pt>
                  <c:pt idx="3157">
                    <c:v>Sedan</c:v>
                  </c:pt>
                  <c:pt idx="3158">
                    <c:v>Sedan</c:v>
                  </c:pt>
                  <c:pt idx="3159">
                    <c:v>Sedan</c:v>
                  </c:pt>
                  <c:pt idx="3160">
                    <c:v>Sedan</c:v>
                  </c:pt>
                  <c:pt idx="3161">
                    <c:v>Sedan</c:v>
                  </c:pt>
                  <c:pt idx="3162">
                    <c:v>Sedan</c:v>
                  </c:pt>
                  <c:pt idx="3163">
                    <c:v>4dr Hatchback</c:v>
                  </c:pt>
                  <c:pt idx="3164">
                    <c:v>4dr Hatchback</c:v>
                  </c:pt>
                  <c:pt idx="3165">
                    <c:v>4dr Hatchback</c:v>
                  </c:pt>
                  <c:pt idx="3166">
                    <c:v>4dr Hatchback</c:v>
                  </c:pt>
                  <c:pt idx="3167">
                    <c:v>Sedan</c:v>
                  </c:pt>
                  <c:pt idx="3168">
                    <c:v>Sedan</c:v>
                  </c:pt>
                  <c:pt idx="3169">
                    <c:v>Sedan</c:v>
                  </c:pt>
                  <c:pt idx="3170">
                    <c:v>Sedan</c:v>
                  </c:pt>
                  <c:pt idx="3171">
                    <c:v>Sedan</c:v>
                  </c:pt>
                  <c:pt idx="3172">
                    <c:v>Sedan</c:v>
                  </c:pt>
                  <c:pt idx="3173">
                    <c:v>Sedan</c:v>
                  </c:pt>
                  <c:pt idx="3174">
                    <c:v>Sedan</c:v>
                  </c:pt>
                  <c:pt idx="3175">
                    <c:v>Sedan</c:v>
                  </c:pt>
                  <c:pt idx="3176">
                    <c:v>Sedan</c:v>
                  </c:pt>
                  <c:pt idx="3177">
                    <c:v>Sedan</c:v>
                  </c:pt>
                  <c:pt idx="3178">
                    <c:v>Sedan</c:v>
                  </c:pt>
                  <c:pt idx="3179">
                    <c:v>Sedan</c:v>
                  </c:pt>
                  <c:pt idx="3180">
                    <c:v>Sedan</c:v>
                  </c:pt>
                  <c:pt idx="3181">
                    <c:v>Sedan</c:v>
                  </c:pt>
                  <c:pt idx="3182">
                    <c:v>Sedan</c:v>
                  </c:pt>
                  <c:pt idx="3183">
                    <c:v>Sedan</c:v>
                  </c:pt>
                  <c:pt idx="3184">
                    <c:v>Sedan</c:v>
                  </c:pt>
                  <c:pt idx="3185">
                    <c:v>Coupe</c:v>
                  </c:pt>
                  <c:pt idx="3186">
                    <c:v>Coupe</c:v>
                  </c:pt>
                  <c:pt idx="3187">
                    <c:v>Coupe</c:v>
                  </c:pt>
                  <c:pt idx="3188">
                    <c:v>Coupe</c:v>
                  </c:pt>
                  <c:pt idx="3189">
                    <c:v>Coupe</c:v>
                  </c:pt>
                  <c:pt idx="3190">
                    <c:v>Coupe</c:v>
                  </c:pt>
                  <c:pt idx="3191">
                    <c:v>Coupe</c:v>
                  </c:pt>
                  <c:pt idx="3192">
                    <c:v>Coupe</c:v>
                  </c:pt>
                  <c:pt idx="3193">
                    <c:v>Coupe</c:v>
                  </c:pt>
                  <c:pt idx="3194">
                    <c:v>Coupe</c:v>
                  </c:pt>
                  <c:pt idx="3195">
                    <c:v>Coupe</c:v>
                  </c:pt>
                  <c:pt idx="3196">
                    <c:v>Coupe</c:v>
                  </c:pt>
                  <c:pt idx="3197">
                    <c:v>Coupe</c:v>
                  </c:pt>
                  <c:pt idx="3198">
                    <c:v>Coupe</c:v>
                  </c:pt>
                  <c:pt idx="3199">
                    <c:v>Coupe</c:v>
                  </c:pt>
                  <c:pt idx="3200">
                    <c:v>Coupe</c:v>
                  </c:pt>
                  <c:pt idx="3201">
                    <c:v>Coupe</c:v>
                  </c:pt>
                  <c:pt idx="3202">
                    <c:v>Coupe</c:v>
                  </c:pt>
                  <c:pt idx="3203">
                    <c:v>Coupe</c:v>
                  </c:pt>
                  <c:pt idx="3204">
                    <c:v>Coupe</c:v>
                  </c:pt>
                  <c:pt idx="3205">
                    <c:v>Coupe</c:v>
                  </c:pt>
                  <c:pt idx="3206">
                    <c:v>Wagon</c:v>
                  </c:pt>
                  <c:pt idx="3207">
                    <c:v>Wagon</c:v>
                  </c:pt>
                  <c:pt idx="3208">
                    <c:v>Wagon</c:v>
                  </c:pt>
                  <c:pt idx="3209">
                    <c:v>Sedan</c:v>
                  </c:pt>
                  <c:pt idx="3210">
                    <c:v>Sedan</c:v>
                  </c:pt>
                  <c:pt idx="3211">
                    <c:v>Sedan</c:v>
                  </c:pt>
                  <c:pt idx="3212">
                    <c:v>Wagon</c:v>
                  </c:pt>
                  <c:pt idx="3213">
                    <c:v>Wagon</c:v>
                  </c:pt>
                  <c:pt idx="3214">
                    <c:v>Wagon</c:v>
                  </c:pt>
                  <c:pt idx="3215">
                    <c:v>Wagon</c:v>
                  </c:pt>
                  <c:pt idx="3216">
                    <c:v>Wagon</c:v>
                  </c:pt>
                  <c:pt idx="3217">
                    <c:v>Wagon</c:v>
                  </c:pt>
                  <c:pt idx="3218">
                    <c:v>Wagon</c:v>
                  </c:pt>
                  <c:pt idx="3219">
                    <c:v>Wagon</c:v>
                  </c:pt>
                  <c:pt idx="3220">
                    <c:v>Wagon</c:v>
                  </c:pt>
                  <c:pt idx="3221">
                    <c:v>Wagon</c:v>
                  </c:pt>
                  <c:pt idx="3222">
                    <c:v>Wagon</c:v>
                  </c:pt>
                  <c:pt idx="3223">
                    <c:v>Wagon</c:v>
                  </c:pt>
                  <c:pt idx="3224">
                    <c:v>Wagon</c:v>
                  </c:pt>
                  <c:pt idx="3225">
                    <c:v>Wagon</c:v>
                  </c:pt>
                  <c:pt idx="3226">
                    <c:v>Wagon</c:v>
                  </c:pt>
                  <c:pt idx="3227">
                    <c:v>Wagon</c:v>
                  </c:pt>
                  <c:pt idx="3228">
                    <c:v>Wagon</c:v>
                  </c:pt>
                  <c:pt idx="3229">
                    <c:v>Wagon</c:v>
                  </c:pt>
                  <c:pt idx="3230">
                    <c:v>Wagon</c:v>
                  </c:pt>
                  <c:pt idx="3231">
                    <c:v>Wagon</c:v>
                  </c:pt>
                  <c:pt idx="3232">
                    <c:v>Wagon</c:v>
                  </c:pt>
                  <c:pt idx="3233">
                    <c:v>Wagon</c:v>
                  </c:pt>
                  <c:pt idx="3234">
                    <c:v>Sedan</c:v>
                  </c:pt>
                  <c:pt idx="3235">
                    <c:v>Sedan</c:v>
                  </c:pt>
                  <c:pt idx="3236">
                    <c:v>Sedan</c:v>
                  </c:pt>
                  <c:pt idx="3237">
                    <c:v>Sedan</c:v>
                  </c:pt>
                  <c:pt idx="3238">
                    <c:v>Sedan</c:v>
                  </c:pt>
                  <c:pt idx="3239">
                    <c:v>Sedan</c:v>
                  </c:pt>
                  <c:pt idx="3240">
                    <c:v>Sedan</c:v>
                  </c:pt>
                  <c:pt idx="3241">
                    <c:v>Sedan</c:v>
                  </c:pt>
                  <c:pt idx="3242">
                    <c:v>Sedan</c:v>
                  </c:pt>
                  <c:pt idx="3243">
                    <c:v>Sedan</c:v>
                  </c:pt>
                  <c:pt idx="3244">
                    <c:v>Sedan</c:v>
                  </c:pt>
                  <c:pt idx="3245">
                    <c:v>Sedan</c:v>
                  </c:pt>
                  <c:pt idx="3246">
                    <c:v>Sedan</c:v>
                  </c:pt>
                  <c:pt idx="3247">
                    <c:v>Sedan</c:v>
                  </c:pt>
                  <c:pt idx="3248">
                    <c:v>Sedan</c:v>
                  </c:pt>
                  <c:pt idx="3249">
                    <c:v>Sedan</c:v>
                  </c:pt>
                  <c:pt idx="3250">
                    <c:v>Sedan</c:v>
                  </c:pt>
                  <c:pt idx="3251">
                    <c:v>Sedan</c:v>
                  </c:pt>
                  <c:pt idx="3252">
                    <c:v>Sedan</c:v>
                  </c:pt>
                  <c:pt idx="3253">
                    <c:v>Sedan</c:v>
                  </c:pt>
                  <c:pt idx="3254">
                    <c:v>Sedan</c:v>
                  </c:pt>
                  <c:pt idx="3255">
                    <c:v>Sedan</c:v>
                  </c:pt>
                  <c:pt idx="3256">
                    <c:v>Sedan</c:v>
                  </c:pt>
                  <c:pt idx="3257">
                    <c:v>Sedan</c:v>
                  </c:pt>
                  <c:pt idx="3258">
                    <c:v>Sedan</c:v>
                  </c:pt>
                  <c:pt idx="3259">
                    <c:v>Sedan</c:v>
                  </c:pt>
                  <c:pt idx="3260">
                    <c:v>Sedan</c:v>
                  </c:pt>
                  <c:pt idx="3261">
                    <c:v>Sedan</c:v>
                  </c:pt>
                  <c:pt idx="3262">
                    <c:v>Sedan</c:v>
                  </c:pt>
                  <c:pt idx="3263">
                    <c:v>Sedan</c:v>
                  </c:pt>
                  <c:pt idx="3264">
                    <c:v>Sedan</c:v>
                  </c:pt>
                  <c:pt idx="3265">
                    <c:v>Sedan</c:v>
                  </c:pt>
                  <c:pt idx="3266">
                    <c:v>Sedan</c:v>
                  </c:pt>
                  <c:pt idx="3267">
                    <c:v>Sedan</c:v>
                  </c:pt>
                  <c:pt idx="3268">
                    <c:v>Sedan</c:v>
                  </c:pt>
                  <c:pt idx="3269">
                    <c:v>Sedan</c:v>
                  </c:pt>
                  <c:pt idx="3270">
                    <c:v>Sedan</c:v>
                  </c:pt>
                  <c:pt idx="3271">
                    <c:v>Sedan</c:v>
                  </c:pt>
                  <c:pt idx="3272">
                    <c:v>Sedan</c:v>
                  </c:pt>
                  <c:pt idx="3273">
                    <c:v>Sedan</c:v>
                  </c:pt>
                  <c:pt idx="3274">
                    <c:v>Sedan</c:v>
                  </c:pt>
                  <c:pt idx="3275">
                    <c:v>Sedan</c:v>
                  </c:pt>
                  <c:pt idx="3276">
                    <c:v>Wagon</c:v>
                  </c:pt>
                  <c:pt idx="3277">
                    <c:v>Wagon</c:v>
                  </c:pt>
                  <c:pt idx="3278">
                    <c:v>Wagon</c:v>
                  </c:pt>
                  <c:pt idx="3279">
                    <c:v>Wagon</c:v>
                  </c:pt>
                  <c:pt idx="3280">
                    <c:v>Wagon</c:v>
                  </c:pt>
                  <c:pt idx="3281">
                    <c:v>Wagon</c:v>
                  </c:pt>
                  <c:pt idx="3282">
                    <c:v>Wagon</c:v>
                  </c:pt>
                  <c:pt idx="3283">
                    <c:v>Wagon</c:v>
                  </c:pt>
                  <c:pt idx="3284">
                    <c:v>Wagon</c:v>
                  </c:pt>
                  <c:pt idx="3285">
                    <c:v>Wagon</c:v>
                  </c:pt>
                  <c:pt idx="3286">
                    <c:v>Wagon</c:v>
                  </c:pt>
                  <c:pt idx="3287">
                    <c:v>Wagon</c:v>
                  </c:pt>
                  <c:pt idx="3288">
                    <c:v>Wagon</c:v>
                  </c:pt>
                  <c:pt idx="3289">
                    <c:v>Sedan</c:v>
                  </c:pt>
                  <c:pt idx="3290">
                    <c:v>Sedan</c:v>
                  </c:pt>
                  <c:pt idx="3291">
                    <c:v>Sedan</c:v>
                  </c:pt>
                  <c:pt idx="3292">
                    <c:v>Coupe</c:v>
                  </c:pt>
                  <c:pt idx="3293">
                    <c:v>Coupe</c:v>
                  </c:pt>
                  <c:pt idx="3294">
                    <c:v>Coupe</c:v>
                  </c:pt>
                  <c:pt idx="3295">
                    <c:v>Coupe</c:v>
                  </c:pt>
                  <c:pt idx="3296">
                    <c:v>Sedan</c:v>
                  </c:pt>
                  <c:pt idx="3297">
                    <c:v>Sedan</c:v>
                  </c:pt>
                  <c:pt idx="3298">
                    <c:v>Coupe</c:v>
                  </c:pt>
                  <c:pt idx="3299">
                    <c:v>Sedan</c:v>
                  </c:pt>
                  <c:pt idx="3300">
                    <c:v>Coupe</c:v>
                  </c:pt>
                  <c:pt idx="3301">
                    <c:v>Coupe</c:v>
                  </c:pt>
                  <c:pt idx="3302">
                    <c:v>Coupe</c:v>
                  </c:pt>
                  <c:pt idx="3303">
                    <c:v>Sedan</c:v>
                  </c:pt>
                  <c:pt idx="3304">
                    <c:v>Sedan</c:v>
                  </c:pt>
                  <c:pt idx="3305">
                    <c:v>Sedan</c:v>
                  </c:pt>
                  <c:pt idx="3306">
                    <c:v>Wagon</c:v>
                  </c:pt>
                  <c:pt idx="3307">
                    <c:v>Wagon</c:v>
                  </c:pt>
                  <c:pt idx="3308">
                    <c:v>Sedan</c:v>
                  </c:pt>
                  <c:pt idx="3309">
                    <c:v>Sedan</c:v>
                  </c:pt>
                  <c:pt idx="3310">
                    <c:v>Wagon</c:v>
                  </c:pt>
                  <c:pt idx="3311">
                    <c:v>Wagon</c:v>
                  </c:pt>
                  <c:pt idx="3312">
                    <c:v>Sedan</c:v>
                  </c:pt>
                  <c:pt idx="3313">
                    <c:v>Sedan</c:v>
                  </c:pt>
                  <c:pt idx="3314">
                    <c:v>Sedan</c:v>
                  </c:pt>
                  <c:pt idx="3315">
                    <c:v>Wagon</c:v>
                  </c:pt>
                  <c:pt idx="3316">
                    <c:v>Wagon</c:v>
                  </c:pt>
                  <c:pt idx="3317">
                    <c:v>Coupe</c:v>
                  </c:pt>
                  <c:pt idx="3318">
                    <c:v>Convertible</c:v>
                  </c:pt>
                  <c:pt idx="3319">
                    <c:v>Sedan</c:v>
                  </c:pt>
                  <c:pt idx="3320">
                    <c:v>Sedan</c:v>
                  </c:pt>
                  <c:pt idx="3321">
                    <c:v>Coupe</c:v>
                  </c:pt>
                  <c:pt idx="3322">
                    <c:v>Sedan</c:v>
                  </c:pt>
                  <c:pt idx="3323">
                    <c:v>Coupe</c:v>
                  </c:pt>
                  <c:pt idx="3324">
                    <c:v>Sedan</c:v>
                  </c:pt>
                  <c:pt idx="3325">
                    <c:v>Sedan</c:v>
                  </c:pt>
                  <c:pt idx="3326">
                    <c:v>Sedan</c:v>
                  </c:pt>
                  <c:pt idx="3327">
                    <c:v>Sedan</c:v>
                  </c:pt>
                  <c:pt idx="3328">
                    <c:v>Sedan</c:v>
                  </c:pt>
                  <c:pt idx="3329">
                    <c:v>Sedan</c:v>
                  </c:pt>
                  <c:pt idx="3330">
                    <c:v>4dr SUV</c:v>
                  </c:pt>
                  <c:pt idx="3331">
                    <c:v>4dr SUV</c:v>
                  </c:pt>
                  <c:pt idx="3332">
                    <c:v>4dr SUV</c:v>
                  </c:pt>
                  <c:pt idx="3333">
                    <c:v>4dr SUV</c:v>
                  </c:pt>
                  <c:pt idx="3334">
                    <c:v>4dr SUV</c:v>
                  </c:pt>
                  <c:pt idx="3335">
                    <c:v>4dr SUV</c:v>
                  </c:pt>
                  <c:pt idx="3336">
                    <c:v>4dr SUV</c:v>
                  </c:pt>
                  <c:pt idx="3337">
                    <c:v>4dr SUV</c:v>
                  </c:pt>
                  <c:pt idx="3338">
                    <c:v>4dr SUV</c:v>
                  </c:pt>
                  <c:pt idx="3339">
                    <c:v>4dr SUV</c:v>
                  </c:pt>
                  <c:pt idx="3340">
                    <c:v>4dr SUV</c:v>
                  </c:pt>
                  <c:pt idx="3341">
                    <c:v>4dr SUV</c:v>
                  </c:pt>
                  <c:pt idx="3342">
                    <c:v>4dr SUV</c:v>
                  </c:pt>
                  <c:pt idx="3343">
                    <c:v>4dr SUV</c:v>
                  </c:pt>
                  <c:pt idx="3344">
                    <c:v>4dr SUV</c:v>
                  </c:pt>
                  <c:pt idx="3345">
                    <c:v>4dr SUV</c:v>
                  </c:pt>
                  <c:pt idx="3346">
                    <c:v>4dr SUV</c:v>
                  </c:pt>
                  <c:pt idx="3347">
                    <c:v>4dr SUV</c:v>
                  </c:pt>
                  <c:pt idx="3348">
                    <c:v>4dr SUV</c:v>
                  </c:pt>
                  <c:pt idx="3349">
                    <c:v>4dr SUV</c:v>
                  </c:pt>
                  <c:pt idx="3350">
                    <c:v>4dr SUV</c:v>
                  </c:pt>
                  <c:pt idx="3351">
                    <c:v>4dr SUV</c:v>
                  </c:pt>
                  <c:pt idx="3352">
                    <c:v>4dr SUV</c:v>
                  </c:pt>
                  <c:pt idx="3353">
                    <c:v>4dr SUV</c:v>
                  </c:pt>
                  <c:pt idx="3354">
                    <c:v>4dr SUV</c:v>
                  </c:pt>
                  <c:pt idx="3355">
                    <c:v>4dr SUV</c:v>
                  </c:pt>
                  <c:pt idx="3356">
                    <c:v>4dr SUV</c:v>
                  </c:pt>
                  <c:pt idx="3357">
                    <c:v>4dr SUV</c:v>
                  </c:pt>
                  <c:pt idx="3358">
                    <c:v>4dr SUV</c:v>
                  </c:pt>
                  <c:pt idx="3359">
                    <c:v>4dr SUV</c:v>
                  </c:pt>
                  <c:pt idx="3360">
                    <c:v>4dr SUV</c:v>
                  </c:pt>
                  <c:pt idx="3361">
                    <c:v>4dr SUV</c:v>
                  </c:pt>
                  <c:pt idx="3362">
                    <c:v>4dr SUV</c:v>
                  </c:pt>
                  <c:pt idx="3363">
                    <c:v>4dr SUV</c:v>
                  </c:pt>
                  <c:pt idx="3364">
                    <c:v>4dr SUV</c:v>
                  </c:pt>
                  <c:pt idx="3365">
                    <c:v>4dr SUV</c:v>
                  </c:pt>
                  <c:pt idx="3366">
                    <c:v>4dr SUV</c:v>
                  </c:pt>
                  <c:pt idx="3367">
                    <c:v>4dr SUV</c:v>
                  </c:pt>
                  <c:pt idx="3368">
                    <c:v>4dr SUV</c:v>
                  </c:pt>
                  <c:pt idx="3369">
                    <c:v>4dr SUV</c:v>
                  </c:pt>
                  <c:pt idx="3370">
                    <c:v>4dr SUV</c:v>
                  </c:pt>
                  <c:pt idx="3371">
                    <c:v>4dr SUV</c:v>
                  </c:pt>
                  <c:pt idx="3372">
                    <c:v>4dr SUV</c:v>
                  </c:pt>
                  <c:pt idx="3373">
                    <c:v>4dr SUV</c:v>
                  </c:pt>
                  <c:pt idx="3374">
                    <c:v>4dr SUV</c:v>
                  </c:pt>
                  <c:pt idx="3375">
                    <c:v>4dr SUV</c:v>
                  </c:pt>
                  <c:pt idx="3376">
                    <c:v>4dr SUV</c:v>
                  </c:pt>
                  <c:pt idx="3377">
                    <c:v>4dr SUV</c:v>
                  </c:pt>
                  <c:pt idx="3378">
                    <c:v>4dr SUV</c:v>
                  </c:pt>
                  <c:pt idx="3379">
                    <c:v>4dr SUV</c:v>
                  </c:pt>
                  <c:pt idx="3380">
                    <c:v>4dr SUV</c:v>
                  </c:pt>
                  <c:pt idx="3381">
                    <c:v>4dr SUV</c:v>
                  </c:pt>
                  <c:pt idx="3382">
                    <c:v>4dr SUV</c:v>
                  </c:pt>
                  <c:pt idx="3383">
                    <c:v>4dr SUV</c:v>
                  </c:pt>
                  <c:pt idx="3384">
                    <c:v>4dr SUV</c:v>
                  </c:pt>
                  <c:pt idx="3385">
                    <c:v>4dr SUV</c:v>
                  </c:pt>
                  <c:pt idx="3386">
                    <c:v>4dr SUV</c:v>
                  </c:pt>
                  <c:pt idx="3387">
                    <c:v>4dr SUV</c:v>
                  </c:pt>
                  <c:pt idx="3388">
                    <c:v>4dr SUV</c:v>
                  </c:pt>
                  <c:pt idx="3389">
                    <c:v>4dr SUV</c:v>
                  </c:pt>
                  <c:pt idx="3390">
                    <c:v>4dr SUV</c:v>
                  </c:pt>
                  <c:pt idx="3391">
                    <c:v>4dr SUV</c:v>
                  </c:pt>
                  <c:pt idx="3392">
                    <c:v>4dr SUV</c:v>
                  </c:pt>
                  <c:pt idx="3393">
                    <c:v>4dr SUV</c:v>
                  </c:pt>
                  <c:pt idx="3394">
                    <c:v>4dr SUV</c:v>
                  </c:pt>
                  <c:pt idx="3395">
                    <c:v>4dr SUV</c:v>
                  </c:pt>
                  <c:pt idx="3396">
                    <c:v>4dr SUV</c:v>
                  </c:pt>
                  <c:pt idx="3397">
                    <c:v>4dr SUV</c:v>
                  </c:pt>
                  <c:pt idx="3398">
                    <c:v>4dr SUV</c:v>
                  </c:pt>
                  <c:pt idx="3399">
                    <c:v>4dr SUV</c:v>
                  </c:pt>
                  <c:pt idx="3400">
                    <c:v>4dr SUV</c:v>
                  </c:pt>
                  <c:pt idx="3401">
                    <c:v>4dr SUV</c:v>
                  </c:pt>
                  <c:pt idx="3402">
                    <c:v>4dr SUV</c:v>
                  </c:pt>
                  <c:pt idx="3403">
                    <c:v>4dr SUV</c:v>
                  </c:pt>
                  <c:pt idx="3404">
                    <c:v>4dr SUV</c:v>
                  </c:pt>
                  <c:pt idx="3405">
                    <c:v>4dr SUV</c:v>
                  </c:pt>
                  <c:pt idx="3406">
                    <c:v>4dr SUV</c:v>
                  </c:pt>
                  <c:pt idx="3407">
                    <c:v>4dr SUV</c:v>
                  </c:pt>
                  <c:pt idx="3408">
                    <c:v>4dr SUV</c:v>
                  </c:pt>
                  <c:pt idx="3409">
                    <c:v>4dr SUV</c:v>
                  </c:pt>
                  <c:pt idx="3410">
                    <c:v>Extended Cab Pickup</c:v>
                  </c:pt>
                  <c:pt idx="3411">
                    <c:v>Extended Cab Pickup</c:v>
                  </c:pt>
                  <c:pt idx="3412">
                    <c:v>Extended Cab Pickup</c:v>
                  </c:pt>
                  <c:pt idx="3413">
                    <c:v>Crew Cab Pickup</c:v>
                  </c:pt>
                  <c:pt idx="3414">
                    <c:v>Extended Cab Pickup</c:v>
                  </c:pt>
                  <c:pt idx="3415">
                    <c:v>Extended Cab Pickup</c:v>
                  </c:pt>
                  <c:pt idx="3416">
                    <c:v>Crew Cab Pickup</c:v>
                  </c:pt>
                  <c:pt idx="3417">
                    <c:v>Extended Cab Pickup</c:v>
                  </c:pt>
                  <c:pt idx="3418">
                    <c:v>Crew Cab Pickup</c:v>
                  </c:pt>
                  <c:pt idx="3419">
                    <c:v>Crew Cab Pickup</c:v>
                  </c:pt>
                  <c:pt idx="3420">
                    <c:v>Crew Cab Pickup</c:v>
                  </c:pt>
                  <c:pt idx="3421">
                    <c:v>Extended Cab Pickup</c:v>
                  </c:pt>
                  <c:pt idx="3422">
                    <c:v>Extended Cab Pickup</c:v>
                  </c:pt>
                  <c:pt idx="3423">
                    <c:v>Crew Cab Pickup</c:v>
                  </c:pt>
                  <c:pt idx="3424">
                    <c:v>Crew Cab Pickup</c:v>
                  </c:pt>
                  <c:pt idx="3425">
                    <c:v>Crew Cab Pickup</c:v>
                  </c:pt>
                  <c:pt idx="3426">
                    <c:v>Crew Cab Pickup</c:v>
                  </c:pt>
                  <c:pt idx="3427">
                    <c:v>Extended Cab Pickup</c:v>
                  </c:pt>
                  <c:pt idx="3428">
                    <c:v>Crew Cab Pickup</c:v>
                  </c:pt>
                  <c:pt idx="3429">
                    <c:v>Crew Cab Pickup</c:v>
                  </c:pt>
                  <c:pt idx="3430">
                    <c:v>Crew Cab Pickup</c:v>
                  </c:pt>
                  <c:pt idx="3431">
                    <c:v>Crew Cab Pickup</c:v>
                  </c:pt>
                  <c:pt idx="3432">
                    <c:v>Extended Cab Pickup</c:v>
                  </c:pt>
                  <c:pt idx="3433">
                    <c:v>Crew Cab Pickup</c:v>
                  </c:pt>
                  <c:pt idx="3434">
                    <c:v>Extended Cab Pickup</c:v>
                  </c:pt>
                  <c:pt idx="3435">
                    <c:v>Extended Cab Pickup</c:v>
                  </c:pt>
                  <c:pt idx="3436">
                    <c:v>Crew Cab Pickup</c:v>
                  </c:pt>
                  <c:pt idx="3437">
                    <c:v>Extended Cab Pickup</c:v>
                  </c:pt>
                  <c:pt idx="3438">
                    <c:v>Crew Cab Pickup</c:v>
                  </c:pt>
                  <c:pt idx="3439">
                    <c:v>Extended Cab Pickup</c:v>
                  </c:pt>
                  <c:pt idx="3440">
                    <c:v>Extended Cab Pickup</c:v>
                  </c:pt>
                  <c:pt idx="3441">
                    <c:v>Extended Cab Pickup</c:v>
                  </c:pt>
                  <c:pt idx="3442">
                    <c:v>Crew Cab Pickup</c:v>
                  </c:pt>
                  <c:pt idx="3443">
                    <c:v>Crew Cab Pickup</c:v>
                  </c:pt>
                  <c:pt idx="3444">
                    <c:v>Extended Cab Pickup</c:v>
                  </c:pt>
                  <c:pt idx="3445">
                    <c:v>Crew Cab Pickup</c:v>
                  </c:pt>
                  <c:pt idx="3446">
                    <c:v>Crew Cab Pickup</c:v>
                  </c:pt>
                  <c:pt idx="3447">
                    <c:v>Crew Cab Pickup</c:v>
                  </c:pt>
                  <c:pt idx="3448">
                    <c:v>Extended Cab Pickup</c:v>
                  </c:pt>
                  <c:pt idx="3449">
                    <c:v>Crew Cab Pickup</c:v>
                  </c:pt>
                  <c:pt idx="3450">
                    <c:v>Extended Cab Pickup</c:v>
                  </c:pt>
                  <c:pt idx="3451">
                    <c:v>Extended Cab Pickup</c:v>
                  </c:pt>
                  <c:pt idx="3452">
                    <c:v>Crew Cab Pickup</c:v>
                  </c:pt>
                  <c:pt idx="3453">
                    <c:v>Extended Cab Pickup</c:v>
                  </c:pt>
                  <c:pt idx="3454">
                    <c:v>Crew Cab Pickup</c:v>
                  </c:pt>
                  <c:pt idx="3455">
                    <c:v>Extended Cab Pickup</c:v>
                  </c:pt>
                  <c:pt idx="3456">
                    <c:v>Extended Cab Pickup</c:v>
                  </c:pt>
                  <c:pt idx="3457">
                    <c:v>Extended Cab Pickup</c:v>
                  </c:pt>
                  <c:pt idx="3458">
                    <c:v>Crew Cab Pickup</c:v>
                  </c:pt>
                  <c:pt idx="3459">
                    <c:v>Extended Cab Pickup</c:v>
                  </c:pt>
                  <c:pt idx="3460">
                    <c:v>Crew Cab Pickup</c:v>
                  </c:pt>
                  <c:pt idx="3461">
                    <c:v>Extended Cab Pickup</c:v>
                  </c:pt>
                  <c:pt idx="3462">
                    <c:v>Crew Cab Pickup</c:v>
                  </c:pt>
                  <c:pt idx="3463">
                    <c:v>Crew Cab Pickup</c:v>
                  </c:pt>
                  <c:pt idx="3464">
                    <c:v>Extended Cab Pickup</c:v>
                  </c:pt>
                  <c:pt idx="3465">
                    <c:v>Extended Cab Pickup</c:v>
                  </c:pt>
                  <c:pt idx="3466">
                    <c:v>Extended Cab Pickup</c:v>
                  </c:pt>
                  <c:pt idx="3467">
                    <c:v>Crew Cab Pickup</c:v>
                  </c:pt>
                  <c:pt idx="3468">
                    <c:v>Extended Cab Pickup</c:v>
                  </c:pt>
                  <c:pt idx="3469">
                    <c:v>Crew Cab Pickup</c:v>
                  </c:pt>
                  <c:pt idx="3470">
                    <c:v>Extended Cab Pickup</c:v>
                  </c:pt>
                  <c:pt idx="3471">
                    <c:v>Crew Cab Pickup</c:v>
                  </c:pt>
                  <c:pt idx="3472">
                    <c:v>Crew Cab Pickup</c:v>
                  </c:pt>
                  <c:pt idx="3473">
                    <c:v>Crew Cab Pickup</c:v>
                  </c:pt>
                  <c:pt idx="3474">
                    <c:v>Crew Cab Pickup</c:v>
                  </c:pt>
                  <c:pt idx="3475">
                    <c:v>Sedan</c:v>
                  </c:pt>
                  <c:pt idx="3476">
                    <c:v>Sedan</c:v>
                  </c:pt>
                  <c:pt idx="3477">
                    <c:v>Sedan</c:v>
                  </c:pt>
                  <c:pt idx="3478">
                    <c:v>Sedan</c:v>
                  </c:pt>
                  <c:pt idx="3479">
                    <c:v>Sedan</c:v>
                  </c:pt>
                  <c:pt idx="3480">
                    <c:v>Sedan</c:v>
                  </c:pt>
                  <c:pt idx="3481">
                    <c:v>Sedan</c:v>
                  </c:pt>
                  <c:pt idx="3482">
                    <c:v>Sedan</c:v>
                  </c:pt>
                  <c:pt idx="3483">
                    <c:v>Sedan</c:v>
                  </c:pt>
                  <c:pt idx="3484">
                    <c:v>Sedan</c:v>
                  </c:pt>
                  <c:pt idx="3485">
                    <c:v>Sedan</c:v>
                  </c:pt>
                  <c:pt idx="3486">
                    <c:v>Sedan</c:v>
                  </c:pt>
                  <c:pt idx="3487">
                    <c:v>Sedan</c:v>
                  </c:pt>
                  <c:pt idx="3488">
                    <c:v>Sedan</c:v>
                  </c:pt>
                  <c:pt idx="3489">
                    <c:v>Sedan</c:v>
                  </c:pt>
                  <c:pt idx="3490">
                    <c:v>Sedan</c:v>
                  </c:pt>
                  <c:pt idx="3491">
                    <c:v>Sedan</c:v>
                  </c:pt>
                  <c:pt idx="3492">
                    <c:v>Sedan</c:v>
                  </c:pt>
                  <c:pt idx="3493">
                    <c:v>Sedan</c:v>
                  </c:pt>
                  <c:pt idx="3494">
                    <c:v>Sedan</c:v>
                  </c:pt>
                  <c:pt idx="3495">
                    <c:v>Sedan</c:v>
                  </c:pt>
                  <c:pt idx="3496">
                    <c:v>Convertible</c:v>
                  </c:pt>
                  <c:pt idx="3497">
                    <c:v>2dr Hatchback</c:v>
                  </c:pt>
                  <c:pt idx="3498">
                    <c:v>2dr Hatchback</c:v>
                  </c:pt>
                  <c:pt idx="3499">
                    <c:v>2dr Hatchback</c:v>
                  </c:pt>
                  <c:pt idx="3500">
                    <c:v>2dr Hatchback</c:v>
                  </c:pt>
                  <c:pt idx="3501">
                    <c:v>2dr Hatchback</c:v>
                  </c:pt>
                  <c:pt idx="3502">
                    <c:v>2dr Hatchback</c:v>
                  </c:pt>
                  <c:pt idx="3503">
                    <c:v>2dr Hatchback</c:v>
                  </c:pt>
                  <c:pt idx="3504">
                    <c:v>2dr Hatchback</c:v>
                  </c:pt>
                  <c:pt idx="3505">
                    <c:v>2dr Hatchback</c:v>
                  </c:pt>
                  <c:pt idx="3506">
                    <c:v>2dr Hatchback</c:v>
                  </c:pt>
                  <c:pt idx="3507">
                    <c:v>2dr Hatchback</c:v>
                  </c:pt>
                  <c:pt idx="3508">
                    <c:v>2dr Hatchback</c:v>
                  </c:pt>
                  <c:pt idx="3509">
                    <c:v>2dr Hatchback</c:v>
                  </c:pt>
                  <c:pt idx="3510">
                    <c:v>2dr Hatchback</c:v>
                  </c:pt>
                  <c:pt idx="3511">
                    <c:v>Coupe</c:v>
                  </c:pt>
                  <c:pt idx="3512">
                    <c:v>Convertible</c:v>
                  </c:pt>
                  <c:pt idx="3513">
                    <c:v>Coupe</c:v>
                  </c:pt>
                  <c:pt idx="3514">
                    <c:v>Coupe</c:v>
                  </c:pt>
                  <c:pt idx="3515">
                    <c:v>Coupe</c:v>
                  </c:pt>
                  <c:pt idx="3516">
                    <c:v>Convertible</c:v>
                  </c:pt>
                  <c:pt idx="3517">
                    <c:v>Coupe</c:v>
                  </c:pt>
                  <c:pt idx="3518">
                    <c:v>Convertible</c:v>
                  </c:pt>
                  <c:pt idx="3519">
                    <c:v>Coupe</c:v>
                  </c:pt>
                  <c:pt idx="3520">
                    <c:v>Convertible</c:v>
                  </c:pt>
                  <c:pt idx="3521">
                    <c:v>Coupe</c:v>
                  </c:pt>
                  <c:pt idx="3522">
                    <c:v>Coupe</c:v>
                  </c:pt>
                  <c:pt idx="3523">
                    <c:v>Coupe</c:v>
                  </c:pt>
                  <c:pt idx="3524">
                    <c:v>Convertible</c:v>
                  </c:pt>
                  <c:pt idx="3525">
                    <c:v>Convertible</c:v>
                  </c:pt>
                  <c:pt idx="3526">
                    <c:v>Convertible</c:v>
                  </c:pt>
                  <c:pt idx="3527">
                    <c:v>Convertible</c:v>
                  </c:pt>
                  <c:pt idx="3528">
                    <c:v>Coupe</c:v>
                  </c:pt>
                  <c:pt idx="3529">
                    <c:v>Coupe</c:v>
                  </c:pt>
                  <c:pt idx="3530">
                    <c:v>Convertible</c:v>
                  </c:pt>
                  <c:pt idx="3531">
                    <c:v>Coupe</c:v>
                  </c:pt>
                  <c:pt idx="3532">
                    <c:v>Coupe</c:v>
                  </c:pt>
                  <c:pt idx="3533">
                    <c:v>Convertible</c:v>
                  </c:pt>
                  <c:pt idx="3534">
                    <c:v>Convertible</c:v>
                  </c:pt>
                  <c:pt idx="3535">
                    <c:v>Coupe</c:v>
                  </c:pt>
                  <c:pt idx="3536">
                    <c:v>Coupe</c:v>
                  </c:pt>
                  <c:pt idx="3537">
                    <c:v>Convertible</c:v>
                  </c:pt>
                  <c:pt idx="3538">
                    <c:v>Convertible</c:v>
                  </c:pt>
                  <c:pt idx="3539">
                    <c:v>Coupe</c:v>
                  </c:pt>
                  <c:pt idx="3540">
                    <c:v>Convertible</c:v>
                  </c:pt>
                  <c:pt idx="3541">
                    <c:v>Coupe</c:v>
                  </c:pt>
                  <c:pt idx="3542">
                    <c:v>2dr SUV</c:v>
                  </c:pt>
                  <c:pt idx="3543">
                    <c:v>2dr SUV</c:v>
                  </c:pt>
                  <c:pt idx="3544">
                    <c:v>Convertible SUV</c:v>
                  </c:pt>
                  <c:pt idx="3545">
                    <c:v>2dr SUV</c:v>
                  </c:pt>
                  <c:pt idx="3546">
                    <c:v>Sedan</c:v>
                  </c:pt>
                  <c:pt idx="3547">
                    <c:v>Sedan</c:v>
                  </c:pt>
                  <c:pt idx="3548">
                    <c:v>Sedan</c:v>
                  </c:pt>
                  <c:pt idx="3549">
                    <c:v>Sedan</c:v>
                  </c:pt>
                  <c:pt idx="3550">
                    <c:v>Sedan</c:v>
                  </c:pt>
                  <c:pt idx="3551">
                    <c:v>Sedan</c:v>
                  </c:pt>
                  <c:pt idx="3552">
                    <c:v>Sedan</c:v>
                  </c:pt>
                  <c:pt idx="3553">
                    <c:v>Sedan</c:v>
                  </c:pt>
                  <c:pt idx="3554">
                    <c:v>Sedan</c:v>
                  </c:pt>
                  <c:pt idx="3555">
                    <c:v>Sedan</c:v>
                  </c:pt>
                  <c:pt idx="3556">
                    <c:v>Coupe</c:v>
                  </c:pt>
                  <c:pt idx="3557">
                    <c:v>Sedan</c:v>
                  </c:pt>
                  <c:pt idx="3558">
                    <c:v>Sedan</c:v>
                  </c:pt>
                  <c:pt idx="3559">
                    <c:v>Sedan</c:v>
                  </c:pt>
                  <c:pt idx="3560">
                    <c:v>Sedan</c:v>
                  </c:pt>
                  <c:pt idx="3561">
                    <c:v>Sedan</c:v>
                  </c:pt>
                  <c:pt idx="3562">
                    <c:v>Sedan</c:v>
                  </c:pt>
                  <c:pt idx="3563">
                    <c:v>Sedan</c:v>
                  </c:pt>
                  <c:pt idx="3564">
                    <c:v>Sedan</c:v>
                  </c:pt>
                  <c:pt idx="3565">
                    <c:v>Sedan</c:v>
                  </c:pt>
                  <c:pt idx="3566">
                    <c:v>4dr SUV</c:v>
                  </c:pt>
                  <c:pt idx="3567">
                    <c:v>4dr SUV</c:v>
                  </c:pt>
                  <c:pt idx="3568">
                    <c:v>4dr SUV</c:v>
                  </c:pt>
                  <c:pt idx="3569">
                    <c:v>4dr SUV</c:v>
                  </c:pt>
                  <c:pt idx="3570">
                    <c:v>4dr SUV</c:v>
                  </c:pt>
                  <c:pt idx="3571">
                    <c:v>4dr SUV</c:v>
                  </c:pt>
                  <c:pt idx="3572">
                    <c:v>4dr SUV</c:v>
                  </c:pt>
                  <c:pt idx="3573">
                    <c:v>4dr SUV</c:v>
                  </c:pt>
                  <c:pt idx="3574">
                    <c:v>4dr SUV</c:v>
                  </c:pt>
                  <c:pt idx="3575">
                    <c:v>4dr SUV</c:v>
                  </c:pt>
                  <c:pt idx="3576">
                    <c:v>4dr SUV</c:v>
                  </c:pt>
                  <c:pt idx="3577">
                    <c:v>4dr SUV</c:v>
                  </c:pt>
                  <c:pt idx="3578">
                    <c:v>4dr SUV</c:v>
                  </c:pt>
                  <c:pt idx="3579">
                    <c:v>4dr SUV</c:v>
                  </c:pt>
                  <c:pt idx="3580">
                    <c:v>4dr SUV</c:v>
                  </c:pt>
                  <c:pt idx="3581">
                    <c:v>4dr SUV</c:v>
                  </c:pt>
                  <c:pt idx="3582">
                    <c:v>4dr SUV</c:v>
                  </c:pt>
                  <c:pt idx="3583">
                    <c:v>4dr SUV</c:v>
                  </c:pt>
                  <c:pt idx="3584">
                    <c:v>4dr SUV</c:v>
                  </c:pt>
                  <c:pt idx="3585">
                    <c:v>4dr SUV</c:v>
                  </c:pt>
                  <c:pt idx="3586">
                    <c:v>4dr SUV</c:v>
                  </c:pt>
                  <c:pt idx="3587">
                    <c:v>Sedan</c:v>
                  </c:pt>
                  <c:pt idx="3588">
                    <c:v>Sedan</c:v>
                  </c:pt>
                  <c:pt idx="3589">
                    <c:v>Sedan</c:v>
                  </c:pt>
                  <c:pt idx="3590">
                    <c:v>Sedan</c:v>
                  </c:pt>
                  <c:pt idx="3591">
                    <c:v>Sedan</c:v>
                  </c:pt>
                  <c:pt idx="3592">
                    <c:v>Sedan</c:v>
                  </c:pt>
                  <c:pt idx="3593">
                    <c:v>Sedan</c:v>
                  </c:pt>
                  <c:pt idx="3594">
                    <c:v>Sedan</c:v>
                  </c:pt>
                  <c:pt idx="3595">
                    <c:v>Sedan</c:v>
                  </c:pt>
                  <c:pt idx="3596">
                    <c:v>Sedan</c:v>
                  </c:pt>
                  <c:pt idx="3597">
                    <c:v>Sedan</c:v>
                  </c:pt>
                  <c:pt idx="3598">
                    <c:v>Sedan</c:v>
                  </c:pt>
                  <c:pt idx="3599">
                    <c:v>Sedan</c:v>
                  </c:pt>
                  <c:pt idx="3600">
                    <c:v>Sedan</c:v>
                  </c:pt>
                  <c:pt idx="3601">
                    <c:v>4dr SUV</c:v>
                  </c:pt>
                  <c:pt idx="3602">
                    <c:v>4dr SUV</c:v>
                  </c:pt>
                  <c:pt idx="3603">
                    <c:v>4dr SUV</c:v>
                  </c:pt>
                  <c:pt idx="3604">
                    <c:v>4dr SUV</c:v>
                  </c:pt>
                  <c:pt idx="3605">
                    <c:v>4dr SUV</c:v>
                  </c:pt>
                  <c:pt idx="3606">
                    <c:v>4dr SUV</c:v>
                  </c:pt>
                  <c:pt idx="3607">
                    <c:v>4dr SUV</c:v>
                  </c:pt>
                  <c:pt idx="3608">
                    <c:v>4dr SUV</c:v>
                  </c:pt>
                  <c:pt idx="3609">
                    <c:v>4dr SUV</c:v>
                  </c:pt>
                  <c:pt idx="3610">
                    <c:v>4dr SUV</c:v>
                  </c:pt>
                  <c:pt idx="3611">
                    <c:v>4dr SUV</c:v>
                  </c:pt>
                  <c:pt idx="3612">
                    <c:v>4dr SUV</c:v>
                  </c:pt>
                  <c:pt idx="3613">
                    <c:v>4dr SUV</c:v>
                  </c:pt>
                  <c:pt idx="3614">
                    <c:v>4dr SUV</c:v>
                  </c:pt>
                  <c:pt idx="3615">
                    <c:v>4dr SUV</c:v>
                  </c:pt>
                  <c:pt idx="3616">
                    <c:v>4dr SUV</c:v>
                  </c:pt>
                  <c:pt idx="3617">
                    <c:v>4dr SUV</c:v>
                  </c:pt>
                  <c:pt idx="3618">
                    <c:v>4dr SUV</c:v>
                  </c:pt>
                  <c:pt idx="3619">
                    <c:v>4dr SUV</c:v>
                  </c:pt>
                  <c:pt idx="3620">
                    <c:v>4dr SUV</c:v>
                  </c:pt>
                  <c:pt idx="3621">
                    <c:v>4dr SUV</c:v>
                  </c:pt>
                  <c:pt idx="3622">
                    <c:v>4dr SUV</c:v>
                  </c:pt>
                  <c:pt idx="3623">
                    <c:v>4dr SUV</c:v>
                  </c:pt>
                  <c:pt idx="3624">
                    <c:v>4dr SUV</c:v>
                  </c:pt>
                  <c:pt idx="3625">
                    <c:v>4dr SUV</c:v>
                  </c:pt>
                  <c:pt idx="3626">
                    <c:v>4dr SUV</c:v>
                  </c:pt>
                  <c:pt idx="3627">
                    <c:v>4dr SUV</c:v>
                  </c:pt>
                  <c:pt idx="3628">
                    <c:v>4dr SUV</c:v>
                  </c:pt>
                  <c:pt idx="3629">
                    <c:v>Sedan</c:v>
                  </c:pt>
                  <c:pt idx="3630">
                    <c:v>Sedan</c:v>
                  </c:pt>
                  <c:pt idx="3631">
                    <c:v>Sedan</c:v>
                  </c:pt>
                  <c:pt idx="3632">
                    <c:v>Sedan</c:v>
                  </c:pt>
                  <c:pt idx="3633">
                    <c:v>Sedan</c:v>
                  </c:pt>
                  <c:pt idx="3634">
                    <c:v>Sedan</c:v>
                  </c:pt>
                  <c:pt idx="3635">
                    <c:v>Passenger Van</c:v>
                  </c:pt>
                  <c:pt idx="3636">
                    <c:v>Cargo Van</c:v>
                  </c:pt>
                  <c:pt idx="3637">
                    <c:v>Passenger Van</c:v>
                  </c:pt>
                  <c:pt idx="3638">
                    <c:v>Passenger Van</c:v>
                  </c:pt>
                  <c:pt idx="3639">
                    <c:v>Cargo Van</c:v>
                  </c:pt>
                  <c:pt idx="3640">
                    <c:v>Passenger Van</c:v>
                  </c:pt>
                  <c:pt idx="3641">
                    <c:v>Passenger Van</c:v>
                  </c:pt>
                  <c:pt idx="3642">
                    <c:v>Passenger Van</c:v>
                  </c:pt>
                  <c:pt idx="3643">
                    <c:v>Cargo Van</c:v>
                  </c:pt>
                  <c:pt idx="3644">
                    <c:v>Passenger Van</c:v>
                  </c:pt>
                  <c:pt idx="3645">
                    <c:v>Cargo Van</c:v>
                  </c:pt>
                  <c:pt idx="3646">
                    <c:v>Passenger Van</c:v>
                  </c:pt>
                  <c:pt idx="3647">
                    <c:v>Passenger Van</c:v>
                  </c:pt>
                  <c:pt idx="3648">
                    <c:v>Cargo Van</c:v>
                  </c:pt>
                  <c:pt idx="3649">
                    <c:v>Cargo Van</c:v>
                  </c:pt>
                  <c:pt idx="3650">
                    <c:v>Cargo Van</c:v>
                  </c:pt>
                  <c:pt idx="3651">
                    <c:v>Cargo Van</c:v>
                  </c:pt>
                  <c:pt idx="3652">
                    <c:v>Cargo Van</c:v>
                  </c:pt>
                  <c:pt idx="3653">
                    <c:v>Cargo Van</c:v>
                  </c:pt>
                  <c:pt idx="3654">
                    <c:v>Cargo Van</c:v>
                  </c:pt>
                  <c:pt idx="3655">
                    <c:v>Cargo Van</c:v>
                  </c:pt>
                  <c:pt idx="3656">
                    <c:v>Cargo Van</c:v>
                  </c:pt>
                  <c:pt idx="3657">
                    <c:v>Cargo Van</c:v>
                  </c:pt>
                  <c:pt idx="3658">
                    <c:v>Coupe</c:v>
                  </c:pt>
                  <c:pt idx="3659">
                    <c:v>Sedan</c:v>
                  </c:pt>
                  <c:pt idx="3660">
                    <c:v>Coupe</c:v>
                  </c:pt>
                  <c:pt idx="3661">
                    <c:v>Sedan</c:v>
                  </c:pt>
                  <c:pt idx="3662">
                    <c:v>Sedan</c:v>
                  </c:pt>
                  <c:pt idx="3663">
                    <c:v>Wagon</c:v>
                  </c:pt>
                  <c:pt idx="3664">
                    <c:v>Sedan</c:v>
                  </c:pt>
                  <c:pt idx="3665">
                    <c:v>Convertible</c:v>
                  </c:pt>
                  <c:pt idx="3666">
                    <c:v>Sedan</c:v>
                  </c:pt>
                  <c:pt idx="3667">
                    <c:v>Sedan</c:v>
                  </c:pt>
                  <c:pt idx="3668">
                    <c:v>Wagon</c:v>
                  </c:pt>
                  <c:pt idx="3669">
                    <c:v>Sedan</c:v>
                  </c:pt>
                  <c:pt idx="3670">
                    <c:v>Sedan</c:v>
                  </c:pt>
                  <c:pt idx="3671">
                    <c:v>Sedan</c:v>
                  </c:pt>
                  <c:pt idx="3672">
                    <c:v>Coupe</c:v>
                  </c:pt>
                  <c:pt idx="3673">
                    <c:v>Convertible</c:v>
                  </c:pt>
                  <c:pt idx="3674">
                    <c:v>Sedan</c:v>
                  </c:pt>
                  <c:pt idx="3675">
                    <c:v>Wagon</c:v>
                  </c:pt>
                  <c:pt idx="3676">
                    <c:v>Sedan</c:v>
                  </c:pt>
                  <c:pt idx="3677">
                    <c:v>Sedan</c:v>
                  </c:pt>
                  <c:pt idx="3678">
                    <c:v>Sedan</c:v>
                  </c:pt>
                  <c:pt idx="3679">
                    <c:v>Sedan</c:v>
                  </c:pt>
                  <c:pt idx="3680">
                    <c:v>Wagon</c:v>
                  </c:pt>
                  <c:pt idx="3681">
                    <c:v>Wagon</c:v>
                  </c:pt>
                  <c:pt idx="3682">
                    <c:v>Sedan</c:v>
                  </c:pt>
                  <c:pt idx="3683">
                    <c:v>Sedan</c:v>
                  </c:pt>
                  <c:pt idx="3684">
                    <c:v>Sedan</c:v>
                  </c:pt>
                  <c:pt idx="3685">
                    <c:v>Sedan</c:v>
                  </c:pt>
                  <c:pt idx="3686">
                    <c:v>Sedan</c:v>
                  </c:pt>
                  <c:pt idx="3687">
                    <c:v>Sedan</c:v>
                  </c:pt>
                  <c:pt idx="3688">
                    <c:v>Coupe</c:v>
                  </c:pt>
                  <c:pt idx="3689">
                    <c:v>Coupe</c:v>
                  </c:pt>
                  <c:pt idx="3690">
                    <c:v>Convertible</c:v>
                  </c:pt>
                  <c:pt idx="3691">
                    <c:v>Sedan</c:v>
                  </c:pt>
                  <c:pt idx="3692">
                    <c:v>Sedan</c:v>
                  </c:pt>
                  <c:pt idx="3693">
                    <c:v>Convertible</c:v>
                  </c:pt>
                  <c:pt idx="3694">
                    <c:v>Wagon</c:v>
                  </c:pt>
                  <c:pt idx="3695">
                    <c:v>Sedan</c:v>
                  </c:pt>
                  <c:pt idx="3696">
                    <c:v>Sedan</c:v>
                  </c:pt>
                  <c:pt idx="3697">
                    <c:v>Coupe</c:v>
                  </c:pt>
                  <c:pt idx="3698">
                    <c:v>Convertible</c:v>
                  </c:pt>
                  <c:pt idx="3699">
                    <c:v>Sedan</c:v>
                  </c:pt>
                  <c:pt idx="3700">
                    <c:v>Sedan</c:v>
                  </c:pt>
                  <c:pt idx="3701">
                    <c:v>Coupe</c:v>
                  </c:pt>
                  <c:pt idx="3702">
                    <c:v>Sedan</c:v>
                  </c:pt>
                  <c:pt idx="3703">
                    <c:v>Sedan</c:v>
                  </c:pt>
                  <c:pt idx="3704">
                    <c:v>Coupe</c:v>
                  </c:pt>
                  <c:pt idx="3705">
                    <c:v>Coupe</c:v>
                  </c:pt>
                  <c:pt idx="3706">
                    <c:v>Convertible</c:v>
                  </c:pt>
                  <c:pt idx="3707">
                    <c:v>Cargo Van</c:v>
                  </c:pt>
                  <c:pt idx="3708">
                    <c:v>Cargo Van</c:v>
                  </c:pt>
                  <c:pt idx="3709">
                    <c:v>Cargo Van</c:v>
                  </c:pt>
                  <c:pt idx="3710">
                    <c:v>Cargo Van</c:v>
                  </c:pt>
                  <c:pt idx="3711">
                    <c:v>Cargo Van</c:v>
                  </c:pt>
                  <c:pt idx="3712">
                    <c:v>Cargo Van</c:v>
                  </c:pt>
                  <c:pt idx="3713">
                    <c:v>Cargo Van</c:v>
                  </c:pt>
                  <c:pt idx="3714">
                    <c:v>Cargo Van</c:v>
                  </c:pt>
                  <c:pt idx="3715">
                    <c:v>Cargo Van</c:v>
                  </c:pt>
                  <c:pt idx="3716">
                    <c:v>Cargo Van</c:v>
                  </c:pt>
                  <c:pt idx="3717">
                    <c:v>Cargo Van</c:v>
                  </c:pt>
                  <c:pt idx="3718">
                    <c:v>Cargo Van</c:v>
                  </c:pt>
                  <c:pt idx="3719">
                    <c:v>Cargo Van</c:v>
                  </c:pt>
                  <c:pt idx="3720">
                    <c:v>Cargo Van</c:v>
                  </c:pt>
                  <c:pt idx="3721">
                    <c:v>Cargo Van</c:v>
                  </c:pt>
                  <c:pt idx="3722">
                    <c:v>Cargo Van</c:v>
                  </c:pt>
                  <c:pt idx="3723">
                    <c:v>Cargo Van</c:v>
                  </c:pt>
                  <c:pt idx="3724">
                    <c:v>Cargo Van</c:v>
                  </c:pt>
                  <c:pt idx="3725">
                    <c:v>Passenger Van</c:v>
                  </c:pt>
                  <c:pt idx="3726">
                    <c:v>Passenger Van</c:v>
                  </c:pt>
                  <c:pt idx="3727">
                    <c:v>Passenger Van</c:v>
                  </c:pt>
                  <c:pt idx="3728">
                    <c:v>Passenger Van</c:v>
                  </c:pt>
                  <c:pt idx="3729">
                    <c:v>Passenger Van</c:v>
                  </c:pt>
                  <c:pt idx="3730">
                    <c:v>Passenger Van</c:v>
                  </c:pt>
                  <c:pt idx="3731">
                    <c:v>Passenger Van</c:v>
                  </c:pt>
                  <c:pt idx="3732">
                    <c:v>Passenger Van</c:v>
                  </c:pt>
                  <c:pt idx="3733">
                    <c:v>Passenger Van</c:v>
                  </c:pt>
                  <c:pt idx="3734">
                    <c:v>Passenger Van</c:v>
                  </c:pt>
                  <c:pt idx="3735">
                    <c:v>Passenger Van</c:v>
                  </c:pt>
                  <c:pt idx="3736">
                    <c:v>Passenger Van</c:v>
                  </c:pt>
                  <c:pt idx="3737">
                    <c:v>Passenger Van</c:v>
                  </c:pt>
                  <c:pt idx="3738">
                    <c:v>Passenger Van</c:v>
                  </c:pt>
                  <c:pt idx="3739">
                    <c:v>Passenger Van</c:v>
                  </c:pt>
                  <c:pt idx="3740">
                    <c:v>Passenger Van</c:v>
                  </c:pt>
                  <c:pt idx="3741">
                    <c:v>Passenger Van</c:v>
                  </c:pt>
                  <c:pt idx="3742">
                    <c:v>Passenger Van</c:v>
                  </c:pt>
                  <c:pt idx="3743">
                    <c:v>Sedan</c:v>
                  </c:pt>
                  <c:pt idx="3744">
                    <c:v>Sedan</c:v>
                  </c:pt>
                  <c:pt idx="3745">
                    <c:v>Sedan</c:v>
                  </c:pt>
                  <c:pt idx="3746">
                    <c:v>Sedan</c:v>
                  </c:pt>
                  <c:pt idx="3747">
                    <c:v>Coupe</c:v>
                  </c:pt>
                  <c:pt idx="3748">
                    <c:v>Coupe</c:v>
                  </c:pt>
                  <c:pt idx="3749">
                    <c:v>Sedan</c:v>
                  </c:pt>
                  <c:pt idx="3750">
                    <c:v>Sedan</c:v>
                  </c:pt>
                  <c:pt idx="3751">
                    <c:v>Coupe</c:v>
                  </c:pt>
                  <c:pt idx="3752">
                    <c:v>Coupe</c:v>
                  </c:pt>
                  <c:pt idx="3753">
                    <c:v>Sedan</c:v>
                  </c:pt>
                  <c:pt idx="3754">
                    <c:v>Coupe</c:v>
                  </c:pt>
                  <c:pt idx="3755">
                    <c:v>Sedan</c:v>
                  </c:pt>
                  <c:pt idx="3756">
                    <c:v>Coupe</c:v>
                  </c:pt>
                  <c:pt idx="3757">
                    <c:v>Convertible</c:v>
                  </c:pt>
                  <c:pt idx="3758">
                    <c:v>Convertible</c:v>
                  </c:pt>
                  <c:pt idx="3759">
                    <c:v>Convertible</c:v>
                  </c:pt>
                  <c:pt idx="3760">
                    <c:v>Convertible</c:v>
                  </c:pt>
                  <c:pt idx="3761">
                    <c:v>Convertible</c:v>
                  </c:pt>
                  <c:pt idx="3762">
                    <c:v>Convertible</c:v>
                  </c:pt>
                  <c:pt idx="3763">
                    <c:v>Convertible</c:v>
                  </c:pt>
                  <c:pt idx="3764">
                    <c:v>2dr Hatchback</c:v>
                  </c:pt>
                  <c:pt idx="3765">
                    <c:v>2dr Hatchback</c:v>
                  </c:pt>
                  <c:pt idx="3766">
                    <c:v>2dr Hatchback</c:v>
                  </c:pt>
                  <c:pt idx="3767">
                    <c:v>2dr Hatchback</c:v>
                  </c:pt>
                  <c:pt idx="3768">
                    <c:v>2dr Hatchback</c:v>
                  </c:pt>
                  <c:pt idx="3769">
                    <c:v>2dr Hatchback</c:v>
                  </c:pt>
                  <c:pt idx="3770">
                    <c:v>2dr Hatchback</c:v>
                  </c:pt>
                  <c:pt idx="3771">
                    <c:v>2dr Hatchback</c:v>
                  </c:pt>
                  <c:pt idx="3772">
                    <c:v>2dr Hatchback</c:v>
                  </c:pt>
                  <c:pt idx="3773">
                    <c:v>2dr Hatchback</c:v>
                  </c:pt>
                  <c:pt idx="3774">
                    <c:v>2dr Hatchback</c:v>
                  </c:pt>
                  <c:pt idx="3775">
                    <c:v>2dr Hatchback</c:v>
                  </c:pt>
                  <c:pt idx="3776">
                    <c:v>2dr Hatchback</c:v>
                  </c:pt>
                  <c:pt idx="3777">
                    <c:v>2dr Hatchback</c:v>
                  </c:pt>
                  <c:pt idx="3778">
                    <c:v>4dr SUV</c:v>
                  </c:pt>
                  <c:pt idx="3779">
                    <c:v>4dr SUV</c:v>
                  </c:pt>
                  <c:pt idx="3780">
                    <c:v>4dr SUV</c:v>
                  </c:pt>
                  <c:pt idx="3781">
                    <c:v>4dr SUV</c:v>
                  </c:pt>
                  <c:pt idx="3782">
                    <c:v>4dr SUV</c:v>
                  </c:pt>
                  <c:pt idx="3783">
                    <c:v>4dr SUV</c:v>
                  </c:pt>
                  <c:pt idx="3784">
                    <c:v>4dr SUV</c:v>
                  </c:pt>
                  <c:pt idx="3785">
                    <c:v>4dr SUV</c:v>
                  </c:pt>
                  <c:pt idx="3786">
                    <c:v>4dr SUV</c:v>
                  </c:pt>
                  <c:pt idx="3787">
                    <c:v>4dr SUV</c:v>
                  </c:pt>
                  <c:pt idx="3788">
                    <c:v>4dr SUV</c:v>
                  </c:pt>
                  <c:pt idx="3789">
                    <c:v>4dr SUV</c:v>
                  </c:pt>
                  <c:pt idx="3790">
                    <c:v>4dr SUV</c:v>
                  </c:pt>
                  <c:pt idx="3791">
                    <c:v>4dr SUV</c:v>
                  </c:pt>
                  <c:pt idx="3792">
                    <c:v>4dr SUV</c:v>
                  </c:pt>
                  <c:pt idx="3793">
                    <c:v>4dr SUV</c:v>
                  </c:pt>
                  <c:pt idx="3794">
                    <c:v>4dr SUV</c:v>
                  </c:pt>
                  <c:pt idx="3795">
                    <c:v>4dr SUV</c:v>
                  </c:pt>
                  <c:pt idx="3796">
                    <c:v>4dr SUV</c:v>
                  </c:pt>
                  <c:pt idx="3797">
                    <c:v>4dr SUV</c:v>
                  </c:pt>
                  <c:pt idx="3798">
                    <c:v>4dr SUV</c:v>
                  </c:pt>
                  <c:pt idx="3799">
                    <c:v>4dr SUV</c:v>
                  </c:pt>
                  <c:pt idx="3800">
                    <c:v>Sedan</c:v>
                  </c:pt>
                  <c:pt idx="3801">
                    <c:v>Sedan</c:v>
                  </c:pt>
                  <c:pt idx="3802">
                    <c:v>Sedan</c:v>
                  </c:pt>
                  <c:pt idx="3803">
                    <c:v>Sedan</c:v>
                  </c:pt>
                  <c:pt idx="3804">
                    <c:v>Sedan</c:v>
                  </c:pt>
                  <c:pt idx="3805">
                    <c:v>Sedan</c:v>
                  </c:pt>
                  <c:pt idx="3806">
                    <c:v>Sedan</c:v>
                  </c:pt>
                  <c:pt idx="3807">
                    <c:v>Sedan</c:v>
                  </c:pt>
                  <c:pt idx="3808">
                    <c:v>Sedan</c:v>
                  </c:pt>
                  <c:pt idx="3809">
                    <c:v>Sedan</c:v>
                  </c:pt>
                  <c:pt idx="3810">
                    <c:v>Sedan</c:v>
                  </c:pt>
                  <c:pt idx="3811">
                    <c:v>Sedan</c:v>
                  </c:pt>
                  <c:pt idx="3812">
                    <c:v>Sedan</c:v>
                  </c:pt>
                  <c:pt idx="3813">
                    <c:v>Sedan</c:v>
                  </c:pt>
                  <c:pt idx="3814">
                    <c:v>Sedan</c:v>
                  </c:pt>
                  <c:pt idx="3815">
                    <c:v>Sedan</c:v>
                  </c:pt>
                  <c:pt idx="3816">
                    <c:v>Sedan</c:v>
                  </c:pt>
                  <c:pt idx="3817">
                    <c:v>Coupe</c:v>
                  </c:pt>
                  <c:pt idx="3818">
                    <c:v>Coupe</c:v>
                  </c:pt>
                  <c:pt idx="3819">
                    <c:v>Coupe</c:v>
                  </c:pt>
                  <c:pt idx="3820">
                    <c:v>Coupe</c:v>
                  </c:pt>
                  <c:pt idx="3821">
                    <c:v>Coupe</c:v>
                  </c:pt>
                  <c:pt idx="3822">
                    <c:v>Coupe</c:v>
                  </c:pt>
                  <c:pt idx="3823">
                    <c:v>Coupe</c:v>
                  </c:pt>
                  <c:pt idx="3824">
                    <c:v>Coupe</c:v>
                  </c:pt>
                  <c:pt idx="3825">
                    <c:v>4dr Hatchback</c:v>
                  </c:pt>
                  <c:pt idx="3826">
                    <c:v>4dr Hatchback</c:v>
                  </c:pt>
                  <c:pt idx="3827">
                    <c:v>4dr Hatchback</c:v>
                  </c:pt>
                  <c:pt idx="3828">
                    <c:v>4dr Hatchback</c:v>
                  </c:pt>
                  <c:pt idx="3829">
                    <c:v>4dr Hatchback</c:v>
                  </c:pt>
                  <c:pt idx="3830">
                    <c:v>4dr Hatchback</c:v>
                  </c:pt>
                  <c:pt idx="3831">
                    <c:v>4dr Hatchback</c:v>
                  </c:pt>
                  <c:pt idx="3832">
                    <c:v>4dr Hatchback</c:v>
                  </c:pt>
                  <c:pt idx="3833">
                    <c:v>4dr Hatchback</c:v>
                  </c:pt>
                  <c:pt idx="3834">
                    <c:v>4dr Hatchback</c:v>
                  </c:pt>
                  <c:pt idx="3835">
                    <c:v>4dr Hatchback</c:v>
                  </c:pt>
                  <c:pt idx="3836">
                    <c:v>4dr Hatchback</c:v>
                  </c:pt>
                  <c:pt idx="3837">
                    <c:v>4dr Hatchback</c:v>
                  </c:pt>
                  <c:pt idx="3838">
                    <c:v>4dr Hatchback</c:v>
                  </c:pt>
                  <c:pt idx="3839">
                    <c:v>4dr Hatchback</c:v>
                  </c:pt>
                  <c:pt idx="3840">
                    <c:v>4dr Hatchback</c:v>
                  </c:pt>
                  <c:pt idx="3841">
                    <c:v>4dr Hatchback</c:v>
                  </c:pt>
                  <c:pt idx="3842">
                    <c:v>4dr Hatchback</c:v>
                  </c:pt>
                  <c:pt idx="3843">
                    <c:v>Sedan</c:v>
                  </c:pt>
                  <c:pt idx="3844">
                    <c:v>Sedan</c:v>
                  </c:pt>
                  <c:pt idx="3845">
                    <c:v>Sedan</c:v>
                  </c:pt>
                  <c:pt idx="3846">
                    <c:v>Sedan</c:v>
                  </c:pt>
                  <c:pt idx="3847">
                    <c:v>Sedan</c:v>
                  </c:pt>
                  <c:pt idx="3848">
                    <c:v>Sedan</c:v>
                  </c:pt>
                  <c:pt idx="3849">
                    <c:v>Sedan</c:v>
                  </c:pt>
                  <c:pt idx="3850">
                    <c:v>Sedan</c:v>
                  </c:pt>
                  <c:pt idx="3851">
                    <c:v>Sedan</c:v>
                  </c:pt>
                  <c:pt idx="3852">
                    <c:v>Sedan</c:v>
                  </c:pt>
                  <c:pt idx="3853">
                    <c:v>Sedan</c:v>
                  </c:pt>
                  <c:pt idx="3854">
                    <c:v>Sedan</c:v>
                  </c:pt>
                  <c:pt idx="3855">
                    <c:v>Sedan</c:v>
                  </c:pt>
                  <c:pt idx="3856">
                    <c:v>Sedan</c:v>
                  </c:pt>
                  <c:pt idx="3857">
                    <c:v>Sedan</c:v>
                  </c:pt>
                  <c:pt idx="3858">
                    <c:v>Sedan</c:v>
                  </c:pt>
                  <c:pt idx="3859">
                    <c:v>Sedan</c:v>
                  </c:pt>
                  <c:pt idx="3860">
                    <c:v>Sedan</c:v>
                  </c:pt>
                  <c:pt idx="3861">
                    <c:v>Sedan</c:v>
                  </c:pt>
                  <c:pt idx="3862">
                    <c:v>Sedan</c:v>
                  </c:pt>
                  <c:pt idx="3863">
                    <c:v>Sedan</c:v>
                  </c:pt>
                  <c:pt idx="3864">
                    <c:v>Sedan</c:v>
                  </c:pt>
                  <c:pt idx="3865">
                    <c:v>Sedan</c:v>
                  </c:pt>
                  <c:pt idx="3866">
                    <c:v>Sedan</c:v>
                  </c:pt>
                  <c:pt idx="3867">
                    <c:v>Coupe</c:v>
                  </c:pt>
                  <c:pt idx="3868">
                    <c:v>Coupe</c:v>
                  </c:pt>
                  <c:pt idx="3869">
                    <c:v>Coupe</c:v>
                  </c:pt>
                  <c:pt idx="3870">
                    <c:v>Coupe</c:v>
                  </c:pt>
                  <c:pt idx="3871">
                    <c:v>Coupe</c:v>
                  </c:pt>
                  <c:pt idx="3872">
                    <c:v>Coupe</c:v>
                  </c:pt>
                  <c:pt idx="3873">
                    <c:v>Coupe</c:v>
                  </c:pt>
                  <c:pt idx="3874">
                    <c:v>Sedan</c:v>
                  </c:pt>
                  <c:pt idx="3875">
                    <c:v>Sedan</c:v>
                  </c:pt>
                  <c:pt idx="3876">
                    <c:v>Sedan</c:v>
                  </c:pt>
                  <c:pt idx="3877">
                    <c:v>Sedan</c:v>
                  </c:pt>
                  <c:pt idx="3878">
                    <c:v>4dr SUV</c:v>
                  </c:pt>
                  <c:pt idx="3879">
                    <c:v>4dr SUV</c:v>
                  </c:pt>
                  <c:pt idx="3880">
                    <c:v>4dr SUV</c:v>
                  </c:pt>
                  <c:pt idx="3881">
                    <c:v>4dr SUV</c:v>
                  </c:pt>
                  <c:pt idx="3882">
                    <c:v>4dr SUV</c:v>
                  </c:pt>
                  <c:pt idx="3883">
                    <c:v>4dr SUV</c:v>
                  </c:pt>
                  <c:pt idx="3884">
                    <c:v>4dr SUV</c:v>
                  </c:pt>
                  <c:pt idx="3885">
                    <c:v>4dr SUV</c:v>
                  </c:pt>
                  <c:pt idx="3886">
                    <c:v>4dr SUV</c:v>
                  </c:pt>
                  <c:pt idx="3887">
                    <c:v>4dr SUV</c:v>
                  </c:pt>
                  <c:pt idx="3888">
                    <c:v>4dr SUV</c:v>
                  </c:pt>
                  <c:pt idx="3889">
                    <c:v>4dr SUV</c:v>
                  </c:pt>
                  <c:pt idx="3890">
                    <c:v>4dr SUV</c:v>
                  </c:pt>
                  <c:pt idx="3891">
                    <c:v>4dr SUV</c:v>
                  </c:pt>
                  <c:pt idx="3892">
                    <c:v>4dr SUV</c:v>
                  </c:pt>
                  <c:pt idx="3893">
                    <c:v>4dr SUV</c:v>
                  </c:pt>
                  <c:pt idx="3894">
                    <c:v>4dr SUV</c:v>
                  </c:pt>
                  <c:pt idx="3895">
                    <c:v>4dr SUV</c:v>
                  </c:pt>
                  <c:pt idx="3896">
                    <c:v>4dr SUV</c:v>
                  </c:pt>
                  <c:pt idx="3897">
                    <c:v>4dr SUV</c:v>
                  </c:pt>
                  <c:pt idx="3898">
                    <c:v>4dr SUV</c:v>
                  </c:pt>
                  <c:pt idx="3899">
                    <c:v>Convertible</c:v>
                  </c:pt>
                  <c:pt idx="3900">
                    <c:v>Convertible</c:v>
                  </c:pt>
                  <c:pt idx="3901">
                    <c:v>Convertible</c:v>
                  </c:pt>
                  <c:pt idx="3902">
                    <c:v>Convertible</c:v>
                  </c:pt>
                  <c:pt idx="3903">
                    <c:v>Convertible</c:v>
                  </c:pt>
                  <c:pt idx="3904">
                    <c:v>Convertible</c:v>
                  </c:pt>
                  <c:pt idx="3905">
                    <c:v>Convertible</c:v>
                  </c:pt>
                  <c:pt idx="3906">
                    <c:v>Convertible</c:v>
                  </c:pt>
                  <c:pt idx="3907">
                    <c:v>4dr SUV</c:v>
                  </c:pt>
                  <c:pt idx="3908">
                    <c:v>4dr SUV</c:v>
                  </c:pt>
                  <c:pt idx="3909">
                    <c:v>4dr SUV</c:v>
                  </c:pt>
                  <c:pt idx="3910">
                    <c:v>4dr SUV</c:v>
                  </c:pt>
                  <c:pt idx="3911">
                    <c:v>4dr SUV</c:v>
                  </c:pt>
                  <c:pt idx="3912">
                    <c:v>4dr SUV</c:v>
                  </c:pt>
                  <c:pt idx="3913">
                    <c:v>4dr SUV</c:v>
                  </c:pt>
                  <c:pt idx="3914">
                    <c:v>4dr SUV</c:v>
                  </c:pt>
                  <c:pt idx="3915">
                    <c:v>4dr SUV</c:v>
                  </c:pt>
                  <c:pt idx="3916">
                    <c:v>4dr SUV</c:v>
                  </c:pt>
                  <c:pt idx="3917">
                    <c:v>4dr SUV</c:v>
                  </c:pt>
                  <c:pt idx="3918">
                    <c:v>4dr SUV</c:v>
                  </c:pt>
                  <c:pt idx="3919">
                    <c:v>4dr SUV</c:v>
                  </c:pt>
                  <c:pt idx="3920">
                    <c:v>4dr SUV</c:v>
                  </c:pt>
                  <c:pt idx="3921">
                    <c:v>4dr SUV</c:v>
                  </c:pt>
                  <c:pt idx="3922">
                    <c:v>4dr SUV</c:v>
                  </c:pt>
                  <c:pt idx="3923">
                    <c:v>4dr SUV</c:v>
                  </c:pt>
                  <c:pt idx="3924">
                    <c:v>4dr SUV</c:v>
                  </c:pt>
                  <c:pt idx="3925">
                    <c:v>4dr SUV</c:v>
                  </c:pt>
                  <c:pt idx="3926">
                    <c:v>4dr SUV</c:v>
                  </c:pt>
                  <c:pt idx="3927">
                    <c:v>4dr SUV</c:v>
                  </c:pt>
                  <c:pt idx="3928">
                    <c:v>4dr SUV</c:v>
                  </c:pt>
                  <c:pt idx="3929">
                    <c:v>4dr SUV</c:v>
                  </c:pt>
                  <c:pt idx="3930">
                    <c:v>4dr SUV</c:v>
                  </c:pt>
                  <c:pt idx="3931">
                    <c:v>4dr SUV</c:v>
                  </c:pt>
                  <c:pt idx="3932">
                    <c:v>4dr SUV</c:v>
                  </c:pt>
                  <c:pt idx="3933">
                    <c:v>4dr SUV</c:v>
                  </c:pt>
                  <c:pt idx="3934">
                    <c:v>4dr SUV</c:v>
                  </c:pt>
                  <c:pt idx="3935">
                    <c:v>4dr SUV</c:v>
                  </c:pt>
                  <c:pt idx="3936">
                    <c:v>4dr SUV</c:v>
                  </c:pt>
                  <c:pt idx="3937">
                    <c:v>4dr SUV</c:v>
                  </c:pt>
                  <c:pt idx="3938">
                    <c:v>4dr SUV</c:v>
                  </c:pt>
                  <c:pt idx="3939">
                    <c:v>4dr SUV</c:v>
                  </c:pt>
                  <c:pt idx="3940">
                    <c:v>4dr SUV</c:v>
                  </c:pt>
                  <c:pt idx="3941">
                    <c:v>4dr SUV</c:v>
                  </c:pt>
                  <c:pt idx="3942">
                    <c:v>4dr SUV</c:v>
                  </c:pt>
                  <c:pt idx="3943">
                    <c:v>4dr SUV</c:v>
                  </c:pt>
                  <c:pt idx="3944">
                    <c:v>4dr SUV</c:v>
                  </c:pt>
                  <c:pt idx="3945">
                    <c:v>4dr SUV</c:v>
                  </c:pt>
                  <c:pt idx="3946">
                    <c:v>4dr SUV</c:v>
                  </c:pt>
                  <c:pt idx="3947">
                    <c:v>4dr SUV</c:v>
                  </c:pt>
                  <c:pt idx="3948">
                    <c:v>4dr SUV</c:v>
                  </c:pt>
                  <c:pt idx="3949">
                    <c:v>4dr SUV</c:v>
                  </c:pt>
                  <c:pt idx="3950">
                    <c:v>4dr SUV</c:v>
                  </c:pt>
                  <c:pt idx="3951">
                    <c:v>4dr SUV</c:v>
                  </c:pt>
                  <c:pt idx="3952">
                    <c:v>4dr SUV</c:v>
                  </c:pt>
                  <c:pt idx="3953">
                    <c:v>4dr SUV</c:v>
                  </c:pt>
                  <c:pt idx="3954">
                    <c:v>4dr SUV</c:v>
                  </c:pt>
                  <c:pt idx="3955">
                    <c:v>4dr SUV</c:v>
                  </c:pt>
                  <c:pt idx="3956">
                    <c:v>4dr SUV</c:v>
                  </c:pt>
                  <c:pt idx="3957">
                    <c:v>4dr SUV</c:v>
                  </c:pt>
                  <c:pt idx="3958">
                    <c:v>4dr SUV</c:v>
                  </c:pt>
                  <c:pt idx="3959">
                    <c:v>4dr SUV</c:v>
                  </c:pt>
                  <c:pt idx="3960">
                    <c:v>Passenger Minivan</c:v>
                  </c:pt>
                  <c:pt idx="3961">
                    <c:v>Passenger Minivan</c:v>
                  </c:pt>
                  <c:pt idx="3962">
                    <c:v>Passenger Minivan</c:v>
                  </c:pt>
                  <c:pt idx="3963">
                    <c:v>Passenger Minivan</c:v>
                  </c:pt>
                  <c:pt idx="3964">
                    <c:v>Passenger Minivan</c:v>
                  </c:pt>
                  <c:pt idx="3965">
                    <c:v>4dr SUV</c:v>
                  </c:pt>
                  <c:pt idx="3966">
                    <c:v>4dr SUV</c:v>
                  </c:pt>
                  <c:pt idx="3967">
                    <c:v>4dr SUV</c:v>
                  </c:pt>
                  <c:pt idx="3968">
                    <c:v>4dr SUV</c:v>
                  </c:pt>
                  <c:pt idx="3969">
                    <c:v>4dr SUV</c:v>
                  </c:pt>
                  <c:pt idx="3970">
                    <c:v>4dr SUV</c:v>
                  </c:pt>
                  <c:pt idx="3971">
                    <c:v>4dr SUV</c:v>
                  </c:pt>
                  <c:pt idx="3972">
                    <c:v>4dr SUV</c:v>
                  </c:pt>
                  <c:pt idx="3973">
                    <c:v>4dr SUV</c:v>
                  </c:pt>
                  <c:pt idx="3974">
                    <c:v>4dr SUV</c:v>
                  </c:pt>
                  <c:pt idx="3975">
                    <c:v>4dr SUV</c:v>
                  </c:pt>
                  <c:pt idx="3976">
                    <c:v>4dr SUV</c:v>
                  </c:pt>
                  <c:pt idx="3977">
                    <c:v>4dr SUV</c:v>
                  </c:pt>
                  <c:pt idx="3978">
                    <c:v>4dr SUV</c:v>
                  </c:pt>
                  <c:pt idx="3979">
                    <c:v>4dr SUV</c:v>
                  </c:pt>
                  <c:pt idx="3980">
                    <c:v>4dr SUV</c:v>
                  </c:pt>
                  <c:pt idx="3981">
                    <c:v>4dr SUV</c:v>
                  </c:pt>
                  <c:pt idx="3982">
                    <c:v>4dr SUV</c:v>
                  </c:pt>
                  <c:pt idx="3983">
                    <c:v>4dr SUV</c:v>
                  </c:pt>
                  <c:pt idx="3984">
                    <c:v>4dr SUV</c:v>
                  </c:pt>
                  <c:pt idx="3985">
                    <c:v>4dr SUV</c:v>
                  </c:pt>
                  <c:pt idx="3986">
                    <c:v>4dr SUV</c:v>
                  </c:pt>
                  <c:pt idx="3987">
                    <c:v>4dr SUV</c:v>
                  </c:pt>
                  <c:pt idx="3988">
                    <c:v>4dr SUV</c:v>
                  </c:pt>
                  <c:pt idx="3989">
                    <c:v>4dr SUV</c:v>
                  </c:pt>
                  <c:pt idx="3990">
                    <c:v>4dr SUV</c:v>
                  </c:pt>
                  <c:pt idx="3991">
                    <c:v>4dr SUV</c:v>
                  </c:pt>
                  <c:pt idx="3992">
                    <c:v>4dr SUV</c:v>
                  </c:pt>
                  <c:pt idx="3993">
                    <c:v>4dr SUV</c:v>
                  </c:pt>
                  <c:pt idx="3994">
                    <c:v>4dr SUV</c:v>
                  </c:pt>
                  <c:pt idx="3995">
                    <c:v>4dr SUV</c:v>
                  </c:pt>
                  <c:pt idx="3996">
                    <c:v>4dr SUV</c:v>
                  </c:pt>
                  <c:pt idx="3997">
                    <c:v>4dr SUV</c:v>
                  </c:pt>
                  <c:pt idx="3998">
                    <c:v>4dr SUV</c:v>
                  </c:pt>
                  <c:pt idx="3999">
                    <c:v>4dr SUV</c:v>
                  </c:pt>
                  <c:pt idx="4000">
                    <c:v>4dr SUV</c:v>
                  </c:pt>
                  <c:pt idx="4001">
                    <c:v>4dr SUV</c:v>
                  </c:pt>
                  <c:pt idx="4002">
                    <c:v>4dr SUV</c:v>
                  </c:pt>
                  <c:pt idx="4003">
                    <c:v>4dr SUV</c:v>
                  </c:pt>
                  <c:pt idx="4004">
                    <c:v>4dr SUV</c:v>
                  </c:pt>
                  <c:pt idx="4005">
                    <c:v>4dr SUV</c:v>
                  </c:pt>
                  <c:pt idx="4006">
                    <c:v>4dr SUV</c:v>
                  </c:pt>
                  <c:pt idx="4007">
                    <c:v>4dr SUV</c:v>
                  </c:pt>
                  <c:pt idx="4008">
                    <c:v>4dr SUV</c:v>
                  </c:pt>
                  <c:pt idx="4009">
                    <c:v>4dr SUV</c:v>
                  </c:pt>
                  <c:pt idx="4010">
                    <c:v>4dr SUV</c:v>
                  </c:pt>
                  <c:pt idx="4011">
                    <c:v>Coupe</c:v>
                  </c:pt>
                  <c:pt idx="4012">
                    <c:v>Convertible</c:v>
                  </c:pt>
                  <c:pt idx="4013">
                    <c:v>Convertible</c:v>
                  </c:pt>
                  <c:pt idx="4014">
                    <c:v>Convertible</c:v>
                  </c:pt>
                  <c:pt idx="4015">
                    <c:v>Convertible</c:v>
                  </c:pt>
                  <c:pt idx="4016">
                    <c:v>Convertible</c:v>
                  </c:pt>
                  <c:pt idx="4017">
                    <c:v>Convertible</c:v>
                  </c:pt>
                  <c:pt idx="4018">
                    <c:v>Convertible</c:v>
                  </c:pt>
                  <c:pt idx="4019">
                    <c:v>Extended Cab Pickup</c:v>
                  </c:pt>
                  <c:pt idx="4020">
                    <c:v>Extended Cab Pickup</c:v>
                  </c:pt>
                  <c:pt idx="4021">
                    <c:v>Crew Cab Pickup</c:v>
                  </c:pt>
                  <c:pt idx="4022">
                    <c:v>Crew Cab Pickup</c:v>
                  </c:pt>
                  <c:pt idx="4023">
                    <c:v>Crew Cab Pickup</c:v>
                  </c:pt>
                  <c:pt idx="4024">
                    <c:v>Extended Cab Pickup</c:v>
                  </c:pt>
                  <c:pt idx="4025">
                    <c:v>Crew Cab Pickup</c:v>
                  </c:pt>
                  <c:pt idx="4026">
                    <c:v>Extended Cab Pickup</c:v>
                  </c:pt>
                  <c:pt idx="4027">
                    <c:v>Crew Cab Pickup</c:v>
                  </c:pt>
                  <c:pt idx="4028">
                    <c:v>Extended Cab Pickup</c:v>
                  </c:pt>
                  <c:pt idx="4029">
                    <c:v>Extended Cab Pickup</c:v>
                  </c:pt>
                  <c:pt idx="4030">
                    <c:v>Crew Cab Pickup</c:v>
                  </c:pt>
                  <c:pt idx="4031">
                    <c:v>Crew Cab Pickup</c:v>
                  </c:pt>
                  <c:pt idx="4032">
                    <c:v>Extended Cab Pickup</c:v>
                  </c:pt>
                  <c:pt idx="4033">
                    <c:v>Crew Cab Pickup</c:v>
                  </c:pt>
                  <c:pt idx="4034">
                    <c:v>Extended Cab Pickup</c:v>
                  </c:pt>
                  <c:pt idx="4035">
                    <c:v>Extended Cab Pickup</c:v>
                  </c:pt>
                  <c:pt idx="4036">
                    <c:v>Extended Cab Pickup</c:v>
                  </c:pt>
                  <c:pt idx="4037">
                    <c:v>Crew Cab Pickup</c:v>
                  </c:pt>
                  <c:pt idx="4038">
                    <c:v>Crew Cab Pickup</c:v>
                  </c:pt>
                  <c:pt idx="4039">
                    <c:v>Extended Cab Pickup</c:v>
                  </c:pt>
                  <c:pt idx="4040">
                    <c:v>Crew Cab Pickup</c:v>
                  </c:pt>
                  <c:pt idx="4041">
                    <c:v>Extended Cab Pickup</c:v>
                  </c:pt>
                  <c:pt idx="4042">
                    <c:v>4dr SUV</c:v>
                  </c:pt>
                  <c:pt idx="4043">
                    <c:v>4dr SUV</c:v>
                  </c:pt>
                  <c:pt idx="4044">
                    <c:v>4dr SUV</c:v>
                  </c:pt>
                  <c:pt idx="4045">
                    <c:v>4dr SUV</c:v>
                  </c:pt>
                  <c:pt idx="4046">
                    <c:v>4dr SUV</c:v>
                  </c:pt>
                  <c:pt idx="4047">
                    <c:v>4dr SUV</c:v>
                  </c:pt>
                  <c:pt idx="4048">
                    <c:v>4dr SUV</c:v>
                  </c:pt>
                  <c:pt idx="4049">
                    <c:v>4dr SUV</c:v>
                  </c:pt>
                  <c:pt idx="4050">
                    <c:v>4dr SUV</c:v>
                  </c:pt>
                  <c:pt idx="4051">
                    <c:v>4dr SUV</c:v>
                  </c:pt>
                  <c:pt idx="4052">
                    <c:v>4dr SUV</c:v>
                  </c:pt>
                  <c:pt idx="4053">
                    <c:v>4dr SUV</c:v>
                  </c:pt>
                  <c:pt idx="4054">
                    <c:v>4dr SUV</c:v>
                  </c:pt>
                  <c:pt idx="4055">
                    <c:v>4dr SUV</c:v>
                  </c:pt>
                  <c:pt idx="4056">
                    <c:v>4dr SUV</c:v>
                  </c:pt>
                  <c:pt idx="4057">
                    <c:v>4dr SUV</c:v>
                  </c:pt>
                  <c:pt idx="4058">
                    <c:v>4dr SUV</c:v>
                  </c:pt>
                  <c:pt idx="4059">
                    <c:v>4dr SUV</c:v>
                  </c:pt>
                  <c:pt idx="4060">
                    <c:v>4dr SUV</c:v>
                  </c:pt>
                  <c:pt idx="4061">
                    <c:v>4dr SUV</c:v>
                  </c:pt>
                  <c:pt idx="4062">
                    <c:v>4dr SUV</c:v>
                  </c:pt>
                  <c:pt idx="4063">
                    <c:v>4dr SUV</c:v>
                  </c:pt>
                  <c:pt idx="4064">
                    <c:v>4dr SUV</c:v>
                  </c:pt>
                  <c:pt idx="4065">
                    <c:v>Sedan</c:v>
                  </c:pt>
                  <c:pt idx="4066">
                    <c:v>Sedan</c:v>
                  </c:pt>
                  <c:pt idx="4067">
                    <c:v>Sedan</c:v>
                  </c:pt>
                  <c:pt idx="4068">
                    <c:v>Sedan</c:v>
                  </c:pt>
                  <c:pt idx="4069">
                    <c:v>Sedan</c:v>
                  </c:pt>
                  <c:pt idx="4070">
                    <c:v>Sedan</c:v>
                  </c:pt>
                  <c:pt idx="4071">
                    <c:v>Sedan</c:v>
                  </c:pt>
                  <c:pt idx="4072">
                    <c:v>Sedan</c:v>
                  </c:pt>
                  <c:pt idx="4073">
                    <c:v>Sedan</c:v>
                  </c:pt>
                  <c:pt idx="4074">
                    <c:v>Sedan</c:v>
                  </c:pt>
                  <c:pt idx="4075">
                    <c:v>Sedan</c:v>
                  </c:pt>
                  <c:pt idx="4076">
                    <c:v>Sedan</c:v>
                  </c:pt>
                  <c:pt idx="4077">
                    <c:v>Sedan</c:v>
                  </c:pt>
                  <c:pt idx="4078">
                    <c:v>Sedan</c:v>
                  </c:pt>
                  <c:pt idx="4079">
                    <c:v>Sedan</c:v>
                  </c:pt>
                  <c:pt idx="4080">
                    <c:v>Sedan</c:v>
                  </c:pt>
                  <c:pt idx="4081">
                    <c:v>Sedan</c:v>
                  </c:pt>
                  <c:pt idx="4082">
                    <c:v>Sedan</c:v>
                  </c:pt>
                  <c:pt idx="4083">
                    <c:v>Sedan</c:v>
                  </c:pt>
                  <c:pt idx="4084">
                    <c:v>Sedan</c:v>
                  </c:pt>
                  <c:pt idx="4085">
                    <c:v>Sedan</c:v>
                  </c:pt>
                  <c:pt idx="4086">
                    <c:v>4dr SUV</c:v>
                  </c:pt>
                  <c:pt idx="4087">
                    <c:v>4dr SUV</c:v>
                  </c:pt>
                  <c:pt idx="4088">
                    <c:v>4dr SUV</c:v>
                  </c:pt>
                  <c:pt idx="4089">
                    <c:v>4dr SUV</c:v>
                  </c:pt>
                  <c:pt idx="4090">
                    <c:v>4dr SUV</c:v>
                  </c:pt>
                  <c:pt idx="4091">
                    <c:v>4dr SUV</c:v>
                  </c:pt>
                  <c:pt idx="4092">
                    <c:v>4dr SUV</c:v>
                  </c:pt>
                  <c:pt idx="4093">
                    <c:v>4dr SUV</c:v>
                  </c:pt>
                  <c:pt idx="4094">
                    <c:v>4dr SUV</c:v>
                  </c:pt>
                  <c:pt idx="4095">
                    <c:v>4dr SUV</c:v>
                  </c:pt>
                  <c:pt idx="4096">
                    <c:v>4dr SUV</c:v>
                  </c:pt>
                  <c:pt idx="4097">
                    <c:v>4dr SUV</c:v>
                  </c:pt>
                  <c:pt idx="4098">
                    <c:v>4dr SUV</c:v>
                  </c:pt>
                  <c:pt idx="4099">
                    <c:v>4dr SUV</c:v>
                  </c:pt>
                  <c:pt idx="4100">
                    <c:v>4dr SUV</c:v>
                  </c:pt>
                  <c:pt idx="4101">
                    <c:v>4dr SUV</c:v>
                  </c:pt>
                  <c:pt idx="4102">
                    <c:v>4dr SUV</c:v>
                  </c:pt>
                  <c:pt idx="4103">
                    <c:v>4dr SUV</c:v>
                  </c:pt>
                  <c:pt idx="4104">
                    <c:v>4dr SUV</c:v>
                  </c:pt>
                  <c:pt idx="4105">
                    <c:v>4dr SUV</c:v>
                  </c:pt>
                  <c:pt idx="4106">
                    <c:v>4dr SUV</c:v>
                  </c:pt>
                  <c:pt idx="4107">
                    <c:v>4dr SUV</c:v>
                  </c:pt>
                  <c:pt idx="4108">
                    <c:v>4dr SUV</c:v>
                  </c:pt>
                  <c:pt idx="4109">
                    <c:v>4dr SUV</c:v>
                  </c:pt>
                  <c:pt idx="4110">
                    <c:v>4dr SUV</c:v>
                  </c:pt>
                  <c:pt idx="4111">
                    <c:v>4dr SUV</c:v>
                  </c:pt>
                  <c:pt idx="4112">
                    <c:v>4dr SUV</c:v>
                  </c:pt>
                  <c:pt idx="4113">
                    <c:v>4dr SUV</c:v>
                  </c:pt>
                  <c:pt idx="4114">
                    <c:v>4dr SUV</c:v>
                  </c:pt>
                  <c:pt idx="4115">
                    <c:v>4dr SUV</c:v>
                  </c:pt>
                  <c:pt idx="4116">
                    <c:v>Crew Cab Pickup</c:v>
                  </c:pt>
                  <c:pt idx="4117">
                    <c:v>Crew Cab Pickup</c:v>
                  </c:pt>
                  <c:pt idx="4118">
                    <c:v>Crew Cab Pickup</c:v>
                  </c:pt>
                  <c:pt idx="4119">
                    <c:v>Crew Cab Pickup</c:v>
                  </c:pt>
                  <c:pt idx="4120">
                    <c:v>Crew Cab Pickup</c:v>
                  </c:pt>
                  <c:pt idx="4121">
                    <c:v>Crew Cab Pickup</c:v>
                  </c:pt>
                  <c:pt idx="4122">
                    <c:v>Crew Cab Pickup</c:v>
                  </c:pt>
                  <c:pt idx="4123">
                    <c:v>Crew Cab Pickup</c:v>
                  </c:pt>
                  <c:pt idx="4124">
                    <c:v>Crew Cab Pickup</c:v>
                  </c:pt>
                  <c:pt idx="4125">
                    <c:v>4dr SUV</c:v>
                  </c:pt>
                  <c:pt idx="4126">
                    <c:v>4dr SUV</c:v>
                  </c:pt>
                  <c:pt idx="4127">
                    <c:v>4dr SUV</c:v>
                  </c:pt>
                  <c:pt idx="4128">
                    <c:v>4dr SUV</c:v>
                  </c:pt>
                  <c:pt idx="4129">
                    <c:v>4dr SUV</c:v>
                  </c:pt>
                  <c:pt idx="4130">
                    <c:v>4dr SUV</c:v>
                  </c:pt>
                  <c:pt idx="4131">
                    <c:v>4dr SUV</c:v>
                  </c:pt>
                  <c:pt idx="4132">
                    <c:v>4dr SUV</c:v>
                  </c:pt>
                  <c:pt idx="4133">
                    <c:v>4dr SUV</c:v>
                  </c:pt>
                  <c:pt idx="4134">
                    <c:v>4dr SUV</c:v>
                  </c:pt>
                  <c:pt idx="4135">
                    <c:v>4dr SUV</c:v>
                  </c:pt>
                  <c:pt idx="4136">
                    <c:v>4dr SUV</c:v>
                  </c:pt>
                  <c:pt idx="4137">
                    <c:v>4dr SUV</c:v>
                  </c:pt>
                  <c:pt idx="4138">
                    <c:v>4dr SUV</c:v>
                  </c:pt>
                  <c:pt idx="4139">
                    <c:v>4dr SUV</c:v>
                  </c:pt>
                  <c:pt idx="4140">
                    <c:v>4dr SUV</c:v>
                  </c:pt>
                  <c:pt idx="4141">
                    <c:v>4dr SUV</c:v>
                  </c:pt>
                  <c:pt idx="4142">
                    <c:v>4dr SUV</c:v>
                  </c:pt>
                  <c:pt idx="4143">
                    <c:v>4dr SUV</c:v>
                  </c:pt>
                  <c:pt idx="4144">
                    <c:v>4dr SUV</c:v>
                  </c:pt>
                  <c:pt idx="4145">
                    <c:v>4dr SUV</c:v>
                  </c:pt>
                  <c:pt idx="4146">
                    <c:v>4dr SUV</c:v>
                  </c:pt>
                  <c:pt idx="4147">
                    <c:v>4dr SUV</c:v>
                  </c:pt>
                  <c:pt idx="4148">
                    <c:v>4dr SUV</c:v>
                  </c:pt>
                  <c:pt idx="4149">
                    <c:v>4dr SUV</c:v>
                  </c:pt>
                  <c:pt idx="4150">
                    <c:v>4dr SUV</c:v>
                  </c:pt>
                  <c:pt idx="4151">
                    <c:v>4dr SUV</c:v>
                  </c:pt>
                  <c:pt idx="4152">
                    <c:v>4dr SUV</c:v>
                  </c:pt>
                  <c:pt idx="4153">
                    <c:v>4dr SUV</c:v>
                  </c:pt>
                  <c:pt idx="4154">
                    <c:v>4dr SUV</c:v>
                  </c:pt>
                  <c:pt idx="4155">
                    <c:v>4dr SUV</c:v>
                  </c:pt>
                  <c:pt idx="4156">
                    <c:v>4dr SUV</c:v>
                  </c:pt>
                  <c:pt idx="4157">
                    <c:v>4dr SUV</c:v>
                  </c:pt>
                  <c:pt idx="4158">
                    <c:v>4dr SUV</c:v>
                  </c:pt>
                  <c:pt idx="4159">
                    <c:v>4dr SUV</c:v>
                  </c:pt>
                  <c:pt idx="4160">
                    <c:v>4dr SUV</c:v>
                  </c:pt>
                  <c:pt idx="4161">
                    <c:v>4dr SUV</c:v>
                  </c:pt>
                  <c:pt idx="4162">
                    <c:v>4dr SUV</c:v>
                  </c:pt>
                  <c:pt idx="4163">
                    <c:v>4dr SUV</c:v>
                  </c:pt>
                  <c:pt idx="4164">
                    <c:v>4dr SUV</c:v>
                  </c:pt>
                  <c:pt idx="4165">
                    <c:v>4dr SUV</c:v>
                  </c:pt>
                  <c:pt idx="4166">
                    <c:v>4dr SUV</c:v>
                  </c:pt>
                  <c:pt idx="4167">
                    <c:v>4dr SUV</c:v>
                  </c:pt>
                  <c:pt idx="4168">
                    <c:v>4dr SUV</c:v>
                  </c:pt>
                  <c:pt idx="4169">
                    <c:v>4dr SUV</c:v>
                  </c:pt>
                  <c:pt idx="4170">
                    <c:v>4dr SUV</c:v>
                  </c:pt>
                  <c:pt idx="4171">
                    <c:v>4dr SUV</c:v>
                  </c:pt>
                  <c:pt idx="4172">
                    <c:v>4dr SUV</c:v>
                  </c:pt>
                  <c:pt idx="4173">
                    <c:v>4dr SUV</c:v>
                  </c:pt>
                  <c:pt idx="4174">
                    <c:v>4dr SUV</c:v>
                  </c:pt>
                  <c:pt idx="4175">
                    <c:v>4dr SUV</c:v>
                  </c:pt>
                  <c:pt idx="4176">
                    <c:v>4dr SUV</c:v>
                  </c:pt>
                  <c:pt idx="4177">
                    <c:v>4dr SUV</c:v>
                  </c:pt>
                  <c:pt idx="4178">
                    <c:v>4dr SUV</c:v>
                  </c:pt>
                  <c:pt idx="4179">
                    <c:v>4dr SUV</c:v>
                  </c:pt>
                  <c:pt idx="4180">
                    <c:v>4dr SUV</c:v>
                  </c:pt>
                  <c:pt idx="4181">
                    <c:v>4dr SUV</c:v>
                  </c:pt>
                  <c:pt idx="4182">
                    <c:v>4dr SUV</c:v>
                  </c:pt>
                  <c:pt idx="4183">
                    <c:v>4dr SUV</c:v>
                  </c:pt>
                  <c:pt idx="4184">
                    <c:v>4dr SUV</c:v>
                  </c:pt>
                  <c:pt idx="4185">
                    <c:v>4dr SUV</c:v>
                  </c:pt>
                  <c:pt idx="4186">
                    <c:v>4dr SUV</c:v>
                  </c:pt>
                  <c:pt idx="4187">
                    <c:v>4dr SUV</c:v>
                  </c:pt>
                  <c:pt idx="4188">
                    <c:v>4dr SUV</c:v>
                  </c:pt>
                  <c:pt idx="4189">
                    <c:v>4dr SUV</c:v>
                  </c:pt>
                  <c:pt idx="4190">
                    <c:v>Coupe</c:v>
                  </c:pt>
                  <c:pt idx="4191">
                    <c:v>Coupe</c:v>
                  </c:pt>
                  <c:pt idx="4192">
                    <c:v>Coupe</c:v>
                  </c:pt>
                  <c:pt idx="4193">
                    <c:v>Sedan</c:v>
                  </c:pt>
                  <c:pt idx="4194">
                    <c:v>Coupe</c:v>
                  </c:pt>
                  <c:pt idx="4195">
                    <c:v>Sedan</c:v>
                  </c:pt>
                  <c:pt idx="4196">
                    <c:v>Coupe</c:v>
                  </c:pt>
                  <c:pt idx="4197">
                    <c:v>Coupe</c:v>
                  </c:pt>
                  <c:pt idx="4198">
                    <c:v>Coupe</c:v>
                  </c:pt>
                  <c:pt idx="4199">
                    <c:v>Coupe</c:v>
                  </c:pt>
                  <c:pt idx="4200">
                    <c:v>Coupe</c:v>
                  </c:pt>
                  <c:pt idx="4201">
                    <c:v>Coupe</c:v>
                  </c:pt>
                  <c:pt idx="4202">
                    <c:v>Wagon</c:v>
                  </c:pt>
                  <c:pt idx="4203">
                    <c:v>Sedan</c:v>
                  </c:pt>
                  <c:pt idx="4204">
                    <c:v>Sedan</c:v>
                  </c:pt>
                  <c:pt idx="4205">
                    <c:v>Wagon</c:v>
                  </c:pt>
                  <c:pt idx="4206">
                    <c:v>Wagon</c:v>
                  </c:pt>
                  <c:pt idx="4207">
                    <c:v>Sedan</c:v>
                  </c:pt>
                  <c:pt idx="4208">
                    <c:v>Wagon</c:v>
                  </c:pt>
                  <c:pt idx="4209">
                    <c:v>Wagon</c:v>
                  </c:pt>
                  <c:pt idx="4210">
                    <c:v>Sedan</c:v>
                  </c:pt>
                  <c:pt idx="4211">
                    <c:v>Wagon</c:v>
                  </c:pt>
                  <c:pt idx="4212">
                    <c:v>Wagon</c:v>
                  </c:pt>
                  <c:pt idx="4213">
                    <c:v>Wagon</c:v>
                  </c:pt>
                  <c:pt idx="4214">
                    <c:v>Sedan</c:v>
                  </c:pt>
                  <c:pt idx="4215">
                    <c:v>Sedan</c:v>
                  </c:pt>
                  <c:pt idx="4216">
                    <c:v>Wagon</c:v>
                  </c:pt>
                  <c:pt idx="4217">
                    <c:v>Sedan</c:v>
                  </c:pt>
                  <c:pt idx="4218">
                    <c:v>Sedan</c:v>
                  </c:pt>
                  <c:pt idx="4219">
                    <c:v>Sedan</c:v>
                  </c:pt>
                  <c:pt idx="4220">
                    <c:v>Wagon</c:v>
                  </c:pt>
                  <c:pt idx="4221">
                    <c:v>Sedan</c:v>
                  </c:pt>
                  <c:pt idx="4222">
                    <c:v>Wagon</c:v>
                  </c:pt>
                  <c:pt idx="4223">
                    <c:v>Sedan</c:v>
                  </c:pt>
                  <c:pt idx="4224">
                    <c:v>Sedan</c:v>
                  </c:pt>
                  <c:pt idx="4225">
                    <c:v>Wagon</c:v>
                  </c:pt>
                  <c:pt idx="4226">
                    <c:v>Wagon</c:v>
                  </c:pt>
                  <c:pt idx="4227">
                    <c:v>Sedan</c:v>
                  </c:pt>
                  <c:pt idx="4228">
                    <c:v>Wagon</c:v>
                  </c:pt>
                  <c:pt idx="4229">
                    <c:v>Wagon</c:v>
                  </c:pt>
                  <c:pt idx="4230">
                    <c:v>Wagon</c:v>
                  </c:pt>
                  <c:pt idx="4231">
                    <c:v>Sedan</c:v>
                  </c:pt>
                  <c:pt idx="4232">
                    <c:v>Sedan</c:v>
                  </c:pt>
                  <c:pt idx="4233">
                    <c:v>Wagon</c:v>
                  </c:pt>
                  <c:pt idx="4234">
                    <c:v>Passenger Minivan</c:v>
                  </c:pt>
                  <c:pt idx="4235">
                    <c:v>Passenger Minivan</c:v>
                  </c:pt>
                  <c:pt idx="4236">
                    <c:v>Passenger Minivan</c:v>
                  </c:pt>
                  <c:pt idx="4237">
                    <c:v>Passenger Minivan</c:v>
                  </c:pt>
                  <c:pt idx="4238">
                    <c:v>Passenger Minivan</c:v>
                  </c:pt>
                  <c:pt idx="4239">
                    <c:v>Passenger Minivan</c:v>
                  </c:pt>
                  <c:pt idx="4240">
                    <c:v>Coupe</c:v>
                  </c:pt>
                  <c:pt idx="4241">
                    <c:v>Coupe</c:v>
                  </c:pt>
                  <c:pt idx="4242">
                    <c:v>Coupe</c:v>
                  </c:pt>
                  <c:pt idx="4243">
                    <c:v>Coupe</c:v>
                  </c:pt>
                  <c:pt idx="4244">
                    <c:v>Coupe</c:v>
                  </c:pt>
                  <c:pt idx="4245">
                    <c:v>Coupe</c:v>
                  </c:pt>
                  <c:pt idx="4246">
                    <c:v>Coupe</c:v>
                  </c:pt>
                  <c:pt idx="4247">
                    <c:v>Coupe</c:v>
                  </c:pt>
                  <c:pt idx="4248">
                    <c:v>Coupe</c:v>
                  </c:pt>
                  <c:pt idx="4249">
                    <c:v>Coupe</c:v>
                  </c:pt>
                  <c:pt idx="4250">
                    <c:v>Coupe</c:v>
                  </c:pt>
                  <c:pt idx="4251">
                    <c:v>Coupe</c:v>
                  </c:pt>
                  <c:pt idx="4252">
                    <c:v>4dr SUV</c:v>
                  </c:pt>
                  <c:pt idx="4253">
                    <c:v>4dr SUV</c:v>
                  </c:pt>
                  <c:pt idx="4254">
                    <c:v>4dr SUV</c:v>
                  </c:pt>
                  <c:pt idx="4255">
                    <c:v>4dr SUV</c:v>
                  </c:pt>
                  <c:pt idx="4256">
                    <c:v>4dr SUV</c:v>
                  </c:pt>
                  <c:pt idx="4257">
                    <c:v>4dr SUV</c:v>
                  </c:pt>
                  <c:pt idx="4258">
                    <c:v>4dr SUV</c:v>
                  </c:pt>
                  <c:pt idx="4259">
                    <c:v>4dr SUV</c:v>
                  </c:pt>
                  <c:pt idx="4260">
                    <c:v>4dr SUV</c:v>
                  </c:pt>
                  <c:pt idx="4261">
                    <c:v>4dr SUV</c:v>
                  </c:pt>
                  <c:pt idx="4262">
                    <c:v>4dr SUV</c:v>
                  </c:pt>
                  <c:pt idx="4263">
                    <c:v>4dr SUV</c:v>
                  </c:pt>
                  <c:pt idx="4264">
                    <c:v>2dr Hatchback</c:v>
                  </c:pt>
                  <c:pt idx="4265">
                    <c:v>Sedan</c:v>
                  </c:pt>
                  <c:pt idx="4266">
                    <c:v>2dr Hatchback</c:v>
                  </c:pt>
                  <c:pt idx="4267">
                    <c:v>Sedan</c:v>
                  </c:pt>
                  <c:pt idx="4268">
                    <c:v>Sedan</c:v>
                  </c:pt>
                  <c:pt idx="4269">
                    <c:v>2dr Hatchback</c:v>
                  </c:pt>
                  <c:pt idx="4270">
                    <c:v>Sedan</c:v>
                  </c:pt>
                  <c:pt idx="4271">
                    <c:v>2dr Hatchback</c:v>
                  </c:pt>
                  <c:pt idx="4272">
                    <c:v>2dr Hatchback</c:v>
                  </c:pt>
                  <c:pt idx="4273">
                    <c:v>Sedan</c:v>
                  </c:pt>
                  <c:pt idx="4274">
                    <c:v>2dr Hatchback</c:v>
                  </c:pt>
                  <c:pt idx="4275">
                    <c:v>Coupe</c:v>
                  </c:pt>
                  <c:pt idx="4276">
                    <c:v>Coupe</c:v>
                  </c:pt>
                  <c:pt idx="4277">
                    <c:v>Coupe</c:v>
                  </c:pt>
                  <c:pt idx="4278">
                    <c:v>Coupe</c:v>
                  </c:pt>
                  <c:pt idx="4279">
                    <c:v>Coupe</c:v>
                  </c:pt>
                  <c:pt idx="4280">
                    <c:v>Coupe</c:v>
                  </c:pt>
                  <c:pt idx="4281">
                    <c:v>4dr SUV</c:v>
                  </c:pt>
                  <c:pt idx="4282">
                    <c:v>4dr SUV</c:v>
                  </c:pt>
                  <c:pt idx="4283">
                    <c:v>4dr SUV</c:v>
                  </c:pt>
                  <c:pt idx="4284">
                    <c:v>4dr SUV</c:v>
                  </c:pt>
                  <c:pt idx="4285">
                    <c:v>4dr SUV</c:v>
                  </c:pt>
                  <c:pt idx="4286">
                    <c:v>4dr SUV</c:v>
                  </c:pt>
                  <c:pt idx="4287">
                    <c:v>4dr SUV</c:v>
                  </c:pt>
                  <c:pt idx="4288">
                    <c:v>4dr SUV</c:v>
                  </c:pt>
                  <c:pt idx="4289">
                    <c:v>4dr SUV</c:v>
                  </c:pt>
                  <c:pt idx="4290">
                    <c:v>4dr SUV</c:v>
                  </c:pt>
                  <c:pt idx="4291">
                    <c:v>4dr SUV</c:v>
                  </c:pt>
                  <c:pt idx="4292">
                    <c:v>4dr SUV</c:v>
                  </c:pt>
                  <c:pt idx="4293">
                    <c:v>4dr SUV</c:v>
                  </c:pt>
                  <c:pt idx="4294">
                    <c:v>4dr SUV</c:v>
                  </c:pt>
                  <c:pt idx="4295">
                    <c:v>4dr SUV</c:v>
                  </c:pt>
                  <c:pt idx="4296">
                    <c:v>4dr SUV</c:v>
                  </c:pt>
                  <c:pt idx="4297">
                    <c:v>4dr SUV</c:v>
                  </c:pt>
                  <c:pt idx="4298">
                    <c:v>4dr SUV</c:v>
                  </c:pt>
                  <c:pt idx="4299">
                    <c:v>4dr SUV</c:v>
                  </c:pt>
                  <c:pt idx="4300">
                    <c:v>4dr SUV</c:v>
                  </c:pt>
                  <c:pt idx="4301">
                    <c:v>4dr SUV</c:v>
                  </c:pt>
                  <c:pt idx="4302">
                    <c:v>4dr SUV</c:v>
                  </c:pt>
                  <c:pt idx="4303">
                    <c:v>4dr SUV</c:v>
                  </c:pt>
                  <c:pt idx="4304">
                    <c:v>4dr SUV</c:v>
                  </c:pt>
                  <c:pt idx="4305">
                    <c:v>4dr SUV</c:v>
                  </c:pt>
                  <c:pt idx="4306">
                    <c:v>4dr SUV</c:v>
                  </c:pt>
                  <c:pt idx="4307">
                    <c:v>4dr SUV</c:v>
                  </c:pt>
                  <c:pt idx="4308">
                    <c:v>4dr SUV</c:v>
                  </c:pt>
                  <c:pt idx="4309">
                    <c:v>4dr SUV</c:v>
                  </c:pt>
                  <c:pt idx="4310">
                    <c:v>4dr SUV</c:v>
                  </c:pt>
                  <c:pt idx="4311">
                    <c:v>4dr SUV</c:v>
                  </c:pt>
                  <c:pt idx="4312">
                    <c:v>4dr SUV</c:v>
                  </c:pt>
                  <c:pt idx="4313">
                    <c:v>4dr SUV</c:v>
                  </c:pt>
                  <c:pt idx="4314">
                    <c:v>4dr SUV</c:v>
                  </c:pt>
                  <c:pt idx="4315">
                    <c:v>4dr SUV</c:v>
                  </c:pt>
                  <c:pt idx="4316">
                    <c:v>4dr SUV</c:v>
                  </c:pt>
                  <c:pt idx="4317">
                    <c:v>4dr SUV</c:v>
                  </c:pt>
                  <c:pt idx="4318">
                    <c:v>4dr SUV</c:v>
                  </c:pt>
                  <c:pt idx="4319">
                    <c:v>4dr SUV</c:v>
                  </c:pt>
                  <c:pt idx="4320">
                    <c:v>4dr SUV</c:v>
                  </c:pt>
                  <c:pt idx="4321">
                    <c:v>4dr SUV</c:v>
                  </c:pt>
                  <c:pt idx="4322">
                    <c:v>4dr SUV</c:v>
                  </c:pt>
                  <c:pt idx="4323">
                    <c:v>4dr SUV</c:v>
                  </c:pt>
                  <c:pt idx="4324">
                    <c:v>4dr SUV</c:v>
                  </c:pt>
                  <c:pt idx="4325">
                    <c:v>4dr SUV</c:v>
                  </c:pt>
                  <c:pt idx="4326">
                    <c:v>4dr SUV</c:v>
                  </c:pt>
                  <c:pt idx="4327">
                    <c:v>4dr SUV</c:v>
                  </c:pt>
                  <c:pt idx="4328">
                    <c:v>4dr SUV</c:v>
                  </c:pt>
                  <c:pt idx="4329">
                    <c:v>Crew Cab Pickup</c:v>
                  </c:pt>
                  <c:pt idx="4330">
                    <c:v>Crew Cab Pickup</c:v>
                  </c:pt>
                  <c:pt idx="4331">
                    <c:v>Crew Cab Pickup</c:v>
                  </c:pt>
                  <c:pt idx="4332">
                    <c:v>Crew Cab Pickup</c:v>
                  </c:pt>
                  <c:pt idx="4333">
                    <c:v>Crew Cab Pickup</c:v>
                  </c:pt>
                  <c:pt idx="4334">
                    <c:v>Crew Cab Pickup</c:v>
                  </c:pt>
                  <c:pt idx="4335">
                    <c:v>Crew Cab Pickup</c:v>
                  </c:pt>
                  <c:pt idx="4336">
                    <c:v>Crew Cab Pickup</c:v>
                  </c:pt>
                  <c:pt idx="4337">
                    <c:v>Crew Cab Pickup</c:v>
                  </c:pt>
                  <c:pt idx="4338">
                    <c:v>Crew Cab Pickup</c:v>
                  </c:pt>
                  <c:pt idx="4339">
                    <c:v>Crew Cab Pickup</c:v>
                  </c:pt>
                  <c:pt idx="4340">
                    <c:v>Crew Cab Pickup</c:v>
                  </c:pt>
                  <c:pt idx="4341">
                    <c:v>Crew Cab Pickup</c:v>
                  </c:pt>
                  <c:pt idx="4342">
                    <c:v>Crew Cab Pickup</c:v>
                  </c:pt>
                  <c:pt idx="4343">
                    <c:v>Crew Cab Pickup</c:v>
                  </c:pt>
                  <c:pt idx="4344">
                    <c:v>Crew Cab Pickup</c:v>
                  </c:pt>
                  <c:pt idx="4345">
                    <c:v>Crew Cab Pickup</c:v>
                  </c:pt>
                  <c:pt idx="4346">
                    <c:v>Crew Cab Pickup</c:v>
                  </c:pt>
                  <c:pt idx="4347">
                    <c:v>Crew Cab Pickup</c:v>
                  </c:pt>
                  <c:pt idx="4348">
                    <c:v>Crew Cab Pickup</c:v>
                  </c:pt>
                  <c:pt idx="4349">
                    <c:v>Crew Cab Pickup</c:v>
                  </c:pt>
                  <c:pt idx="4350">
                    <c:v>Crew Cab Pickup</c:v>
                  </c:pt>
                  <c:pt idx="4351">
                    <c:v>Crew Cab Pickup</c:v>
                  </c:pt>
                  <c:pt idx="4352">
                    <c:v>Crew Cab Pickup</c:v>
                  </c:pt>
                  <c:pt idx="4353">
                    <c:v>Crew Cab Pickup</c:v>
                  </c:pt>
                  <c:pt idx="4354">
                    <c:v>Crew Cab Pickup</c:v>
                  </c:pt>
                  <c:pt idx="4355">
                    <c:v>Crew Cab Pickup</c:v>
                  </c:pt>
                  <c:pt idx="4356">
                    <c:v>2dr SUV</c:v>
                  </c:pt>
                  <c:pt idx="4357">
                    <c:v>2dr SUV</c:v>
                  </c:pt>
                  <c:pt idx="4358">
                    <c:v>2dr SUV</c:v>
                  </c:pt>
                  <c:pt idx="4359">
                    <c:v>2dr SUV</c:v>
                  </c:pt>
                  <c:pt idx="4360">
                    <c:v>2dr SUV</c:v>
                  </c:pt>
                  <c:pt idx="4361">
                    <c:v>2dr SUV</c:v>
                  </c:pt>
                  <c:pt idx="4362">
                    <c:v>2dr SUV</c:v>
                  </c:pt>
                  <c:pt idx="4363">
                    <c:v>2dr SUV</c:v>
                  </c:pt>
                  <c:pt idx="4364">
                    <c:v>2dr SUV</c:v>
                  </c:pt>
                  <c:pt idx="4365">
                    <c:v>2dr SUV</c:v>
                  </c:pt>
                  <c:pt idx="4366">
                    <c:v>2dr SUV</c:v>
                  </c:pt>
                  <c:pt idx="4367">
                    <c:v>2dr SUV</c:v>
                  </c:pt>
                  <c:pt idx="4368">
                    <c:v>2dr SUV</c:v>
                  </c:pt>
                  <c:pt idx="4369">
                    <c:v>2dr SUV</c:v>
                  </c:pt>
                  <c:pt idx="4370">
                    <c:v>2dr SUV</c:v>
                  </c:pt>
                  <c:pt idx="4371">
                    <c:v>2dr SUV</c:v>
                  </c:pt>
                  <c:pt idx="4372">
                    <c:v>2dr SUV</c:v>
                  </c:pt>
                  <c:pt idx="4373">
                    <c:v>2dr SUV</c:v>
                  </c:pt>
                  <c:pt idx="4374">
                    <c:v>4dr SUV</c:v>
                  </c:pt>
                  <c:pt idx="4375">
                    <c:v>4dr SUV</c:v>
                  </c:pt>
                  <c:pt idx="4376">
                    <c:v>4dr SUV</c:v>
                  </c:pt>
                  <c:pt idx="4377">
                    <c:v>4dr SUV</c:v>
                  </c:pt>
                  <c:pt idx="4378">
                    <c:v>4dr SUV</c:v>
                  </c:pt>
                  <c:pt idx="4379">
                    <c:v>4dr SUV</c:v>
                  </c:pt>
                  <c:pt idx="4380">
                    <c:v>4dr SUV</c:v>
                  </c:pt>
                  <c:pt idx="4381">
                    <c:v>4dr SUV</c:v>
                  </c:pt>
                  <c:pt idx="4382">
                    <c:v>4dr SUV</c:v>
                  </c:pt>
                  <c:pt idx="4383">
                    <c:v>4dr SUV</c:v>
                  </c:pt>
                  <c:pt idx="4384">
                    <c:v>4dr SUV</c:v>
                  </c:pt>
                  <c:pt idx="4385">
                    <c:v>4dr SUV</c:v>
                  </c:pt>
                  <c:pt idx="4386">
                    <c:v>4dr SUV</c:v>
                  </c:pt>
                  <c:pt idx="4387">
                    <c:v>4dr SUV</c:v>
                  </c:pt>
                  <c:pt idx="4388">
                    <c:v>4dr SUV</c:v>
                  </c:pt>
                  <c:pt idx="4389">
                    <c:v>4dr SUV</c:v>
                  </c:pt>
                  <c:pt idx="4390">
                    <c:v>4dr SUV</c:v>
                  </c:pt>
                  <c:pt idx="4391">
                    <c:v>4dr SUV</c:v>
                  </c:pt>
                  <c:pt idx="4392">
                    <c:v>4dr SUV</c:v>
                  </c:pt>
                  <c:pt idx="4393">
                    <c:v>4dr SUV</c:v>
                  </c:pt>
                  <c:pt idx="4394">
                    <c:v>4dr SUV</c:v>
                  </c:pt>
                  <c:pt idx="4395">
                    <c:v>4dr SUV</c:v>
                  </c:pt>
                  <c:pt idx="4396">
                    <c:v>4dr SUV</c:v>
                  </c:pt>
                  <c:pt idx="4397">
                    <c:v>2dr Hatchback</c:v>
                  </c:pt>
                  <c:pt idx="4398">
                    <c:v>2dr Hatchback</c:v>
                  </c:pt>
                  <c:pt idx="4399">
                    <c:v>2dr Hatchback</c:v>
                  </c:pt>
                  <c:pt idx="4400">
                    <c:v>4dr Hatchback</c:v>
                  </c:pt>
                  <c:pt idx="4401">
                    <c:v>4dr Hatchback</c:v>
                  </c:pt>
                  <c:pt idx="4402">
                    <c:v>4dr Hatchback</c:v>
                  </c:pt>
                  <c:pt idx="4403">
                    <c:v>4dr Hatchback</c:v>
                  </c:pt>
                  <c:pt idx="4404">
                    <c:v>4dr Hatchback</c:v>
                  </c:pt>
                  <c:pt idx="4405">
                    <c:v>2dr Hatchback</c:v>
                  </c:pt>
                  <c:pt idx="4406">
                    <c:v>2dr Hatchback</c:v>
                  </c:pt>
                  <c:pt idx="4407">
                    <c:v>2dr Hatchback</c:v>
                  </c:pt>
                  <c:pt idx="4408">
                    <c:v>4dr Hatchback</c:v>
                  </c:pt>
                  <c:pt idx="4409">
                    <c:v>4dr Hatchback</c:v>
                  </c:pt>
                  <c:pt idx="4410">
                    <c:v>4dr Hatchback</c:v>
                  </c:pt>
                  <c:pt idx="4411">
                    <c:v>Cargo Van</c:v>
                  </c:pt>
                  <c:pt idx="4412">
                    <c:v>Cargo Van</c:v>
                  </c:pt>
                  <c:pt idx="4413">
                    <c:v>Passenger Van</c:v>
                  </c:pt>
                  <c:pt idx="4414">
                    <c:v>Passenger Van</c:v>
                  </c:pt>
                  <c:pt idx="4415">
                    <c:v>Passenger Van</c:v>
                  </c:pt>
                  <c:pt idx="4416">
                    <c:v>Passenger Van</c:v>
                  </c:pt>
                  <c:pt idx="4417">
                    <c:v>Passenger Van</c:v>
                  </c:pt>
                  <c:pt idx="4418">
                    <c:v>Passenger Van</c:v>
                  </c:pt>
                  <c:pt idx="4419">
                    <c:v>Passenger Van</c:v>
                  </c:pt>
                  <c:pt idx="4420">
                    <c:v>Passenger Van</c:v>
                  </c:pt>
                  <c:pt idx="4421">
                    <c:v>Passenger Van</c:v>
                  </c:pt>
                  <c:pt idx="4422">
                    <c:v>Passenger Van</c:v>
                  </c:pt>
                  <c:pt idx="4423">
                    <c:v>Passenger Van</c:v>
                  </c:pt>
                  <c:pt idx="4424">
                    <c:v>Passenger Van</c:v>
                  </c:pt>
                  <c:pt idx="4425">
                    <c:v>Passenger Van</c:v>
                  </c:pt>
                  <c:pt idx="4426">
                    <c:v>Passenger Van</c:v>
                  </c:pt>
                  <c:pt idx="4427">
                    <c:v>Passenger Van</c:v>
                  </c:pt>
                  <c:pt idx="4428">
                    <c:v>Passenger Van</c:v>
                  </c:pt>
                  <c:pt idx="4429">
                    <c:v>Passenger Van</c:v>
                  </c:pt>
                  <c:pt idx="4430">
                    <c:v>Extended Cab Pickup</c:v>
                  </c:pt>
                  <c:pt idx="4431">
                    <c:v>Extended Cab Pickup</c:v>
                  </c:pt>
                  <c:pt idx="4432">
                    <c:v>Regular Cab Pickup</c:v>
                  </c:pt>
                  <c:pt idx="4433">
                    <c:v>Regular Cab Pickup</c:v>
                  </c:pt>
                  <c:pt idx="4434">
                    <c:v>Regular Cab Pickup</c:v>
                  </c:pt>
                  <c:pt idx="4435">
                    <c:v>Regular Cab Pickup</c:v>
                  </c:pt>
                  <c:pt idx="4436">
                    <c:v>Extended Cab Pickup</c:v>
                  </c:pt>
                  <c:pt idx="4437">
                    <c:v>Extended Cab Pickup</c:v>
                  </c:pt>
                  <c:pt idx="4438">
                    <c:v>Regular Cab Pickup</c:v>
                  </c:pt>
                  <c:pt idx="4439">
                    <c:v>Regular Cab Pickup</c:v>
                  </c:pt>
                  <c:pt idx="4440">
                    <c:v>Regular Cab Pickup</c:v>
                  </c:pt>
                  <c:pt idx="4441">
                    <c:v>Regular Cab Pickup</c:v>
                  </c:pt>
                  <c:pt idx="4442">
                    <c:v>Regular Cab Pickup</c:v>
                  </c:pt>
                  <c:pt idx="4443">
                    <c:v>Regular Cab Pickup</c:v>
                  </c:pt>
                  <c:pt idx="4444">
                    <c:v>Extended Cab Pickup</c:v>
                  </c:pt>
                  <c:pt idx="4445">
                    <c:v>Extended Cab Pickup</c:v>
                  </c:pt>
                  <c:pt idx="4446">
                    <c:v>Extended Cab Pickup</c:v>
                  </c:pt>
                  <c:pt idx="4447">
                    <c:v>Regular Cab Pickup</c:v>
                  </c:pt>
                  <c:pt idx="4448">
                    <c:v>Extended Cab Pickup</c:v>
                  </c:pt>
                  <c:pt idx="4449">
                    <c:v>Regular Cab Pickup</c:v>
                  </c:pt>
                  <c:pt idx="4450">
                    <c:v>Regular Cab Pickup</c:v>
                  </c:pt>
                  <c:pt idx="4451">
                    <c:v>Regular Cab Pickup</c:v>
                  </c:pt>
                  <c:pt idx="4452">
                    <c:v>Regular Cab Pickup</c:v>
                  </c:pt>
                  <c:pt idx="4453">
                    <c:v>Crew Cab Pickup</c:v>
                  </c:pt>
                  <c:pt idx="4454">
                    <c:v>Extended Cab Pickup</c:v>
                  </c:pt>
                  <c:pt idx="4455">
                    <c:v>Extended Cab Pickup</c:v>
                  </c:pt>
                  <c:pt idx="4456">
                    <c:v>Crew Cab Pickup</c:v>
                  </c:pt>
                  <c:pt idx="4457">
                    <c:v>Crew Cab Pickup</c:v>
                  </c:pt>
                  <c:pt idx="4458">
                    <c:v>Extended Cab Pickup</c:v>
                  </c:pt>
                  <c:pt idx="4459">
                    <c:v>Extended Cab Pickup</c:v>
                  </c:pt>
                  <c:pt idx="4460">
                    <c:v>Regular Cab Pickup</c:v>
                  </c:pt>
                  <c:pt idx="4461">
                    <c:v>Extended Cab Pickup</c:v>
                  </c:pt>
                  <c:pt idx="4462">
                    <c:v>Regular Cab Pickup</c:v>
                  </c:pt>
                  <c:pt idx="4463">
                    <c:v>Extended Cab Pickup</c:v>
                  </c:pt>
                  <c:pt idx="4464">
                    <c:v>Crew Cab Pickup</c:v>
                  </c:pt>
                  <c:pt idx="4465">
                    <c:v>Extended Cab Pickup</c:v>
                  </c:pt>
                  <c:pt idx="4466">
                    <c:v>Crew Cab Pickup</c:v>
                  </c:pt>
                  <c:pt idx="4467">
                    <c:v>Extended Cab Pickup</c:v>
                  </c:pt>
                  <c:pt idx="4468">
                    <c:v>Crew Cab Pickup</c:v>
                  </c:pt>
                  <c:pt idx="4469">
                    <c:v>Regular Cab Pickup</c:v>
                  </c:pt>
                  <c:pt idx="4470">
                    <c:v>Crew Cab Pickup</c:v>
                  </c:pt>
                  <c:pt idx="4471">
                    <c:v>Crew Cab Pickup</c:v>
                  </c:pt>
                  <c:pt idx="4472">
                    <c:v>Regular Cab Pickup</c:v>
                  </c:pt>
                  <c:pt idx="4473">
                    <c:v>Crew Cab Pickup</c:v>
                  </c:pt>
                  <c:pt idx="4474">
                    <c:v>Crew Cab Pickup</c:v>
                  </c:pt>
                  <c:pt idx="4475">
                    <c:v>Crew Cab Pickup</c:v>
                  </c:pt>
                  <c:pt idx="4476">
                    <c:v>Extended Cab Pickup</c:v>
                  </c:pt>
                  <c:pt idx="4477">
                    <c:v>Crew Cab Pickup</c:v>
                  </c:pt>
                  <c:pt idx="4478">
                    <c:v>Regular Cab Pickup</c:v>
                  </c:pt>
                  <c:pt idx="4479">
                    <c:v>Crew Cab Pickup</c:v>
                  </c:pt>
                  <c:pt idx="4480">
                    <c:v>Regular Cab Pickup</c:v>
                  </c:pt>
                  <c:pt idx="4481">
                    <c:v>Crew Cab Pickup</c:v>
                  </c:pt>
                  <c:pt idx="4482">
                    <c:v>Crew Cab Pickup</c:v>
                  </c:pt>
                  <c:pt idx="4483">
                    <c:v>Crew Cab Pickup</c:v>
                  </c:pt>
                  <c:pt idx="4484">
                    <c:v>Regular Cab Pickup</c:v>
                  </c:pt>
                  <c:pt idx="4485">
                    <c:v>Extended Cab Pickup</c:v>
                  </c:pt>
                  <c:pt idx="4486">
                    <c:v>Extended Cab Pickup</c:v>
                  </c:pt>
                  <c:pt idx="4487">
                    <c:v>Crew Cab Pickup</c:v>
                  </c:pt>
                  <c:pt idx="4488">
                    <c:v>Crew Cab Pickup</c:v>
                  </c:pt>
                  <c:pt idx="4489">
                    <c:v>Extended Cab Pickup</c:v>
                  </c:pt>
                  <c:pt idx="4490">
                    <c:v>Regular Cab Pickup</c:v>
                  </c:pt>
                  <c:pt idx="4491">
                    <c:v>Crew Cab Pickup</c:v>
                  </c:pt>
                  <c:pt idx="4492">
                    <c:v>Crew Cab Pickup</c:v>
                  </c:pt>
                  <c:pt idx="4493">
                    <c:v>Regular Cab Pickup</c:v>
                  </c:pt>
                  <c:pt idx="4494">
                    <c:v>Crew Cab Pickup</c:v>
                  </c:pt>
                  <c:pt idx="4495">
                    <c:v>Crew Cab Pickup</c:v>
                  </c:pt>
                  <c:pt idx="4496">
                    <c:v>Regular Cab Pickup</c:v>
                  </c:pt>
                  <c:pt idx="4497">
                    <c:v>Extended Cab Pickup</c:v>
                  </c:pt>
                  <c:pt idx="4498">
                    <c:v>Crew Cab Pickup</c:v>
                  </c:pt>
                  <c:pt idx="4499">
                    <c:v>Crew Cab Pickup</c:v>
                  </c:pt>
                  <c:pt idx="4500">
                    <c:v>Crew Cab Pickup</c:v>
                  </c:pt>
                  <c:pt idx="4501">
                    <c:v>Extended Cab Pickup</c:v>
                  </c:pt>
                  <c:pt idx="4502">
                    <c:v>Crew Cab Pickup</c:v>
                  </c:pt>
                  <c:pt idx="4503">
                    <c:v>Regular Cab Pickup</c:v>
                  </c:pt>
                  <c:pt idx="4504">
                    <c:v>Regular Cab Pickup</c:v>
                  </c:pt>
                  <c:pt idx="4505">
                    <c:v>Regular Cab Pickup</c:v>
                  </c:pt>
                  <c:pt idx="4506">
                    <c:v>Crew Cab Pickup</c:v>
                  </c:pt>
                  <c:pt idx="4507">
                    <c:v>Crew Cab Pickup</c:v>
                  </c:pt>
                  <c:pt idx="4508">
                    <c:v>Extended Cab Pickup</c:v>
                  </c:pt>
                  <c:pt idx="4509">
                    <c:v>Extended Cab Pickup</c:v>
                  </c:pt>
                  <c:pt idx="4510">
                    <c:v>Crew Cab Pickup</c:v>
                  </c:pt>
                  <c:pt idx="4511">
                    <c:v>Extended Cab Pickup</c:v>
                  </c:pt>
                  <c:pt idx="4512">
                    <c:v>Extended Cab Pickup</c:v>
                  </c:pt>
                  <c:pt idx="4513">
                    <c:v>Regular Cab Pickup</c:v>
                  </c:pt>
                  <c:pt idx="4514">
                    <c:v>Crew Cab Pickup</c:v>
                  </c:pt>
                  <c:pt idx="4515">
                    <c:v>Regular Cab Pickup</c:v>
                  </c:pt>
                  <c:pt idx="4516">
                    <c:v>Extended Cab Pickup</c:v>
                  </c:pt>
                  <c:pt idx="4517">
                    <c:v>Crew Cab Pickup</c:v>
                  </c:pt>
                  <c:pt idx="4518">
                    <c:v>Extended Cab Pickup</c:v>
                  </c:pt>
                  <c:pt idx="4519">
                    <c:v>Extended Cab Pickup</c:v>
                  </c:pt>
                  <c:pt idx="4520">
                    <c:v>Crew Cab Pickup</c:v>
                  </c:pt>
                  <c:pt idx="4521">
                    <c:v>Extended Cab Pickup</c:v>
                  </c:pt>
                  <c:pt idx="4522">
                    <c:v>Crew Cab Pickup</c:v>
                  </c:pt>
                  <c:pt idx="4523">
                    <c:v>Crew Cab Pickup</c:v>
                  </c:pt>
                  <c:pt idx="4524">
                    <c:v>Crew Cab Pickup</c:v>
                  </c:pt>
                  <c:pt idx="4525">
                    <c:v>Crew Cab Pickup</c:v>
                  </c:pt>
                  <c:pt idx="4526">
                    <c:v>Crew Cab Pickup</c:v>
                  </c:pt>
                  <c:pt idx="4527">
                    <c:v>Crew Cab Pickup</c:v>
                  </c:pt>
                  <c:pt idx="4528">
                    <c:v>Extended Cab Pickup</c:v>
                  </c:pt>
                  <c:pt idx="4529">
                    <c:v>Crew Cab Pickup</c:v>
                  </c:pt>
                  <c:pt idx="4530">
                    <c:v>Crew Cab Pickup</c:v>
                  </c:pt>
                  <c:pt idx="4531">
                    <c:v>Regular Cab Pickup</c:v>
                  </c:pt>
                  <c:pt idx="4532">
                    <c:v>Crew Cab Pickup</c:v>
                  </c:pt>
                  <c:pt idx="4533">
                    <c:v>Extended Cab Pickup</c:v>
                  </c:pt>
                  <c:pt idx="4534">
                    <c:v>Crew Cab Pickup</c:v>
                  </c:pt>
                  <c:pt idx="4535">
                    <c:v>Extended Cab Pickup</c:v>
                  </c:pt>
                  <c:pt idx="4536">
                    <c:v>Crew Cab Pickup</c:v>
                  </c:pt>
                  <c:pt idx="4537">
                    <c:v>Crew Cab Pickup</c:v>
                  </c:pt>
                  <c:pt idx="4538">
                    <c:v>Extended Cab Pickup</c:v>
                  </c:pt>
                  <c:pt idx="4539">
                    <c:v>Crew Cab Pickup</c:v>
                  </c:pt>
                  <c:pt idx="4540">
                    <c:v>Extended Cab Pickup</c:v>
                  </c:pt>
                  <c:pt idx="4541">
                    <c:v>Extended Cab Pickup</c:v>
                  </c:pt>
                  <c:pt idx="4542">
                    <c:v>Crew Cab Pickup</c:v>
                  </c:pt>
                  <c:pt idx="4543">
                    <c:v>Regular Cab Pickup</c:v>
                  </c:pt>
                  <c:pt idx="4544">
                    <c:v>Crew Cab Pickup</c:v>
                  </c:pt>
                  <c:pt idx="4545">
                    <c:v>Regular Cab Pickup</c:v>
                  </c:pt>
                  <c:pt idx="4546">
                    <c:v>Extended Cab Pickup</c:v>
                  </c:pt>
                  <c:pt idx="4547">
                    <c:v>Crew Cab Pickup</c:v>
                  </c:pt>
                  <c:pt idx="4548">
                    <c:v>Crew Cab Pickup</c:v>
                  </c:pt>
                  <c:pt idx="4549">
                    <c:v>Regular Cab Pickup</c:v>
                  </c:pt>
                  <c:pt idx="4550">
                    <c:v>Extended Cab Pickup</c:v>
                  </c:pt>
                  <c:pt idx="4551">
                    <c:v>Crew Cab Pickup</c:v>
                  </c:pt>
                  <c:pt idx="4552">
                    <c:v>Crew Cab Pickup</c:v>
                  </c:pt>
                  <c:pt idx="4553">
                    <c:v>Crew Cab Pickup</c:v>
                  </c:pt>
                  <c:pt idx="4554">
                    <c:v>Crew Cab Pickup</c:v>
                  </c:pt>
                  <c:pt idx="4555">
                    <c:v>Crew Cab Pickup</c:v>
                  </c:pt>
                  <c:pt idx="4556">
                    <c:v>Crew Cab Pickup</c:v>
                  </c:pt>
                  <c:pt idx="4557">
                    <c:v>Regular Cab Pickup</c:v>
                  </c:pt>
                  <c:pt idx="4558">
                    <c:v>Crew Cab Pickup</c:v>
                  </c:pt>
                  <c:pt idx="4559">
                    <c:v>Regular Cab Pickup</c:v>
                  </c:pt>
                  <c:pt idx="4560">
                    <c:v>Extended Cab Pickup</c:v>
                  </c:pt>
                  <c:pt idx="4561">
                    <c:v>Crew Cab Pickup</c:v>
                  </c:pt>
                  <c:pt idx="4562">
                    <c:v>Extended Cab Pickup</c:v>
                  </c:pt>
                  <c:pt idx="4563">
                    <c:v>Extended Cab Pickup</c:v>
                  </c:pt>
                  <c:pt idx="4564">
                    <c:v>Crew Cab Pickup</c:v>
                  </c:pt>
                  <c:pt idx="4565">
                    <c:v>Regular Cab Pickup</c:v>
                  </c:pt>
                  <c:pt idx="4566">
                    <c:v>Regular Cab Pickup</c:v>
                  </c:pt>
                  <c:pt idx="4567">
                    <c:v>Extended Cab Pickup</c:v>
                  </c:pt>
                  <c:pt idx="4568">
                    <c:v>Regular Cab Pickup</c:v>
                  </c:pt>
                  <c:pt idx="4569">
                    <c:v>Crew Cab Pickup</c:v>
                  </c:pt>
                  <c:pt idx="4570">
                    <c:v>Crew Cab Pickup</c:v>
                  </c:pt>
                  <c:pt idx="4571">
                    <c:v>Crew Cab Pickup</c:v>
                  </c:pt>
                  <c:pt idx="4572">
                    <c:v>Extended Cab Pickup</c:v>
                  </c:pt>
                  <c:pt idx="4573">
                    <c:v>Extended Cab Pickup</c:v>
                  </c:pt>
                  <c:pt idx="4574">
                    <c:v>Extended Cab Pickup</c:v>
                  </c:pt>
                  <c:pt idx="4575">
                    <c:v>Crew Cab Pickup</c:v>
                  </c:pt>
                  <c:pt idx="4576">
                    <c:v>Crew Cab Pickup</c:v>
                  </c:pt>
                  <c:pt idx="4577">
                    <c:v>Crew Cab Pickup</c:v>
                  </c:pt>
                  <c:pt idx="4578">
                    <c:v>Crew Cab Pickup</c:v>
                  </c:pt>
                  <c:pt idx="4579">
                    <c:v>Regular Cab Pickup</c:v>
                  </c:pt>
                  <c:pt idx="4580">
                    <c:v>Regular Cab Pickup</c:v>
                  </c:pt>
                  <c:pt idx="4581">
                    <c:v>Extended Cab Pickup</c:v>
                  </c:pt>
                  <c:pt idx="4582">
                    <c:v>Extended Cab Pickup</c:v>
                  </c:pt>
                  <c:pt idx="4583">
                    <c:v>Extended Cab Pickup</c:v>
                  </c:pt>
                  <c:pt idx="4584">
                    <c:v>Regular Cab Pickup</c:v>
                  </c:pt>
                  <c:pt idx="4585">
                    <c:v>Extended Cab Pickup</c:v>
                  </c:pt>
                  <c:pt idx="4586">
                    <c:v>Regular Cab Pickup</c:v>
                  </c:pt>
                  <c:pt idx="4587">
                    <c:v>Regular Cab Pickup</c:v>
                  </c:pt>
                  <c:pt idx="4588">
                    <c:v>Extended Cab Pickup</c:v>
                  </c:pt>
                  <c:pt idx="4589">
                    <c:v>Regular Cab Pickup</c:v>
                  </c:pt>
                  <c:pt idx="4590">
                    <c:v>Regular Cab Pickup</c:v>
                  </c:pt>
                  <c:pt idx="4591">
                    <c:v>Extended Cab Pickup</c:v>
                  </c:pt>
                  <c:pt idx="4592">
                    <c:v>Regular Cab Pickup</c:v>
                  </c:pt>
                  <c:pt idx="4593">
                    <c:v>Extended Cab Pickup</c:v>
                  </c:pt>
                  <c:pt idx="4594">
                    <c:v>Extended Cab Pickup</c:v>
                  </c:pt>
                  <c:pt idx="4595">
                    <c:v>Regular Cab Pickup</c:v>
                  </c:pt>
                  <c:pt idx="4596">
                    <c:v>Extended Cab Pickup</c:v>
                  </c:pt>
                  <c:pt idx="4597">
                    <c:v>Extended Cab Pickup</c:v>
                  </c:pt>
                  <c:pt idx="4598">
                    <c:v>Extended Cab Pickup</c:v>
                  </c:pt>
                  <c:pt idx="4599">
                    <c:v>Regular Cab Pickup</c:v>
                  </c:pt>
                  <c:pt idx="4600">
                    <c:v>Regular Cab Pickup</c:v>
                  </c:pt>
                  <c:pt idx="4601">
                    <c:v>Extended Cab Pickup</c:v>
                  </c:pt>
                  <c:pt idx="4602">
                    <c:v>Regular Cab Pickup</c:v>
                  </c:pt>
                  <c:pt idx="4603">
                    <c:v>Extended Cab Pickup</c:v>
                  </c:pt>
                  <c:pt idx="4604">
                    <c:v>Regular Cab Pickup</c:v>
                  </c:pt>
                  <c:pt idx="4605">
                    <c:v>Extended Cab Pickup</c:v>
                  </c:pt>
                  <c:pt idx="4606">
                    <c:v>Regular Cab Pickup</c:v>
                  </c:pt>
                  <c:pt idx="4607">
                    <c:v>Regular Cab Pickup</c:v>
                  </c:pt>
                  <c:pt idx="4608">
                    <c:v>Regular Cab Pickup</c:v>
                  </c:pt>
                  <c:pt idx="4609">
                    <c:v>Extended Cab Pickup</c:v>
                  </c:pt>
                  <c:pt idx="4610">
                    <c:v>Extended Cab Pickup</c:v>
                  </c:pt>
                  <c:pt idx="4611">
                    <c:v>Regular Cab Pickup</c:v>
                  </c:pt>
                  <c:pt idx="4612">
                    <c:v>Regular Cab Pickup</c:v>
                  </c:pt>
                  <c:pt idx="4613">
                    <c:v>Regular Cab Pickup</c:v>
                  </c:pt>
                  <c:pt idx="4614">
                    <c:v>Extended Cab Pickup</c:v>
                  </c:pt>
                  <c:pt idx="4615">
                    <c:v>Extended Cab Pickup</c:v>
                  </c:pt>
                  <c:pt idx="4616">
                    <c:v>Regular Cab Pickup</c:v>
                  </c:pt>
                  <c:pt idx="4617">
                    <c:v>Extended Cab Pickup</c:v>
                  </c:pt>
                  <c:pt idx="4618">
                    <c:v>Extended Cab Pickup</c:v>
                  </c:pt>
                  <c:pt idx="4619">
                    <c:v>Regular Cab Pickup</c:v>
                  </c:pt>
                  <c:pt idx="4620">
                    <c:v>Extended Cab Pickup</c:v>
                  </c:pt>
                  <c:pt idx="4621">
                    <c:v>Regular Cab Pickup</c:v>
                  </c:pt>
                  <c:pt idx="4622">
                    <c:v>Regular Cab Pickup</c:v>
                  </c:pt>
                  <c:pt idx="4623">
                    <c:v>Extended Cab Pickup</c:v>
                  </c:pt>
                  <c:pt idx="4624">
                    <c:v>Extended Cab Pickup</c:v>
                  </c:pt>
                  <c:pt idx="4625">
                    <c:v>Extended Cab Pickup</c:v>
                  </c:pt>
                  <c:pt idx="4626">
                    <c:v>Regular Cab Pickup</c:v>
                  </c:pt>
                  <c:pt idx="4627">
                    <c:v>Coupe</c:v>
                  </c:pt>
                  <c:pt idx="4628">
                    <c:v>Coupe</c:v>
                  </c:pt>
                  <c:pt idx="4629">
                    <c:v>Coupe</c:v>
                  </c:pt>
                  <c:pt idx="4630">
                    <c:v>Coupe</c:v>
                  </c:pt>
                  <c:pt idx="4631">
                    <c:v>Convertible</c:v>
                  </c:pt>
                  <c:pt idx="4632">
                    <c:v>Coupe</c:v>
                  </c:pt>
                  <c:pt idx="4633">
                    <c:v>Coupe</c:v>
                  </c:pt>
                  <c:pt idx="4634">
                    <c:v>Convertible</c:v>
                  </c:pt>
                  <c:pt idx="4635">
                    <c:v>Coupe</c:v>
                  </c:pt>
                  <c:pt idx="4636">
                    <c:v>Convertible</c:v>
                  </c:pt>
                  <c:pt idx="4637">
                    <c:v>Convertible</c:v>
                  </c:pt>
                  <c:pt idx="4638">
                    <c:v>Coupe</c:v>
                  </c:pt>
                  <c:pt idx="4639">
                    <c:v>Coupe</c:v>
                  </c:pt>
                  <c:pt idx="4640">
                    <c:v>Convertible</c:v>
                  </c:pt>
                  <c:pt idx="4641">
                    <c:v>Coupe</c:v>
                  </c:pt>
                  <c:pt idx="4642">
                    <c:v>Convertible</c:v>
                  </c:pt>
                  <c:pt idx="4643">
                    <c:v>2dr Hatchback</c:v>
                  </c:pt>
                  <c:pt idx="4644">
                    <c:v>2dr Hatchback</c:v>
                  </c:pt>
                  <c:pt idx="4645">
                    <c:v>2dr Hatchback</c:v>
                  </c:pt>
                  <c:pt idx="4646">
                    <c:v>2dr Hatchback</c:v>
                  </c:pt>
                  <c:pt idx="4647">
                    <c:v>2dr Hatchback</c:v>
                  </c:pt>
                  <c:pt idx="4648">
                    <c:v>2dr Hatchback</c:v>
                  </c:pt>
                  <c:pt idx="4649">
                    <c:v>Coupe</c:v>
                  </c:pt>
                  <c:pt idx="4650">
                    <c:v>Coupe</c:v>
                  </c:pt>
                  <c:pt idx="4651">
                    <c:v>Sedan</c:v>
                  </c:pt>
                  <c:pt idx="4652">
                    <c:v>4dr Hatchback</c:v>
                  </c:pt>
                  <c:pt idx="4653">
                    <c:v>Sedan</c:v>
                  </c:pt>
                  <c:pt idx="4654">
                    <c:v>4dr Hatchback</c:v>
                  </c:pt>
                  <c:pt idx="4655">
                    <c:v>Sedan</c:v>
                  </c:pt>
                  <c:pt idx="4656">
                    <c:v>4dr Hatchback</c:v>
                  </c:pt>
                  <c:pt idx="4657">
                    <c:v>4dr Hatchback</c:v>
                  </c:pt>
                  <c:pt idx="4658">
                    <c:v>4dr Hatchback</c:v>
                  </c:pt>
                  <c:pt idx="4659">
                    <c:v>4dr Hatchback</c:v>
                  </c:pt>
                  <c:pt idx="4660">
                    <c:v>4dr Hatchback</c:v>
                  </c:pt>
                  <c:pt idx="4661">
                    <c:v>Sedan</c:v>
                  </c:pt>
                  <c:pt idx="4662">
                    <c:v>Sedan</c:v>
                  </c:pt>
                  <c:pt idx="4663">
                    <c:v>Sedan</c:v>
                  </c:pt>
                  <c:pt idx="4664">
                    <c:v>4dr Hatchback</c:v>
                  </c:pt>
                  <c:pt idx="4665">
                    <c:v>4dr Hatchback</c:v>
                  </c:pt>
                  <c:pt idx="4666">
                    <c:v>4dr Hatchback</c:v>
                  </c:pt>
                  <c:pt idx="4667">
                    <c:v>4dr Hatchback</c:v>
                  </c:pt>
                  <c:pt idx="4668">
                    <c:v>4dr Hatchback</c:v>
                  </c:pt>
                  <c:pt idx="4669">
                    <c:v>Sedan</c:v>
                  </c:pt>
                  <c:pt idx="4670">
                    <c:v>Sedan</c:v>
                  </c:pt>
                  <c:pt idx="4671">
                    <c:v>Sedan</c:v>
                  </c:pt>
                  <c:pt idx="4672">
                    <c:v>2dr Hatchback</c:v>
                  </c:pt>
                  <c:pt idx="4673">
                    <c:v>2dr Hatchback</c:v>
                  </c:pt>
                  <c:pt idx="4674">
                    <c:v>2dr Hatchback</c:v>
                  </c:pt>
                  <c:pt idx="4675">
                    <c:v>Convertible</c:v>
                  </c:pt>
                  <c:pt idx="4676">
                    <c:v>Convertible</c:v>
                  </c:pt>
                  <c:pt idx="4677">
                    <c:v>2dr Hatchback</c:v>
                  </c:pt>
                  <c:pt idx="4678">
                    <c:v>Convertible</c:v>
                  </c:pt>
                  <c:pt idx="4679">
                    <c:v>Convertible</c:v>
                  </c:pt>
                  <c:pt idx="4680">
                    <c:v>2dr Hatchback</c:v>
                  </c:pt>
                  <c:pt idx="4681">
                    <c:v>2dr Hatchback</c:v>
                  </c:pt>
                  <c:pt idx="4682">
                    <c:v>Convertible</c:v>
                  </c:pt>
                  <c:pt idx="4683">
                    <c:v>2dr Hatchback</c:v>
                  </c:pt>
                  <c:pt idx="4684">
                    <c:v>2dr Hatchback</c:v>
                  </c:pt>
                  <c:pt idx="4685">
                    <c:v>2dr Hatchback</c:v>
                  </c:pt>
                  <c:pt idx="4686">
                    <c:v>Convertible</c:v>
                  </c:pt>
                  <c:pt idx="4687">
                    <c:v>4dr Hatchback</c:v>
                  </c:pt>
                  <c:pt idx="4688">
                    <c:v>4dr Hatchback</c:v>
                  </c:pt>
                  <c:pt idx="4689">
                    <c:v>4dr Hatchback</c:v>
                  </c:pt>
                  <c:pt idx="4690">
                    <c:v>4dr Hatchback</c:v>
                  </c:pt>
                  <c:pt idx="4691">
                    <c:v>4dr Hatchback</c:v>
                  </c:pt>
                  <c:pt idx="4692">
                    <c:v>4dr Hatchback</c:v>
                  </c:pt>
                  <c:pt idx="4693">
                    <c:v>4dr Hatchback</c:v>
                  </c:pt>
                  <c:pt idx="4694">
                    <c:v>4dr Hatchback</c:v>
                  </c:pt>
                  <c:pt idx="4695">
                    <c:v>4dr Hatchback</c:v>
                  </c:pt>
                  <c:pt idx="4696">
                    <c:v>4dr Hatchback</c:v>
                  </c:pt>
                  <c:pt idx="4697">
                    <c:v>4dr Hatchback</c:v>
                  </c:pt>
                  <c:pt idx="4698">
                    <c:v>4dr Hatchback</c:v>
                  </c:pt>
                  <c:pt idx="4699">
                    <c:v>4dr Hatchback</c:v>
                  </c:pt>
                  <c:pt idx="4700">
                    <c:v>4dr Hatchback</c:v>
                  </c:pt>
                  <c:pt idx="4701">
                    <c:v>4dr Hatchback</c:v>
                  </c:pt>
                  <c:pt idx="4702">
                    <c:v>4dr Hatchback</c:v>
                  </c:pt>
                  <c:pt idx="4703">
                    <c:v>4dr Hatchback</c:v>
                  </c:pt>
                  <c:pt idx="4704">
                    <c:v>4dr Hatchback</c:v>
                  </c:pt>
                  <c:pt idx="4705">
                    <c:v>Sedan</c:v>
                  </c:pt>
                  <c:pt idx="4706">
                    <c:v>Sedan</c:v>
                  </c:pt>
                  <c:pt idx="4707">
                    <c:v>Sedan</c:v>
                  </c:pt>
                  <c:pt idx="4708">
                    <c:v>Sedan</c:v>
                  </c:pt>
                  <c:pt idx="4709">
                    <c:v>Sedan</c:v>
                  </c:pt>
                  <c:pt idx="4710">
                    <c:v>Sedan</c:v>
                  </c:pt>
                  <c:pt idx="4711">
                    <c:v>Sedan</c:v>
                  </c:pt>
                  <c:pt idx="4712">
                    <c:v>Sedan</c:v>
                  </c:pt>
                  <c:pt idx="4713">
                    <c:v>Sedan</c:v>
                  </c:pt>
                  <c:pt idx="4714">
                    <c:v>Sedan</c:v>
                  </c:pt>
                  <c:pt idx="4715">
                    <c:v>Sedan</c:v>
                  </c:pt>
                  <c:pt idx="4716">
                    <c:v>Sedan</c:v>
                  </c:pt>
                  <c:pt idx="4717">
                    <c:v>Sedan</c:v>
                  </c:pt>
                  <c:pt idx="4718">
                    <c:v>Sedan</c:v>
                  </c:pt>
                  <c:pt idx="4719">
                    <c:v>Sedan</c:v>
                  </c:pt>
                  <c:pt idx="4720">
                    <c:v>Sedan</c:v>
                  </c:pt>
                  <c:pt idx="4721">
                    <c:v>4dr SUV</c:v>
                  </c:pt>
                  <c:pt idx="4722">
                    <c:v>4dr SUV</c:v>
                  </c:pt>
                  <c:pt idx="4723">
                    <c:v>4dr SUV</c:v>
                  </c:pt>
                  <c:pt idx="4724">
                    <c:v>4dr SUV</c:v>
                  </c:pt>
                  <c:pt idx="4725">
                    <c:v>4dr SUV</c:v>
                  </c:pt>
                  <c:pt idx="4726">
                    <c:v>4dr SUV</c:v>
                  </c:pt>
                  <c:pt idx="4727">
                    <c:v>4dr SUV</c:v>
                  </c:pt>
                  <c:pt idx="4728">
                    <c:v>4dr SUV</c:v>
                  </c:pt>
                  <c:pt idx="4729">
                    <c:v>4dr SUV</c:v>
                  </c:pt>
                  <c:pt idx="4730">
                    <c:v>Sedan</c:v>
                  </c:pt>
                  <c:pt idx="4731">
                    <c:v>Sedan</c:v>
                  </c:pt>
                  <c:pt idx="4732">
                    <c:v>Sedan</c:v>
                  </c:pt>
                  <c:pt idx="4733">
                    <c:v>Wagon</c:v>
                  </c:pt>
                  <c:pt idx="4734">
                    <c:v>Wagon</c:v>
                  </c:pt>
                  <c:pt idx="4735">
                    <c:v>Wagon</c:v>
                  </c:pt>
                  <c:pt idx="4736">
                    <c:v>Wagon</c:v>
                  </c:pt>
                  <c:pt idx="4737">
                    <c:v>Wagon</c:v>
                  </c:pt>
                  <c:pt idx="4738">
                    <c:v>Wagon</c:v>
                  </c:pt>
                  <c:pt idx="4739">
                    <c:v>Wagon</c:v>
                  </c:pt>
                  <c:pt idx="4740">
                    <c:v>Wagon</c:v>
                  </c:pt>
                  <c:pt idx="4741">
                    <c:v>Wagon</c:v>
                  </c:pt>
                  <c:pt idx="4742">
                    <c:v>Wagon</c:v>
                  </c:pt>
                  <c:pt idx="4743">
                    <c:v>Wagon</c:v>
                  </c:pt>
                  <c:pt idx="4744">
                    <c:v>Wagon</c:v>
                  </c:pt>
                  <c:pt idx="4745">
                    <c:v>Wagon</c:v>
                  </c:pt>
                  <c:pt idx="4746">
                    <c:v>Wagon</c:v>
                  </c:pt>
                  <c:pt idx="4747">
                    <c:v>Wagon</c:v>
                  </c:pt>
                  <c:pt idx="4748">
                    <c:v>Wagon</c:v>
                  </c:pt>
                  <c:pt idx="4749">
                    <c:v>Wagon</c:v>
                  </c:pt>
                  <c:pt idx="4750">
                    <c:v>Wagon</c:v>
                  </c:pt>
                  <c:pt idx="4751">
                    <c:v>Sedan</c:v>
                  </c:pt>
                  <c:pt idx="4752">
                    <c:v>Sedan</c:v>
                  </c:pt>
                  <c:pt idx="4753">
                    <c:v>Sedan</c:v>
                  </c:pt>
                  <c:pt idx="4754">
                    <c:v>Sedan</c:v>
                  </c:pt>
                  <c:pt idx="4755">
                    <c:v>Sedan</c:v>
                  </c:pt>
                  <c:pt idx="4756">
                    <c:v>4dr Hatchback</c:v>
                  </c:pt>
                  <c:pt idx="4757">
                    <c:v>4dr Hatchback</c:v>
                  </c:pt>
                  <c:pt idx="4758">
                    <c:v>4dr Hatchback</c:v>
                  </c:pt>
                  <c:pt idx="4759">
                    <c:v>4dr Hatchback</c:v>
                  </c:pt>
                  <c:pt idx="4760">
                    <c:v>Sedan</c:v>
                  </c:pt>
                  <c:pt idx="4761">
                    <c:v>4dr Hatchback</c:v>
                  </c:pt>
                  <c:pt idx="4762">
                    <c:v>Sedan</c:v>
                  </c:pt>
                  <c:pt idx="4763">
                    <c:v>Sedan</c:v>
                  </c:pt>
                  <c:pt idx="4764">
                    <c:v>4dr Hatchback</c:v>
                  </c:pt>
                  <c:pt idx="4765">
                    <c:v>Sedan</c:v>
                  </c:pt>
                  <c:pt idx="4766">
                    <c:v>4dr Hatchback</c:v>
                  </c:pt>
                  <c:pt idx="4767">
                    <c:v>Sedan</c:v>
                  </c:pt>
                  <c:pt idx="4768">
                    <c:v>4dr Hatchback</c:v>
                  </c:pt>
                  <c:pt idx="4769">
                    <c:v>Sedan</c:v>
                  </c:pt>
                  <c:pt idx="4770">
                    <c:v>4dr Hatchback</c:v>
                  </c:pt>
                  <c:pt idx="4771">
                    <c:v>Sedan</c:v>
                  </c:pt>
                  <c:pt idx="4772">
                    <c:v>Sedan</c:v>
                  </c:pt>
                  <c:pt idx="4773">
                    <c:v>4dr Hatchback</c:v>
                  </c:pt>
                  <c:pt idx="4774">
                    <c:v>Sedan</c:v>
                  </c:pt>
                  <c:pt idx="4775">
                    <c:v>Sedan</c:v>
                  </c:pt>
                  <c:pt idx="4776">
                    <c:v>4dr Hatchback</c:v>
                  </c:pt>
                  <c:pt idx="4777">
                    <c:v>Wagon</c:v>
                  </c:pt>
                  <c:pt idx="4778">
                    <c:v>Sedan</c:v>
                  </c:pt>
                  <c:pt idx="4779">
                    <c:v>Wagon</c:v>
                  </c:pt>
                  <c:pt idx="4780">
                    <c:v>Sedan</c:v>
                  </c:pt>
                  <c:pt idx="4781">
                    <c:v>Sedan</c:v>
                  </c:pt>
                  <c:pt idx="4782">
                    <c:v>Wagon</c:v>
                  </c:pt>
                  <c:pt idx="4783">
                    <c:v>Sedan</c:v>
                  </c:pt>
                  <c:pt idx="4784">
                    <c:v>Wagon</c:v>
                  </c:pt>
                  <c:pt idx="4785">
                    <c:v>Wagon</c:v>
                  </c:pt>
                  <c:pt idx="4786">
                    <c:v>Wagon</c:v>
                  </c:pt>
                  <c:pt idx="4787">
                    <c:v>Wagon</c:v>
                  </c:pt>
                  <c:pt idx="4788">
                    <c:v>Sedan</c:v>
                  </c:pt>
                  <c:pt idx="4789">
                    <c:v>Wagon</c:v>
                  </c:pt>
                  <c:pt idx="4790">
                    <c:v>Sedan</c:v>
                  </c:pt>
                  <c:pt idx="4791">
                    <c:v>Sedan</c:v>
                  </c:pt>
                  <c:pt idx="4792">
                    <c:v>Sedan</c:v>
                  </c:pt>
                  <c:pt idx="4793">
                    <c:v>Sedan</c:v>
                  </c:pt>
                  <c:pt idx="4794">
                    <c:v>Sedan</c:v>
                  </c:pt>
                  <c:pt idx="4795">
                    <c:v>Sedan</c:v>
                  </c:pt>
                  <c:pt idx="4796">
                    <c:v>Wagon</c:v>
                  </c:pt>
                  <c:pt idx="4797">
                    <c:v>Wagon</c:v>
                  </c:pt>
                  <c:pt idx="4798">
                    <c:v>Wagon</c:v>
                  </c:pt>
                  <c:pt idx="4799">
                    <c:v>Wagon</c:v>
                  </c:pt>
                  <c:pt idx="4800">
                    <c:v>Sedan</c:v>
                  </c:pt>
                  <c:pt idx="4801">
                    <c:v>Sedan</c:v>
                  </c:pt>
                  <c:pt idx="4802">
                    <c:v>Wagon</c:v>
                  </c:pt>
                  <c:pt idx="4803">
                    <c:v>Wagon</c:v>
                  </c:pt>
                  <c:pt idx="4804">
                    <c:v>Wagon</c:v>
                  </c:pt>
                  <c:pt idx="4805">
                    <c:v>Sedan</c:v>
                  </c:pt>
                  <c:pt idx="4806">
                    <c:v>Sedan</c:v>
                  </c:pt>
                  <c:pt idx="4807">
                    <c:v>Sedan</c:v>
                  </c:pt>
                  <c:pt idx="4808">
                    <c:v>Wagon</c:v>
                  </c:pt>
                  <c:pt idx="4809">
                    <c:v>Sedan</c:v>
                  </c:pt>
                  <c:pt idx="4810">
                    <c:v>Wagon</c:v>
                  </c:pt>
                  <c:pt idx="4811">
                    <c:v>4dr SUV</c:v>
                  </c:pt>
                  <c:pt idx="4812">
                    <c:v>4dr SUV</c:v>
                  </c:pt>
                  <c:pt idx="4813">
                    <c:v>4dr SUV</c:v>
                  </c:pt>
                  <c:pt idx="4814">
                    <c:v>4dr SUV</c:v>
                  </c:pt>
                  <c:pt idx="4815">
                    <c:v>4dr SUV</c:v>
                  </c:pt>
                  <c:pt idx="4816">
                    <c:v>4dr SUV</c:v>
                  </c:pt>
                  <c:pt idx="4817">
                    <c:v>4dr SUV</c:v>
                  </c:pt>
                  <c:pt idx="4818">
                    <c:v>4dr SUV</c:v>
                  </c:pt>
                  <c:pt idx="4819">
                    <c:v>4dr SUV</c:v>
                  </c:pt>
                  <c:pt idx="4820">
                    <c:v>4dr SUV</c:v>
                  </c:pt>
                  <c:pt idx="4821">
                    <c:v>4dr SUV</c:v>
                  </c:pt>
                  <c:pt idx="4822">
                    <c:v>4dr SUV</c:v>
                  </c:pt>
                  <c:pt idx="4823">
                    <c:v>4dr SUV</c:v>
                  </c:pt>
                  <c:pt idx="4824">
                    <c:v>4dr SUV</c:v>
                  </c:pt>
                  <c:pt idx="4825">
                    <c:v>4dr SUV</c:v>
                  </c:pt>
                  <c:pt idx="4826">
                    <c:v>4dr SUV</c:v>
                  </c:pt>
                  <c:pt idx="4827">
                    <c:v>4dr SUV</c:v>
                  </c:pt>
                  <c:pt idx="4828">
                    <c:v>4dr SUV</c:v>
                  </c:pt>
                  <c:pt idx="4829">
                    <c:v>4dr SUV</c:v>
                  </c:pt>
                  <c:pt idx="4830">
                    <c:v>4dr SUV</c:v>
                  </c:pt>
                  <c:pt idx="4831">
                    <c:v>4dr SUV</c:v>
                  </c:pt>
                  <c:pt idx="4832">
                    <c:v>4dr SUV</c:v>
                  </c:pt>
                  <c:pt idx="4833">
                    <c:v>4dr SUV</c:v>
                  </c:pt>
                  <c:pt idx="4834">
                    <c:v>4dr SUV</c:v>
                  </c:pt>
                  <c:pt idx="4835">
                    <c:v>Coupe</c:v>
                  </c:pt>
                  <c:pt idx="4836">
                    <c:v>Sedan</c:v>
                  </c:pt>
                  <c:pt idx="4837">
                    <c:v>Coupe</c:v>
                  </c:pt>
                  <c:pt idx="4838">
                    <c:v>4dr Hatchback</c:v>
                  </c:pt>
                  <c:pt idx="4839">
                    <c:v>4dr Hatchback</c:v>
                  </c:pt>
                  <c:pt idx="4840">
                    <c:v>Sedan</c:v>
                  </c:pt>
                  <c:pt idx="4841">
                    <c:v>Sedan</c:v>
                  </c:pt>
                  <c:pt idx="4842">
                    <c:v>4dr Hatchback</c:v>
                  </c:pt>
                  <c:pt idx="4843">
                    <c:v>Coupe</c:v>
                  </c:pt>
                  <c:pt idx="4844">
                    <c:v>Coupe</c:v>
                  </c:pt>
                  <c:pt idx="4845">
                    <c:v>Coupe</c:v>
                  </c:pt>
                  <c:pt idx="4846">
                    <c:v>Sedan</c:v>
                  </c:pt>
                  <c:pt idx="4847">
                    <c:v>4dr Hatchback</c:v>
                  </c:pt>
                  <c:pt idx="4848">
                    <c:v>Coupe</c:v>
                  </c:pt>
                  <c:pt idx="4849">
                    <c:v>4dr Hatchback</c:v>
                  </c:pt>
                  <c:pt idx="4850">
                    <c:v>4dr Hatchback</c:v>
                  </c:pt>
                  <c:pt idx="4851">
                    <c:v>Coupe</c:v>
                  </c:pt>
                  <c:pt idx="4852">
                    <c:v>Sedan</c:v>
                  </c:pt>
                  <c:pt idx="4853">
                    <c:v>4dr Hatchback</c:v>
                  </c:pt>
                  <c:pt idx="4854">
                    <c:v>Sedan</c:v>
                  </c:pt>
                  <c:pt idx="4855">
                    <c:v>Sedan</c:v>
                  </c:pt>
                  <c:pt idx="4856">
                    <c:v>Sedan</c:v>
                  </c:pt>
                  <c:pt idx="4857">
                    <c:v>Sedan</c:v>
                  </c:pt>
                  <c:pt idx="4858">
                    <c:v>Sedan</c:v>
                  </c:pt>
                  <c:pt idx="4859">
                    <c:v>4dr Hatchback</c:v>
                  </c:pt>
                  <c:pt idx="4860">
                    <c:v>4dr Hatchback</c:v>
                  </c:pt>
                  <c:pt idx="4861">
                    <c:v>4dr Hatchback</c:v>
                  </c:pt>
                  <c:pt idx="4862">
                    <c:v>4dr Hatchback</c:v>
                  </c:pt>
                  <c:pt idx="4863">
                    <c:v>Sedan</c:v>
                  </c:pt>
                  <c:pt idx="4864">
                    <c:v>Coupe</c:v>
                  </c:pt>
                  <c:pt idx="4865">
                    <c:v>Coupe</c:v>
                  </c:pt>
                  <c:pt idx="4866">
                    <c:v>Sedan</c:v>
                  </c:pt>
                  <c:pt idx="4867">
                    <c:v>Coupe</c:v>
                  </c:pt>
                  <c:pt idx="4868">
                    <c:v>Coupe</c:v>
                  </c:pt>
                  <c:pt idx="4869">
                    <c:v>Sedan</c:v>
                  </c:pt>
                  <c:pt idx="4870">
                    <c:v>Coupe</c:v>
                  </c:pt>
                  <c:pt idx="4871">
                    <c:v>Coupe</c:v>
                  </c:pt>
                  <c:pt idx="4872">
                    <c:v>Coupe</c:v>
                  </c:pt>
                  <c:pt idx="4873">
                    <c:v>Coupe</c:v>
                  </c:pt>
                  <c:pt idx="4874">
                    <c:v>Coupe</c:v>
                  </c:pt>
                  <c:pt idx="4875">
                    <c:v>Coupe</c:v>
                  </c:pt>
                  <c:pt idx="4876">
                    <c:v>Coupe</c:v>
                  </c:pt>
                  <c:pt idx="4877">
                    <c:v>Coupe</c:v>
                  </c:pt>
                  <c:pt idx="4878">
                    <c:v>Coupe</c:v>
                  </c:pt>
                  <c:pt idx="4879">
                    <c:v>Coupe</c:v>
                  </c:pt>
                  <c:pt idx="4880">
                    <c:v>Coupe</c:v>
                  </c:pt>
                  <c:pt idx="4881">
                    <c:v>Coupe</c:v>
                  </c:pt>
                  <c:pt idx="4882">
                    <c:v>4dr SUV</c:v>
                  </c:pt>
                  <c:pt idx="4883">
                    <c:v>2dr SUV</c:v>
                  </c:pt>
                  <c:pt idx="4884">
                    <c:v>4dr SUV</c:v>
                  </c:pt>
                  <c:pt idx="4885">
                    <c:v>4dr SUV</c:v>
                  </c:pt>
                  <c:pt idx="4886">
                    <c:v>2dr SUV</c:v>
                  </c:pt>
                  <c:pt idx="4887">
                    <c:v>4dr SUV</c:v>
                  </c:pt>
                  <c:pt idx="4888">
                    <c:v>4dr SUV</c:v>
                  </c:pt>
                  <c:pt idx="4889">
                    <c:v>4dr SUV</c:v>
                  </c:pt>
                  <c:pt idx="4890">
                    <c:v>2dr SUV</c:v>
                  </c:pt>
                  <c:pt idx="4891">
                    <c:v>Cargo Minivan</c:v>
                  </c:pt>
                  <c:pt idx="4892">
                    <c:v>Passenger Minivan</c:v>
                  </c:pt>
                  <c:pt idx="4893">
                    <c:v>Passenger Minivan</c:v>
                  </c:pt>
                  <c:pt idx="4894">
                    <c:v>Passenger Minivan</c:v>
                  </c:pt>
                  <c:pt idx="4895">
                    <c:v>Passenger Minivan</c:v>
                  </c:pt>
                  <c:pt idx="4896">
                    <c:v>Passenger Minivan</c:v>
                  </c:pt>
                  <c:pt idx="4897">
                    <c:v>Passenger Minivan</c:v>
                  </c:pt>
                  <c:pt idx="4898">
                    <c:v>Cargo Minivan</c:v>
                  </c:pt>
                  <c:pt idx="4899">
                    <c:v>Wagon</c:v>
                  </c:pt>
                  <c:pt idx="4900">
                    <c:v>Wagon</c:v>
                  </c:pt>
                  <c:pt idx="4901">
                    <c:v>Wagon</c:v>
                  </c:pt>
                  <c:pt idx="4902">
                    <c:v>Wagon</c:v>
                  </c:pt>
                  <c:pt idx="4903">
                    <c:v>Wagon</c:v>
                  </c:pt>
                  <c:pt idx="4904">
                    <c:v>Wagon</c:v>
                  </c:pt>
                  <c:pt idx="4905">
                    <c:v>Wagon</c:v>
                  </c:pt>
                  <c:pt idx="4906">
                    <c:v>Wagon</c:v>
                  </c:pt>
                  <c:pt idx="4907">
                    <c:v>Wagon</c:v>
                  </c:pt>
                  <c:pt idx="4908">
                    <c:v>Wagon</c:v>
                  </c:pt>
                  <c:pt idx="4909">
                    <c:v>Wagon</c:v>
                  </c:pt>
                  <c:pt idx="4910">
                    <c:v>Wagon</c:v>
                  </c:pt>
                  <c:pt idx="4911">
                    <c:v>Wagon</c:v>
                  </c:pt>
                  <c:pt idx="4912">
                    <c:v>Wagon</c:v>
                  </c:pt>
                  <c:pt idx="4913">
                    <c:v>Wagon</c:v>
                  </c:pt>
                  <c:pt idx="4914">
                    <c:v>Wagon</c:v>
                  </c:pt>
                  <c:pt idx="4915">
                    <c:v>Crew Cab Pickup</c:v>
                  </c:pt>
                  <c:pt idx="4916">
                    <c:v>Extended Cab Pickup</c:v>
                  </c:pt>
                  <c:pt idx="4917">
                    <c:v>Crew Cab Pickup</c:v>
                  </c:pt>
                  <c:pt idx="4918">
                    <c:v>Crew Cab Pickup</c:v>
                  </c:pt>
                  <c:pt idx="4919">
                    <c:v>Crew Cab Pickup</c:v>
                  </c:pt>
                  <c:pt idx="4920">
                    <c:v>Crew Cab Pickup</c:v>
                  </c:pt>
                  <c:pt idx="4921">
                    <c:v>Crew Cab Pickup</c:v>
                  </c:pt>
                  <c:pt idx="4922">
                    <c:v>Crew Cab Pickup</c:v>
                  </c:pt>
                  <c:pt idx="4923">
                    <c:v>Extended Cab Pickup</c:v>
                  </c:pt>
                  <c:pt idx="4924">
                    <c:v>Extended Cab Pickup</c:v>
                  </c:pt>
                  <c:pt idx="4925">
                    <c:v>Extended Cab Pickup</c:v>
                  </c:pt>
                  <c:pt idx="4926">
                    <c:v>Extended Cab Pickup</c:v>
                  </c:pt>
                  <c:pt idx="4927">
                    <c:v>Extended Cab Pickup</c:v>
                  </c:pt>
                  <c:pt idx="4928">
                    <c:v>Crew Cab Pickup</c:v>
                  </c:pt>
                  <c:pt idx="4929">
                    <c:v>Crew Cab Pickup</c:v>
                  </c:pt>
                  <c:pt idx="4930">
                    <c:v>Extended Cab Pickup</c:v>
                  </c:pt>
                  <c:pt idx="4931">
                    <c:v>Crew Cab Pickup</c:v>
                  </c:pt>
                  <c:pt idx="4932">
                    <c:v>Extended Cab Pickup</c:v>
                  </c:pt>
                  <c:pt idx="4933">
                    <c:v>Crew Cab Pickup</c:v>
                  </c:pt>
                  <c:pt idx="4934">
                    <c:v>Crew Cab Pickup</c:v>
                  </c:pt>
                  <c:pt idx="4935">
                    <c:v>Extended Cab Pickup</c:v>
                  </c:pt>
                  <c:pt idx="4936">
                    <c:v>Crew Cab Pickup</c:v>
                  </c:pt>
                  <c:pt idx="4937">
                    <c:v>Extended Cab Pickup</c:v>
                  </c:pt>
                  <c:pt idx="4938">
                    <c:v>Crew Cab Pickup</c:v>
                  </c:pt>
                  <c:pt idx="4939">
                    <c:v>Crew Cab Pickup</c:v>
                  </c:pt>
                  <c:pt idx="4940">
                    <c:v>Crew Cab Pickup</c:v>
                  </c:pt>
                  <c:pt idx="4941">
                    <c:v>Crew Cab Pickup</c:v>
                  </c:pt>
                  <c:pt idx="4942">
                    <c:v>Extended Cab Pickup</c:v>
                  </c:pt>
                  <c:pt idx="4943">
                    <c:v>Crew Cab Pickup</c:v>
                  </c:pt>
                  <c:pt idx="4944">
                    <c:v>Crew Cab Pickup</c:v>
                  </c:pt>
                  <c:pt idx="4945">
                    <c:v>Crew Cab Pickup</c:v>
                  </c:pt>
                  <c:pt idx="4946">
                    <c:v>Crew Cab Pickup</c:v>
                  </c:pt>
                  <c:pt idx="4947">
                    <c:v>Crew Cab Pickup</c:v>
                  </c:pt>
                  <c:pt idx="4948">
                    <c:v>Crew Cab Pickup</c:v>
                  </c:pt>
                  <c:pt idx="4949">
                    <c:v>Extended Cab Pickup</c:v>
                  </c:pt>
                  <c:pt idx="4950">
                    <c:v>Crew Cab Pickup</c:v>
                  </c:pt>
                  <c:pt idx="4951">
                    <c:v>Crew Cab Pickup</c:v>
                  </c:pt>
                  <c:pt idx="4952">
                    <c:v>Extended Cab Pickup</c:v>
                  </c:pt>
                  <c:pt idx="4953">
                    <c:v>Crew Cab Pickup</c:v>
                  </c:pt>
                  <c:pt idx="4954">
                    <c:v>Crew Cab Pickup</c:v>
                  </c:pt>
                  <c:pt idx="4955">
                    <c:v>Crew Cab Pickup</c:v>
                  </c:pt>
                  <c:pt idx="4956">
                    <c:v>Extended Cab Pickup</c:v>
                  </c:pt>
                  <c:pt idx="4957">
                    <c:v>Extended Cab Pickup</c:v>
                  </c:pt>
                  <c:pt idx="4958">
                    <c:v>Crew Cab Pickup</c:v>
                  </c:pt>
                  <c:pt idx="4959">
                    <c:v>Crew Cab Pickup</c:v>
                  </c:pt>
                  <c:pt idx="4960">
                    <c:v>Crew Cab Pickup</c:v>
                  </c:pt>
                  <c:pt idx="4961">
                    <c:v>Extended Cab Pickup</c:v>
                  </c:pt>
                  <c:pt idx="4962">
                    <c:v>Extended Cab Pickup</c:v>
                  </c:pt>
                  <c:pt idx="4963">
                    <c:v>Crew Cab Pickup</c:v>
                  </c:pt>
                  <c:pt idx="4964">
                    <c:v>Crew Cab Pickup</c:v>
                  </c:pt>
                  <c:pt idx="4965">
                    <c:v>Crew Cab Pickup</c:v>
                  </c:pt>
                  <c:pt idx="4966">
                    <c:v>Crew Cab Pickup</c:v>
                  </c:pt>
                  <c:pt idx="4967">
                    <c:v>Extended Cab Pickup</c:v>
                  </c:pt>
                  <c:pt idx="4968">
                    <c:v>Extended Cab Pickup</c:v>
                  </c:pt>
                  <c:pt idx="4969">
                    <c:v>Crew Cab Pickup</c:v>
                  </c:pt>
                  <c:pt idx="4970">
                    <c:v>Crew Cab Pickup</c:v>
                  </c:pt>
                  <c:pt idx="4971">
                    <c:v>Extended Cab Pickup</c:v>
                  </c:pt>
                  <c:pt idx="4972">
                    <c:v>Crew Cab Pickup</c:v>
                  </c:pt>
                  <c:pt idx="4973">
                    <c:v>Crew Cab Pickup</c:v>
                  </c:pt>
                  <c:pt idx="4974">
                    <c:v>Crew Cab Pickup</c:v>
                  </c:pt>
                  <c:pt idx="4975">
                    <c:v>Extended Cab Pickup</c:v>
                  </c:pt>
                  <c:pt idx="4976">
                    <c:v>Extended Cab Pickup</c:v>
                  </c:pt>
                  <c:pt idx="4977">
                    <c:v>Crew Cab Pickup</c:v>
                  </c:pt>
                  <c:pt idx="4978">
                    <c:v>Crew Cab Pickup</c:v>
                  </c:pt>
                  <c:pt idx="4979">
                    <c:v>Crew Cab Pickup</c:v>
                  </c:pt>
                  <c:pt idx="4980">
                    <c:v>Crew Cab Pickup</c:v>
                  </c:pt>
                  <c:pt idx="4981">
                    <c:v>Crew Cab Pickup</c:v>
                  </c:pt>
                  <c:pt idx="4982">
                    <c:v>Extended Cab Pickup</c:v>
                  </c:pt>
                  <c:pt idx="4983">
                    <c:v>Extended Cab Pickup</c:v>
                  </c:pt>
                  <c:pt idx="4984">
                    <c:v>Crew Cab Pickup</c:v>
                  </c:pt>
                  <c:pt idx="4985">
                    <c:v>Crew Cab Pickup</c:v>
                  </c:pt>
                  <c:pt idx="4986">
                    <c:v>Extended Cab Pickup</c:v>
                  </c:pt>
                  <c:pt idx="4987">
                    <c:v>Crew Cab Pickup</c:v>
                  </c:pt>
                  <c:pt idx="4988">
                    <c:v>Extended Cab Pickup</c:v>
                  </c:pt>
                  <c:pt idx="4989">
                    <c:v>Crew Cab Pickup</c:v>
                  </c:pt>
                  <c:pt idx="4990">
                    <c:v>Extended Cab Pickup</c:v>
                  </c:pt>
                  <c:pt idx="4991">
                    <c:v>Sedan</c:v>
                  </c:pt>
                  <c:pt idx="4992">
                    <c:v>Sedan</c:v>
                  </c:pt>
                  <c:pt idx="4993">
                    <c:v>Sedan</c:v>
                  </c:pt>
                  <c:pt idx="4994">
                    <c:v>Sedan</c:v>
                  </c:pt>
                  <c:pt idx="4995">
                    <c:v>Sedan</c:v>
                  </c:pt>
                  <c:pt idx="4996">
                    <c:v>Sedan</c:v>
                  </c:pt>
                  <c:pt idx="4997">
                    <c:v>Sedan</c:v>
                  </c:pt>
                  <c:pt idx="4998">
                    <c:v>Sedan</c:v>
                  </c:pt>
                  <c:pt idx="4999">
                    <c:v>Sedan</c:v>
                  </c:pt>
                  <c:pt idx="5000">
                    <c:v>Sedan</c:v>
                  </c:pt>
                  <c:pt idx="5001">
                    <c:v>Sedan</c:v>
                  </c:pt>
                  <c:pt idx="5002">
                    <c:v>Sedan</c:v>
                  </c:pt>
                  <c:pt idx="5003">
                    <c:v>Sedan</c:v>
                  </c:pt>
                  <c:pt idx="5004">
                    <c:v>Sedan</c:v>
                  </c:pt>
                  <c:pt idx="5005">
                    <c:v>Sedan</c:v>
                  </c:pt>
                  <c:pt idx="5006">
                    <c:v>Sedan</c:v>
                  </c:pt>
                  <c:pt idx="5007">
                    <c:v>Sedan</c:v>
                  </c:pt>
                  <c:pt idx="5008">
                    <c:v>Sedan</c:v>
                  </c:pt>
                  <c:pt idx="5009">
                    <c:v>Sedan</c:v>
                  </c:pt>
                  <c:pt idx="5010">
                    <c:v>Sedan</c:v>
                  </c:pt>
                  <c:pt idx="5011">
                    <c:v>Sedan</c:v>
                  </c:pt>
                  <c:pt idx="5012">
                    <c:v>Sedan</c:v>
                  </c:pt>
                  <c:pt idx="5013">
                    <c:v>Sedan</c:v>
                  </c:pt>
                  <c:pt idx="5014">
                    <c:v>Sedan</c:v>
                  </c:pt>
                  <c:pt idx="5015">
                    <c:v>Sedan</c:v>
                  </c:pt>
                  <c:pt idx="5016">
                    <c:v>Sedan</c:v>
                  </c:pt>
                  <c:pt idx="5017">
                    <c:v>Sedan</c:v>
                  </c:pt>
                  <c:pt idx="5018">
                    <c:v>4dr SUV</c:v>
                  </c:pt>
                  <c:pt idx="5019">
                    <c:v>4dr SUV</c:v>
                  </c:pt>
                  <c:pt idx="5020">
                    <c:v>4dr SUV</c:v>
                  </c:pt>
                  <c:pt idx="5021">
                    <c:v>4dr SUV</c:v>
                  </c:pt>
                  <c:pt idx="5022">
                    <c:v>4dr SUV</c:v>
                  </c:pt>
                  <c:pt idx="5023">
                    <c:v>4dr SUV</c:v>
                  </c:pt>
                  <c:pt idx="5024">
                    <c:v>4dr SUV</c:v>
                  </c:pt>
                  <c:pt idx="5025">
                    <c:v>4dr SUV</c:v>
                  </c:pt>
                  <c:pt idx="5026">
                    <c:v>4dr SUV</c:v>
                  </c:pt>
                  <c:pt idx="5027">
                    <c:v>4dr SUV</c:v>
                  </c:pt>
                  <c:pt idx="5028">
                    <c:v>4dr SUV</c:v>
                  </c:pt>
                  <c:pt idx="5029">
                    <c:v>4dr SUV</c:v>
                  </c:pt>
                  <c:pt idx="5030">
                    <c:v>4dr SUV</c:v>
                  </c:pt>
                  <c:pt idx="5031">
                    <c:v>4dr SUV</c:v>
                  </c:pt>
                  <c:pt idx="5032">
                    <c:v>4dr SUV</c:v>
                  </c:pt>
                  <c:pt idx="5033">
                    <c:v>4dr SUV</c:v>
                  </c:pt>
                  <c:pt idx="5034">
                    <c:v>4dr SUV</c:v>
                  </c:pt>
                  <c:pt idx="5035">
                    <c:v>4dr SUV</c:v>
                  </c:pt>
                  <c:pt idx="5036">
                    <c:v>4dr SUV</c:v>
                  </c:pt>
                  <c:pt idx="5037">
                    <c:v>4dr SUV</c:v>
                  </c:pt>
                  <c:pt idx="5038">
                    <c:v>4dr SUV</c:v>
                  </c:pt>
                  <c:pt idx="5039">
                    <c:v>4dr SUV</c:v>
                  </c:pt>
                  <c:pt idx="5040">
                    <c:v>4dr SUV</c:v>
                  </c:pt>
                  <c:pt idx="5041">
                    <c:v>4dr SUV</c:v>
                  </c:pt>
                  <c:pt idx="5042">
                    <c:v>4dr SUV</c:v>
                  </c:pt>
                  <c:pt idx="5043">
                    <c:v>4dr SUV</c:v>
                  </c:pt>
                  <c:pt idx="5044">
                    <c:v>4dr SUV</c:v>
                  </c:pt>
                  <c:pt idx="5045">
                    <c:v>Convertible</c:v>
                  </c:pt>
                  <c:pt idx="5046">
                    <c:v>Convertible</c:v>
                  </c:pt>
                  <c:pt idx="5047">
                    <c:v>Convertible</c:v>
                  </c:pt>
                  <c:pt idx="5048">
                    <c:v>Convertible</c:v>
                  </c:pt>
                  <c:pt idx="5049">
                    <c:v>Convertible</c:v>
                  </c:pt>
                  <c:pt idx="5050">
                    <c:v>Convertible</c:v>
                  </c:pt>
                  <c:pt idx="5051">
                    <c:v>Convertible</c:v>
                  </c:pt>
                  <c:pt idx="5052">
                    <c:v>Convertible</c:v>
                  </c:pt>
                  <c:pt idx="5053">
                    <c:v>Coupe</c:v>
                  </c:pt>
                  <c:pt idx="5054">
                    <c:v>Coupe</c:v>
                  </c:pt>
                  <c:pt idx="5055">
                    <c:v>Coupe</c:v>
                  </c:pt>
                  <c:pt idx="5056">
                    <c:v>Coupe</c:v>
                  </c:pt>
                  <c:pt idx="5057">
                    <c:v>Coupe</c:v>
                  </c:pt>
                  <c:pt idx="5058">
                    <c:v>Coupe</c:v>
                  </c:pt>
                  <c:pt idx="5059">
                    <c:v>Coupe</c:v>
                  </c:pt>
                  <c:pt idx="5060">
                    <c:v>Coupe</c:v>
                  </c:pt>
                  <c:pt idx="5061">
                    <c:v>Coupe</c:v>
                  </c:pt>
                  <c:pt idx="5062">
                    <c:v>Coupe</c:v>
                  </c:pt>
                  <c:pt idx="5063">
                    <c:v>Coupe</c:v>
                  </c:pt>
                  <c:pt idx="5064">
                    <c:v>Coupe</c:v>
                  </c:pt>
                  <c:pt idx="5065">
                    <c:v>Coupe</c:v>
                  </c:pt>
                  <c:pt idx="5066">
                    <c:v>Coupe</c:v>
                  </c:pt>
                  <c:pt idx="5067">
                    <c:v>Coupe</c:v>
                  </c:pt>
                  <c:pt idx="5068">
                    <c:v>Coupe</c:v>
                  </c:pt>
                  <c:pt idx="5069">
                    <c:v>Coupe</c:v>
                  </c:pt>
                  <c:pt idx="5070">
                    <c:v>Sedan</c:v>
                  </c:pt>
                  <c:pt idx="5071">
                    <c:v>Sedan</c:v>
                  </c:pt>
                  <c:pt idx="5072">
                    <c:v>Sedan</c:v>
                  </c:pt>
                  <c:pt idx="5073">
                    <c:v>Sedan</c:v>
                  </c:pt>
                  <c:pt idx="5074">
                    <c:v>Sedan</c:v>
                  </c:pt>
                  <c:pt idx="5075">
                    <c:v>Sedan</c:v>
                  </c:pt>
                  <c:pt idx="5076">
                    <c:v>Sedan</c:v>
                  </c:pt>
                  <c:pt idx="5077">
                    <c:v>Sedan</c:v>
                  </c:pt>
                  <c:pt idx="5078">
                    <c:v>Sedan</c:v>
                  </c:pt>
                  <c:pt idx="5079">
                    <c:v>Sedan</c:v>
                  </c:pt>
                  <c:pt idx="5080">
                    <c:v>Sedan</c:v>
                  </c:pt>
                  <c:pt idx="5081">
                    <c:v>Sedan</c:v>
                  </c:pt>
                  <c:pt idx="5082">
                    <c:v>Sedan</c:v>
                  </c:pt>
                  <c:pt idx="5083">
                    <c:v>Sedan</c:v>
                  </c:pt>
                  <c:pt idx="5084">
                    <c:v>Sedan</c:v>
                  </c:pt>
                  <c:pt idx="5085">
                    <c:v>Sedan</c:v>
                  </c:pt>
                  <c:pt idx="5086">
                    <c:v>Sedan</c:v>
                  </c:pt>
                  <c:pt idx="5087">
                    <c:v>Sedan</c:v>
                  </c:pt>
                  <c:pt idx="5088">
                    <c:v>Sedan</c:v>
                  </c:pt>
                  <c:pt idx="5089">
                    <c:v>Sedan</c:v>
                  </c:pt>
                  <c:pt idx="5090">
                    <c:v>Sedan</c:v>
                  </c:pt>
                  <c:pt idx="5091">
                    <c:v>Sedan</c:v>
                  </c:pt>
                  <c:pt idx="5092">
                    <c:v>Sedan</c:v>
                  </c:pt>
                  <c:pt idx="5093">
                    <c:v>Sedan</c:v>
                  </c:pt>
                  <c:pt idx="5094">
                    <c:v>Sedan</c:v>
                  </c:pt>
                  <c:pt idx="5095">
                    <c:v>Sedan</c:v>
                  </c:pt>
                  <c:pt idx="5096">
                    <c:v>Sedan</c:v>
                  </c:pt>
                  <c:pt idx="5097">
                    <c:v>Sedan</c:v>
                  </c:pt>
                  <c:pt idx="5098">
                    <c:v>Sedan</c:v>
                  </c:pt>
                  <c:pt idx="5099">
                    <c:v>Sedan</c:v>
                  </c:pt>
                  <c:pt idx="5100">
                    <c:v>Sedan</c:v>
                  </c:pt>
                  <c:pt idx="5101">
                    <c:v>Sedan</c:v>
                  </c:pt>
                  <c:pt idx="5102">
                    <c:v>Coupe</c:v>
                  </c:pt>
                  <c:pt idx="5103">
                    <c:v>Coupe</c:v>
                  </c:pt>
                  <c:pt idx="5104">
                    <c:v>Sedan</c:v>
                  </c:pt>
                  <c:pt idx="5105">
                    <c:v>Sedan</c:v>
                  </c:pt>
                  <c:pt idx="5106">
                    <c:v>Coupe</c:v>
                  </c:pt>
                  <c:pt idx="5107">
                    <c:v>Sedan</c:v>
                  </c:pt>
                  <c:pt idx="5108">
                    <c:v>Sedan</c:v>
                  </c:pt>
                  <c:pt idx="5109">
                    <c:v>Coupe</c:v>
                  </c:pt>
                  <c:pt idx="5110">
                    <c:v>Sedan</c:v>
                  </c:pt>
                  <c:pt idx="5111">
                    <c:v>Sedan</c:v>
                  </c:pt>
                  <c:pt idx="5112">
                    <c:v>Sedan</c:v>
                  </c:pt>
                  <c:pt idx="5113">
                    <c:v>Sedan</c:v>
                  </c:pt>
                  <c:pt idx="5114">
                    <c:v>Sedan</c:v>
                  </c:pt>
                  <c:pt idx="5115">
                    <c:v>Sedan</c:v>
                  </c:pt>
                  <c:pt idx="5116">
                    <c:v>Sedan</c:v>
                  </c:pt>
                  <c:pt idx="5117">
                    <c:v>Convertible</c:v>
                  </c:pt>
                  <c:pt idx="5118">
                    <c:v>Convertible</c:v>
                  </c:pt>
                  <c:pt idx="5119">
                    <c:v>Convertible</c:v>
                  </c:pt>
                  <c:pt idx="5120">
                    <c:v>Coupe</c:v>
                  </c:pt>
                  <c:pt idx="5121">
                    <c:v>Coupe</c:v>
                  </c:pt>
                  <c:pt idx="5122">
                    <c:v>Coupe</c:v>
                  </c:pt>
                  <c:pt idx="5123">
                    <c:v>Coupe</c:v>
                  </c:pt>
                  <c:pt idx="5124">
                    <c:v>Coupe</c:v>
                  </c:pt>
                  <c:pt idx="5125">
                    <c:v>Sedan</c:v>
                  </c:pt>
                  <c:pt idx="5126">
                    <c:v>Sedan</c:v>
                  </c:pt>
                  <c:pt idx="5127">
                    <c:v>Sedan</c:v>
                  </c:pt>
                  <c:pt idx="5128">
                    <c:v>Sedan</c:v>
                  </c:pt>
                  <c:pt idx="5129">
                    <c:v>Sedan</c:v>
                  </c:pt>
                  <c:pt idx="5130">
                    <c:v>Sedan</c:v>
                  </c:pt>
                  <c:pt idx="5131">
                    <c:v>Coupe</c:v>
                  </c:pt>
                  <c:pt idx="5132">
                    <c:v>Coupe</c:v>
                  </c:pt>
                  <c:pt idx="5133">
                    <c:v>Coupe</c:v>
                  </c:pt>
                  <c:pt idx="5134">
                    <c:v>Sedan</c:v>
                  </c:pt>
                  <c:pt idx="5135">
                    <c:v>Sedan</c:v>
                  </c:pt>
                  <c:pt idx="5136">
                    <c:v>Sedan</c:v>
                  </c:pt>
                  <c:pt idx="5137">
                    <c:v>Convertible</c:v>
                  </c:pt>
                  <c:pt idx="5138">
                    <c:v>Sedan</c:v>
                  </c:pt>
                  <c:pt idx="5139">
                    <c:v>Coupe</c:v>
                  </c:pt>
                  <c:pt idx="5140">
                    <c:v>Coupe</c:v>
                  </c:pt>
                  <c:pt idx="5141">
                    <c:v>Coupe</c:v>
                  </c:pt>
                  <c:pt idx="5142">
                    <c:v>Convertible</c:v>
                  </c:pt>
                  <c:pt idx="5143">
                    <c:v>Coupe</c:v>
                  </c:pt>
                  <c:pt idx="5144">
                    <c:v>4dr Hatchback</c:v>
                  </c:pt>
                  <c:pt idx="5145">
                    <c:v>Coupe</c:v>
                  </c:pt>
                  <c:pt idx="5146">
                    <c:v>Coupe</c:v>
                  </c:pt>
                  <c:pt idx="5147">
                    <c:v>Coupe</c:v>
                  </c:pt>
                  <c:pt idx="5148">
                    <c:v>Coupe</c:v>
                  </c:pt>
                  <c:pt idx="5149">
                    <c:v>Coupe</c:v>
                  </c:pt>
                  <c:pt idx="5150">
                    <c:v>Coupe</c:v>
                  </c:pt>
                  <c:pt idx="5151">
                    <c:v>Convertible</c:v>
                  </c:pt>
                  <c:pt idx="5152">
                    <c:v>Coupe</c:v>
                  </c:pt>
                  <c:pt idx="5153">
                    <c:v>Coupe</c:v>
                  </c:pt>
                  <c:pt idx="5154">
                    <c:v>Sedan</c:v>
                  </c:pt>
                  <c:pt idx="5155">
                    <c:v>Sedan</c:v>
                  </c:pt>
                  <c:pt idx="5156">
                    <c:v>Sedan</c:v>
                  </c:pt>
                  <c:pt idx="5157">
                    <c:v>Sedan</c:v>
                  </c:pt>
                  <c:pt idx="5158">
                    <c:v>Sedan</c:v>
                  </c:pt>
                  <c:pt idx="5159">
                    <c:v>Sedan</c:v>
                  </c:pt>
                  <c:pt idx="5160">
                    <c:v>Sedan</c:v>
                  </c:pt>
                  <c:pt idx="5161">
                    <c:v>Coupe</c:v>
                  </c:pt>
                  <c:pt idx="5162">
                    <c:v>Sedan</c:v>
                  </c:pt>
                  <c:pt idx="5163">
                    <c:v>Coupe</c:v>
                  </c:pt>
                  <c:pt idx="5164">
                    <c:v>Convertible</c:v>
                  </c:pt>
                  <c:pt idx="5165">
                    <c:v>Sedan</c:v>
                  </c:pt>
                  <c:pt idx="5166">
                    <c:v>Sedan</c:v>
                  </c:pt>
                  <c:pt idx="5167">
                    <c:v>Sedan</c:v>
                  </c:pt>
                  <c:pt idx="5168">
                    <c:v>Coupe</c:v>
                  </c:pt>
                  <c:pt idx="5169">
                    <c:v>Coupe</c:v>
                  </c:pt>
                  <c:pt idx="5170">
                    <c:v>Coupe</c:v>
                  </c:pt>
                  <c:pt idx="5171">
                    <c:v>Convertible</c:v>
                  </c:pt>
                  <c:pt idx="5172">
                    <c:v>Sedan</c:v>
                  </c:pt>
                  <c:pt idx="5173">
                    <c:v>Sedan</c:v>
                  </c:pt>
                  <c:pt idx="5174">
                    <c:v>Sedan</c:v>
                  </c:pt>
                  <c:pt idx="5175">
                    <c:v>Sedan</c:v>
                  </c:pt>
                  <c:pt idx="5176">
                    <c:v>Sedan</c:v>
                  </c:pt>
                  <c:pt idx="5177">
                    <c:v>Sedan</c:v>
                  </c:pt>
                  <c:pt idx="5178">
                    <c:v>Sedan</c:v>
                  </c:pt>
                  <c:pt idx="5179">
                    <c:v>Sedan</c:v>
                  </c:pt>
                  <c:pt idx="5180">
                    <c:v>Sedan</c:v>
                  </c:pt>
                  <c:pt idx="5181">
                    <c:v>Sedan</c:v>
                  </c:pt>
                  <c:pt idx="5182">
                    <c:v>Sedan</c:v>
                  </c:pt>
                  <c:pt idx="5183">
                    <c:v>Sedan</c:v>
                  </c:pt>
                  <c:pt idx="5184">
                    <c:v>Sedan</c:v>
                  </c:pt>
                  <c:pt idx="5185">
                    <c:v>Sedan</c:v>
                  </c:pt>
                  <c:pt idx="5186">
                    <c:v>Sedan</c:v>
                  </c:pt>
                  <c:pt idx="5187">
                    <c:v>Convertible</c:v>
                  </c:pt>
                  <c:pt idx="5188">
                    <c:v>Convertible</c:v>
                  </c:pt>
                  <c:pt idx="5189">
                    <c:v>Coupe</c:v>
                  </c:pt>
                  <c:pt idx="5190">
                    <c:v>Coupe</c:v>
                  </c:pt>
                  <c:pt idx="5191">
                    <c:v>Coupe</c:v>
                  </c:pt>
                  <c:pt idx="5192">
                    <c:v>Coupe</c:v>
                  </c:pt>
                  <c:pt idx="5193">
                    <c:v>Coupe</c:v>
                  </c:pt>
                  <c:pt idx="5194">
                    <c:v>Convertible</c:v>
                  </c:pt>
                  <c:pt idx="5195">
                    <c:v>Convertible</c:v>
                  </c:pt>
                  <c:pt idx="5196">
                    <c:v>Coupe</c:v>
                  </c:pt>
                  <c:pt idx="5197">
                    <c:v>Coupe</c:v>
                  </c:pt>
                  <c:pt idx="5198">
                    <c:v>Convertible</c:v>
                  </c:pt>
                  <c:pt idx="5199">
                    <c:v>Convertible</c:v>
                  </c:pt>
                  <c:pt idx="5200">
                    <c:v>Coupe</c:v>
                  </c:pt>
                  <c:pt idx="5201">
                    <c:v>Convertible</c:v>
                  </c:pt>
                  <c:pt idx="5202">
                    <c:v>Coupe</c:v>
                  </c:pt>
                  <c:pt idx="5203">
                    <c:v>Coupe</c:v>
                  </c:pt>
                  <c:pt idx="5204">
                    <c:v>Coupe</c:v>
                  </c:pt>
                  <c:pt idx="5205">
                    <c:v>Coupe</c:v>
                  </c:pt>
                  <c:pt idx="5206">
                    <c:v>Coupe</c:v>
                  </c:pt>
                  <c:pt idx="5207">
                    <c:v>Convertible</c:v>
                  </c:pt>
                  <c:pt idx="5208">
                    <c:v>Coupe</c:v>
                  </c:pt>
                  <c:pt idx="5209">
                    <c:v>Coupe</c:v>
                  </c:pt>
                  <c:pt idx="5210">
                    <c:v>Convertible</c:v>
                  </c:pt>
                  <c:pt idx="5211">
                    <c:v>Convertible</c:v>
                  </c:pt>
                  <c:pt idx="5212">
                    <c:v>Coupe</c:v>
                  </c:pt>
                  <c:pt idx="5213">
                    <c:v>Coupe</c:v>
                  </c:pt>
                  <c:pt idx="5214">
                    <c:v>Coupe</c:v>
                  </c:pt>
                  <c:pt idx="5215">
                    <c:v>Coupe</c:v>
                  </c:pt>
                  <c:pt idx="5216">
                    <c:v>Coupe</c:v>
                  </c:pt>
                  <c:pt idx="5217">
                    <c:v>Coupe</c:v>
                  </c:pt>
                  <c:pt idx="5218">
                    <c:v>Coupe</c:v>
                  </c:pt>
                  <c:pt idx="5219">
                    <c:v>Coupe</c:v>
                  </c:pt>
                  <c:pt idx="5220">
                    <c:v>Coupe</c:v>
                  </c:pt>
                  <c:pt idx="5221">
                    <c:v>Coupe</c:v>
                  </c:pt>
                  <c:pt idx="5222">
                    <c:v>Coupe</c:v>
                  </c:pt>
                  <c:pt idx="5223">
                    <c:v>Coupe</c:v>
                  </c:pt>
                  <c:pt idx="5224">
                    <c:v>Coupe</c:v>
                  </c:pt>
                  <c:pt idx="5225">
                    <c:v>Coupe</c:v>
                  </c:pt>
                  <c:pt idx="5226">
                    <c:v>Coupe</c:v>
                  </c:pt>
                  <c:pt idx="5227">
                    <c:v>Coupe</c:v>
                  </c:pt>
                  <c:pt idx="5228">
                    <c:v>Coupe</c:v>
                  </c:pt>
                  <c:pt idx="5229">
                    <c:v>Coupe</c:v>
                  </c:pt>
                  <c:pt idx="5230">
                    <c:v>Sedan</c:v>
                  </c:pt>
                  <c:pt idx="5231">
                    <c:v>Sedan</c:v>
                  </c:pt>
                  <c:pt idx="5232">
                    <c:v>Sedan</c:v>
                  </c:pt>
                  <c:pt idx="5233">
                    <c:v>Sedan</c:v>
                  </c:pt>
                  <c:pt idx="5234">
                    <c:v>Sedan</c:v>
                  </c:pt>
                  <c:pt idx="5235">
                    <c:v>Sedan</c:v>
                  </c:pt>
                  <c:pt idx="5236">
                    <c:v>Sedan</c:v>
                  </c:pt>
                  <c:pt idx="5237">
                    <c:v>Sedan</c:v>
                  </c:pt>
                  <c:pt idx="5238">
                    <c:v>Sedan</c:v>
                  </c:pt>
                  <c:pt idx="5239">
                    <c:v>Sedan</c:v>
                  </c:pt>
                  <c:pt idx="5240">
                    <c:v>Sedan</c:v>
                  </c:pt>
                  <c:pt idx="5241">
                    <c:v>Sedan</c:v>
                  </c:pt>
                  <c:pt idx="5242">
                    <c:v>Sedan</c:v>
                  </c:pt>
                  <c:pt idx="5243">
                    <c:v>Sedan</c:v>
                  </c:pt>
                  <c:pt idx="5244">
                    <c:v>Sedan</c:v>
                  </c:pt>
                  <c:pt idx="5245">
                    <c:v>Sedan</c:v>
                  </c:pt>
                  <c:pt idx="5246">
                    <c:v>Sedan</c:v>
                  </c:pt>
                  <c:pt idx="5247">
                    <c:v>Sedan</c:v>
                  </c:pt>
                  <c:pt idx="5248">
                    <c:v>Sedan</c:v>
                  </c:pt>
                  <c:pt idx="5249">
                    <c:v>Sedan</c:v>
                  </c:pt>
                  <c:pt idx="5250">
                    <c:v>Sedan</c:v>
                  </c:pt>
                  <c:pt idx="5251">
                    <c:v>Sedan</c:v>
                  </c:pt>
                  <c:pt idx="5252">
                    <c:v>Sedan</c:v>
                  </c:pt>
                  <c:pt idx="5253">
                    <c:v>Sedan</c:v>
                  </c:pt>
                  <c:pt idx="5254">
                    <c:v>Sedan</c:v>
                  </c:pt>
                  <c:pt idx="5255">
                    <c:v>Sedan</c:v>
                  </c:pt>
                  <c:pt idx="5256">
                    <c:v>4dr SUV</c:v>
                  </c:pt>
                  <c:pt idx="5257">
                    <c:v>4dr SUV</c:v>
                  </c:pt>
                  <c:pt idx="5258">
                    <c:v>4dr SUV</c:v>
                  </c:pt>
                  <c:pt idx="5259">
                    <c:v>4dr SUV</c:v>
                  </c:pt>
                  <c:pt idx="5260">
                    <c:v>4dr SUV</c:v>
                  </c:pt>
                  <c:pt idx="5261">
                    <c:v>4dr SUV</c:v>
                  </c:pt>
                  <c:pt idx="5262">
                    <c:v>4dr SUV</c:v>
                  </c:pt>
                  <c:pt idx="5263">
                    <c:v>4dr SUV</c:v>
                  </c:pt>
                  <c:pt idx="5264">
                    <c:v>4dr SUV</c:v>
                  </c:pt>
                  <c:pt idx="5265">
                    <c:v>4dr SUV</c:v>
                  </c:pt>
                  <c:pt idx="5266">
                    <c:v>4dr SUV</c:v>
                  </c:pt>
                  <c:pt idx="5267">
                    <c:v>4dr SUV</c:v>
                  </c:pt>
                  <c:pt idx="5268">
                    <c:v>4dr SUV</c:v>
                  </c:pt>
                  <c:pt idx="5269">
                    <c:v>4dr SUV</c:v>
                  </c:pt>
                  <c:pt idx="5270">
                    <c:v>4dr SUV</c:v>
                  </c:pt>
                  <c:pt idx="5271">
                    <c:v>4dr SUV</c:v>
                  </c:pt>
                  <c:pt idx="5272">
                    <c:v>4dr SUV</c:v>
                  </c:pt>
                  <c:pt idx="5273">
                    <c:v>4dr SUV</c:v>
                  </c:pt>
                  <c:pt idx="5274">
                    <c:v>4dr SUV</c:v>
                  </c:pt>
                  <c:pt idx="5275">
                    <c:v>4dr SUV</c:v>
                  </c:pt>
                  <c:pt idx="5276">
                    <c:v>4dr SUV</c:v>
                  </c:pt>
                  <c:pt idx="5277">
                    <c:v>4dr SUV</c:v>
                  </c:pt>
                  <c:pt idx="5278">
                    <c:v>4dr SUV</c:v>
                  </c:pt>
                  <c:pt idx="5279">
                    <c:v>4dr SUV</c:v>
                  </c:pt>
                  <c:pt idx="5280">
                    <c:v>4dr SUV</c:v>
                  </c:pt>
                  <c:pt idx="5281">
                    <c:v>4dr SUV</c:v>
                  </c:pt>
                  <c:pt idx="5282">
                    <c:v>4dr SUV</c:v>
                  </c:pt>
                  <c:pt idx="5283">
                    <c:v>4dr SUV</c:v>
                  </c:pt>
                  <c:pt idx="5284">
                    <c:v>4dr SUV</c:v>
                  </c:pt>
                  <c:pt idx="5285">
                    <c:v>4dr SUV</c:v>
                  </c:pt>
                  <c:pt idx="5286">
                    <c:v>4dr SUV</c:v>
                  </c:pt>
                  <c:pt idx="5287">
                    <c:v>4dr SUV</c:v>
                  </c:pt>
                  <c:pt idx="5288">
                    <c:v>4dr SUV</c:v>
                  </c:pt>
                  <c:pt idx="5289">
                    <c:v>4dr SUV</c:v>
                  </c:pt>
                  <c:pt idx="5290">
                    <c:v>4dr SUV</c:v>
                  </c:pt>
                  <c:pt idx="5291">
                    <c:v>4dr SUV</c:v>
                  </c:pt>
                  <c:pt idx="5292">
                    <c:v>4dr SUV</c:v>
                  </c:pt>
                  <c:pt idx="5293">
                    <c:v>4dr SUV</c:v>
                  </c:pt>
                  <c:pt idx="5294">
                    <c:v>4dr SUV</c:v>
                  </c:pt>
                  <c:pt idx="5295">
                    <c:v>4dr SUV</c:v>
                  </c:pt>
                  <c:pt idx="5296">
                    <c:v>Sedan</c:v>
                  </c:pt>
                  <c:pt idx="5297">
                    <c:v>Sedan</c:v>
                  </c:pt>
                  <c:pt idx="5298">
                    <c:v>Sedan</c:v>
                  </c:pt>
                  <c:pt idx="5299">
                    <c:v>Sedan</c:v>
                  </c:pt>
                  <c:pt idx="5300">
                    <c:v>Sedan</c:v>
                  </c:pt>
                  <c:pt idx="5301">
                    <c:v>Sedan</c:v>
                  </c:pt>
                  <c:pt idx="5302">
                    <c:v>Sedan</c:v>
                  </c:pt>
                  <c:pt idx="5303">
                    <c:v>Sedan</c:v>
                  </c:pt>
                  <c:pt idx="5304">
                    <c:v>Sedan</c:v>
                  </c:pt>
                  <c:pt idx="5305">
                    <c:v>Sedan</c:v>
                  </c:pt>
                  <c:pt idx="5306">
                    <c:v>Sedan</c:v>
                  </c:pt>
                  <c:pt idx="5307">
                    <c:v>Sedan</c:v>
                  </c:pt>
                  <c:pt idx="5308">
                    <c:v>Sedan</c:v>
                  </c:pt>
                  <c:pt idx="5309">
                    <c:v>Sedan</c:v>
                  </c:pt>
                  <c:pt idx="5310">
                    <c:v>Sedan</c:v>
                  </c:pt>
                  <c:pt idx="5311">
                    <c:v>Sedan</c:v>
                  </c:pt>
                  <c:pt idx="5312">
                    <c:v>Sedan</c:v>
                  </c:pt>
                  <c:pt idx="5313">
                    <c:v>Sedan</c:v>
                  </c:pt>
                  <c:pt idx="5314">
                    <c:v>Sedan</c:v>
                  </c:pt>
                  <c:pt idx="5315">
                    <c:v>Sedan</c:v>
                  </c:pt>
                  <c:pt idx="5316">
                    <c:v>Sedan</c:v>
                  </c:pt>
                  <c:pt idx="5317">
                    <c:v>Sedan</c:v>
                  </c:pt>
                  <c:pt idx="5318">
                    <c:v>4dr SUV</c:v>
                  </c:pt>
                  <c:pt idx="5319">
                    <c:v>4dr SUV</c:v>
                  </c:pt>
                  <c:pt idx="5320">
                    <c:v>4dr SUV</c:v>
                  </c:pt>
                  <c:pt idx="5321">
                    <c:v>4dr SUV</c:v>
                  </c:pt>
                  <c:pt idx="5322">
                    <c:v>4dr SUV</c:v>
                  </c:pt>
                  <c:pt idx="5323">
                    <c:v>4dr SUV</c:v>
                  </c:pt>
                  <c:pt idx="5324">
                    <c:v>4dr SUV</c:v>
                  </c:pt>
                  <c:pt idx="5325">
                    <c:v>4dr SUV</c:v>
                  </c:pt>
                  <c:pt idx="5326">
                    <c:v>4dr SUV</c:v>
                  </c:pt>
                  <c:pt idx="5327">
                    <c:v>4dr SUV</c:v>
                  </c:pt>
                  <c:pt idx="5328">
                    <c:v>4dr SUV</c:v>
                  </c:pt>
                  <c:pt idx="5329">
                    <c:v>4dr SUV</c:v>
                  </c:pt>
                  <c:pt idx="5330">
                    <c:v>Wagon</c:v>
                  </c:pt>
                  <c:pt idx="5331">
                    <c:v>Wagon</c:v>
                  </c:pt>
                  <c:pt idx="5332">
                    <c:v>Wagon</c:v>
                  </c:pt>
                  <c:pt idx="5333">
                    <c:v>Wagon</c:v>
                  </c:pt>
                  <c:pt idx="5334">
                    <c:v>Wagon</c:v>
                  </c:pt>
                  <c:pt idx="5335">
                    <c:v>2dr Hatchback</c:v>
                  </c:pt>
                  <c:pt idx="5336">
                    <c:v>4dr Hatchback</c:v>
                  </c:pt>
                  <c:pt idx="5337">
                    <c:v>2dr Hatchback</c:v>
                  </c:pt>
                  <c:pt idx="5338">
                    <c:v>2dr Hatchback</c:v>
                  </c:pt>
                  <c:pt idx="5339">
                    <c:v>2dr Hatchback</c:v>
                  </c:pt>
                  <c:pt idx="5340">
                    <c:v>2dr Hatchback</c:v>
                  </c:pt>
                  <c:pt idx="5341">
                    <c:v>2dr Hatchback</c:v>
                  </c:pt>
                  <c:pt idx="5342">
                    <c:v>4dr Hatchback</c:v>
                  </c:pt>
                  <c:pt idx="5343">
                    <c:v>2dr Hatchback</c:v>
                  </c:pt>
                  <c:pt idx="5344">
                    <c:v>4dr Hatchback</c:v>
                  </c:pt>
                  <c:pt idx="5345">
                    <c:v>4dr Hatchback</c:v>
                  </c:pt>
                  <c:pt idx="5346">
                    <c:v>4dr Hatchback</c:v>
                  </c:pt>
                  <c:pt idx="5347">
                    <c:v>4dr Hatchback</c:v>
                  </c:pt>
                  <c:pt idx="5348">
                    <c:v>4dr Hatchback</c:v>
                  </c:pt>
                  <c:pt idx="5349">
                    <c:v>4dr Hatchback</c:v>
                  </c:pt>
                  <c:pt idx="5350">
                    <c:v>4dr Hatchback</c:v>
                  </c:pt>
                  <c:pt idx="5351">
                    <c:v>4dr Hatchback</c:v>
                  </c:pt>
                  <c:pt idx="5352">
                    <c:v>2dr Hatchback</c:v>
                  </c:pt>
                  <c:pt idx="5353">
                    <c:v>4dr Hatchback</c:v>
                  </c:pt>
                  <c:pt idx="5354">
                    <c:v>4dr Hatchback</c:v>
                  </c:pt>
                  <c:pt idx="5355">
                    <c:v>2dr Hatchback</c:v>
                  </c:pt>
                  <c:pt idx="5356">
                    <c:v>2dr Hatchback</c:v>
                  </c:pt>
                  <c:pt idx="5357">
                    <c:v>4dr Hatchback</c:v>
                  </c:pt>
                  <c:pt idx="5358">
                    <c:v>2dr Hatchback</c:v>
                  </c:pt>
                  <c:pt idx="5359">
                    <c:v>4dr Hatchback</c:v>
                  </c:pt>
                  <c:pt idx="5360">
                    <c:v>4dr Hatchback</c:v>
                  </c:pt>
                  <c:pt idx="5361">
                    <c:v>2dr Hatchback</c:v>
                  </c:pt>
                  <c:pt idx="5362">
                    <c:v>4dr Hatchback</c:v>
                  </c:pt>
                  <c:pt idx="5363">
                    <c:v>2dr Hatchback</c:v>
                  </c:pt>
                  <c:pt idx="5364">
                    <c:v>4dr Hatchback</c:v>
                  </c:pt>
                  <c:pt idx="5365">
                    <c:v>4dr Hatchback</c:v>
                  </c:pt>
                  <c:pt idx="5366">
                    <c:v>4dr Hatchback</c:v>
                  </c:pt>
                  <c:pt idx="5367">
                    <c:v>4dr Hatchback</c:v>
                  </c:pt>
                  <c:pt idx="5368">
                    <c:v>2dr Hatchback</c:v>
                  </c:pt>
                  <c:pt idx="5369">
                    <c:v>2dr Hatchback</c:v>
                  </c:pt>
                  <c:pt idx="5370">
                    <c:v>4dr Hatchback</c:v>
                  </c:pt>
                  <c:pt idx="5371">
                    <c:v>4dr Hatchback</c:v>
                  </c:pt>
                  <c:pt idx="5372">
                    <c:v>4dr Hatchback</c:v>
                  </c:pt>
                  <c:pt idx="5373">
                    <c:v>2dr Hatchback</c:v>
                  </c:pt>
                  <c:pt idx="5374">
                    <c:v>4dr Hatchback</c:v>
                  </c:pt>
                  <c:pt idx="5375">
                    <c:v>4dr Hatchback</c:v>
                  </c:pt>
                  <c:pt idx="5376">
                    <c:v>4dr Hatchback</c:v>
                  </c:pt>
                  <c:pt idx="5377">
                    <c:v>4dr Hatchback</c:v>
                  </c:pt>
                  <c:pt idx="5378">
                    <c:v>4dr Hatchback</c:v>
                  </c:pt>
                  <c:pt idx="5379">
                    <c:v>2dr Hatchback</c:v>
                  </c:pt>
                  <c:pt idx="5380">
                    <c:v>4dr Hatchback</c:v>
                  </c:pt>
                  <c:pt idx="5381">
                    <c:v>4dr Hatchback</c:v>
                  </c:pt>
                  <c:pt idx="5382">
                    <c:v>4dr Hatchback</c:v>
                  </c:pt>
                  <c:pt idx="5383">
                    <c:v>2dr Hatchback</c:v>
                  </c:pt>
                  <c:pt idx="5384">
                    <c:v>4dr Hatchback</c:v>
                  </c:pt>
                  <c:pt idx="5385">
                    <c:v>4dr Hatchback</c:v>
                  </c:pt>
                  <c:pt idx="5386">
                    <c:v>4dr Hatchback</c:v>
                  </c:pt>
                  <c:pt idx="5387">
                    <c:v>4dr Hatchback</c:v>
                  </c:pt>
                  <c:pt idx="5388">
                    <c:v>4dr Hatchback</c:v>
                  </c:pt>
                  <c:pt idx="5389">
                    <c:v>4dr Hatchback</c:v>
                  </c:pt>
                  <c:pt idx="5390">
                    <c:v>4dr Hatchback</c:v>
                  </c:pt>
                  <c:pt idx="5391">
                    <c:v>4dr Hatchback</c:v>
                  </c:pt>
                  <c:pt idx="5392">
                    <c:v>4dr Hatchback</c:v>
                  </c:pt>
                  <c:pt idx="5393">
                    <c:v>4dr Hatchback</c:v>
                  </c:pt>
                  <c:pt idx="5394">
                    <c:v>4dr Hatchback</c:v>
                  </c:pt>
                  <c:pt idx="5395">
                    <c:v>Wagon</c:v>
                  </c:pt>
                  <c:pt idx="5396">
                    <c:v>Wagon</c:v>
                  </c:pt>
                  <c:pt idx="5397">
                    <c:v>Wagon</c:v>
                  </c:pt>
                  <c:pt idx="5398">
                    <c:v>Wagon</c:v>
                  </c:pt>
                  <c:pt idx="5399">
                    <c:v>Wagon</c:v>
                  </c:pt>
                  <c:pt idx="5400">
                    <c:v>Wagon</c:v>
                  </c:pt>
                  <c:pt idx="5401">
                    <c:v>Wagon</c:v>
                  </c:pt>
                  <c:pt idx="5402">
                    <c:v>Wagon</c:v>
                  </c:pt>
                  <c:pt idx="5403">
                    <c:v>Wagon</c:v>
                  </c:pt>
                  <c:pt idx="5404">
                    <c:v>Wagon</c:v>
                  </c:pt>
                  <c:pt idx="5405">
                    <c:v>Wagon</c:v>
                  </c:pt>
                  <c:pt idx="5406">
                    <c:v>Wagon</c:v>
                  </c:pt>
                  <c:pt idx="5407">
                    <c:v>Wagon</c:v>
                  </c:pt>
                  <c:pt idx="5408">
                    <c:v>Wagon</c:v>
                  </c:pt>
                  <c:pt idx="5409">
                    <c:v>Wagon</c:v>
                  </c:pt>
                  <c:pt idx="5410">
                    <c:v>Wagon</c:v>
                  </c:pt>
                  <c:pt idx="5411">
                    <c:v>Wagon</c:v>
                  </c:pt>
                  <c:pt idx="5412">
                    <c:v>Wagon</c:v>
                  </c:pt>
                  <c:pt idx="5413">
                    <c:v>Wagon</c:v>
                  </c:pt>
                  <c:pt idx="5414">
                    <c:v>4dr Hatchback</c:v>
                  </c:pt>
                  <c:pt idx="5415">
                    <c:v>2dr Hatchback</c:v>
                  </c:pt>
                  <c:pt idx="5416">
                    <c:v>4dr Hatchback</c:v>
                  </c:pt>
                  <c:pt idx="5417">
                    <c:v>4dr Hatchback</c:v>
                  </c:pt>
                  <c:pt idx="5418">
                    <c:v>2dr Hatchback</c:v>
                  </c:pt>
                  <c:pt idx="5419">
                    <c:v>4dr Hatchback</c:v>
                  </c:pt>
                  <c:pt idx="5420">
                    <c:v>4dr Hatchback</c:v>
                  </c:pt>
                  <c:pt idx="5421">
                    <c:v>4dr Hatchback</c:v>
                  </c:pt>
                  <c:pt idx="5422">
                    <c:v>4dr Hatchback</c:v>
                  </c:pt>
                  <c:pt idx="5423">
                    <c:v>4dr Hatchback</c:v>
                  </c:pt>
                  <c:pt idx="5424">
                    <c:v>4dr Hatchback</c:v>
                  </c:pt>
                  <c:pt idx="5425">
                    <c:v>4dr Hatchback</c:v>
                  </c:pt>
                  <c:pt idx="5426">
                    <c:v>4dr Hatchback</c:v>
                  </c:pt>
                  <c:pt idx="5427">
                    <c:v>2dr Hatchback</c:v>
                  </c:pt>
                  <c:pt idx="5428">
                    <c:v>2dr Hatchback</c:v>
                  </c:pt>
                  <c:pt idx="5429">
                    <c:v>4dr Hatchback</c:v>
                  </c:pt>
                  <c:pt idx="5430">
                    <c:v>2dr Hatchback</c:v>
                  </c:pt>
                  <c:pt idx="5431">
                    <c:v>4dr Hatchback</c:v>
                  </c:pt>
                  <c:pt idx="5432">
                    <c:v>2dr Hatchback</c:v>
                  </c:pt>
                  <c:pt idx="5433">
                    <c:v>4dr Hatchback</c:v>
                  </c:pt>
                  <c:pt idx="5434">
                    <c:v>4dr Hatchback</c:v>
                  </c:pt>
                  <c:pt idx="5435">
                    <c:v>2dr Hatchback</c:v>
                  </c:pt>
                  <c:pt idx="5436">
                    <c:v>4dr Hatchback</c:v>
                  </c:pt>
                  <c:pt idx="5437">
                    <c:v>4dr Hatchback</c:v>
                  </c:pt>
                  <c:pt idx="5438">
                    <c:v>4dr Hatchback</c:v>
                  </c:pt>
                  <c:pt idx="5439">
                    <c:v>4dr Hatchback</c:v>
                  </c:pt>
                  <c:pt idx="5440">
                    <c:v>4dr Hatchback</c:v>
                  </c:pt>
                  <c:pt idx="5441">
                    <c:v>Coupe</c:v>
                  </c:pt>
                  <c:pt idx="5442">
                    <c:v>Sedan</c:v>
                  </c:pt>
                  <c:pt idx="5443">
                    <c:v>Sedan</c:v>
                  </c:pt>
                  <c:pt idx="5444">
                    <c:v>Sedan</c:v>
                  </c:pt>
                  <c:pt idx="5445">
                    <c:v>Sedan</c:v>
                  </c:pt>
                  <c:pt idx="5446">
                    <c:v>Coupe</c:v>
                  </c:pt>
                  <c:pt idx="5447">
                    <c:v>Sedan</c:v>
                  </c:pt>
                  <c:pt idx="5448">
                    <c:v>Sedan</c:v>
                  </c:pt>
                  <c:pt idx="5449">
                    <c:v>Coupe</c:v>
                  </c:pt>
                  <c:pt idx="5450">
                    <c:v>Sedan</c:v>
                  </c:pt>
                  <c:pt idx="5451">
                    <c:v>Sedan</c:v>
                  </c:pt>
                  <c:pt idx="5452">
                    <c:v>Sedan</c:v>
                  </c:pt>
                  <c:pt idx="5453">
                    <c:v>Sedan</c:v>
                  </c:pt>
                  <c:pt idx="5454">
                    <c:v>Coupe</c:v>
                  </c:pt>
                  <c:pt idx="5455">
                    <c:v>Coupe</c:v>
                  </c:pt>
                  <c:pt idx="5456">
                    <c:v>Coupe</c:v>
                  </c:pt>
                  <c:pt idx="5457">
                    <c:v>Sedan</c:v>
                  </c:pt>
                  <c:pt idx="5458">
                    <c:v>Passenger Minivan</c:v>
                  </c:pt>
                  <c:pt idx="5459">
                    <c:v>Passenger Minivan</c:v>
                  </c:pt>
                  <c:pt idx="5460">
                    <c:v>Passenger Minivan</c:v>
                  </c:pt>
                  <c:pt idx="5461">
                    <c:v>Passenger Minivan</c:v>
                  </c:pt>
                  <c:pt idx="5462">
                    <c:v>Passenger Minivan</c:v>
                  </c:pt>
                  <c:pt idx="5463">
                    <c:v>Passenger Minivan</c:v>
                  </c:pt>
                  <c:pt idx="5464">
                    <c:v>Passenger Minivan</c:v>
                  </c:pt>
                  <c:pt idx="5465">
                    <c:v>Passenger Minivan</c:v>
                  </c:pt>
                  <c:pt idx="5466">
                    <c:v>Passenger Minivan</c:v>
                  </c:pt>
                  <c:pt idx="5467">
                    <c:v>Passenger Minivan</c:v>
                  </c:pt>
                  <c:pt idx="5468">
                    <c:v>Passenger Minivan</c:v>
                  </c:pt>
                  <c:pt idx="5469">
                    <c:v>Passenger Minivan</c:v>
                  </c:pt>
                  <c:pt idx="5470">
                    <c:v>Passenger Minivan</c:v>
                  </c:pt>
                  <c:pt idx="5471">
                    <c:v>Passenger Minivan</c:v>
                  </c:pt>
                  <c:pt idx="5472">
                    <c:v>Passenger Minivan</c:v>
                  </c:pt>
                  <c:pt idx="5473">
                    <c:v>Passenger Minivan</c:v>
                  </c:pt>
                  <c:pt idx="5474">
                    <c:v>Sedan</c:v>
                  </c:pt>
                  <c:pt idx="5475">
                    <c:v>Sedan</c:v>
                  </c:pt>
                  <c:pt idx="5476">
                    <c:v>Sedan</c:v>
                  </c:pt>
                  <c:pt idx="5477">
                    <c:v>Sedan</c:v>
                  </c:pt>
                  <c:pt idx="5478">
                    <c:v>Sedan</c:v>
                  </c:pt>
                  <c:pt idx="5479">
                    <c:v>Sedan</c:v>
                  </c:pt>
                  <c:pt idx="5480">
                    <c:v>Sedan</c:v>
                  </c:pt>
                  <c:pt idx="5481">
                    <c:v>Sedan</c:v>
                  </c:pt>
                  <c:pt idx="5482">
                    <c:v>4dr SUV</c:v>
                  </c:pt>
                  <c:pt idx="5483">
                    <c:v>4dr SUV</c:v>
                  </c:pt>
                  <c:pt idx="5484">
                    <c:v>4dr SUV</c:v>
                  </c:pt>
                  <c:pt idx="5485">
                    <c:v>4dr SUV</c:v>
                  </c:pt>
                  <c:pt idx="5486">
                    <c:v>4dr SUV</c:v>
                  </c:pt>
                  <c:pt idx="5487">
                    <c:v>4dr SUV</c:v>
                  </c:pt>
                  <c:pt idx="5488">
                    <c:v>4dr SUV</c:v>
                  </c:pt>
                  <c:pt idx="5489">
                    <c:v>4dr SUV</c:v>
                  </c:pt>
                  <c:pt idx="5490">
                    <c:v>4dr SUV</c:v>
                  </c:pt>
                  <c:pt idx="5491">
                    <c:v>4dr SUV</c:v>
                  </c:pt>
                  <c:pt idx="5492">
                    <c:v>4dr SUV</c:v>
                  </c:pt>
                  <c:pt idx="5493">
                    <c:v>4dr SUV</c:v>
                  </c:pt>
                  <c:pt idx="5494">
                    <c:v>4dr SUV</c:v>
                  </c:pt>
                  <c:pt idx="5495">
                    <c:v>4dr SUV</c:v>
                  </c:pt>
                  <c:pt idx="5496">
                    <c:v>4dr SUV</c:v>
                  </c:pt>
                  <c:pt idx="5497">
                    <c:v>4dr SUV</c:v>
                  </c:pt>
                  <c:pt idx="5498">
                    <c:v>4dr SUV</c:v>
                  </c:pt>
                  <c:pt idx="5499">
                    <c:v>4dr SUV</c:v>
                  </c:pt>
                  <c:pt idx="5500">
                    <c:v>Passenger Minivan</c:v>
                  </c:pt>
                  <c:pt idx="5501">
                    <c:v>Passenger Minivan</c:v>
                  </c:pt>
                  <c:pt idx="5502">
                    <c:v>Passenger Minivan</c:v>
                  </c:pt>
                  <c:pt idx="5503">
                    <c:v>Passenger Minivan</c:v>
                  </c:pt>
                  <c:pt idx="5504">
                    <c:v>Passenger Minivan</c:v>
                  </c:pt>
                  <c:pt idx="5505">
                    <c:v>Passenger Minivan</c:v>
                  </c:pt>
                  <c:pt idx="5506">
                    <c:v>Passenger Minivan</c:v>
                  </c:pt>
                  <c:pt idx="5507">
                    <c:v>Passenger Minivan</c:v>
                  </c:pt>
                  <c:pt idx="5508">
                    <c:v>Passenger Minivan</c:v>
                  </c:pt>
                  <c:pt idx="5509">
                    <c:v>Passenger Minivan</c:v>
                  </c:pt>
                  <c:pt idx="5510">
                    <c:v>Coupe</c:v>
                  </c:pt>
                  <c:pt idx="5511">
                    <c:v>Coupe</c:v>
                  </c:pt>
                  <c:pt idx="5512">
                    <c:v>Coupe</c:v>
                  </c:pt>
                  <c:pt idx="5513">
                    <c:v>Convertible</c:v>
                  </c:pt>
                  <c:pt idx="5514">
                    <c:v>Convertible</c:v>
                  </c:pt>
                  <c:pt idx="5515">
                    <c:v>Convertible</c:v>
                  </c:pt>
                  <c:pt idx="5516">
                    <c:v>Convertible</c:v>
                  </c:pt>
                  <c:pt idx="5517">
                    <c:v>Convertible</c:v>
                  </c:pt>
                  <c:pt idx="5518">
                    <c:v>Convertible</c:v>
                  </c:pt>
                  <c:pt idx="5519">
                    <c:v>Convertible</c:v>
                  </c:pt>
                  <c:pt idx="5520">
                    <c:v>Convertible</c:v>
                  </c:pt>
                  <c:pt idx="5521">
                    <c:v>Convertible</c:v>
                  </c:pt>
                  <c:pt idx="5522">
                    <c:v>Convertible</c:v>
                  </c:pt>
                  <c:pt idx="5523">
                    <c:v>Convertible</c:v>
                  </c:pt>
                  <c:pt idx="5524">
                    <c:v>Convertible</c:v>
                  </c:pt>
                  <c:pt idx="5525">
                    <c:v>Coupe</c:v>
                  </c:pt>
                  <c:pt idx="5526">
                    <c:v>Coupe</c:v>
                  </c:pt>
                  <c:pt idx="5527">
                    <c:v>Coupe</c:v>
                  </c:pt>
                  <c:pt idx="5528">
                    <c:v>Coupe</c:v>
                  </c:pt>
                  <c:pt idx="5529">
                    <c:v>Coupe</c:v>
                  </c:pt>
                  <c:pt idx="5530">
                    <c:v>Coupe</c:v>
                  </c:pt>
                  <c:pt idx="5531">
                    <c:v>Coupe</c:v>
                  </c:pt>
                  <c:pt idx="5532">
                    <c:v>Coupe</c:v>
                  </c:pt>
                  <c:pt idx="5533">
                    <c:v>Sedan</c:v>
                  </c:pt>
                  <c:pt idx="5534">
                    <c:v>Sedan</c:v>
                  </c:pt>
                  <c:pt idx="5535">
                    <c:v>Sedan</c:v>
                  </c:pt>
                  <c:pt idx="5536">
                    <c:v>Sedan</c:v>
                  </c:pt>
                  <c:pt idx="5537">
                    <c:v>Sedan</c:v>
                  </c:pt>
                  <c:pt idx="5538">
                    <c:v>Sedan</c:v>
                  </c:pt>
                  <c:pt idx="5539">
                    <c:v>Sedan</c:v>
                  </c:pt>
                  <c:pt idx="5540">
                    <c:v>Sedan</c:v>
                  </c:pt>
                  <c:pt idx="5541">
                    <c:v>Sedan</c:v>
                  </c:pt>
                  <c:pt idx="5542">
                    <c:v>Sedan</c:v>
                  </c:pt>
                  <c:pt idx="5543">
                    <c:v>Sedan</c:v>
                  </c:pt>
                  <c:pt idx="5544">
                    <c:v>Sedan</c:v>
                  </c:pt>
                  <c:pt idx="5545">
                    <c:v>Sedan</c:v>
                  </c:pt>
                  <c:pt idx="5546">
                    <c:v>Sedan</c:v>
                  </c:pt>
                  <c:pt idx="5547">
                    <c:v>Sedan</c:v>
                  </c:pt>
                  <c:pt idx="5548">
                    <c:v>Sedan</c:v>
                  </c:pt>
                  <c:pt idx="5549">
                    <c:v>Sedan</c:v>
                  </c:pt>
                  <c:pt idx="5550">
                    <c:v>Sedan</c:v>
                  </c:pt>
                  <c:pt idx="5551">
                    <c:v>Sedan</c:v>
                  </c:pt>
                  <c:pt idx="5552">
                    <c:v>Sedan</c:v>
                  </c:pt>
                  <c:pt idx="5553">
                    <c:v>Sedan</c:v>
                  </c:pt>
                  <c:pt idx="5554">
                    <c:v>Sedan</c:v>
                  </c:pt>
                  <c:pt idx="5555">
                    <c:v>Sedan</c:v>
                  </c:pt>
                  <c:pt idx="5556">
                    <c:v>Sedan</c:v>
                  </c:pt>
                  <c:pt idx="5557">
                    <c:v>Sedan</c:v>
                  </c:pt>
                  <c:pt idx="5558">
                    <c:v>Sedan</c:v>
                  </c:pt>
                  <c:pt idx="5559">
                    <c:v>Sedan</c:v>
                  </c:pt>
                  <c:pt idx="5560">
                    <c:v>Sedan</c:v>
                  </c:pt>
                  <c:pt idx="5561">
                    <c:v>Sedan</c:v>
                  </c:pt>
                  <c:pt idx="5562">
                    <c:v>Sedan</c:v>
                  </c:pt>
                  <c:pt idx="5563">
                    <c:v>Sedan</c:v>
                  </c:pt>
                  <c:pt idx="5564">
                    <c:v>Sedan</c:v>
                  </c:pt>
                  <c:pt idx="5565">
                    <c:v>Coupe</c:v>
                  </c:pt>
                  <c:pt idx="5566">
                    <c:v>Coupe</c:v>
                  </c:pt>
                  <c:pt idx="5567">
                    <c:v>Coupe</c:v>
                  </c:pt>
                  <c:pt idx="5568">
                    <c:v>Coupe</c:v>
                  </c:pt>
                  <c:pt idx="5569">
                    <c:v>Coupe</c:v>
                  </c:pt>
                  <c:pt idx="5570">
                    <c:v>Coupe</c:v>
                  </c:pt>
                  <c:pt idx="5571">
                    <c:v>Coupe</c:v>
                  </c:pt>
                  <c:pt idx="5572">
                    <c:v>Coupe</c:v>
                  </c:pt>
                  <c:pt idx="5573">
                    <c:v>Coupe</c:v>
                  </c:pt>
                  <c:pt idx="5574">
                    <c:v>Coupe</c:v>
                  </c:pt>
                  <c:pt idx="5575">
                    <c:v>2dr Hatchback</c:v>
                  </c:pt>
                  <c:pt idx="5576">
                    <c:v>4dr Hatchback</c:v>
                  </c:pt>
                  <c:pt idx="5577">
                    <c:v>4dr Hatchback</c:v>
                  </c:pt>
                  <c:pt idx="5578">
                    <c:v>2dr Hatchback</c:v>
                  </c:pt>
                  <c:pt idx="5579">
                    <c:v>2dr Hatchback</c:v>
                  </c:pt>
                  <c:pt idx="5580">
                    <c:v>4dr Hatchback</c:v>
                  </c:pt>
                  <c:pt idx="5581">
                    <c:v>2dr Hatchback</c:v>
                  </c:pt>
                  <c:pt idx="5582">
                    <c:v>4dr Hatchback</c:v>
                  </c:pt>
                  <c:pt idx="5583">
                    <c:v>2dr Hatchback</c:v>
                  </c:pt>
                  <c:pt idx="5584">
                    <c:v>2dr Hatchback</c:v>
                  </c:pt>
                  <c:pt idx="5585">
                    <c:v>4dr Hatchback</c:v>
                  </c:pt>
                  <c:pt idx="5586">
                    <c:v>2dr Hatchback</c:v>
                  </c:pt>
                  <c:pt idx="5587">
                    <c:v>2dr Hatchback</c:v>
                  </c:pt>
                  <c:pt idx="5588">
                    <c:v>4dr Hatchback</c:v>
                  </c:pt>
                  <c:pt idx="5589">
                    <c:v>2dr Hatchback</c:v>
                  </c:pt>
                  <c:pt idx="5590">
                    <c:v>2dr Hatchback</c:v>
                  </c:pt>
                  <c:pt idx="5591">
                    <c:v>2dr Hatchback</c:v>
                  </c:pt>
                  <c:pt idx="5592">
                    <c:v>4dr Hatchback</c:v>
                  </c:pt>
                  <c:pt idx="5593">
                    <c:v>2dr Hatchback</c:v>
                  </c:pt>
                  <c:pt idx="5594">
                    <c:v>2dr Hatchback</c:v>
                  </c:pt>
                  <c:pt idx="5595">
                    <c:v>4dr Hatchback</c:v>
                  </c:pt>
                  <c:pt idx="5596">
                    <c:v>4dr Hatchback</c:v>
                  </c:pt>
                  <c:pt idx="5597">
                    <c:v>4dr Hatchback</c:v>
                  </c:pt>
                  <c:pt idx="5598">
                    <c:v>4dr Hatchback</c:v>
                  </c:pt>
                  <c:pt idx="5599">
                    <c:v>4dr Hatchback</c:v>
                  </c:pt>
                  <c:pt idx="5600">
                    <c:v>4dr Hatchback</c:v>
                  </c:pt>
                  <c:pt idx="5601">
                    <c:v>4dr Hatchback</c:v>
                  </c:pt>
                  <c:pt idx="5602">
                    <c:v>4dr Hatchback</c:v>
                  </c:pt>
                  <c:pt idx="5603">
                    <c:v>2dr Hatchback</c:v>
                  </c:pt>
                  <c:pt idx="5604">
                    <c:v>2dr Hatchback</c:v>
                  </c:pt>
                  <c:pt idx="5605">
                    <c:v>2dr Hatchback</c:v>
                  </c:pt>
                  <c:pt idx="5606">
                    <c:v>4dr Hatchback</c:v>
                  </c:pt>
                  <c:pt idx="5607">
                    <c:v>4dr Hatchback</c:v>
                  </c:pt>
                  <c:pt idx="5608">
                    <c:v>4dr Hatchback</c:v>
                  </c:pt>
                  <c:pt idx="5609">
                    <c:v>4dr Hatchback</c:v>
                  </c:pt>
                  <c:pt idx="5610">
                    <c:v>2dr Hatchback</c:v>
                  </c:pt>
                  <c:pt idx="5611">
                    <c:v>2dr Hatchback</c:v>
                  </c:pt>
                  <c:pt idx="5612">
                    <c:v>4dr Hatchback</c:v>
                  </c:pt>
                  <c:pt idx="5613">
                    <c:v>4dr Hatchback</c:v>
                  </c:pt>
                  <c:pt idx="5614">
                    <c:v>2dr Hatchback</c:v>
                  </c:pt>
                  <c:pt idx="5615">
                    <c:v>2dr Hatchback</c:v>
                  </c:pt>
                  <c:pt idx="5616">
                    <c:v>4dr Hatchback</c:v>
                  </c:pt>
                  <c:pt idx="5617">
                    <c:v>4dr Hatchback</c:v>
                  </c:pt>
                  <c:pt idx="5618">
                    <c:v>4dr Hatchback</c:v>
                  </c:pt>
                  <c:pt idx="5619">
                    <c:v>4dr Hatchback</c:v>
                  </c:pt>
                  <c:pt idx="5620">
                    <c:v>2dr Hatchback</c:v>
                  </c:pt>
                  <c:pt idx="5621">
                    <c:v>2dr Hatchback</c:v>
                  </c:pt>
                  <c:pt idx="5622">
                    <c:v>2dr Hatchback</c:v>
                  </c:pt>
                  <c:pt idx="5623">
                    <c:v>4dr Hatchback</c:v>
                  </c:pt>
                  <c:pt idx="5624">
                    <c:v>4dr Hatchback</c:v>
                  </c:pt>
                  <c:pt idx="5625">
                    <c:v>2dr Hatchback</c:v>
                  </c:pt>
                  <c:pt idx="5626">
                    <c:v>4dr Hatchback</c:v>
                  </c:pt>
                  <c:pt idx="5627">
                    <c:v>4dr Hatchback</c:v>
                  </c:pt>
                  <c:pt idx="5628">
                    <c:v>2dr Hatchback</c:v>
                  </c:pt>
                  <c:pt idx="5629">
                    <c:v>2dr Hatchback</c:v>
                  </c:pt>
                  <c:pt idx="5630">
                    <c:v>4dr Hatchback</c:v>
                  </c:pt>
                  <c:pt idx="5631">
                    <c:v>2dr Hatchback</c:v>
                  </c:pt>
                  <c:pt idx="5632">
                    <c:v>4dr Hatchback</c:v>
                  </c:pt>
                  <c:pt idx="5633">
                    <c:v>4dr Hatchback</c:v>
                  </c:pt>
                  <c:pt idx="5634">
                    <c:v>4dr Hatchback</c:v>
                  </c:pt>
                  <c:pt idx="5635">
                    <c:v>2dr Hatchback</c:v>
                  </c:pt>
                  <c:pt idx="5636">
                    <c:v>4dr Hatchback</c:v>
                  </c:pt>
                  <c:pt idx="5637">
                    <c:v>4dr Hatchback</c:v>
                  </c:pt>
                  <c:pt idx="5638">
                    <c:v>2dr Hatchback</c:v>
                  </c:pt>
                  <c:pt idx="5639">
                    <c:v>4dr Hatchback</c:v>
                  </c:pt>
                  <c:pt idx="5640">
                    <c:v>2dr Hatchback</c:v>
                  </c:pt>
                  <c:pt idx="5641">
                    <c:v>2dr Hatchback</c:v>
                  </c:pt>
                  <c:pt idx="5642">
                    <c:v>4dr Hatchback</c:v>
                  </c:pt>
                  <c:pt idx="5643">
                    <c:v>4dr Hatchback</c:v>
                  </c:pt>
                  <c:pt idx="5644">
                    <c:v>2dr Hatchback</c:v>
                  </c:pt>
                  <c:pt idx="5645">
                    <c:v>4dr Hatchback</c:v>
                  </c:pt>
                  <c:pt idx="5646">
                    <c:v>4dr Hatchback</c:v>
                  </c:pt>
                  <c:pt idx="5647">
                    <c:v>4dr Hatchback</c:v>
                  </c:pt>
                  <c:pt idx="5648">
                    <c:v>4dr Hatchback</c:v>
                  </c:pt>
                  <c:pt idx="5649">
                    <c:v>4dr Hatchback</c:v>
                  </c:pt>
                  <c:pt idx="5650">
                    <c:v>4dr Hatchback</c:v>
                  </c:pt>
                  <c:pt idx="5651">
                    <c:v>Coupe</c:v>
                  </c:pt>
                  <c:pt idx="5652">
                    <c:v>Coupe</c:v>
                  </c:pt>
                  <c:pt idx="5653">
                    <c:v>Coupe</c:v>
                  </c:pt>
                  <c:pt idx="5654">
                    <c:v>4dr SUV</c:v>
                  </c:pt>
                  <c:pt idx="5655">
                    <c:v>4dr SUV</c:v>
                  </c:pt>
                  <c:pt idx="5656">
                    <c:v>4dr SUV</c:v>
                  </c:pt>
                  <c:pt idx="5657">
                    <c:v>4dr SUV</c:v>
                  </c:pt>
                  <c:pt idx="5658">
                    <c:v>4dr SUV</c:v>
                  </c:pt>
                  <c:pt idx="5659">
                    <c:v>4dr SUV</c:v>
                  </c:pt>
                  <c:pt idx="5660">
                    <c:v>4dr SUV</c:v>
                  </c:pt>
                  <c:pt idx="5661">
                    <c:v>4dr SUV</c:v>
                  </c:pt>
                  <c:pt idx="5662">
                    <c:v>4dr SUV</c:v>
                  </c:pt>
                  <c:pt idx="5663">
                    <c:v>4dr SUV</c:v>
                  </c:pt>
                  <c:pt idx="5664">
                    <c:v>4dr SUV</c:v>
                  </c:pt>
                  <c:pt idx="5665">
                    <c:v>4dr SUV</c:v>
                  </c:pt>
                  <c:pt idx="5666">
                    <c:v>4dr SUV</c:v>
                  </c:pt>
                  <c:pt idx="5667">
                    <c:v>4dr SUV</c:v>
                  </c:pt>
                  <c:pt idx="5668">
                    <c:v>4dr SUV</c:v>
                  </c:pt>
                  <c:pt idx="5669">
                    <c:v>4dr SUV</c:v>
                  </c:pt>
                  <c:pt idx="5670">
                    <c:v>4dr SUV</c:v>
                  </c:pt>
                  <c:pt idx="5671">
                    <c:v>4dr SUV</c:v>
                  </c:pt>
                  <c:pt idx="5672">
                    <c:v>4dr SUV</c:v>
                  </c:pt>
                  <c:pt idx="5673">
                    <c:v>Crew Cab Pickup</c:v>
                  </c:pt>
                  <c:pt idx="5674">
                    <c:v>Crew Cab Pickup</c:v>
                  </c:pt>
                  <c:pt idx="5675">
                    <c:v>Crew Cab Pickup</c:v>
                  </c:pt>
                  <c:pt idx="5676">
                    <c:v>Crew Cab Pickup</c:v>
                  </c:pt>
                  <c:pt idx="5677">
                    <c:v>Crew Cab Pickup</c:v>
                  </c:pt>
                  <c:pt idx="5678">
                    <c:v>Crew Cab Pickup</c:v>
                  </c:pt>
                  <c:pt idx="5679">
                    <c:v>Crew Cab Pickup</c:v>
                  </c:pt>
                  <c:pt idx="5680">
                    <c:v>Wagon</c:v>
                  </c:pt>
                  <c:pt idx="5681">
                    <c:v>Wagon</c:v>
                  </c:pt>
                  <c:pt idx="5682">
                    <c:v>Wagon</c:v>
                  </c:pt>
                  <c:pt idx="5683">
                    <c:v>Wagon</c:v>
                  </c:pt>
                  <c:pt idx="5684">
                    <c:v>Wagon</c:v>
                  </c:pt>
                  <c:pt idx="5685">
                    <c:v>Wagon</c:v>
                  </c:pt>
                  <c:pt idx="5686">
                    <c:v>Wagon</c:v>
                  </c:pt>
                  <c:pt idx="5687">
                    <c:v>Wagon</c:v>
                  </c:pt>
                  <c:pt idx="5688">
                    <c:v>Wagon</c:v>
                  </c:pt>
                  <c:pt idx="5689">
                    <c:v>Wagon</c:v>
                  </c:pt>
                  <c:pt idx="5690">
                    <c:v>Wagon</c:v>
                  </c:pt>
                  <c:pt idx="5691">
                    <c:v>Wagon</c:v>
                  </c:pt>
                  <c:pt idx="5692">
                    <c:v>Wagon</c:v>
                  </c:pt>
                  <c:pt idx="5693">
                    <c:v>Wagon</c:v>
                  </c:pt>
                  <c:pt idx="5694">
                    <c:v>4dr SUV</c:v>
                  </c:pt>
                  <c:pt idx="5695">
                    <c:v>4dr SUV</c:v>
                  </c:pt>
                  <c:pt idx="5696">
                    <c:v>4dr SUV</c:v>
                  </c:pt>
                  <c:pt idx="5697">
                    <c:v>4dr SUV</c:v>
                  </c:pt>
                  <c:pt idx="5698">
                    <c:v>4dr SUV</c:v>
                  </c:pt>
                  <c:pt idx="5699">
                    <c:v>4dr SUV</c:v>
                  </c:pt>
                  <c:pt idx="5700">
                    <c:v>4dr SUV</c:v>
                  </c:pt>
                  <c:pt idx="5701">
                    <c:v>4dr SUV</c:v>
                  </c:pt>
                  <c:pt idx="5702">
                    <c:v>4dr SUV</c:v>
                  </c:pt>
                  <c:pt idx="5703">
                    <c:v>4dr SUV</c:v>
                  </c:pt>
                  <c:pt idx="5704">
                    <c:v>4dr SUV</c:v>
                  </c:pt>
                  <c:pt idx="5705">
                    <c:v>4dr SUV</c:v>
                  </c:pt>
                  <c:pt idx="5706">
                    <c:v>4dr SUV</c:v>
                  </c:pt>
                  <c:pt idx="5707">
                    <c:v>4dr SUV</c:v>
                  </c:pt>
                  <c:pt idx="5708">
                    <c:v>4dr SUV</c:v>
                  </c:pt>
                  <c:pt idx="5709">
                    <c:v>4dr SUV</c:v>
                  </c:pt>
                  <c:pt idx="5710">
                    <c:v>4dr SUV</c:v>
                  </c:pt>
                  <c:pt idx="5711">
                    <c:v>4dr SUV</c:v>
                  </c:pt>
                  <c:pt idx="5712">
                    <c:v>4dr SUV</c:v>
                  </c:pt>
                  <c:pt idx="5713">
                    <c:v>4dr SUV</c:v>
                  </c:pt>
                  <c:pt idx="5714">
                    <c:v>4dr SUV</c:v>
                  </c:pt>
                  <c:pt idx="5715">
                    <c:v>4dr SUV</c:v>
                  </c:pt>
                  <c:pt idx="5716">
                    <c:v>4dr SUV</c:v>
                  </c:pt>
                  <c:pt idx="5717">
                    <c:v>4dr SUV</c:v>
                  </c:pt>
                  <c:pt idx="5718">
                    <c:v>4dr SUV</c:v>
                  </c:pt>
                  <c:pt idx="5719">
                    <c:v>4dr SUV</c:v>
                  </c:pt>
                  <c:pt idx="5720">
                    <c:v>4dr SUV</c:v>
                  </c:pt>
                  <c:pt idx="5721">
                    <c:v>4dr SUV</c:v>
                  </c:pt>
                  <c:pt idx="5722">
                    <c:v>4dr Hatchback</c:v>
                  </c:pt>
                  <c:pt idx="5723">
                    <c:v>4dr SUV</c:v>
                  </c:pt>
                  <c:pt idx="5724">
                    <c:v>4dr SUV</c:v>
                  </c:pt>
                  <c:pt idx="5725">
                    <c:v>4dr SUV</c:v>
                  </c:pt>
                  <c:pt idx="5726">
                    <c:v>4dr SUV</c:v>
                  </c:pt>
                  <c:pt idx="5727">
                    <c:v>4dr SUV</c:v>
                  </c:pt>
                  <c:pt idx="5728">
                    <c:v>4dr SUV</c:v>
                  </c:pt>
                  <c:pt idx="5729">
                    <c:v>4dr SUV</c:v>
                  </c:pt>
                  <c:pt idx="5730">
                    <c:v>4dr SUV</c:v>
                  </c:pt>
                  <c:pt idx="5731">
                    <c:v>4dr SUV</c:v>
                  </c:pt>
                  <c:pt idx="5732">
                    <c:v>4dr SUV</c:v>
                  </c:pt>
                  <c:pt idx="5733">
                    <c:v>4dr SUV</c:v>
                  </c:pt>
                  <c:pt idx="5734">
                    <c:v>4dr SUV</c:v>
                  </c:pt>
                  <c:pt idx="5735">
                    <c:v>4dr SUV</c:v>
                  </c:pt>
                  <c:pt idx="5736">
                    <c:v>4dr SUV</c:v>
                  </c:pt>
                  <c:pt idx="5737">
                    <c:v>4dr SUV</c:v>
                  </c:pt>
                  <c:pt idx="5738">
                    <c:v>4dr SUV</c:v>
                  </c:pt>
                  <c:pt idx="5739">
                    <c:v>Sedan</c:v>
                  </c:pt>
                  <c:pt idx="5740">
                    <c:v>Sedan</c:v>
                  </c:pt>
                  <c:pt idx="5741">
                    <c:v>Sedan</c:v>
                  </c:pt>
                  <c:pt idx="5742">
                    <c:v>Sedan</c:v>
                  </c:pt>
                  <c:pt idx="5743">
                    <c:v>Sedan</c:v>
                  </c:pt>
                  <c:pt idx="5744">
                    <c:v>Sedan</c:v>
                  </c:pt>
                  <c:pt idx="5745">
                    <c:v>Coupe</c:v>
                  </c:pt>
                  <c:pt idx="5746">
                    <c:v>Coupe</c:v>
                  </c:pt>
                  <c:pt idx="5747">
                    <c:v>Convertible</c:v>
                  </c:pt>
                  <c:pt idx="5748">
                    <c:v>Coupe</c:v>
                  </c:pt>
                  <c:pt idx="5749">
                    <c:v>Sedan</c:v>
                  </c:pt>
                  <c:pt idx="5750">
                    <c:v>Sedan</c:v>
                  </c:pt>
                  <c:pt idx="5751">
                    <c:v>Sedan</c:v>
                  </c:pt>
                  <c:pt idx="5752">
                    <c:v>Sedan</c:v>
                  </c:pt>
                  <c:pt idx="5753">
                    <c:v>Sedan</c:v>
                  </c:pt>
                  <c:pt idx="5754">
                    <c:v>Sedan</c:v>
                  </c:pt>
                  <c:pt idx="5755">
                    <c:v>Sedan</c:v>
                  </c:pt>
                  <c:pt idx="5756">
                    <c:v>Sedan</c:v>
                  </c:pt>
                  <c:pt idx="5757">
                    <c:v>Sedan</c:v>
                  </c:pt>
                  <c:pt idx="5758">
                    <c:v>4dr Hatchback</c:v>
                  </c:pt>
                  <c:pt idx="5759">
                    <c:v>4dr Hatchback</c:v>
                  </c:pt>
                  <c:pt idx="5760">
                    <c:v>4dr Hatchback</c:v>
                  </c:pt>
                  <c:pt idx="5761">
                    <c:v>4dr Hatchback</c:v>
                  </c:pt>
                  <c:pt idx="5762">
                    <c:v>Sedan</c:v>
                  </c:pt>
                  <c:pt idx="5763">
                    <c:v>Sedan</c:v>
                  </c:pt>
                  <c:pt idx="5764">
                    <c:v>Sedan</c:v>
                  </c:pt>
                  <c:pt idx="5765">
                    <c:v>Sedan</c:v>
                  </c:pt>
                  <c:pt idx="5766">
                    <c:v>Sedan</c:v>
                  </c:pt>
                  <c:pt idx="5767">
                    <c:v>Sedan</c:v>
                  </c:pt>
                  <c:pt idx="5768">
                    <c:v>Sedan</c:v>
                  </c:pt>
                  <c:pt idx="5769">
                    <c:v>Sedan</c:v>
                  </c:pt>
                  <c:pt idx="5770">
                    <c:v>Sedan</c:v>
                  </c:pt>
                  <c:pt idx="5771">
                    <c:v>Sedan</c:v>
                  </c:pt>
                  <c:pt idx="5772">
                    <c:v>Sedan</c:v>
                  </c:pt>
                  <c:pt idx="5773">
                    <c:v>Sedan</c:v>
                  </c:pt>
                  <c:pt idx="5774">
                    <c:v>Sedan</c:v>
                  </c:pt>
                  <c:pt idx="5775">
                    <c:v>Sedan</c:v>
                  </c:pt>
                  <c:pt idx="5776">
                    <c:v>Sedan</c:v>
                  </c:pt>
                  <c:pt idx="5777">
                    <c:v>Sedan</c:v>
                  </c:pt>
                  <c:pt idx="5778">
                    <c:v>Sedan</c:v>
                  </c:pt>
                  <c:pt idx="5779">
                    <c:v>Sedan</c:v>
                  </c:pt>
                  <c:pt idx="5780">
                    <c:v>Sedan</c:v>
                  </c:pt>
                  <c:pt idx="5781">
                    <c:v>Sedan</c:v>
                  </c:pt>
                  <c:pt idx="5782">
                    <c:v>Sedan</c:v>
                  </c:pt>
                  <c:pt idx="5783">
                    <c:v>Sedan</c:v>
                  </c:pt>
                  <c:pt idx="5784">
                    <c:v>Sedan</c:v>
                  </c:pt>
                  <c:pt idx="5785">
                    <c:v>Sedan</c:v>
                  </c:pt>
                  <c:pt idx="5786">
                    <c:v>Sedan</c:v>
                  </c:pt>
                  <c:pt idx="5787">
                    <c:v>Sedan</c:v>
                  </c:pt>
                  <c:pt idx="5788">
                    <c:v>Sedan</c:v>
                  </c:pt>
                  <c:pt idx="5789">
                    <c:v>Sedan</c:v>
                  </c:pt>
                  <c:pt idx="5790">
                    <c:v>Sedan</c:v>
                  </c:pt>
                  <c:pt idx="5791">
                    <c:v>Sedan</c:v>
                  </c:pt>
                  <c:pt idx="5792">
                    <c:v>Sedan</c:v>
                  </c:pt>
                  <c:pt idx="5793">
                    <c:v>Sedan</c:v>
                  </c:pt>
                  <c:pt idx="5794">
                    <c:v>Sedan</c:v>
                  </c:pt>
                  <c:pt idx="5795">
                    <c:v>Sedan</c:v>
                  </c:pt>
                  <c:pt idx="5796">
                    <c:v>Sedan</c:v>
                  </c:pt>
                  <c:pt idx="5797">
                    <c:v>Sedan</c:v>
                  </c:pt>
                  <c:pt idx="5798">
                    <c:v>Sedan</c:v>
                  </c:pt>
                  <c:pt idx="5799">
                    <c:v>Sedan</c:v>
                  </c:pt>
                  <c:pt idx="5800">
                    <c:v>Sedan</c:v>
                  </c:pt>
                  <c:pt idx="5801">
                    <c:v>Sedan</c:v>
                  </c:pt>
                  <c:pt idx="5802">
                    <c:v>Sedan</c:v>
                  </c:pt>
                  <c:pt idx="5803">
                    <c:v>Sedan</c:v>
                  </c:pt>
                  <c:pt idx="5804">
                    <c:v>Sedan</c:v>
                  </c:pt>
                  <c:pt idx="5805">
                    <c:v>Sedan</c:v>
                  </c:pt>
                  <c:pt idx="5806">
                    <c:v>4dr Hatchback</c:v>
                  </c:pt>
                  <c:pt idx="5807">
                    <c:v>Sedan</c:v>
                  </c:pt>
                  <c:pt idx="5808">
                    <c:v>4dr Hatchback</c:v>
                  </c:pt>
                  <c:pt idx="5809">
                    <c:v>Sedan</c:v>
                  </c:pt>
                  <c:pt idx="5810">
                    <c:v>Sedan</c:v>
                  </c:pt>
                  <c:pt idx="5811">
                    <c:v>Sedan</c:v>
                  </c:pt>
                  <c:pt idx="5812">
                    <c:v>4dr Hatchback</c:v>
                  </c:pt>
                  <c:pt idx="5813">
                    <c:v>Sedan</c:v>
                  </c:pt>
                  <c:pt idx="5814">
                    <c:v>4dr Hatchback</c:v>
                  </c:pt>
                  <c:pt idx="5815">
                    <c:v>4dr Hatchback</c:v>
                  </c:pt>
                  <c:pt idx="5816">
                    <c:v>4dr Hatchback</c:v>
                  </c:pt>
                  <c:pt idx="5817">
                    <c:v>Sedan</c:v>
                  </c:pt>
                  <c:pt idx="5818">
                    <c:v>Sedan</c:v>
                  </c:pt>
                  <c:pt idx="5819">
                    <c:v>4dr Hatchback</c:v>
                  </c:pt>
                  <c:pt idx="5820">
                    <c:v>4dr Hatchback</c:v>
                  </c:pt>
                  <c:pt idx="5821">
                    <c:v>Sedan</c:v>
                  </c:pt>
                  <c:pt idx="5822">
                    <c:v>Sedan</c:v>
                  </c:pt>
                  <c:pt idx="5823">
                    <c:v>Sedan</c:v>
                  </c:pt>
                  <c:pt idx="5824">
                    <c:v>4dr Hatchback</c:v>
                  </c:pt>
                  <c:pt idx="5825">
                    <c:v>4dr Hatchback</c:v>
                  </c:pt>
                  <c:pt idx="5826">
                    <c:v>4dr Hatchback</c:v>
                  </c:pt>
                  <c:pt idx="5827">
                    <c:v>Sedan</c:v>
                  </c:pt>
                  <c:pt idx="5828">
                    <c:v>4dr Hatchback</c:v>
                  </c:pt>
                  <c:pt idx="5829">
                    <c:v>4dr Hatchback</c:v>
                  </c:pt>
                  <c:pt idx="5830">
                    <c:v>4dr Hatchback</c:v>
                  </c:pt>
                  <c:pt idx="5831">
                    <c:v>Sedan</c:v>
                  </c:pt>
                  <c:pt idx="5832">
                    <c:v>Sedan</c:v>
                  </c:pt>
                  <c:pt idx="5833">
                    <c:v>4dr Hatchback</c:v>
                  </c:pt>
                  <c:pt idx="5834">
                    <c:v>Sedan</c:v>
                  </c:pt>
                  <c:pt idx="5835">
                    <c:v>Sedan</c:v>
                  </c:pt>
                  <c:pt idx="5836">
                    <c:v>4dr Hatchback</c:v>
                  </c:pt>
                  <c:pt idx="5837">
                    <c:v>4dr Hatchback</c:v>
                  </c:pt>
                  <c:pt idx="5838">
                    <c:v>Sedan</c:v>
                  </c:pt>
                  <c:pt idx="5839">
                    <c:v>4dr Hatchback</c:v>
                  </c:pt>
                  <c:pt idx="5840">
                    <c:v>4dr Hatchback</c:v>
                  </c:pt>
                  <c:pt idx="5841">
                    <c:v>4dr Hatchback</c:v>
                  </c:pt>
                  <c:pt idx="5842">
                    <c:v>Sedan</c:v>
                  </c:pt>
                  <c:pt idx="5843">
                    <c:v>4dr Hatchback</c:v>
                  </c:pt>
                  <c:pt idx="5844">
                    <c:v>Sedan</c:v>
                  </c:pt>
                  <c:pt idx="5845">
                    <c:v>4dr Hatchback</c:v>
                  </c:pt>
                  <c:pt idx="5846">
                    <c:v>Sedan</c:v>
                  </c:pt>
                  <c:pt idx="5847">
                    <c:v>4dr Hatchback</c:v>
                  </c:pt>
                  <c:pt idx="5848">
                    <c:v>4dr Hatchback</c:v>
                  </c:pt>
                  <c:pt idx="5849">
                    <c:v>Sedan</c:v>
                  </c:pt>
                  <c:pt idx="5850">
                    <c:v>4dr Hatchback</c:v>
                  </c:pt>
                  <c:pt idx="5851">
                    <c:v>Sedan</c:v>
                  </c:pt>
                  <c:pt idx="5852">
                    <c:v>Sedan</c:v>
                  </c:pt>
                  <c:pt idx="5853">
                    <c:v>Sedan</c:v>
                  </c:pt>
                  <c:pt idx="5854">
                    <c:v>4dr Hatchback</c:v>
                  </c:pt>
                  <c:pt idx="5855">
                    <c:v>4dr Hatchback</c:v>
                  </c:pt>
                  <c:pt idx="5856">
                    <c:v>Sedan</c:v>
                  </c:pt>
                  <c:pt idx="5857">
                    <c:v>4dr Hatchback</c:v>
                  </c:pt>
                  <c:pt idx="5858">
                    <c:v>4dr Hatchback</c:v>
                  </c:pt>
                  <c:pt idx="5859">
                    <c:v>4dr Hatchback</c:v>
                  </c:pt>
                  <c:pt idx="5860">
                    <c:v>4dr Hatchback</c:v>
                  </c:pt>
                  <c:pt idx="5861">
                    <c:v>4dr Hatchback</c:v>
                  </c:pt>
                  <c:pt idx="5862">
                    <c:v>4dr Hatchback</c:v>
                  </c:pt>
                  <c:pt idx="5863">
                    <c:v>4dr Hatchback</c:v>
                  </c:pt>
                  <c:pt idx="5864">
                    <c:v>4dr Hatchback</c:v>
                  </c:pt>
                  <c:pt idx="5865">
                    <c:v>4dr Hatchback</c:v>
                  </c:pt>
                  <c:pt idx="5866">
                    <c:v>4dr Hatchback</c:v>
                  </c:pt>
                  <c:pt idx="5867">
                    <c:v>4dr Hatchback</c:v>
                  </c:pt>
                  <c:pt idx="5868">
                    <c:v>4dr Hatchback</c:v>
                  </c:pt>
                  <c:pt idx="5869">
                    <c:v>4dr Hatchback</c:v>
                  </c:pt>
                  <c:pt idx="5870">
                    <c:v>4dr Hatchback</c:v>
                  </c:pt>
                  <c:pt idx="5871">
                    <c:v>4dr Hatchback</c:v>
                  </c:pt>
                  <c:pt idx="5872">
                    <c:v>4dr Hatchback</c:v>
                  </c:pt>
                  <c:pt idx="5873">
                    <c:v>4dr Hatchback</c:v>
                  </c:pt>
                  <c:pt idx="5874">
                    <c:v>4dr Hatchback</c:v>
                  </c:pt>
                  <c:pt idx="5875">
                    <c:v>4dr Hatchback</c:v>
                  </c:pt>
                  <c:pt idx="5876">
                    <c:v>4dr Hatchback</c:v>
                  </c:pt>
                  <c:pt idx="5877">
                    <c:v>4dr Hatchback</c:v>
                  </c:pt>
                  <c:pt idx="5878">
                    <c:v>4dr Hatchback</c:v>
                  </c:pt>
                  <c:pt idx="5879">
                    <c:v>4dr Hatchback</c:v>
                  </c:pt>
                  <c:pt idx="5880">
                    <c:v>Sedan</c:v>
                  </c:pt>
                  <c:pt idx="5881">
                    <c:v>Sedan</c:v>
                  </c:pt>
                  <c:pt idx="5882">
                    <c:v>2dr Hatchback</c:v>
                  </c:pt>
                  <c:pt idx="5883">
                    <c:v>Sedan</c:v>
                  </c:pt>
                  <c:pt idx="5884">
                    <c:v>2dr Hatchback</c:v>
                  </c:pt>
                  <c:pt idx="5885">
                    <c:v>2dr Hatchback</c:v>
                  </c:pt>
                  <c:pt idx="5886">
                    <c:v>2dr Hatchback</c:v>
                  </c:pt>
                  <c:pt idx="5887">
                    <c:v>Sedan</c:v>
                  </c:pt>
                  <c:pt idx="5888">
                    <c:v>Sedan</c:v>
                  </c:pt>
                  <c:pt idx="5889">
                    <c:v>2dr Hatchback</c:v>
                  </c:pt>
                  <c:pt idx="5890">
                    <c:v>Sedan</c:v>
                  </c:pt>
                  <c:pt idx="5891">
                    <c:v>2dr Hatchback</c:v>
                  </c:pt>
                  <c:pt idx="5892">
                    <c:v>2dr Hatchback</c:v>
                  </c:pt>
                  <c:pt idx="5893">
                    <c:v>Sedan</c:v>
                  </c:pt>
                  <c:pt idx="5894">
                    <c:v>2dr Hatchback</c:v>
                  </c:pt>
                  <c:pt idx="5895">
                    <c:v>2dr Hatchback</c:v>
                  </c:pt>
                  <c:pt idx="5896">
                    <c:v>2dr Hatchback</c:v>
                  </c:pt>
                  <c:pt idx="5897">
                    <c:v>Sedan</c:v>
                  </c:pt>
                  <c:pt idx="5898">
                    <c:v>2dr Hatchback</c:v>
                  </c:pt>
                  <c:pt idx="5899">
                    <c:v>Sedan</c:v>
                  </c:pt>
                  <c:pt idx="5900">
                    <c:v>Sedan</c:v>
                  </c:pt>
                  <c:pt idx="5901">
                    <c:v>2dr Hatchback</c:v>
                  </c:pt>
                  <c:pt idx="5902">
                    <c:v>Sedan</c:v>
                  </c:pt>
                  <c:pt idx="5903">
                    <c:v>2dr Hatchback</c:v>
                  </c:pt>
                  <c:pt idx="5904">
                    <c:v>Sedan</c:v>
                  </c:pt>
                  <c:pt idx="5905">
                    <c:v>Sedan</c:v>
                  </c:pt>
                  <c:pt idx="5906">
                    <c:v>Sedan</c:v>
                  </c:pt>
                  <c:pt idx="5907">
                    <c:v>Sedan</c:v>
                  </c:pt>
                  <c:pt idx="5908">
                    <c:v>Sedan</c:v>
                  </c:pt>
                  <c:pt idx="5909">
                    <c:v>Sedan</c:v>
                  </c:pt>
                  <c:pt idx="5910">
                    <c:v>Sedan</c:v>
                  </c:pt>
                  <c:pt idx="5911">
                    <c:v>Sedan</c:v>
                  </c:pt>
                  <c:pt idx="5912">
                    <c:v>Sedan</c:v>
                  </c:pt>
                  <c:pt idx="5913">
                    <c:v>Sedan</c:v>
                  </c:pt>
                  <c:pt idx="5914">
                    <c:v>Sedan</c:v>
                  </c:pt>
                  <c:pt idx="5915">
                    <c:v>Sedan</c:v>
                  </c:pt>
                  <c:pt idx="5916">
                    <c:v>Sedan</c:v>
                  </c:pt>
                  <c:pt idx="5917">
                    <c:v>Sedan</c:v>
                  </c:pt>
                  <c:pt idx="5918">
                    <c:v>Sedan</c:v>
                  </c:pt>
                  <c:pt idx="5919">
                    <c:v>Sedan</c:v>
                  </c:pt>
                  <c:pt idx="5920">
                    <c:v>Sedan</c:v>
                  </c:pt>
                  <c:pt idx="5921">
                    <c:v>2dr Hatchback</c:v>
                  </c:pt>
                  <c:pt idx="5922">
                    <c:v>2dr Hatchback</c:v>
                  </c:pt>
                  <c:pt idx="5923">
                    <c:v>2dr Hatchback</c:v>
                  </c:pt>
                  <c:pt idx="5924">
                    <c:v>2dr Hatchback</c:v>
                  </c:pt>
                  <c:pt idx="5925">
                    <c:v>Sedan</c:v>
                  </c:pt>
                  <c:pt idx="5926">
                    <c:v>Sedan</c:v>
                  </c:pt>
                  <c:pt idx="5927">
                    <c:v>Convertible</c:v>
                  </c:pt>
                  <c:pt idx="5928">
                    <c:v>Convertible</c:v>
                  </c:pt>
                  <c:pt idx="5929">
                    <c:v>Convertible</c:v>
                  </c:pt>
                  <c:pt idx="5930">
                    <c:v>Sedan</c:v>
                  </c:pt>
                  <c:pt idx="5931">
                    <c:v>Sedan</c:v>
                  </c:pt>
                  <c:pt idx="5932">
                    <c:v>Sedan</c:v>
                  </c:pt>
                  <c:pt idx="5933">
                    <c:v>Sedan</c:v>
                  </c:pt>
                  <c:pt idx="5934">
                    <c:v>Sedan</c:v>
                  </c:pt>
                  <c:pt idx="5935">
                    <c:v>Sedan</c:v>
                  </c:pt>
                  <c:pt idx="5936">
                    <c:v>Sedan</c:v>
                  </c:pt>
                  <c:pt idx="5937">
                    <c:v>Sedan</c:v>
                  </c:pt>
                  <c:pt idx="5938">
                    <c:v>Wagon</c:v>
                  </c:pt>
                  <c:pt idx="5939">
                    <c:v>Sedan</c:v>
                  </c:pt>
                  <c:pt idx="5940">
                    <c:v>Sedan</c:v>
                  </c:pt>
                  <c:pt idx="5941">
                    <c:v>Sedan</c:v>
                  </c:pt>
                  <c:pt idx="5942">
                    <c:v>Sedan</c:v>
                  </c:pt>
                  <c:pt idx="5943">
                    <c:v>Convertible</c:v>
                  </c:pt>
                  <c:pt idx="5944">
                    <c:v>Convertible</c:v>
                  </c:pt>
                  <c:pt idx="5945">
                    <c:v>Convertible</c:v>
                  </c:pt>
                  <c:pt idx="5946">
                    <c:v>Sedan</c:v>
                  </c:pt>
                  <c:pt idx="5947">
                    <c:v>Sedan</c:v>
                  </c:pt>
                  <c:pt idx="5948">
                    <c:v>Sedan</c:v>
                  </c:pt>
                  <c:pt idx="5949">
                    <c:v>Sedan</c:v>
                  </c:pt>
                  <c:pt idx="5950">
                    <c:v>Sedan</c:v>
                  </c:pt>
                  <c:pt idx="5951">
                    <c:v>Sedan</c:v>
                  </c:pt>
                  <c:pt idx="5952">
                    <c:v>Sedan</c:v>
                  </c:pt>
                  <c:pt idx="5953">
                    <c:v>Sedan</c:v>
                  </c:pt>
                  <c:pt idx="5954">
                    <c:v>Sedan</c:v>
                  </c:pt>
                  <c:pt idx="5955">
                    <c:v>Sedan</c:v>
                  </c:pt>
                  <c:pt idx="5956">
                    <c:v>Sedan</c:v>
                  </c:pt>
                  <c:pt idx="5957">
                    <c:v>Sedan</c:v>
                  </c:pt>
                  <c:pt idx="5958">
                    <c:v>Sedan</c:v>
                  </c:pt>
                  <c:pt idx="5959">
                    <c:v>Sedan</c:v>
                  </c:pt>
                  <c:pt idx="5960">
                    <c:v>Sedan</c:v>
                  </c:pt>
                  <c:pt idx="5961">
                    <c:v>Sedan</c:v>
                  </c:pt>
                  <c:pt idx="5962">
                    <c:v>Sedan</c:v>
                  </c:pt>
                  <c:pt idx="5963">
                    <c:v>Sedan</c:v>
                  </c:pt>
                  <c:pt idx="5964">
                    <c:v>Sedan</c:v>
                  </c:pt>
                  <c:pt idx="5965">
                    <c:v>Sedan</c:v>
                  </c:pt>
                  <c:pt idx="5966">
                    <c:v>Sedan</c:v>
                  </c:pt>
                  <c:pt idx="5967">
                    <c:v>Sedan</c:v>
                  </c:pt>
                  <c:pt idx="5968">
                    <c:v>Sedan</c:v>
                  </c:pt>
                  <c:pt idx="5969">
                    <c:v>Sedan</c:v>
                  </c:pt>
                  <c:pt idx="5970">
                    <c:v>Sedan</c:v>
                  </c:pt>
                  <c:pt idx="5971">
                    <c:v>Sedan</c:v>
                  </c:pt>
                  <c:pt idx="5972">
                    <c:v>Sedan</c:v>
                  </c:pt>
                  <c:pt idx="5973">
                    <c:v>Sedan</c:v>
                  </c:pt>
                  <c:pt idx="5974">
                    <c:v>Sedan</c:v>
                  </c:pt>
                  <c:pt idx="5975">
                    <c:v>Sedan</c:v>
                  </c:pt>
                  <c:pt idx="5976">
                    <c:v>Sedan</c:v>
                  </c:pt>
                  <c:pt idx="5977">
                    <c:v>Sedan</c:v>
                  </c:pt>
                  <c:pt idx="5978">
                    <c:v>Sedan</c:v>
                  </c:pt>
                  <c:pt idx="5979">
                    <c:v>Sedan</c:v>
                  </c:pt>
                  <c:pt idx="5980">
                    <c:v>Sedan</c:v>
                  </c:pt>
                  <c:pt idx="5981">
                    <c:v>Sedan</c:v>
                  </c:pt>
                  <c:pt idx="5982">
                    <c:v>Sedan</c:v>
                  </c:pt>
                  <c:pt idx="5983">
                    <c:v>Sedan</c:v>
                  </c:pt>
                  <c:pt idx="5984">
                    <c:v>Sedan</c:v>
                  </c:pt>
                  <c:pt idx="5985">
                    <c:v>Sedan</c:v>
                  </c:pt>
                  <c:pt idx="5986">
                    <c:v>Sedan</c:v>
                  </c:pt>
                  <c:pt idx="5987">
                    <c:v>Sedan</c:v>
                  </c:pt>
                  <c:pt idx="5988">
                    <c:v>Sedan</c:v>
                  </c:pt>
                  <c:pt idx="5989">
                    <c:v>Sedan</c:v>
                  </c:pt>
                  <c:pt idx="5990">
                    <c:v>Sedan</c:v>
                  </c:pt>
                  <c:pt idx="5991">
                    <c:v>Sedan</c:v>
                  </c:pt>
                  <c:pt idx="5992">
                    <c:v>Sedan</c:v>
                  </c:pt>
                  <c:pt idx="5993">
                    <c:v>Sedan</c:v>
                  </c:pt>
                  <c:pt idx="5994">
                    <c:v>Sedan</c:v>
                  </c:pt>
                  <c:pt idx="5995">
                    <c:v>Sedan</c:v>
                  </c:pt>
                  <c:pt idx="5996">
                    <c:v>Sedan</c:v>
                  </c:pt>
                  <c:pt idx="5997">
                    <c:v>Sedan</c:v>
                  </c:pt>
                  <c:pt idx="5998">
                    <c:v>Sedan</c:v>
                  </c:pt>
                  <c:pt idx="5999">
                    <c:v>Sedan</c:v>
                  </c:pt>
                  <c:pt idx="6000">
                    <c:v>Sedan</c:v>
                  </c:pt>
                  <c:pt idx="6001">
                    <c:v>Sedan</c:v>
                  </c:pt>
                  <c:pt idx="6002">
                    <c:v>Sedan</c:v>
                  </c:pt>
                  <c:pt idx="6003">
                    <c:v>Sedan</c:v>
                  </c:pt>
                  <c:pt idx="6004">
                    <c:v>Sedan</c:v>
                  </c:pt>
                  <c:pt idx="6005">
                    <c:v>Sedan</c:v>
                  </c:pt>
                  <c:pt idx="6006">
                    <c:v>Sedan</c:v>
                  </c:pt>
                  <c:pt idx="6007">
                    <c:v>Sedan</c:v>
                  </c:pt>
                  <c:pt idx="6008">
                    <c:v>Sedan</c:v>
                  </c:pt>
                  <c:pt idx="6009">
                    <c:v>Sedan</c:v>
                  </c:pt>
                  <c:pt idx="6010">
                    <c:v>Sedan</c:v>
                  </c:pt>
                  <c:pt idx="6011">
                    <c:v>Sedan</c:v>
                  </c:pt>
                  <c:pt idx="6012">
                    <c:v>Sedan</c:v>
                  </c:pt>
                  <c:pt idx="6013">
                    <c:v>Sedan</c:v>
                  </c:pt>
                  <c:pt idx="6014">
                    <c:v>Wagon</c:v>
                  </c:pt>
                  <c:pt idx="6015">
                    <c:v>Wagon</c:v>
                  </c:pt>
                  <c:pt idx="6016">
                    <c:v>Wagon</c:v>
                  </c:pt>
                  <c:pt idx="6017">
                    <c:v>Wagon</c:v>
                  </c:pt>
                  <c:pt idx="6018">
                    <c:v>Wagon</c:v>
                  </c:pt>
                  <c:pt idx="6019">
                    <c:v>Wagon</c:v>
                  </c:pt>
                  <c:pt idx="6020">
                    <c:v>Wagon</c:v>
                  </c:pt>
                  <c:pt idx="6021">
                    <c:v>Wagon</c:v>
                  </c:pt>
                  <c:pt idx="6022">
                    <c:v>Wagon</c:v>
                  </c:pt>
                  <c:pt idx="6023">
                    <c:v>Wagon</c:v>
                  </c:pt>
                  <c:pt idx="6024">
                    <c:v>Wagon</c:v>
                  </c:pt>
                  <c:pt idx="6025">
                    <c:v>Wagon</c:v>
                  </c:pt>
                  <c:pt idx="6026">
                    <c:v>Wagon</c:v>
                  </c:pt>
                  <c:pt idx="6027">
                    <c:v>Wagon</c:v>
                  </c:pt>
                  <c:pt idx="6028">
                    <c:v>Wagon</c:v>
                  </c:pt>
                  <c:pt idx="6029">
                    <c:v>Wagon</c:v>
                  </c:pt>
                  <c:pt idx="6030">
                    <c:v>Wagon</c:v>
                  </c:pt>
                  <c:pt idx="6031">
                    <c:v>Wagon</c:v>
                  </c:pt>
                  <c:pt idx="6032">
                    <c:v>Wagon</c:v>
                  </c:pt>
                  <c:pt idx="6033">
                    <c:v>Wagon</c:v>
                  </c:pt>
                  <c:pt idx="6034">
                    <c:v>Wagon</c:v>
                  </c:pt>
                  <c:pt idx="6035">
                    <c:v>Wagon</c:v>
                  </c:pt>
                  <c:pt idx="6036">
                    <c:v>Wagon</c:v>
                  </c:pt>
                  <c:pt idx="6037">
                    <c:v>Wagon</c:v>
                  </c:pt>
                  <c:pt idx="6038">
                    <c:v>Wagon</c:v>
                  </c:pt>
                  <c:pt idx="6039">
                    <c:v>Wagon</c:v>
                  </c:pt>
                  <c:pt idx="6040">
                    <c:v>Wagon</c:v>
                  </c:pt>
                  <c:pt idx="6041">
                    <c:v>Wagon</c:v>
                  </c:pt>
                  <c:pt idx="6042">
                    <c:v>Wagon</c:v>
                  </c:pt>
                  <c:pt idx="6043">
                    <c:v>Wagon</c:v>
                  </c:pt>
                  <c:pt idx="6044">
                    <c:v>Wagon</c:v>
                  </c:pt>
                  <c:pt idx="6045">
                    <c:v>Wagon</c:v>
                  </c:pt>
                  <c:pt idx="6046">
                    <c:v>Wagon</c:v>
                  </c:pt>
                  <c:pt idx="6047">
                    <c:v>Wagon</c:v>
                  </c:pt>
                  <c:pt idx="6048">
                    <c:v>Wagon</c:v>
                  </c:pt>
                  <c:pt idx="6049">
                    <c:v>Wagon</c:v>
                  </c:pt>
                  <c:pt idx="6050">
                    <c:v>Wagon</c:v>
                  </c:pt>
                  <c:pt idx="6051">
                    <c:v>Wagon</c:v>
                  </c:pt>
                  <c:pt idx="6052">
                    <c:v>Wagon</c:v>
                  </c:pt>
                  <c:pt idx="6053">
                    <c:v>Wagon</c:v>
                  </c:pt>
                  <c:pt idx="6054">
                    <c:v>Wagon</c:v>
                  </c:pt>
                  <c:pt idx="6055">
                    <c:v>Wagon</c:v>
                  </c:pt>
                  <c:pt idx="6056">
                    <c:v>Sedan</c:v>
                  </c:pt>
                  <c:pt idx="6057">
                    <c:v>Sedan</c:v>
                  </c:pt>
                  <c:pt idx="6058">
                    <c:v>Sedan</c:v>
                  </c:pt>
                  <c:pt idx="6059">
                    <c:v>Sedan</c:v>
                  </c:pt>
                  <c:pt idx="6060">
                    <c:v>Sedan</c:v>
                  </c:pt>
                  <c:pt idx="6061">
                    <c:v>Sedan</c:v>
                  </c:pt>
                  <c:pt idx="6062">
                    <c:v>Sedan</c:v>
                  </c:pt>
                  <c:pt idx="6063">
                    <c:v>Sedan</c:v>
                  </c:pt>
                  <c:pt idx="6064">
                    <c:v>Sedan</c:v>
                  </c:pt>
                  <c:pt idx="6065">
                    <c:v>Sedan</c:v>
                  </c:pt>
                  <c:pt idx="6066">
                    <c:v>Sedan</c:v>
                  </c:pt>
                  <c:pt idx="6067">
                    <c:v>Sedan</c:v>
                  </c:pt>
                  <c:pt idx="6068">
                    <c:v>Sedan</c:v>
                  </c:pt>
                  <c:pt idx="6069">
                    <c:v>Sedan</c:v>
                  </c:pt>
                  <c:pt idx="6070">
                    <c:v>Sedan</c:v>
                  </c:pt>
                  <c:pt idx="6071">
                    <c:v>Sedan</c:v>
                  </c:pt>
                  <c:pt idx="6072">
                    <c:v>Sedan</c:v>
                  </c:pt>
                  <c:pt idx="6073">
                    <c:v>Sedan</c:v>
                  </c:pt>
                  <c:pt idx="6074">
                    <c:v>Sedan</c:v>
                  </c:pt>
                  <c:pt idx="6075">
                    <c:v>Sedan</c:v>
                  </c:pt>
                  <c:pt idx="6076">
                    <c:v>Sedan</c:v>
                  </c:pt>
                  <c:pt idx="6077">
                    <c:v>Sedan</c:v>
                  </c:pt>
                  <c:pt idx="6078">
                    <c:v>Sedan</c:v>
                  </c:pt>
                  <c:pt idx="6079">
                    <c:v>Sedan</c:v>
                  </c:pt>
                  <c:pt idx="6080">
                    <c:v>Sedan</c:v>
                  </c:pt>
                  <c:pt idx="6081">
                    <c:v>Sedan</c:v>
                  </c:pt>
                  <c:pt idx="6082">
                    <c:v>Sedan</c:v>
                  </c:pt>
                  <c:pt idx="6083">
                    <c:v>Sedan</c:v>
                  </c:pt>
                  <c:pt idx="6084">
                    <c:v>Sedan</c:v>
                  </c:pt>
                  <c:pt idx="6085">
                    <c:v>Sedan</c:v>
                  </c:pt>
                  <c:pt idx="6086">
                    <c:v>Sedan</c:v>
                  </c:pt>
                  <c:pt idx="6087">
                    <c:v>Sedan</c:v>
                  </c:pt>
                  <c:pt idx="6088">
                    <c:v>Sedan</c:v>
                  </c:pt>
                  <c:pt idx="6089">
                    <c:v>Sedan</c:v>
                  </c:pt>
                  <c:pt idx="6090">
                    <c:v>Sedan</c:v>
                  </c:pt>
                  <c:pt idx="6091">
                    <c:v>Sedan</c:v>
                  </c:pt>
                  <c:pt idx="6092">
                    <c:v>Sedan</c:v>
                  </c:pt>
                  <c:pt idx="6093">
                    <c:v>Sedan</c:v>
                  </c:pt>
                  <c:pt idx="6094">
                    <c:v>Sedan</c:v>
                  </c:pt>
                  <c:pt idx="6095">
                    <c:v>Sedan</c:v>
                  </c:pt>
                  <c:pt idx="6096">
                    <c:v>Sedan</c:v>
                  </c:pt>
                  <c:pt idx="6097">
                    <c:v>Sedan</c:v>
                  </c:pt>
                  <c:pt idx="6098">
                    <c:v>Sedan</c:v>
                  </c:pt>
                  <c:pt idx="6099">
                    <c:v>Sedan</c:v>
                  </c:pt>
                  <c:pt idx="6100">
                    <c:v>Sedan</c:v>
                  </c:pt>
                  <c:pt idx="6101">
                    <c:v>Sedan</c:v>
                  </c:pt>
                  <c:pt idx="6102">
                    <c:v>Sedan</c:v>
                  </c:pt>
                  <c:pt idx="6103">
                    <c:v>Sedan</c:v>
                  </c:pt>
                  <c:pt idx="6104">
                    <c:v>Sedan</c:v>
                  </c:pt>
                  <c:pt idx="6105">
                    <c:v>Sedan</c:v>
                  </c:pt>
                  <c:pt idx="6106">
                    <c:v>Sedan</c:v>
                  </c:pt>
                  <c:pt idx="6107">
                    <c:v>Sedan</c:v>
                  </c:pt>
                  <c:pt idx="6108">
                    <c:v>Sedan</c:v>
                  </c:pt>
                  <c:pt idx="6109">
                    <c:v>Sedan</c:v>
                  </c:pt>
                  <c:pt idx="6110">
                    <c:v>Sedan</c:v>
                  </c:pt>
                  <c:pt idx="6111">
                    <c:v>Sedan</c:v>
                  </c:pt>
                  <c:pt idx="6112">
                    <c:v>Sedan</c:v>
                  </c:pt>
                  <c:pt idx="6113">
                    <c:v>Sedan</c:v>
                  </c:pt>
                  <c:pt idx="6114">
                    <c:v>Sedan</c:v>
                  </c:pt>
                  <c:pt idx="6115">
                    <c:v>Sedan</c:v>
                  </c:pt>
                  <c:pt idx="6116">
                    <c:v>Sedan</c:v>
                  </c:pt>
                  <c:pt idx="6117">
                    <c:v>2dr SUV</c:v>
                  </c:pt>
                  <c:pt idx="6118">
                    <c:v>4dr SUV</c:v>
                  </c:pt>
                  <c:pt idx="6119">
                    <c:v>4dr SUV</c:v>
                  </c:pt>
                  <c:pt idx="6120">
                    <c:v>2dr SUV</c:v>
                  </c:pt>
                  <c:pt idx="6121">
                    <c:v>4dr SUV</c:v>
                  </c:pt>
                  <c:pt idx="6122">
                    <c:v>2dr SUV</c:v>
                  </c:pt>
                  <c:pt idx="6123">
                    <c:v>4dr SUV</c:v>
                  </c:pt>
                  <c:pt idx="6124">
                    <c:v>4dr SUV</c:v>
                  </c:pt>
                  <c:pt idx="6125">
                    <c:v>4dr SUV</c:v>
                  </c:pt>
                  <c:pt idx="6126">
                    <c:v>2dr SUV</c:v>
                  </c:pt>
                  <c:pt idx="6127">
                    <c:v>2dr SUV</c:v>
                  </c:pt>
                  <c:pt idx="6128">
                    <c:v>2dr SUV</c:v>
                  </c:pt>
                  <c:pt idx="6129">
                    <c:v>4dr SUV</c:v>
                  </c:pt>
                  <c:pt idx="6130">
                    <c:v>4dr SUV</c:v>
                  </c:pt>
                  <c:pt idx="6131">
                    <c:v>4dr SUV</c:v>
                  </c:pt>
                  <c:pt idx="6132">
                    <c:v>4dr SUV</c:v>
                  </c:pt>
                  <c:pt idx="6133">
                    <c:v>2dr SUV</c:v>
                  </c:pt>
                  <c:pt idx="6134">
                    <c:v>4dr SUV</c:v>
                  </c:pt>
                  <c:pt idx="6135">
                    <c:v>4dr SUV</c:v>
                  </c:pt>
                  <c:pt idx="6136">
                    <c:v>2dr SUV</c:v>
                  </c:pt>
                  <c:pt idx="6137">
                    <c:v>4dr SUV</c:v>
                  </c:pt>
                  <c:pt idx="6138">
                    <c:v>2dr SUV</c:v>
                  </c:pt>
                  <c:pt idx="6139">
                    <c:v>2dr SUV</c:v>
                  </c:pt>
                  <c:pt idx="6140">
                    <c:v>4dr SUV</c:v>
                  </c:pt>
                  <c:pt idx="6141">
                    <c:v>2dr SUV</c:v>
                  </c:pt>
                  <c:pt idx="6142">
                    <c:v>2dr SUV</c:v>
                  </c:pt>
                  <c:pt idx="6143">
                    <c:v>4dr SUV</c:v>
                  </c:pt>
                  <c:pt idx="6144">
                    <c:v>4dr SUV</c:v>
                  </c:pt>
                  <c:pt idx="6145">
                    <c:v>4dr SUV</c:v>
                  </c:pt>
                  <c:pt idx="6146">
                    <c:v>4dr SUV</c:v>
                  </c:pt>
                  <c:pt idx="6147">
                    <c:v>4dr SUV</c:v>
                  </c:pt>
                  <c:pt idx="6148">
                    <c:v>4dr SUV</c:v>
                  </c:pt>
                  <c:pt idx="6149">
                    <c:v>4dr SUV</c:v>
                  </c:pt>
                  <c:pt idx="6150">
                    <c:v>4dr SUV</c:v>
                  </c:pt>
                  <c:pt idx="6151">
                    <c:v>4dr SUV</c:v>
                  </c:pt>
                  <c:pt idx="6152">
                    <c:v>4dr SUV</c:v>
                  </c:pt>
                  <c:pt idx="6153">
                    <c:v>4dr SUV</c:v>
                  </c:pt>
                  <c:pt idx="6154">
                    <c:v>4dr SUV</c:v>
                  </c:pt>
                  <c:pt idx="6155">
                    <c:v>4dr SUV</c:v>
                  </c:pt>
                  <c:pt idx="6156">
                    <c:v>4dr SUV</c:v>
                  </c:pt>
                  <c:pt idx="6157">
                    <c:v>4dr SUV</c:v>
                  </c:pt>
                  <c:pt idx="6158">
                    <c:v>4dr SUV</c:v>
                  </c:pt>
                  <c:pt idx="6159">
                    <c:v>4dr SUV</c:v>
                  </c:pt>
                  <c:pt idx="6160">
                    <c:v>4dr SUV</c:v>
                  </c:pt>
                  <c:pt idx="6161">
                    <c:v>4dr SUV</c:v>
                  </c:pt>
                  <c:pt idx="6162">
                    <c:v>4dr SUV</c:v>
                  </c:pt>
                  <c:pt idx="6163">
                    <c:v>4dr SUV</c:v>
                  </c:pt>
                  <c:pt idx="6164">
                    <c:v>4dr SUV</c:v>
                  </c:pt>
                  <c:pt idx="6165">
                    <c:v>4dr SUV</c:v>
                  </c:pt>
                  <c:pt idx="6166">
                    <c:v>4dr SUV</c:v>
                  </c:pt>
                  <c:pt idx="6167">
                    <c:v>4dr SUV</c:v>
                  </c:pt>
                  <c:pt idx="6168">
                    <c:v>4dr SUV</c:v>
                  </c:pt>
                  <c:pt idx="6169">
                    <c:v>4dr SUV</c:v>
                  </c:pt>
                  <c:pt idx="6170">
                    <c:v>4dr SUV</c:v>
                  </c:pt>
                  <c:pt idx="6171">
                    <c:v>4dr SUV</c:v>
                  </c:pt>
                  <c:pt idx="6172">
                    <c:v>4dr SUV</c:v>
                  </c:pt>
                  <c:pt idx="6173">
                    <c:v>4dr SUV</c:v>
                  </c:pt>
                  <c:pt idx="6174">
                    <c:v>4dr SUV</c:v>
                  </c:pt>
                  <c:pt idx="6175">
                    <c:v>4dr SUV</c:v>
                  </c:pt>
                  <c:pt idx="6176">
                    <c:v>4dr SUV</c:v>
                  </c:pt>
                  <c:pt idx="6177">
                    <c:v>4dr SUV</c:v>
                  </c:pt>
                  <c:pt idx="6178">
                    <c:v>4dr SUV</c:v>
                  </c:pt>
                  <c:pt idx="6179">
                    <c:v>4dr Hatchback</c:v>
                  </c:pt>
                  <c:pt idx="6180">
                    <c:v>4dr Hatchback</c:v>
                  </c:pt>
                  <c:pt idx="6181">
                    <c:v>4dr Hatchback</c:v>
                  </c:pt>
                  <c:pt idx="6182">
                    <c:v>4dr Hatchback</c:v>
                  </c:pt>
                  <c:pt idx="6183">
                    <c:v>4dr Hatchback</c:v>
                  </c:pt>
                  <c:pt idx="6184">
                    <c:v>4dr Hatchback</c:v>
                  </c:pt>
                  <c:pt idx="6185">
                    <c:v>4dr Hatchback</c:v>
                  </c:pt>
                  <c:pt idx="6186">
                    <c:v>4dr Hatchback</c:v>
                  </c:pt>
                  <c:pt idx="6187">
                    <c:v>4dr Hatchback</c:v>
                  </c:pt>
                  <c:pt idx="6188">
                    <c:v>4dr Hatchback</c:v>
                  </c:pt>
                  <c:pt idx="6189">
                    <c:v>4dr Hatchback</c:v>
                  </c:pt>
                  <c:pt idx="6190">
                    <c:v>4dr Hatchback</c:v>
                  </c:pt>
                  <c:pt idx="6191">
                    <c:v>4dr Hatchback</c:v>
                  </c:pt>
                  <c:pt idx="6192">
                    <c:v>4dr Hatchback</c:v>
                  </c:pt>
                  <c:pt idx="6193">
                    <c:v>4dr Hatchback</c:v>
                  </c:pt>
                  <c:pt idx="6194">
                    <c:v>4dr Hatchback</c:v>
                  </c:pt>
                  <c:pt idx="6195">
                    <c:v>4dr Hatchback</c:v>
                  </c:pt>
                  <c:pt idx="6196">
                    <c:v>4dr Hatchback</c:v>
                  </c:pt>
                  <c:pt idx="6197">
                    <c:v>4dr Hatchback</c:v>
                  </c:pt>
                  <c:pt idx="6198">
                    <c:v>4dr Hatchback</c:v>
                  </c:pt>
                  <c:pt idx="6199">
                    <c:v>4dr Hatchback</c:v>
                  </c:pt>
                  <c:pt idx="6200">
                    <c:v>4dr Hatchback</c:v>
                  </c:pt>
                  <c:pt idx="6201">
                    <c:v>4dr Hatchback</c:v>
                  </c:pt>
                  <c:pt idx="6202">
                    <c:v>4dr Hatchback</c:v>
                  </c:pt>
                  <c:pt idx="6203">
                    <c:v>4dr Hatchback</c:v>
                  </c:pt>
                  <c:pt idx="6204">
                    <c:v>4dr Hatchback</c:v>
                  </c:pt>
                  <c:pt idx="6205">
                    <c:v>4dr Hatchback</c:v>
                  </c:pt>
                  <c:pt idx="6206">
                    <c:v>4dr Hatchback</c:v>
                  </c:pt>
                  <c:pt idx="6207">
                    <c:v>4dr Hatchback</c:v>
                  </c:pt>
                  <c:pt idx="6208">
                    <c:v>4dr Hatchback</c:v>
                  </c:pt>
                  <c:pt idx="6209">
                    <c:v>2dr Hatchback</c:v>
                  </c:pt>
                  <c:pt idx="6210">
                    <c:v>4dr Hatchback</c:v>
                  </c:pt>
                  <c:pt idx="6211">
                    <c:v>2dr Hatchback</c:v>
                  </c:pt>
                  <c:pt idx="6212">
                    <c:v>2dr Hatchback</c:v>
                  </c:pt>
                  <c:pt idx="6213">
                    <c:v>2dr Hatchback</c:v>
                  </c:pt>
                  <c:pt idx="6214">
                    <c:v>4dr Hatchback</c:v>
                  </c:pt>
                  <c:pt idx="6215">
                    <c:v>4dr Hatchback</c:v>
                  </c:pt>
                  <c:pt idx="6216">
                    <c:v>2dr Hatchback</c:v>
                  </c:pt>
                  <c:pt idx="6217">
                    <c:v>2dr Hatchback</c:v>
                  </c:pt>
                  <c:pt idx="6218">
                    <c:v>4dr Hatchback</c:v>
                  </c:pt>
                  <c:pt idx="6219">
                    <c:v>4dr SUV</c:v>
                  </c:pt>
                  <c:pt idx="6220">
                    <c:v>4dr SUV</c:v>
                  </c:pt>
                  <c:pt idx="6221">
                    <c:v>Sedan</c:v>
                  </c:pt>
                  <c:pt idx="6222">
                    <c:v>Sedan</c:v>
                  </c:pt>
                  <c:pt idx="6223">
                    <c:v>Sedan</c:v>
                  </c:pt>
                  <c:pt idx="6224">
                    <c:v>Sedan</c:v>
                  </c:pt>
                  <c:pt idx="6225">
                    <c:v>Sedan</c:v>
                  </c:pt>
                  <c:pt idx="6226">
                    <c:v>Sedan</c:v>
                  </c:pt>
                  <c:pt idx="6227">
                    <c:v>Sedan</c:v>
                  </c:pt>
                  <c:pt idx="6228">
                    <c:v>Sedan</c:v>
                  </c:pt>
                  <c:pt idx="6229">
                    <c:v>Sedan</c:v>
                  </c:pt>
                  <c:pt idx="6230">
                    <c:v>Sedan</c:v>
                  </c:pt>
                  <c:pt idx="6231">
                    <c:v>Sedan</c:v>
                  </c:pt>
                  <c:pt idx="6232">
                    <c:v>Sedan</c:v>
                  </c:pt>
                  <c:pt idx="6233">
                    <c:v>Sedan</c:v>
                  </c:pt>
                  <c:pt idx="6234">
                    <c:v>Sedan</c:v>
                  </c:pt>
                  <c:pt idx="6235">
                    <c:v>Sedan</c:v>
                  </c:pt>
                  <c:pt idx="6236">
                    <c:v>Sedan</c:v>
                  </c:pt>
                  <c:pt idx="6237">
                    <c:v>Sedan</c:v>
                  </c:pt>
                  <c:pt idx="6238">
                    <c:v>Sedan</c:v>
                  </c:pt>
                  <c:pt idx="6239">
                    <c:v>Sedan</c:v>
                  </c:pt>
                  <c:pt idx="6240">
                    <c:v>Sedan</c:v>
                  </c:pt>
                  <c:pt idx="6241">
                    <c:v>Sedan</c:v>
                  </c:pt>
                  <c:pt idx="6242">
                    <c:v>Sedan</c:v>
                  </c:pt>
                  <c:pt idx="6243">
                    <c:v>Sedan</c:v>
                  </c:pt>
                  <c:pt idx="6244">
                    <c:v>Sedan</c:v>
                  </c:pt>
                  <c:pt idx="6245">
                    <c:v>Sedan</c:v>
                  </c:pt>
                  <c:pt idx="6246">
                    <c:v>Sedan</c:v>
                  </c:pt>
                  <c:pt idx="6247">
                    <c:v>Sedan</c:v>
                  </c:pt>
                  <c:pt idx="6248">
                    <c:v>Sedan</c:v>
                  </c:pt>
                  <c:pt idx="6249">
                    <c:v>Sedan</c:v>
                  </c:pt>
                  <c:pt idx="6250">
                    <c:v>Sedan</c:v>
                  </c:pt>
                  <c:pt idx="6251">
                    <c:v>Sedan</c:v>
                  </c:pt>
                  <c:pt idx="6252">
                    <c:v>Sedan</c:v>
                  </c:pt>
                  <c:pt idx="6253">
                    <c:v>Sedan</c:v>
                  </c:pt>
                  <c:pt idx="6254">
                    <c:v>Sedan</c:v>
                  </c:pt>
                  <c:pt idx="6255">
                    <c:v>Sedan</c:v>
                  </c:pt>
                  <c:pt idx="6256">
                    <c:v>Sedan</c:v>
                  </c:pt>
                  <c:pt idx="6257">
                    <c:v>Sedan</c:v>
                  </c:pt>
                  <c:pt idx="6258">
                    <c:v>Sedan</c:v>
                  </c:pt>
                  <c:pt idx="6259">
                    <c:v>Sedan</c:v>
                  </c:pt>
                  <c:pt idx="6260">
                    <c:v>Sedan</c:v>
                  </c:pt>
                  <c:pt idx="6261">
                    <c:v>Sedan</c:v>
                  </c:pt>
                  <c:pt idx="6262">
                    <c:v>Sedan</c:v>
                  </c:pt>
                  <c:pt idx="6263">
                    <c:v>Sedan</c:v>
                  </c:pt>
                  <c:pt idx="6264">
                    <c:v>Sedan</c:v>
                  </c:pt>
                  <c:pt idx="6265">
                    <c:v>Sedan</c:v>
                  </c:pt>
                  <c:pt idx="6266">
                    <c:v>Sedan</c:v>
                  </c:pt>
                  <c:pt idx="6267">
                    <c:v>Sedan</c:v>
                  </c:pt>
                  <c:pt idx="6268">
                    <c:v>Sedan</c:v>
                  </c:pt>
                  <c:pt idx="6269">
                    <c:v>Sedan</c:v>
                  </c:pt>
                  <c:pt idx="6270">
                    <c:v>Sedan</c:v>
                  </c:pt>
                  <c:pt idx="6271">
                    <c:v>Sedan</c:v>
                  </c:pt>
                  <c:pt idx="6272">
                    <c:v>Sedan</c:v>
                  </c:pt>
                  <c:pt idx="6273">
                    <c:v>Sedan</c:v>
                  </c:pt>
                  <c:pt idx="6274">
                    <c:v>Sedan</c:v>
                  </c:pt>
                  <c:pt idx="6275">
                    <c:v>Sedan</c:v>
                  </c:pt>
                  <c:pt idx="6276">
                    <c:v>Sedan</c:v>
                  </c:pt>
                  <c:pt idx="6277">
                    <c:v>Sedan</c:v>
                  </c:pt>
                  <c:pt idx="6278">
                    <c:v>Sedan</c:v>
                  </c:pt>
                  <c:pt idx="6279">
                    <c:v>Sedan</c:v>
                  </c:pt>
                  <c:pt idx="6280">
                    <c:v>Sedan</c:v>
                  </c:pt>
                  <c:pt idx="6281">
                    <c:v>Sedan</c:v>
                  </c:pt>
                  <c:pt idx="6282">
                    <c:v>Sedan</c:v>
                  </c:pt>
                  <c:pt idx="6283">
                    <c:v>Sedan</c:v>
                  </c:pt>
                  <c:pt idx="6284">
                    <c:v>Sedan</c:v>
                  </c:pt>
                  <c:pt idx="6285">
                    <c:v>4dr Hatchback</c:v>
                  </c:pt>
                  <c:pt idx="6286">
                    <c:v>4dr Hatchback</c:v>
                  </c:pt>
                  <c:pt idx="6287">
                    <c:v>4dr Hatchback</c:v>
                  </c:pt>
                  <c:pt idx="6288">
                    <c:v>4dr Hatchback</c:v>
                  </c:pt>
                  <c:pt idx="6289">
                    <c:v>4dr Hatchback</c:v>
                  </c:pt>
                  <c:pt idx="6290">
                    <c:v>4dr Hatchback</c:v>
                  </c:pt>
                  <c:pt idx="6291">
                    <c:v>Sedan</c:v>
                  </c:pt>
                  <c:pt idx="6292">
                    <c:v>Sedan</c:v>
                  </c:pt>
                  <c:pt idx="6293">
                    <c:v>Sedan</c:v>
                  </c:pt>
                  <c:pt idx="6294">
                    <c:v>Sedan</c:v>
                  </c:pt>
                  <c:pt idx="6295">
                    <c:v>Sedan</c:v>
                  </c:pt>
                  <c:pt idx="6296">
                    <c:v>Sedan</c:v>
                  </c:pt>
                  <c:pt idx="6297">
                    <c:v>Sedan</c:v>
                  </c:pt>
                  <c:pt idx="6298">
                    <c:v>Sedan</c:v>
                  </c:pt>
                  <c:pt idx="6299">
                    <c:v>Sedan</c:v>
                  </c:pt>
                  <c:pt idx="6300">
                    <c:v>Sedan</c:v>
                  </c:pt>
                  <c:pt idx="6301">
                    <c:v>Sedan</c:v>
                  </c:pt>
                  <c:pt idx="6302">
                    <c:v>Sedan</c:v>
                  </c:pt>
                  <c:pt idx="6303">
                    <c:v>Sedan</c:v>
                  </c:pt>
                  <c:pt idx="6304">
                    <c:v>Sedan</c:v>
                  </c:pt>
                  <c:pt idx="6305">
                    <c:v>Sedan</c:v>
                  </c:pt>
                  <c:pt idx="6306">
                    <c:v>Sedan</c:v>
                  </c:pt>
                  <c:pt idx="6307">
                    <c:v>Sedan</c:v>
                  </c:pt>
                  <c:pt idx="6308">
                    <c:v>Sedan</c:v>
                  </c:pt>
                  <c:pt idx="6309">
                    <c:v>4dr SUV</c:v>
                  </c:pt>
                  <c:pt idx="6310">
                    <c:v>4dr SUV</c:v>
                  </c:pt>
                  <c:pt idx="6311">
                    <c:v>4dr SUV</c:v>
                  </c:pt>
                  <c:pt idx="6312">
                    <c:v>Convertible</c:v>
                  </c:pt>
                  <c:pt idx="6313">
                    <c:v>Convertible</c:v>
                  </c:pt>
                  <c:pt idx="6314">
                    <c:v>2dr Hatchback</c:v>
                  </c:pt>
                  <c:pt idx="6315">
                    <c:v>2dr Hatchback</c:v>
                  </c:pt>
                  <c:pt idx="6316">
                    <c:v>2dr Hatchback</c:v>
                  </c:pt>
                  <c:pt idx="6317">
                    <c:v>2dr Hatchback</c:v>
                  </c:pt>
                  <c:pt idx="6318">
                    <c:v>2dr Hatchback</c:v>
                  </c:pt>
                  <c:pt idx="6319">
                    <c:v>2dr Hatchback</c:v>
                  </c:pt>
                  <c:pt idx="6320">
                    <c:v>2dr Hatchback</c:v>
                  </c:pt>
                  <c:pt idx="6321">
                    <c:v>2dr Hatchback</c:v>
                  </c:pt>
                  <c:pt idx="6322">
                    <c:v>2dr Hatchback</c:v>
                  </c:pt>
                  <c:pt idx="6323">
                    <c:v>2dr Hatchback</c:v>
                  </c:pt>
                  <c:pt idx="6324">
                    <c:v>2dr Hatchback</c:v>
                  </c:pt>
                  <c:pt idx="6325">
                    <c:v>2dr Hatchback</c:v>
                  </c:pt>
                  <c:pt idx="6326">
                    <c:v>Coupe</c:v>
                  </c:pt>
                  <c:pt idx="6327">
                    <c:v>Sedan</c:v>
                  </c:pt>
                  <c:pt idx="6328">
                    <c:v>Coupe</c:v>
                  </c:pt>
                  <c:pt idx="6329">
                    <c:v>Convertible</c:v>
                  </c:pt>
                  <c:pt idx="6330">
                    <c:v>Convertible</c:v>
                  </c:pt>
                  <c:pt idx="6331">
                    <c:v>Coupe</c:v>
                  </c:pt>
                  <c:pt idx="6332">
                    <c:v>Sedan</c:v>
                  </c:pt>
                  <c:pt idx="6333">
                    <c:v>Convertible</c:v>
                  </c:pt>
                  <c:pt idx="6334">
                    <c:v>Convertible</c:v>
                  </c:pt>
                  <c:pt idx="6335">
                    <c:v>Sedan</c:v>
                  </c:pt>
                  <c:pt idx="6336">
                    <c:v>Sedan</c:v>
                  </c:pt>
                  <c:pt idx="6337">
                    <c:v>Convertible</c:v>
                  </c:pt>
                  <c:pt idx="6338">
                    <c:v>Coupe</c:v>
                  </c:pt>
                  <c:pt idx="6339">
                    <c:v>Coupe</c:v>
                  </c:pt>
                  <c:pt idx="6340">
                    <c:v>Sedan</c:v>
                  </c:pt>
                  <c:pt idx="6341">
                    <c:v>Coupe</c:v>
                  </c:pt>
                  <c:pt idx="6342">
                    <c:v>Sedan</c:v>
                  </c:pt>
                  <c:pt idx="6343">
                    <c:v>Coupe</c:v>
                  </c:pt>
                  <c:pt idx="6344">
                    <c:v>Sedan</c:v>
                  </c:pt>
                  <c:pt idx="6345">
                    <c:v>Coupe</c:v>
                  </c:pt>
                  <c:pt idx="6346">
                    <c:v>Coupe</c:v>
                  </c:pt>
                  <c:pt idx="6347">
                    <c:v>Sedan</c:v>
                  </c:pt>
                  <c:pt idx="6348">
                    <c:v>Sedan</c:v>
                  </c:pt>
                  <c:pt idx="6349">
                    <c:v>Sedan</c:v>
                  </c:pt>
                  <c:pt idx="6350">
                    <c:v>Sedan</c:v>
                  </c:pt>
                  <c:pt idx="6351">
                    <c:v>Sedan</c:v>
                  </c:pt>
                  <c:pt idx="6352">
                    <c:v>Sedan</c:v>
                  </c:pt>
                  <c:pt idx="6353">
                    <c:v>Sedan</c:v>
                  </c:pt>
                  <c:pt idx="6354">
                    <c:v>Sedan</c:v>
                  </c:pt>
                  <c:pt idx="6355">
                    <c:v>Sedan</c:v>
                  </c:pt>
                  <c:pt idx="6356">
                    <c:v>Sedan</c:v>
                  </c:pt>
                  <c:pt idx="6357">
                    <c:v>Sedan</c:v>
                  </c:pt>
                  <c:pt idx="6358">
                    <c:v>Sedan</c:v>
                  </c:pt>
                  <c:pt idx="6359">
                    <c:v>Sedan</c:v>
                  </c:pt>
                  <c:pt idx="6360">
                    <c:v>Sedan</c:v>
                  </c:pt>
                  <c:pt idx="6361">
                    <c:v>Sedan</c:v>
                  </c:pt>
                  <c:pt idx="6362">
                    <c:v>Sedan</c:v>
                  </c:pt>
                  <c:pt idx="6363">
                    <c:v>Sedan</c:v>
                  </c:pt>
                  <c:pt idx="6364">
                    <c:v>Sedan</c:v>
                  </c:pt>
                  <c:pt idx="6365">
                    <c:v>Sedan</c:v>
                  </c:pt>
                  <c:pt idx="6366">
                    <c:v>Sedan</c:v>
                  </c:pt>
                  <c:pt idx="6367">
                    <c:v>Sedan</c:v>
                  </c:pt>
                  <c:pt idx="6368">
                    <c:v>Coupe</c:v>
                  </c:pt>
                  <c:pt idx="6369">
                    <c:v>Sedan</c:v>
                  </c:pt>
                  <c:pt idx="6370">
                    <c:v>Coupe</c:v>
                  </c:pt>
                  <c:pt idx="6371">
                    <c:v>Coupe</c:v>
                  </c:pt>
                  <c:pt idx="6372">
                    <c:v>Sedan</c:v>
                  </c:pt>
                  <c:pt idx="6373">
                    <c:v>Sedan</c:v>
                  </c:pt>
                  <c:pt idx="6374">
                    <c:v>Sedan</c:v>
                  </c:pt>
                  <c:pt idx="6375">
                    <c:v>Coupe</c:v>
                  </c:pt>
                  <c:pt idx="6376">
                    <c:v>Sedan</c:v>
                  </c:pt>
                  <c:pt idx="6377">
                    <c:v>Coupe</c:v>
                  </c:pt>
                  <c:pt idx="6378">
                    <c:v>Coupe</c:v>
                  </c:pt>
                  <c:pt idx="6379">
                    <c:v>Sedan</c:v>
                  </c:pt>
                  <c:pt idx="6380">
                    <c:v>Sedan</c:v>
                  </c:pt>
                  <c:pt idx="6381">
                    <c:v>Sedan</c:v>
                  </c:pt>
                  <c:pt idx="6382">
                    <c:v>Sedan</c:v>
                  </c:pt>
                  <c:pt idx="6383">
                    <c:v>Sedan</c:v>
                  </c:pt>
                  <c:pt idx="6384">
                    <c:v>Sedan</c:v>
                  </c:pt>
                  <c:pt idx="6385">
                    <c:v>Sedan</c:v>
                  </c:pt>
                  <c:pt idx="6386">
                    <c:v>Sedan</c:v>
                  </c:pt>
                  <c:pt idx="6387">
                    <c:v>Sedan</c:v>
                  </c:pt>
                  <c:pt idx="6388">
                    <c:v>4dr SUV</c:v>
                  </c:pt>
                  <c:pt idx="6389">
                    <c:v>4dr SUV</c:v>
                  </c:pt>
                  <c:pt idx="6390">
                    <c:v>Coupe</c:v>
                  </c:pt>
                  <c:pt idx="6391">
                    <c:v>Sedan</c:v>
                  </c:pt>
                  <c:pt idx="6392">
                    <c:v>Sedan</c:v>
                  </c:pt>
                  <c:pt idx="6393">
                    <c:v>Sedan</c:v>
                  </c:pt>
                  <c:pt idx="6394">
                    <c:v>Wagon</c:v>
                  </c:pt>
                  <c:pt idx="6395">
                    <c:v>Sedan</c:v>
                  </c:pt>
                  <c:pt idx="6396">
                    <c:v>Wagon</c:v>
                  </c:pt>
                  <c:pt idx="6397">
                    <c:v>Sedan</c:v>
                  </c:pt>
                  <c:pt idx="6398">
                    <c:v>Wagon</c:v>
                  </c:pt>
                  <c:pt idx="6399">
                    <c:v>Wagon</c:v>
                  </c:pt>
                  <c:pt idx="6400">
                    <c:v>Sedan</c:v>
                  </c:pt>
                  <c:pt idx="6401">
                    <c:v>Sedan</c:v>
                  </c:pt>
                  <c:pt idx="6402">
                    <c:v>Wagon</c:v>
                  </c:pt>
                  <c:pt idx="6403">
                    <c:v>4dr SUV</c:v>
                  </c:pt>
                  <c:pt idx="6404">
                    <c:v>4dr SUV</c:v>
                  </c:pt>
                  <c:pt idx="6405">
                    <c:v>4dr SUV</c:v>
                  </c:pt>
                  <c:pt idx="6406">
                    <c:v>4dr SUV</c:v>
                  </c:pt>
                  <c:pt idx="6407">
                    <c:v>4dr SUV</c:v>
                  </c:pt>
                  <c:pt idx="6408">
                    <c:v>4dr SUV</c:v>
                  </c:pt>
                  <c:pt idx="6409">
                    <c:v>4dr SUV</c:v>
                  </c:pt>
                  <c:pt idx="6410">
                    <c:v>4dr SUV</c:v>
                  </c:pt>
                  <c:pt idx="6411">
                    <c:v>4dr SUV</c:v>
                  </c:pt>
                  <c:pt idx="6412">
                    <c:v>4dr SUV</c:v>
                  </c:pt>
                  <c:pt idx="6413">
                    <c:v>4dr SUV</c:v>
                  </c:pt>
                  <c:pt idx="6414">
                    <c:v>4dr SUV</c:v>
                  </c:pt>
                  <c:pt idx="6415">
                    <c:v>4dr SUV</c:v>
                  </c:pt>
                  <c:pt idx="6416">
                    <c:v>4dr SUV</c:v>
                  </c:pt>
                  <c:pt idx="6417">
                    <c:v>4dr SUV</c:v>
                  </c:pt>
                  <c:pt idx="6418">
                    <c:v>4dr SUV</c:v>
                  </c:pt>
                  <c:pt idx="6419">
                    <c:v>4dr SUV</c:v>
                  </c:pt>
                  <c:pt idx="6420">
                    <c:v>4dr SUV</c:v>
                  </c:pt>
                  <c:pt idx="6421">
                    <c:v>4dr SUV</c:v>
                  </c:pt>
                  <c:pt idx="6422">
                    <c:v>4dr SUV</c:v>
                  </c:pt>
                  <c:pt idx="6423">
                    <c:v>4dr SUV</c:v>
                  </c:pt>
                  <c:pt idx="6424">
                    <c:v>4dr SUV</c:v>
                  </c:pt>
                  <c:pt idx="6425">
                    <c:v>Sedan</c:v>
                  </c:pt>
                  <c:pt idx="6426">
                    <c:v>Sedan</c:v>
                  </c:pt>
                  <c:pt idx="6427">
                    <c:v>Sedan</c:v>
                  </c:pt>
                  <c:pt idx="6428">
                    <c:v>Sedan</c:v>
                  </c:pt>
                  <c:pt idx="6429">
                    <c:v>Sedan</c:v>
                  </c:pt>
                  <c:pt idx="6430">
                    <c:v>Sedan</c:v>
                  </c:pt>
                  <c:pt idx="6431">
                    <c:v>Sedan</c:v>
                  </c:pt>
                  <c:pt idx="6432">
                    <c:v>Sedan</c:v>
                  </c:pt>
                  <c:pt idx="6433">
                    <c:v>Sedan</c:v>
                  </c:pt>
                  <c:pt idx="6434">
                    <c:v>Sedan</c:v>
                  </c:pt>
                  <c:pt idx="6435">
                    <c:v>Sedan</c:v>
                  </c:pt>
                  <c:pt idx="6436">
                    <c:v>Sedan</c:v>
                  </c:pt>
                  <c:pt idx="6437">
                    <c:v>Sedan</c:v>
                  </c:pt>
                  <c:pt idx="6438">
                    <c:v>Sedan</c:v>
                  </c:pt>
                  <c:pt idx="6439">
                    <c:v>Sedan</c:v>
                  </c:pt>
                  <c:pt idx="6440">
                    <c:v>Sedan</c:v>
                  </c:pt>
                  <c:pt idx="6441">
                    <c:v>Sedan</c:v>
                  </c:pt>
                  <c:pt idx="6442">
                    <c:v>Sedan</c:v>
                  </c:pt>
                  <c:pt idx="6443">
                    <c:v>Sedan</c:v>
                  </c:pt>
                  <c:pt idx="6444">
                    <c:v>Sedan</c:v>
                  </c:pt>
                  <c:pt idx="6445">
                    <c:v>Sedan</c:v>
                  </c:pt>
                  <c:pt idx="6446">
                    <c:v>Sedan</c:v>
                  </c:pt>
                  <c:pt idx="6447">
                    <c:v>Sedan</c:v>
                  </c:pt>
                  <c:pt idx="6448">
                    <c:v>Sedan</c:v>
                  </c:pt>
                  <c:pt idx="6449">
                    <c:v>Sedan</c:v>
                  </c:pt>
                  <c:pt idx="6450">
                    <c:v>Sedan</c:v>
                  </c:pt>
                  <c:pt idx="6451">
                    <c:v>Sedan</c:v>
                  </c:pt>
                  <c:pt idx="6452">
                    <c:v>Sedan</c:v>
                  </c:pt>
                  <c:pt idx="6453">
                    <c:v>Sedan</c:v>
                  </c:pt>
                  <c:pt idx="6454">
                    <c:v>Sedan</c:v>
                  </c:pt>
                  <c:pt idx="6455">
                    <c:v>Sedan</c:v>
                  </c:pt>
                  <c:pt idx="6456">
                    <c:v>Sedan</c:v>
                  </c:pt>
                  <c:pt idx="6457">
                    <c:v>Sedan</c:v>
                  </c:pt>
                  <c:pt idx="6458">
                    <c:v>Sedan</c:v>
                  </c:pt>
                  <c:pt idx="6459">
                    <c:v>Sedan</c:v>
                  </c:pt>
                  <c:pt idx="6460">
                    <c:v>Sedan</c:v>
                  </c:pt>
                  <c:pt idx="6461">
                    <c:v>Sedan</c:v>
                  </c:pt>
                  <c:pt idx="6462">
                    <c:v>Sedan</c:v>
                  </c:pt>
                  <c:pt idx="6463">
                    <c:v>Sedan</c:v>
                  </c:pt>
                  <c:pt idx="6464">
                    <c:v>Sedan</c:v>
                  </c:pt>
                  <c:pt idx="6465">
                    <c:v>Sedan</c:v>
                  </c:pt>
                  <c:pt idx="6466">
                    <c:v>Wagon</c:v>
                  </c:pt>
                  <c:pt idx="6467">
                    <c:v>Wagon</c:v>
                  </c:pt>
                  <c:pt idx="6468">
                    <c:v>Wagon</c:v>
                  </c:pt>
                  <c:pt idx="6469">
                    <c:v>Sedan</c:v>
                  </c:pt>
                  <c:pt idx="6470">
                    <c:v>Wagon</c:v>
                  </c:pt>
                  <c:pt idx="6471">
                    <c:v>Wagon</c:v>
                  </c:pt>
                  <c:pt idx="6472">
                    <c:v>Sedan</c:v>
                  </c:pt>
                  <c:pt idx="6473">
                    <c:v>Wagon</c:v>
                  </c:pt>
                  <c:pt idx="6474">
                    <c:v>Sedan</c:v>
                  </c:pt>
                  <c:pt idx="6475">
                    <c:v>Wagon</c:v>
                  </c:pt>
                  <c:pt idx="6476">
                    <c:v>Sedan</c:v>
                  </c:pt>
                  <c:pt idx="6477">
                    <c:v>Wagon</c:v>
                  </c:pt>
                  <c:pt idx="6478">
                    <c:v>Sedan</c:v>
                  </c:pt>
                  <c:pt idx="6479">
                    <c:v>Sedan</c:v>
                  </c:pt>
                  <c:pt idx="6480">
                    <c:v>Sedan</c:v>
                  </c:pt>
                  <c:pt idx="6481">
                    <c:v>Sedan</c:v>
                  </c:pt>
                  <c:pt idx="6482">
                    <c:v>Sedan</c:v>
                  </c:pt>
                  <c:pt idx="6483">
                    <c:v>Sedan</c:v>
                  </c:pt>
                  <c:pt idx="6484">
                    <c:v>Sedan</c:v>
                  </c:pt>
                  <c:pt idx="6485">
                    <c:v>Sedan</c:v>
                  </c:pt>
                  <c:pt idx="6486">
                    <c:v>Sedan</c:v>
                  </c:pt>
                  <c:pt idx="6487">
                    <c:v>Sedan</c:v>
                  </c:pt>
                  <c:pt idx="6488">
                    <c:v>Sedan</c:v>
                  </c:pt>
                  <c:pt idx="6489">
                    <c:v>Sedan</c:v>
                  </c:pt>
                  <c:pt idx="6490">
                    <c:v>Sedan</c:v>
                  </c:pt>
                  <c:pt idx="6491">
                    <c:v>Sedan</c:v>
                  </c:pt>
                  <c:pt idx="6492">
                    <c:v>Sedan</c:v>
                  </c:pt>
                  <c:pt idx="6493">
                    <c:v>Sedan</c:v>
                  </c:pt>
                  <c:pt idx="6494">
                    <c:v>Sedan</c:v>
                  </c:pt>
                  <c:pt idx="6495">
                    <c:v>Sedan</c:v>
                  </c:pt>
                  <c:pt idx="6496">
                    <c:v>Sedan</c:v>
                  </c:pt>
                  <c:pt idx="6497">
                    <c:v>Sedan</c:v>
                  </c:pt>
                  <c:pt idx="6498">
                    <c:v>Sedan</c:v>
                  </c:pt>
                  <c:pt idx="6499">
                    <c:v>Passenger Minivan</c:v>
                  </c:pt>
                  <c:pt idx="6500">
                    <c:v>Cargo Minivan</c:v>
                  </c:pt>
                  <c:pt idx="6501">
                    <c:v>Passenger Minivan</c:v>
                  </c:pt>
                  <c:pt idx="6502">
                    <c:v>Cargo Minivan</c:v>
                  </c:pt>
                  <c:pt idx="6503">
                    <c:v>Passenger Minivan</c:v>
                  </c:pt>
                  <c:pt idx="6504">
                    <c:v>Cargo Minivan</c:v>
                  </c:pt>
                  <c:pt idx="6505">
                    <c:v>Sedan</c:v>
                  </c:pt>
                  <c:pt idx="6506">
                    <c:v>Sedan</c:v>
                  </c:pt>
                  <c:pt idx="6507">
                    <c:v>Sedan</c:v>
                  </c:pt>
                  <c:pt idx="6508">
                    <c:v>Sedan</c:v>
                  </c:pt>
                  <c:pt idx="6509">
                    <c:v>Sedan</c:v>
                  </c:pt>
                  <c:pt idx="6510">
                    <c:v>4dr SUV</c:v>
                  </c:pt>
                  <c:pt idx="6511">
                    <c:v>4dr SUV</c:v>
                  </c:pt>
                  <c:pt idx="6512">
                    <c:v>4dr SUV</c:v>
                  </c:pt>
                  <c:pt idx="6513">
                    <c:v>4dr SUV</c:v>
                  </c:pt>
                  <c:pt idx="6514">
                    <c:v>4dr SUV</c:v>
                  </c:pt>
                  <c:pt idx="6515">
                    <c:v>4dr SUV</c:v>
                  </c:pt>
                  <c:pt idx="6516">
                    <c:v>4dr SUV</c:v>
                  </c:pt>
                  <c:pt idx="6517">
                    <c:v>4dr SUV</c:v>
                  </c:pt>
                  <c:pt idx="6518">
                    <c:v>4dr SUV</c:v>
                  </c:pt>
                  <c:pt idx="6519">
                    <c:v>4dr SUV</c:v>
                  </c:pt>
                  <c:pt idx="6520">
                    <c:v>4dr SUV</c:v>
                  </c:pt>
                  <c:pt idx="6521">
                    <c:v>4dr SUV</c:v>
                  </c:pt>
                  <c:pt idx="6522">
                    <c:v>4dr SUV</c:v>
                  </c:pt>
                  <c:pt idx="6523">
                    <c:v>4dr SUV</c:v>
                  </c:pt>
                  <c:pt idx="6524">
                    <c:v>4dr SUV</c:v>
                  </c:pt>
                  <c:pt idx="6525">
                    <c:v>4dr SUV</c:v>
                  </c:pt>
                  <c:pt idx="6526">
                    <c:v>4dr SUV</c:v>
                  </c:pt>
                  <c:pt idx="6527">
                    <c:v>4dr SUV</c:v>
                  </c:pt>
                  <c:pt idx="6528">
                    <c:v>4dr SUV</c:v>
                  </c:pt>
                  <c:pt idx="6529">
                    <c:v>4dr SUV</c:v>
                  </c:pt>
                  <c:pt idx="6530">
                    <c:v>4dr SUV</c:v>
                  </c:pt>
                  <c:pt idx="6531">
                    <c:v>4dr SUV</c:v>
                  </c:pt>
                  <c:pt idx="6532">
                    <c:v>Coupe</c:v>
                  </c:pt>
                  <c:pt idx="6533">
                    <c:v>Coupe</c:v>
                  </c:pt>
                  <c:pt idx="6534">
                    <c:v>Coupe</c:v>
                  </c:pt>
                  <c:pt idx="6535">
                    <c:v>Convertible</c:v>
                  </c:pt>
                  <c:pt idx="6536">
                    <c:v>Coupe</c:v>
                  </c:pt>
                  <c:pt idx="6537">
                    <c:v>Coupe</c:v>
                  </c:pt>
                  <c:pt idx="6538">
                    <c:v>Convertible</c:v>
                  </c:pt>
                  <c:pt idx="6539">
                    <c:v>Sedan</c:v>
                  </c:pt>
                  <c:pt idx="6540">
                    <c:v>Sedan</c:v>
                  </c:pt>
                  <c:pt idx="6541">
                    <c:v>Sedan</c:v>
                  </c:pt>
                  <c:pt idx="6542">
                    <c:v>Sedan</c:v>
                  </c:pt>
                  <c:pt idx="6543">
                    <c:v>Sedan</c:v>
                  </c:pt>
                  <c:pt idx="6544">
                    <c:v>Sedan</c:v>
                  </c:pt>
                  <c:pt idx="6545">
                    <c:v>Sedan</c:v>
                  </c:pt>
                  <c:pt idx="6546">
                    <c:v>Sedan</c:v>
                  </c:pt>
                  <c:pt idx="6547">
                    <c:v>Sedan</c:v>
                  </c:pt>
                  <c:pt idx="6548">
                    <c:v>Sedan</c:v>
                  </c:pt>
                  <c:pt idx="6549">
                    <c:v>Sedan</c:v>
                  </c:pt>
                  <c:pt idx="6550">
                    <c:v>Coupe</c:v>
                  </c:pt>
                  <c:pt idx="6551">
                    <c:v>Sedan</c:v>
                  </c:pt>
                  <c:pt idx="6552">
                    <c:v>Sedan</c:v>
                  </c:pt>
                  <c:pt idx="6553">
                    <c:v>Sedan</c:v>
                  </c:pt>
                  <c:pt idx="6554">
                    <c:v>Sedan</c:v>
                  </c:pt>
                  <c:pt idx="6555">
                    <c:v>Sedan</c:v>
                  </c:pt>
                  <c:pt idx="6556">
                    <c:v>Sedan</c:v>
                  </c:pt>
                  <c:pt idx="6557">
                    <c:v>Coupe</c:v>
                  </c:pt>
                  <c:pt idx="6558">
                    <c:v>Convertible</c:v>
                  </c:pt>
                  <c:pt idx="6559">
                    <c:v>Convertible</c:v>
                  </c:pt>
                  <c:pt idx="6560">
                    <c:v>Coupe</c:v>
                  </c:pt>
                  <c:pt idx="6561">
                    <c:v>Convertible</c:v>
                  </c:pt>
                  <c:pt idx="6562">
                    <c:v>Coupe</c:v>
                  </c:pt>
                  <c:pt idx="6563">
                    <c:v>Sedan</c:v>
                  </c:pt>
                  <c:pt idx="6564">
                    <c:v>Sedan</c:v>
                  </c:pt>
                  <c:pt idx="6565">
                    <c:v>Sedan</c:v>
                  </c:pt>
                  <c:pt idx="6566">
                    <c:v>Sedan</c:v>
                  </c:pt>
                  <c:pt idx="6567">
                    <c:v>Sedan</c:v>
                  </c:pt>
                  <c:pt idx="6568">
                    <c:v>Sedan</c:v>
                  </c:pt>
                  <c:pt idx="6569">
                    <c:v>Sedan</c:v>
                  </c:pt>
                  <c:pt idx="6570">
                    <c:v>Sedan</c:v>
                  </c:pt>
                  <c:pt idx="6571">
                    <c:v>Convertible</c:v>
                  </c:pt>
                  <c:pt idx="6572">
                    <c:v>Coupe</c:v>
                  </c:pt>
                  <c:pt idx="6573">
                    <c:v>Convertible</c:v>
                  </c:pt>
                  <c:pt idx="6574">
                    <c:v>Coupe</c:v>
                  </c:pt>
                  <c:pt idx="6575">
                    <c:v>Coupe</c:v>
                  </c:pt>
                  <c:pt idx="6576">
                    <c:v>Convertible</c:v>
                  </c:pt>
                  <c:pt idx="6577">
                    <c:v>4dr SUV</c:v>
                  </c:pt>
                  <c:pt idx="6578">
                    <c:v>4dr SUV</c:v>
                  </c:pt>
                  <c:pt idx="6579">
                    <c:v>4dr SUV</c:v>
                  </c:pt>
                  <c:pt idx="6580">
                    <c:v>4dr SUV</c:v>
                  </c:pt>
                  <c:pt idx="6581">
                    <c:v>4dr SUV</c:v>
                  </c:pt>
                  <c:pt idx="6582">
                    <c:v>4dr SUV</c:v>
                  </c:pt>
                  <c:pt idx="6583">
                    <c:v>4dr SUV</c:v>
                  </c:pt>
                  <c:pt idx="6584">
                    <c:v>4dr SUV</c:v>
                  </c:pt>
                  <c:pt idx="6585">
                    <c:v>Wagon</c:v>
                  </c:pt>
                  <c:pt idx="6586">
                    <c:v>Wagon</c:v>
                  </c:pt>
                  <c:pt idx="6587">
                    <c:v>Wagon</c:v>
                  </c:pt>
                  <c:pt idx="6588">
                    <c:v>Wagon</c:v>
                  </c:pt>
                  <c:pt idx="6589">
                    <c:v>Wagon</c:v>
                  </c:pt>
                  <c:pt idx="6590">
                    <c:v>Wagon</c:v>
                  </c:pt>
                  <c:pt idx="6591">
                    <c:v>Wagon</c:v>
                  </c:pt>
                  <c:pt idx="6592">
                    <c:v>Wagon</c:v>
                  </c:pt>
                  <c:pt idx="6593">
                    <c:v>Wagon</c:v>
                  </c:pt>
                  <c:pt idx="6594">
                    <c:v>Wagon</c:v>
                  </c:pt>
                  <c:pt idx="6595">
                    <c:v>Wagon</c:v>
                  </c:pt>
                  <c:pt idx="6596">
                    <c:v>Wagon</c:v>
                  </c:pt>
                  <c:pt idx="6597">
                    <c:v>Wagon</c:v>
                  </c:pt>
                  <c:pt idx="6598">
                    <c:v>Wagon</c:v>
                  </c:pt>
                  <c:pt idx="6599">
                    <c:v>Wagon</c:v>
                  </c:pt>
                  <c:pt idx="6600">
                    <c:v>Wagon</c:v>
                  </c:pt>
                  <c:pt idx="6601">
                    <c:v>Sedan</c:v>
                  </c:pt>
                  <c:pt idx="6602">
                    <c:v>Sedan</c:v>
                  </c:pt>
                  <c:pt idx="6603">
                    <c:v>Sedan</c:v>
                  </c:pt>
                  <c:pt idx="6604">
                    <c:v>Sedan</c:v>
                  </c:pt>
                  <c:pt idx="6605">
                    <c:v>Sedan</c:v>
                  </c:pt>
                  <c:pt idx="6606">
                    <c:v>Sedan</c:v>
                  </c:pt>
                  <c:pt idx="6607">
                    <c:v>Sedan</c:v>
                  </c:pt>
                  <c:pt idx="6608">
                    <c:v>Sedan</c:v>
                  </c:pt>
                  <c:pt idx="6609">
                    <c:v>Sedan</c:v>
                  </c:pt>
                  <c:pt idx="6610">
                    <c:v>Sedan</c:v>
                  </c:pt>
                  <c:pt idx="6611">
                    <c:v>4dr Hatchback</c:v>
                  </c:pt>
                  <c:pt idx="6612">
                    <c:v>4dr Hatchback</c:v>
                  </c:pt>
                  <c:pt idx="6613">
                    <c:v>4dr Hatchback</c:v>
                  </c:pt>
                  <c:pt idx="6614">
                    <c:v>4dr Hatchback</c:v>
                  </c:pt>
                  <c:pt idx="6615">
                    <c:v>4dr Hatchback</c:v>
                  </c:pt>
                  <c:pt idx="6616">
                    <c:v>4dr Hatchback</c:v>
                  </c:pt>
                  <c:pt idx="6617">
                    <c:v>4dr Hatchback</c:v>
                  </c:pt>
                  <c:pt idx="6618">
                    <c:v>4dr Hatchback</c:v>
                  </c:pt>
                  <c:pt idx="6619">
                    <c:v>4dr Hatchback</c:v>
                  </c:pt>
                  <c:pt idx="6620">
                    <c:v>4dr Hatchback</c:v>
                  </c:pt>
                  <c:pt idx="6621">
                    <c:v>4dr Hatchback</c:v>
                  </c:pt>
                  <c:pt idx="6622">
                    <c:v>Sedan</c:v>
                  </c:pt>
                  <c:pt idx="6623">
                    <c:v>Sedan</c:v>
                  </c:pt>
                  <c:pt idx="6624">
                    <c:v>Sedan</c:v>
                  </c:pt>
                  <c:pt idx="6625">
                    <c:v>Sedan</c:v>
                  </c:pt>
                  <c:pt idx="6626">
                    <c:v>Sedan</c:v>
                  </c:pt>
                  <c:pt idx="6627">
                    <c:v>Sedan</c:v>
                  </c:pt>
                  <c:pt idx="6628">
                    <c:v>Sedan</c:v>
                  </c:pt>
                  <c:pt idx="6629">
                    <c:v>Sedan</c:v>
                  </c:pt>
                  <c:pt idx="6630">
                    <c:v>Sedan</c:v>
                  </c:pt>
                  <c:pt idx="6631">
                    <c:v>Sedan</c:v>
                  </c:pt>
                  <c:pt idx="6632">
                    <c:v>Sedan</c:v>
                  </c:pt>
                  <c:pt idx="6633">
                    <c:v>Sedan</c:v>
                  </c:pt>
                  <c:pt idx="6634">
                    <c:v>Sedan</c:v>
                  </c:pt>
                  <c:pt idx="6635">
                    <c:v>Sedan</c:v>
                  </c:pt>
                  <c:pt idx="6636">
                    <c:v>Sedan</c:v>
                  </c:pt>
                  <c:pt idx="6637">
                    <c:v>Sedan</c:v>
                  </c:pt>
                  <c:pt idx="6638">
                    <c:v>Sedan</c:v>
                  </c:pt>
                  <c:pt idx="6639">
                    <c:v>Sedan</c:v>
                  </c:pt>
                  <c:pt idx="6640">
                    <c:v>Sedan</c:v>
                  </c:pt>
                  <c:pt idx="6641">
                    <c:v>Crew Cab Pickup</c:v>
                  </c:pt>
                  <c:pt idx="6642">
                    <c:v>Crew Cab Pickup</c:v>
                  </c:pt>
                  <c:pt idx="6643">
                    <c:v>Crew Cab Pickup</c:v>
                  </c:pt>
                  <c:pt idx="6644">
                    <c:v>Crew Cab Pickup</c:v>
                  </c:pt>
                  <c:pt idx="6645">
                    <c:v>Crew Cab Pickup</c:v>
                  </c:pt>
                  <c:pt idx="6646">
                    <c:v>Crew Cab Pickup</c:v>
                  </c:pt>
                  <c:pt idx="6647">
                    <c:v>Crew Cab Pickup</c:v>
                  </c:pt>
                  <c:pt idx="6648">
                    <c:v>Crew Cab Pickup</c:v>
                  </c:pt>
                  <c:pt idx="6649">
                    <c:v>Crew Cab Pickup</c:v>
                  </c:pt>
                  <c:pt idx="6650">
                    <c:v>Crew Cab Pickup</c:v>
                  </c:pt>
                  <c:pt idx="6651">
                    <c:v>Coupe</c:v>
                  </c:pt>
                  <c:pt idx="6652">
                    <c:v>Coupe</c:v>
                  </c:pt>
                  <c:pt idx="6653">
                    <c:v>Coupe</c:v>
                  </c:pt>
                  <c:pt idx="6654">
                    <c:v>Coupe</c:v>
                  </c:pt>
                  <c:pt idx="6655">
                    <c:v>Coupe</c:v>
                  </c:pt>
                  <c:pt idx="6656">
                    <c:v>Coupe</c:v>
                  </c:pt>
                  <c:pt idx="6657">
                    <c:v>Coupe</c:v>
                  </c:pt>
                  <c:pt idx="6658">
                    <c:v>Coupe</c:v>
                  </c:pt>
                  <c:pt idx="6659">
                    <c:v>Coupe</c:v>
                  </c:pt>
                  <c:pt idx="6660">
                    <c:v>Coupe</c:v>
                  </c:pt>
                  <c:pt idx="6661">
                    <c:v>Coupe</c:v>
                  </c:pt>
                  <c:pt idx="6662">
                    <c:v>Coupe</c:v>
                  </c:pt>
                  <c:pt idx="6663">
                    <c:v>4dr Hatchback</c:v>
                  </c:pt>
                  <c:pt idx="6664">
                    <c:v>4dr Hatchback</c:v>
                  </c:pt>
                  <c:pt idx="6665">
                    <c:v>4dr Hatchback</c:v>
                  </c:pt>
                  <c:pt idx="6666">
                    <c:v>4dr Hatchback</c:v>
                  </c:pt>
                  <c:pt idx="6667">
                    <c:v>4dr Hatchback</c:v>
                  </c:pt>
                  <c:pt idx="6668">
                    <c:v>4dr Hatchback</c:v>
                  </c:pt>
                  <c:pt idx="6669">
                    <c:v>4dr Hatchback</c:v>
                  </c:pt>
                  <c:pt idx="6670">
                    <c:v>4dr Hatchback</c:v>
                  </c:pt>
                  <c:pt idx="6671">
                    <c:v>4dr Hatchback</c:v>
                  </c:pt>
                  <c:pt idx="6672">
                    <c:v>4dr Hatchback</c:v>
                  </c:pt>
                  <c:pt idx="6673">
                    <c:v>4dr Hatchback</c:v>
                  </c:pt>
                  <c:pt idx="6674">
                    <c:v>4dr Hatchback</c:v>
                  </c:pt>
                  <c:pt idx="6675">
                    <c:v>4dr Hatchback</c:v>
                  </c:pt>
                  <c:pt idx="6676">
                    <c:v>4dr Hatchback</c:v>
                  </c:pt>
                  <c:pt idx="6677">
                    <c:v>4dr Hatchback</c:v>
                  </c:pt>
                  <c:pt idx="6678">
                    <c:v>Sedan</c:v>
                  </c:pt>
                  <c:pt idx="6679">
                    <c:v>Sedan</c:v>
                  </c:pt>
                  <c:pt idx="6680">
                    <c:v>Sedan</c:v>
                  </c:pt>
                  <c:pt idx="6681">
                    <c:v>Sedan</c:v>
                  </c:pt>
                  <c:pt idx="6682">
                    <c:v>Sedan</c:v>
                  </c:pt>
                  <c:pt idx="6683">
                    <c:v>Sedan</c:v>
                  </c:pt>
                  <c:pt idx="6684">
                    <c:v>Sedan</c:v>
                  </c:pt>
                  <c:pt idx="6685">
                    <c:v>Sedan</c:v>
                  </c:pt>
                  <c:pt idx="6686">
                    <c:v>Sedan</c:v>
                  </c:pt>
                  <c:pt idx="6687">
                    <c:v>Sedan</c:v>
                  </c:pt>
                  <c:pt idx="6688">
                    <c:v>Sedan</c:v>
                  </c:pt>
                  <c:pt idx="6689">
                    <c:v>Sedan</c:v>
                  </c:pt>
                  <c:pt idx="6690">
                    <c:v>Sedan</c:v>
                  </c:pt>
                  <c:pt idx="6691">
                    <c:v>Sedan</c:v>
                  </c:pt>
                  <c:pt idx="6692">
                    <c:v>4dr Hatchback</c:v>
                  </c:pt>
                  <c:pt idx="6693">
                    <c:v>4dr Hatchback</c:v>
                  </c:pt>
                  <c:pt idx="6694">
                    <c:v>4dr Hatchback</c:v>
                  </c:pt>
                  <c:pt idx="6695">
                    <c:v>Sedan</c:v>
                  </c:pt>
                  <c:pt idx="6696">
                    <c:v>Sedan</c:v>
                  </c:pt>
                  <c:pt idx="6697">
                    <c:v>Sedan</c:v>
                  </c:pt>
                  <c:pt idx="6698">
                    <c:v>Sedan</c:v>
                  </c:pt>
                  <c:pt idx="6699">
                    <c:v>Convertible</c:v>
                  </c:pt>
                  <c:pt idx="6700">
                    <c:v>Convertible</c:v>
                  </c:pt>
                  <c:pt idx="6701">
                    <c:v>Convertible</c:v>
                  </c:pt>
                  <c:pt idx="6702">
                    <c:v>Sedan</c:v>
                  </c:pt>
                  <c:pt idx="6703">
                    <c:v>Sedan</c:v>
                  </c:pt>
                  <c:pt idx="6704">
                    <c:v>Coupe</c:v>
                  </c:pt>
                  <c:pt idx="6705">
                    <c:v>Convertible</c:v>
                  </c:pt>
                  <c:pt idx="6706">
                    <c:v>Coupe</c:v>
                  </c:pt>
                  <c:pt idx="6707">
                    <c:v>Coupe</c:v>
                  </c:pt>
                  <c:pt idx="6708">
                    <c:v>Convertible</c:v>
                  </c:pt>
                  <c:pt idx="6709">
                    <c:v>4dr SUV</c:v>
                  </c:pt>
                  <c:pt idx="6710">
                    <c:v>4dr SUV</c:v>
                  </c:pt>
                  <c:pt idx="6711">
                    <c:v>4dr SUV</c:v>
                  </c:pt>
                  <c:pt idx="6712">
                    <c:v>4dr SUV</c:v>
                  </c:pt>
                  <c:pt idx="6713">
                    <c:v>4dr SUV</c:v>
                  </c:pt>
                  <c:pt idx="6714">
                    <c:v>4dr SUV</c:v>
                  </c:pt>
                  <c:pt idx="6715">
                    <c:v>4dr SUV</c:v>
                  </c:pt>
                  <c:pt idx="6716">
                    <c:v>4dr SUV</c:v>
                  </c:pt>
                  <c:pt idx="6717">
                    <c:v>4dr SUV</c:v>
                  </c:pt>
                  <c:pt idx="6718">
                    <c:v>4dr SUV</c:v>
                  </c:pt>
                  <c:pt idx="6719">
                    <c:v>4dr SUV</c:v>
                  </c:pt>
                  <c:pt idx="6720">
                    <c:v>4dr SUV</c:v>
                  </c:pt>
                  <c:pt idx="6721">
                    <c:v>4dr SUV</c:v>
                  </c:pt>
                  <c:pt idx="6722">
                    <c:v>4dr SUV</c:v>
                  </c:pt>
                  <c:pt idx="6723">
                    <c:v>4dr SUV</c:v>
                  </c:pt>
                  <c:pt idx="6724">
                    <c:v>4dr SUV</c:v>
                  </c:pt>
                  <c:pt idx="6725">
                    <c:v>4dr SUV</c:v>
                  </c:pt>
                  <c:pt idx="6726">
                    <c:v>4dr SUV</c:v>
                  </c:pt>
                  <c:pt idx="6727">
                    <c:v>4dr SUV</c:v>
                  </c:pt>
                  <c:pt idx="6728">
                    <c:v>4dr SUV</c:v>
                  </c:pt>
                  <c:pt idx="6729">
                    <c:v>4dr SUV</c:v>
                  </c:pt>
                  <c:pt idx="6730">
                    <c:v>4dr SUV</c:v>
                  </c:pt>
                  <c:pt idx="6731">
                    <c:v>4dr SUV</c:v>
                  </c:pt>
                  <c:pt idx="6732">
                    <c:v>4dr SUV</c:v>
                  </c:pt>
                  <c:pt idx="6733">
                    <c:v>4dr SUV</c:v>
                  </c:pt>
                  <c:pt idx="6734">
                    <c:v>4dr SUV</c:v>
                  </c:pt>
                  <c:pt idx="6735">
                    <c:v>4dr SUV</c:v>
                  </c:pt>
                  <c:pt idx="6736">
                    <c:v>4dr SUV</c:v>
                  </c:pt>
                  <c:pt idx="6737">
                    <c:v>4dr SUV</c:v>
                  </c:pt>
                  <c:pt idx="6738">
                    <c:v>4dr SUV</c:v>
                  </c:pt>
                  <c:pt idx="6739">
                    <c:v>4dr SUV</c:v>
                  </c:pt>
                  <c:pt idx="6740">
                    <c:v>4dr SUV</c:v>
                  </c:pt>
                  <c:pt idx="6741">
                    <c:v>4dr SUV</c:v>
                  </c:pt>
                  <c:pt idx="6742">
                    <c:v>4dr SUV</c:v>
                  </c:pt>
                  <c:pt idx="6743">
                    <c:v>Passenger Minivan</c:v>
                  </c:pt>
                  <c:pt idx="6744">
                    <c:v>Cargo Minivan</c:v>
                  </c:pt>
                  <c:pt idx="6745">
                    <c:v>2dr Hatchback</c:v>
                  </c:pt>
                  <c:pt idx="6746">
                    <c:v>Sedan</c:v>
                  </c:pt>
                  <c:pt idx="6747">
                    <c:v>2dr Hatchback</c:v>
                  </c:pt>
                  <c:pt idx="6748">
                    <c:v>Sedan</c:v>
                  </c:pt>
                  <c:pt idx="6749">
                    <c:v>2dr Hatchback</c:v>
                  </c:pt>
                  <c:pt idx="6750">
                    <c:v>2dr Hatchback</c:v>
                  </c:pt>
                  <c:pt idx="6751">
                    <c:v>Sedan</c:v>
                  </c:pt>
                  <c:pt idx="6752">
                    <c:v>Regular Cab Pickup</c:v>
                  </c:pt>
                  <c:pt idx="6753">
                    <c:v>Regular Cab Pickup</c:v>
                  </c:pt>
                  <c:pt idx="6754">
                    <c:v>Extended Cab Pickup</c:v>
                  </c:pt>
                  <c:pt idx="6755">
                    <c:v>Regular Cab Pickup</c:v>
                  </c:pt>
                  <c:pt idx="6756">
                    <c:v>Regular Cab Pickup</c:v>
                  </c:pt>
                  <c:pt idx="6757">
                    <c:v>Sedan</c:v>
                  </c:pt>
                  <c:pt idx="6758">
                    <c:v>Sedan</c:v>
                  </c:pt>
                  <c:pt idx="6759">
                    <c:v>Sedan</c:v>
                  </c:pt>
                  <c:pt idx="6760">
                    <c:v>Sedan</c:v>
                  </c:pt>
                  <c:pt idx="6761">
                    <c:v>Sedan</c:v>
                  </c:pt>
                  <c:pt idx="6762">
                    <c:v>Sedan</c:v>
                  </c:pt>
                  <c:pt idx="6763">
                    <c:v>Sedan</c:v>
                  </c:pt>
                  <c:pt idx="6764">
                    <c:v>Sedan</c:v>
                  </c:pt>
                  <c:pt idx="6765">
                    <c:v>Sedan</c:v>
                  </c:pt>
                  <c:pt idx="6766">
                    <c:v>Sedan</c:v>
                  </c:pt>
                  <c:pt idx="6767">
                    <c:v>Sedan</c:v>
                  </c:pt>
                  <c:pt idx="6768">
                    <c:v>Sedan</c:v>
                  </c:pt>
                  <c:pt idx="6769">
                    <c:v>Sedan</c:v>
                  </c:pt>
                  <c:pt idx="6770">
                    <c:v>Sedan</c:v>
                  </c:pt>
                  <c:pt idx="6771">
                    <c:v>Sedan</c:v>
                  </c:pt>
                  <c:pt idx="6772">
                    <c:v>Sedan</c:v>
                  </c:pt>
                  <c:pt idx="6773">
                    <c:v>Sedan</c:v>
                  </c:pt>
                  <c:pt idx="6774">
                    <c:v>Sedan</c:v>
                  </c:pt>
                  <c:pt idx="6775">
                    <c:v>Sedan</c:v>
                  </c:pt>
                  <c:pt idx="6776">
                    <c:v>Sedan</c:v>
                  </c:pt>
                  <c:pt idx="6777">
                    <c:v>Sedan</c:v>
                  </c:pt>
                  <c:pt idx="6778">
                    <c:v>Sedan</c:v>
                  </c:pt>
                  <c:pt idx="6779">
                    <c:v>4dr Hatchback</c:v>
                  </c:pt>
                  <c:pt idx="6780">
                    <c:v>4dr Hatchback</c:v>
                  </c:pt>
                  <c:pt idx="6781">
                    <c:v>4dr Hatchback</c:v>
                  </c:pt>
                  <c:pt idx="6782">
                    <c:v>4dr Hatchback</c:v>
                  </c:pt>
                  <c:pt idx="6783">
                    <c:v>4dr Hatchback</c:v>
                  </c:pt>
                  <c:pt idx="6784">
                    <c:v>4dr Hatchback</c:v>
                  </c:pt>
                  <c:pt idx="6785">
                    <c:v>4dr Hatchback</c:v>
                  </c:pt>
                  <c:pt idx="6786">
                    <c:v>4dr Hatchback</c:v>
                  </c:pt>
                  <c:pt idx="6787">
                    <c:v>4dr Hatchback</c:v>
                  </c:pt>
                  <c:pt idx="6788">
                    <c:v>4dr Hatchback</c:v>
                  </c:pt>
                  <c:pt idx="6789">
                    <c:v>4dr Hatchback</c:v>
                  </c:pt>
                  <c:pt idx="6790">
                    <c:v>4dr Hatchback</c:v>
                  </c:pt>
                  <c:pt idx="6791">
                    <c:v>4dr Hatchback</c:v>
                  </c:pt>
                  <c:pt idx="6792">
                    <c:v>4dr Hatchback</c:v>
                  </c:pt>
                  <c:pt idx="6793">
                    <c:v>4dr SUV</c:v>
                  </c:pt>
                  <c:pt idx="6794">
                    <c:v>4dr SUV</c:v>
                  </c:pt>
                  <c:pt idx="6795">
                    <c:v>4dr SUV</c:v>
                  </c:pt>
                  <c:pt idx="6796">
                    <c:v>4dr SUV</c:v>
                  </c:pt>
                  <c:pt idx="6797">
                    <c:v>4dr SUV</c:v>
                  </c:pt>
                  <c:pt idx="6798">
                    <c:v>4dr SUV</c:v>
                  </c:pt>
                  <c:pt idx="6799">
                    <c:v>4dr SUV</c:v>
                  </c:pt>
                  <c:pt idx="6800">
                    <c:v>4dr SUV</c:v>
                  </c:pt>
                  <c:pt idx="6801">
                    <c:v>4dr SUV</c:v>
                  </c:pt>
                  <c:pt idx="6802">
                    <c:v>4dr SUV</c:v>
                  </c:pt>
                  <c:pt idx="6803">
                    <c:v>4dr SUV</c:v>
                  </c:pt>
                  <c:pt idx="6804">
                    <c:v>4dr SUV</c:v>
                  </c:pt>
                  <c:pt idx="6805">
                    <c:v>4dr SUV</c:v>
                  </c:pt>
                  <c:pt idx="6806">
                    <c:v>4dr SUV</c:v>
                  </c:pt>
                  <c:pt idx="6807">
                    <c:v>4dr SUV</c:v>
                  </c:pt>
                  <c:pt idx="6808">
                    <c:v>4dr SUV</c:v>
                  </c:pt>
                  <c:pt idx="6809">
                    <c:v>4dr SUV</c:v>
                  </c:pt>
                  <c:pt idx="6810">
                    <c:v>4dr SUV</c:v>
                  </c:pt>
                  <c:pt idx="6811">
                    <c:v>4dr SUV</c:v>
                  </c:pt>
                  <c:pt idx="6812">
                    <c:v>4dr SUV</c:v>
                  </c:pt>
                  <c:pt idx="6813">
                    <c:v>Sedan</c:v>
                  </c:pt>
                  <c:pt idx="6814">
                    <c:v>Sedan</c:v>
                  </c:pt>
                  <c:pt idx="6815">
                    <c:v>Sedan</c:v>
                  </c:pt>
                  <c:pt idx="6816">
                    <c:v>Sedan</c:v>
                  </c:pt>
                  <c:pt idx="6817">
                    <c:v>Sedan</c:v>
                  </c:pt>
                  <c:pt idx="6818">
                    <c:v>Sedan</c:v>
                  </c:pt>
                  <c:pt idx="6819">
                    <c:v>Sedan</c:v>
                  </c:pt>
                  <c:pt idx="6820">
                    <c:v>Sedan</c:v>
                  </c:pt>
                  <c:pt idx="6821">
                    <c:v>Sedan</c:v>
                  </c:pt>
                  <c:pt idx="6822">
                    <c:v>Wagon</c:v>
                  </c:pt>
                  <c:pt idx="6823">
                    <c:v>Wagon</c:v>
                  </c:pt>
                  <c:pt idx="6824">
                    <c:v>Wagon</c:v>
                  </c:pt>
                  <c:pt idx="6825">
                    <c:v>Wagon</c:v>
                  </c:pt>
                  <c:pt idx="6826">
                    <c:v>Wagon</c:v>
                  </c:pt>
                  <c:pt idx="6827">
                    <c:v>Wagon</c:v>
                  </c:pt>
                  <c:pt idx="6828">
                    <c:v>4dr SUV</c:v>
                  </c:pt>
                  <c:pt idx="6829">
                    <c:v>4dr SUV</c:v>
                  </c:pt>
                  <c:pt idx="6830">
                    <c:v>4dr SUV</c:v>
                  </c:pt>
                  <c:pt idx="6831">
                    <c:v>4dr SUV</c:v>
                  </c:pt>
                  <c:pt idx="6832">
                    <c:v>4dr SUV</c:v>
                  </c:pt>
                  <c:pt idx="6833">
                    <c:v>4dr SUV</c:v>
                  </c:pt>
                  <c:pt idx="6834">
                    <c:v>4dr SUV</c:v>
                  </c:pt>
                  <c:pt idx="6835">
                    <c:v>4dr SUV</c:v>
                  </c:pt>
                  <c:pt idx="6836">
                    <c:v>4dr SUV</c:v>
                  </c:pt>
                  <c:pt idx="6837">
                    <c:v>4dr SUV</c:v>
                  </c:pt>
                  <c:pt idx="6838">
                    <c:v>4dr SUV</c:v>
                  </c:pt>
                  <c:pt idx="6839">
                    <c:v>4dr SUV</c:v>
                  </c:pt>
                  <c:pt idx="6840">
                    <c:v>4dr SUV</c:v>
                  </c:pt>
                  <c:pt idx="6841">
                    <c:v>4dr SUV</c:v>
                  </c:pt>
                  <c:pt idx="6842">
                    <c:v>4dr SUV</c:v>
                  </c:pt>
                  <c:pt idx="6843">
                    <c:v>4dr SUV</c:v>
                  </c:pt>
                  <c:pt idx="6844">
                    <c:v>4dr SUV</c:v>
                  </c:pt>
                  <c:pt idx="6845">
                    <c:v>4dr SUV</c:v>
                  </c:pt>
                  <c:pt idx="6846">
                    <c:v>Sedan</c:v>
                  </c:pt>
                  <c:pt idx="6847">
                    <c:v>Sedan</c:v>
                  </c:pt>
                  <c:pt idx="6848">
                    <c:v>Sedan</c:v>
                  </c:pt>
                  <c:pt idx="6849">
                    <c:v>Sedan</c:v>
                  </c:pt>
                  <c:pt idx="6850">
                    <c:v>Sedan</c:v>
                  </c:pt>
                  <c:pt idx="6851">
                    <c:v>Sedan</c:v>
                  </c:pt>
                  <c:pt idx="6852">
                    <c:v>Sedan</c:v>
                  </c:pt>
                  <c:pt idx="6853">
                    <c:v>Sedan</c:v>
                  </c:pt>
                  <c:pt idx="6854">
                    <c:v>Sedan</c:v>
                  </c:pt>
                  <c:pt idx="6855">
                    <c:v>Sedan</c:v>
                  </c:pt>
                  <c:pt idx="6856">
                    <c:v>Sedan</c:v>
                  </c:pt>
                  <c:pt idx="6857">
                    <c:v>Sedan</c:v>
                  </c:pt>
                  <c:pt idx="6858">
                    <c:v>Sedan</c:v>
                  </c:pt>
                  <c:pt idx="6859">
                    <c:v>Sedan</c:v>
                  </c:pt>
                  <c:pt idx="6860">
                    <c:v>Sedan</c:v>
                  </c:pt>
                  <c:pt idx="6861">
                    <c:v>Sedan</c:v>
                  </c:pt>
                  <c:pt idx="6862">
                    <c:v>Sedan</c:v>
                  </c:pt>
                  <c:pt idx="6863">
                    <c:v>Sedan</c:v>
                  </c:pt>
                  <c:pt idx="6864">
                    <c:v>Sedan</c:v>
                  </c:pt>
                  <c:pt idx="6865">
                    <c:v>Sedan</c:v>
                  </c:pt>
                  <c:pt idx="6866">
                    <c:v>Sedan</c:v>
                  </c:pt>
                  <c:pt idx="6867">
                    <c:v>4dr SUV</c:v>
                  </c:pt>
                  <c:pt idx="6868">
                    <c:v>Sedan</c:v>
                  </c:pt>
                  <c:pt idx="6869">
                    <c:v>Sedan</c:v>
                  </c:pt>
                  <c:pt idx="6870">
                    <c:v>Sedan</c:v>
                  </c:pt>
                  <c:pt idx="6871">
                    <c:v>Sedan</c:v>
                  </c:pt>
                  <c:pt idx="6872">
                    <c:v>Sedan</c:v>
                  </c:pt>
                  <c:pt idx="6873">
                    <c:v>Sedan</c:v>
                  </c:pt>
                  <c:pt idx="6874">
                    <c:v>Passenger Minivan</c:v>
                  </c:pt>
                  <c:pt idx="6875">
                    <c:v>Passenger Minivan</c:v>
                  </c:pt>
                  <c:pt idx="6876">
                    <c:v>Passenger Minivan</c:v>
                  </c:pt>
                  <c:pt idx="6877">
                    <c:v>Passenger Minivan</c:v>
                  </c:pt>
                  <c:pt idx="6878">
                    <c:v>Passenger Minivan</c:v>
                  </c:pt>
                  <c:pt idx="6879">
                    <c:v>Passenger Minivan</c:v>
                  </c:pt>
                  <c:pt idx="6880">
                    <c:v>Passenger Minivan</c:v>
                  </c:pt>
                  <c:pt idx="6881">
                    <c:v>Passenger Minivan</c:v>
                  </c:pt>
                  <c:pt idx="6882">
                    <c:v>Passenger Minivan</c:v>
                  </c:pt>
                  <c:pt idx="6883">
                    <c:v>Passenger Minivan</c:v>
                  </c:pt>
                  <c:pt idx="6884">
                    <c:v>Passenger Minivan</c:v>
                  </c:pt>
                  <c:pt idx="6885">
                    <c:v>Passenger Minivan</c:v>
                  </c:pt>
                  <c:pt idx="6886">
                    <c:v>Passenger Minivan</c:v>
                  </c:pt>
                  <c:pt idx="6887">
                    <c:v>Passenger Minivan</c:v>
                  </c:pt>
                  <c:pt idx="6888">
                    <c:v>Passenger Minivan</c:v>
                  </c:pt>
                  <c:pt idx="6889">
                    <c:v>Passenger Minivan</c:v>
                  </c:pt>
                  <c:pt idx="6890">
                    <c:v>Passenger Minivan</c:v>
                  </c:pt>
                  <c:pt idx="6891">
                    <c:v>Passenger Minivan</c:v>
                  </c:pt>
                  <c:pt idx="6892">
                    <c:v>Passenger Minivan</c:v>
                  </c:pt>
                  <c:pt idx="6893">
                    <c:v>Coupe</c:v>
                  </c:pt>
                  <c:pt idx="6894">
                    <c:v>Coupe</c:v>
                  </c:pt>
                  <c:pt idx="6895">
                    <c:v>Coupe</c:v>
                  </c:pt>
                  <c:pt idx="6896">
                    <c:v>Coupe</c:v>
                  </c:pt>
                  <c:pt idx="6897">
                    <c:v>Coupe</c:v>
                  </c:pt>
                  <c:pt idx="6898">
                    <c:v>Coupe</c:v>
                  </c:pt>
                  <c:pt idx="6899">
                    <c:v>Coupe</c:v>
                  </c:pt>
                  <c:pt idx="6900">
                    <c:v>Coupe</c:v>
                  </c:pt>
                  <c:pt idx="6901">
                    <c:v>Coupe</c:v>
                  </c:pt>
                  <c:pt idx="6902">
                    <c:v>Coupe</c:v>
                  </c:pt>
                  <c:pt idx="6903">
                    <c:v>Coupe</c:v>
                  </c:pt>
                  <c:pt idx="6904">
                    <c:v>4dr SUV</c:v>
                  </c:pt>
                  <c:pt idx="6905">
                    <c:v>4dr SUV</c:v>
                  </c:pt>
                  <c:pt idx="6906">
                    <c:v>4dr SUV</c:v>
                  </c:pt>
                  <c:pt idx="6907">
                    <c:v>4dr SUV</c:v>
                  </c:pt>
                  <c:pt idx="6908">
                    <c:v>4dr SUV</c:v>
                  </c:pt>
                  <c:pt idx="6909">
                    <c:v>4dr SUV</c:v>
                  </c:pt>
                  <c:pt idx="6910">
                    <c:v>4dr SUV</c:v>
                  </c:pt>
                  <c:pt idx="6911">
                    <c:v>4dr SUV</c:v>
                  </c:pt>
                  <c:pt idx="6912">
                    <c:v>4dr SUV</c:v>
                  </c:pt>
                  <c:pt idx="6913">
                    <c:v>4dr SUV</c:v>
                  </c:pt>
                  <c:pt idx="6914">
                    <c:v>4dr SUV</c:v>
                  </c:pt>
                  <c:pt idx="6915">
                    <c:v>4dr SUV</c:v>
                  </c:pt>
                  <c:pt idx="6916">
                    <c:v>4dr SUV</c:v>
                  </c:pt>
                  <c:pt idx="6917">
                    <c:v>4dr SUV</c:v>
                  </c:pt>
                  <c:pt idx="6918">
                    <c:v>4dr SUV</c:v>
                  </c:pt>
                  <c:pt idx="6919">
                    <c:v>4dr SUV</c:v>
                  </c:pt>
                  <c:pt idx="6920">
                    <c:v>4dr SUV</c:v>
                  </c:pt>
                  <c:pt idx="6921">
                    <c:v>4dr SUV</c:v>
                  </c:pt>
                  <c:pt idx="6922">
                    <c:v>4dr SUV</c:v>
                  </c:pt>
                  <c:pt idx="6923">
                    <c:v>4dr SUV</c:v>
                  </c:pt>
                  <c:pt idx="6924">
                    <c:v>4dr SUV</c:v>
                  </c:pt>
                  <c:pt idx="6925">
                    <c:v>4dr SUV</c:v>
                  </c:pt>
                  <c:pt idx="6926">
                    <c:v>4dr SUV</c:v>
                  </c:pt>
                  <c:pt idx="6927">
                    <c:v>Coupe</c:v>
                  </c:pt>
                  <c:pt idx="6928">
                    <c:v>Coupe</c:v>
                  </c:pt>
                  <c:pt idx="6929">
                    <c:v>Passenger Minivan</c:v>
                  </c:pt>
                  <c:pt idx="6930">
                    <c:v>Passenger Minivan</c:v>
                  </c:pt>
                  <c:pt idx="6931">
                    <c:v>Passenger Minivan</c:v>
                  </c:pt>
                  <c:pt idx="6932">
                    <c:v>Passenger Minivan</c:v>
                  </c:pt>
                  <c:pt idx="6933">
                    <c:v>Passenger Minivan</c:v>
                  </c:pt>
                  <c:pt idx="6934">
                    <c:v>Passenger Minivan</c:v>
                  </c:pt>
                  <c:pt idx="6935">
                    <c:v>Passenger Minivan</c:v>
                  </c:pt>
                  <c:pt idx="6936">
                    <c:v>Passenger Minivan</c:v>
                  </c:pt>
                  <c:pt idx="6937">
                    <c:v>Convertible</c:v>
                  </c:pt>
                  <c:pt idx="6938">
                    <c:v>Convertible</c:v>
                  </c:pt>
                  <c:pt idx="6939">
                    <c:v>Convertible</c:v>
                  </c:pt>
                  <c:pt idx="6940">
                    <c:v>Convertible</c:v>
                  </c:pt>
                  <c:pt idx="6941">
                    <c:v>Convertible</c:v>
                  </c:pt>
                  <c:pt idx="6942">
                    <c:v>Convertible</c:v>
                  </c:pt>
                  <c:pt idx="6943">
                    <c:v>Coupe</c:v>
                  </c:pt>
                  <c:pt idx="6944">
                    <c:v>Coupe</c:v>
                  </c:pt>
                  <c:pt idx="6945">
                    <c:v>Coupe</c:v>
                  </c:pt>
                  <c:pt idx="6946">
                    <c:v>Coupe</c:v>
                  </c:pt>
                  <c:pt idx="6947">
                    <c:v>Coupe</c:v>
                  </c:pt>
                  <c:pt idx="6948">
                    <c:v>Coupe</c:v>
                  </c:pt>
                  <c:pt idx="6949">
                    <c:v>Sedan</c:v>
                  </c:pt>
                  <c:pt idx="6950">
                    <c:v>Sedan</c:v>
                  </c:pt>
                  <c:pt idx="6951">
                    <c:v>Sedan</c:v>
                  </c:pt>
                  <c:pt idx="6952">
                    <c:v>Sedan</c:v>
                  </c:pt>
                  <c:pt idx="6953">
                    <c:v>Convertible SUV</c:v>
                  </c:pt>
                  <c:pt idx="6954">
                    <c:v>Convertible SUV</c:v>
                  </c:pt>
                  <c:pt idx="6955">
                    <c:v>Convertible SUV</c:v>
                  </c:pt>
                  <c:pt idx="6956">
                    <c:v>4dr SUV</c:v>
                  </c:pt>
                  <c:pt idx="6957">
                    <c:v>4dr SUV</c:v>
                  </c:pt>
                  <c:pt idx="6958">
                    <c:v>4dr SUV</c:v>
                  </c:pt>
                  <c:pt idx="6959">
                    <c:v>4dr SUV</c:v>
                  </c:pt>
                  <c:pt idx="6960">
                    <c:v>4dr SUV</c:v>
                  </c:pt>
                  <c:pt idx="6961">
                    <c:v>4dr SUV</c:v>
                  </c:pt>
                  <c:pt idx="6962">
                    <c:v>4dr SUV</c:v>
                  </c:pt>
                  <c:pt idx="6963">
                    <c:v>4dr SUV</c:v>
                  </c:pt>
                  <c:pt idx="6964">
                    <c:v>4dr SUV</c:v>
                  </c:pt>
                  <c:pt idx="6965">
                    <c:v>4dr SUV</c:v>
                  </c:pt>
                  <c:pt idx="6966">
                    <c:v>4dr SUV</c:v>
                  </c:pt>
                  <c:pt idx="6967">
                    <c:v>4dr SUV</c:v>
                  </c:pt>
                  <c:pt idx="6968">
                    <c:v>4dr SUV</c:v>
                  </c:pt>
                  <c:pt idx="6969">
                    <c:v>4dr SUV</c:v>
                  </c:pt>
                  <c:pt idx="6970">
                    <c:v>4dr SUV</c:v>
                  </c:pt>
                  <c:pt idx="6971">
                    <c:v>4dr SUV</c:v>
                  </c:pt>
                  <c:pt idx="6972">
                    <c:v>4dr SUV</c:v>
                  </c:pt>
                  <c:pt idx="6973">
                    <c:v>4dr SUV</c:v>
                  </c:pt>
                  <c:pt idx="6974">
                    <c:v>4dr SUV</c:v>
                  </c:pt>
                  <c:pt idx="6975">
                    <c:v>4dr SUV</c:v>
                  </c:pt>
                  <c:pt idx="6976">
                    <c:v>4dr SUV</c:v>
                  </c:pt>
                  <c:pt idx="6977">
                    <c:v>4dr SUV</c:v>
                  </c:pt>
                  <c:pt idx="6978">
                    <c:v>4dr SUV</c:v>
                  </c:pt>
                  <c:pt idx="6979">
                    <c:v>4dr SUV</c:v>
                  </c:pt>
                  <c:pt idx="6980">
                    <c:v>4dr SUV</c:v>
                  </c:pt>
                  <c:pt idx="6981">
                    <c:v>4dr SUV</c:v>
                  </c:pt>
                  <c:pt idx="6982">
                    <c:v>4dr SUV</c:v>
                  </c:pt>
                  <c:pt idx="6983">
                    <c:v>4dr SUV</c:v>
                  </c:pt>
                  <c:pt idx="6984">
                    <c:v>Coupe</c:v>
                  </c:pt>
                  <c:pt idx="6985">
                    <c:v>Convertible</c:v>
                  </c:pt>
                  <c:pt idx="6986">
                    <c:v>Coupe</c:v>
                  </c:pt>
                  <c:pt idx="6987">
                    <c:v>Convertible</c:v>
                  </c:pt>
                  <c:pt idx="6988">
                    <c:v>Convertible</c:v>
                  </c:pt>
                  <c:pt idx="6989">
                    <c:v>Coupe</c:v>
                  </c:pt>
                  <c:pt idx="6990">
                    <c:v>Coupe</c:v>
                  </c:pt>
                  <c:pt idx="6991">
                    <c:v>Convertible</c:v>
                  </c:pt>
                  <c:pt idx="6992">
                    <c:v>Coupe</c:v>
                  </c:pt>
                  <c:pt idx="6993">
                    <c:v>Convertible</c:v>
                  </c:pt>
                  <c:pt idx="6994">
                    <c:v>Coupe</c:v>
                  </c:pt>
                  <c:pt idx="6995">
                    <c:v>Coupe</c:v>
                  </c:pt>
                  <c:pt idx="6996">
                    <c:v>Convertible</c:v>
                  </c:pt>
                  <c:pt idx="6997">
                    <c:v>Coupe</c:v>
                  </c:pt>
                  <c:pt idx="6998">
                    <c:v>Convertible</c:v>
                  </c:pt>
                  <c:pt idx="6999">
                    <c:v>Convertible</c:v>
                  </c:pt>
                  <c:pt idx="7000">
                    <c:v>Convertible</c:v>
                  </c:pt>
                  <c:pt idx="7001">
                    <c:v>Convertible</c:v>
                  </c:pt>
                  <c:pt idx="7002">
                    <c:v>Coupe</c:v>
                  </c:pt>
                  <c:pt idx="7003">
                    <c:v>Coupe</c:v>
                  </c:pt>
                  <c:pt idx="7004">
                    <c:v>Coupe</c:v>
                  </c:pt>
                  <c:pt idx="7005">
                    <c:v>Coupe</c:v>
                  </c:pt>
                  <c:pt idx="7006">
                    <c:v>Coupe</c:v>
                  </c:pt>
                  <c:pt idx="7007">
                    <c:v>Coupe</c:v>
                  </c:pt>
                  <c:pt idx="7008">
                    <c:v>Coupe</c:v>
                  </c:pt>
                  <c:pt idx="7009">
                    <c:v>Coupe</c:v>
                  </c:pt>
                  <c:pt idx="7010">
                    <c:v>Coupe</c:v>
                  </c:pt>
                  <c:pt idx="7011">
                    <c:v>Convertible</c:v>
                  </c:pt>
                  <c:pt idx="7012">
                    <c:v>Coupe</c:v>
                  </c:pt>
                  <c:pt idx="7013">
                    <c:v>Convertible</c:v>
                  </c:pt>
                  <c:pt idx="7014">
                    <c:v>Convertible</c:v>
                  </c:pt>
                  <c:pt idx="7015">
                    <c:v>Coupe</c:v>
                  </c:pt>
                  <c:pt idx="7016">
                    <c:v>Coupe</c:v>
                  </c:pt>
                  <c:pt idx="7017">
                    <c:v>Coupe</c:v>
                  </c:pt>
                  <c:pt idx="7018">
                    <c:v>Coupe</c:v>
                  </c:pt>
                  <c:pt idx="7019">
                    <c:v>Convertible</c:v>
                  </c:pt>
                  <c:pt idx="7020">
                    <c:v>Coupe</c:v>
                  </c:pt>
                  <c:pt idx="7021">
                    <c:v>Convertible</c:v>
                  </c:pt>
                  <c:pt idx="7022">
                    <c:v>Coupe</c:v>
                  </c:pt>
                  <c:pt idx="7023">
                    <c:v>2dr Hatchback</c:v>
                  </c:pt>
                  <c:pt idx="7024">
                    <c:v>2dr Hatchback</c:v>
                  </c:pt>
                  <c:pt idx="7025">
                    <c:v>2dr Hatchback</c:v>
                  </c:pt>
                  <c:pt idx="7026">
                    <c:v>2dr Hatchback</c:v>
                  </c:pt>
                  <c:pt idx="7027">
                    <c:v>2dr Hatchback</c:v>
                  </c:pt>
                  <c:pt idx="7028">
                    <c:v>2dr Hatchback</c:v>
                  </c:pt>
                  <c:pt idx="7029">
                    <c:v>Convertible</c:v>
                  </c:pt>
                  <c:pt idx="7030">
                    <c:v>Convertible</c:v>
                  </c:pt>
                  <c:pt idx="7031">
                    <c:v>Convertible</c:v>
                  </c:pt>
                  <c:pt idx="7032">
                    <c:v>Convertible</c:v>
                  </c:pt>
                  <c:pt idx="7033">
                    <c:v>Convertible</c:v>
                  </c:pt>
                  <c:pt idx="7034">
                    <c:v>Convertible</c:v>
                  </c:pt>
                  <c:pt idx="7035">
                    <c:v>Convertible</c:v>
                  </c:pt>
                  <c:pt idx="7036">
                    <c:v>Convertible</c:v>
                  </c:pt>
                  <c:pt idx="7037">
                    <c:v>Convertible</c:v>
                  </c:pt>
                  <c:pt idx="7038">
                    <c:v>Convertible</c:v>
                  </c:pt>
                  <c:pt idx="7039">
                    <c:v>Convertible</c:v>
                  </c:pt>
                  <c:pt idx="7040">
                    <c:v>Convertible</c:v>
                  </c:pt>
                  <c:pt idx="7041">
                    <c:v>Convertible</c:v>
                  </c:pt>
                  <c:pt idx="7042">
                    <c:v>Convertible</c:v>
                  </c:pt>
                  <c:pt idx="7043">
                    <c:v>Convertible</c:v>
                  </c:pt>
                  <c:pt idx="7044">
                    <c:v>Convertible</c:v>
                  </c:pt>
                  <c:pt idx="7045">
                    <c:v>Convertible</c:v>
                  </c:pt>
                  <c:pt idx="7046">
                    <c:v>Convertible</c:v>
                  </c:pt>
                  <c:pt idx="7047">
                    <c:v>Convertible</c:v>
                  </c:pt>
                  <c:pt idx="7048">
                    <c:v>Convertible</c:v>
                  </c:pt>
                  <c:pt idx="7049">
                    <c:v>Convertible</c:v>
                  </c:pt>
                  <c:pt idx="7050">
                    <c:v>Convertible</c:v>
                  </c:pt>
                  <c:pt idx="7051">
                    <c:v>Convertible</c:v>
                  </c:pt>
                  <c:pt idx="7052">
                    <c:v>Convertible</c:v>
                  </c:pt>
                  <c:pt idx="7053">
                    <c:v>Convertible</c:v>
                  </c:pt>
                  <c:pt idx="7054">
                    <c:v>Convertible</c:v>
                  </c:pt>
                  <c:pt idx="7055">
                    <c:v>Convertible</c:v>
                  </c:pt>
                  <c:pt idx="7056">
                    <c:v>Convertible</c:v>
                  </c:pt>
                  <c:pt idx="7057">
                    <c:v>Coupe</c:v>
                  </c:pt>
                  <c:pt idx="7058">
                    <c:v>Coupe</c:v>
                  </c:pt>
                  <c:pt idx="7059">
                    <c:v>Coupe</c:v>
                  </c:pt>
                  <c:pt idx="7060">
                    <c:v>Coupe</c:v>
                  </c:pt>
                  <c:pt idx="7061">
                    <c:v>Coupe</c:v>
                  </c:pt>
                  <c:pt idx="7062">
                    <c:v>Coupe</c:v>
                  </c:pt>
                  <c:pt idx="7063">
                    <c:v>Coupe</c:v>
                  </c:pt>
                  <c:pt idx="7064">
                    <c:v>2dr SUV</c:v>
                  </c:pt>
                  <c:pt idx="7065">
                    <c:v>2dr SUV</c:v>
                  </c:pt>
                  <c:pt idx="7066">
                    <c:v>2dr SUV</c:v>
                  </c:pt>
                  <c:pt idx="7067">
                    <c:v>2dr SUV</c:v>
                  </c:pt>
                  <c:pt idx="7068">
                    <c:v>2dr SUV</c:v>
                  </c:pt>
                  <c:pt idx="7069">
                    <c:v>2dr SUV</c:v>
                  </c:pt>
                  <c:pt idx="7070">
                    <c:v>2dr SUV</c:v>
                  </c:pt>
                  <c:pt idx="7071">
                    <c:v>2dr SUV</c:v>
                  </c:pt>
                  <c:pt idx="7072">
                    <c:v>2dr SUV</c:v>
                  </c:pt>
                  <c:pt idx="7073">
                    <c:v>2dr SUV</c:v>
                  </c:pt>
                  <c:pt idx="7074">
                    <c:v>2dr SUV</c:v>
                  </c:pt>
                  <c:pt idx="7075">
                    <c:v>2dr SUV</c:v>
                  </c:pt>
                  <c:pt idx="7076">
                    <c:v>4dr SUV</c:v>
                  </c:pt>
                  <c:pt idx="7077">
                    <c:v>4dr SUV</c:v>
                  </c:pt>
                  <c:pt idx="7078">
                    <c:v>4dr SUV</c:v>
                  </c:pt>
                  <c:pt idx="7079">
                    <c:v>4dr SUV</c:v>
                  </c:pt>
                  <c:pt idx="7080">
                    <c:v>4dr SUV</c:v>
                  </c:pt>
                  <c:pt idx="7081">
                    <c:v>4dr SUV</c:v>
                  </c:pt>
                  <c:pt idx="7082">
                    <c:v>4dr SUV</c:v>
                  </c:pt>
                  <c:pt idx="7083">
                    <c:v>4dr SUV</c:v>
                  </c:pt>
                  <c:pt idx="7084">
                    <c:v>4dr SUV</c:v>
                  </c:pt>
                  <c:pt idx="7085">
                    <c:v>4dr SUV</c:v>
                  </c:pt>
                  <c:pt idx="7086">
                    <c:v>4dr SUV</c:v>
                  </c:pt>
                  <c:pt idx="7087">
                    <c:v>4dr SUV</c:v>
                  </c:pt>
                  <c:pt idx="7088">
                    <c:v>4dr SUV</c:v>
                  </c:pt>
                  <c:pt idx="7089">
                    <c:v>4dr SUV</c:v>
                  </c:pt>
                  <c:pt idx="7090">
                    <c:v>4dr SUV</c:v>
                  </c:pt>
                  <c:pt idx="7091">
                    <c:v>4dr SUV</c:v>
                  </c:pt>
                  <c:pt idx="7092">
                    <c:v>4dr SUV</c:v>
                  </c:pt>
                  <c:pt idx="7093">
                    <c:v>4dr SUV</c:v>
                  </c:pt>
                  <c:pt idx="7094">
                    <c:v>4dr SUV</c:v>
                  </c:pt>
                  <c:pt idx="7095">
                    <c:v>4dr SUV</c:v>
                  </c:pt>
                  <c:pt idx="7096">
                    <c:v>Sedan</c:v>
                  </c:pt>
                  <c:pt idx="7097">
                    <c:v>Sedan</c:v>
                  </c:pt>
                  <c:pt idx="7098">
                    <c:v>Sedan</c:v>
                  </c:pt>
                  <c:pt idx="7099">
                    <c:v>Sedan</c:v>
                  </c:pt>
                  <c:pt idx="7100">
                    <c:v>Sedan</c:v>
                  </c:pt>
                  <c:pt idx="7101">
                    <c:v>Sedan</c:v>
                  </c:pt>
                  <c:pt idx="7102">
                    <c:v>Sedan</c:v>
                  </c:pt>
                  <c:pt idx="7103">
                    <c:v>Sedan</c:v>
                  </c:pt>
                  <c:pt idx="7104">
                    <c:v>Sedan</c:v>
                  </c:pt>
                  <c:pt idx="7105">
                    <c:v>Sedan</c:v>
                  </c:pt>
                  <c:pt idx="7106">
                    <c:v>Sedan</c:v>
                  </c:pt>
                  <c:pt idx="7107">
                    <c:v>Sedan</c:v>
                  </c:pt>
                  <c:pt idx="7108">
                    <c:v>Sedan</c:v>
                  </c:pt>
                  <c:pt idx="7109">
                    <c:v>Coupe</c:v>
                  </c:pt>
                  <c:pt idx="7110">
                    <c:v>Coupe</c:v>
                  </c:pt>
                  <c:pt idx="7111">
                    <c:v>Sedan</c:v>
                  </c:pt>
                  <c:pt idx="7112">
                    <c:v>Coupe</c:v>
                  </c:pt>
                  <c:pt idx="7113">
                    <c:v>Sedan</c:v>
                  </c:pt>
                  <c:pt idx="7114">
                    <c:v>Sedan</c:v>
                  </c:pt>
                  <c:pt idx="7115">
                    <c:v>Sedan</c:v>
                  </c:pt>
                  <c:pt idx="7116">
                    <c:v>Sedan</c:v>
                  </c:pt>
                  <c:pt idx="7117">
                    <c:v>Sedan</c:v>
                  </c:pt>
                  <c:pt idx="7118">
                    <c:v>2dr Hatchback</c:v>
                  </c:pt>
                  <c:pt idx="7119">
                    <c:v>2dr Hatchback</c:v>
                  </c:pt>
                  <c:pt idx="7120">
                    <c:v>2dr Hatchback</c:v>
                  </c:pt>
                  <c:pt idx="7121">
                    <c:v>Convertible</c:v>
                  </c:pt>
                  <c:pt idx="7122">
                    <c:v>2dr Hatchback</c:v>
                  </c:pt>
                  <c:pt idx="7123">
                    <c:v>2dr Hatchback</c:v>
                  </c:pt>
                  <c:pt idx="7124">
                    <c:v>2dr Hatchback</c:v>
                  </c:pt>
                  <c:pt idx="7125">
                    <c:v>Convertible</c:v>
                  </c:pt>
                  <c:pt idx="7126">
                    <c:v>2dr Hatchback</c:v>
                  </c:pt>
                  <c:pt idx="7127">
                    <c:v>Convertible</c:v>
                  </c:pt>
                  <c:pt idx="7128">
                    <c:v>Convertible</c:v>
                  </c:pt>
                  <c:pt idx="7129">
                    <c:v>2dr Hatchback</c:v>
                  </c:pt>
                  <c:pt idx="7130">
                    <c:v>Convertible</c:v>
                  </c:pt>
                  <c:pt idx="7131">
                    <c:v>2dr Hatchback</c:v>
                  </c:pt>
                  <c:pt idx="7132">
                    <c:v>2dr Hatchback</c:v>
                  </c:pt>
                  <c:pt idx="7133">
                    <c:v>Convertible</c:v>
                  </c:pt>
                  <c:pt idx="7134">
                    <c:v>Convertible</c:v>
                  </c:pt>
                  <c:pt idx="7135">
                    <c:v>Convertible</c:v>
                  </c:pt>
                  <c:pt idx="7136">
                    <c:v>2dr Hatchback</c:v>
                  </c:pt>
                  <c:pt idx="7137">
                    <c:v>2dr Hatchback</c:v>
                  </c:pt>
                  <c:pt idx="7138">
                    <c:v>Convertible</c:v>
                  </c:pt>
                  <c:pt idx="7139">
                    <c:v>2dr Hatchback</c:v>
                  </c:pt>
                  <c:pt idx="7140">
                    <c:v>2dr Hatchback</c:v>
                  </c:pt>
                  <c:pt idx="7141">
                    <c:v>Convertible</c:v>
                  </c:pt>
                  <c:pt idx="7142">
                    <c:v>2dr Hatchback</c:v>
                  </c:pt>
                  <c:pt idx="7143">
                    <c:v>Convertible</c:v>
                  </c:pt>
                  <c:pt idx="7144">
                    <c:v>2dr Hatchback</c:v>
                  </c:pt>
                  <c:pt idx="7145">
                    <c:v>2dr Hatchback</c:v>
                  </c:pt>
                  <c:pt idx="7146">
                    <c:v>2dr Hatchback</c:v>
                  </c:pt>
                  <c:pt idx="7147">
                    <c:v>2dr Hatchback</c:v>
                  </c:pt>
                  <c:pt idx="7148">
                    <c:v>Convertible</c:v>
                  </c:pt>
                  <c:pt idx="7149">
                    <c:v>2dr Hatchback</c:v>
                  </c:pt>
                  <c:pt idx="7150">
                    <c:v>Convertible</c:v>
                  </c:pt>
                  <c:pt idx="7151">
                    <c:v>2dr Hatchback</c:v>
                  </c:pt>
                  <c:pt idx="7152">
                    <c:v>2dr Hatchback</c:v>
                  </c:pt>
                  <c:pt idx="7153">
                    <c:v>Convertible</c:v>
                  </c:pt>
                  <c:pt idx="7154">
                    <c:v>Sedan</c:v>
                  </c:pt>
                  <c:pt idx="7155">
                    <c:v>Sedan</c:v>
                  </c:pt>
                  <c:pt idx="7156">
                    <c:v>Sedan</c:v>
                  </c:pt>
                  <c:pt idx="7157">
                    <c:v>Sedan</c:v>
                  </c:pt>
                  <c:pt idx="7158">
                    <c:v>Sedan</c:v>
                  </c:pt>
                  <c:pt idx="7159">
                    <c:v>Sedan</c:v>
                  </c:pt>
                  <c:pt idx="7160">
                    <c:v>Sedan</c:v>
                  </c:pt>
                  <c:pt idx="7161">
                    <c:v>Sedan</c:v>
                  </c:pt>
                  <c:pt idx="7162">
                    <c:v>Sedan</c:v>
                  </c:pt>
                  <c:pt idx="7163">
                    <c:v>Sedan</c:v>
                  </c:pt>
                  <c:pt idx="7164">
                    <c:v>4dr SUV</c:v>
                  </c:pt>
                  <c:pt idx="7165">
                    <c:v>4dr SUV</c:v>
                  </c:pt>
                  <c:pt idx="7166">
                    <c:v>4dr SUV</c:v>
                  </c:pt>
                  <c:pt idx="7167">
                    <c:v>4dr SUV</c:v>
                  </c:pt>
                  <c:pt idx="7168">
                    <c:v>4dr SUV</c:v>
                  </c:pt>
                  <c:pt idx="7169">
                    <c:v>4dr SUV</c:v>
                  </c:pt>
                  <c:pt idx="7170">
                    <c:v>4dr SUV</c:v>
                  </c:pt>
                  <c:pt idx="7171">
                    <c:v>4dr SUV</c:v>
                  </c:pt>
                  <c:pt idx="7172">
                    <c:v>4dr SUV</c:v>
                  </c:pt>
                  <c:pt idx="7173">
                    <c:v>4dr SUV</c:v>
                  </c:pt>
                  <c:pt idx="7174">
                    <c:v>4dr SUV</c:v>
                  </c:pt>
                  <c:pt idx="7175">
                    <c:v>4dr SUV</c:v>
                  </c:pt>
                  <c:pt idx="7176">
                    <c:v>4dr SUV</c:v>
                  </c:pt>
                  <c:pt idx="7177">
                    <c:v>4dr SUV</c:v>
                  </c:pt>
                  <c:pt idx="7178">
                    <c:v>4dr SUV</c:v>
                  </c:pt>
                  <c:pt idx="7179">
                    <c:v>4dr SUV</c:v>
                  </c:pt>
                  <c:pt idx="7180">
                    <c:v>4dr SUV</c:v>
                  </c:pt>
                  <c:pt idx="7181">
                    <c:v>4dr SUV</c:v>
                  </c:pt>
                  <c:pt idx="7182">
                    <c:v>4dr SUV</c:v>
                  </c:pt>
                  <c:pt idx="7183">
                    <c:v>4dr SUV</c:v>
                  </c:pt>
                  <c:pt idx="7184">
                    <c:v>4dr SUV</c:v>
                  </c:pt>
                  <c:pt idx="7185">
                    <c:v>4dr SUV</c:v>
                  </c:pt>
                  <c:pt idx="7186">
                    <c:v>4dr SUV</c:v>
                  </c:pt>
                  <c:pt idx="7187">
                    <c:v>4dr SUV</c:v>
                  </c:pt>
                  <c:pt idx="7188">
                    <c:v>Coupe</c:v>
                  </c:pt>
                  <c:pt idx="7189">
                    <c:v>Coupe</c:v>
                  </c:pt>
                  <c:pt idx="7190">
                    <c:v>Coupe</c:v>
                  </c:pt>
                  <c:pt idx="7191">
                    <c:v>Coupe</c:v>
                  </c:pt>
                  <c:pt idx="7192">
                    <c:v>Coupe</c:v>
                  </c:pt>
                  <c:pt idx="7193">
                    <c:v>Cargo Minivan</c:v>
                  </c:pt>
                  <c:pt idx="7194">
                    <c:v>Cargo Minivan</c:v>
                  </c:pt>
                  <c:pt idx="7195">
                    <c:v>Cargo Minivan</c:v>
                  </c:pt>
                  <c:pt idx="7196">
                    <c:v>Cargo Minivan</c:v>
                  </c:pt>
                  <c:pt idx="7197">
                    <c:v>Cargo Minivan</c:v>
                  </c:pt>
                  <c:pt idx="7198">
                    <c:v>Cargo Minivan</c:v>
                  </c:pt>
                  <c:pt idx="7199">
                    <c:v>4dr SUV</c:v>
                  </c:pt>
                  <c:pt idx="7200">
                    <c:v>4dr SUV</c:v>
                  </c:pt>
                  <c:pt idx="7201">
                    <c:v>4dr SUV</c:v>
                  </c:pt>
                  <c:pt idx="7202">
                    <c:v>4dr SUV</c:v>
                  </c:pt>
                  <c:pt idx="7203">
                    <c:v>4dr SUV</c:v>
                  </c:pt>
                  <c:pt idx="7204">
                    <c:v>4dr SUV</c:v>
                  </c:pt>
                  <c:pt idx="7205">
                    <c:v>4dr SUV</c:v>
                  </c:pt>
                  <c:pt idx="7206">
                    <c:v>4dr SUV</c:v>
                  </c:pt>
                  <c:pt idx="7207">
                    <c:v>4dr SUV</c:v>
                  </c:pt>
                  <c:pt idx="7208">
                    <c:v>4dr SUV</c:v>
                  </c:pt>
                  <c:pt idx="7209">
                    <c:v>4dr SUV</c:v>
                  </c:pt>
                  <c:pt idx="7210">
                    <c:v>4dr SUV</c:v>
                  </c:pt>
                  <c:pt idx="7211">
                    <c:v>4dr SUV</c:v>
                  </c:pt>
                  <c:pt idx="7212">
                    <c:v>4dr SUV</c:v>
                  </c:pt>
                  <c:pt idx="7213">
                    <c:v>4dr SUV</c:v>
                  </c:pt>
                  <c:pt idx="7214">
                    <c:v>4dr SUV</c:v>
                  </c:pt>
                  <c:pt idx="7215">
                    <c:v>4dr SUV</c:v>
                  </c:pt>
                  <c:pt idx="7216">
                    <c:v>2dr Hatchback</c:v>
                  </c:pt>
                  <c:pt idx="7217">
                    <c:v>2dr Hatchback</c:v>
                  </c:pt>
                  <c:pt idx="7218">
                    <c:v>2dr Hatchback</c:v>
                  </c:pt>
                  <c:pt idx="7219">
                    <c:v>2dr Hatchback</c:v>
                  </c:pt>
                  <c:pt idx="7220">
                    <c:v>2dr Hatchback</c:v>
                  </c:pt>
                  <c:pt idx="7221">
                    <c:v>2dr Hatchback</c:v>
                  </c:pt>
                  <c:pt idx="7222">
                    <c:v>Passenger Minivan</c:v>
                  </c:pt>
                  <c:pt idx="7223">
                    <c:v>Passenger Minivan</c:v>
                  </c:pt>
                  <c:pt idx="7224">
                    <c:v>Passenger Minivan</c:v>
                  </c:pt>
                  <c:pt idx="7225">
                    <c:v>Passenger Minivan</c:v>
                  </c:pt>
                  <c:pt idx="7226">
                    <c:v>Passenger Minivan</c:v>
                  </c:pt>
                  <c:pt idx="7227">
                    <c:v>Passenger Minivan</c:v>
                  </c:pt>
                  <c:pt idx="7228">
                    <c:v>Passenger Minivan</c:v>
                  </c:pt>
                  <c:pt idx="7229">
                    <c:v>Passenger Minivan</c:v>
                  </c:pt>
                  <c:pt idx="7230">
                    <c:v>Passenger Minivan</c:v>
                  </c:pt>
                  <c:pt idx="7231">
                    <c:v>Passenger Minivan</c:v>
                  </c:pt>
                  <c:pt idx="7232">
                    <c:v>Passenger Minivan</c:v>
                  </c:pt>
                  <c:pt idx="7233">
                    <c:v>Passenger Minivan</c:v>
                  </c:pt>
                  <c:pt idx="7234">
                    <c:v>Passenger Minivan</c:v>
                  </c:pt>
                  <c:pt idx="7235">
                    <c:v>Passenger Minivan</c:v>
                  </c:pt>
                  <c:pt idx="7236">
                    <c:v>Passenger Minivan</c:v>
                  </c:pt>
                  <c:pt idx="7237">
                    <c:v>4dr Hatchback</c:v>
                  </c:pt>
                  <c:pt idx="7238">
                    <c:v>Sedan</c:v>
                  </c:pt>
                  <c:pt idx="7239">
                    <c:v>Sedan</c:v>
                  </c:pt>
                  <c:pt idx="7240">
                    <c:v>Sedan</c:v>
                  </c:pt>
                  <c:pt idx="7241">
                    <c:v>Sedan</c:v>
                  </c:pt>
                  <c:pt idx="7242">
                    <c:v>Sedan</c:v>
                  </c:pt>
                  <c:pt idx="7243">
                    <c:v>Sedan</c:v>
                  </c:pt>
                  <c:pt idx="7244">
                    <c:v>Sedan</c:v>
                  </c:pt>
                  <c:pt idx="7245">
                    <c:v>Sedan</c:v>
                  </c:pt>
                  <c:pt idx="7246">
                    <c:v>Sedan</c:v>
                  </c:pt>
                  <c:pt idx="7247">
                    <c:v>Sedan</c:v>
                  </c:pt>
                  <c:pt idx="7248">
                    <c:v>Sedan</c:v>
                  </c:pt>
                  <c:pt idx="7249">
                    <c:v>Sedan</c:v>
                  </c:pt>
                  <c:pt idx="7250">
                    <c:v>Sedan</c:v>
                  </c:pt>
                  <c:pt idx="7251">
                    <c:v>Sedan</c:v>
                  </c:pt>
                  <c:pt idx="7252">
                    <c:v>Sedan</c:v>
                  </c:pt>
                  <c:pt idx="7253">
                    <c:v>Sedan</c:v>
                  </c:pt>
                  <c:pt idx="7254">
                    <c:v>Sedan</c:v>
                  </c:pt>
                  <c:pt idx="7255">
                    <c:v>Sedan</c:v>
                  </c:pt>
                  <c:pt idx="7256">
                    <c:v>Sedan</c:v>
                  </c:pt>
                  <c:pt idx="7257">
                    <c:v>Sedan</c:v>
                  </c:pt>
                  <c:pt idx="7258">
                    <c:v>Sedan</c:v>
                  </c:pt>
                  <c:pt idx="7259">
                    <c:v>Sedan</c:v>
                  </c:pt>
                  <c:pt idx="7260">
                    <c:v>Sedan</c:v>
                  </c:pt>
                  <c:pt idx="7261">
                    <c:v>4dr SUV</c:v>
                  </c:pt>
                  <c:pt idx="7262">
                    <c:v>4dr SUV</c:v>
                  </c:pt>
                  <c:pt idx="7263">
                    <c:v>4dr SUV</c:v>
                  </c:pt>
                  <c:pt idx="7264">
                    <c:v>4dr SUV</c:v>
                  </c:pt>
                  <c:pt idx="7265">
                    <c:v>4dr SUV</c:v>
                  </c:pt>
                  <c:pt idx="7266">
                    <c:v>4dr SUV</c:v>
                  </c:pt>
                  <c:pt idx="7267">
                    <c:v>4dr SUV</c:v>
                  </c:pt>
                  <c:pt idx="7268">
                    <c:v>4dr SUV</c:v>
                  </c:pt>
                  <c:pt idx="7269">
                    <c:v>4dr SUV</c:v>
                  </c:pt>
                  <c:pt idx="7270">
                    <c:v>4dr SUV</c:v>
                  </c:pt>
                  <c:pt idx="7271">
                    <c:v>4dr SUV</c:v>
                  </c:pt>
                  <c:pt idx="7272">
                    <c:v>4dr SUV</c:v>
                  </c:pt>
                  <c:pt idx="7273">
                    <c:v>4dr SUV</c:v>
                  </c:pt>
                  <c:pt idx="7274">
                    <c:v>4dr SUV</c:v>
                  </c:pt>
                  <c:pt idx="7275">
                    <c:v>4dr SUV</c:v>
                  </c:pt>
                  <c:pt idx="7276">
                    <c:v>4dr SUV</c:v>
                  </c:pt>
                  <c:pt idx="7277">
                    <c:v>4dr SUV</c:v>
                  </c:pt>
                  <c:pt idx="7278">
                    <c:v>4dr SUV</c:v>
                  </c:pt>
                  <c:pt idx="7279">
                    <c:v>4dr SUV</c:v>
                  </c:pt>
                  <c:pt idx="7280">
                    <c:v>4dr SUV</c:v>
                  </c:pt>
                  <c:pt idx="7281">
                    <c:v>4dr SUV</c:v>
                  </c:pt>
                  <c:pt idx="7282">
                    <c:v>4dr SUV</c:v>
                  </c:pt>
                  <c:pt idx="7283">
                    <c:v>4dr SUV</c:v>
                  </c:pt>
                  <c:pt idx="7284">
                    <c:v>4dr SUV</c:v>
                  </c:pt>
                  <c:pt idx="7285">
                    <c:v>4dr SUV</c:v>
                  </c:pt>
                  <c:pt idx="7286">
                    <c:v>4dr SUV</c:v>
                  </c:pt>
                  <c:pt idx="7287">
                    <c:v>4dr SUV</c:v>
                  </c:pt>
                  <c:pt idx="7288">
                    <c:v>4dr SUV</c:v>
                  </c:pt>
                  <c:pt idx="7289">
                    <c:v>4dr SUV</c:v>
                  </c:pt>
                  <c:pt idx="7290">
                    <c:v>4dr SUV</c:v>
                  </c:pt>
                  <c:pt idx="7291">
                    <c:v>4dr SUV</c:v>
                  </c:pt>
                  <c:pt idx="7292">
                    <c:v>4dr SUV</c:v>
                  </c:pt>
                  <c:pt idx="7293">
                    <c:v>4dr SUV</c:v>
                  </c:pt>
                  <c:pt idx="7294">
                    <c:v>4dr SUV</c:v>
                  </c:pt>
                  <c:pt idx="7295">
                    <c:v>4dr SUV</c:v>
                  </c:pt>
                  <c:pt idx="7296">
                    <c:v>4dr SUV</c:v>
                  </c:pt>
                  <c:pt idx="7297">
                    <c:v>4dr SUV</c:v>
                  </c:pt>
                  <c:pt idx="7298">
                    <c:v>4dr SUV</c:v>
                  </c:pt>
                  <c:pt idx="7299">
                    <c:v>4dr SUV</c:v>
                  </c:pt>
                  <c:pt idx="7300">
                    <c:v>4dr SUV</c:v>
                  </c:pt>
                  <c:pt idx="7301">
                    <c:v>4dr SUV</c:v>
                  </c:pt>
                  <c:pt idx="7302">
                    <c:v>4dr SUV</c:v>
                  </c:pt>
                  <c:pt idx="7303">
                    <c:v>4dr SUV</c:v>
                  </c:pt>
                  <c:pt idx="7304">
                    <c:v>4dr SUV</c:v>
                  </c:pt>
                  <c:pt idx="7305">
                    <c:v>4dr SUV</c:v>
                  </c:pt>
                  <c:pt idx="7306">
                    <c:v>4dr SUV</c:v>
                  </c:pt>
                  <c:pt idx="7307">
                    <c:v>4dr SUV</c:v>
                  </c:pt>
                  <c:pt idx="7308">
                    <c:v>4dr SUV</c:v>
                  </c:pt>
                  <c:pt idx="7309">
                    <c:v>4dr SUV</c:v>
                  </c:pt>
                  <c:pt idx="7310">
                    <c:v>4dr SUV</c:v>
                  </c:pt>
                  <c:pt idx="7311">
                    <c:v>4dr SUV</c:v>
                  </c:pt>
                  <c:pt idx="7312">
                    <c:v>4dr SUV</c:v>
                  </c:pt>
                  <c:pt idx="7313">
                    <c:v>4dr SUV</c:v>
                  </c:pt>
                  <c:pt idx="7314">
                    <c:v>4dr SUV</c:v>
                  </c:pt>
                  <c:pt idx="7315">
                    <c:v>4dr SUV</c:v>
                  </c:pt>
                  <c:pt idx="7316">
                    <c:v>4dr SUV</c:v>
                  </c:pt>
                  <c:pt idx="7317">
                    <c:v>4dr SUV</c:v>
                  </c:pt>
                  <c:pt idx="7318">
                    <c:v>4dr SUV</c:v>
                  </c:pt>
                  <c:pt idx="7319">
                    <c:v>4dr SUV</c:v>
                  </c:pt>
                  <c:pt idx="7320">
                    <c:v>4dr SUV</c:v>
                  </c:pt>
                  <c:pt idx="7321">
                    <c:v>4dr SUV</c:v>
                  </c:pt>
                  <c:pt idx="7322">
                    <c:v>4dr SUV</c:v>
                  </c:pt>
                  <c:pt idx="7323">
                    <c:v>4dr SUV</c:v>
                  </c:pt>
                  <c:pt idx="7324">
                    <c:v>4dr SUV</c:v>
                  </c:pt>
                  <c:pt idx="7325">
                    <c:v>4dr SUV</c:v>
                  </c:pt>
                  <c:pt idx="7326">
                    <c:v>4dr SUV</c:v>
                  </c:pt>
                  <c:pt idx="7327">
                    <c:v>Wagon</c:v>
                  </c:pt>
                  <c:pt idx="7328">
                    <c:v>Wagon</c:v>
                  </c:pt>
                  <c:pt idx="7329">
                    <c:v>Wagon</c:v>
                  </c:pt>
                  <c:pt idx="7330">
                    <c:v>Wagon</c:v>
                  </c:pt>
                  <c:pt idx="7331">
                    <c:v>Wagon</c:v>
                  </c:pt>
                  <c:pt idx="7332">
                    <c:v>Wagon</c:v>
                  </c:pt>
                  <c:pt idx="7333">
                    <c:v>Wagon</c:v>
                  </c:pt>
                  <c:pt idx="7334">
                    <c:v>Wagon</c:v>
                  </c:pt>
                  <c:pt idx="7335">
                    <c:v>Wagon</c:v>
                  </c:pt>
                  <c:pt idx="7336">
                    <c:v>Wagon</c:v>
                  </c:pt>
                  <c:pt idx="7337">
                    <c:v>Wagon</c:v>
                  </c:pt>
                  <c:pt idx="7338">
                    <c:v>Wagon</c:v>
                  </c:pt>
                  <c:pt idx="7339">
                    <c:v>Passenger Minivan</c:v>
                  </c:pt>
                  <c:pt idx="7340">
                    <c:v>Passenger Minivan</c:v>
                  </c:pt>
                  <c:pt idx="7341">
                    <c:v>Passenger Minivan</c:v>
                  </c:pt>
                  <c:pt idx="7342">
                    <c:v>Passenger Minivan</c:v>
                  </c:pt>
                  <c:pt idx="7343">
                    <c:v>Passenger Minivan</c:v>
                  </c:pt>
                  <c:pt idx="7344">
                    <c:v>Sedan</c:v>
                  </c:pt>
                  <c:pt idx="7345">
                    <c:v>Sedan</c:v>
                  </c:pt>
                  <c:pt idx="7346">
                    <c:v>Sedan</c:v>
                  </c:pt>
                  <c:pt idx="7347">
                    <c:v>Sedan</c:v>
                  </c:pt>
                  <c:pt idx="7348">
                    <c:v>Sedan</c:v>
                  </c:pt>
                  <c:pt idx="7349">
                    <c:v>Sedan</c:v>
                  </c:pt>
                  <c:pt idx="7350">
                    <c:v>Sedan</c:v>
                  </c:pt>
                  <c:pt idx="7351">
                    <c:v>Sedan</c:v>
                  </c:pt>
                  <c:pt idx="7352">
                    <c:v>Sedan</c:v>
                  </c:pt>
                  <c:pt idx="7353">
                    <c:v>Sedan</c:v>
                  </c:pt>
                  <c:pt idx="7354">
                    <c:v>Sedan</c:v>
                  </c:pt>
                  <c:pt idx="7355">
                    <c:v>Sedan</c:v>
                  </c:pt>
                  <c:pt idx="7356">
                    <c:v>Sedan</c:v>
                  </c:pt>
                  <c:pt idx="7357">
                    <c:v>Sedan</c:v>
                  </c:pt>
                  <c:pt idx="7358">
                    <c:v>Sedan</c:v>
                  </c:pt>
                  <c:pt idx="7359">
                    <c:v>Sedan</c:v>
                  </c:pt>
                  <c:pt idx="7360">
                    <c:v>Sedan</c:v>
                  </c:pt>
                  <c:pt idx="7361">
                    <c:v>Sedan</c:v>
                  </c:pt>
                  <c:pt idx="7362">
                    <c:v>Sedan</c:v>
                  </c:pt>
                  <c:pt idx="7363">
                    <c:v>Sedan</c:v>
                  </c:pt>
                  <c:pt idx="7364">
                    <c:v>Sedan</c:v>
                  </c:pt>
                  <c:pt idx="7365">
                    <c:v>Sedan</c:v>
                  </c:pt>
                  <c:pt idx="7366">
                    <c:v>Sedan</c:v>
                  </c:pt>
                  <c:pt idx="7367">
                    <c:v>Sedan</c:v>
                  </c:pt>
                  <c:pt idx="7368">
                    <c:v>Sedan</c:v>
                  </c:pt>
                  <c:pt idx="7369">
                    <c:v>Sedan</c:v>
                  </c:pt>
                  <c:pt idx="7370">
                    <c:v>Sedan</c:v>
                  </c:pt>
                  <c:pt idx="7371">
                    <c:v>Sedan</c:v>
                  </c:pt>
                  <c:pt idx="7372">
                    <c:v>Sedan</c:v>
                  </c:pt>
                  <c:pt idx="7373">
                    <c:v>Sedan</c:v>
                  </c:pt>
                  <c:pt idx="7374">
                    <c:v>Coupe</c:v>
                  </c:pt>
                  <c:pt idx="7375">
                    <c:v>Coupe</c:v>
                  </c:pt>
                  <c:pt idx="7376">
                    <c:v>Coupe</c:v>
                  </c:pt>
                  <c:pt idx="7377">
                    <c:v>Convertible</c:v>
                  </c:pt>
                  <c:pt idx="7378">
                    <c:v>Sedan</c:v>
                  </c:pt>
                  <c:pt idx="7379">
                    <c:v>Sedan</c:v>
                  </c:pt>
                  <c:pt idx="7380">
                    <c:v>Sedan</c:v>
                  </c:pt>
                  <c:pt idx="7381">
                    <c:v>Sedan</c:v>
                  </c:pt>
                  <c:pt idx="7382">
                    <c:v>Sedan</c:v>
                  </c:pt>
                  <c:pt idx="7383">
                    <c:v>Sedan</c:v>
                  </c:pt>
                  <c:pt idx="7384">
                    <c:v>Sedan</c:v>
                  </c:pt>
                  <c:pt idx="7385">
                    <c:v>Sedan</c:v>
                  </c:pt>
                  <c:pt idx="7386">
                    <c:v>Sedan</c:v>
                  </c:pt>
                  <c:pt idx="7387">
                    <c:v>Sedan</c:v>
                  </c:pt>
                  <c:pt idx="7388">
                    <c:v>Sedan</c:v>
                  </c:pt>
                  <c:pt idx="7389">
                    <c:v>Sedan</c:v>
                  </c:pt>
                  <c:pt idx="7390">
                    <c:v>Sedan</c:v>
                  </c:pt>
                  <c:pt idx="7391">
                    <c:v>Sedan</c:v>
                  </c:pt>
                  <c:pt idx="7392">
                    <c:v>Sedan</c:v>
                  </c:pt>
                  <c:pt idx="7393">
                    <c:v>Sedan</c:v>
                  </c:pt>
                  <c:pt idx="7394">
                    <c:v>Sedan</c:v>
                  </c:pt>
                  <c:pt idx="7395">
                    <c:v>Sedan</c:v>
                  </c:pt>
                  <c:pt idx="7396">
                    <c:v>Sedan</c:v>
                  </c:pt>
                  <c:pt idx="7397">
                    <c:v>Sedan</c:v>
                  </c:pt>
                  <c:pt idx="7398">
                    <c:v>Sedan</c:v>
                  </c:pt>
                  <c:pt idx="7399">
                    <c:v>Sedan</c:v>
                  </c:pt>
                  <c:pt idx="7400">
                    <c:v>Sedan</c:v>
                  </c:pt>
                  <c:pt idx="7401">
                    <c:v>Sedan</c:v>
                  </c:pt>
                  <c:pt idx="7402">
                    <c:v>Sedan</c:v>
                  </c:pt>
                  <c:pt idx="7403">
                    <c:v>Sedan</c:v>
                  </c:pt>
                  <c:pt idx="7404">
                    <c:v>Sedan</c:v>
                  </c:pt>
                  <c:pt idx="7405">
                    <c:v>Sedan</c:v>
                  </c:pt>
                  <c:pt idx="7406">
                    <c:v>Sedan</c:v>
                  </c:pt>
                  <c:pt idx="7407">
                    <c:v>Sedan</c:v>
                  </c:pt>
                  <c:pt idx="7408">
                    <c:v>Sedan</c:v>
                  </c:pt>
                  <c:pt idx="7409">
                    <c:v>Sedan</c:v>
                  </c:pt>
                  <c:pt idx="7410">
                    <c:v>Sedan</c:v>
                  </c:pt>
                  <c:pt idx="7411">
                    <c:v>Sedan</c:v>
                  </c:pt>
                  <c:pt idx="7412">
                    <c:v>Sedan</c:v>
                  </c:pt>
                  <c:pt idx="7413">
                    <c:v>Sedan</c:v>
                  </c:pt>
                  <c:pt idx="7414">
                    <c:v>Sedan</c:v>
                  </c:pt>
                  <c:pt idx="7415">
                    <c:v>Sedan</c:v>
                  </c:pt>
                  <c:pt idx="7416">
                    <c:v>Sedan</c:v>
                  </c:pt>
                  <c:pt idx="7417">
                    <c:v>Sedan</c:v>
                  </c:pt>
                  <c:pt idx="7418">
                    <c:v>Sedan</c:v>
                  </c:pt>
                  <c:pt idx="7419">
                    <c:v>Sedan</c:v>
                  </c:pt>
                  <c:pt idx="7420">
                    <c:v>Sedan</c:v>
                  </c:pt>
                  <c:pt idx="7421">
                    <c:v>Sedan</c:v>
                  </c:pt>
                  <c:pt idx="7422">
                    <c:v>Sedan</c:v>
                  </c:pt>
                  <c:pt idx="7423">
                    <c:v>4dr SUV</c:v>
                  </c:pt>
                  <c:pt idx="7424">
                    <c:v>4dr SUV</c:v>
                  </c:pt>
                  <c:pt idx="7425">
                    <c:v>4dr SUV</c:v>
                  </c:pt>
                  <c:pt idx="7426">
                    <c:v>4dr SUV</c:v>
                  </c:pt>
                  <c:pt idx="7427">
                    <c:v>4dr SUV</c:v>
                  </c:pt>
                  <c:pt idx="7428">
                    <c:v>4dr SUV</c:v>
                  </c:pt>
                  <c:pt idx="7429">
                    <c:v>4dr SUV</c:v>
                  </c:pt>
                  <c:pt idx="7430">
                    <c:v>4dr SUV</c:v>
                  </c:pt>
                  <c:pt idx="7431">
                    <c:v>4dr SUV</c:v>
                  </c:pt>
                  <c:pt idx="7432">
                    <c:v>4dr SUV</c:v>
                  </c:pt>
                  <c:pt idx="7433">
                    <c:v>4dr SUV</c:v>
                  </c:pt>
                  <c:pt idx="7434">
                    <c:v>4dr SUV</c:v>
                  </c:pt>
                  <c:pt idx="7435">
                    <c:v>4dr SUV</c:v>
                  </c:pt>
                  <c:pt idx="7436">
                    <c:v>4dr SUV</c:v>
                  </c:pt>
                  <c:pt idx="7437">
                    <c:v>4dr SUV</c:v>
                  </c:pt>
                  <c:pt idx="7438">
                    <c:v>4dr SUV</c:v>
                  </c:pt>
                  <c:pt idx="7439">
                    <c:v>4dr SUV</c:v>
                  </c:pt>
                  <c:pt idx="7440">
                    <c:v>4dr SUV</c:v>
                  </c:pt>
                  <c:pt idx="7441">
                    <c:v>4dr SUV</c:v>
                  </c:pt>
                  <c:pt idx="7442">
                    <c:v>4dr SUV</c:v>
                  </c:pt>
                  <c:pt idx="7443">
                    <c:v>4dr SUV</c:v>
                  </c:pt>
                  <c:pt idx="7444">
                    <c:v>4dr SUV</c:v>
                  </c:pt>
                  <c:pt idx="7445">
                    <c:v>4dr SUV</c:v>
                  </c:pt>
                  <c:pt idx="7446">
                    <c:v>4dr SUV</c:v>
                  </c:pt>
                  <c:pt idx="7447">
                    <c:v>4dr SUV</c:v>
                  </c:pt>
                  <c:pt idx="7448">
                    <c:v>4dr SUV</c:v>
                  </c:pt>
                  <c:pt idx="7449">
                    <c:v>4dr SUV</c:v>
                  </c:pt>
                  <c:pt idx="7450">
                    <c:v>4dr SUV</c:v>
                  </c:pt>
                  <c:pt idx="7451">
                    <c:v>4dr SUV</c:v>
                  </c:pt>
                  <c:pt idx="7452">
                    <c:v>4dr SUV</c:v>
                  </c:pt>
                  <c:pt idx="7453">
                    <c:v>4dr SUV</c:v>
                  </c:pt>
                  <c:pt idx="7454">
                    <c:v>4dr SUV</c:v>
                  </c:pt>
                  <c:pt idx="7455">
                    <c:v>4dr SUV</c:v>
                  </c:pt>
                  <c:pt idx="7456">
                    <c:v>4dr SUV</c:v>
                  </c:pt>
                  <c:pt idx="7457">
                    <c:v>4dr SUV</c:v>
                  </c:pt>
                  <c:pt idx="7458">
                    <c:v>4dr SUV</c:v>
                  </c:pt>
                  <c:pt idx="7459">
                    <c:v>4dr SUV</c:v>
                  </c:pt>
                  <c:pt idx="7460">
                    <c:v>4dr SUV</c:v>
                  </c:pt>
                  <c:pt idx="7461">
                    <c:v>4dr SUV</c:v>
                  </c:pt>
                  <c:pt idx="7462">
                    <c:v>4dr SUV</c:v>
                  </c:pt>
                  <c:pt idx="7463">
                    <c:v>4dr SUV</c:v>
                  </c:pt>
                  <c:pt idx="7464">
                    <c:v>4dr SUV</c:v>
                  </c:pt>
                  <c:pt idx="7465">
                    <c:v>4dr SUV</c:v>
                  </c:pt>
                  <c:pt idx="7466">
                    <c:v>4dr SUV</c:v>
                  </c:pt>
                  <c:pt idx="7467">
                    <c:v>4dr SUV</c:v>
                  </c:pt>
                  <c:pt idx="7468">
                    <c:v>4dr SUV</c:v>
                  </c:pt>
                  <c:pt idx="7469">
                    <c:v>4dr SUV</c:v>
                  </c:pt>
                  <c:pt idx="7470">
                    <c:v>4dr SUV</c:v>
                  </c:pt>
                  <c:pt idx="7471">
                    <c:v>Sedan</c:v>
                  </c:pt>
                  <c:pt idx="7472">
                    <c:v>Sedan</c:v>
                  </c:pt>
                  <c:pt idx="7473">
                    <c:v>Sedan</c:v>
                  </c:pt>
                  <c:pt idx="7474">
                    <c:v>Sedan</c:v>
                  </c:pt>
                  <c:pt idx="7475">
                    <c:v>Sedan</c:v>
                  </c:pt>
                  <c:pt idx="7476">
                    <c:v>Sedan</c:v>
                  </c:pt>
                  <c:pt idx="7477">
                    <c:v>Sedan</c:v>
                  </c:pt>
                  <c:pt idx="7478">
                    <c:v>Sedan</c:v>
                  </c:pt>
                  <c:pt idx="7479">
                    <c:v>Sedan</c:v>
                  </c:pt>
                  <c:pt idx="7480">
                    <c:v>Sedan</c:v>
                  </c:pt>
                  <c:pt idx="7481">
                    <c:v>Sedan</c:v>
                  </c:pt>
                  <c:pt idx="7482">
                    <c:v>Coupe</c:v>
                  </c:pt>
                  <c:pt idx="7483">
                    <c:v>Coupe</c:v>
                  </c:pt>
                  <c:pt idx="7484">
                    <c:v>Coupe</c:v>
                  </c:pt>
                  <c:pt idx="7485">
                    <c:v>Convertible</c:v>
                  </c:pt>
                  <c:pt idx="7486">
                    <c:v>Convertible</c:v>
                  </c:pt>
                  <c:pt idx="7487">
                    <c:v>Convertible</c:v>
                  </c:pt>
                  <c:pt idx="7488">
                    <c:v>Sedan</c:v>
                  </c:pt>
                  <c:pt idx="7489">
                    <c:v>Sedan</c:v>
                  </c:pt>
                  <c:pt idx="7490">
                    <c:v>Sedan</c:v>
                  </c:pt>
                  <c:pt idx="7491">
                    <c:v>Sedan</c:v>
                  </c:pt>
                  <c:pt idx="7492">
                    <c:v>Sedan</c:v>
                  </c:pt>
                  <c:pt idx="7493">
                    <c:v>Sedan</c:v>
                  </c:pt>
                  <c:pt idx="7494">
                    <c:v>Extended Cab Pickup</c:v>
                  </c:pt>
                  <c:pt idx="7495">
                    <c:v>Extended Cab Pickup</c:v>
                  </c:pt>
                  <c:pt idx="7496">
                    <c:v>Extended Cab Pickup</c:v>
                  </c:pt>
                  <c:pt idx="7497">
                    <c:v>Extended Cab Pickup</c:v>
                  </c:pt>
                  <c:pt idx="7498">
                    <c:v>Extended Cab Pickup</c:v>
                  </c:pt>
                  <c:pt idx="7499">
                    <c:v>Regular Cab Pickup</c:v>
                  </c:pt>
                  <c:pt idx="7500">
                    <c:v>Extended Cab Pickup</c:v>
                  </c:pt>
                  <c:pt idx="7501">
                    <c:v>Regular Cab Pickup</c:v>
                  </c:pt>
                  <c:pt idx="7502">
                    <c:v>Regular Cab Pickup</c:v>
                  </c:pt>
                  <c:pt idx="7503">
                    <c:v>Regular Cab Pickup</c:v>
                  </c:pt>
                  <c:pt idx="7504">
                    <c:v>Regular Cab Pickup</c:v>
                  </c:pt>
                  <c:pt idx="7505">
                    <c:v>Extended Cab Pickup</c:v>
                  </c:pt>
                  <c:pt idx="7506">
                    <c:v>Extended Cab Pickup</c:v>
                  </c:pt>
                  <c:pt idx="7507">
                    <c:v>Extended Cab Pickup</c:v>
                  </c:pt>
                  <c:pt idx="7508">
                    <c:v>Extended Cab Pickup</c:v>
                  </c:pt>
                  <c:pt idx="7509">
                    <c:v>Extended Cab Pickup</c:v>
                  </c:pt>
                  <c:pt idx="7510">
                    <c:v>Extended Cab Pickup</c:v>
                  </c:pt>
                  <c:pt idx="7511">
                    <c:v>Extended Cab Pickup</c:v>
                  </c:pt>
                  <c:pt idx="7512">
                    <c:v>Extended Cab Pickup</c:v>
                  </c:pt>
                  <c:pt idx="7513">
                    <c:v>Extended Cab Pickup</c:v>
                  </c:pt>
                  <c:pt idx="7514">
                    <c:v>Regular Cab Pickup</c:v>
                  </c:pt>
                  <c:pt idx="7515">
                    <c:v>Extended Cab Pickup</c:v>
                  </c:pt>
                  <c:pt idx="7516">
                    <c:v>Regular Cab Pickup</c:v>
                  </c:pt>
                  <c:pt idx="7517">
                    <c:v>Extended Cab Pickup</c:v>
                  </c:pt>
                  <c:pt idx="7518">
                    <c:v>Regular Cab Pickup</c:v>
                  </c:pt>
                  <c:pt idx="7519">
                    <c:v>Regular Cab Pickup</c:v>
                  </c:pt>
                  <c:pt idx="7520">
                    <c:v>4dr SUV</c:v>
                  </c:pt>
                  <c:pt idx="7521">
                    <c:v>4dr SUV</c:v>
                  </c:pt>
                  <c:pt idx="7522">
                    <c:v>4dr SUV</c:v>
                  </c:pt>
                  <c:pt idx="7523">
                    <c:v>4dr SUV</c:v>
                  </c:pt>
                  <c:pt idx="7524">
                    <c:v>4dr SUV</c:v>
                  </c:pt>
                  <c:pt idx="7525">
                    <c:v>4dr SUV</c:v>
                  </c:pt>
                  <c:pt idx="7526">
                    <c:v>4dr SUV</c:v>
                  </c:pt>
                  <c:pt idx="7527">
                    <c:v>4dr SUV</c:v>
                  </c:pt>
                  <c:pt idx="7528">
                    <c:v>4dr SUV</c:v>
                  </c:pt>
                  <c:pt idx="7529">
                    <c:v>4dr SUV</c:v>
                  </c:pt>
                  <c:pt idx="7530">
                    <c:v>4dr SUV</c:v>
                  </c:pt>
                  <c:pt idx="7531">
                    <c:v>4dr SUV</c:v>
                  </c:pt>
                  <c:pt idx="7532">
                    <c:v>4dr SUV</c:v>
                  </c:pt>
                  <c:pt idx="7533">
                    <c:v>4dr SUV</c:v>
                  </c:pt>
                  <c:pt idx="7534">
                    <c:v>4dr SUV</c:v>
                  </c:pt>
                  <c:pt idx="7535">
                    <c:v>4dr SUV</c:v>
                  </c:pt>
                  <c:pt idx="7536">
                    <c:v>4dr SUV</c:v>
                  </c:pt>
                  <c:pt idx="7537">
                    <c:v>4dr SUV</c:v>
                  </c:pt>
                  <c:pt idx="7538">
                    <c:v>4dr SUV</c:v>
                  </c:pt>
                  <c:pt idx="7539">
                    <c:v>4dr SUV</c:v>
                  </c:pt>
                  <c:pt idx="7540">
                    <c:v>4dr SUV</c:v>
                  </c:pt>
                  <c:pt idx="7541">
                    <c:v>4dr SUV</c:v>
                  </c:pt>
                  <c:pt idx="7542">
                    <c:v>4dr SUV</c:v>
                  </c:pt>
                  <c:pt idx="7543">
                    <c:v>4dr SUV</c:v>
                  </c:pt>
                  <c:pt idx="7544">
                    <c:v>4dr SUV</c:v>
                  </c:pt>
                  <c:pt idx="7545">
                    <c:v>4dr SUV</c:v>
                  </c:pt>
                  <c:pt idx="7546">
                    <c:v>4dr SUV</c:v>
                  </c:pt>
                  <c:pt idx="7547">
                    <c:v>4dr SUV</c:v>
                  </c:pt>
                  <c:pt idx="7548">
                    <c:v>4dr SUV</c:v>
                  </c:pt>
                  <c:pt idx="7549">
                    <c:v>4dr SUV</c:v>
                  </c:pt>
                  <c:pt idx="7550">
                    <c:v>4dr SUV</c:v>
                  </c:pt>
                  <c:pt idx="7551">
                    <c:v>4dr SUV</c:v>
                  </c:pt>
                  <c:pt idx="7552">
                    <c:v>4dr SUV</c:v>
                  </c:pt>
                  <c:pt idx="7553">
                    <c:v>4dr SUV</c:v>
                  </c:pt>
                  <c:pt idx="7554">
                    <c:v>4dr SUV</c:v>
                  </c:pt>
                  <c:pt idx="7555">
                    <c:v>4dr SUV</c:v>
                  </c:pt>
                  <c:pt idx="7556">
                    <c:v>4dr SUV</c:v>
                  </c:pt>
                  <c:pt idx="7557">
                    <c:v>4dr SUV</c:v>
                  </c:pt>
                  <c:pt idx="7558">
                    <c:v>4dr SUV</c:v>
                  </c:pt>
                  <c:pt idx="7559">
                    <c:v>4dr SUV</c:v>
                  </c:pt>
                  <c:pt idx="7560">
                    <c:v>4dr SUV</c:v>
                  </c:pt>
                  <c:pt idx="7561">
                    <c:v>4dr SUV</c:v>
                  </c:pt>
                  <c:pt idx="7562">
                    <c:v>4dr SUV</c:v>
                  </c:pt>
                  <c:pt idx="7563">
                    <c:v>4dr SUV</c:v>
                  </c:pt>
                  <c:pt idx="7564">
                    <c:v>4dr SUV</c:v>
                  </c:pt>
                  <c:pt idx="7565">
                    <c:v>4dr SUV</c:v>
                  </c:pt>
                  <c:pt idx="7566">
                    <c:v>4dr SUV</c:v>
                  </c:pt>
                  <c:pt idx="7567">
                    <c:v>4dr SUV</c:v>
                  </c:pt>
                  <c:pt idx="7568">
                    <c:v>2dr Hatchback</c:v>
                  </c:pt>
                  <c:pt idx="7569">
                    <c:v>Coupe</c:v>
                  </c:pt>
                  <c:pt idx="7570">
                    <c:v>Coupe</c:v>
                  </c:pt>
                  <c:pt idx="7571">
                    <c:v>Coupe</c:v>
                  </c:pt>
                  <c:pt idx="7572">
                    <c:v>Coupe</c:v>
                  </c:pt>
                  <c:pt idx="7573">
                    <c:v>Coupe</c:v>
                  </c:pt>
                  <c:pt idx="7574">
                    <c:v>Coupe</c:v>
                  </c:pt>
                  <c:pt idx="7575">
                    <c:v>Coupe</c:v>
                  </c:pt>
                  <c:pt idx="7576">
                    <c:v>Passenger Minivan</c:v>
                  </c:pt>
                  <c:pt idx="7577">
                    <c:v>Passenger Minivan</c:v>
                  </c:pt>
                  <c:pt idx="7578">
                    <c:v>Passenger Minivan</c:v>
                  </c:pt>
                  <c:pt idx="7579">
                    <c:v>Passenger Minivan</c:v>
                  </c:pt>
                  <c:pt idx="7580">
                    <c:v>Passenger Minivan</c:v>
                  </c:pt>
                  <c:pt idx="7581">
                    <c:v>Passenger Minivan</c:v>
                  </c:pt>
                  <c:pt idx="7582">
                    <c:v>Passenger Minivan</c:v>
                  </c:pt>
                  <c:pt idx="7583">
                    <c:v>Passenger Minivan</c:v>
                  </c:pt>
                  <c:pt idx="7584">
                    <c:v>Passenger Minivan</c:v>
                  </c:pt>
                  <c:pt idx="7585">
                    <c:v>Passenger Minivan</c:v>
                  </c:pt>
                  <c:pt idx="7586">
                    <c:v>Passenger Minivan</c:v>
                  </c:pt>
                  <c:pt idx="7587">
                    <c:v>Passenger Minivan</c:v>
                  </c:pt>
                  <c:pt idx="7588">
                    <c:v>Passenger Minivan</c:v>
                  </c:pt>
                  <c:pt idx="7589">
                    <c:v>Passenger Minivan</c:v>
                  </c:pt>
                  <c:pt idx="7590">
                    <c:v>Passenger Minivan</c:v>
                  </c:pt>
                  <c:pt idx="7591">
                    <c:v>Passenger Minivan</c:v>
                  </c:pt>
                  <c:pt idx="7592">
                    <c:v>4dr Hatchback</c:v>
                  </c:pt>
                  <c:pt idx="7593">
                    <c:v>4dr Hatchback</c:v>
                  </c:pt>
                  <c:pt idx="7594">
                    <c:v>4dr Hatchback</c:v>
                  </c:pt>
                  <c:pt idx="7595">
                    <c:v>4dr Hatchback</c:v>
                  </c:pt>
                  <c:pt idx="7596">
                    <c:v>4dr Hatchback</c:v>
                  </c:pt>
                  <c:pt idx="7597">
                    <c:v>4dr Hatchback</c:v>
                  </c:pt>
                  <c:pt idx="7598">
                    <c:v>4dr Hatchback</c:v>
                  </c:pt>
                  <c:pt idx="7599">
                    <c:v>4dr Hatchback</c:v>
                  </c:pt>
                  <c:pt idx="7600">
                    <c:v>4dr Hatchback</c:v>
                  </c:pt>
                  <c:pt idx="7601">
                    <c:v>4dr Hatchback</c:v>
                  </c:pt>
                  <c:pt idx="7602">
                    <c:v>4dr Hatchback</c:v>
                  </c:pt>
                  <c:pt idx="7603">
                    <c:v>4dr Hatchback</c:v>
                  </c:pt>
                  <c:pt idx="7604">
                    <c:v>4dr Hatchback</c:v>
                  </c:pt>
                  <c:pt idx="7605">
                    <c:v>4dr Hatchback</c:v>
                  </c:pt>
                  <c:pt idx="7606">
                    <c:v>4dr Hatchback</c:v>
                  </c:pt>
                  <c:pt idx="7607">
                    <c:v>4dr Hatchback</c:v>
                  </c:pt>
                  <c:pt idx="7608">
                    <c:v>Wagon</c:v>
                  </c:pt>
                  <c:pt idx="7609">
                    <c:v>Wagon</c:v>
                  </c:pt>
                  <c:pt idx="7610">
                    <c:v>Wagon</c:v>
                  </c:pt>
                  <c:pt idx="7611">
                    <c:v>Wagon</c:v>
                  </c:pt>
                  <c:pt idx="7612">
                    <c:v>Wagon</c:v>
                  </c:pt>
                  <c:pt idx="7613">
                    <c:v>Wagon</c:v>
                  </c:pt>
                  <c:pt idx="7614">
                    <c:v>Wagon</c:v>
                  </c:pt>
                  <c:pt idx="7615">
                    <c:v>Wagon</c:v>
                  </c:pt>
                  <c:pt idx="7616">
                    <c:v>Wagon</c:v>
                  </c:pt>
                  <c:pt idx="7617">
                    <c:v>Wagon</c:v>
                  </c:pt>
                  <c:pt idx="7618">
                    <c:v>Wagon</c:v>
                  </c:pt>
                  <c:pt idx="7619">
                    <c:v>Wagon</c:v>
                  </c:pt>
                  <c:pt idx="7620">
                    <c:v>4dr Hatchback</c:v>
                  </c:pt>
                  <c:pt idx="7621">
                    <c:v>4dr Hatchback</c:v>
                  </c:pt>
                  <c:pt idx="7622">
                    <c:v>4dr Hatchback</c:v>
                  </c:pt>
                  <c:pt idx="7623">
                    <c:v>4dr Hatchback</c:v>
                  </c:pt>
                  <c:pt idx="7624">
                    <c:v>4dr Hatchback</c:v>
                  </c:pt>
                  <c:pt idx="7625">
                    <c:v>4dr Hatchback</c:v>
                  </c:pt>
                  <c:pt idx="7626">
                    <c:v>4dr Hatchback</c:v>
                  </c:pt>
                  <c:pt idx="7627">
                    <c:v>4dr Hatchback</c:v>
                  </c:pt>
                  <c:pt idx="7628">
                    <c:v>4dr Hatchback</c:v>
                  </c:pt>
                  <c:pt idx="7629">
                    <c:v>4dr Hatchback</c:v>
                  </c:pt>
                  <c:pt idx="7630">
                    <c:v>4dr Hatchback</c:v>
                  </c:pt>
                  <c:pt idx="7631">
                    <c:v>4dr Hatchback</c:v>
                  </c:pt>
                  <c:pt idx="7632">
                    <c:v>4dr Hatchback</c:v>
                  </c:pt>
                  <c:pt idx="7633">
                    <c:v>4dr Hatchback</c:v>
                  </c:pt>
                  <c:pt idx="7634">
                    <c:v>4dr Hatchback</c:v>
                  </c:pt>
                  <c:pt idx="7635">
                    <c:v>4dr Hatchback</c:v>
                  </c:pt>
                  <c:pt idx="7636">
                    <c:v>4dr Hatchback</c:v>
                  </c:pt>
                  <c:pt idx="7637">
                    <c:v>4dr Hatchback</c:v>
                  </c:pt>
                  <c:pt idx="7638">
                    <c:v>Sedan</c:v>
                  </c:pt>
                  <c:pt idx="7639">
                    <c:v>Sedan</c:v>
                  </c:pt>
                  <c:pt idx="7640">
                    <c:v>Sedan</c:v>
                  </c:pt>
                  <c:pt idx="7641">
                    <c:v>Sedan</c:v>
                  </c:pt>
                  <c:pt idx="7642">
                    <c:v>Sedan</c:v>
                  </c:pt>
                  <c:pt idx="7643">
                    <c:v>Sedan</c:v>
                  </c:pt>
                  <c:pt idx="7644">
                    <c:v>2dr Hatchback</c:v>
                  </c:pt>
                  <c:pt idx="7645">
                    <c:v>2dr Hatchback</c:v>
                  </c:pt>
                  <c:pt idx="7646">
                    <c:v>2dr Hatchback</c:v>
                  </c:pt>
                  <c:pt idx="7647">
                    <c:v>2dr Hatchback</c:v>
                  </c:pt>
                  <c:pt idx="7648">
                    <c:v>2dr Hatchback</c:v>
                  </c:pt>
                  <c:pt idx="7649">
                    <c:v>2dr Hatchback</c:v>
                  </c:pt>
                  <c:pt idx="7650">
                    <c:v>2dr Hatchback</c:v>
                  </c:pt>
                  <c:pt idx="7651">
                    <c:v>2dr Hatchback</c:v>
                  </c:pt>
                  <c:pt idx="7652">
                    <c:v>Wagon</c:v>
                  </c:pt>
                  <c:pt idx="7653">
                    <c:v>Wagon</c:v>
                  </c:pt>
                  <c:pt idx="7654">
                    <c:v>Sedan</c:v>
                  </c:pt>
                  <c:pt idx="7655">
                    <c:v>Sedan</c:v>
                  </c:pt>
                  <c:pt idx="7656">
                    <c:v>Sedan</c:v>
                  </c:pt>
                  <c:pt idx="7657">
                    <c:v>Sedan</c:v>
                  </c:pt>
                  <c:pt idx="7658">
                    <c:v>Sedan</c:v>
                  </c:pt>
                  <c:pt idx="7659">
                    <c:v>Sedan</c:v>
                  </c:pt>
                  <c:pt idx="7660">
                    <c:v>Sedan</c:v>
                  </c:pt>
                  <c:pt idx="7661">
                    <c:v>Sedan</c:v>
                  </c:pt>
                  <c:pt idx="7662">
                    <c:v>Sedan</c:v>
                  </c:pt>
                  <c:pt idx="7663">
                    <c:v>Sedan</c:v>
                  </c:pt>
                  <c:pt idx="7664">
                    <c:v>Sedan</c:v>
                  </c:pt>
                  <c:pt idx="7665">
                    <c:v>Convertible</c:v>
                  </c:pt>
                  <c:pt idx="7666">
                    <c:v>Convertible</c:v>
                  </c:pt>
                  <c:pt idx="7667">
                    <c:v>Convertible</c:v>
                  </c:pt>
                  <c:pt idx="7668">
                    <c:v>Convertible</c:v>
                  </c:pt>
                  <c:pt idx="7669">
                    <c:v>Convertible</c:v>
                  </c:pt>
                  <c:pt idx="7670">
                    <c:v>Wagon</c:v>
                  </c:pt>
                  <c:pt idx="7671">
                    <c:v>Wagon</c:v>
                  </c:pt>
                  <c:pt idx="7672">
                    <c:v>Convertible</c:v>
                  </c:pt>
                  <c:pt idx="7673">
                    <c:v>Wagon</c:v>
                  </c:pt>
                  <c:pt idx="7674">
                    <c:v>Wagon</c:v>
                  </c:pt>
                  <c:pt idx="7675">
                    <c:v>Wagon</c:v>
                  </c:pt>
                  <c:pt idx="7676">
                    <c:v>Wagon</c:v>
                  </c:pt>
                  <c:pt idx="7677">
                    <c:v>Wagon</c:v>
                  </c:pt>
                  <c:pt idx="7678">
                    <c:v>Coupe</c:v>
                  </c:pt>
                  <c:pt idx="7679">
                    <c:v>4dr SUV</c:v>
                  </c:pt>
                  <c:pt idx="7680">
                    <c:v>4dr SUV</c:v>
                  </c:pt>
                  <c:pt idx="7681">
                    <c:v>4dr SUV</c:v>
                  </c:pt>
                  <c:pt idx="7682">
                    <c:v>4dr SUV</c:v>
                  </c:pt>
                  <c:pt idx="7683">
                    <c:v>4dr SUV</c:v>
                  </c:pt>
                  <c:pt idx="7684">
                    <c:v>4dr SUV</c:v>
                  </c:pt>
                  <c:pt idx="7685">
                    <c:v>4dr SUV</c:v>
                  </c:pt>
                  <c:pt idx="7686">
                    <c:v>4dr SUV</c:v>
                  </c:pt>
                  <c:pt idx="7687">
                    <c:v>4dr SUV</c:v>
                  </c:pt>
                  <c:pt idx="7688">
                    <c:v>4dr SUV</c:v>
                  </c:pt>
                  <c:pt idx="7689">
                    <c:v>4dr SUV</c:v>
                  </c:pt>
                  <c:pt idx="7690">
                    <c:v>4dr SUV</c:v>
                  </c:pt>
                  <c:pt idx="7691">
                    <c:v>4dr SUV</c:v>
                  </c:pt>
                  <c:pt idx="7692">
                    <c:v>4dr SUV</c:v>
                  </c:pt>
                  <c:pt idx="7693">
                    <c:v>Sedan</c:v>
                  </c:pt>
                  <c:pt idx="7694">
                    <c:v>Sedan</c:v>
                  </c:pt>
                  <c:pt idx="7695">
                    <c:v>Sedan</c:v>
                  </c:pt>
                  <c:pt idx="7696">
                    <c:v>Sedan</c:v>
                  </c:pt>
                  <c:pt idx="7697">
                    <c:v>Sedan</c:v>
                  </c:pt>
                  <c:pt idx="7698">
                    <c:v>Sedan</c:v>
                  </c:pt>
                  <c:pt idx="7699">
                    <c:v>Sedan</c:v>
                  </c:pt>
                  <c:pt idx="7700">
                    <c:v>Sedan</c:v>
                  </c:pt>
                  <c:pt idx="7701">
                    <c:v>Sedan</c:v>
                  </c:pt>
                  <c:pt idx="7702">
                    <c:v>Sedan</c:v>
                  </c:pt>
                  <c:pt idx="7703">
                    <c:v>Sedan</c:v>
                  </c:pt>
                  <c:pt idx="7704">
                    <c:v>Sedan</c:v>
                  </c:pt>
                  <c:pt idx="7705">
                    <c:v>Sedan</c:v>
                  </c:pt>
                  <c:pt idx="7706">
                    <c:v>Sedan</c:v>
                  </c:pt>
                  <c:pt idx="7707">
                    <c:v>Sedan</c:v>
                  </c:pt>
                  <c:pt idx="7708">
                    <c:v>Sedan</c:v>
                  </c:pt>
                  <c:pt idx="7709">
                    <c:v>Sedan</c:v>
                  </c:pt>
                  <c:pt idx="7710">
                    <c:v>Sedan</c:v>
                  </c:pt>
                  <c:pt idx="7711">
                    <c:v>Sedan</c:v>
                  </c:pt>
                  <c:pt idx="7712">
                    <c:v>Sedan</c:v>
                  </c:pt>
                  <c:pt idx="7713">
                    <c:v>Sedan</c:v>
                  </c:pt>
                  <c:pt idx="7714">
                    <c:v>Sedan</c:v>
                  </c:pt>
                  <c:pt idx="7715">
                    <c:v>Sedan</c:v>
                  </c:pt>
                  <c:pt idx="7716">
                    <c:v>Sedan</c:v>
                  </c:pt>
                  <c:pt idx="7717">
                    <c:v>Sedan</c:v>
                  </c:pt>
                  <c:pt idx="7718">
                    <c:v>Sedan</c:v>
                  </c:pt>
                  <c:pt idx="7719">
                    <c:v>Sedan</c:v>
                  </c:pt>
                  <c:pt idx="7720">
                    <c:v>Sedan</c:v>
                  </c:pt>
                  <c:pt idx="7721">
                    <c:v>Sedan</c:v>
                  </c:pt>
                  <c:pt idx="7722">
                    <c:v>Sedan</c:v>
                  </c:pt>
                  <c:pt idx="7723">
                    <c:v>Sedan</c:v>
                  </c:pt>
                  <c:pt idx="7724">
                    <c:v>Sedan</c:v>
                  </c:pt>
                  <c:pt idx="7725">
                    <c:v>Sedan</c:v>
                  </c:pt>
                  <c:pt idx="7726">
                    <c:v>Sedan</c:v>
                  </c:pt>
                  <c:pt idx="7727">
                    <c:v>Sedan</c:v>
                  </c:pt>
                  <c:pt idx="7728">
                    <c:v>Sedan</c:v>
                  </c:pt>
                  <c:pt idx="7729">
                    <c:v>Sedan</c:v>
                  </c:pt>
                  <c:pt idx="7730">
                    <c:v>Sedan</c:v>
                  </c:pt>
                  <c:pt idx="7731">
                    <c:v>Sedan</c:v>
                  </c:pt>
                  <c:pt idx="7732">
                    <c:v>Sedan</c:v>
                  </c:pt>
                  <c:pt idx="7733">
                    <c:v>Sedan</c:v>
                  </c:pt>
                  <c:pt idx="7734">
                    <c:v>Sedan</c:v>
                  </c:pt>
                  <c:pt idx="7735">
                    <c:v>4dr SUV</c:v>
                  </c:pt>
                  <c:pt idx="7736">
                    <c:v>4dr SUV</c:v>
                  </c:pt>
                  <c:pt idx="7737">
                    <c:v>4dr SUV</c:v>
                  </c:pt>
                  <c:pt idx="7738">
                    <c:v>4dr SUV</c:v>
                  </c:pt>
                  <c:pt idx="7739">
                    <c:v>4dr SUV</c:v>
                  </c:pt>
                  <c:pt idx="7740">
                    <c:v>4dr SUV</c:v>
                  </c:pt>
                  <c:pt idx="7741">
                    <c:v>4dr SUV</c:v>
                  </c:pt>
                  <c:pt idx="7742">
                    <c:v>4dr SUV</c:v>
                  </c:pt>
                  <c:pt idx="7743">
                    <c:v>4dr SUV</c:v>
                  </c:pt>
                  <c:pt idx="7744">
                    <c:v>4dr SUV</c:v>
                  </c:pt>
                  <c:pt idx="7745">
                    <c:v>4dr SUV</c:v>
                  </c:pt>
                  <c:pt idx="7746">
                    <c:v>4dr SUV</c:v>
                  </c:pt>
                  <c:pt idx="7747">
                    <c:v>4dr SUV</c:v>
                  </c:pt>
                  <c:pt idx="7748">
                    <c:v>4dr SUV</c:v>
                  </c:pt>
                  <c:pt idx="7749">
                    <c:v>4dr SUV</c:v>
                  </c:pt>
                  <c:pt idx="7750">
                    <c:v>4dr SUV</c:v>
                  </c:pt>
                  <c:pt idx="7751">
                    <c:v>4dr SUV</c:v>
                  </c:pt>
                  <c:pt idx="7752">
                    <c:v>4dr SUV</c:v>
                  </c:pt>
                  <c:pt idx="7753">
                    <c:v>4dr SUV</c:v>
                  </c:pt>
                  <c:pt idx="7754">
                    <c:v>4dr SUV</c:v>
                  </c:pt>
                  <c:pt idx="7755">
                    <c:v>Convertible</c:v>
                  </c:pt>
                  <c:pt idx="7756">
                    <c:v>Convertible</c:v>
                  </c:pt>
                  <c:pt idx="7757">
                    <c:v>Convertible</c:v>
                  </c:pt>
                  <c:pt idx="7758">
                    <c:v>Convertible</c:v>
                  </c:pt>
                  <c:pt idx="7759">
                    <c:v>Convertible</c:v>
                  </c:pt>
                  <c:pt idx="7760">
                    <c:v>Convertible</c:v>
                  </c:pt>
                  <c:pt idx="7761">
                    <c:v>Coupe</c:v>
                  </c:pt>
                  <c:pt idx="7762">
                    <c:v>Coupe</c:v>
                  </c:pt>
                  <c:pt idx="7763">
                    <c:v>Coupe</c:v>
                  </c:pt>
                  <c:pt idx="7764">
                    <c:v>Coupe</c:v>
                  </c:pt>
                  <c:pt idx="7765">
                    <c:v>Coupe</c:v>
                  </c:pt>
                  <c:pt idx="7766">
                    <c:v>Coupe</c:v>
                  </c:pt>
                  <c:pt idx="7767">
                    <c:v>Coupe</c:v>
                  </c:pt>
                  <c:pt idx="7768">
                    <c:v>Coupe</c:v>
                  </c:pt>
                  <c:pt idx="7769">
                    <c:v>Coupe</c:v>
                  </c:pt>
                  <c:pt idx="7770">
                    <c:v>Coupe</c:v>
                  </c:pt>
                  <c:pt idx="7771">
                    <c:v>Coupe</c:v>
                  </c:pt>
                  <c:pt idx="7772">
                    <c:v>Coupe</c:v>
                  </c:pt>
                  <c:pt idx="7773">
                    <c:v>Coupe</c:v>
                  </c:pt>
                  <c:pt idx="7774">
                    <c:v>Coupe</c:v>
                  </c:pt>
                  <c:pt idx="7775">
                    <c:v>Coupe</c:v>
                  </c:pt>
                  <c:pt idx="7776">
                    <c:v>Coupe</c:v>
                  </c:pt>
                  <c:pt idx="7777">
                    <c:v>Coupe</c:v>
                  </c:pt>
                  <c:pt idx="7778">
                    <c:v>Coupe</c:v>
                  </c:pt>
                  <c:pt idx="7779">
                    <c:v>Sedan</c:v>
                  </c:pt>
                  <c:pt idx="7780">
                    <c:v>Sedan</c:v>
                  </c:pt>
                  <c:pt idx="7781">
                    <c:v>Sedan</c:v>
                  </c:pt>
                  <c:pt idx="7782">
                    <c:v>Sedan</c:v>
                  </c:pt>
                  <c:pt idx="7783">
                    <c:v>Sedan</c:v>
                  </c:pt>
                  <c:pt idx="7784">
                    <c:v>Sedan</c:v>
                  </c:pt>
                  <c:pt idx="7785">
                    <c:v>Sedan</c:v>
                  </c:pt>
                  <c:pt idx="7786">
                    <c:v>Sedan</c:v>
                  </c:pt>
                  <c:pt idx="7787">
                    <c:v>Sedan</c:v>
                  </c:pt>
                  <c:pt idx="7788">
                    <c:v>Sedan</c:v>
                  </c:pt>
                  <c:pt idx="7789">
                    <c:v>Sedan</c:v>
                  </c:pt>
                  <c:pt idx="7790">
                    <c:v>Sedan</c:v>
                  </c:pt>
                  <c:pt idx="7791">
                    <c:v>Sedan</c:v>
                  </c:pt>
                  <c:pt idx="7792">
                    <c:v>Sedan</c:v>
                  </c:pt>
                  <c:pt idx="7793">
                    <c:v>Sedan</c:v>
                  </c:pt>
                  <c:pt idx="7794">
                    <c:v>Sedan</c:v>
                  </c:pt>
                  <c:pt idx="7795">
                    <c:v>Sedan</c:v>
                  </c:pt>
                  <c:pt idx="7796">
                    <c:v>Sedan</c:v>
                  </c:pt>
                  <c:pt idx="7797">
                    <c:v>Sedan</c:v>
                  </c:pt>
                  <c:pt idx="7798">
                    <c:v>Sedan</c:v>
                  </c:pt>
                  <c:pt idx="7799">
                    <c:v>Sedan</c:v>
                  </c:pt>
                  <c:pt idx="7800">
                    <c:v>Sedan</c:v>
                  </c:pt>
                  <c:pt idx="7801">
                    <c:v>Sedan</c:v>
                  </c:pt>
                  <c:pt idx="7802">
                    <c:v>4dr SUV</c:v>
                  </c:pt>
                  <c:pt idx="7803">
                    <c:v>4dr SUV</c:v>
                  </c:pt>
                  <c:pt idx="7804">
                    <c:v>4dr SUV</c:v>
                  </c:pt>
                  <c:pt idx="7805">
                    <c:v>4dr SUV</c:v>
                  </c:pt>
                  <c:pt idx="7806">
                    <c:v>4dr SUV</c:v>
                  </c:pt>
                  <c:pt idx="7807">
                    <c:v>4dr SUV</c:v>
                  </c:pt>
                  <c:pt idx="7808">
                    <c:v>4dr SUV</c:v>
                  </c:pt>
                  <c:pt idx="7809">
                    <c:v>4dr SUV</c:v>
                  </c:pt>
                  <c:pt idx="7810">
                    <c:v>4dr SUV</c:v>
                  </c:pt>
                  <c:pt idx="7811">
                    <c:v>4dr SUV</c:v>
                  </c:pt>
                  <c:pt idx="7812">
                    <c:v>4dr SUV</c:v>
                  </c:pt>
                  <c:pt idx="7813">
                    <c:v>4dr SUV</c:v>
                  </c:pt>
                  <c:pt idx="7814">
                    <c:v>4dr SUV</c:v>
                  </c:pt>
                  <c:pt idx="7815">
                    <c:v>4dr SUV</c:v>
                  </c:pt>
                  <c:pt idx="7816">
                    <c:v>4dr SUV</c:v>
                  </c:pt>
                  <c:pt idx="7817">
                    <c:v>Sedan</c:v>
                  </c:pt>
                  <c:pt idx="7818">
                    <c:v>Sedan</c:v>
                  </c:pt>
                  <c:pt idx="7819">
                    <c:v>Sedan</c:v>
                  </c:pt>
                  <c:pt idx="7820">
                    <c:v>Sedan</c:v>
                  </c:pt>
                  <c:pt idx="7821">
                    <c:v>Sedan</c:v>
                  </c:pt>
                  <c:pt idx="7822">
                    <c:v>Sedan</c:v>
                  </c:pt>
                  <c:pt idx="7823">
                    <c:v>Sedan</c:v>
                  </c:pt>
                  <c:pt idx="7824">
                    <c:v>Sedan</c:v>
                  </c:pt>
                  <c:pt idx="7825">
                    <c:v>Sedan</c:v>
                  </c:pt>
                  <c:pt idx="7826">
                    <c:v>Sedan</c:v>
                  </c:pt>
                  <c:pt idx="7827">
                    <c:v>Sedan</c:v>
                  </c:pt>
                  <c:pt idx="7828">
                    <c:v>Sedan</c:v>
                  </c:pt>
                  <c:pt idx="7829">
                    <c:v>Sedan</c:v>
                  </c:pt>
                  <c:pt idx="7830">
                    <c:v>Passenger Minivan</c:v>
                  </c:pt>
                  <c:pt idx="7831">
                    <c:v>Passenger Minivan</c:v>
                  </c:pt>
                  <c:pt idx="7832">
                    <c:v>Passenger Minivan</c:v>
                  </c:pt>
                  <c:pt idx="7833">
                    <c:v>Passenger Minivan</c:v>
                  </c:pt>
                  <c:pt idx="7834">
                    <c:v>Passenger Minivan</c:v>
                  </c:pt>
                  <c:pt idx="7835">
                    <c:v>Passenger Minivan</c:v>
                  </c:pt>
                  <c:pt idx="7836">
                    <c:v>Passenger Minivan</c:v>
                  </c:pt>
                  <c:pt idx="7837">
                    <c:v>Passenger Minivan</c:v>
                  </c:pt>
                  <c:pt idx="7838">
                    <c:v>Passenger Minivan</c:v>
                  </c:pt>
                  <c:pt idx="7839">
                    <c:v>Passenger Minivan</c:v>
                  </c:pt>
                  <c:pt idx="7840">
                    <c:v>Passenger Minivan</c:v>
                  </c:pt>
                  <c:pt idx="7841">
                    <c:v>Passenger Minivan</c:v>
                  </c:pt>
                  <c:pt idx="7842">
                    <c:v>4dr SUV</c:v>
                  </c:pt>
                  <c:pt idx="7843">
                    <c:v>4dr SUV</c:v>
                  </c:pt>
                  <c:pt idx="7844">
                    <c:v>4dr SUV</c:v>
                  </c:pt>
                  <c:pt idx="7845">
                    <c:v>4dr SUV</c:v>
                  </c:pt>
                  <c:pt idx="7846">
                    <c:v>4dr SUV</c:v>
                  </c:pt>
                  <c:pt idx="7847">
                    <c:v>4dr SUV</c:v>
                  </c:pt>
                  <c:pt idx="7848">
                    <c:v>4dr SUV</c:v>
                  </c:pt>
                  <c:pt idx="7849">
                    <c:v>4dr SUV</c:v>
                  </c:pt>
                  <c:pt idx="7850">
                    <c:v>4dr SUV</c:v>
                  </c:pt>
                  <c:pt idx="7851">
                    <c:v>4dr SUV</c:v>
                  </c:pt>
                  <c:pt idx="7852">
                    <c:v>4dr SUV</c:v>
                  </c:pt>
                  <c:pt idx="7853">
                    <c:v>4dr SUV</c:v>
                  </c:pt>
                  <c:pt idx="7854">
                    <c:v>4dr SUV</c:v>
                  </c:pt>
                  <c:pt idx="7855">
                    <c:v>4dr SUV</c:v>
                  </c:pt>
                  <c:pt idx="7856">
                    <c:v>4dr SUV</c:v>
                  </c:pt>
                  <c:pt idx="7857">
                    <c:v>4dr SUV</c:v>
                  </c:pt>
                  <c:pt idx="7858">
                    <c:v>4dr SUV</c:v>
                  </c:pt>
                  <c:pt idx="7859">
                    <c:v>4dr SUV</c:v>
                  </c:pt>
                  <c:pt idx="7860">
                    <c:v>4dr SUV</c:v>
                  </c:pt>
                  <c:pt idx="7861">
                    <c:v>4dr SUV</c:v>
                  </c:pt>
                  <c:pt idx="7862">
                    <c:v>4dr SUV</c:v>
                  </c:pt>
                  <c:pt idx="7863">
                    <c:v>4dr SUV</c:v>
                  </c:pt>
                  <c:pt idx="7864">
                    <c:v>4dr SUV</c:v>
                  </c:pt>
                  <c:pt idx="7865">
                    <c:v>4dr SUV</c:v>
                  </c:pt>
                  <c:pt idx="7866">
                    <c:v>4dr SUV</c:v>
                  </c:pt>
                  <c:pt idx="7867">
                    <c:v>4dr SUV</c:v>
                  </c:pt>
                  <c:pt idx="7868">
                    <c:v>4dr SUV</c:v>
                  </c:pt>
                  <c:pt idx="7869">
                    <c:v>4dr SUV</c:v>
                  </c:pt>
                  <c:pt idx="7870">
                    <c:v>4dr SUV</c:v>
                  </c:pt>
                  <c:pt idx="7871">
                    <c:v>4dr SUV</c:v>
                  </c:pt>
                  <c:pt idx="7872">
                    <c:v>4dr SUV</c:v>
                  </c:pt>
                  <c:pt idx="7873">
                    <c:v>4dr SUV</c:v>
                  </c:pt>
                  <c:pt idx="7874">
                    <c:v>4dr SUV</c:v>
                  </c:pt>
                  <c:pt idx="7875">
                    <c:v>4dr SUV</c:v>
                  </c:pt>
                  <c:pt idx="7876">
                    <c:v>4dr SUV</c:v>
                  </c:pt>
                  <c:pt idx="7877">
                    <c:v>4dr SUV</c:v>
                  </c:pt>
                  <c:pt idx="7878">
                    <c:v>4dr SUV</c:v>
                  </c:pt>
                  <c:pt idx="7879">
                    <c:v>4dr SUV</c:v>
                  </c:pt>
                  <c:pt idx="7880">
                    <c:v>4dr SUV</c:v>
                  </c:pt>
                  <c:pt idx="7881">
                    <c:v>4dr SUV</c:v>
                  </c:pt>
                  <c:pt idx="7882">
                    <c:v>4dr SUV</c:v>
                  </c:pt>
                  <c:pt idx="7883">
                    <c:v>4dr SUV</c:v>
                  </c:pt>
                  <c:pt idx="7884">
                    <c:v>4dr SUV</c:v>
                  </c:pt>
                  <c:pt idx="7885">
                    <c:v>4dr SUV</c:v>
                  </c:pt>
                  <c:pt idx="7886">
                    <c:v>4dr SUV</c:v>
                  </c:pt>
                  <c:pt idx="7887">
                    <c:v>4dr SUV</c:v>
                  </c:pt>
                  <c:pt idx="7888">
                    <c:v>4dr SUV</c:v>
                  </c:pt>
                  <c:pt idx="7889">
                    <c:v>Wagon</c:v>
                  </c:pt>
                  <c:pt idx="7890">
                    <c:v>Wagon</c:v>
                  </c:pt>
                  <c:pt idx="7891">
                    <c:v>Wagon</c:v>
                  </c:pt>
                  <c:pt idx="7892">
                    <c:v>Wagon</c:v>
                  </c:pt>
                  <c:pt idx="7893">
                    <c:v>Wagon</c:v>
                  </c:pt>
                  <c:pt idx="7894">
                    <c:v>Wagon</c:v>
                  </c:pt>
                  <c:pt idx="7895">
                    <c:v>2dr Hatchback</c:v>
                  </c:pt>
                  <c:pt idx="7896">
                    <c:v>2dr Hatchback</c:v>
                  </c:pt>
                  <c:pt idx="7897">
                    <c:v>Convertible</c:v>
                  </c:pt>
                  <c:pt idx="7898">
                    <c:v>Convertible</c:v>
                  </c:pt>
                  <c:pt idx="7899">
                    <c:v>Coupe</c:v>
                  </c:pt>
                  <c:pt idx="7900">
                    <c:v>Convertible</c:v>
                  </c:pt>
                  <c:pt idx="7901">
                    <c:v>Convertible</c:v>
                  </c:pt>
                  <c:pt idx="7902">
                    <c:v>Coupe</c:v>
                  </c:pt>
                  <c:pt idx="7903">
                    <c:v>Coupe</c:v>
                  </c:pt>
                  <c:pt idx="7904">
                    <c:v>Coupe</c:v>
                  </c:pt>
                  <c:pt idx="7905">
                    <c:v>Coupe</c:v>
                  </c:pt>
                  <c:pt idx="7906">
                    <c:v>Coupe</c:v>
                  </c:pt>
                  <c:pt idx="7907">
                    <c:v>Convertible</c:v>
                  </c:pt>
                  <c:pt idx="7908">
                    <c:v>Convertible</c:v>
                  </c:pt>
                  <c:pt idx="7909">
                    <c:v>Coupe</c:v>
                  </c:pt>
                  <c:pt idx="7910">
                    <c:v>Convertible</c:v>
                  </c:pt>
                  <c:pt idx="7911">
                    <c:v>Coupe</c:v>
                  </c:pt>
                  <c:pt idx="7912">
                    <c:v>Coupe</c:v>
                  </c:pt>
                  <c:pt idx="7913">
                    <c:v>Coupe</c:v>
                  </c:pt>
                  <c:pt idx="7914">
                    <c:v>Coupe</c:v>
                  </c:pt>
                  <c:pt idx="7915">
                    <c:v>Convertible</c:v>
                  </c:pt>
                  <c:pt idx="7916">
                    <c:v>Convertible</c:v>
                  </c:pt>
                  <c:pt idx="7917">
                    <c:v>Coupe</c:v>
                  </c:pt>
                  <c:pt idx="7918">
                    <c:v>Convertible</c:v>
                  </c:pt>
                  <c:pt idx="7919">
                    <c:v>Coupe</c:v>
                  </c:pt>
                  <c:pt idx="7920">
                    <c:v>Coupe</c:v>
                  </c:pt>
                  <c:pt idx="7921">
                    <c:v>Coupe</c:v>
                  </c:pt>
                  <c:pt idx="7922">
                    <c:v>4dr Hatchback</c:v>
                  </c:pt>
                  <c:pt idx="7923">
                    <c:v>4dr Hatchback</c:v>
                  </c:pt>
                  <c:pt idx="7924">
                    <c:v>4dr Hatchback</c:v>
                  </c:pt>
                  <c:pt idx="7925">
                    <c:v>4dr Hatchback</c:v>
                  </c:pt>
                  <c:pt idx="7926">
                    <c:v>2dr Hatchback</c:v>
                  </c:pt>
                  <c:pt idx="7927">
                    <c:v>2dr Hatchback</c:v>
                  </c:pt>
                  <c:pt idx="7928">
                    <c:v>2dr Hatchback</c:v>
                  </c:pt>
                  <c:pt idx="7929">
                    <c:v>2dr Hatchback</c:v>
                  </c:pt>
                  <c:pt idx="7930">
                    <c:v>4dr Hatchback</c:v>
                  </c:pt>
                  <c:pt idx="7931">
                    <c:v>2dr Hatchback</c:v>
                  </c:pt>
                  <c:pt idx="7932">
                    <c:v>4dr Hatchback</c:v>
                  </c:pt>
                  <c:pt idx="7933">
                    <c:v>2dr Hatchback</c:v>
                  </c:pt>
                  <c:pt idx="7934">
                    <c:v>2dr Hatchback</c:v>
                  </c:pt>
                  <c:pt idx="7935">
                    <c:v>4dr Hatchback</c:v>
                  </c:pt>
                  <c:pt idx="7936">
                    <c:v>4dr Hatchback</c:v>
                  </c:pt>
                  <c:pt idx="7937">
                    <c:v>2dr Hatchback</c:v>
                  </c:pt>
                  <c:pt idx="7938">
                    <c:v>4dr Hatchback</c:v>
                  </c:pt>
                  <c:pt idx="7939">
                    <c:v>2dr Hatchback</c:v>
                  </c:pt>
                  <c:pt idx="7940">
                    <c:v>2dr Hatchback</c:v>
                  </c:pt>
                  <c:pt idx="7941">
                    <c:v>4dr Hatchback</c:v>
                  </c:pt>
                  <c:pt idx="7942">
                    <c:v>2dr Hatchback</c:v>
                  </c:pt>
                  <c:pt idx="7943">
                    <c:v>2dr Hatchback</c:v>
                  </c:pt>
                  <c:pt idx="7944">
                    <c:v>Crew Cab Pickup</c:v>
                  </c:pt>
                  <c:pt idx="7945">
                    <c:v>Crew Cab Pickup</c:v>
                  </c:pt>
                  <c:pt idx="7946">
                    <c:v>Extended Cab Pickup</c:v>
                  </c:pt>
                  <c:pt idx="7947">
                    <c:v>Crew Cab Pickup</c:v>
                  </c:pt>
                  <c:pt idx="7948">
                    <c:v>Extended Cab Pickup</c:v>
                  </c:pt>
                  <c:pt idx="7949">
                    <c:v>Crew Cab Pickup</c:v>
                  </c:pt>
                  <c:pt idx="7950">
                    <c:v>Crew Cab Pickup</c:v>
                  </c:pt>
                  <c:pt idx="7951">
                    <c:v>Extended Cab Pickup</c:v>
                  </c:pt>
                  <c:pt idx="7952">
                    <c:v>Crew Cab Pickup</c:v>
                  </c:pt>
                  <c:pt idx="7953">
                    <c:v>Crew Cab Pickup</c:v>
                  </c:pt>
                  <c:pt idx="7954">
                    <c:v>Extended Cab Pickup</c:v>
                  </c:pt>
                  <c:pt idx="7955">
                    <c:v>Extended Cab Pickup</c:v>
                  </c:pt>
                  <c:pt idx="7956">
                    <c:v>Crew Cab Pickup</c:v>
                  </c:pt>
                  <c:pt idx="7957">
                    <c:v>Crew Cab Pickup</c:v>
                  </c:pt>
                  <c:pt idx="7958">
                    <c:v>Extended Cab Pickup</c:v>
                  </c:pt>
                  <c:pt idx="7959">
                    <c:v>4dr SUV</c:v>
                  </c:pt>
                  <c:pt idx="7960">
                    <c:v>4dr SUV</c:v>
                  </c:pt>
                  <c:pt idx="7961">
                    <c:v>4dr SUV</c:v>
                  </c:pt>
                  <c:pt idx="7962">
                    <c:v>4dr SUV</c:v>
                  </c:pt>
                  <c:pt idx="7963">
                    <c:v>4dr SUV</c:v>
                  </c:pt>
                  <c:pt idx="7964">
                    <c:v>4dr SUV</c:v>
                  </c:pt>
                  <c:pt idx="7965">
                    <c:v>Passenger Van</c:v>
                  </c:pt>
                  <c:pt idx="7966">
                    <c:v>Passenger Van</c:v>
                  </c:pt>
                  <c:pt idx="7967">
                    <c:v>Passenger Van</c:v>
                  </c:pt>
                  <c:pt idx="7968">
                    <c:v>Passenger Van</c:v>
                  </c:pt>
                  <c:pt idx="7969">
                    <c:v>Passenger Van</c:v>
                  </c:pt>
                  <c:pt idx="7970">
                    <c:v>Passenger Van</c:v>
                  </c:pt>
                  <c:pt idx="7971">
                    <c:v>Regular Cab Pickup</c:v>
                  </c:pt>
                  <c:pt idx="7972">
                    <c:v>Regular Cab Pickup</c:v>
                  </c:pt>
                  <c:pt idx="7973">
                    <c:v>Extended Cab Pickup</c:v>
                  </c:pt>
                  <c:pt idx="7974">
                    <c:v>Extended Cab Pickup</c:v>
                  </c:pt>
                  <c:pt idx="7975">
                    <c:v>Regular Cab Pickup</c:v>
                  </c:pt>
                  <c:pt idx="7976">
                    <c:v>Regular Cab Pickup</c:v>
                  </c:pt>
                  <c:pt idx="7977">
                    <c:v>Regular Cab Pickup</c:v>
                  </c:pt>
                  <c:pt idx="7978">
                    <c:v>Regular Cab Pickup</c:v>
                  </c:pt>
                  <c:pt idx="7979">
                    <c:v>Extended Cab Pickup</c:v>
                  </c:pt>
                  <c:pt idx="7980">
                    <c:v>Regular Cab Pickup</c:v>
                  </c:pt>
                  <c:pt idx="7981">
                    <c:v>Extended Cab Pickup</c:v>
                  </c:pt>
                  <c:pt idx="7982">
                    <c:v>Regular Cab Pickup</c:v>
                  </c:pt>
                  <c:pt idx="7983">
                    <c:v>Regular Cab Pickup</c:v>
                  </c:pt>
                  <c:pt idx="7984">
                    <c:v>Extended Cab Pickup</c:v>
                  </c:pt>
                  <c:pt idx="7985">
                    <c:v>Regular Cab Pickup</c:v>
                  </c:pt>
                  <c:pt idx="7986">
                    <c:v>Regular Cab Pickup</c:v>
                  </c:pt>
                  <c:pt idx="7987">
                    <c:v>Extended Cab Pickup</c:v>
                  </c:pt>
                  <c:pt idx="7988">
                    <c:v>Regular Cab Pickup</c:v>
                  </c:pt>
                  <c:pt idx="7989">
                    <c:v>Regular Cab Pickup</c:v>
                  </c:pt>
                  <c:pt idx="7990">
                    <c:v>Regular Cab Pickup</c:v>
                  </c:pt>
                  <c:pt idx="7991">
                    <c:v>Regular Cab Pickup</c:v>
                  </c:pt>
                  <c:pt idx="7992">
                    <c:v>Extended Cab Pickup</c:v>
                  </c:pt>
                  <c:pt idx="7993">
                    <c:v>Extended Cab Pickup</c:v>
                  </c:pt>
                  <c:pt idx="7994">
                    <c:v>Extended Cab Pickup</c:v>
                  </c:pt>
                  <c:pt idx="7995">
                    <c:v>Regular Cab Pickup</c:v>
                  </c:pt>
                  <c:pt idx="7996">
                    <c:v>Extended Cab Pickup</c:v>
                  </c:pt>
                  <c:pt idx="7997">
                    <c:v>Regular Cab Pickup</c:v>
                  </c:pt>
                  <c:pt idx="7998">
                    <c:v>Regular Cab Pickup</c:v>
                  </c:pt>
                  <c:pt idx="7999">
                    <c:v>Regular Cab Pickup</c:v>
                  </c:pt>
                  <c:pt idx="8000">
                    <c:v>Extended Cab Pickup</c:v>
                  </c:pt>
                  <c:pt idx="8001">
                    <c:v>Regular Cab Pickup</c:v>
                  </c:pt>
                  <c:pt idx="8002">
                    <c:v>Regular Cab Pickup</c:v>
                  </c:pt>
                  <c:pt idx="8003">
                    <c:v>Extended Cab Pickup</c:v>
                  </c:pt>
                  <c:pt idx="8004">
                    <c:v>Regular Cab Pickup</c:v>
                  </c:pt>
                  <c:pt idx="8005">
                    <c:v>Extended Cab Pickup</c:v>
                  </c:pt>
                  <c:pt idx="8006">
                    <c:v>Extended Cab Pickup</c:v>
                  </c:pt>
                  <c:pt idx="8007">
                    <c:v>Extended Cab Pickup</c:v>
                  </c:pt>
                  <c:pt idx="8008">
                    <c:v>Regular Cab Pickup</c:v>
                  </c:pt>
                  <c:pt idx="8009">
                    <c:v>Extended Cab Pickup</c:v>
                  </c:pt>
                  <c:pt idx="8010">
                    <c:v>Regular Cab Pickup</c:v>
                  </c:pt>
                  <c:pt idx="8011">
                    <c:v>Regular Cab Pickup</c:v>
                  </c:pt>
                  <c:pt idx="8012">
                    <c:v>Extended Cab Pickup</c:v>
                  </c:pt>
                  <c:pt idx="8013">
                    <c:v>Regular Cab Pickup</c:v>
                  </c:pt>
                  <c:pt idx="8014">
                    <c:v>Extended Cab Pickup</c:v>
                  </c:pt>
                  <c:pt idx="8015">
                    <c:v>Regular Cab Pickup</c:v>
                  </c:pt>
                  <c:pt idx="8016">
                    <c:v>Extended Cab Pickup</c:v>
                  </c:pt>
                  <c:pt idx="8017">
                    <c:v>Regular Cab Pickup</c:v>
                  </c:pt>
                  <c:pt idx="8018">
                    <c:v>Extended Cab Pickup</c:v>
                  </c:pt>
                  <c:pt idx="8019">
                    <c:v>Regular Cab Pickup</c:v>
                  </c:pt>
                  <c:pt idx="8020">
                    <c:v>Regular Cab Pickup</c:v>
                  </c:pt>
                  <c:pt idx="8021">
                    <c:v>Extended Cab Pickup</c:v>
                  </c:pt>
                  <c:pt idx="8022">
                    <c:v>Regular Cab Pickup</c:v>
                  </c:pt>
                  <c:pt idx="8023">
                    <c:v>Regular Cab Pickup</c:v>
                  </c:pt>
                  <c:pt idx="8024">
                    <c:v>Extended Cab Pickup</c:v>
                  </c:pt>
                  <c:pt idx="8025">
                    <c:v>Extended Cab Pickup</c:v>
                  </c:pt>
                  <c:pt idx="8026">
                    <c:v>Regular Cab Pickup</c:v>
                  </c:pt>
                  <c:pt idx="8027">
                    <c:v>Regular Cab Pickup</c:v>
                  </c:pt>
                  <c:pt idx="8028">
                    <c:v>Extended Cab Pickup</c:v>
                  </c:pt>
                  <c:pt idx="8029">
                    <c:v>Extended Cab Pickup</c:v>
                  </c:pt>
                  <c:pt idx="8030">
                    <c:v>Extended Cab Pickup</c:v>
                  </c:pt>
                  <c:pt idx="8031">
                    <c:v>Regular Cab Pickup</c:v>
                  </c:pt>
                  <c:pt idx="8032">
                    <c:v>Regular Cab Pickup</c:v>
                  </c:pt>
                  <c:pt idx="8033">
                    <c:v>Regular Cab Pickup</c:v>
                  </c:pt>
                  <c:pt idx="8034">
                    <c:v>Extended Cab Pickup</c:v>
                  </c:pt>
                  <c:pt idx="8035">
                    <c:v>Regular Cab Pickup</c:v>
                  </c:pt>
                  <c:pt idx="8036">
                    <c:v>Extended Cab Pickup</c:v>
                  </c:pt>
                  <c:pt idx="8037">
                    <c:v>Extended Cab Pickup</c:v>
                  </c:pt>
                  <c:pt idx="8038">
                    <c:v>Regular Cab Pickup</c:v>
                  </c:pt>
                  <c:pt idx="8039">
                    <c:v>Regular Cab Pickup</c:v>
                  </c:pt>
                  <c:pt idx="8040">
                    <c:v>Regular Cab Pickup</c:v>
                  </c:pt>
                  <c:pt idx="8041">
                    <c:v>Regular Cab Pickup</c:v>
                  </c:pt>
                  <c:pt idx="8042">
                    <c:v>Regular Cab Pickup</c:v>
                  </c:pt>
                  <c:pt idx="8043">
                    <c:v>Extended Cab Pickup</c:v>
                  </c:pt>
                  <c:pt idx="8044">
                    <c:v>Regular Cab Pickup</c:v>
                  </c:pt>
                  <c:pt idx="8045">
                    <c:v>Extended Cab Pickup</c:v>
                  </c:pt>
                  <c:pt idx="8046">
                    <c:v>Regular Cab Pickup</c:v>
                  </c:pt>
                  <c:pt idx="8047">
                    <c:v>Regular Cab Pickup</c:v>
                  </c:pt>
                  <c:pt idx="8048">
                    <c:v>Regular Cab Pickup</c:v>
                  </c:pt>
                  <c:pt idx="8049">
                    <c:v>Regular Cab Pickup</c:v>
                  </c:pt>
                  <c:pt idx="8050">
                    <c:v>Regular Cab Pickup</c:v>
                  </c:pt>
                  <c:pt idx="8051">
                    <c:v>Regular Cab Pickup</c:v>
                  </c:pt>
                  <c:pt idx="8052">
                    <c:v>Regular Cab Pickup</c:v>
                  </c:pt>
                  <c:pt idx="8053">
                    <c:v>Regular Cab Pickup</c:v>
                  </c:pt>
                  <c:pt idx="8054">
                    <c:v>Regular Cab Pickup</c:v>
                  </c:pt>
                  <c:pt idx="8055">
                    <c:v>Cargo Van</c:v>
                  </c:pt>
                  <c:pt idx="8056">
                    <c:v>Cargo Van</c:v>
                  </c:pt>
                  <c:pt idx="8057">
                    <c:v>Cargo Van</c:v>
                  </c:pt>
                  <c:pt idx="8058">
                    <c:v>Cargo Van</c:v>
                  </c:pt>
                  <c:pt idx="8059">
                    <c:v>Cargo Van</c:v>
                  </c:pt>
                  <c:pt idx="8060">
                    <c:v>Cargo Van</c:v>
                  </c:pt>
                  <c:pt idx="8061">
                    <c:v>Cargo Van</c:v>
                  </c:pt>
                  <c:pt idx="8062">
                    <c:v>Cargo Van</c:v>
                  </c:pt>
                  <c:pt idx="8063">
                    <c:v>Cargo Van</c:v>
                  </c:pt>
                  <c:pt idx="8064">
                    <c:v>Cargo Van</c:v>
                  </c:pt>
                  <c:pt idx="8065">
                    <c:v>Cargo Van</c:v>
                  </c:pt>
                  <c:pt idx="8066">
                    <c:v>Cargo Van</c:v>
                  </c:pt>
                  <c:pt idx="8067">
                    <c:v>Cargo Van</c:v>
                  </c:pt>
                  <c:pt idx="8068">
                    <c:v>Cargo Van</c:v>
                  </c:pt>
                  <c:pt idx="8069">
                    <c:v>Cargo Van</c:v>
                  </c:pt>
                  <c:pt idx="8070">
                    <c:v>Regular Cab Pickup</c:v>
                  </c:pt>
                  <c:pt idx="8071">
                    <c:v>Crew Cab Pickup</c:v>
                  </c:pt>
                  <c:pt idx="8072">
                    <c:v>Regular Cab Pickup</c:v>
                  </c:pt>
                  <c:pt idx="8073">
                    <c:v>Crew Cab Pickup</c:v>
                  </c:pt>
                  <c:pt idx="8074">
                    <c:v>Crew Cab Pickup</c:v>
                  </c:pt>
                  <c:pt idx="8075">
                    <c:v>Regular Cab Pickup</c:v>
                  </c:pt>
                  <c:pt idx="8076">
                    <c:v>Crew Cab Pickup</c:v>
                  </c:pt>
                  <c:pt idx="8077">
                    <c:v>Regular Cab Pickup</c:v>
                  </c:pt>
                  <c:pt idx="8078">
                    <c:v>Crew Cab Pickup</c:v>
                  </c:pt>
                  <c:pt idx="8079">
                    <c:v>Crew Cab Pickup</c:v>
                  </c:pt>
                  <c:pt idx="8080">
                    <c:v>Crew Cab Pickup</c:v>
                  </c:pt>
                  <c:pt idx="8081">
                    <c:v>Crew Cab Pickup</c:v>
                  </c:pt>
                  <c:pt idx="8082">
                    <c:v>Regular Cab Pickup</c:v>
                  </c:pt>
                  <c:pt idx="8083">
                    <c:v>Crew Cab Pickup</c:v>
                  </c:pt>
                  <c:pt idx="8084">
                    <c:v>Crew Cab Pickup</c:v>
                  </c:pt>
                  <c:pt idx="8085">
                    <c:v>Regular Cab Pickup</c:v>
                  </c:pt>
                  <c:pt idx="8086">
                    <c:v>Crew Cab Pickup</c:v>
                  </c:pt>
                  <c:pt idx="8087">
                    <c:v>Crew Cab Pickup</c:v>
                  </c:pt>
                  <c:pt idx="8088">
                    <c:v>Regular Cab Pickup</c:v>
                  </c:pt>
                  <c:pt idx="8089">
                    <c:v>Crew Cab Pickup</c:v>
                  </c:pt>
                  <c:pt idx="8090">
                    <c:v>Regular Cab Pickup</c:v>
                  </c:pt>
                  <c:pt idx="8091">
                    <c:v>Crew Cab Pickup</c:v>
                  </c:pt>
                  <c:pt idx="8092">
                    <c:v>Crew Cab Pickup</c:v>
                  </c:pt>
                  <c:pt idx="8093">
                    <c:v>Crew Cab Pickup</c:v>
                  </c:pt>
                  <c:pt idx="8094">
                    <c:v>Crew Cab Pickup</c:v>
                  </c:pt>
                  <c:pt idx="8095">
                    <c:v>Crew Cab Pickup</c:v>
                  </c:pt>
                  <c:pt idx="8096">
                    <c:v>Regular Cab Pickup</c:v>
                  </c:pt>
                  <c:pt idx="8097">
                    <c:v>Crew Cab Pickup</c:v>
                  </c:pt>
                  <c:pt idx="8098">
                    <c:v>Crew Cab Pickup</c:v>
                  </c:pt>
                  <c:pt idx="8099">
                    <c:v>Regular Cab Pickup</c:v>
                  </c:pt>
                  <c:pt idx="8100">
                    <c:v>Crew Cab Pickup</c:v>
                  </c:pt>
                  <c:pt idx="8101">
                    <c:v>Crew Cab Pickup</c:v>
                  </c:pt>
                  <c:pt idx="8102">
                    <c:v>Regular Cab Pickup</c:v>
                  </c:pt>
                  <c:pt idx="8103">
                    <c:v>Regular Cab Pickup</c:v>
                  </c:pt>
                  <c:pt idx="8104">
                    <c:v>Crew Cab Pickup</c:v>
                  </c:pt>
                  <c:pt idx="8105">
                    <c:v>Crew Cab Pickup</c:v>
                  </c:pt>
                  <c:pt idx="8106">
                    <c:v>Regular Cab Pickup</c:v>
                  </c:pt>
                  <c:pt idx="8107">
                    <c:v>Regular Cab Pickup</c:v>
                  </c:pt>
                  <c:pt idx="8108">
                    <c:v>Regular Cab Pickup</c:v>
                  </c:pt>
                  <c:pt idx="8109">
                    <c:v>Regular Cab Pickup</c:v>
                  </c:pt>
                  <c:pt idx="8110">
                    <c:v>Crew Cab Pickup</c:v>
                  </c:pt>
                  <c:pt idx="8111">
                    <c:v>Crew Cab Pickup</c:v>
                  </c:pt>
                  <c:pt idx="8112">
                    <c:v>Crew Cab Pickup</c:v>
                  </c:pt>
                  <c:pt idx="8113">
                    <c:v>Regular Cab Pickup</c:v>
                  </c:pt>
                  <c:pt idx="8114">
                    <c:v>Regular Cab Pickup</c:v>
                  </c:pt>
                  <c:pt idx="8115">
                    <c:v>Crew Cab Pickup</c:v>
                  </c:pt>
                  <c:pt idx="8116">
                    <c:v>Regular Cab Pickup</c:v>
                  </c:pt>
                  <c:pt idx="8117">
                    <c:v>Regular Cab Pickup</c:v>
                  </c:pt>
                  <c:pt idx="8118">
                    <c:v>Crew Cab Pickup</c:v>
                  </c:pt>
                  <c:pt idx="8119">
                    <c:v>Regular Cab Pickup</c:v>
                  </c:pt>
                  <c:pt idx="8120">
                    <c:v>Crew Cab Pickup</c:v>
                  </c:pt>
                  <c:pt idx="8121">
                    <c:v>Regular Cab Pickup</c:v>
                  </c:pt>
                  <c:pt idx="8122">
                    <c:v>Crew Cab Pickup</c:v>
                  </c:pt>
                  <c:pt idx="8123">
                    <c:v>Regular Cab Pickup</c:v>
                  </c:pt>
                  <c:pt idx="8124">
                    <c:v>Crew Cab Pickup</c:v>
                  </c:pt>
                  <c:pt idx="8125">
                    <c:v>Regular Cab Pickup</c:v>
                  </c:pt>
                  <c:pt idx="8126">
                    <c:v>Crew Cab Pickup</c:v>
                  </c:pt>
                  <c:pt idx="8127">
                    <c:v>Crew Cab Pickup</c:v>
                  </c:pt>
                  <c:pt idx="8128">
                    <c:v>Crew Cab Pickup</c:v>
                  </c:pt>
                  <c:pt idx="8129">
                    <c:v>Crew Cab Pickup</c:v>
                  </c:pt>
                  <c:pt idx="8130">
                    <c:v>Crew Cab Pickup</c:v>
                  </c:pt>
                  <c:pt idx="8131">
                    <c:v>Crew Cab Pickup</c:v>
                  </c:pt>
                  <c:pt idx="8132">
                    <c:v>Cargo Van</c:v>
                  </c:pt>
                  <c:pt idx="8133">
                    <c:v>Cargo Van</c:v>
                  </c:pt>
                  <c:pt idx="8134">
                    <c:v>Cargo Van</c:v>
                  </c:pt>
                  <c:pt idx="8135">
                    <c:v>Cargo Van</c:v>
                  </c:pt>
                  <c:pt idx="8136">
                    <c:v>Cargo Van</c:v>
                  </c:pt>
                  <c:pt idx="8137">
                    <c:v>Cargo Van</c:v>
                  </c:pt>
                  <c:pt idx="8138">
                    <c:v>Cargo Van</c:v>
                  </c:pt>
                  <c:pt idx="8139">
                    <c:v>Cargo Van</c:v>
                  </c:pt>
                  <c:pt idx="8140">
                    <c:v>Cargo Van</c:v>
                  </c:pt>
                  <c:pt idx="8141">
                    <c:v>Cargo Van</c:v>
                  </c:pt>
                  <c:pt idx="8142">
                    <c:v>Cargo Van</c:v>
                  </c:pt>
                  <c:pt idx="8143">
                    <c:v>Cargo Van</c:v>
                  </c:pt>
                  <c:pt idx="8144">
                    <c:v>Passenger Van</c:v>
                  </c:pt>
                  <c:pt idx="8145">
                    <c:v>Passenger Van</c:v>
                  </c:pt>
                  <c:pt idx="8146">
                    <c:v>Passenger Van</c:v>
                  </c:pt>
                  <c:pt idx="8147">
                    <c:v>Passenger Van</c:v>
                  </c:pt>
                  <c:pt idx="8148">
                    <c:v>Passenger Van</c:v>
                  </c:pt>
                  <c:pt idx="8149">
                    <c:v>2dr SUV</c:v>
                  </c:pt>
                  <c:pt idx="8150">
                    <c:v>2dr SUV</c:v>
                  </c:pt>
                  <c:pt idx="8151">
                    <c:v>2dr SUV</c:v>
                  </c:pt>
                  <c:pt idx="8152">
                    <c:v>2dr SUV</c:v>
                  </c:pt>
                  <c:pt idx="8153">
                    <c:v>2dr SUV</c:v>
                  </c:pt>
                  <c:pt idx="8154">
                    <c:v>2dr SUV</c:v>
                  </c:pt>
                  <c:pt idx="8155">
                    <c:v>2dr SUV</c:v>
                  </c:pt>
                  <c:pt idx="8156">
                    <c:v>2dr SUV</c:v>
                  </c:pt>
                  <c:pt idx="8157">
                    <c:v>2dr SUV</c:v>
                  </c:pt>
                  <c:pt idx="8158">
                    <c:v>2dr SUV</c:v>
                  </c:pt>
                  <c:pt idx="8159">
                    <c:v>2dr SUV</c:v>
                  </c:pt>
                  <c:pt idx="8160">
                    <c:v>2dr SUV</c:v>
                  </c:pt>
                  <c:pt idx="8161">
                    <c:v>2dr SUV</c:v>
                  </c:pt>
                  <c:pt idx="8162">
                    <c:v>2dr SUV</c:v>
                  </c:pt>
                  <c:pt idx="8163">
                    <c:v>2dr SUV</c:v>
                  </c:pt>
                  <c:pt idx="8164">
                    <c:v>2dr SUV</c:v>
                  </c:pt>
                  <c:pt idx="8165">
                    <c:v>2dr SUV</c:v>
                  </c:pt>
                  <c:pt idx="8166">
                    <c:v>2dr SUV</c:v>
                  </c:pt>
                  <c:pt idx="8167">
                    <c:v>2dr SUV</c:v>
                  </c:pt>
                  <c:pt idx="8168">
                    <c:v>2dr SUV</c:v>
                  </c:pt>
                  <c:pt idx="8169">
                    <c:v>2dr SUV</c:v>
                  </c:pt>
                  <c:pt idx="8170">
                    <c:v>2dr SUV</c:v>
                  </c:pt>
                  <c:pt idx="8171">
                    <c:v>4dr SUV</c:v>
                  </c:pt>
                  <c:pt idx="8172">
                    <c:v>2dr SUV</c:v>
                  </c:pt>
                  <c:pt idx="8173">
                    <c:v>4dr SUV</c:v>
                  </c:pt>
                  <c:pt idx="8174">
                    <c:v>4dr SUV</c:v>
                  </c:pt>
                  <c:pt idx="8175">
                    <c:v>4dr SUV</c:v>
                  </c:pt>
                  <c:pt idx="8176">
                    <c:v>2dr SUV</c:v>
                  </c:pt>
                  <c:pt idx="8177">
                    <c:v>4dr SUV</c:v>
                  </c:pt>
                  <c:pt idx="8178">
                    <c:v>2dr SUV</c:v>
                  </c:pt>
                  <c:pt idx="8179">
                    <c:v>4dr SUV</c:v>
                  </c:pt>
                  <c:pt idx="8180">
                    <c:v>4dr SUV</c:v>
                  </c:pt>
                  <c:pt idx="8181">
                    <c:v>4dr SUV</c:v>
                  </c:pt>
                  <c:pt idx="8182">
                    <c:v>4dr SUV</c:v>
                  </c:pt>
                  <c:pt idx="8183">
                    <c:v>4dr SUV</c:v>
                  </c:pt>
                  <c:pt idx="8184">
                    <c:v>4dr SUV</c:v>
                  </c:pt>
                  <c:pt idx="8185">
                    <c:v>4dr SUV</c:v>
                  </c:pt>
                  <c:pt idx="8186">
                    <c:v>2dr SUV</c:v>
                  </c:pt>
                  <c:pt idx="8187">
                    <c:v>2dr SUV</c:v>
                  </c:pt>
                  <c:pt idx="8188">
                    <c:v>4dr SUV</c:v>
                  </c:pt>
                  <c:pt idx="8189">
                    <c:v>4dr SUV</c:v>
                  </c:pt>
                  <c:pt idx="8190">
                    <c:v>4dr SUV</c:v>
                  </c:pt>
                  <c:pt idx="8191">
                    <c:v>4dr SUV</c:v>
                  </c:pt>
                  <c:pt idx="8192">
                    <c:v>2dr SUV</c:v>
                  </c:pt>
                  <c:pt idx="8193">
                    <c:v>4dr SUV</c:v>
                  </c:pt>
                  <c:pt idx="8194">
                    <c:v>Convertible SUV</c:v>
                  </c:pt>
                  <c:pt idx="8195">
                    <c:v>4dr SUV</c:v>
                  </c:pt>
                  <c:pt idx="8196">
                    <c:v>Convertible SUV</c:v>
                  </c:pt>
                  <c:pt idx="8197">
                    <c:v>4dr SUV</c:v>
                  </c:pt>
                  <c:pt idx="8198">
                    <c:v>4dr SUV</c:v>
                  </c:pt>
                  <c:pt idx="8199">
                    <c:v>4dr SUV</c:v>
                  </c:pt>
                  <c:pt idx="8200">
                    <c:v>4dr SUV</c:v>
                  </c:pt>
                  <c:pt idx="8201">
                    <c:v>4dr SUV</c:v>
                  </c:pt>
                  <c:pt idx="8202">
                    <c:v>4dr SUV</c:v>
                  </c:pt>
                  <c:pt idx="8203">
                    <c:v>4dr SUV</c:v>
                  </c:pt>
                  <c:pt idx="8204">
                    <c:v>4dr SUV</c:v>
                  </c:pt>
                  <c:pt idx="8205">
                    <c:v>4dr SUV</c:v>
                  </c:pt>
                  <c:pt idx="8206">
                    <c:v>4dr SUV</c:v>
                  </c:pt>
                  <c:pt idx="8207">
                    <c:v>4dr SUV</c:v>
                  </c:pt>
                  <c:pt idx="8208">
                    <c:v>4dr SUV</c:v>
                  </c:pt>
                  <c:pt idx="8209">
                    <c:v>4dr SUV</c:v>
                  </c:pt>
                  <c:pt idx="8210">
                    <c:v>4dr SUV</c:v>
                  </c:pt>
                  <c:pt idx="8211">
                    <c:v>4dr SUV</c:v>
                  </c:pt>
                  <c:pt idx="8212">
                    <c:v>4dr SUV</c:v>
                  </c:pt>
                  <c:pt idx="8213">
                    <c:v>4dr SUV</c:v>
                  </c:pt>
                  <c:pt idx="8214">
                    <c:v>4dr SUV</c:v>
                  </c:pt>
                  <c:pt idx="8215">
                    <c:v>4dr SUV</c:v>
                  </c:pt>
                  <c:pt idx="8216">
                    <c:v>4dr SUV</c:v>
                  </c:pt>
                  <c:pt idx="8217">
                    <c:v>4dr SUV</c:v>
                  </c:pt>
                  <c:pt idx="8218">
                    <c:v>4dr SUV</c:v>
                  </c:pt>
                  <c:pt idx="8219">
                    <c:v>4dr SUV</c:v>
                  </c:pt>
                  <c:pt idx="8220">
                    <c:v>4dr SUV</c:v>
                  </c:pt>
                  <c:pt idx="8221">
                    <c:v>4dr SUV</c:v>
                  </c:pt>
                  <c:pt idx="8222">
                    <c:v>4dr SUV</c:v>
                  </c:pt>
                  <c:pt idx="8223">
                    <c:v>4dr SUV</c:v>
                  </c:pt>
                  <c:pt idx="8224">
                    <c:v>4dr SUV</c:v>
                  </c:pt>
                  <c:pt idx="8225">
                    <c:v>4dr SUV</c:v>
                  </c:pt>
                  <c:pt idx="8226">
                    <c:v>4dr SUV</c:v>
                  </c:pt>
                  <c:pt idx="8227">
                    <c:v>4dr SUV</c:v>
                  </c:pt>
                  <c:pt idx="8228">
                    <c:v>4dr SUV</c:v>
                  </c:pt>
                  <c:pt idx="8229">
                    <c:v>4dr SUV</c:v>
                  </c:pt>
                  <c:pt idx="8230">
                    <c:v>4dr SUV</c:v>
                  </c:pt>
                  <c:pt idx="8231">
                    <c:v>4dr SUV</c:v>
                  </c:pt>
                  <c:pt idx="8232">
                    <c:v>4dr SUV</c:v>
                  </c:pt>
                  <c:pt idx="8233">
                    <c:v>4dr SUV</c:v>
                  </c:pt>
                  <c:pt idx="8234">
                    <c:v>4dr SUV</c:v>
                  </c:pt>
                  <c:pt idx="8235">
                    <c:v>4dr SUV</c:v>
                  </c:pt>
                  <c:pt idx="8236">
                    <c:v>4dr SUV</c:v>
                  </c:pt>
                  <c:pt idx="8237">
                    <c:v>4dr SUV</c:v>
                  </c:pt>
                  <c:pt idx="8238">
                    <c:v>4dr SUV</c:v>
                  </c:pt>
                  <c:pt idx="8239">
                    <c:v>4dr SUV</c:v>
                  </c:pt>
                  <c:pt idx="8240">
                    <c:v>4dr SUV</c:v>
                  </c:pt>
                  <c:pt idx="8241">
                    <c:v>4dr SUV</c:v>
                  </c:pt>
                  <c:pt idx="8242">
                    <c:v>4dr SUV</c:v>
                  </c:pt>
                  <c:pt idx="8243">
                    <c:v>4dr SUV</c:v>
                  </c:pt>
                  <c:pt idx="8244">
                    <c:v>4dr SUV</c:v>
                  </c:pt>
                  <c:pt idx="8245">
                    <c:v>4dr SUV</c:v>
                  </c:pt>
                  <c:pt idx="8246">
                    <c:v>4dr SUV</c:v>
                  </c:pt>
                  <c:pt idx="8247">
                    <c:v>4dr SUV</c:v>
                  </c:pt>
                  <c:pt idx="8248">
                    <c:v>4dr SUV</c:v>
                  </c:pt>
                  <c:pt idx="8249">
                    <c:v>4dr SUV</c:v>
                  </c:pt>
                  <c:pt idx="8250">
                    <c:v>4dr SUV</c:v>
                  </c:pt>
                  <c:pt idx="8251">
                    <c:v>4dr SUV</c:v>
                  </c:pt>
                  <c:pt idx="8252">
                    <c:v>4dr SUV</c:v>
                  </c:pt>
                  <c:pt idx="8253">
                    <c:v>4dr SUV</c:v>
                  </c:pt>
                  <c:pt idx="8254">
                    <c:v>4dr SUV</c:v>
                  </c:pt>
                  <c:pt idx="8255">
                    <c:v>4dr SUV</c:v>
                  </c:pt>
                  <c:pt idx="8256">
                    <c:v>4dr SUV</c:v>
                  </c:pt>
                  <c:pt idx="8257">
                    <c:v>4dr SUV</c:v>
                  </c:pt>
                  <c:pt idx="8258">
                    <c:v>Regular Cab Pickup</c:v>
                  </c:pt>
                  <c:pt idx="8259">
                    <c:v>Regular Cab Pickup</c:v>
                  </c:pt>
                  <c:pt idx="8260">
                    <c:v>Extended Cab Pickup</c:v>
                  </c:pt>
                  <c:pt idx="8261">
                    <c:v>Extended Cab Pickup</c:v>
                  </c:pt>
                  <c:pt idx="8262">
                    <c:v>Extended Cab Pickup</c:v>
                  </c:pt>
                  <c:pt idx="8263">
                    <c:v>Regular Cab Pickup</c:v>
                  </c:pt>
                  <c:pt idx="8264">
                    <c:v>Extended Cab Pickup</c:v>
                  </c:pt>
                  <c:pt idx="8265">
                    <c:v>Regular Cab Pickup</c:v>
                  </c:pt>
                  <c:pt idx="8266">
                    <c:v>Extended Cab Pickup</c:v>
                  </c:pt>
                  <c:pt idx="8267">
                    <c:v>Extended Cab Pickup</c:v>
                  </c:pt>
                  <c:pt idx="8268">
                    <c:v>Extended Cab Pickup</c:v>
                  </c:pt>
                  <c:pt idx="8269">
                    <c:v>Regular Cab Pickup</c:v>
                  </c:pt>
                  <c:pt idx="8270">
                    <c:v>Extended Cab Pickup</c:v>
                  </c:pt>
                  <c:pt idx="8271">
                    <c:v>Extended Cab Pickup</c:v>
                  </c:pt>
                  <c:pt idx="8272">
                    <c:v>Extended Cab Pickup</c:v>
                  </c:pt>
                  <c:pt idx="8273">
                    <c:v>Extended Cab Pickup</c:v>
                  </c:pt>
                  <c:pt idx="8274">
                    <c:v>Extended Cab Pickup</c:v>
                  </c:pt>
                  <c:pt idx="8275">
                    <c:v>Extended Cab Pickup</c:v>
                  </c:pt>
                  <c:pt idx="8276">
                    <c:v>Extended Cab Pickup</c:v>
                  </c:pt>
                  <c:pt idx="8277">
                    <c:v>Extended Cab Pickup</c:v>
                  </c:pt>
                  <c:pt idx="8278">
                    <c:v>Extended Cab Pickup</c:v>
                  </c:pt>
                  <c:pt idx="8279">
                    <c:v>Extended Cab Pickup</c:v>
                  </c:pt>
                  <c:pt idx="8280">
                    <c:v>Extended Cab Pickup</c:v>
                  </c:pt>
                  <c:pt idx="8281">
                    <c:v>Regular Cab Pickup</c:v>
                  </c:pt>
                  <c:pt idx="8282">
                    <c:v>Extended Cab Pickup</c:v>
                  </c:pt>
                  <c:pt idx="8283">
                    <c:v>Regular Cab Pickup</c:v>
                  </c:pt>
                  <c:pt idx="8284">
                    <c:v>Regular Cab Pickup</c:v>
                  </c:pt>
                  <c:pt idx="8285">
                    <c:v>Extended Cab Pickup</c:v>
                  </c:pt>
                  <c:pt idx="8286">
                    <c:v>Regular Cab Pickup</c:v>
                  </c:pt>
                  <c:pt idx="8287">
                    <c:v>Extended Cab Pickup</c:v>
                  </c:pt>
                  <c:pt idx="8288">
                    <c:v>Extended Cab Pickup</c:v>
                  </c:pt>
                  <c:pt idx="8289">
                    <c:v>Extended Cab Pickup</c:v>
                  </c:pt>
                  <c:pt idx="8290">
                    <c:v>Extended Cab Pickup</c:v>
                  </c:pt>
                  <c:pt idx="8291">
                    <c:v>Extended Cab Pickup</c:v>
                  </c:pt>
                  <c:pt idx="8292">
                    <c:v>Extended Cab Pickup</c:v>
                  </c:pt>
                  <c:pt idx="8293">
                    <c:v>Extended Cab Pickup</c:v>
                  </c:pt>
                  <c:pt idx="8294">
                    <c:v>Regular Cab Pickup</c:v>
                  </c:pt>
                  <c:pt idx="8295">
                    <c:v>Sedan</c:v>
                  </c:pt>
                  <c:pt idx="8296">
                    <c:v>Sedan</c:v>
                  </c:pt>
                  <c:pt idx="8297">
                    <c:v>Sedan</c:v>
                  </c:pt>
                  <c:pt idx="8298">
                    <c:v>Sedan</c:v>
                  </c:pt>
                  <c:pt idx="8299">
                    <c:v>Sedan</c:v>
                  </c:pt>
                  <c:pt idx="8300">
                    <c:v>Sedan</c:v>
                  </c:pt>
                  <c:pt idx="8301">
                    <c:v>Sedan</c:v>
                  </c:pt>
                  <c:pt idx="8302">
                    <c:v>4dr SUV</c:v>
                  </c:pt>
                  <c:pt idx="8303">
                    <c:v>4dr SUV</c:v>
                  </c:pt>
                  <c:pt idx="8304">
                    <c:v>4dr SUV</c:v>
                  </c:pt>
                  <c:pt idx="8305">
                    <c:v>4dr SUV</c:v>
                  </c:pt>
                  <c:pt idx="8306">
                    <c:v>4dr SUV</c:v>
                  </c:pt>
                  <c:pt idx="8307">
                    <c:v>4dr SUV</c:v>
                  </c:pt>
                  <c:pt idx="8308">
                    <c:v>4dr SUV</c:v>
                  </c:pt>
                  <c:pt idx="8309">
                    <c:v>4dr SUV</c:v>
                  </c:pt>
                  <c:pt idx="8310">
                    <c:v>4dr SUV</c:v>
                  </c:pt>
                  <c:pt idx="8311">
                    <c:v>4dr SUV</c:v>
                  </c:pt>
                  <c:pt idx="8312">
                    <c:v>4dr SUV</c:v>
                  </c:pt>
                  <c:pt idx="8313">
                    <c:v>4dr SUV</c:v>
                  </c:pt>
                  <c:pt idx="8314">
                    <c:v>4dr SUV</c:v>
                  </c:pt>
                  <c:pt idx="8315">
                    <c:v>4dr SUV</c:v>
                  </c:pt>
                  <c:pt idx="8316">
                    <c:v>4dr SUV</c:v>
                  </c:pt>
                  <c:pt idx="8317">
                    <c:v>4dr SUV</c:v>
                  </c:pt>
                  <c:pt idx="8318">
                    <c:v>4dr SUV</c:v>
                  </c:pt>
                  <c:pt idx="8319">
                    <c:v>4dr SUV</c:v>
                  </c:pt>
                  <c:pt idx="8320">
                    <c:v>4dr SUV</c:v>
                  </c:pt>
                  <c:pt idx="8321">
                    <c:v>4dr SUV</c:v>
                  </c:pt>
                  <c:pt idx="8322">
                    <c:v>4dr SUV</c:v>
                  </c:pt>
                  <c:pt idx="8323">
                    <c:v>4dr SUV</c:v>
                  </c:pt>
                  <c:pt idx="8324">
                    <c:v>4dr SUV</c:v>
                  </c:pt>
                  <c:pt idx="8325">
                    <c:v>4dr SUV</c:v>
                  </c:pt>
                  <c:pt idx="8326">
                    <c:v>4dr SUV</c:v>
                  </c:pt>
                  <c:pt idx="8327">
                    <c:v>4dr SUV</c:v>
                  </c:pt>
                  <c:pt idx="8328">
                    <c:v>4dr SUV</c:v>
                  </c:pt>
                  <c:pt idx="8329">
                    <c:v>4dr SUV</c:v>
                  </c:pt>
                  <c:pt idx="8330">
                    <c:v>4dr SUV</c:v>
                  </c:pt>
                  <c:pt idx="8331">
                    <c:v>Coupe</c:v>
                  </c:pt>
                  <c:pt idx="8332">
                    <c:v>Coupe</c:v>
                  </c:pt>
                  <c:pt idx="8333">
                    <c:v>Coupe</c:v>
                  </c:pt>
                  <c:pt idx="8334">
                    <c:v>Coupe</c:v>
                  </c:pt>
                  <c:pt idx="8335">
                    <c:v>Coupe</c:v>
                  </c:pt>
                  <c:pt idx="8336">
                    <c:v>Coupe</c:v>
                  </c:pt>
                  <c:pt idx="8337">
                    <c:v>Coupe</c:v>
                  </c:pt>
                  <c:pt idx="8338">
                    <c:v>Coupe</c:v>
                  </c:pt>
                  <c:pt idx="8339">
                    <c:v>Coupe</c:v>
                  </c:pt>
                  <c:pt idx="8340">
                    <c:v>Coupe</c:v>
                  </c:pt>
                  <c:pt idx="8341">
                    <c:v>Coupe</c:v>
                  </c:pt>
                  <c:pt idx="8342">
                    <c:v>Coupe</c:v>
                  </c:pt>
                  <c:pt idx="8343">
                    <c:v>Coupe</c:v>
                  </c:pt>
                  <c:pt idx="8344">
                    <c:v>4dr SUV</c:v>
                  </c:pt>
                  <c:pt idx="8345">
                    <c:v>4dr SUV</c:v>
                  </c:pt>
                  <c:pt idx="8346">
                    <c:v>4dr SUV</c:v>
                  </c:pt>
                  <c:pt idx="8347">
                    <c:v>4dr SUV</c:v>
                  </c:pt>
                  <c:pt idx="8348">
                    <c:v>4dr SUV</c:v>
                  </c:pt>
                  <c:pt idx="8349">
                    <c:v>4dr SUV</c:v>
                  </c:pt>
                  <c:pt idx="8350">
                    <c:v>4dr SUV</c:v>
                  </c:pt>
                  <c:pt idx="8351">
                    <c:v>4dr SUV</c:v>
                  </c:pt>
                  <c:pt idx="8352">
                    <c:v>4dr SUV</c:v>
                  </c:pt>
                  <c:pt idx="8353">
                    <c:v>4dr SUV</c:v>
                  </c:pt>
                  <c:pt idx="8354">
                    <c:v>4dr SUV</c:v>
                  </c:pt>
                  <c:pt idx="8355">
                    <c:v>4dr SUV</c:v>
                  </c:pt>
                  <c:pt idx="8356">
                    <c:v>4dr SUV</c:v>
                  </c:pt>
                  <c:pt idx="8357">
                    <c:v>4dr SUV</c:v>
                  </c:pt>
                  <c:pt idx="8358">
                    <c:v>4dr SUV</c:v>
                  </c:pt>
                  <c:pt idx="8359">
                    <c:v>4dr SUV</c:v>
                  </c:pt>
                  <c:pt idx="8360">
                    <c:v>4dr SUV</c:v>
                  </c:pt>
                  <c:pt idx="8361">
                    <c:v>4dr SUV</c:v>
                  </c:pt>
                  <c:pt idx="8362">
                    <c:v>4dr SUV</c:v>
                  </c:pt>
                  <c:pt idx="8363">
                    <c:v>4dr SUV</c:v>
                  </c:pt>
                  <c:pt idx="8364">
                    <c:v>4dr SUV</c:v>
                  </c:pt>
                  <c:pt idx="8365">
                    <c:v>4dr SUV</c:v>
                  </c:pt>
                  <c:pt idx="8366">
                    <c:v>4dr SUV</c:v>
                  </c:pt>
                  <c:pt idx="8367">
                    <c:v>4dr SUV</c:v>
                  </c:pt>
                  <c:pt idx="8368">
                    <c:v>Coupe</c:v>
                  </c:pt>
                  <c:pt idx="8369">
                    <c:v>Convertible</c:v>
                  </c:pt>
                  <c:pt idx="8370">
                    <c:v>Convertible</c:v>
                  </c:pt>
                  <c:pt idx="8371">
                    <c:v>Coupe</c:v>
                  </c:pt>
                  <c:pt idx="8372">
                    <c:v>Sedan</c:v>
                  </c:pt>
                  <c:pt idx="8373">
                    <c:v>Sedan</c:v>
                  </c:pt>
                  <c:pt idx="8374">
                    <c:v>Sedan</c:v>
                  </c:pt>
                  <c:pt idx="8375">
                    <c:v>Sedan</c:v>
                  </c:pt>
                  <c:pt idx="8376">
                    <c:v>Sedan</c:v>
                  </c:pt>
                  <c:pt idx="8377">
                    <c:v>Sedan</c:v>
                  </c:pt>
                  <c:pt idx="8378">
                    <c:v>Sedan</c:v>
                  </c:pt>
                  <c:pt idx="8379">
                    <c:v>Sedan</c:v>
                  </c:pt>
                  <c:pt idx="8380">
                    <c:v>Sedan</c:v>
                  </c:pt>
                  <c:pt idx="8381">
                    <c:v>Sedan</c:v>
                  </c:pt>
                  <c:pt idx="8382">
                    <c:v>Sedan</c:v>
                  </c:pt>
                  <c:pt idx="8383">
                    <c:v>Sedan</c:v>
                  </c:pt>
                  <c:pt idx="8384">
                    <c:v>Sedan</c:v>
                  </c:pt>
                  <c:pt idx="8385">
                    <c:v>Sedan</c:v>
                  </c:pt>
                  <c:pt idx="8386">
                    <c:v>Sedan</c:v>
                  </c:pt>
                  <c:pt idx="8387">
                    <c:v>Sedan</c:v>
                  </c:pt>
                  <c:pt idx="8388">
                    <c:v>Sedan</c:v>
                  </c:pt>
                  <c:pt idx="8389">
                    <c:v>Sedan</c:v>
                  </c:pt>
                  <c:pt idx="8390">
                    <c:v>Sedan</c:v>
                  </c:pt>
                  <c:pt idx="8391">
                    <c:v>4dr SUV</c:v>
                  </c:pt>
                  <c:pt idx="8392">
                    <c:v>4dr SUV</c:v>
                  </c:pt>
                  <c:pt idx="8393">
                    <c:v>4dr SUV</c:v>
                  </c:pt>
                  <c:pt idx="8394">
                    <c:v>4dr SUV</c:v>
                  </c:pt>
                  <c:pt idx="8395">
                    <c:v>4dr SUV</c:v>
                  </c:pt>
                  <c:pt idx="8396">
                    <c:v>4dr SUV</c:v>
                  </c:pt>
                  <c:pt idx="8397">
                    <c:v>4dr Hatchback</c:v>
                  </c:pt>
                  <c:pt idx="8398">
                    <c:v>4dr Hatchback</c:v>
                  </c:pt>
                  <c:pt idx="8399">
                    <c:v>4dr Hatchback</c:v>
                  </c:pt>
                  <c:pt idx="8400">
                    <c:v>4dr Hatchback</c:v>
                  </c:pt>
                  <c:pt idx="8401">
                    <c:v>4dr Hatchback</c:v>
                  </c:pt>
                  <c:pt idx="8402">
                    <c:v>4dr Hatchback</c:v>
                  </c:pt>
                  <c:pt idx="8403">
                    <c:v>4dr Hatchback</c:v>
                  </c:pt>
                  <c:pt idx="8404">
                    <c:v>4dr Hatchback</c:v>
                  </c:pt>
                  <c:pt idx="8405">
                    <c:v>4dr Hatchback</c:v>
                  </c:pt>
                  <c:pt idx="8406">
                    <c:v>4dr Hatchback</c:v>
                  </c:pt>
                  <c:pt idx="8407">
                    <c:v>4dr Hatchback</c:v>
                  </c:pt>
                  <c:pt idx="8408">
                    <c:v>4dr Hatchback</c:v>
                  </c:pt>
                  <c:pt idx="8409">
                    <c:v>4dr Hatchback</c:v>
                  </c:pt>
                  <c:pt idx="8410">
                    <c:v>4dr Hatchback</c:v>
                  </c:pt>
                  <c:pt idx="8411">
                    <c:v>4dr Hatchback</c:v>
                  </c:pt>
                  <c:pt idx="8412">
                    <c:v>Coupe</c:v>
                  </c:pt>
                  <c:pt idx="8413">
                    <c:v>Crew Cab Pickup</c:v>
                  </c:pt>
                  <c:pt idx="8414">
                    <c:v>Crew Cab Pickup</c:v>
                  </c:pt>
                  <c:pt idx="8415">
                    <c:v>Crew Cab Pickup</c:v>
                  </c:pt>
                  <c:pt idx="8416">
                    <c:v>Crew Cab Pickup</c:v>
                  </c:pt>
                  <c:pt idx="8417">
                    <c:v>Crew Cab Pickup</c:v>
                  </c:pt>
                  <c:pt idx="8418">
                    <c:v>Crew Cab Pickup</c:v>
                  </c:pt>
                  <c:pt idx="8419">
                    <c:v>Crew Cab Pickup</c:v>
                  </c:pt>
                  <c:pt idx="8420">
                    <c:v>Crew Cab Pickup</c:v>
                  </c:pt>
                  <c:pt idx="8421">
                    <c:v>Crew Cab Pickup</c:v>
                  </c:pt>
                  <c:pt idx="8422">
                    <c:v>Crew Cab Pickup</c:v>
                  </c:pt>
                  <c:pt idx="8423">
                    <c:v>Crew Cab Pickup</c:v>
                  </c:pt>
                  <c:pt idx="8424">
                    <c:v>Crew Cab Pickup</c:v>
                  </c:pt>
                  <c:pt idx="8425">
                    <c:v>Crew Cab Pickup</c:v>
                  </c:pt>
                  <c:pt idx="8426">
                    <c:v>Crew Cab Pickup</c:v>
                  </c:pt>
                  <c:pt idx="8427">
                    <c:v>Crew Cab Pickup</c:v>
                  </c:pt>
                  <c:pt idx="8428">
                    <c:v>Crew Cab Pickup</c:v>
                  </c:pt>
                  <c:pt idx="8429">
                    <c:v>Crew Cab Pickup</c:v>
                  </c:pt>
                  <c:pt idx="8430">
                    <c:v>Crew Cab Pickup</c:v>
                  </c:pt>
                  <c:pt idx="8431">
                    <c:v>Crew Cab Pickup</c:v>
                  </c:pt>
                  <c:pt idx="8432">
                    <c:v>Crew Cab Pickup</c:v>
                  </c:pt>
                  <c:pt idx="8433">
                    <c:v>Crew Cab Pickup</c:v>
                  </c:pt>
                  <c:pt idx="8434">
                    <c:v>Crew Cab Pickup</c:v>
                  </c:pt>
                  <c:pt idx="8435">
                    <c:v>Crew Cab Pickup</c:v>
                  </c:pt>
                  <c:pt idx="8436">
                    <c:v>Sedan</c:v>
                  </c:pt>
                  <c:pt idx="8437">
                    <c:v>4dr Hatchback</c:v>
                  </c:pt>
                  <c:pt idx="8438">
                    <c:v>4dr Hatchback</c:v>
                  </c:pt>
                  <c:pt idx="8439">
                    <c:v>Sedan</c:v>
                  </c:pt>
                  <c:pt idx="8440">
                    <c:v>4dr Hatchback</c:v>
                  </c:pt>
                  <c:pt idx="8441">
                    <c:v>Sedan</c:v>
                  </c:pt>
                  <c:pt idx="8442">
                    <c:v>4dr Hatchback</c:v>
                  </c:pt>
                  <c:pt idx="8443">
                    <c:v>Sedan</c:v>
                  </c:pt>
                  <c:pt idx="8444">
                    <c:v>Sedan</c:v>
                  </c:pt>
                  <c:pt idx="8445">
                    <c:v>Sedan</c:v>
                  </c:pt>
                  <c:pt idx="8446">
                    <c:v>Sedan</c:v>
                  </c:pt>
                  <c:pt idx="8447">
                    <c:v>Sedan</c:v>
                  </c:pt>
                  <c:pt idx="8448">
                    <c:v>4dr Hatchback</c:v>
                  </c:pt>
                  <c:pt idx="8449">
                    <c:v>4dr Hatchback</c:v>
                  </c:pt>
                  <c:pt idx="8450">
                    <c:v>4dr Hatchback</c:v>
                  </c:pt>
                  <c:pt idx="8451">
                    <c:v>Sedan</c:v>
                  </c:pt>
                  <c:pt idx="8452">
                    <c:v>4dr Hatchback</c:v>
                  </c:pt>
                  <c:pt idx="8453">
                    <c:v>4dr Hatchback</c:v>
                  </c:pt>
                  <c:pt idx="8454">
                    <c:v>Sedan</c:v>
                  </c:pt>
                  <c:pt idx="8455">
                    <c:v>4dr Hatchback</c:v>
                  </c:pt>
                  <c:pt idx="8456">
                    <c:v>Sedan</c:v>
                  </c:pt>
                  <c:pt idx="8457">
                    <c:v>Coupe</c:v>
                  </c:pt>
                  <c:pt idx="8458">
                    <c:v>Coupe</c:v>
                  </c:pt>
                  <c:pt idx="8459">
                    <c:v>Coupe</c:v>
                  </c:pt>
                  <c:pt idx="8460">
                    <c:v>Coupe</c:v>
                  </c:pt>
                  <c:pt idx="8461">
                    <c:v>Sedan</c:v>
                  </c:pt>
                  <c:pt idx="8462">
                    <c:v>Sedan</c:v>
                  </c:pt>
                  <c:pt idx="8463">
                    <c:v>Sedan</c:v>
                  </c:pt>
                  <c:pt idx="8464">
                    <c:v>Sedan</c:v>
                  </c:pt>
                  <c:pt idx="8465">
                    <c:v>Sedan</c:v>
                  </c:pt>
                  <c:pt idx="8466">
                    <c:v>Sedan</c:v>
                  </c:pt>
                  <c:pt idx="8467">
                    <c:v>Sedan</c:v>
                  </c:pt>
                  <c:pt idx="8468">
                    <c:v>Sedan</c:v>
                  </c:pt>
                  <c:pt idx="8469">
                    <c:v>Sedan</c:v>
                  </c:pt>
                  <c:pt idx="8470">
                    <c:v>Sedan</c:v>
                  </c:pt>
                  <c:pt idx="8471">
                    <c:v>Sedan</c:v>
                  </c:pt>
                  <c:pt idx="8472">
                    <c:v>Sedan</c:v>
                  </c:pt>
                  <c:pt idx="8473">
                    <c:v>Sedan</c:v>
                  </c:pt>
                  <c:pt idx="8474">
                    <c:v>Sedan</c:v>
                  </c:pt>
                  <c:pt idx="8475">
                    <c:v>Sedan</c:v>
                  </c:pt>
                  <c:pt idx="8476">
                    <c:v>Sedan</c:v>
                  </c:pt>
                  <c:pt idx="8477">
                    <c:v>Sedan</c:v>
                  </c:pt>
                  <c:pt idx="8478">
                    <c:v>Sedan</c:v>
                  </c:pt>
                  <c:pt idx="8479">
                    <c:v>Sedan</c:v>
                  </c:pt>
                  <c:pt idx="8480">
                    <c:v>Sedan</c:v>
                  </c:pt>
                  <c:pt idx="8481">
                    <c:v>Sedan</c:v>
                  </c:pt>
                  <c:pt idx="8482">
                    <c:v>Sedan</c:v>
                  </c:pt>
                  <c:pt idx="8483">
                    <c:v>Sedan</c:v>
                  </c:pt>
                  <c:pt idx="8484">
                    <c:v>Sedan</c:v>
                  </c:pt>
                  <c:pt idx="8485">
                    <c:v>Sedan</c:v>
                  </c:pt>
                  <c:pt idx="8486">
                    <c:v>Wagon</c:v>
                  </c:pt>
                  <c:pt idx="8487">
                    <c:v>Sedan</c:v>
                  </c:pt>
                  <c:pt idx="8488">
                    <c:v>Sedan</c:v>
                  </c:pt>
                  <c:pt idx="8489">
                    <c:v>Wagon</c:v>
                  </c:pt>
                  <c:pt idx="8490">
                    <c:v>Sedan</c:v>
                  </c:pt>
                  <c:pt idx="8491">
                    <c:v>Sedan</c:v>
                  </c:pt>
                  <c:pt idx="8492">
                    <c:v>Sedan</c:v>
                  </c:pt>
                  <c:pt idx="8493">
                    <c:v>Wagon</c:v>
                  </c:pt>
                  <c:pt idx="8494">
                    <c:v>4dr SUV</c:v>
                  </c:pt>
                  <c:pt idx="8495">
                    <c:v>4dr SUV</c:v>
                  </c:pt>
                  <c:pt idx="8496">
                    <c:v>4dr SUV</c:v>
                  </c:pt>
                  <c:pt idx="8497">
                    <c:v>4dr SUV</c:v>
                  </c:pt>
                  <c:pt idx="8498">
                    <c:v>4dr SUV</c:v>
                  </c:pt>
                  <c:pt idx="8499">
                    <c:v>4dr SUV</c:v>
                  </c:pt>
                  <c:pt idx="8500">
                    <c:v>4dr SUV</c:v>
                  </c:pt>
                  <c:pt idx="8501">
                    <c:v>4dr SUV</c:v>
                  </c:pt>
                  <c:pt idx="8502">
                    <c:v>4dr SUV</c:v>
                  </c:pt>
                  <c:pt idx="8503">
                    <c:v>4dr SUV</c:v>
                  </c:pt>
                  <c:pt idx="8504">
                    <c:v>4dr SUV</c:v>
                  </c:pt>
                  <c:pt idx="8505">
                    <c:v>4dr SUV</c:v>
                  </c:pt>
                  <c:pt idx="8506">
                    <c:v>4dr SUV</c:v>
                  </c:pt>
                  <c:pt idx="8507">
                    <c:v>4dr SUV</c:v>
                  </c:pt>
                  <c:pt idx="8508">
                    <c:v>4dr SUV</c:v>
                  </c:pt>
                  <c:pt idx="8509">
                    <c:v>4dr SUV</c:v>
                  </c:pt>
                  <c:pt idx="8510">
                    <c:v>4dr SUV</c:v>
                  </c:pt>
                  <c:pt idx="8511">
                    <c:v>4dr SUV</c:v>
                  </c:pt>
                  <c:pt idx="8512">
                    <c:v>4dr SUV</c:v>
                  </c:pt>
                  <c:pt idx="8513">
                    <c:v>4dr SUV</c:v>
                  </c:pt>
                  <c:pt idx="8514">
                    <c:v>4dr SUV</c:v>
                  </c:pt>
                  <c:pt idx="8515">
                    <c:v>4dr SUV</c:v>
                  </c:pt>
                  <c:pt idx="8516">
                    <c:v>4dr SUV</c:v>
                  </c:pt>
                  <c:pt idx="8517">
                    <c:v>4dr SUV</c:v>
                  </c:pt>
                  <c:pt idx="8518">
                    <c:v>Wagon</c:v>
                  </c:pt>
                  <c:pt idx="8519">
                    <c:v>Wagon</c:v>
                  </c:pt>
                  <c:pt idx="8520">
                    <c:v>Wagon</c:v>
                  </c:pt>
                  <c:pt idx="8521">
                    <c:v>Wagon</c:v>
                  </c:pt>
                  <c:pt idx="8522">
                    <c:v>Wagon</c:v>
                  </c:pt>
                  <c:pt idx="8523">
                    <c:v>Wagon</c:v>
                  </c:pt>
                  <c:pt idx="8524">
                    <c:v>Wagon</c:v>
                  </c:pt>
                  <c:pt idx="8525">
                    <c:v>Wagon</c:v>
                  </c:pt>
                  <c:pt idx="8526">
                    <c:v>Wagon</c:v>
                  </c:pt>
                  <c:pt idx="8527">
                    <c:v>Wagon</c:v>
                  </c:pt>
                  <c:pt idx="8528">
                    <c:v>Wagon</c:v>
                  </c:pt>
                  <c:pt idx="8529">
                    <c:v>Wagon</c:v>
                  </c:pt>
                  <c:pt idx="8530">
                    <c:v>Wagon</c:v>
                  </c:pt>
                  <c:pt idx="8531">
                    <c:v>Wagon</c:v>
                  </c:pt>
                  <c:pt idx="8532">
                    <c:v>Wagon</c:v>
                  </c:pt>
                  <c:pt idx="8533">
                    <c:v>Passenger Minivan</c:v>
                  </c:pt>
                  <c:pt idx="8534">
                    <c:v>Passenger Minivan</c:v>
                  </c:pt>
                  <c:pt idx="8535">
                    <c:v>Passenger Minivan</c:v>
                  </c:pt>
                  <c:pt idx="8536">
                    <c:v>Passenger Minivan</c:v>
                  </c:pt>
                  <c:pt idx="8537">
                    <c:v>Passenger Minivan</c:v>
                  </c:pt>
                  <c:pt idx="8538">
                    <c:v>Passenger Minivan</c:v>
                  </c:pt>
                  <c:pt idx="8539">
                    <c:v>Passenger Minivan</c:v>
                  </c:pt>
                  <c:pt idx="8540">
                    <c:v>Passenger Minivan</c:v>
                  </c:pt>
                  <c:pt idx="8541">
                    <c:v>Passenger Minivan</c:v>
                  </c:pt>
                  <c:pt idx="8542">
                    <c:v>Passenger Minivan</c:v>
                  </c:pt>
                  <c:pt idx="8543">
                    <c:v>Passenger Minivan</c:v>
                  </c:pt>
                  <c:pt idx="8544">
                    <c:v>Passenger Minivan</c:v>
                  </c:pt>
                  <c:pt idx="8545">
                    <c:v>Passenger Minivan</c:v>
                  </c:pt>
                  <c:pt idx="8546">
                    <c:v>Passenger Minivan</c:v>
                  </c:pt>
                  <c:pt idx="8547">
                    <c:v>Passenger Minivan</c:v>
                  </c:pt>
                  <c:pt idx="8548">
                    <c:v>Passenger Minivan</c:v>
                  </c:pt>
                  <c:pt idx="8549">
                    <c:v>Passenger Minivan</c:v>
                  </c:pt>
                  <c:pt idx="8550">
                    <c:v>Passenger Minivan</c:v>
                  </c:pt>
                  <c:pt idx="8551">
                    <c:v>Passenger Minivan</c:v>
                  </c:pt>
                  <c:pt idx="8552">
                    <c:v>Passenger Minivan</c:v>
                  </c:pt>
                  <c:pt idx="8553">
                    <c:v>Passenger Minivan</c:v>
                  </c:pt>
                  <c:pt idx="8554">
                    <c:v>Passenger Minivan</c:v>
                  </c:pt>
                  <c:pt idx="8555">
                    <c:v>Passenger Minivan</c:v>
                  </c:pt>
                  <c:pt idx="8556">
                    <c:v>Passenger Minivan</c:v>
                  </c:pt>
                  <c:pt idx="8557">
                    <c:v>Sedan</c:v>
                  </c:pt>
                  <c:pt idx="8558">
                    <c:v>Convertible</c:v>
                  </c:pt>
                  <c:pt idx="8559">
                    <c:v>Sedan</c:v>
                  </c:pt>
                  <c:pt idx="8560">
                    <c:v>Convertible</c:v>
                  </c:pt>
                  <c:pt idx="8561">
                    <c:v>Coupe</c:v>
                  </c:pt>
                  <c:pt idx="8562">
                    <c:v>Coupe</c:v>
                  </c:pt>
                  <c:pt idx="8563">
                    <c:v>Convertible</c:v>
                  </c:pt>
                  <c:pt idx="8564">
                    <c:v>Convertible</c:v>
                  </c:pt>
                  <c:pt idx="8565">
                    <c:v>Coupe</c:v>
                  </c:pt>
                  <c:pt idx="8566">
                    <c:v>Sedan</c:v>
                  </c:pt>
                  <c:pt idx="8567">
                    <c:v>Sedan</c:v>
                  </c:pt>
                  <c:pt idx="8568">
                    <c:v>Sedan</c:v>
                  </c:pt>
                  <c:pt idx="8569">
                    <c:v>Sedan</c:v>
                  </c:pt>
                  <c:pt idx="8570">
                    <c:v>2dr Hatchback</c:v>
                  </c:pt>
                  <c:pt idx="8571">
                    <c:v>2dr Hatchback</c:v>
                  </c:pt>
                  <c:pt idx="8572">
                    <c:v>2dr Hatchback</c:v>
                  </c:pt>
                  <c:pt idx="8573">
                    <c:v>2dr Hatchback</c:v>
                  </c:pt>
                  <c:pt idx="8574">
                    <c:v>2dr Hatchback</c:v>
                  </c:pt>
                  <c:pt idx="8575">
                    <c:v>2dr Hatchback</c:v>
                  </c:pt>
                  <c:pt idx="8576">
                    <c:v>2dr Hatchback</c:v>
                  </c:pt>
                  <c:pt idx="8577">
                    <c:v>2dr Hatchback</c:v>
                  </c:pt>
                  <c:pt idx="8578">
                    <c:v>2dr Hatchback</c:v>
                  </c:pt>
                  <c:pt idx="8579">
                    <c:v>2dr Hatchback</c:v>
                  </c:pt>
                  <c:pt idx="8580">
                    <c:v>2dr Hatchback</c:v>
                  </c:pt>
                  <c:pt idx="8581">
                    <c:v>2dr Hatchback</c:v>
                  </c:pt>
                  <c:pt idx="8582">
                    <c:v>2dr Hatchback</c:v>
                  </c:pt>
                  <c:pt idx="8583">
                    <c:v>2dr Hatchback</c:v>
                  </c:pt>
                  <c:pt idx="8584">
                    <c:v>2dr Hatchback</c:v>
                  </c:pt>
                  <c:pt idx="8585">
                    <c:v>4dr SUV</c:v>
                  </c:pt>
                  <c:pt idx="8586">
                    <c:v>4dr SUV</c:v>
                  </c:pt>
                  <c:pt idx="8587">
                    <c:v>4dr SUV</c:v>
                  </c:pt>
                  <c:pt idx="8588">
                    <c:v>4dr SUV</c:v>
                  </c:pt>
                  <c:pt idx="8589">
                    <c:v>4dr SUV</c:v>
                  </c:pt>
                  <c:pt idx="8590">
                    <c:v>4dr SUV</c:v>
                  </c:pt>
                  <c:pt idx="8591">
                    <c:v>4dr SUV</c:v>
                  </c:pt>
                  <c:pt idx="8592">
                    <c:v>4dr SUV</c:v>
                  </c:pt>
                  <c:pt idx="8593">
                    <c:v>4dr SUV</c:v>
                  </c:pt>
                  <c:pt idx="8594">
                    <c:v>4dr SUV</c:v>
                  </c:pt>
                  <c:pt idx="8595">
                    <c:v>4dr SUV</c:v>
                  </c:pt>
                  <c:pt idx="8596">
                    <c:v>4dr SUV</c:v>
                  </c:pt>
                  <c:pt idx="8597">
                    <c:v>4dr SUV</c:v>
                  </c:pt>
                  <c:pt idx="8598">
                    <c:v>4dr SUV</c:v>
                  </c:pt>
                  <c:pt idx="8599">
                    <c:v>4dr SUV</c:v>
                  </c:pt>
                  <c:pt idx="8600">
                    <c:v>4dr SUV</c:v>
                  </c:pt>
                  <c:pt idx="8601">
                    <c:v>4dr SUV</c:v>
                  </c:pt>
                  <c:pt idx="8602">
                    <c:v>4dr SUV</c:v>
                  </c:pt>
                  <c:pt idx="8603">
                    <c:v>4dr SUV</c:v>
                  </c:pt>
                  <c:pt idx="8604">
                    <c:v>4dr SUV</c:v>
                  </c:pt>
                  <c:pt idx="8605">
                    <c:v>4dr SUV</c:v>
                  </c:pt>
                  <c:pt idx="8606">
                    <c:v>4dr SUV</c:v>
                  </c:pt>
                  <c:pt idx="8607">
                    <c:v>4dr SUV</c:v>
                  </c:pt>
                  <c:pt idx="8608">
                    <c:v>4dr SUV</c:v>
                  </c:pt>
                  <c:pt idx="8609">
                    <c:v>4dr SUV</c:v>
                  </c:pt>
                  <c:pt idx="8610">
                    <c:v>4dr SUV</c:v>
                  </c:pt>
                  <c:pt idx="8611">
                    <c:v>4dr SUV</c:v>
                  </c:pt>
                  <c:pt idx="8612">
                    <c:v>4dr SUV</c:v>
                  </c:pt>
                  <c:pt idx="8613">
                    <c:v>4dr SUV</c:v>
                  </c:pt>
                  <c:pt idx="8614">
                    <c:v>4dr SUV</c:v>
                  </c:pt>
                  <c:pt idx="8615">
                    <c:v>4dr SUV</c:v>
                  </c:pt>
                  <c:pt idx="8616">
                    <c:v>4dr SUV</c:v>
                  </c:pt>
                  <c:pt idx="8617">
                    <c:v>4dr SUV</c:v>
                  </c:pt>
                  <c:pt idx="8618">
                    <c:v>4dr SUV</c:v>
                  </c:pt>
                  <c:pt idx="8619">
                    <c:v>4dr SUV</c:v>
                  </c:pt>
                  <c:pt idx="8620">
                    <c:v>4dr SUV</c:v>
                  </c:pt>
                  <c:pt idx="8621">
                    <c:v>2dr SUV</c:v>
                  </c:pt>
                  <c:pt idx="8622">
                    <c:v>2dr SUV</c:v>
                  </c:pt>
                  <c:pt idx="8623">
                    <c:v>2dr SUV</c:v>
                  </c:pt>
                  <c:pt idx="8624">
                    <c:v>4dr SUV</c:v>
                  </c:pt>
                  <c:pt idx="8625">
                    <c:v>4dr SUV</c:v>
                  </c:pt>
                  <c:pt idx="8626">
                    <c:v>4dr SUV</c:v>
                  </c:pt>
                  <c:pt idx="8627">
                    <c:v>2dr SUV</c:v>
                  </c:pt>
                  <c:pt idx="8628">
                    <c:v>4dr SUV</c:v>
                  </c:pt>
                  <c:pt idx="8629">
                    <c:v>4dr SUV</c:v>
                  </c:pt>
                  <c:pt idx="8630">
                    <c:v>4dr SUV</c:v>
                  </c:pt>
                  <c:pt idx="8631">
                    <c:v>2dr SUV</c:v>
                  </c:pt>
                  <c:pt idx="8632">
                    <c:v>2dr SUV</c:v>
                  </c:pt>
                  <c:pt idx="8633">
                    <c:v>2dr SUV</c:v>
                  </c:pt>
                  <c:pt idx="8634">
                    <c:v>2dr SUV</c:v>
                  </c:pt>
                  <c:pt idx="8635">
                    <c:v>2dr SUV</c:v>
                  </c:pt>
                  <c:pt idx="8636">
                    <c:v>4dr SUV</c:v>
                  </c:pt>
                  <c:pt idx="8637">
                    <c:v>2dr SUV</c:v>
                  </c:pt>
                  <c:pt idx="8638">
                    <c:v>4dr SUV</c:v>
                  </c:pt>
                  <c:pt idx="8639">
                    <c:v>4dr SUV</c:v>
                  </c:pt>
                  <c:pt idx="8640">
                    <c:v>2dr SUV</c:v>
                  </c:pt>
                  <c:pt idx="8641">
                    <c:v>4dr SUV</c:v>
                  </c:pt>
                  <c:pt idx="8642">
                    <c:v>4dr SUV</c:v>
                  </c:pt>
                  <c:pt idx="8643">
                    <c:v>2dr SUV</c:v>
                  </c:pt>
                  <c:pt idx="8644">
                    <c:v>4dr SUV</c:v>
                  </c:pt>
                  <c:pt idx="8645">
                    <c:v>2dr SUV</c:v>
                  </c:pt>
                  <c:pt idx="8646">
                    <c:v>4dr SUV</c:v>
                  </c:pt>
                  <c:pt idx="8647">
                    <c:v>4dr SUV</c:v>
                  </c:pt>
                  <c:pt idx="8648">
                    <c:v>2dr SUV</c:v>
                  </c:pt>
                  <c:pt idx="8649">
                    <c:v>4dr SUV</c:v>
                  </c:pt>
                  <c:pt idx="8650">
                    <c:v>2dr SUV</c:v>
                  </c:pt>
                  <c:pt idx="8651">
                    <c:v>2dr SUV</c:v>
                  </c:pt>
                  <c:pt idx="8652">
                    <c:v>Extended Cab Pickup</c:v>
                  </c:pt>
                  <c:pt idx="8653">
                    <c:v>Regular Cab Pickup</c:v>
                  </c:pt>
                  <c:pt idx="8654">
                    <c:v>Extended Cab Pickup</c:v>
                  </c:pt>
                  <c:pt idx="8655">
                    <c:v>Extended Cab Pickup</c:v>
                  </c:pt>
                  <c:pt idx="8656">
                    <c:v>Extended Cab Pickup</c:v>
                  </c:pt>
                  <c:pt idx="8657">
                    <c:v>Extended Cab Pickup</c:v>
                  </c:pt>
                  <c:pt idx="8658">
                    <c:v>Extended Cab Pickup</c:v>
                  </c:pt>
                  <c:pt idx="8659">
                    <c:v>Regular Cab Pickup</c:v>
                  </c:pt>
                  <c:pt idx="8660">
                    <c:v>Regular Cab Pickup</c:v>
                  </c:pt>
                  <c:pt idx="8661">
                    <c:v>Regular Cab Pickup</c:v>
                  </c:pt>
                  <c:pt idx="8662">
                    <c:v>Extended Cab Pickup</c:v>
                  </c:pt>
                  <c:pt idx="8663">
                    <c:v>Regular Cab Pickup</c:v>
                  </c:pt>
                  <c:pt idx="8664">
                    <c:v>Crew Cab Pickup</c:v>
                  </c:pt>
                  <c:pt idx="8665">
                    <c:v>Extended Cab Pickup</c:v>
                  </c:pt>
                  <c:pt idx="8666">
                    <c:v>Regular Cab Pickup</c:v>
                  </c:pt>
                  <c:pt idx="8667">
                    <c:v>Extended Cab Pickup</c:v>
                  </c:pt>
                  <c:pt idx="8668">
                    <c:v>Extended Cab Pickup</c:v>
                  </c:pt>
                  <c:pt idx="8669">
                    <c:v>Regular Cab Pickup</c:v>
                  </c:pt>
                  <c:pt idx="8670">
                    <c:v>Regular Cab Pickup</c:v>
                  </c:pt>
                  <c:pt idx="8671">
                    <c:v>Regular Cab Pickup</c:v>
                  </c:pt>
                  <c:pt idx="8672">
                    <c:v>Extended Cab Pickup</c:v>
                  </c:pt>
                  <c:pt idx="8673">
                    <c:v>Extended Cab Pickup</c:v>
                  </c:pt>
                  <c:pt idx="8674">
                    <c:v>Regular Cab Pickup</c:v>
                  </c:pt>
                  <c:pt idx="8675">
                    <c:v>Regular Cab Pickup</c:v>
                  </c:pt>
                  <c:pt idx="8676">
                    <c:v>Crew Cab Pickup</c:v>
                  </c:pt>
                  <c:pt idx="8677">
                    <c:v>Regular Cab Pickup</c:v>
                  </c:pt>
                  <c:pt idx="8678">
                    <c:v>Extended Cab Pickup</c:v>
                  </c:pt>
                  <c:pt idx="8679">
                    <c:v>Extended Cab Pickup</c:v>
                  </c:pt>
                  <c:pt idx="8680">
                    <c:v>Regular Cab Pickup</c:v>
                  </c:pt>
                  <c:pt idx="8681">
                    <c:v>Extended Cab Pickup</c:v>
                  </c:pt>
                  <c:pt idx="8682">
                    <c:v>Regular Cab Pickup</c:v>
                  </c:pt>
                  <c:pt idx="8683">
                    <c:v>Extended Cab Pickup</c:v>
                  </c:pt>
                  <c:pt idx="8684">
                    <c:v>Regular Cab Pickup</c:v>
                  </c:pt>
                  <c:pt idx="8685">
                    <c:v>Extended Cab Pickup</c:v>
                  </c:pt>
                  <c:pt idx="8686">
                    <c:v>Crew Cab Pickup</c:v>
                  </c:pt>
                  <c:pt idx="8687">
                    <c:v>2dr SUV</c:v>
                  </c:pt>
                  <c:pt idx="8688">
                    <c:v>2dr SUV</c:v>
                  </c:pt>
                  <c:pt idx="8689">
                    <c:v>2dr SUV</c:v>
                  </c:pt>
                  <c:pt idx="8690">
                    <c:v>2dr SUV</c:v>
                  </c:pt>
                  <c:pt idx="8691">
                    <c:v>2dr SUV</c:v>
                  </c:pt>
                  <c:pt idx="8692">
                    <c:v>2dr SUV</c:v>
                  </c:pt>
                  <c:pt idx="8693">
                    <c:v>2dr SUV</c:v>
                  </c:pt>
                  <c:pt idx="8694">
                    <c:v>4dr SUV</c:v>
                  </c:pt>
                  <c:pt idx="8695">
                    <c:v>4dr SUV</c:v>
                  </c:pt>
                  <c:pt idx="8696">
                    <c:v>4dr SUV</c:v>
                  </c:pt>
                  <c:pt idx="8697">
                    <c:v>2dr SUV</c:v>
                  </c:pt>
                  <c:pt idx="8698">
                    <c:v>2dr SUV</c:v>
                  </c:pt>
                  <c:pt idx="8699">
                    <c:v>2dr SUV</c:v>
                  </c:pt>
                  <c:pt idx="8700">
                    <c:v>4dr SUV</c:v>
                  </c:pt>
                  <c:pt idx="8701">
                    <c:v>2dr SUV</c:v>
                  </c:pt>
                  <c:pt idx="8702">
                    <c:v>4dr SUV</c:v>
                  </c:pt>
                  <c:pt idx="8703">
                    <c:v>2dr SUV</c:v>
                  </c:pt>
                  <c:pt idx="8704">
                    <c:v>4dr SUV</c:v>
                  </c:pt>
                  <c:pt idx="8705">
                    <c:v>Regular Cab Pickup</c:v>
                  </c:pt>
                  <c:pt idx="8706">
                    <c:v>Regular Cab Pickup</c:v>
                  </c:pt>
                  <c:pt idx="8707">
                    <c:v>Regular Cab Pickup</c:v>
                  </c:pt>
                  <c:pt idx="8708">
                    <c:v>Extended Cab Pickup</c:v>
                  </c:pt>
                  <c:pt idx="8709">
                    <c:v>Extended Cab Pickup</c:v>
                  </c:pt>
                  <c:pt idx="8710">
                    <c:v>Regular Cab Pickup</c:v>
                  </c:pt>
                  <c:pt idx="8711">
                    <c:v>Regular Cab Pickup</c:v>
                  </c:pt>
                  <c:pt idx="8712">
                    <c:v>Extended Cab Pickup</c:v>
                  </c:pt>
                  <c:pt idx="8713">
                    <c:v>Extended Cab Pickup</c:v>
                  </c:pt>
                  <c:pt idx="8714">
                    <c:v>Regular Cab Pickup</c:v>
                  </c:pt>
                  <c:pt idx="8715">
                    <c:v>Regular Cab Pickup</c:v>
                  </c:pt>
                  <c:pt idx="8716">
                    <c:v>Regular Cab Pickup</c:v>
                  </c:pt>
                  <c:pt idx="8717">
                    <c:v>Extended Cab Pickup</c:v>
                  </c:pt>
                  <c:pt idx="8718">
                    <c:v>Regular Cab Pickup</c:v>
                  </c:pt>
                  <c:pt idx="8719">
                    <c:v>Regular Cab Pickup</c:v>
                  </c:pt>
                  <c:pt idx="8720">
                    <c:v>Regular Cab Pickup</c:v>
                  </c:pt>
                  <c:pt idx="8721">
                    <c:v>Extended Cab Pickup</c:v>
                  </c:pt>
                  <c:pt idx="8722">
                    <c:v>Regular Cab Pickup</c:v>
                  </c:pt>
                  <c:pt idx="8723">
                    <c:v>Regular Cab Pickup</c:v>
                  </c:pt>
                  <c:pt idx="8724">
                    <c:v>Sedan</c:v>
                  </c:pt>
                  <c:pt idx="8725">
                    <c:v>Sedan</c:v>
                  </c:pt>
                  <c:pt idx="8726">
                    <c:v>Sedan</c:v>
                  </c:pt>
                  <c:pt idx="8727">
                    <c:v>Coupe</c:v>
                  </c:pt>
                  <c:pt idx="8728">
                    <c:v>Sedan</c:v>
                  </c:pt>
                  <c:pt idx="8729">
                    <c:v>Coupe</c:v>
                  </c:pt>
                  <c:pt idx="8730">
                    <c:v>Sedan</c:v>
                  </c:pt>
                  <c:pt idx="8731">
                    <c:v>Coupe</c:v>
                  </c:pt>
                  <c:pt idx="8732">
                    <c:v>Coupe</c:v>
                  </c:pt>
                  <c:pt idx="8733">
                    <c:v>Coupe</c:v>
                  </c:pt>
                  <c:pt idx="8734">
                    <c:v>Sedan</c:v>
                  </c:pt>
                  <c:pt idx="8735">
                    <c:v>Sedan</c:v>
                  </c:pt>
                  <c:pt idx="8736">
                    <c:v>Sedan</c:v>
                  </c:pt>
                  <c:pt idx="8737">
                    <c:v>Sedan</c:v>
                  </c:pt>
                  <c:pt idx="8738">
                    <c:v>Coupe</c:v>
                  </c:pt>
                  <c:pt idx="8739">
                    <c:v>Sedan</c:v>
                  </c:pt>
                  <c:pt idx="8740">
                    <c:v>Sedan</c:v>
                  </c:pt>
                  <c:pt idx="8741">
                    <c:v>Sedan</c:v>
                  </c:pt>
                  <c:pt idx="8742">
                    <c:v>Convertible</c:v>
                  </c:pt>
                  <c:pt idx="8743">
                    <c:v>Sedan</c:v>
                  </c:pt>
                  <c:pt idx="8744">
                    <c:v>Convertible</c:v>
                  </c:pt>
                  <c:pt idx="8745">
                    <c:v>Sedan</c:v>
                  </c:pt>
                  <c:pt idx="8746">
                    <c:v>Convertible</c:v>
                  </c:pt>
                  <c:pt idx="8747">
                    <c:v>Sedan</c:v>
                  </c:pt>
                  <c:pt idx="8748">
                    <c:v>Convertible</c:v>
                  </c:pt>
                  <c:pt idx="8749">
                    <c:v>Convertible</c:v>
                  </c:pt>
                  <c:pt idx="8750">
                    <c:v>Convertible</c:v>
                  </c:pt>
                  <c:pt idx="8751">
                    <c:v>Convertible</c:v>
                  </c:pt>
                  <c:pt idx="8752">
                    <c:v>Convertible</c:v>
                  </c:pt>
                  <c:pt idx="8753">
                    <c:v>Convertible</c:v>
                  </c:pt>
                  <c:pt idx="8754">
                    <c:v>Convertible</c:v>
                  </c:pt>
                  <c:pt idx="8755">
                    <c:v>Sedan</c:v>
                  </c:pt>
                  <c:pt idx="8756">
                    <c:v>Sedan</c:v>
                  </c:pt>
                  <c:pt idx="8757">
                    <c:v>Sedan</c:v>
                  </c:pt>
                  <c:pt idx="8758">
                    <c:v>Sedan</c:v>
                  </c:pt>
                  <c:pt idx="8759">
                    <c:v>Sedan</c:v>
                  </c:pt>
                  <c:pt idx="8760">
                    <c:v>Sedan</c:v>
                  </c:pt>
                  <c:pt idx="8761">
                    <c:v>Sedan</c:v>
                  </c:pt>
                  <c:pt idx="8762">
                    <c:v>Sedan</c:v>
                  </c:pt>
                  <c:pt idx="8763">
                    <c:v>Sedan</c:v>
                  </c:pt>
                  <c:pt idx="8764">
                    <c:v>Sedan</c:v>
                  </c:pt>
                  <c:pt idx="8765">
                    <c:v>Sedan</c:v>
                  </c:pt>
                  <c:pt idx="8766">
                    <c:v>Sedan</c:v>
                  </c:pt>
                  <c:pt idx="8767">
                    <c:v>Sedan</c:v>
                  </c:pt>
                  <c:pt idx="8768">
                    <c:v>Sedan</c:v>
                  </c:pt>
                  <c:pt idx="8769">
                    <c:v>Sedan</c:v>
                  </c:pt>
                  <c:pt idx="8770">
                    <c:v>Sedan</c:v>
                  </c:pt>
                  <c:pt idx="8771">
                    <c:v>Sedan</c:v>
                  </c:pt>
                  <c:pt idx="8772">
                    <c:v>Sedan</c:v>
                  </c:pt>
                  <c:pt idx="8773">
                    <c:v>Sedan</c:v>
                  </c:pt>
                  <c:pt idx="8774">
                    <c:v>Sedan</c:v>
                  </c:pt>
                  <c:pt idx="8775">
                    <c:v>Sedan</c:v>
                  </c:pt>
                  <c:pt idx="8776">
                    <c:v>Sedan</c:v>
                  </c:pt>
                  <c:pt idx="8777">
                    <c:v>Sedan</c:v>
                  </c:pt>
                  <c:pt idx="8778">
                    <c:v>Sedan</c:v>
                  </c:pt>
                  <c:pt idx="8779">
                    <c:v>Sedan</c:v>
                  </c:pt>
                  <c:pt idx="8780">
                    <c:v>Sedan</c:v>
                  </c:pt>
                  <c:pt idx="8781">
                    <c:v>Convertible</c:v>
                  </c:pt>
                  <c:pt idx="8782">
                    <c:v>Coupe</c:v>
                  </c:pt>
                  <c:pt idx="8783">
                    <c:v>Convertible</c:v>
                  </c:pt>
                  <c:pt idx="8784">
                    <c:v>Coupe</c:v>
                  </c:pt>
                  <c:pt idx="8785">
                    <c:v>Coupe</c:v>
                  </c:pt>
                  <c:pt idx="8786">
                    <c:v>Coupe</c:v>
                  </c:pt>
                  <c:pt idx="8787">
                    <c:v>Coupe</c:v>
                  </c:pt>
                  <c:pt idx="8788">
                    <c:v>Convertible</c:v>
                  </c:pt>
                  <c:pt idx="8789">
                    <c:v>Coupe</c:v>
                  </c:pt>
                  <c:pt idx="8790">
                    <c:v>Sedan</c:v>
                  </c:pt>
                  <c:pt idx="8791">
                    <c:v>Sedan</c:v>
                  </c:pt>
                  <c:pt idx="8792">
                    <c:v>Sedan</c:v>
                  </c:pt>
                  <c:pt idx="8793">
                    <c:v>Sedan</c:v>
                  </c:pt>
                  <c:pt idx="8794">
                    <c:v>Sedan</c:v>
                  </c:pt>
                  <c:pt idx="8795">
                    <c:v>Sedan</c:v>
                  </c:pt>
                  <c:pt idx="8796">
                    <c:v>Sedan</c:v>
                  </c:pt>
                  <c:pt idx="8797">
                    <c:v>Sedan</c:v>
                  </c:pt>
                  <c:pt idx="8798">
                    <c:v>Sedan</c:v>
                  </c:pt>
                  <c:pt idx="8799">
                    <c:v>Sedan</c:v>
                  </c:pt>
                  <c:pt idx="8800">
                    <c:v>Sedan</c:v>
                  </c:pt>
                  <c:pt idx="8801">
                    <c:v>Sedan</c:v>
                  </c:pt>
                  <c:pt idx="8802">
                    <c:v>Sedan</c:v>
                  </c:pt>
                  <c:pt idx="8803">
                    <c:v>Sedan</c:v>
                  </c:pt>
                  <c:pt idx="8804">
                    <c:v>Sedan</c:v>
                  </c:pt>
                  <c:pt idx="8805">
                    <c:v>Sedan</c:v>
                  </c:pt>
                  <c:pt idx="8806">
                    <c:v>Sedan</c:v>
                  </c:pt>
                  <c:pt idx="8807">
                    <c:v>Sedan</c:v>
                  </c:pt>
                  <c:pt idx="8808">
                    <c:v>Sedan</c:v>
                  </c:pt>
                  <c:pt idx="8809">
                    <c:v>Sedan</c:v>
                  </c:pt>
                  <c:pt idx="8810">
                    <c:v>Sedan</c:v>
                  </c:pt>
                  <c:pt idx="8811">
                    <c:v>Sedan</c:v>
                  </c:pt>
                  <c:pt idx="8812">
                    <c:v>Sedan</c:v>
                  </c:pt>
                  <c:pt idx="8813">
                    <c:v>Sedan</c:v>
                  </c:pt>
                  <c:pt idx="8814">
                    <c:v>Sedan</c:v>
                  </c:pt>
                  <c:pt idx="8815">
                    <c:v>Sedan</c:v>
                  </c:pt>
                  <c:pt idx="8816">
                    <c:v>Sedan</c:v>
                  </c:pt>
                  <c:pt idx="8817">
                    <c:v>Sedan</c:v>
                  </c:pt>
                  <c:pt idx="8818">
                    <c:v>Sedan</c:v>
                  </c:pt>
                  <c:pt idx="8819">
                    <c:v>Sedan</c:v>
                  </c:pt>
                  <c:pt idx="8820">
                    <c:v>Sedan</c:v>
                  </c:pt>
                  <c:pt idx="8821">
                    <c:v>Sedan</c:v>
                  </c:pt>
                  <c:pt idx="8822">
                    <c:v>Sedan</c:v>
                  </c:pt>
                  <c:pt idx="8823">
                    <c:v>Sedan</c:v>
                  </c:pt>
                  <c:pt idx="8824">
                    <c:v>Sedan</c:v>
                  </c:pt>
                  <c:pt idx="8825">
                    <c:v>Sedan</c:v>
                  </c:pt>
                  <c:pt idx="8826">
                    <c:v>Sedan</c:v>
                  </c:pt>
                  <c:pt idx="8827">
                    <c:v>Sedan</c:v>
                  </c:pt>
                  <c:pt idx="8828">
                    <c:v>Sedan</c:v>
                  </c:pt>
                  <c:pt idx="8829">
                    <c:v>Sedan</c:v>
                  </c:pt>
                  <c:pt idx="8830">
                    <c:v>Sedan</c:v>
                  </c:pt>
                  <c:pt idx="8831">
                    <c:v>Sedan</c:v>
                  </c:pt>
                  <c:pt idx="8832">
                    <c:v>Sedan</c:v>
                  </c:pt>
                  <c:pt idx="8833">
                    <c:v>Sedan</c:v>
                  </c:pt>
                  <c:pt idx="8834">
                    <c:v>Sedan</c:v>
                  </c:pt>
                  <c:pt idx="8835">
                    <c:v>Sedan</c:v>
                  </c:pt>
                  <c:pt idx="8836">
                    <c:v>Sedan</c:v>
                  </c:pt>
                  <c:pt idx="8837">
                    <c:v>Sedan</c:v>
                  </c:pt>
                  <c:pt idx="8838">
                    <c:v>Sedan</c:v>
                  </c:pt>
                  <c:pt idx="8839">
                    <c:v>Sedan</c:v>
                  </c:pt>
                  <c:pt idx="8840">
                    <c:v>Sedan</c:v>
                  </c:pt>
                  <c:pt idx="8841">
                    <c:v>Sedan</c:v>
                  </c:pt>
                  <c:pt idx="8842">
                    <c:v>Sedan</c:v>
                  </c:pt>
                  <c:pt idx="8843">
                    <c:v>Sedan</c:v>
                  </c:pt>
                  <c:pt idx="8844">
                    <c:v>Sedan</c:v>
                  </c:pt>
                  <c:pt idx="8845">
                    <c:v>Sedan</c:v>
                  </c:pt>
                  <c:pt idx="8846">
                    <c:v>Sedan</c:v>
                  </c:pt>
                  <c:pt idx="8847">
                    <c:v>Sedan</c:v>
                  </c:pt>
                  <c:pt idx="8848">
                    <c:v>Sedan</c:v>
                  </c:pt>
                  <c:pt idx="8849">
                    <c:v>Sedan</c:v>
                  </c:pt>
                  <c:pt idx="8850">
                    <c:v>Sedan</c:v>
                  </c:pt>
                  <c:pt idx="8851">
                    <c:v>Sedan</c:v>
                  </c:pt>
                  <c:pt idx="8852">
                    <c:v>Sedan</c:v>
                  </c:pt>
                  <c:pt idx="8853">
                    <c:v>Sedan</c:v>
                  </c:pt>
                  <c:pt idx="8854">
                    <c:v>Sedan</c:v>
                  </c:pt>
                  <c:pt idx="8855">
                    <c:v>Sedan</c:v>
                  </c:pt>
                  <c:pt idx="8856">
                    <c:v>Sedan</c:v>
                  </c:pt>
                  <c:pt idx="8857">
                    <c:v>Sedan</c:v>
                  </c:pt>
                  <c:pt idx="8858">
                    <c:v>Sedan</c:v>
                  </c:pt>
                  <c:pt idx="8859">
                    <c:v>Cargo Minivan</c:v>
                  </c:pt>
                  <c:pt idx="8860">
                    <c:v>Cargo Minivan</c:v>
                  </c:pt>
                  <c:pt idx="8861">
                    <c:v>Cargo Minivan</c:v>
                  </c:pt>
                  <c:pt idx="8862">
                    <c:v>Cargo Minivan</c:v>
                  </c:pt>
                  <c:pt idx="8863">
                    <c:v>Cargo Minivan</c:v>
                  </c:pt>
                  <c:pt idx="8864">
                    <c:v>Cargo Minivan</c:v>
                  </c:pt>
                  <c:pt idx="8865">
                    <c:v>Passenger Minivan</c:v>
                  </c:pt>
                  <c:pt idx="8866">
                    <c:v>Passenger Minivan</c:v>
                  </c:pt>
                  <c:pt idx="8867">
                    <c:v>Passenger Minivan</c:v>
                  </c:pt>
                  <c:pt idx="8868">
                    <c:v>Passenger Minivan</c:v>
                  </c:pt>
                  <c:pt idx="8869">
                    <c:v>Passenger Minivan</c:v>
                  </c:pt>
                  <c:pt idx="8870">
                    <c:v>Passenger Minivan</c:v>
                  </c:pt>
                  <c:pt idx="8871">
                    <c:v>Convertible SUV</c:v>
                  </c:pt>
                  <c:pt idx="8872">
                    <c:v>Convertible SUV</c:v>
                  </c:pt>
                  <c:pt idx="8873">
                    <c:v>Convertible SUV</c:v>
                  </c:pt>
                  <c:pt idx="8874">
                    <c:v>Convertible SUV</c:v>
                  </c:pt>
                  <c:pt idx="8875">
                    <c:v>4dr SUV</c:v>
                  </c:pt>
                  <c:pt idx="8876">
                    <c:v>4dr SUV</c:v>
                  </c:pt>
                  <c:pt idx="8877">
                    <c:v>4dr SUV</c:v>
                  </c:pt>
                  <c:pt idx="8878">
                    <c:v>4dr SUV</c:v>
                  </c:pt>
                  <c:pt idx="8879">
                    <c:v>4dr SUV</c:v>
                  </c:pt>
                  <c:pt idx="8880">
                    <c:v>4dr SUV</c:v>
                  </c:pt>
                  <c:pt idx="8881">
                    <c:v>4dr SUV</c:v>
                  </c:pt>
                  <c:pt idx="8882">
                    <c:v>4dr SUV</c:v>
                  </c:pt>
                  <c:pt idx="8883">
                    <c:v>4dr SUV</c:v>
                  </c:pt>
                  <c:pt idx="8884">
                    <c:v>4dr SUV</c:v>
                  </c:pt>
                  <c:pt idx="8885">
                    <c:v>4dr SUV</c:v>
                  </c:pt>
                  <c:pt idx="8886">
                    <c:v>4dr SUV</c:v>
                  </c:pt>
                  <c:pt idx="8887">
                    <c:v>4dr SUV</c:v>
                  </c:pt>
                  <c:pt idx="8888">
                    <c:v>4dr SUV</c:v>
                  </c:pt>
                  <c:pt idx="8889">
                    <c:v>4dr SUV</c:v>
                  </c:pt>
                  <c:pt idx="8890">
                    <c:v>4dr SUV</c:v>
                  </c:pt>
                  <c:pt idx="8891">
                    <c:v>4dr SUV</c:v>
                  </c:pt>
                  <c:pt idx="8892">
                    <c:v>4dr SUV</c:v>
                  </c:pt>
                  <c:pt idx="8893">
                    <c:v>4dr SUV</c:v>
                  </c:pt>
                  <c:pt idx="8894">
                    <c:v>4dr SUV</c:v>
                  </c:pt>
                  <c:pt idx="8895">
                    <c:v>4dr SUV</c:v>
                  </c:pt>
                  <c:pt idx="8896">
                    <c:v>4dr SUV</c:v>
                  </c:pt>
                  <c:pt idx="8897">
                    <c:v>4dr SUV</c:v>
                  </c:pt>
                  <c:pt idx="8898">
                    <c:v>4dr SUV</c:v>
                  </c:pt>
                  <c:pt idx="8899">
                    <c:v>4dr SUV</c:v>
                  </c:pt>
                  <c:pt idx="8900">
                    <c:v>4dr SUV</c:v>
                  </c:pt>
                  <c:pt idx="8901">
                    <c:v>4dr SUV</c:v>
                  </c:pt>
                  <c:pt idx="8902">
                    <c:v>4dr SUV</c:v>
                  </c:pt>
                  <c:pt idx="8903">
                    <c:v>4dr SUV</c:v>
                  </c:pt>
                  <c:pt idx="8904">
                    <c:v>4dr SUV</c:v>
                  </c:pt>
                  <c:pt idx="8905">
                    <c:v>4dr SUV</c:v>
                  </c:pt>
                  <c:pt idx="8906">
                    <c:v>4dr SUV</c:v>
                  </c:pt>
                  <c:pt idx="8907">
                    <c:v>4dr SUV</c:v>
                  </c:pt>
                  <c:pt idx="8908">
                    <c:v>4dr SUV</c:v>
                  </c:pt>
                  <c:pt idx="8909">
                    <c:v>Cargo Van</c:v>
                  </c:pt>
                  <c:pt idx="8910">
                    <c:v>Cargo Van</c:v>
                  </c:pt>
                  <c:pt idx="8911">
                    <c:v>Cargo Van</c:v>
                  </c:pt>
                  <c:pt idx="8912">
                    <c:v>Cargo Van</c:v>
                  </c:pt>
                  <c:pt idx="8913">
                    <c:v>Cargo Van</c:v>
                  </c:pt>
                  <c:pt idx="8914">
                    <c:v>Cargo Van</c:v>
                  </c:pt>
                  <c:pt idx="8915">
                    <c:v>Cargo Van</c:v>
                  </c:pt>
                  <c:pt idx="8916">
                    <c:v>Cargo Van</c:v>
                  </c:pt>
                  <c:pt idx="8917">
                    <c:v>Cargo Van</c:v>
                  </c:pt>
                  <c:pt idx="8918">
                    <c:v>Cargo Van</c:v>
                  </c:pt>
                  <c:pt idx="8919">
                    <c:v>Cargo Van</c:v>
                  </c:pt>
                  <c:pt idx="8920">
                    <c:v>Cargo Van</c:v>
                  </c:pt>
                  <c:pt idx="8921">
                    <c:v>Cargo Van</c:v>
                  </c:pt>
                  <c:pt idx="8922">
                    <c:v>Cargo Van</c:v>
                  </c:pt>
                  <c:pt idx="8923">
                    <c:v>Passenger Van</c:v>
                  </c:pt>
                  <c:pt idx="8924">
                    <c:v>Passenger Van</c:v>
                  </c:pt>
                  <c:pt idx="8925">
                    <c:v>Passenger Van</c:v>
                  </c:pt>
                  <c:pt idx="8926">
                    <c:v>Passenger Van</c:v>
                  </c:pt>
                  <c:pt idx="8927">
                    <c:v>Passenger Van</c:v>
                  </c:pt>
                  <c:pt idx="8928">
                    <c:v>Passenger Van</c:v>
                  </c:pt>
                  <c:pt idx="8929">
                    <c:v>Passenger Van</c:v>
                  </c:pt>
                  <c:pt idx="8930">
                    <c:v>Passenger Van</c:v>
                  </c:pt>
                  <c:pt idx="8931">
                    <c:v>Passenger Van</c:v>
                  </c:pt>
                  <c:pt idx="8932">
                    <c:v>Passenger Van</c:v>
                  </c:pt>
                  <c:pt idx="8933">
                    <c:v>Passenger Van</c:v>
                  </c:pt>
                  <c:pt idx="8934">
                    <c:v>Passenger Van</c:v>
                  </c:pt>
                  <c:pt idx="8935">
                    <c:v>Passenger Van</c:v>
                  </c:pt>
                  <c:pt idx="8936">
                    <c:v>Passenger Van</c:v>
                  </c:pt>
                  <c:pt idx="8937">
                    <c:v>Passenger Van</c:v>
                  </c:pt>
                  <c:pt idx="8938">
                    <c:v>Passenger Van</c:v>
                  </c:pt>
                  <c:pt idx="8939">
                    <c:v>Passenger Van</c:v>
                  </c:pt>
                  <c:pt idx="8940">
                    <c:v>Coupe</c:v>
                  </c:pt>
                  <c:pt idx="8941">
                    <c:v>Coupe</c:v>
                  </c:pt>
                  <c:pt idx="8942">
                    <c:v>Coupe</c:v>
                  </c:pt>
                  <c:pt idx="8943">
                    <c:v>Coupe</c:v>
                  </c:pt>
                  <c:pt idx="8944">
                    <c:v>Coupe</c:v>
                  </c:pt>
                  <c:pt idx="8945">
                    <c:v>Coupe</c:v>
                  </c:pt>
                  <c:pt idx="8946">
                    <c:v>Convertible</c:v>
                  </c:pt>
                  <c:pt idx="8947">
                    <c:v>Convertible</c:v>
                  </c:pt>
                  <c:pt idx="8948">
                    <c:v>Convertible</c:v>
                  </c:pt>
                  <c:pt idx="8949">
                    <c:v>Coupe</c:v>
                  </c:pt>
                  <c:pt idx="8950">
                    <c:v>Coupe</c:v>
                  </c:pt>
                  <c:pt idx="8951">
                    <c:v>Coupe</c:v>
                  </c:pt>
                  <c:pt idx="8952">
                    <c:v>Coupe</c:v>
                  </c:pt>
                  <c:pt idx="8953">
                    <c:v>Coupe</c:v>
                  </c:pt>
                  <c:pt idx="8954">
                    <c:v>Coupe</c:v>
                  </c:pt>
                  <c:pt idx="8955">
                    <c:v>Coupe</c:v>
                  </c:pt>
                  <c:pt idx="8956">
                    <c:v>Coupe</c:v>
                  </c:pt>
                  <c:pt idx="8957">
                    <c:v>Coupe</c:v>
                  </c:pt>
                  <c:pt idx="8958">
                    <c:v>Convertible</c:v>
                  </c:pt>
                  <c:pt idx="8959">
                    <c:v>Convertible</c:v>
                  </c:pt>
                  <c:pt idx="8960">
                    <c:v>Sedan</c:v>
                  </c:pt>
                  <c:pt idx="8961">
                    <c:v>Sedan</c:v>
                  </c:pt>
                  <c:pt idx="8962">
                    <c:v>Sedan</c:v>
                  </c:pt>
                  <c:pt idx="8963">
                    <c:v>Sedan</c:v>
                  </c:pt>
                  <c:pt idx="8964">
                    <c:v>Convertible</c:v>
                  </c:pt>
                  <c:pt idx="8965">
                    <c:v>Sedan</c:v>
                  </c:pt>
                  <c:pt idx="8966">
                    <c:v>Sedan</c:v>
                  </c:pt>
                  <c:pt idx="8967">
                    <c:v>Convertible</c:v>
                  </c:pt>
                  <c:pt idx="8968">
                    <c:v>Convertible</c:v>
                  </c:pt>
                  <c:pt idx="8969">
                    <c:v>Sedan</c:v>
                  </c:pt>
                  <c:pt idx="8970">
                    <c:v>Convertible</c:v>
                  </c:pt>
                  <c:pt idx="8971">
                    <c:v>Sedan</c:v>
                  </c:pt>
                  <c:pt idx="8972">
                    <c:v>Sedan</c:v>
                  </c:pt>
                  <c:pt idx="8973">
                    <c:v>Convertible</c:v>
                  </c:pt>
                  <c:pt idx="8974">
                    <c:v>Sedan</c:v>
                  </c:pt>
                  <c:pt idx="8975">
                    <c:v>Convertible</c:v>
                  </c:pt>
                  <c:pt idx="8976">
                    <c:v>Convertible</c:v>
                  </c:pt>
                  <c:pt idx="8977">
                    <c:v>Sedan</c:v>
                  </c:pt>
                  <c:pt idx="8978">
                    <c:v>Passenger Minivan</c:v>
                  </c:pt>
                  <c:pt idx="8979">
                    <c:v>Passenger Minivan</c:v>
                  </c:pt>
                  <c:pt idx="8980">
                    <c:v>Passenger Minivan</c:v>
                  </c:pt>
                  <c:pt idx="8981">
                    <c:v>Passenger Minivan</c:v>
                  </c:pt>
                  <c:pt idx="8982">
                    <c:v>Passenger Minivan</c:v>
                  </c:pt>
                  <c:pt idx="8983">
                    <c:v>Passenger Minivan</c:v>
                  </c:pt>
                  <c:pt idx="8984">
                    <c:v>Passenger Minivan</c:v>
                  </c:pt>
                  <c:pt idx="8985">
                    <c:v>Passenger Minivan</c:v>
                  </c:pt>
                  <c:pt idx="8986">
                    <c:v>Passenger Minivan</c:v>
                  </c:pt>
                  <c:pt idx="8987">
                    <c:v>Passenger Minivan</c:v>
                  </c:pt>
                  <c:pt idx="8988">
                    <c:v>Passenger Minivan</c:v>
                  </c:pt>
                  <c:pt idx="8989">
                    <c:v>Passenger Minivan</c:v>
                  </c:pt>
                  <c:pt idx="8990">
                    <c:v>Passenger Minivan</c:v>
                  </c:pt>
                  <c:pt idx="8991">
                    <c:v>Passenger Minivan</c:v>
                  </c:pt>
                  <c:pt idx="8992">
                    <c:v>Passenger Minivan</c:v>
                  </c:pt>
                  <c:pt idx="8993">
                    <c:v>Sedan</c:v>
                  </c:pt>
                  <c:pt idx="8994">
                    <c:v>Sedan</c:v>
                  </c:pt>
                  <c:pt idx="8995">
                    <c:v>Sedan</c:v>
                  </c:pt>
                  <c:pt idx="8996">
                    <c:v>Sedan</c:v>
                  </c:pt>
                  <c:pt idx="8997">
                    <c:v>Sedan</c:v>
                  </c:pt>
                  <c:pt idx="8998">
                    <c:v>Sedan</c:v>
                  </c:pt>
                  <c:pt idx="8999">
                    <c:v>Sedan</c:v>
                  </c:pt>
                  <c:pt idx="9000">
                    <c:v>Sedan</c:v>
                  </c:pt>
                  <c:pt idx="9001">
                    <c:v>Sedan</c:v>
                  </c:pt>
                  <c:pt idx="9002">
                    <c:v>Sedan</c:v>
                  </c:pt>
                  <c:pt idx="9003">
                    <c:v>Sedan</c:v>
                  </c:pt>
                  <c:pt idx="9004">
                    <c:v>Sedan</c:v>
                  </c:pt>
                  <c:pt idx="9005">
                    <c:v>Sedan</c:v>
                  </c:pt>
                  <c:pt idx="9006">
                    <c:v>Sedan</c:v>
                  </c:pt>
                  <c:pt idx="9007">
                    <c:v>Sedan</c:v>
                  </c:pt>
                  <c:pt idx="9008">
                    <c:v>Sedan</c:v>
                  </c:pt>
                  <c:pt idx="9009">
                    <c:v>Sedan</c:v>
                  </c:pt>
                  <c:pt idx="9010">
                    <c:v>Sedan</c:v>
                  </c:pt>
                  <c:pt idx="9011">
                    <c:v>Sedan</c:v>
                  </c:pt>
                  <c:pt idx="9012">
                    <c:v>Sedan</c:v>
                  </c:pt>
                  <c:pt idx="9013">
                    <c:v>Sedan</c:v>
                  </c:pt>
                  <c:pt idx="9014">
                    <c:v>Sedan</c:v>
                  </c:pt>
                  <c:pt idx="9015">
                    <c:v>Sedan</c:v>
                  </c:pt>
                  <c:pt idx="9016">
                    <c:v>Sedan</c:v>
                  </c:pt>
                  <c:pt idx="9017">
                    <c:v>Sedan</c:v>
                  </c:pt>
                  <c:pt idx="9018">
                    <c:v>Sedan</c:v>
                  </c:pt>
                  <c:pt idx="9019">
                    <c:v>Sedan</c:v>
                  </c:pt>
                  <c:pt idx="9020">
                    <c:v>4dr SUV</c:v>
                  </c:pt>
                  <c:pt idx="9021">
                    <c:v>4dr SUV</c:v>
                  </c:pt>
                  <c:pt idx="9022">
                    <c:v>4dr SUV</c:v>
                  </c:pt>
                  <c:pt idx="9023">
                    <c:v>4dr SUV</c:v>
                  </c:pt>
                  <c:pt idx="9024">
                    <c:v>4dr SUV</c:v>
                  </c:pt>
                  <c:pt idx="9025">
                    <c:v>4dr SUV</c:v>
                  </c:pt>
                  <c:pt idx="9026">
                    <c:v>4dr SUV</c:v>
                  </c:pt>
                  <c:pt idx="9027">
                    <c:v>4dr SUV</c:v>
                  </c:pt>
                  <c:pt idx="9028">
                    <c:v>4dr SUV</c:v>
                  </c:pt>
                  <c:pt idx="9029">
                    <c:v>4dr SUV</c:v>
                  </c:pt>
                  <c:pt idx="9030">
                    <c:v>4dr SUV</c:v>
                  </c:pt>
                  <c:pt idx="9031">
                    <c:v>4dr SUV</c:v>
                  </c:pt>
                  <c:pt idx="9032">
                    <c:v>4dr SUV</c:v>
                  </c:pt>
                  <c:pt idx="9033">
                    <c:v>4dr SUV</c:v>
                  </c:pt>
                  <c:pt idx="9034">
                    <c:v>4dr SUV</c:v>
                  </c:pt>
                  <c:pt idx="9035">
                    <c:v>4dr SUV</c:v>
                  </c:pt>
                  <c:pt idx="9036">
                    <c:v>4dr SUV</c:v>
                  </c:pt>
                  <c:pt idx="9037">
                    <c:v>4dr SUV</c:v>
                  </c:pt>
                  <c:pt idx="9038">
                    <c:v>4dr SUV</c:v>
                  </c:pt>
                  <c:pt idx="9039">
                    <c:v>4dr SUV</c:v>
                  </c:pt>
                  <c:pt idx="9040">
                    <c:v>4dr SUV</c:v>
                  </c:pt>
                  <c:pt idx="9041">
                    <c:v>4dr SUV</c:v>
                  </c:pt>
                  <c:pt idx="9042">
                    <c:v>4dr SUV</c:v>
                  </c:pt>
                  <c:pt idx="9043">
                    <c:v>4dr SUV</c:v>
                  </c:pt>
                  <c:pt idx="9044">
                    <c:v>4dr SUV</c:v>
                  </c:pt>
                  <c:pt idx="9045">
                    <c:v>4dr SUV</c:v>
                  </c:pt>
                  <c:pt idx="9046">
                    <c:v>4dr SUV</c:v>
                  </c:pt>
                  <c:pt idx="9047">
                    <c:v>Sedan</c:v>
                  </c:pt>
                  <c:pt idx="9048">
                    <c:v>Sedan</c:v>
                  </c:pt>
                  <c:pt idx="9049">
                    <c:v>Sedan</c:v>
                  </c:pt>
                  <c:pt idx="9050">
                    <c:v>Sedan</c:v>
                  </c:pt>
                  <c:pt idx="9051">
                    <c:v>Sedan</c:v>
                  </c:pt>
                  <c:pt idx="9052">
                    <c:v>2dr Hatchback</c:v>
                  </c:pt>
                  <c:pt idx="9053">
                    <c:v>Convertible</c:v>
                  </c:pt>
                  <c:pt idx="9054">
                    <c:v>4dr Hatchback</c:v>
                  </c:pt>
                  <c:pt idx="9055">
                    <c:v>2dr Hatchback</c:v>
                  </c:pt>
                  <c:pt idx="9056">
                    <c:v>4dr Hatchback</c:v>
                  </c:pt>
                  <c:pt idx="9057">
                    <c:v>Convertible</c:v>
                  </c:pt>
                  <c:pt idx="9058">
                    <c:v>4dr Hatchback</c:v>
                  </c:pt>
                  <c:pt idx="9059">
                    <c:v>4dr Hatchback</c:v>
                  </c:pt>
                  <c:pt idx="9060">
                    <c:v>2dr Hatchback</c:v>
                  </c:pt>
                  <c:pt idx="9061">
                    <c:v>Convertible</c:v>
                  </c:pt>
                  <c:pt idx="9062">
                    <c:v>Convertible</c:v>
                  </c:pt>
                  <c:pt idx="9063">
                    <c:v>2dr Hatchback</c:v>
                  </c:pt>
                  <c:pt idx="9064">
                    <c:v>2dr Hatchback</c:v>
                  </c:pt>
                  <c:pt idx="9065">
                    <c:v>4dr Hatchback</c:v>
                  </c:pt>
                  <c:pt idx="9066">
                    <c:v>2dr Hatchback</c:v>
                  </c:pt>
                  <c:pt idx="9067">
                    <c:v>Convertible</c:v>
                  </c:pt>
                  <c:pt idx="9068">
                    <c:v>4dr Hatchback</c:v>
                  </c:pt>
                  <c:pt idx="9069">
                    <c:v>Convertible</c:v>
                  </c:pt>
                  <c:pt idx="9070">
                    <c:v>2dr Hatchback</c:v>
                  </c:pt>
                  <c:pt idx="9071">
                    <c:v>2dr Hatchback</c:v>
                  </c:pt>
                  <c:pt idx="9072">
                    <c:v>4dr Hatchback</c:v>
                  </c:pt>
                  <c:pt idx="9073">
                    <c:v>4dr Hatchback</c:v>
                  </c:pt>
                  <c:pt idx="9074">
                    <c:v>Coupe</c:v>
                  </c:pt>
                  <c:pt idx="9075">
                    <c:v>Coupe</c:v>
                  </c:pt>
                  <c:pt idx="9076">
                    <c:v>Coupe</c:v>
                  </c:pt>
                  <c:pt idx="9077">
                    <c:v>Coupe</c:v>
                  </c:pt>
                  <c:pt idx="9078">
                    <c:v>Coupe</c:v>
                  </c:pt>
                  <c:pt idx="9079">
                    <c:v>Coupe</c:v>
                  </c:pt>
                  <c:pt idx="9080">
                    <c:v>Coupe</c:v>
                  </c:pt>
                  <c:pt idx="9081">
                    <c:v>Convertible</c:v>
                  </c:pt>
                  <c:pt idx="9082">
                    <c:v>Coupe</c:v>
                  </c:pt>
                  <c:pt idx="9083">
                    <c:v>Coupe</c:v>
                  </c:pt>
                  <c:pt idx="9084">
                    <c:v>Convertible</c:v>
                  </c:pt>
                  <c:pt idx="9085">
                    <c:v>4dr SUV</c:v>
                  </c:pt>
                  <c:pt idx="9086">
                    <c:v>4dr SUV</c:v>
                  </c:pt>
                  <c:pt idx="9087">
                    <c:v>Convertible SUV</c:v>
                  </c:pt>
                  <c:pt idx="9088">
                    <c:v>Convertible SUV</c:v>
                  </c:pt>
                  <c:pt idx="9089">
                    <c:v>4dr SUV</c:v>
                  </c:pt>
                  <c:pt idx="9090">
                    <c:v>4dr SUV</c:v>
                  </c:pt>
                  <c:pt idx="9091">
                    <c:v>4dr SUV</c:v>
                  </c:pt>
                  <c:pt idx="9092">
                    <c:v>4dr SUV</c:v>
                  </c:pt>
                  <c:pt idx="9093">
                    <c:v>4dr SUV</c:v>
                  </c:pt>
                  <c:pt idx="9094">
                    <c:v>4dr SUV</c:v>
                  </c:pt>
                  <c:pt idx="9095">
                    <c:v>Convertible SUV</c:v>
                  </c:pt>
                  <c:pt idx="9096">
                    <c:v>4dr SUV</c:v>
                  </c:pt>
                  <c:pt idx="9097">
                    <c:v>Convertible SUV</c:v>
                  </c:pt>
                  <c:pt idx="9098">
                    <c:v>Convertible SUV</c:v>
                  </c:pt>
                  <c:pt idx="9099">
                    <c:v>4dr SUV</c:v>
                  </c:pt>
                  <c:pt idx="9100">
                    <c:v>4dr SUV</c:v>
                  </c:pt>
                  <c:pt idx="9101">
                    <c:v>4dr SUV</c:v>
                  </c:pt>
                  <c:pt idx="9102">
                    <c:v>4dr SUV</c:v>
                  </c:pt>
                  <c:pt idx="9103">
                    <c:v>Convertible SUV</c:v>
                  </c:pt>
                  <c:pt idx="9104">
                    <c:v>4dr SUV</c:v>
                  </c:pt>
                  <c:pt idx="9105">
                    <c:v>Convertible SUV</c:v>
                  </c:pt>
                  <c:pt idx="9106">
                    <c:v>4dr SUV</c:v>
                  </c:pt>
                  <c:pt idx="9107">
                    <c:v>4dr SUV</c:v>
                  </c:pt>
                  <c:pt idx="9108">
                    <c:v>Passenger Minivan</c:v>
                  </c:pt>
                  <c:pt idx="9109">
                    <c:v>Passenger Minivan</c:v>
                  </c:pt>
                  <c:pt idx="9110">
                    <c:v>Passenger Minivan</c:v>
                  </c:pt>
                  <c:pt idx="9111">
                    <c:v>Passenger Minivan</c:v>
                  </c:pt>
                  <c:pt idx="9112">
                    <c:v>Passenger Minivan</c:v>
                  </c:pt>
                  <c:pt idx="9113">
                    <c:v>Passenger Minivan</c:v>
                  </c:pt>
                  <c:pt idx="9114">
                    <c:v>Passenger Minivan</c:v>
                  </c:pt>
                  <c:pt idx="9115">
                    <c:v>Passenger Minivan</c:v>
                  </c:pt>
                  <c:pt idx="9116">
                    <c:v>Passenger Minivan</c:v>
                  </c:pt>
                  <c:pt idx="9117">
                    <c:v>Passenger Minivan</c:v>
                  </c:pt>
                  <c:pt idx="9118">
                    <c:v>Passenger Minivan</c:v>
                  </c:pt>
                  <c:pt idx="9119">
                    <c:v>Passenger Minivan</c:v>
                  </c:pt>
                  <c:pt idx="9120">
                    <c:v>Passenger Minivan</c:v>
                  </c:pt>
                  <c:pt idx="9121">
                    <c:v>Passenger Minivan</c:v>
                  </c:pt>
                  <c:pt idx="9122">
                    <c:v>Passenger Minivan</c:v>
                  </c:pt>
                  <c:pt idx="9123">
                    <c:v>Passenger Minivan</c:v>
                  </c:pt>
                  <c:pt idx="9124">
                    <c:v>Passenger Minivan</c:v>
                  </c:pt>
                  <c:pt idx="9125">
                    <c:v>Passenger Minivan</c:v>
                  </c:pt>
                  <c:pt idx="9126">
                    <c:v>Passenger Minivan</c:v>
                  </c:pt>
                  <c:pt idx="9127">
                    <c:v>Passenger Minivan</c:v>
                  </c:pt>
                  <c:pt idx="9128">
                    <c:v>Passenger Minivan</c:v>
                  </c:pt>
                  <c:pt idx="9129">
                    <c:v>Passenger Minivan</c:v>
                  </c:pt>
                  <c:pt idx="9130">
                    <c:v>Passenger Minivan</c:v>
                  </c:pt>
                  <c:pt idx="9131">
                    <c:v>Passenger Minivan</c:v>
                  </c:pt>
                  <c:pt idx="9132">
                    <c:v>Passenger Minivan</c:v>
                  </c:pt>
                  <c:pt idx="9133">
                    <c:v>Passenger Minivan</c:v>
                  </c:pt>
                  <c:pt idx="9134">
                    <c:v>Passenger Minivan</c:v>
                  </c:pt>
                  <c:pt idx="9135">
                    <c:v>Passenger Minivan</c:v>
                  </c:pt>
                  <c:pt idx="9136">
                    <c:v>Passenger Minivan</c:v>
                  </c:pt>
                  <c:pt idx="9137">
                    <c:v>Passenger Minivan</c:v>
                  </c:pt>
                  <c:pt idx="9138">
                    <c:v>Passenger Minivan</c:v>
                  </c:pt>
                  <c:pt idx="9139">
                    <c:v>Passenger Minivan</c:v>
                  </c:pt>
                  <c:pt idx="9140">
                    <c:v>Passenger Minivan</c:v>
                  </c:pt>
                  <c:pt idx="9141">
                    <c:v>Passenger Minivan</c:v>
                  </c:pt>
                  <c:pt idx="9142">
                    <c:v>Passenger Minivan</c:v>
                  </c:pt>
                  <c:pt idx="9143">
                    <c:v>Passenger Minivan</c:v>
                  </c:pt>
                  <c:pt idx="9144">
                    <c:v>Passenger Minivan</c:v>
                  </c:pt>
                  <c:pt idx="9145">
                    <c:v>Passenger Minivan</c:v>
                  </c:pt>
                  <c:pt idx="9146">
                    <c:v>Passenger Minivan</c:v>
                  </c:pt>
                  <c:pt idx="9147">
                    <c:v>Passenger Minivan</c:v>
                  </c:pt>
                  <c:pt idx="9148">
                    <c:v>Passenger Minivan</c:v>
                  </c:pt>
                  <c:pt idx="9149">
                    <c:v>Passenger Minivan</c:v>
                  </c:pt>
                  <c:pt idx="9150">
                    <c:v>Passenger Minivan</c:v>
                  </c:pt>
                  <c:pt idx="9151">
                    <c:v>Passenger Minivan</c:v>
                  </c:pt>
                  <c:pt idx="9152">
                    <c:v>Passenger Minivan</c:v>
                  </c:pt>
                  <c:pt idx="9153">
                    <c:v>Passenger Minivan</c:v>
                  </c:pt>
                  <c:pt idx="9154">
                    <c:v>Passenger Minivan</c:v>
                  </c:pt>
                  <c:pt idx="9155">
                    <c:v>Passenger Minivan</c:v>
                  </c:pt>
                  <c:pt idx="9156">
                    <c:v>Passenger Minivan</c:v>
                  </c:pt>
                  <c:pt idx="9157">
                    <c:v>Passenger Minivan</c:v>
                  </c:pt>
                  <c:pt idx="9158">
                    <c:v>Passenger Minivan</c:v>
                  </c:pt>
                  <c:pt idx="9159">
                    <c:v>Crew Cab Pickup</c:v>
                  </c:pt>
                  <c:pt idx="9160">
                    <c:v>Extended Cab Pickup</c:v>
                  </c:pt>
                  <c:pt idx="9161">
                    <c:v>Extended Cab Pickup</c:v>
                  </c:pt>
                  <c:pt idx="9162">
                    <c:v>Extended Cab Pickup</c:v>
                  </c:pt>
                  <c:pt idx="9163">
                    <c:v>Extended Cab Pickup</c:v>
                  </c:pt>
                  <c:pt idx="9164">
                    <c:v>Extended Cab Pickup</c:v>
                  </c:pt>
                  <c:pt idx="9165">
                    <c:v>Regular Cab Pickup</c:v>
                  </c:pt>
                  <c:pt idx="9166">
                    <c:v>Regular Cab Pickup</c:v>
                  </c:pt>
                  <c:pt idx="9167">
                    <c:v>Extended Cab Pickup</c:v>
                  </c:pt>
                  <c:pt idx="9168">
                    <c:v>Regular Cab Pickup</c:v>
                  </c:pt>
                  <c:pt idx="9169">
                    <c:v>Crew Cab Pickup</c:v>
                  </c:pt>
                  <c:pt idx="9170">
                    <c:v>Extended Cab Pickup</c:v>
                  </c:pt>
                  <c:pt idx="9171">
                    <c:v>Extended Cab Pickup</c:v>
                  </c:pt>
                  <c:pt idx="9172">
                    <c:v>Regular Cab Pickup</c:v>
                  </c:pt>
                  <c:pt idx="9173">
                    <c:v>Extended Cab Pickup</c:v>
                  </c:pt>
                  <c:pt idx="9174">
                    <c:v>Crew Cab Pickup</c:v>
                  </c:pt>
                  <c:pt idx="9175">
                    <c:v>Extended Cab Pickup</c:v>
                  </c:pt>
                  <c:pt idx="9176">
                    <c:v>Crew Cab Pickup</c:v>
                  </c:pt>
                  <c:pt idx="9177">
                    <c:v>Extended Cab Pickup</c:v>
                  </c:pt>
                  <c:pt idx="9178">
                    <c:v>Extended Cab Pickup</c:v>
                  </c:pt>
                  <c:pt idx="9179">
                    <c:v>Extended Cab Pickup</c:v>
                  </c:pt>
                  <c:pt idx="9180">
                    <c:v>Extended Cab Pickup</c:v>
                  </c:pt>
                  <c:pt idx="9181">
                    <c:v>Extended Cab Pickup</c:v>
                  </c:pt>
                  <c:pt idx="9182">
                    <c:v>Extended Cab Pickup</c:v>
                  </c:pt>
                  <c:pt idx="9183">
                    <c:v>Regular Cab Pickup</c:v>
                  </c:pt>
                  <c:pt idx="9184">
                    <c:v>Regular Cab Pickup</c:v>
                  </c:pt>
                  <c:pt idx="9185">
                    <c:v>Extended Cab Pickup</c:v>
                  </c:pt>
                  <c:pt idx="9186">
                    <c:v>Crew Cab Pickup</c:v>
                  </c:pt>
                  <c:pt idx="9187">
                    <c:v>Regular Cab Pickup</c:v>
                  </c:pt>
                  <c:pt idx="9188">
                    <c:v>Crew Cab Pickup</c:v>
                  </c:pt>
                  <c:pt idx="9189">
                    <c:v>Extended Cab Pickup</c:v>
                  </c:pt>
                  <c:pt idx="9190">
                    <c:v>Crew Cab Pickup</c:v>
                  </c:pt>
                  <c:pt idx="9191">
                    <c:v>Crew Cab Pickup</c:v>
                  </c:pt>
                  <c:pt idx="9192">
                    <c:v>Regular Cab Pickup</c:v>
                  </c:pt>
                  <c:pt idx="9193">
                    <c:v>Extended Cab Pickup</c:v>
                  </c:pt>
                  <c:pt idx="9194">
                    <c:v>Extended Cab Pickup</c:v>
                  </c:pt>
                  <c:pt idx="9195">
                    <c:v>Regular Cab Pickup</c:v>
                  </c:pt>
                  <c:pt idx="9196">
                    <c:v>Extended Cab Pickup</c:v>
                  </c:pt>
                  <c:pt idx="9197">
                    <c:v>Crew Cab Pickup</c:v>
                  </c:pt>
                  <c:pt idx="9198">
                    <c:v>Extended Cab Pickup</c:v>
                  </c:pt>
                  <c:pt idx="9199">
                    <c:v>Extended Cab Pickup</c:v>
                  </c:pt>
                  <c:pt idx="9200">
                    <c:v>Extended Cab Pickup</c:v>
                  </c:pt>
                  <c:pt idx="9201">
                    <c:v>Extended Cab Pickup</c:v>
                  </c:pt>
                  <c:pt idx="9202">
                    <c:v>Crew Cab Pickup</c:v>
                  </c:pt>
                  <c:pt idx="9203">
                    <c:v>Regular Cab Pickup</c:v>
                  </c:pt>
                  <c:pt idx="9204">
                    <c:v>Regular Cab Pickup</c:v>
                  </c:pt>
                  <c:pt idx="9205">
                    <c:v>Regular Cab Pickup</c:v>
                  </c:pt>
                  <c:pt idx="9206">
                    <c:v>Crew Cab Pickup</c:v>
                  </c:pt>
                  <c:pt idx="9207">
                    <c:v>Extended Cab Pickup</c:v>
                  </c:pt>
                  <c:pt idx="9208">
                    <c:v>Crew Cab Pickup</c:v>
                  </c:pt>
                  <c:pt idx="9209">
                    <c:v>Crew Cab Pickup</c:v>
                  </c:pt>
                  <c:pt idx="9210">
                    <c:v>Crew Cab Pickup</c:v>
                  </c:pt>
                  <c:pt idx="9211">
                    <c:v>Crew Cab Pickup</c:v>
                  </c:pt>
                  <c:pt idx="9212">
                    <c:v>Crew Cab Pickup</c:v>
                  </c:pt>
                  <c:pt idx="9213">
                    <c:v>Crew Cab Pickup</c:v>
                  </c:pt>
                  <c:pt idx="9214">
                    <c:v>Crew Cab Pickup</c:v>
                  </c:pt>
                  <c:pt idx="9215">
                    <c:v>Crew Cab Pickup</c:v>
                  </c:pt>
                  <c:pt idx="9216">
                    <c:v>Crew Cab Pickup</c:v>
                  </c:pt>
                  <c:pt idx="9217">
                    <c:v>Crew Cab Pickup</c:v>
                  </c:pt>
                  <c:pt idx="9218">
                    <c:v>Crew Cab Pickup</c:v>
                  </c:pt>
                  <c:pt idx="9219">
                    <c:v>Crew Cab Pickup</c:v>
                  </c:pt>
                  <c:pt idx="9220">
                    <c:v>Crew Cab Pickup</c:v>
                  </c:pt>
                  <c:pt idx="9221">
                    <c:v>Crew Cab Pickup</c:v>
                  </c:pt>
                  <c:pt idx="9222">
                    <c:v>Crew Cab Pickup</c:v>
                  </c:pt>
                  <c:pt idx="9223">
                    <c:v>Extended Cab Pickup</c:v>
                  </c:pt>
                  <c:pt idx="9224">
                    <c:v>Crew Cab Pickup</c:v>
                  </c:pt>
                  <c:pt idx="9225">
                    <c:v>Crew Cab Pickup</c:v>
                  </c:pt>
                  <c:pt idx="9226">
                    <c:v>Crew Cab Pickup</c:v>
                  </c:pt>
                  <c:pt idx="9227">
                    <c:v>Regular Cab Pickup</c:v>
                  </c:pt>
                  <c:pt idx="9228">
                    <c:v>Crew Cab Pickup</c:v>
                  </c:pt>
                  <c:pt idx="9229">
                    <c:v>Crew Cab Pickup</c:v>
                  </c:pt>
                  <c:pt idx="9230">
                    <c:v>Crew Cab Pickup</c:v>
                  </c:pt>
                  <c:pt idx="9231">
                    <c:v>Extended Cab Pickup</c:v>
                  </c:pt>
                  <c:pt idx="9232">
                    <c:v>Regular Cab Pickup</c:v>
                  </c:pt>
                  <c:pt idx="9233">
                    <c:v>Regular Cab Pickup</c:v>
                  </c:pt>
                  <c:pt idx="9234">
                    <c:v>Crew Cab Pickup</c:v>
                  </c:pt>
                  <c:pt idx="9235">
                    <c:v>Extended Cab Pickup</c:v>
                  </c:pt>
                  <c:pt idx="9236">
                    <c:v>Crew Cab Pickup</c:v>
                  </c:pt>
                  <c:pt idx="9237">
                    <c:v>Regular Cab Pickup</c:v>
                  </c:pt>
                  <c:pt idx="9238">
                    <c:v>Crew Cab Pickup</c:v>
                  </c:pt>
                  <c:pt idx="9239">
                    <c:v>Regular Cab Pickup</c:v>
                  </c:pt>
                  <c:pt idx="9240">
                    <c:v>Extended Cab Pickup</c:v>
                  </c:pt>
                  <c:pt idx="9241">
                    <c:v>Extended Cab Pickup</c:v>
                  </c:pt>
                  <c:pt idx="9242">
                    <c:v>Extended Cab Pickup</c:v>
                  </c:pt>
                  <c:pt idx="9243">
                    <c:v>Crew Cab Pickup</c:v>
                  </c:pt>
                  <c:pt idx="9244">
                    <c:v>Crew Cab Pickup</c:v>
                  </c:pt>
                  <c:pt idx="9245">
                    <c:v>Regular Cab Pickup</c:v>
                  </c:pt>
                  <c:pt idx="9246">
                    <c:v>Regular Cab Pickup</c:v>
                  </c:pt>
                  <c:pt idx="9247">
                    <c:v>Crew Cab Pickup</c:v>
                  </c:pt>
                  <c:pt idx="9248">
                    <c:v>Crew Cab Pickup</c:v>
                  </c:pt>
                  <c:pt idx="9249">
                    <c:v>Regular Cab Pickup</c:v>
                  </c:pt>
                  <c:pt idx="9250">
                    <c:v>Crew Cab Pickup</c:v>
                  </c:pt>
                  <c:pt idx="9251">
                    <c:v>Crew Cab Pickup</c:v>
                  </c:pt>
                  <c:pt idx="9252">
                    <c:v>Crew Cab Pickup</c:v>
                  </c:pt>
                  <c:pt idx="9253">
                    <c:v>Regular Cab Pickup</c:v>
                  </c:pt>
                  <c:pt idx="9254">
                    <c:v>Crew Cab Pickup</c:v>
                  </c:pt>
                  <c:pt idx="9255">
                    <c:v>Extended Cab Pickup</c:v>
                  </c:pt>
                  <c:pt idx="9256">
                    <c:v>Regular Cab Pickup</c:v>
                  </c:pt>
                  <c:pt idx="9257">
                    <c:v>Regular Cab Pickup</c:v>
                  </c:pt>
                  <c:pt idx="9258">
                    <c:v>Crew Cab Pickup</c:v>
                  </c:pt>
                  <c:pt idx="9259">
                    <c:v>Crew Cab Pickup</c:v>
                  </c:pt>
                  <c:pt idx="9260">
                    <c:v>Extended Cab Pickup</c:v>
                  </c:pt>
                  <c:pt idx="9261">
                    <c:v>Crew Cab Pickup</c:v>
                  </c:pt>
                  <c:pt idx="9262">
                    <c:v>Regular Cab Pickup</c:v>
                  </c:pt>
                  <c:pt idx="9263">
                    <c:v>Crew Cab Pickup</c:v>
                  </c:pt>
                  <c:pt idx="9264">
                    <c:v>Crew Cab Pickup</c:v>
                  </c:pt>
                  <c:pt idx="9265">
                    <c:v>Regular Cab Pickup</c:v>
                  </c:pt>
                  <c:pt idx="9266">
                    <c:v>Extended Cab Pickup</c:v>
                  </c:pt>
                  <c:pt idx="9267">
                    <c:v>Crew Cab Pickup</c:v>
                  </c:pt>
                  <c:pt idx="9268">
                    <c:v>Crew Cab Pickup</c:v>
                  </c:pt>
                  <c:pt idx="9269">
                    <c:v>Crew Cab Pickup</c:v>
                  </c:pt>
                  <c:pt idx="9270">
                    <c:v>Extended Cab Pickup</c:v>
                  </c:pt>
                  <c:pt idx="9271">
                    <c:v>Extended Cab Pickup</c:v>
                  </c:pt>
                  <c:pt idx="9272">
                    <c:v>Crew Cab Pickup</c:v>
                  </c:pt>
                  <c:pt idx="9273">
                    <c:v>Regular Cab Pickup</c:v>
                  </c:pt>
                  <c:pt idx="9274">
                    <c:v>Crew Cab Pickup</c:v>
                  </c:pt>
                  <c:pt idx="9275">
                    <c:v>Regular Cab Pickup</c:v>
                  </c:pt>
                  <c:pt idx="9276">
                    <c:v>Regular Cab Pickup</c:v>
                  </c:pt>
                  <c:pt idx="9277">
                    <c:v>Extended Cab Pickup</c:v>
                  </c:pt>
                  <c:pt idx="9278">
                    <c:v>Crew Cab Pickup</c:v>
                  </c:pt>
                  <c:pt idx="9279">
                    <c:v>Crew Cab Pickup</c:v>
                  </c:pt>
                  <c:pt idx="9280">
                    <c:v>Crew Cab Pickup</c:v>
                  </c:pt>
                  <c:pt idx="9281">
                    <c:v>Crew Cab Pickup</c:v>
                  </c:pt>
                  <c:pt idx="9282">
                    <c:v>Extended Cab Pickup</c:v>
                  </c:pt>
                  <c:pt idx="9283">
                    <c:v>Extended Cab Pickup</c:v>
                  </c:pt>
                  <c:pt idx="9284">
                    <c:v>Regular Cab Pickup</c:v>
                  </c:pt>
                  <c:pt idx="9285">
                    <c:v>Crew Cab Pickup</c:v>
                  </c:pt>
                  <c:pt idx="9286">
                    <c:v>Regular Cab Pickup</c:v>
                  </c:pt>
                  <c:pt idx="9287">
                    <c:v>Crew Cab Pickup</c:v>
                  </c:pt>
                  <c:pt idx="9288">
                    <c:v>Extended Cab Pickup</c:v>
                  </c:pt>
                  <c:pt idx="9289">
                    <c:v>Crew Cab Pickup</c:v>
                  </c:pt>
                  <c:pt idx="9290">
                    <c:v>Crew Cab Pickup</c:v>
                  </c:pt>
                  <c:pt idx="9291">
                    <c:v>Regular Cab Pickup</c:v>
                  </c:pt>
                  <c:pt idx="9292">
                    <c:v>Crew Cab Pickup</c:v>
                  </c:pt>
                  <c:pt idx="9293">
                    <c:v>Crew Cab Pickup</c:v>
                  </c:pt>
                  <c:pt idx="9294">
                    <c:v>Extended Cab Pickup</c:v>
                  </c:pt>
                  <c:pt idx="9295">
                    <c:v>Crew Cab Pickup</c:v>
                  </c:pt>
                  <c:pt idx="9296">
                    <c:v>Regular Cab Pickup</c:v>
                  </c:pt>
                  <c:pt idx="9297">
                    <c:v>Crew Cab Pickup</c:v>
                  </c:pt>
                  <c:pt idx="9298">
                    <c:v>Extended Cab Pickup</c:v>
                  </c:pt>
                  <c:pt idx="9299">
                    <c:v>Regular Cab Pickup</c:v>
                  </c:pt>
                  <c:pt idx="9300">
                    <c:v>Crew Cab Pickup</c:v>
                  </c:pt>
                  <c:pt idx="9301">
                    <c:v>Crew Cab Pickup</c:v>
                  </c:pt>
                  <c:pt idx="9302">
                    <c:v>Regular Cab Pickup</c:v>
                  </c:pt>
                  <c:pt idx="9303">
                    <c:v>Crew Cab Pickup</c:v>
                  </c:pt>
                  <c:pt idx="9304">
                    <c:v>Crew Cab Pickup</c:v>
                  </c:pt>
                  <c:pt idx="9305">
                    <c:v>Crew Cab Pickup</c:v>
                  </c:pt>
                  <c:pt idx="9306">
                    <c:v>Regular Cab Pickup</c:v>
                  </c:pt>
                  <c:pt idx="9307">
                    <c:v>Extended Cab Pickup</c:v>
                  </c:pt>
                  <c:pt idx="9308">
                    <c:v>Crew Cab Pickup</c:v>
                  </c:pt>
                  <c:pt idx="9309">
                    <c:v>Regular Cab Pickup</c:v>
                  </c:pt>
                  <c:pt idx="9310">
                    <c:v>Crew Cab Pickup</c:v>
                  </c:pt>
                  <c:pt idx="9311">
                    <c:v>Crew Cab Pickup</c:v>
                  </c:pt>
                  <c:pt idx="9312">
                    <c:v>Crew Cab Pickup</c:v>
                  </c:pt>
                  <c:pt idx="9313">
                    <c:v>Crew Cab Pickup</c:v>
                  </c:pt>
                  <c:pt idx="9314">
                    <c:v>Crew Cab Pickup</c:v>
                  </c:pt>
                  <c:pt idx="9315">
                    <c:v>Crew Cab Pickup</c:v>
                  </c:pt>
                  <c:pt idx="9316">
                    <c:v>Extended Cab Pickup</c:v>
                  </c:pt>
                  <c:pt idx="9317">
                    <c:v>Extended Cab Pickup</c:v>
                  </c:pt>
                  <c:pt idx="9318">
                    <c:v>Extended Cab Pickup</c:v>
                  </c:pt>
                  <c:pt idx="9319">
                    <c:v>Extended Cab Pickup</c:v>
                  </c:pt>
                  <c:pt idx="9320">
                    <c:v>Extended Cab Pickup</c:v>
                  </c:pt>
                  <c:pt idx="9321">
                    <c:v>Sedan</c:v>
                  </c:pt>
                  <c:pt idx="9322">
                    <c:v>Passenger Minivan</c:v>
                  </c:pt>
                  <c:pt idx="9323">
                    <c:v>Passenger Minivan</c:v>
                  </c:pt>
                  <c:pt idx="9324">
                    <c:v>Passenger Minivan</c:v>
                  </c:pt>
                  <c:pt idx="9325">
                    <c:v>Passenger Minivan</c:v>
                  </c:pt>
                  <c:pt idx="9326">
                    <c:v>Passenger Minivan</c:v>
                  </c:pt>
                  <c:pt idx="9327">
                    <c:v>Passenger Minivan</c:v>
                  </c:pt>
                  <c:pt idx="9328">
                    <c:v>Passenger Minivan</c:v>
                  </c:pt>
                  <c:pt idx="9329">
                    <c:v>Passenger Minivan</c:v>
                  </c:pt>
                  <c:pt idx="9330">
                    <c:v>Passenger Minivan</c:v>
                  </c:pt>
                  <c:pt idx="9331">
                    <c:v>Passenger Minivan</c:v>
                  </c:pt>
                  <c:pt idx="9332">
                    <c:v>Passenger Minivan</c:v>
                  </c:pt>
                  <c:pt idx="9333">
                    <c:v>Passenger Minivan</c:v>
                  </c:pt>
                  <c:pt idx="9334">
                    <c:v>Passenger Minivan</c:v>
                  </c:pt>
                  <c:pt idx="9335">
                    <c:v>Passenger Minivan</c:v>
                  </c:pt>
                  <c:pt idx="9336">
                    <c:v>Passenger Minivan</c:v>
                  </c:pt>
                  <c:pt idx="9337">
                    <c:v>Sedan</c:v>
                  </c:pt>
                  <c:pt idx="9338">
                    <c:v>Sedan</c:v>
                  </c:pt>
                  <c:pt idx="9339">
                    <c:v>Regular Cab Pickup</c:v>
                  </c:pt>
                  <c:pt idx="9340">
                    <c:v>Regular Cab Pickup</c:v>
                  </c:pt>
                  <c:pt idx="9341">
                    <c:v>Extended Cab Pickup</c:v>
                  </c:pt>
                  <c:pt idx="9342">
                    <c:v>Extended Cab Pickup</c:v>
                  </c:pt>
                  <c:pt idx="9343">
                    <c:v>Extended Cab Pickup</c:v>
                  </c:pt>
                  <c:pt idx="9344">
                    <c:v>Extended Cab Pickup</c:v>
                  </c:pt>
                  <c:pt idx="9345">
                    <c:v>Regular Cab Pickup</c:v>
                  </c:pt>
                  <c:pt idx="9346">
                    <c:v>Crew Cab Pickup</c:v>
                  </c:pt>
                  <c:pt idx="9347">
                    <c:v>Extended Cab Pickup</c:v>
                  </c:pt>
                  <c:pt idx="9348">
                    <c:v>Extended Cab Pickup</c:v>
                  </c:pt>
                  <c:pt idx="9349">
                    <c:v>Crew Cab Pickup</c:v>
                  </c:pt>
                  <c:pt idx="9350">
                    <c:v>Regular Cab Pickup</c:v>
                  </c:pt>
                  <c:pt idx="9351">
                    <c:v>Regular Cab Pickup</c:v>
                  </c:pt>
                  <c:pt idx="9352">
                    <c:v>Extended Cab Pickup</c:v>
                  </c:pt>
                  <c:pt idx="9353">
                    <c:v>Regular Cab Pickup</c:v>
                  </c:pt>
                  <c:pt idx="9354">
                    <c:v>Extended Cab Pickup</c:v>
                  </c:pt>
                  <c:pt idx="9355">
                    <c:v>Extended Cab Pickup</c:v>
                  </c:pt>
                  <c:pt idx="9356">
                    <c:v>Extended Cab Pickup</c:v>
                  </c:pt>
                  <c:pt idx="9357">
                    <c:v>Crew Cab Pickup</c:v>
                  </c:pt>
                  <c:pt idx="9358">
                    <c:v>Regular Cab Pickup</c:v>
                  </c:pt>
                  <c:pt idx="9359">
                    <c:v>Crew Cab Pickup</c:v>
                  </c:pt>
                  <c:pt idx="9360">
                    <c:v>Crew Cab Pickup</c:v>
                  </c:pt>
                  <c:pt idx="9361">
                    <c:v>Extended Cab Pickup</c:v>
                  </c:pt>
                  <c:pt idx="9362">
                    <c:v>Extended Cab Pickup</c:v>
                  </c:pt>
                  <c:pt idx="9363">
                    <c:v>Regular Cab Pickup</c:v>
                  </c:pt>
                  <c:pt idx="9364">
                    <c:v>Extended Cab Pickup</c:v>
                  </c:pt>
                  <c:pt idx="9365">
                    <c:v>Crew Cab Pickup</c:v>
                  </c:pt>
                  <c:pt idx="9366">
                    <c:v>Regular Cab Pickup</c:v>
                  </c:pt>
                  <c:pt idx="9367">
                    <c:v>Extended Cab Pickup</c:v>
                  </c:pt>
                  <c:pt idx="9368">
                    <c:v>Extended Cab Pickup</c:v>
                  </c:pt>
                  <c:pt idx="9369">
                    <c:v>Extended Cab Pickup</c:v>
                  </c:pt>
                  <c:pt idx="9370">
                    <c:v>Regular Cab Pickup</c:v>
                  </c:pt>
                  <c:pt idx="9371">
                    <c:v>Regular Cab Pickup</c:v>
                  </c:pt>
                  <c:pt idx="9372">
                    <c:v>Extended Cab Pickup</c:v>
                  </c:pt>
                  <c:pt idx="9373">
                    <c:v>Crew Cab Pickup</c:v>
                  </c:pt>
                  <c:pt idx="9374">
                    <c:v>Extended Cab Pickup</c:v>
                  </c:pt>
                  <c:pt idx="9375">
                    <c:v>Extended Cab Pickup</c:v>
                  </c:pt>
                  <c:pt idx="9376">
                    <c:v>Extended Cab Pickup</c:v>
                  </c:pt>
                  <c:pt idx="9377">
                    <c:v>Extended Cab Pickup</c:v>
                  </c:pt>
                  <c:pt idx="9378">
                    <c:v>Extended Cab Pickup</c:v>
                  </c:pt>
                  <c:pt idx="9379">
                    <c:v>Extended Cab Pickup</c:v>
                  </c:pt>
                  <c:pt idx="9380">
                    <c:v>Extended Cab Pickup</c:v>
                  </c:pt>
                  <c:pt idx="9381">
                    <c:v>Crew Cab Pickup</c:v>
                  </c:pt>
                  <c:pt idx="9382">
                    <c:v>Regular Cab Pickup</c:v>
                  </c:pt>
                  <c:pt idx="9383">
                    <c:v>Extended Cab Pickup</c:v>
                  </c:pt>
                  <c:pt idx="9384">
                    <c:v>Extended Cab Pickup</c:v>
                  </c:pt>
                  <c:pt idx="9385">
                    <c:v>Crew Cab Pickup</c:v>
                  </c:pt>
                  <c:pt idx="9386">
                    <c:v>Crew Cab Pickup</c:v>
                  </c:pt>
                  <c:pt idx="9387">
                    <c:v>Extended Cab Pickup</c:v>
                  </c:pt>
                  <c:pt idx="9388">
                    <c:v>Crew Cab Pickup</c:v>
                  </c:pt>
                  <c:pt idx="9389">
                    <c:v>Crew Cab Pickup</c:v>
                  </c:pt>
                  <c:pt idx="9390">
                    <c:v>Crew Cab Pickup</c:v>
                  </c:pt>
                  <c:pt idx="9391">
                    <c:v>Crew Cab Pickup</c:v>
                  </c:pt>
                  <c:pt idx="9392">
                    <c:v>Crew Cab Pickup</c:v>
                  </c:pt>
                  <c:pt idx="9393">
                    <c:v>Crew Cab Pickup</c:v>
                  </c:pt>
                  <c:pt idx="9394">
                    <c:v>Crew Cab Pickup</c:v>
                  </c:pt>
                  <c:pt idx="9395">
                    <c:v>Crew Cab Pickup</c:v>
                  </c:pt>
                  <c:pt idx="9396">
                    <c:v>Crew Cab Pickup</c:v>
                  </c:pt>
                  <c:pt idx="9397">
                    <c:v>Crew Cab Pickup</c:v>
                  </c:pt>
                  <c:pt idx="9398">
                    <c:v>Crew Cab Pickup</c:v>
                  </c:pt>
                  <c:pt idx="9399">
                    <c:v>Crew Cab Pickup</c:v>
                  </c:pt>
                  <c:pt idx="9400">
                    <c:v>Crew Cab Pickup</c:v>
                  </c:pt>
                  <c:pt idx="9401">
                    <c:v>Extended Cab Pickup</c:v>
                  </c:pt>
                  <c:pt idx="9402">
                    <c:v>Regular Cab Pickup</c:v>
                  </c:pt>
                  <c:pt idx="9403">
                    <c:v>Extended Cab Pickup</c:v>
                  </c:pt>
                  <c:pt idx="9404">
                    <c:v>Crew Cab Pickup</c:v>
                  </c:pt>
                  <c:pt idx="9405">
                    <c:v>Regular Cab Pickup</c:v>
                  </c:pt>
                  <c:pt idx="9406">
                    <c:v>Regular Cab Pickup</c:v>
                  </c:pt>
                  <c:pt idx="9407">
                    <c:v>Crew Cab Pickup</c:v>
                  </c:pt>
                  <c:pt idx="9408">
                    <c:v>Crew Cab Pickup</c:v>
                  </c:pt>
                  <c:pt idx="9409">
                    <c:v>Crew Cab Pickup</c:v>
                  </c:pt>
                  <c:pt idx="9410">
                    <c:v>Crew Cab Pickup</c:v>
                  </c:pt>
                  <c:pt idx="9411">
                    <c:v>Crew Cab Pickup</c:v>
                  </c:pt>
                  <c:pt idx="9412">
                    <c:v>Extended Cab Pickup</c:v>
                  </c:pt>
                  <c:pt idx="9413">
                    <c:v>Regular Cab Pickup</c:v>
                  </c:pt>
                  <c:pt idx="9414">
                    <c:v>Regular Cab Pickup</c:v>
                  </c:pt>
                  <c:pt idx="9415">
                    <c:v>Regular Cab Pickup</c:v>
                  </c:pt>
                  <c:pt idx="9416">
                    <c:v>Extended Cab Pickup</c:v>
                  </c:pt>
                  <c:pt idx="9417">
                    <c:v>Crew Cab Pickup</c:v>
                  </c:pt>
                  <c:pt idx="9418">
                    <c:v>Crew Cab Pickup</c:v>
                  </c:pt>
                  <c:pt idx="9419">
                    <c:v>Crew Cab Pickup</c:v>
                  </c:pt>
                  <c:pt idx="9420">
                    <c:v>Extended Cab Pickup</c:v>
                  </c:pt>
                  <c:pt idx="9421">
                    <c:v>Crew Cab Pickup</c:v>
                  </c:pt>
                  <c:pt idx="9422">
                    <c:v>Crew Cab Pickup</c:v>
                  </c:pt>
                  <c:pt idx="9423">
                    <c:v>Regular Cab Pickup</c:v>
                  </c:pt>
                  <c:pt idx="9424">
                    <c:v>Crew Cab Pickup</c:v>
                  </c:pt>
                  <c:pt idx="9425">
                    <c:v>Regular Cab Pickup</c:v>
                  </c:pt>
                  <c:pt idx="9426">
                    <c:v>Regular Cab Pickup</c:v>
                  </c:pt>
                  <c:pt idx="9427">
                    <c:v>Extended Cab Pickup</c:v>
                  </c:pt>
                  <c:pt idx="9428">
                    <c:v>Crew Cab Pickup</c:v>
                  </c:pt>
                  <c:pt idx="9429">
                    <c:v>Crew Cab Pickup</c:v>
                  </c:pt>
                  <c:pt idx="9430">
                    <c:v>Crew Cab Pickup</c:v>
                  </c:pt>
                  <c:pt idx="9431">
                    <c:v>Crew Cab Pickup</c:v>
                  </c:pt>
                  <c:pt idx="9432">
                    <c:v>Extended Cab Pickup</c:v>
                  </c:pt>
                  <c:pt idx="9433">
                    <c:v>Crew Cab Pickup</c:v>
                  </c:pt>
                  <c:pt idx="9434">
                    <c:v>Extended Cab Pickup</c:v>
                  </c:pt>
                  <c:pt idx="9435">
                    <c:v>Crew Cab Pickup</c:v>
                  </c:pt>
                  <c:pt idx="9436">
                    <c:v>Crew Cab Pickup</c:v>
                  </c:pt>
                  <c:pt idx="9437">
                    <c:v>Crew Cab Pickup</c:v>
                  </c:pt>
                  <c:pt idx="9438">
                    <c:v>Crew Cab Pickup</c:v>
                  </c:pt>
                  <c:pt idx="9439">
                    <c:v>Extended Cab Pickup</c:v>
                  </c:pt>
                  <c:pt idx="9440">
                    <c:v>Crew Cab Pickup</c:v>
                  </c:pt>
                  <c:pt idx="9441">
                    <c:v>Extended Cab Pickup</c:v>
                  </c:pt>
                  <c:pt idx="9442">
                    <c:v>Regular Cab Pickup</c:v>
                  </c:pt>
                  <c:pt idx="9443">
                    <c:v>Regular Cab Pickup</c:v>
                  </c:pt>
                  <c:pt idx="9444">
                    <c:v>Regular Cab Pickup</c:v>
                  </c:pt>
                  <c:pt idx="9445">
                    <c:v>Regular Cab Pickup</c:v>
                  </c:pt>
                  <c:pt idx="9446">
                    <c:v>Regular Cab Pickup</c:v>
                  </c:pt>
                  <c:pt idx="9447">
                    <c:v>Extended Cab Pickup</c:v>
                  </c:pt>
                  <c:pt idx="9448">
                    <c:v>Crew Cab Pickup</c:v>
                  </c:pt>
                  <c:pt idx="9449">
                    <c:v>Crew Cab Pickup</c:v>
                  </c:pt>
                  <c:pt idx="9450">
                    <c:v>Extended Cab Pickup</c:v>
                  </c:pt>
                  <c:pt idx="9451">
                    <c:v>Regular Cab Pickup</c:v>
                  </c:pt>
                  <c:pt idx="9452">
                    <c:v>Regular Cab Pickup</c:v>
                  </c:pt>
                  <c:pt idx="9453">
                    <c:v>Crew Cab Pickup</c:v>
                  </c:pt>
                  <c:pt idx="9454">
                    <c:v>Crew Cab Pickup</c:v>
                  </c:pt>
                  <c:pt idx="9455">
                    <c:v>Crew Cab Pickup</c:v>
                  </c:pt>
                  <c:pt idx="9456">
                    <c:v>Extended Cab Pickup</c:v>
                  </c:pt>
                  <c:pt idx="9457">
                    <c:v>Crew Cab Pickup</c:v>
                  </c:pt>
                  <c:pt idx="9458">
                    <c:v>Regular Cab Pickup</c:v>
                  </c:pt>
                  <c:pt idx="9459">
                    <c:v>Extended Cab Pickup</c:v>
                  </c:pt>
                  <c:pt idx="9460">
                    <c:v>Crew Cab Pickup</c:v>
                  </c:pt>
                  <c:pt idx="9461">
                    <c:v>Crew Cab Pickup</c:v>
                  </c:pt>
                  <c:pt idx="9462">
                    <c:v>Extended Cab Pickup</c:v>
                  </c:pt>
                  <c:pt idx="9463">
                    <c:v>Regular Cab Pickup</c:v>
                  </c:pt>
                  <c:pt idx="9464">
                    <c:v>Extended Cab Pickup</c:v>
                  </c:pt>
                  <c:pt idx="9465">
                    <c:v>Extended Cab Pickup</c:v>
                  </c:pt>
                  <c:pt idx="9466">
                    <c:v>Crew Cab Pickup</c:v>
                  </c:pt>
                  <c:pt idx="9467">
                    <c:v>Crew Cab Pickup</c:v>
                  </c:pt>
                  <c:pt idx="9468">
                    <c:v>Extended Cab Pickup</c:v>
                  </c:pt>
                  <c:pt idx="9469">
                    <c:v>Regular Cab Pickup</c:v>
                  </c:pt>
                  <c:pt idx="9470">
                    <c:v>Crew Cab Pickup</c:v>
                  </c:pt>
                  <c:pt idx="9471">
                    <c:v>Regular Cab Pickup</c:v>
                  </c:pt>
                  <c:pt idx="9472">
                    <c:v>Crew Cab Pickup</c:v>
                  </c:pt>
                  <c:pt idx="9473">
                    <c:v>Crew Cab Pickup</c:v>
                  </c:pt>
                  <c:pt idx="9474">
                    <c:v>Regular Cab Pickup</c:v>
                  </c:pt>
                  <c:pt idx="9475">
                    <c:v>Regular Cab Pickup</c:v>
                  </c:pt>
                  <c:pt idx="9476">
                    <c:v>Crew Cab Pickup</c:v>
                  </c:pt>
                  <c:pt idx="9477">
                    <c:v>Extended Cab Pickup</c:v>
                  </c:pt>
                  <c:pt idx="9478">
                    <c:v>Crew Cab Pickup</c:v>
                  </c:pt>
                  <c:pt idx="9479">
                    <c:v>Regular Cab Pickup</c:v>
                  </c:pt>
                  <c:pt idx="9480">
                    <c:v>Regular Cab Pickup</c:v>
                  </c:pt>
                  <c:pt idx="9481">
                    <c:v>Crew Cab Pickup</c:v>
                  </c:pt>
                  <c:pt idx="9482">
                    <c:v>Regular Cab Pickup</c:v>
                  </c:pt>
                  <c:pt idx="9483">
                    <c:v>Extended Cab Pickup</c:v>
                  </c:pt>
                  <c:pt idx="9484">
                    <c:v>Crew Cab Pickup</c:v>
                  </c:pt>
                  <c:pt idx="9485">
                    <c:v>Extended Cab Pickup</c:v>
                  </c:pt>
                  <c:pt idx="9486">
                    <c:v>Extended Cab Pickup</c:v>
                  </c:pt>
                  <c:pt idx="9487">
                    <c:v>Crew Cab Pickup</c:v>
                  </c:pt>
                  <c:pt idx="9488">
                    <c:v>Crew Cab Pickup</c:v>
                  </c:pt>
                  <c:pt idx="9489">
                    <c:v>Regular Cab Pickup</c:v>
                  </c:pt>
                  <c:pt idx="9490">
                    <c:v>Extended Cab Pickup</c:v>
                  </c:pt>
                  <c:pt idx="9491">
                    <c:v>Crew Cab Pickup</c:v>
                  </c:pt>
                  <c:pt idx="9492">
                    <c:v>Regular Cab Pickup</c:v>
                  </c:pt>
                  <c:pt idx="9493">
                    <c:v>Crew Cab Pickup</c:v>
                  </c:pt>
                  <c:pt idx="9494">
                    <c:v>Crew Cab Pickup</c:v>
                  </c:pt>
                  <c:pt idx="9495">
                    <c:v>Crew Cab Pickup</c:v>
                  </c:pt>
                  <c:pt idx="9496">
                    <c:v>Crew Cab Pickup</c:v>
                  </c:pt>
                  <c:pt idx="9497">
                    <c:v>Crew Cab Pickup</c:v>
                  </c:pt>
                  <c:pt idx="9498">
                    <c:v>Crew Cab Pickup</c:v>
                  </c:pt>
                  <c:pt idx="9499">
                    <c:v>Regular Cab Pickup</c:v>
                  </c:pt>
                  <c:pt idx="9500">
                    <c:v>Crew Cab Pickup</c:v>
                  </c:pt>
                  <c:pt idx="9501">
                    <c:v>Extended Cab Pickup</c:v>
                  </c:pt>
                  <c:pt idx="9502">
                    <c:v>Regular Cab Pickup</c:v>
                  </c:pt>
                  <c:pt idx="9503">
                    <c:v>Crew Cab Pickup</c:v>
                  </c:pt>
                  <c:pt idx="9504">
                    <c:v>Regular Cab Pickup</c:v>
                  </c:pt>
                  <c:pt idx="9505">
                    <c:v>Crew Cab Pickup</c:v>
                  </c:pt>
                  <c:pt idx="9506">
                    <c:v>Crew Cab Pickup</c:v>
                  </c:pt>
                  <c:pt idx="9507">
                    <c:v>Crew Cab Pickup</c:v>
                  </c:pt>
                  <c:pt idx="9508">
                    <c:v>Crew Cab Pickup</c:v>
                  </c:pt>
                  <c:pt idx="9509">
                    <c:v>Crew Cab Pickup</c:v>
                  </c:pt>
                  <c:pt idx="9510">
                    <c:v>Extended Cab Pickup</c:v>
                  </c:pt>
                  <c:pt idx="9511">
                    <c:v>Crew Cab Pickup</c:v>
                  </c:pt>
                  <c:pt idx="9512">
                    <c:v>Regular Cab Pickup</c:v>
                  </c:pt>
                  <c:pt idx="9513">
                    <c:v>Regular Cab Pickup</c:v>
                  </c:pt>
                  <c:pt idx="9514">
                    <c:v>Crew Cab Pickup</c:v>
                  </c:pt>
                  <c:pt idx="9515">
                    <c:v>Crew Cab Pickup</c:v>
                  </c:pt>
                  <c:pt idx="9516">
                    <c:v>Crew Cab Pickup</c:v>
                  </c:pt>
                  <c:pt idx="9517">
                    <c:v>Extended Cab Pickup</c:v>
                  </c:pt>
                  <c:pt idx="9518">
                    <c:v>Crew Cab Pickup</c:v>
                  </c:pt>
                  <c:pt idx="9519">
                    <c:v>Extended Cab Pickup</c:v>
                  </c:pt>
                  <c:pt idx="9520">
                    <c:v>Regular Cab Pickup</c:v>
                  </c:pt>
                  <c:pt idx="9521">
                    <c:v>Extended Cab Pickup</c:v>
                  </c:pt>
                  <c:pt idx="9522">
                    <c:v>Extended Cab Pickup</c:v>
                  </c:pt>
                  <c:pt idx="9523">
                    <c:v>Regular Cab Pickup</c:v>
                  </c:pt>
                  <c:pt idx="9524">
                    <c:v>Extended Cab Pickup</c:v>
                  </c:pt>
                  <c:pt idx="9525">
                    <c:v>Crew Cab Pickup</c:v>
                  </c:pt>
                  <c:pt idx="9526">
                    <c:v>Regular Cab Pickup</c:v>
                  </c:pt>
                  <c:pt idx="9527">
                    <c:v>Crew Cab Pickup</c:v>
                  </c:pt>
                  <c:pt idx="9528">
                    <c:v>Regular Cab Pickup</c:v>
                  </c:pt>
                  <c:pt idx="9529">
                    <c:v>Regular Cab Pickup</c:v>
                  </c:pt>
                  <c:pt idx="9530">
                    <c:v>Extended Cab Pickup</c:v>
                  </c:pt>
                  <c:pt idx="9531">
                    <c:v>Crew Cab Pickup</c:v>
                  </c:pt>
                  <c:pt idx="9532">
                    <c:v>Crew Cab Pickup</c:v>
                  </c:pt>
                  <c:pt idx="9533">
                    <c:v>Crew Cab Pickup</c:v>
                  </c:pt>
                  <c:pt idx="9534">
                    <c:v>Crew Cab Pickup</c:v>
                  </c:pt>
                  <c:pt idx="9535">
                    <c:v>Crew Cab Pickup</c:v>
                  </c:pt>
                  <c:pt idx="9536">
                    <c:v>Regular Cab Pickup</c:v>
                  </c:pt>
                  <c:pt idx="9537">
                    <c:v>Crew Cab Pickup</c:v>
                  </c:pt>
                  <c:pt idx="9538">
                    <c:v>Regular Cab Pickup</c:v>
                  </c:pt>
                  <c:pt idx="9539">
                    <c:v>Crew Cab Pickup</c:v>
                  </c:pt>
                  <c:pt idx="9540">
                    <c:v>Crew Cab Pickup</c:v>
                  </c:pt>
                  <c:pt idx="9541">
                    <c:v>Crew Cab Pickup</c:v>
                  </c:pt>
                  <c:pt idx="9542">
                    <c:v>Regular Cab Pickup</c:v>
                  </c:pt>
                  <c:pt idx="9543">
                    <c:v>Extended Cab Pickup</c:v>
                  </c:pt>
                  <c:pt idx="9544">
                    <c:v>Regular Cab Pickup</c:v>
                  </c:pt>
                  <c:pt idx="9545">
                    <c:v>Extended Cab Pickup</c:v>
                  </c:pt>
                  <c:pt idx="9546">
                    <c:v>Crew Cab Pickup</c:v>
                  </c:pt>
                  <c:pt idx="9547">
                    <c:v>Crew Cab Pickup</c:v>
                  </c:pt>
                  <c:pt idx="9548">
                    <c:v>Extended Cab Pickup</c:v>
                  </c:pt>
                  <c:pt idx="9549">
                    <c:v>Regular Cab Pickup</c:v>
                  </c:pt>
                  <c:pt idx="9550">
                    <c:v>Regular Cab Pickup</c:v>
                  </c:pt>
                  <c:pt idx="9551">
                    <c:v>Crew Cab Pickup</c:v>
                  </c:pt>
                  <c:pt idx="9552">
                    <c:v>Extended Cab Pickup</c:v>
                  </c:pt>
                  <c:pt idx="9553">
                    <c:v>Regular Cab Pickup</c:v>
                  </c:pt>
                  <c:pt idx="9554">
                    <c:v>Crew Cab Pickup</c:v>
                  </c:pt>
                  <c:pt idx="9555">
                    <c:v>Extended Cab Pickup</c:v>
                  </c:pt>
                  <c:pt idx="9556">
                    <c:v>Sedan</c:v>
                  </c:pt>
                  <c:pt idx="9557">
                    <c:v>Coupe</c:v>
                  </c:pt>
                  <c:pt idx="9558">
                    <c:v>Sedan</c:v>
                  </c:pt>
                  <c:pt idx="9559">
                    <c:v>Sedan</c:v>
                  </c:pt>
                  <c:pt idx="9560">
                    <c:v>Sedan</c:v>
                  </c:pt>
                  <c:pt idx="9561">
                    <c:v>Coupe</c:v>
                  </c:pt>
                  <c:pt idx="9562">
                    <c:v>Coupe</c:v>
                  </c:pt>
                  <c:pt idx="9563">
                    <c:v>Sedan</c:v>
                  </c:pt>
                  <c:pt idx="9564">
                    <c:v>Sedan</c:v>
                  </c:pt>
                  <c:pt idx="9565">
                    <c:v>Convertible</c:v>
                  </c:pt>
                  <c:pt idx="9566">
                    <c:v>Convertible</c:v>
                  </c:pt>
                  <c:pt idx="9567">
                    <c:v>Convertible</c:v>
                  </c:pt>
                  <c:pt idx="9568">
                    <c:v>Convertible</c:v>
                  </c:pt>
                  <c:pt idx="9569">
                    <c:v>Convertible</c:v>
                  </c:pt>
                  <c:pt idx="9570">
                    <c:v>Convertible</c:v>
                  </c:pt>
                  <c:pt idx="9571">
                    <c:v>Convertible</c:v>
                  </c:pt>
                  <c:pt idx="9572">
                    <c:v>Convertible</c:v>
                  </c:pt>
                  <c:pt idx="9573">
                    <c:v>Convertible</c:v>
                  </c:pt>
                  <c:pt idx="9574">
                    <c:v>Convertible</c:v>
                  </c:pt>
                  <c:pt idx="9575">
                    <c:v>Convertible</c:v>
                  </c:pt>
                  <c:pt idx="9576">
                    <c:v>Convertible</c:v>
                  </c:pt>
                  <c:pt idx="9577">
                    <c:v>Convertible</c:v>
                  </c:pt>
                  <c:pt idx="9578">
                    <c:v>Convertible</c:v>
                  </c:pt>
                  <c:pt idx="9579">
                    <c:v>Convertible</c:v>
                  </c:pt>
                  <c:pt idx="9580">
                    <c:v>Convertible</c:v>
                  </c:pt>
                  <c:pt idx="9581">
                    <c:v>Convertible</c:v>
                  </c:pt>
                  <c:pt idx="9582">
                    <c:v>Convertible</c:v>
                  </c:pt>
                  <c:pt idx="9583">
                    <c:v>Convertible</c:v>
                  </c:pt>
                  <c:pt idx="9584">
                    <c:v>Convertible</c:v>
                  </c:pt>
                  <c:pt idx="9585">
                    <c:v>Convertible</c:v>
                  </c:pt>
                  <c:pt idx="9586">
                    <c:v>Convertible</c:v>
                  </c:pt>
                  <c:pt idx="9587">
                    <c:v>Convertible</c:v>
                  </c:pt>
                  <c:pt idx="9588">
                    <c:v>Coupe</c:v>
                  </c:pt>
                  <c:pt idx="9589">
                    <c:v>Convertible</c:v>
                  </c:pt>
                  <c:pt idx="9590">
                    <c:v>Convertible</c:v>
                  </c:pt>
                  <c:pt idx="9591">
                    <c:v>Coupe</c:v>
                  </c:pt>
                  <c:pt idx="9592">
                    <c:v>Convertible</c:v>
                  </c:pt>
                  <c:pt idx="9593">
                    <c:v>Coupe</c:v>
                  </c:pt>
                  <c:pt idx="9594">
                    <c:v>Convertible</c:v>
                  </c:pt>
                  <c:pt idx="9595">
                    <c:v>Coupe</c:v>
                  </c:pt>
                  <c:pt idx="9596">
                    <c:v>Coupe</c:v>
                  </c:pt>
                  <c:pt idx="9597">
                    <c:v>Convertible</c:v>
                  </c:pt>
                  <c:pt idx="9598">
                    <c:v>Coupe</c:v>
                  </c:pt>
                  <c:pt idx="9599">
                    <c:v>Coupe</c:v>
                  </c:pt>
                  <c:pt idx="9600">
                    <c:v>Convertible</c:v>
                  </c:pt>
                  <c:pt idx="9601">
                    <c:v>4dr SUV</c:v>
                  </c:pt>
                  <c:pt idx="9602">
                    <c:v>4dr SUV</c:v>
                  </c:pt>
                  <c:pt idx="9603">
                    <c:v>4dr SUV</c:v>
                  </c:pt>
                  <c:pt idx="9604">
                    <c:v>4dr SUV</c:v>
                  </c:pt>
                  <c:pt idx="9605">
                    <c:v>Convertible</c:v>
                  </c:pt>
                  <c:pt idx="9606">
                    <c:v>Convertible</c:v>
                  </c:pt>
                  <c:pt idx="9607">
                    <c:v>Convertible</c:v>
                  </c:pt>
                  <c:pt idx="9608">
                    <c:v>Convertible</c:v>
                  </c:pt>
                  <c:pt idx="9609">
                    <c:v>Convertible</c:v>
                  </c:pt>
                  <c:pt idx="9610">
                    <c:v>Convertible</c:v>
                  </c:pt>
                  <c:pt idx="9611">
                    <c:v>Convertible</c:v>
                  </c:pt>
                  <c:pt idx="9612">
                    <c:v>Coupe</c:v>
                  </c:pt>
                  <c:pt idx="9613">
                    <c:v>Convertible</c:v>
                  </c:pt>
                  <c:pt idx="9614">
                    <c:v>Coupe</c:v>
                  </c:pt>
                  <c:pt idx="9615">
                    <c:v>Convertible</c:v>
                  </c:pt>
                  <c:pt idx="9616">
                    <c:v>Sedan</c:v>
                  </c:pt>
                  <c:pt idx="9617">
                    <c:v>Sedan</c:v>
                  </c:pt>
                  <c:pt idx="9618">
                    <c:v>Sedan</c:v>
                  </c:pt>
                  <c:pt idx="9619">
                    <c:v>Sedan</c:v>
                  </c:pt>
                  <c:pt idx="9620">
                    <c:v>Sedan</c:v>
                  </c:pt>
                  <c:pt idx="9621">
                    <c:v>Sedan</c:v>
                  </c:pt>
                  <c:pt idx="9622">
                    <c:v>Sedan</c:v>
                  </c:pt>
                  <c:pt idx="9623">
                    <c:v>Sedan</c:v>
                  </c:pt>
                  <c:pt idx="9624">
                    <c:v>Sedan</c:v>
                  </c:pt>
                  <c:pt idx="9625">
                    <c:v>Sedan</c:v>
                  </c:pt>
                  <c:pt idx="9626">
                    <c:v>Sedan</c:v>
                  </c:pt>
                  <c:pt idx="9627">
                    <c:v>Sedan</c:v>
                  </c:pt>
                  <c:pt idx="9628">
                    <c:v>Sedan</c:v>
                  </c:pt>
                  <c:pt idx="9629">
                    <c:v>Sedan</c:v>
                  </c:pt>
                  <c:pt idx="9630">
                    <c:v>Sedan</c:v>
                  </c:pt>
                  <c:pt idx="9631">
                    <c:v>Sedan</c:v>
                  </c:pt>
                  <c:pt idx="9632">
                    <c:v>Sedan</c:v>
                  </c:pt>
                  <c:pt idx="9633">
                    <c:v>Sedan</c:v>
                  </c:pt>
                  <c:pt idx="9634">
                    <c:v>Sedan</c:v>
                  </c:pt>
                  <c:pt idx="9635">
                    <c:v>Sedan</c:v>
                  </c:pt>
                  <c:pt idx="9636">
                    <c:v>Sedan</c:v>
                  </c:pt>
                  <c:pt idx="9637">
                    <c:v>Sedan</c:v>
                  </c:pt>
                  <c:pt idx="9638">
                    <c:v>Sedan</c:v>
                  </c:pt>
                  <c:pt idx="9639">
                    <c:v>Sedan</c:v>
                  </c:pt>
                  <c:pt idx="9640">
                    <c:v>Sedan</c:v>
                  </c:pt>
                  <c:pt idx="9641">
                    <c:v>Sedan</c:v>
                  </c:pt>
                  <c:pt idx="9642">
                    <c:v>Sedan</c:v>
                  </c:pt>
                  <c:pt idx="9643">
                    <c:v>Sedan</c:v>
                  </c:pt>
                  <c:pt idx="9644">
                    <c:v>Sedan</c:v>
                  </c:pt>
                  <c:pt idx="9645">
                    <c:v>Sedan</c:v>
                  </c:pt>
                  <c:pt idx="9646">
                    <c:v>Sedan</c:v>
                  </c:pt>
                  <c:pt idx="9647">
                    <c:v>Sedan</c:v>
                  </c:pt>
                  <c:pt idx="9648">
                    <c:v>Sedan</c:v>
                  </c:pt>
                  <c:pt idx="9649">
                    <c:v>Sedan</c:v>
                  </c:pt>
                  <c:pt idx="9650">
                    <c:v>Sedan</c:v>
                  </c:pt>
                  <c:pt idx="9651">
                    <c:v>Sedan</c:v>
                  </c:pt>
                  <c:pt idx="9652">
                    <c:v>Sedan</c:v>
                  </c:pt>
                  <c:pt idx="9653">
                    <c:v>Sedan</c:v>
                  </c:pt>
                  <c:pt idx="9654">
                    <c:v>Sedan</c:v>
                  </c:pt>
                  <c:pt idx="9655">
                    <c:v>Sedan</c:v>
                  </c:pt>
                  <c:pt idx="9656">
                    <c:v>Sedan</c:v>
                  </c:pt>
                  <c:pt idx="9657">
                    <c:v>Sedan</c:v>
                  </c:pt>
                  <c:pt idx="9658">
                    <c:v>Sedan</c:v>
                  </c:pt>
                  <c:pt idx="9659">
                    <c:v>Sedan</c:v>
                  </c:pt>
                  <c:pt idx="9660">
                    <c:v>Sedan</c:v>
                  </c:pt>
                  <c:pt idx="9661">
                    <c:v>4dr Hatchback</c:v>
                  </c:pt>
                  <c:pt idx="9662">
                    <c:v>4dr Hatchback</c:v>
                  </c:pt>
                  <c:pt idx="9663">
                    <c:v>4dr Hatchback</c:v>
                  </c:pt>
                  <c:pt idx="9664">
                    <c:v>Sedan</c:v>
                  </c:pt>
                  <c:pt idx="9665">
                    <c:v>4dr Hatchback</c:v>
                  </c:pt>
                  <c:pt idx="9666">
                    <c:v>Sedan</c:v>
                  </c:pt>
                  <c:pt idx="9667">
                    <c:v>4dr Hatchback</c:v>
                  </c:pt>
                  <c:pt idx="9668">
                    <c:v>Sedan</c:v>
                  </c:pt>
                  <c:pt idx="9669">
                    <c:v>Sedan</c:v>
                  </c:pt>
                  <c:pt idx="9670">
                    <c:v>4dr Hatchback</c:v>
                  </c:pt>
                  <c:pt idx="9671">
                    <c:v>Sedan</c:v>
                  </c:pt>
                  <c:pt idx="9672">
                    <c:v>4dr Hatchback</c:v>
                  </c:pt>
                  <c:pt idx="9673">
                    <c:v>Sedan</c:v>
                  </c:pt>
                  <c:pt idx="9674">
                    <c:v>4dr Hatchback</c:v>
                  </c:pt>
                  <c:pt idx="9675">
                    <c:v>Sedan</c:v>
                  </c:pt>
                  <c:pt idx="9676">
                    <c:v>Sedan</c:v>
                  </c:pt>
                  <c:pt idx="9677">
                    <c:v>Sedan</c:v>
                  </c:pt>
                  <c:pt idx="9678">
                    <c:v>4dr Hatchback</c:v>
                  </c:pt>
                  <c:pt idx="9679">
                    <c:v>Sedan</c:v>
                  </c:pt>
                  <c:pt idx="9680">
                    <c:v>4dr Hatchback</c:v>
                  </c:pt>
                  <c:pt idx="9681">
                    <c:v>4dr Hatchback</c:v>
                  </c:pt>
                  <c:pt idx="9682">
                    <c:v>Sedan</c:v>
                  </c:pt>
                  <c:pt idx="9683">
                    <c:v>4dr Hatchback</c:v>
                  </c:pt>
                  <c:pt idx="9684">
                    <c:v>Sedan</c:v>
                  </c:pt>
                  <c:pt idx="9685">
                    <c:v>Sedan</c:v>
                  </c:pt>
                  <c:pt idx="9686">
                    <c:v>Sedan</c:v>
                  </c:pt>
                  <c:pt idx="9687">
                    <c:v>4dr Hatchback</c:v>
                  </c:pt>
                  <c:pt idx="9688">
                    <c:v>4dr Hatchback</c:v>
                  </c:pt>
                  <c:pt idx="9689">
                    <c:v>4dr Hatchback</c:v>
                  </c:pt>
                  <c:pt idx="9690">
                    <c:v>Sedan</c:v>
                  </c:pt>
                  <c:pt idx="9691">
                    <c:v>4dr Hatchback</c:v>
                  </c:pt>
                  <c:pt idx="9692">
                    <c:v>4dr Hatchback</c:v>
                  </c:pt>
                  <c:pt idx="9693">
                    <c:v>4dr Hatchback</c:v>
                  </c:pt>
                  <c:pt idx="9694">
                    <c:v>Sedan</c:v>
                  </c:pt>
                  <c:pt idx="9695">
                    <c:v>Sedan</c:v>
                  </c:pt>
                  <c:pt idx="9696">
                    <c:v>Sedan</c:v>
                  </c:pt>
                  <c:pt idx="9697">
                    <c:v>Sedan</c:v>
                  </c:pt>
                  <c:pt idx="9698">
                    <c:v>4dr Hatchback</c:v>
                  </c:pt>
                  <c:pt idx="9699">
                    <c:v>Sedan</c:v>
                  </c:pt>
                  <c:pt idx="9700">
                    <c:v>Regular Cab Pickup</c:v>
                  </c:pt>
                  <c:pt idx="9701">
                    <c:v>Regular Cab Pickup</c:v>
                  </c:pt>
                  <c:pt idx="9702">
                    <c:v>Extended Cab Pickup</c:v>
                  </c:pt>
                  <c:pt idx="9703">
                    <c:v>Extended Cab Pickup</c:v>
                  </c:pt>
                  <c:pt idx="9704">
                    <c:v>Extended Cab Pickup</c:v>
                  </c:pt>
                  <c:pt idx="9705">
                    <c:v>Crew Cab Pickup</c:v>
                  </c:pt>
                  <c:pt idx="9706">
                    <c:v>Regular Cab Pickup</c:v>
                  </c:pt>
                  <c:pt idx="9707">
                    <c:v>Regular Cab Pickup</c:v>
                  </c:pt>
                  <c:pt idx="9708">
                    <c:v>Extended Cab Pickup</c:v>
                  </c:pt>
                  <c:pt idx="9709">
                    <c:v>Regular Cab Pickup</c:v>
                  </c:pt>
                  <c:pt idx="9710">
                    <c:v>Extended Cab Pickup</c:v>
                  </c:pt>
                  <c:pt idx="9711">
                    <c:v>Crew Cab Pickup</c:v>
                  </c:pt>
                  <c:pt idx="9712">
                    <c:v>Extended Cab Pickup</c:v>
                  </c:pt>
                  <c:pt idx="9713">
                    <c:v>Regular Cab Pickup</c:v>
                  </c:pt>
                  <c:pt idx="9714">
                    <c:v>Regular Cab Pickup</c:v>
                  </c:pt>
                  <c:pt idx="9715">
                    <c:v>Extended Cab Pickup</c:v>
                  </c:pt>
                  <c:pt idx="9716">
                    <c:v>Regular Cab Pickup</c:v>
                  </c:pt>
                  <c:pt idx="9717">
                    <c:v>Extended Cab Pickup</c:v>
                  </c:pt>
                  <c:pt idx="9718">
                    <c:v>4dr SUV</c:v>
                  </c:pt>
                  <c:pt idx="9719">
                    <c:v>4dr SUV</c:v>
                  </c:pt>
                  <c:pt idx="9720">
                    <c:v>4dr SUV</c:v>
                  </c:pt>
                  <c:pt idx="9721">
                    <c:v>4dr SUV</c:v>
                  </c:pt>
                  <c:pt idx="9722">
                    <c:v>4dr SUV</c:v>
                  </c:pt>
                  <c:pt idx="9723">
                    <c:v>4dr SUV</c:v>
                  </c:pt>
                  <c:pt idx="9724">
                    <c:v>4dr SUV</c:v>
                  </c:pt>
                  <c:pt idx="9725">
                    <c:v>4dr SUV</c:v>
                  </c:pt>
                  <c:pt idx="9726">
                    <c:v>4dr SUV</c:v>
                  </c:pt>
                  <c:pt idx="9727">
                    <c:v>4dr SUV</c:v>
                  </c:pt>
                  <c:pt idx="9728">
                    <c:v>4dr SUV</c:v>
                  </c:pt>
                  <c:pt idx="9729">
                    <c:v>4dr SUV</c:v>
                  </c:pt>
                  <c:pt idx="9730">
                    <c:v>4dr SUV</c:v>
                  </c:pt>
                  <c:pt idx="9731">
                    <c:v>4dr SUV</c:v>
                  </c:pt>
                  <c:pt idx="9732">
                    <c:v>4dr SUV</c:v>
                  </c:pt>
                  <c:pt idx="9733">
                    <c:v>4dr SUV</c:v>
                  </c:pt>
                  <c:pt idx="9734">
                    <c:v>4dr SUV</c:v>
                  </c:pt>
                  <c:pt idx="9735">
                    <c:v>4dr SUV</c:v>
                  </c:pt>
                  <c:pt idx="9736">
                    <c:v>4dr SUV</c:v>
                  </c:pt>
                  <c:pt idx="9737">
                    <c:v>4dr SUV</c:v>
                  </c:pt>
                  <c:pt idx="9738">
                    <c:v>4dr SUV</c:v>
                  </c:pt>
                  <c:pt idx="9739">
                    <c:v>4dr SUV</c:v>
                  </c:pt>
                  <c:pt idx="9740">
                    <c:v>4dr SUV</c:v>
                  </c:pt>
                  <c:pt idx="9741">
                    <c:v>4dr SUV</c:v>
                  </c:pt>
                  <c:pt idx="9742">
                    <c:v>4dr SUV</c:v>
                  </c:pt>
                  <c:pt idx="9743">
                    <c:v>4dr SUV</c:v>
                  </c:pt>
                  <c:pt idx="9744">
                    <c:v>4dr SUV</c:v>
                  </c:pt>
                  <c:pt idx="9745">
                    <c:v>4dr SUV</c:v>
                  </c:pt>
                  <c:pt idx="9746">
                    <c:v>4dr SUV</c:v>
                  </c:pt>
                  <c:pt idx="9747">
                    <c:v>4dr SUV</c:v>
                  </c:pt>
                  <c:pt idx="9748">
                    <c:v>4dr SUV</c:v>
                  </c:pt>
                  <c:pt idx="9749">
                    <c:v>4dr SUV</c:v>
                  </c:pt>
                  <c:pt idx="9750">
                    <c:v>4dr SUV</c:v>
                  </c:pt>
                  <c:pt idx="9751">
                    <c:v>4dr SUV</c:v>
                  </c:pt>
                  <c:pt idx="9752">
                    <c:v>4dr SUV</c:v>
                  </c:pt>
                  <c:pt idx="9753">
                    <c:v>4dr SUV</c:v>
                  </c:pt>
                  <c:pt idx="9754">
                    <c:v>4dr SUV</c:v>
                  </c:pt>
                  <c:pt idx="9755">
                    <c:v>4dr SUV</c:v>
                  </c:pt>
                  <c:pt idx="9756">
                    <c:v>Wagon</c:v>
                  </c:pt>
                  <c:pt idx="9757">
                    <c:v>Wagon</c:v>
                  </c:pt>
                  <c:pt idx="9758">
                    <c:v>Wagon</c:v>
                  </c:pt>
                  <c:pt idx="9759">
                    <c:v>Wagon</c:v>
                  </c:pt>
                  <c:pt idx="9760">
                    <c:v>Wagon</c:v>
                  </c:pt>
                  <c:pt idx="9761">
                    <c:v>Wagon</c:v>
                  </c:pt>
                  <c:pt idx="9762">
                    <c:v>Wagon</c:v>
                  </c:pt>
                  <c:pt idx="9763">
                    <c:v>Wagon</c:v>
                  </c:pt>
                  <c:pt idx="9764">
                    <c:v>Wagon</c:v>
                  </c:pt>
                  <c:pt idx="9765">
                    <c:v>Wagon</c:v>
                  </c:pt>
                  <c:pt idx="9766">
                    <c:v>Wagon</c:v>
                  </c:pt>
                  <c:pt idx="9767">
                    <c:v>Wagon</c:v>
                  </c:pt>
                  <c:pt idx="9768">
                    <c:v>4dr Hatchback</c:v>
                  </c:pt>
                  <c:pt idx="9769">
                    <c:v>4dr Hatchback</c:v>
                  </c:pt>
                  <c:pt idx="9770">
                    <c:v>4dr Hatchback</c:v>
                  </c:pt>
                  <c:pt idx="9771">
                    <c:v>4dr Hatchback</c:v>
                  </c:pt>
                  <c:pt idx="9772">
                    <c:v>4dr Hatchback</c:v>
                  </c:pt>
                  <c:pt idx="9773">
                    <c:v>4dr Hatchback</c:v>
                  </c:pt>
                  <c:pt idx="9774">
                    <c:v>4dr Hatchback</c:v>
                  </c:pt>
                  <c:pt idx="9775">
                    <c:v>4dr Hatchback</c:v>
                  </c:pt>
                  <c:pt idx="9776">
                    <c:v>4dr Hatchback</c:v>
                  </c:pt>
                  <c:pt idx="9777">
                    <c:v>4dr Hatchback</c:v>
                  </c:pt>
                  <c:pt idx="9778">
                    <c:v>4dr Hatchback</c:v>
                  </c:pt>
                  <c:pt idx="9779">
                    <c:v>4dr Hatchback</c:v>
                  </c:pt>
                  <c:pt idx="9780">
                    <c:v>4dr Hatchback</c:v>
                  </c:pt>
                  <c:pt idx="9781">
                    <c:v>4dr Hatchback</c:v>
                  </c:pt>
                  <c:pt idx="9782">
                    <c:v>4dr Hatchback</c:v>
                  </c:pt>
                  <c:pt idx="9783">
                    <c:v>4dr Hatchback</c:v>
                  </c:pt>
                  <c:pt idx="9784">
                    <c:v>4dr Hatchback</c:v>
                  </c:pt>
                  <c:pt idx="9785">
                    <c:v>4dr Hatchback</c:v>
                  </c:pt>
                  <c:pt idx="9786">
                    <c:v>4dr Hatchback</c:v>
                  </c:pt>
                  <c:pt idx="9787">
                    <c:v>4dr Hatchback</c:v>
                  </c:pt>
                  <c:pt idx="9788">
                    <c:v>4dr Hatchback</c:v>
                  </c:pt>
                  <c:pt idx="9789">
                    <c:v>4dr Hatchback</c:v>
                  </c:pt>
                  <c:pt idx="9790">
                    <c:v>4dr Hatchback</c:v>
                  </c:pt>
                  <c:pt idx="9791">
                    <c:v>4dr Hatchback</c:v>
                  </c:pt>
                  <c:pt idx="9792">
                    <c:v>Sedan</c:v>
                  </c:pt>
                  <c:pt idx="9793">
                    <c:v>Sedan</c:v>
                  </c:pt>
                  <c:pt idx="9794">
                    <c:v>Sedan</c:v>
                  </c:pt>
                  <c:pt idx="9795">
                    <c:v>Wagon</c:v>
                  </c:pt>
                  <c:pt idx="9796">
                    <c:v>Sedan</c:v>
                  </c:pt>
                  <c:pt idx="9797">
                    <c:v>Sedan</c:v>
                  </c:pt>
                  <c:pt idx="9798">
                    <c:v>Wagon</c:v>
                  </c:pt>
                  <c:pt idx="9799">
                    <c:v>Sedan</c:v>
                  </c:pt>
                  <c:pt idx="9800">
                    <c:v>Wagon</c:v>
                  </c:pt>
                  <c:pt idx="9801">
                    <c:v>Wagon</c:v>
                  </c:pt>
                  <c:pt idx="9802">
                    <c:v>Sedan</c:v>
                  </c:pt>
                  <c:pt idx="9803">
                    <c:v>Sedan</c:v>
                  </c:pt>
                  <c:pt idx="9804">
                    <c:v>Sedan</c:v>
                  </c:pt>
                  <c:pt idx="9805">
                    <c:v>Sedan</c:v>
                  </c:pt>
                  <c:pt idx="9806">
                    <c:v>Sedan</c:v>
                  </c:pt>
                  <c:pt idx="9807">
                    <c:v>Sedan</c:v>
                  </c:pt>
                  <c:pt idx="9808">
                    <c:v>Sedan</c:v>
                  </c:pt>
                  <c:pt idx="9809">
                    <c:v>Sedan</c:v>
                  </c:pt>
                  <c:pt idx="9810">
                    <c:v>Wagon</c:v>
                  </c:pt>
                  <c:pt idx="9811">
                    <c:v>Sedan</c:v>
                  </c:pt>
                  <c:pt idx="9812">
                    <c:v>Sedan</c:v>
                  </c:pt>
                  <c:pt idx="9813">
                    <c:v>Wagon</c:v>
                  </c:pt>
                  <c:pt idx="9814">
                    <c:v>Sedan</c:v>
                  </c:pt>
                  <c:pt idx="9815">
                    <c:v>Sedan</c:v>
                  </c:pt>
                  <c:pt idx="9816">
                    <c:v>Sedan</c:v>
                  </c:pt>
                  <c:pt idx="9817">
                    <c:v>Sedan</c:v>
                  </c:pt>
                  <c:pt idx="9818">
                    <c:v>Sedan</c:v>
                  </c:pt>
                  <c:pt idx="9819">
                    <c:v>4dr SUV</c:v>
                  </c:pt>
                  <c:pt idx="9820">
                    <c:v>4dr SUV</c:v>
                  </c:pt>
                  <c:pt idx="9821">
                    <c:v>4dr SUV</c:v>
                  </c:pt>
                  <c:pt idx="9822">
                    <c:v>4dr SUV</c:v>
                  </c:pt>
                  <c:pt idx="9823">
                    <c:v>4dr SUV</c:v>
                  </c:pt>
                  <c:pt idx="9824">
                    <c:v>4dr SUV</c:v>
                  </c:pt>
                  <c:pt idx="9825">
                    <c:v>4dr SUV</c:v>
                  </c:pt>
                  <c:pt idx="9826">
                    <c:v>4dr SUV</c:v>
                  </c:pt>
                  <c:pt idx="9827">
                    <c:v>4dr SUV</c:v>
                  </c:pt>
                  <c:pt idx="9828">
                    <c:v>4dr SUV</c:v>
                  </c:pt>
                  <c:pt idx="9829">
                    <c:v>4dr SUV</c:v>
                  </c:pt>
                  <c:pt idx="9830">
                    <c:v>4dr SUV</c:v>
                  </c:pt>
                  <c:pt idx="9831">
                    <c:v>4dr SUV</c:v>
                  </c:pt>
                  <c:pt idx="9832">
                    <c:v>4dr SUV</c:v>
                  </c:pt>
                  <c:pt idx="9833">
                    <c:v>4dr SUV</c:v>
                  </c:pt>
                  <c:pt idx="9834">
                    <c:v>4dr SUV</c:v>
                  </c:pt>
                  <c:pt idx="9835">
                    <c:v>4dr SUV</c:v>
                  </c:pt>
                  <c:pt idx="9836">
                    <c:v>4dr SUV</c:v>
                  </c:pt>
                  <c:pt idx="9837">
                    <c:v>Passenger Van</c:v>
                  </c:pt>
                  <c:pt idx="9838">
                    <c:v>Passenger Van</c:v>
                  </c:pt>
                  <c:pt idx="9839">
                    <c:v>Passenger Van</c:v>
                  </c:pt>
                  <c:pt idx="9840">
                    <c:v>Passenger Van</c:v>
                  </c:pt>
                  <c:pt idx="9841">
                    <c:v>Passenger Van</c:v>
                  </c:pt>
                  <c:pt idx="9842">
                    <c:v>Passenger Van</c:v>
                  </c:pt>
                  <c:pt idx="9843">
                    <c:v>Passenger Van</c:v>
                  </c:pt>
                  <c:pt idx="9844">
                    <c:v>Passenger Van</c:v>
                  </c:pt>
                  <c:pt idx="9845">
                    <c:v>Convertible</c:v>
                  </c:pt>
                  <c:pt idx="9846">
                    <c:v>Convertible</c:v>
                  </c:pt>
                  <c:pt idx="9847">
                    <c:v>Convertible</c:v>
                  </c:pt>
                  <c:pt idx="9848">
                    <c:v>Convertible</c:v>
                  </c:pt>
                  <c:pt idx="9849">
                    <c:v>Convertible</c:v>
                  </c:pt>
                  <c:pt idx="9850">
                    <c:v>Convertible</c:v>
                  </c:pt>
                  <c:pt idx="9851">
                    <c:v>4dr SUV</c:v>
                  </c:pt>
                  <c:pt idx="9852">
                    <c:v>4dr SUV</c:v>
                  </c:pt>
                  <c:pt idx="9853">
                    <c:v>4dr SUV</c:v>
                  </c:pt>
                  <c:pt idx="9854">
                    <c:v>4dr SUV</c:v>
                  </c:pt>
                  <c:pt idx="9855">
                    <c:v>4dr SUV</c:v>
                  </c:pt>
                  <c:pt idx="9856">
                    <c:v>4dr SUV</c:v>
                  </c:pt>
                  <c:pt idx="9857">
                    <c:v>Coupe</c:v>
                  </c:pt>
                  <c:pt idx="9858">
                    <c:v>Coupe</c:v>
                  </c:pt>
                  <c:pt idx="9859">
                    <c:v>Coupe</c:v>
                  </c:pt>
                  <c:pt idx="9860">
                    <c:v>Coupe</c:v>
                  </c:pt>
                  <c:pt idx="9861">
                    <c:v>4dr SUV</c:v>
                  </c:pt>
                  <c:pt idx="9862">
                    <c:v>4dr SUV</c:v>
                  </c:pt>
                  <c:pt idx="9863">
                    <c:v>4dr SUV</c:v>
                  </c:pt>
                  <c:pt idx="9864">
                    <c:v>4dr SUV</c:v>
                  </c:pt>
                  <c:pt idx="9865">
                    <c:v>4dr SUV</c:v>
                  </c:pt>
                  <c:pt idx="9866">
                    <c:v>4dr SUV</c:v>
                  </c:pt>
                  <c:pt idx="9867">
                    <c:v>4dr SUV</c:v>
                  </c:pt>
                  <c:pt idx="9868">
                    <c:v>4dr SUV</c:v>
                  </c:pt>
                  <c:pt idx="9869">
                    <c:v>4dr SUV</c:v>
                  </c:pt>
                  <c:pt idx="9870">
                    <c:v>4dr SUV</c:v>
                  </c:pt>
                  <c:pt idx="9871">
                    <c:v>4dr SUV</c:v>
                  </c:pt>
                  <c:pt idx="9872">
                    <c:v>4dr SUV</c:v>
                  </c:pt>
                  <c:pt idx="9873">
                    <c:v>4dr SUV</c:v>
                  </c:pt>
                  <c:pt idx="9874">
                    <c:v>4dr SUV</c:v>
                  </c:pt>
                  <c:pt idx="9875">
                    <c:v>4dr SUV</c:v>
                  </c:pt>
                  <c:pt idx="9876">
                    <c:v>4dr SUV</c:v>
                  </c:pt>
                  <c:pt idx="9877">
                    <c:v>4dr SUV</c:v>
                  </c:pt>
                  <c:pt idx="9878">
                    <c:v>4dr SUV</c:v>
                  </c:pt>
                  <c:pt idx="9879">
                    <c:v>4dr SUV</c:v>
                  </c:pt>
                  <c:pt idx="9880">
                    <c:v>4dr SUV</c:v>
                  </c:pt>
                  <c:pt idx="9881">
                    <c:v>4dr SUV</c:v>
                  </c:pt>
                  <c:pt idx="9882">
                    <c:v>Sedan</c:v>
                  </c:pt>
                  <c:pt idx="9883">
                    <c:v>Sedan</c:v>
                  </c:pt>
                  <c:pt idx="9884">
                    <c:v>Sedan</c:v>
                  </c:pt>
                  <c:pt idx="9885">
                    <c:v>Regular Cab Pickup</c:v>
                  </c:pt>
                  <c:pt idx="9886">
                    <c:v>Regular Cab Pickup</c:v>
                  </c:pt>
                  <c:pt idx="9887">
                    <c:v>Regular Cab Pickup</c:v>
                  </c:pt>
                  <c:pt idx="9888">
                    <c:v>Sedan</c:v>
                  </c:pt>
                  <c:pt idx="9889">
                    <c:v>Sedan</c:v>
                  </c:pt>
                  <c:pt idx="9890">
                    <c:v>Sedan</c:v>
                  </c:pt>
                  <c:pt idx="9891">
                    <c:v>Sedan</c:v>
                  </c:pt>
                  <c:pt idx="9892">
                    <c:v>Sedan</c:v>
                  </c:pt>
                  <c:pt idx="9893">
                    <c:v>Sedan</c:v>
                  </c:pt>
                  <c:pt idx="9894">
                    <c:v>Sedan</c:v>
                  </c:pt>
                  <c:pt idx="9895">
                    <c:v>Coupe</c:v>
                  </c:pt>
                  <c:pt idx="9896">
                    <c:v>Coupe</c:v>
                  </c:pt>
                  <c:pt idx="9897">
                    <c:v>Coupe</c:v>
                  </c:pt>
                  <c:pt idx="9898">
                    <c:v>Coupe</c:v>
                  </c:pt>
                  <c:pt idx="9899">
                    <c:v>Coupe</c:v>
                  </c:pt>
                  <c:pt idx="9900">
                    <c:v>Coupe</c:v>
                  </c:pt>
                  <c:pt idx="9901">
                    <c:v>Coupe</c:v>
                  </c:pt>
                  <c:pt idx="9902">
                    <c:v>Coupe</c:v>
                  </c:pt>
                  <c:pt idx="9903">
                    <c:v>Coupe</c:v>
                  </c:pt>
                  <c:pt idx="9904">
                    <c:v>Coupe</c:v>
                  </c:pt>
                  <c:pt idx="9905">
                    <c:v>Sedan</c:v>
                  </c:pt>
                  <c:pt idx="9906">
                    <c:v>Sedan</c:v>
                  </c:pt>
                  <c:pt idx="9907">
                    <c:v>Coupe</c:v>
                  </c:pt>
                  <c:pt idx="9908">
                    <c:v>Coupe</c:v>
                  </c:pt>
                  <c:pt idx="9909">
                    <c:v>Sedan</c:v>
                  </c:pt>
                  <c:pt idx="9910">
                    <c:v>Sedan</c:v>
                  </c:pt>
                  <c:pt idx="9911">
                    <c:v>Sedan</c:v>
                  </c:pt>
                  <c:pt idx="9912">
                    <c:v>Sedan</c:v>
                  </c:pt>
                  <c:pt idx="9913">
                    <c:v>Coupe</c:v>
                  </c:pt>
                  <c:pt idx="9914">
                    <c:v>Coupe</c:v>
                  </c:pt>
                  <c:pt idx="9915">
                    <c:v>Sedan</c:v>
                  </c:pt>
                  <c:pt idx="9916">
                    <c:v>Sedan</c:v>
                  </c:pt>
                  <c:pt idx="9917">
                    <c:v>Coupe</c:v>
                  </c:pt>
                  <c:pt idx="9918">
                    <c:v>Sedan</c:v>
                  </c:pt>
                  <c:pt idx="9919">
                    <c:v>Coupe</c:v>
                  </c:pt>
                  <c:pt idx="9920">
                    <c:v>Sedan</c:v>
                  </c:pt>
                  <c:pt idx="9921">
                    <c:v>Sedan</c:v>
                  </c:pt>
                  <c:pt idx="9922">
                    <c:v>Sedan</c:v>
                  </c:pt>
                  <c:pt idx="9923">
                    <c:v>Sedan</c:v>
                  </c:pt>
                  <c:pt idx="9924">
                    <c:v>Sedan</c:v>
                  </c:pt>
                  <c:pt idx="9925">
                    <c:v>Sedan</c:v>
                  </c:pt>
                  <c:pt idx="9926">
                    <c:v>Sedan</c:v>
                  </c:pt>
                  <c:pt idx="9927">
                    <c:v>Sedan</c:v>
                  </c:pt>
                  <c:pt idx="9928">
                    <c:v>Sedan</c:v>
                  </c:pt>
                  <c:pt idx="9929">
                    <c:v>Sedan</c:v>
                  </c:pt>
                  <c:pt idx="9930">
                    <c:v>Sedan</c:v>
                  </c:pt>
                  <c:pt idx="9931">
                    <c:v>Sedan</c:v>
                  </c:pt>
                  <c:pt idx="9932">
                    <c:v>Sedan</c:v>
                  </c:pt>
                  <c:pt idx="9933">
                    <c:v>Sedan</c:v>
                  </c:pt>
                  <c:pt idx="9934">
                    <c:v>Sedan</c:v>
                  </c:pt>
                  <c:pt idx="9935">
                    <c:v>4dr SUV</c:v>
                  </c:pt>
                  <c:pt idx="9936">
                    <c:v>4dr SUV</c:v>
                  </c:pt>
                  <c:pt idx="9937">
                    <c:v>4dr SUV</c:v>
                  </c:pt>
                  <c:pt idx="9938">
                    <c:v>4dr SUV</c:v>
                  </c:pt>
                  <c:pt idx="9939">
                    <c:v>4dr SUV</c:v>
                  </c:pt>
                  <c:pt idx="9940">
                    <c:v>4dr SUV</c:v>
                  </c:pt>
                  <c:pt idx="9941">
                    <c:v>4dr SUV</c:v>
                  </c:pt>
                  <c:pt idx="9942">
                    <c:v>4dr SUV</c:v>
                  </c:pt>
                  <c:pt idx="9943">
                    <c:v>4dr SUV</c:v>
                  </c:pt>
                  <c:pt idx="9944">
                    <c:v>4dr SUV</c:v>
                  </c:pt>
                  <c:pt idx="9945">
                    <c:v>4dr SUV</c:v>
                  </c:pt>
                  <c:pt idx="9946">
                    <c:v>4dr SUV</c:v>
                  </c:pt>
                  <c:pt idx="9947">
                    <c:v>4dr SUV</c:v>
                  </c:pt>
                  <c:pt idx="9948">
                    <c:v>4dr SUV</c:v>
                  </c:pt>
                  <c:pt idx="9949">
                    <c:v>4dr SUV</c:v>
                  </c:pt>
                  <c:pt idx="9950">
                    <c:v>4dr SUV</c:v>
                  </c:pt>
                  <c:pt idx="9951">
                    <c:v>4dr SUV</c:v>
                  </c:pt>
                  <c:pt idx="9952">
                    <c:v>4dr SUV</c:v>
                  </c:pt>
                  <c:pt idx="9953">
                    <c:v>4dr SUV</c:v>
                  </c:pt>
                  <c:pt idx="9954">
                    <c:v>4dr SUV</c:v>
                  </c:pt>
                  <c:pt idx="9955">
                    <c:v>4dr SUV</c:v>
                  </c:pt>
                  <c:pt idx="9956">
                    <c:v>4dr SUV</c:v>
                  </c:pt>
                  <c:pt idx="9957">
                    <c:v>4dr SUV</c:v>
                  </c:pt>
                  <c:pt idx="9958">
                    <c:v>4dr SUV</c:v>
                  </c:pt>
                  <c:pt idx="9959">
                    <c:v>Coupe</c:v>
                  </c:pt>
                  <c:pt idx="9960">
                    <c:v>Coupe</c:v>
                  </c:pt>
                  <c:pt idx="9961">
                    <c:v>Convertible</c:v>
                  </c:pt>
                  <c:pt idx="9962">
                    <c:v>Coupe</c:v>
                  </c:pt>
                  <c:pt idx="9963">
                    <c:v>Sedan</c:v>
                  </c:pt>
                  <c:pt idx="9964">
                    <c:v>Sedan</c:v>
                  </c:pt>
                  <c:pt idx="9965">
                    <c:v>Coupe</c:v>
                  </c:pt>
                  <c:pt idx="9966">
                    <c:v>Coupe</c:v>
                  </c:pt>
                  <c:pt idx="9967">
                    <c:v>Sedan</c:v>
                  </c:pt>
                  <c:pt idx="9968">
                    <c:v>Sedan</c:v>
                  </c:pt>
                  <c:pt idx="9969">
                    <c:v>Convertible</c:v>
                  </c:pt>
                  <c:pt idx="9970">
                    <c:v>Coupe</c:v>
                  </c:pt>
                  <c:pt idx="9971">
                    <c:v>Sedan</c:v>
                  </c:pt>
                  <c:pt idx="9972">
                    <c:v>Convertible</c:v>
                  </c:pt>
                  <c:pt idx="9973">
                    <c:v>Coupe</c:v>
                  </c:pt>
                  <c:pt idx="9974">
                    <c:v>Coupe</c:v>
                  </c:pt>
                  <c:pt idx="9975">
                    <c:v>4dr Hatchback</c:v>
                  </c:pt>
                  <c:pt idx="9976">
                    <c:v>4dr Hatchback</c:v>
                  </c:pt>
                  <c:pt idx="9977">
                    <c:v>2dr Hatchback</c:v>
                  </c:pt>
                  <c:pt idx="9978">
                    <c:v>2dr Hatchback</c:v>
                  </c:pt>
                  <c:pt idx="9979">
                    <c:v>2dr Hatchback</c:v>
                  </c:pt>
                  <c:pt idx="9980">
                    <c:v>4dr Hatchback</c:v>
                  </c:pt>
                  <c:pt idx="9981">
                    <c:v>2dr Hatchback</c:v>
                  </c:pt>
                  <c:pt idx="9982">
                    <c:v>4dr Hatchback</c:v>
                  </c:pt>
                  <c:pt idx="9983">
                    <c:v>4dr Hatchback</c:v>
                  </c:pt>
                  <c:pt idx="9984">
                    <c:v>2dr Hatchback</c:v>
                  </c:pt>
                  <c:pt idx="9985">
                    <c:v>4dr Hatchback</c:v>
                  </c:pt>
                  <c:pt idx="9986">
                    <c:v>2dr Hatchback</c:v>
                  </c:pt>
                  <c:pt idx="9987">
                    <c:v>2dr Hatchback</c:v>
                  </c:pt>
                  <c:pt idx="9988">
                    <c:v>4dr Hatchback</c:v>
                  </c:pt>
                  <c:pt idx="9989">
                    <c:v>Coupe</c:v>
                  </c:pt>
                  <c:pt idx="9990">
                    <c:v>Coupe</c:v>
                  </c:pt>
                  <c:pt idx="9991">
                    <c:v>Coupe</c:v>
                  </c:pt>
                  <c:pt idx="9992">
                    <c:v>Coupe</c:v>
                  </c:pt>
                  <c:pt idx="9993">
                    <c:v>Coupe</c:v>
                  </c:pt>
                  <c:pt idx="9994">
                    <c:v>Convertible</c:v>
                  </c:pt>
                  <c:pt idx="9995">
                    <c:v>Convertible</c:v>
                  </c:pt>
                  <c:pt idx="9996">
                    <c:v>Convertible</c:v>
                  </c:pt>
                  <c:pt idx="9997">
                    <c:v>Coupe</c:v>
                  </c:pt>
                  <c:pt idx="9998">
                    <c:v>Coupe</c:v>
                  </c:pt>
                  <c:pt idx="9999">
                    <c:v>Coupe</c:v>
                  </c:pt>
                  <c:pt idx="10000">
                    <c:v>Coupe</c:v>
                  </c:pt>
                  <c:pt idx="10001">
                    <c:v>Coupe</c:v>
                  </c:pt>
                  <c:pt idx="10002">
                    <c:v>Coupe</c:v>
                  </c:pt>
                  <c:pt idx="10003">
                    <c:v>Coupe</c:v>
                  </c:pt>
                  <c:pt idx="10004">
                    <c:v>Coupe</c:v>
                  </c:pt>
                  <c:pt idx="10005">
                    <c:v>Coupe</c:v>
                  </c:pt>
                  <c:pt idx="10006">
                    <c:v>Coupe</c:v>
                  </c:pt>
                  <c:pt idx="10007">
                    <c:v>Coupe</c:v>
                  </c:pt>
                  <c:pt idx="10008">
                    <c:v>Coupe</c:v>
                  </c:pt>
                  <c:pt idx="10009">
                    <c:v>Coupe</c:v>
                  </c:pt>
                  <c:pt idx="10010">
                    <c:v>Coupe</c:v>
                  </c:pt>
                  <c:pt idx="10011">
                    <c:v>2dr Hatchback</c:v>
                  </c:pt>
                  <c:pt idx="10012">
                    <c:v>2dr Hatchback</c:v>
                  </c:pt>
                  <c:pt idx="10013">
                    <c:v>2dr Hatchback</c:v>
                  </c:pt>
                  <c:pt idx="10014">
                    <c:v>2dr Hatchback</c:v>
                  </c:pt>
                  <c:pt idx="10015">
                    <c:v>2dr Hatchback</c:v>
                  </c:pt>
                  <c:pt idx="10016">
                    <c:v>2dr Hatchback</c:v>
                  </c:pt>
                  <c:pt idx="10017">
                    <c:v>2dr Hatchback</c:v>
                  </c:pt>
                  <c:pt idx="10018">
                    <c:v>4dr Hatchback</c:v>
                  </c:pt>
                  <c:pt idx="10019">
                    <c:v>4dr Hatchback</c:v>
                  </c:pt>
                  <c:pt idx="10020">
                    <c:v>Sedan</c:v>
                  </c:pt>
                  <c:pt idx="10021">
                    <c:v>4dr Hatchback</c:v>
                  </c:pt>
                  <c:pt idx="10022">
                    <c:v>Sedan</c:v>
                  </c:pt>
                  <c:pt idx="10023">
                    <c:v>Sedan</c:v>
                  </c:pt>
                  <c:pt idx="10024">
                    <c:v>Sedan</c:v>
                  </c:pt>
                  <c:pt idx="10025">
                    <c:v>4dr Hatchback</c:v>
                  </c:pt>
                  <c:pt idx="10026">
                    <c:v>Sedan</c:v>
                  </c:pt>
                  <c:pt idx="10027">
                    <c:v>4dr Hatchback</c:v>
                  </c:pt>
                  <c:pt idx="10028">
                    <c:v>Sedan</c:v>
                  </c:pt>
                  <c:pt idx="10029">
                    <c:v>4dr Hatchback</c:v>
                  </c:pt>
                  <c:pt idx="10030">
                    <c:v>4dr Hatchback</c:v>
                  </c:pt>
                  <c:pt idx="10031">
                    <c:v>4dr Hatchback</c:v>
                  </c:pt>
                  <c:pt idx="10032">
                    <c:v>4dr Hatchback</c:v>
                  </c:pt>
                  <c:pt idx="10033">
                    <c:v>4dr Hatchback</c:v>
                  </c:pt>
                  <c:pt idx="10034">
                    <c:v>4dr Hatchback</c:v>
                  </c:pt>
                  <c:pt idx="10035">
                    <c:v>4dr Hatchback</c:v>
                  </c:pt>
                  <c:pt idx="10036">
                    <c:v>Sedan</c:v>
                  </c:pt>
                  <c:pt idx="10037">
                    <c:v>Sedan</c:v>
                  </c:pt>
                  <c:pt idx="10038">
                    <c:v>Sedan</c:v>
                  </c:pt>
                  <c:pt idx="10039">
                    <c:v>4dr Hatchback</c:v>
                  </c:pt>
                  <c:pt idx="10040">
                    <c:v>Sedan</c:v>
                  </c:pt>
                  <c:pt idx="10041">
                    <c:v>4dr Hatchback</c:v>
                  </c:pt>
                  <c:pt idx="10042">
                    <c:v>4dr Hatchback</c:v>
                  </c:pt>
                  <c:pt idx="10043">
                    <c:v>4dr Hatchback</c:v>
                  </c:pt>
                  <c:pt idx="10044">
                    <c:v>4dr Hatchback</c:v>
                  </c:pt>
                  <c:pt idx="10045">
                    <c:v>4dr Hatchback</c:v>
                  </c:pt>
                  <c:pt idx="10046">
                    <c:v>Sedan</c:v>
                  </c:pt>
                  <c:pt idx="10047">
                    <c:v>4dr Hatchback</c:v>
                  </c:pt>
                  <c:pt idx="10048">
                    <c:v>Sedan</c:v>
                  </c:pt>
                  <c:pt idx="10049">
                    <c:v>4dr Hatchback</c:v>
                  </c:pt>
                  <c:pt idx="10050">
                    <c:v>Sedan</c:v>
                  </c:pt>
                  <c:pt idx="10051">
                    <c:v>Regular Cab Pickup</c:v>
                  </c:pt>
                  <c:pt idx="10052">
                    <c:v>Extended Cab Pickup</c:v>
                  </c:pt>
                  <c:pt idx="10053">
                    <c:v>Extended Cab Pickup</c:v>
                  </c:pt>
                  <c:pt idx="10054">
                    <c:v>Extended Cab Pickup</c:v>
                  </c:pt>
                  <c:pt idx="10055">
                    <c:v>Regular Cab Pickup</c:v>
                  </c:pt>
                  <c:pt idx="10056">
                    <c:v>Extended Cab Pickup</c:v>
                  </c:pt>
                  <c:pt idx="10057">
                    <c:v>Extended Cab Pickup</c:v>
                  </c:pt>
                  <c:pt idx="10058">
                    <c:v>Extended Cab Pickup</c:v>
                  </c:pt>
                  <c:pt idx="10059">
                    <c:v>Regular Cab Pickup</c:v>
                  </c:pt>
                  <c:pt idx="10060">
                    <c:v>Extended Cab Pickup</c:v>
                  </c:pt>
                  <c:pt idx="10061">
                    <c:v>Extended Cab Pickup</c:v>
                  </c:pt>
                  <c:pt idx="10062">
                    <c:v>Regular Cab Pickup</c:v>
                  </c:pt>
                  <c:pt idx="10063">
                    <c:v>Extended Cab Pickup</c:v>
                  </c:pt>
                  <c:pt idx="10064">
                    <c:v>Extended Cab Pickup</c:v>
                  </c:pt>
                  <c:pt idx="10065">
                    <c:v>Extended Cab Pickup</c:v>
                  </c:pt>
                  <c:pt idx="10066">
                    <c:v>Extended Cab Pickup</c:v>
                  </c:pt>
                  <c:pt idx="10067">
                    <c:v>Crew Cab Pickup</c:v>
                  </c:pt>
                  <c:pt idx="10068">
                    <c:v>Crew Cab Pickup</c:v>
                  </c:pt>
                  <c:pt idx="10069">
                    <c:v>Extended Cab Pickup</c:v>
                  </c:pt>
                  <c:pt idx="10070">
                    <c:v>Extended Cab Pickup</c:v>
                  </c:pt>
                  <c:pt idx="10071">
                    <c:v>Extended Cab Pickup</c:v>
                  </c:pt>
                  <c:pt idx="10072">
                    <c:v>Extended Cab Pickup</c:v>
                  </c:pt>
                  <c:pt idx="10073">
                    <c:v>Extended Cab Pickup</c:v>
                  </c:pt>
                  <c:pt idx="10074">
                    <c:v>Crew Cab Pickup</c:v>
                  </c:pt>
                  <c:pt idx="10075">
                    <c:v>Crew Cab Pickup</c:v>
                  </c:pt>
                  <c:pt idx="10076">
                    <c:v>Crew Cab Pickup</c:v>
                  </c:pt>
                  <c:pt idx="10077">
                    <c:v>Extended Cab Pickup</c:v>
                  </c:pt>
                  <c:pt idx="10078">
                    <c:v>Extended Cab Pickup</c:v>
                  </c:pt>
                  <c:pt idx="10079">
                    <c:v>Extended Cab Pickup</c:v>
                  </c:pt>
                  <c:pt idx="10080">
                    <c:v>Crew Cab Pickup</c:v>
                  </c:pt>
                  <c:pt idx="10081">
                    <c:v>Crew Cab Pickup</c:v>
                  </c:pt>
                  <c:pt idx="10082">
                    <c:v>Crew Cab Pickup</c:v>
                  </c:pt>
                  <c:pt idx="10083">
                    <c:v>Extended Cab Pickup</c:v>
                  </c:pt>
                  <c:pt idx="10084">
                    <c:v>Crew Cab Pickup</c:v>
                  </c:pt>
                  <c:pt idx="10085">
                    <c:v>Extended Cab Pickup</c:v>
                  </c:pt>
                  <c:pt idx="10086">
                    <c:v>Extended Cab Pickup</c:v>
                  </c:pt>
                  <c:pt idx="10087">
                    <c:v>Crew Cab Pickup</c:v>
                  </c:pt>
                  <c:pt idx="10088">
                    <c:v>Extended Cab Pickup</c:v>
                  </c:pt>
                  <c:pt idx="10089">
                    <c:v>Crew Cab Pickup</c:v>
                  </c:pt>
                  <c:pt idx="10090">
                    <c:v>Crew Cab Pickup</c:v>
                  </c:pt>
                  <c:pt idx="10091">
                    <c:v>Crew Cab Pickup</c:v>
                  </c:pt>
                  <c:pt idx="10092">
                    <c:v>Extended Cab Pickup</c:v>
                  </c:pt>
                  <c:pt idx="10093">
                    <c:v>Extended Cab Pickup</c:v>
                  </c:pt>
                  <c:pt idx="10094">
                    <c:v>Crew Cab Pickup</c:v>
                  </c:pt>
                  <c:pt idx="10095">
                    <c:v>Extended Cab Pickup</c:v>
                  </c:pt>
                  <c:pt idx="10096">
                    <c:v>Crew Cab Pickup</c:v>
                  </c:pt>
                  <c:pt idx="10097">
                    <c:v>Crew Cab Pickup</c:v>
                  </c:pt>
                  <c:pt idx="10098">
                    <c:v>Extended Cab Pickup</c:v>
                  </c:pt>
                  <c:pt idx="10099">
                    <c:v>Extended Cab Pickup</c:v>
                  </c:pt>
                  <c:pt idx="10100">
                    <c:v>Crew Cab Pickup</c:v>
                  </c:pt>
                  <c:pt idx="10101">
                    <c:v>Crew Cab Pickup</c:v>
                  </c:pt>
                  <c:pt idx="10102">
                    <c:v>Crew Cab Pickup</c:v>
                  </c:pt>
                  <c:pt idx="10103">
                    <c:v>Crew Cab Pickup</c:v>
                  </c:pt>
                  <c:pt idx="10104">
                    <c:v>Crew Cab Pickup</c:v>
                  </c:pt>
                  <c:pt idx="10105">
                    <c:v>Extended Cab Pickup</c:v>
                  </c:pt>
                  <c:pt idx="10106">
                    <c:v>Crew Cab Pickup</c:v>
                  </c:pt>
                  <c:pt idx="10107">
                    <c:v>Extended Cab Pickup</c:v>
                  </c:pt>
                  <c:pt idx="10108">
                    <c:v>Crew Cab Pickup</c:v>
                  </c:pt>
                  <c:pt idx="10109">
                    <c:v>Crew Cab Pickup</c:v>
                  </c:pt>
                  <c:pt idx="10110">
                    <c:v>Extended Cab Pickup</c:v>
                  </c:pt>
                  <c:pt idx="10111">
                    <c:v>Crew Cab Pickup</c:v>
                  </c:pt>
                  <c:pt idx="10112">
                    <c:v>Extended Cab Pickup</c:v>
                  </c:pt>
                  <c:pt idx="10113">
                    <c:v>Crew Cab Pickup</c:v>
                  </c:pt>
                  <c:pt idx="10114">
                    <c:v>Crew Cab Pickup</c:v>
                  </c:pt>
                  <c:pt idx="10115">
                    <c:v>Crew Cab Pickup</c:v>
                  </c:pt>
                  <c:pt idx="10116">
                    <c:v>Crew Cab Pickup</c:v>
                  </c:pt>
                  <c:pt idx="10117">
                    <c:v>Crew Cab Pickup</c:v>
                  </c:pt>
                  <c:pt idx="10118">
                    <c:v>Extended Cab Pickup</c:v>
                  </c:pt>
                  <c:pt idx="10119">
                    <c:v>Crew Cab Pickup</c:v>
                  </c:pt>
                  <c:pt idx="10120">
                    <c:v>Extended Cab Pickup</c:v>
                  </c:pt>
                  <c:pt idx="10121">
                    <c:v>Crew Cab Pickup</c:v>
                  </c:pt>
                  <c:pt idx="10122">
                    <c:v>Crew Cab Pickup</c:v>
                  </c:pt>
                  <c:pt idx="10123">
                    <c:v>Crew Cab Pickup</c:v>
                  </c:pt>
                  <c:pt idx="10124">
                    <c:v>Crew Cab Pickup</c:v>
                  </c:pt>
                  <c:pt idx="10125">
                    <c:v>Crew Cab Pickup</c:v>
                  </c:pt>
                  <c:pt idx="10126">
                    <c:v>Crew Cab Pickup</c:v>
                  </c:pt>
                  <c:pt idx="10127">
                    <c:v>Crew Cab Pickup</c:v>
                  </c:pt>
                  <c:pt idx="10128">
                    <c:v>Crew Cab Pickup</c:v>
                  </c:pt>
                  <c:pt idx="10129">
                    <c:v>Extended Cab Pickup</c:v>
                  </c:pt>
                  <c:pt idx="10130">
                    <c:v>Crew Cab Pickup</c:v>
                  </c:pt>
                  <c:pt idx="10131">
                    <c:v>Extended Cab Pickup</c:v>
                  </c:pt>
                  <c:pt idx="10132">
                    <c:v>Crew Cab Pickup</c:v>
                  </c:pt>
                  <c:pt idx="10133">
                    <c:v>Crew Cab Pickup</c:v>
                  </c:pt>
                  <c:pt idx="10134">
                    <c:v>Extended Cab Pickup</c:v>
                  </c:pt>
                  <c:pt idx="10135">
                    <c:v>Extended Cab Pickup</c:v>
                  </c:pt>
                  <c:pt idx="10136">
                    <c:v>Extended Cab Pickup</c:v>
                  </c:pt>
                  <c:pt idx="10137">
                    <c:v>Extended Cab Pickup</c:v>
                  </c:pt>
                  <c:pt idx="10138">
                    <c:v>Extended Cab Pickup</c:v>
                  </c:pt>
                  <c:pt idx="10139">
                    <c:v>Extended Cab Pickup</c:v>
                  </c:pt>
                  <c:pt idx="10140">
                    <c:v>Extended Cab Pickup</c:v>
                  </c:pt>
                  <c:pt idx="10141">
                    <c:v>Crew Cab Pickup</c:v>
                  </c:pt>
                  <c:pt idx="10142">
                    <c:v>Crew Cab Pickup</c:v>
                  </c:pt>
                  <c:pt idx="10143">
                    <c:v>Crew Cab Pickup</c:v>
                  </c:pt>
                  <c:pt idx="10144">
                    <c:v>Extended Cab Pickup</c:v>
                  </c:pt>
                  <c:pt idx="10145">
                    <c:v>Crew Cab Pickup</c:v>
                  </c:pt>
                  <c:pt idx="10146">
                    <c:v>Crew Cab Pickup</c:v>
                  </c:pt>
                  <c:pt idx="10147">
                    <c:v>4dr SUV</c:v>
                  </c:pt>
                  <c:pt idx="10148">
                    <c:v>4dr SUV</c:v>
                  </c:pt>
                  <c:pt idx="10149">
                    <c:v>4dr SUV</c:v>
                  </c:pt>
                  <c:pt idx="10150">
                    <c:v>4dr SUV</c:v>
                  </c:pt>
                  <c:pt idx="10151">
                    <c:v>4dr SUV</c:v>
                  </c:pt>
                  <c:pt idx="10152">
                    <c:v>4dr SUV</c:v>
                  </c:pt>
                  <c:pt idx="10153">
                    <c:v>4dr SUV</c:v>
                  </c:pt>
                  <c:pt idx="10154">
                    <c:v>4dr SUV</c:v>
                  </c:pt>
                  <c:pt idx="10155">
                    <c:v>4dr SUV</c:v>
                  </c:pt>
                  <c:pt idx="10156">
                    <c:v>4dr SUV</c:v>
                  </c:pt>
                  <c:pt idx="10157">
                    <c:v>4dr SUV</c:v>
                  </c:pt>
                  <c:pt idx="10158">
                    <c:v>4dr SUV</c:v>
                  </c:pt>
                  <c:pt idx="10159">
                    <c:v>4dr SUV</c:v>
                  </c:pt>
                  <c:pt idx="10160">
                    <c:v>4dr SUV</c:v>
                  </c:pt>
                  <c:pt idx="10161">
                    <c:v>4dr SUV</c:v>
                  </c:pt>
                  <c:pt idx="10162">
                    <c:v>4dr SUV</c:v>
                  </c:pt>
                  <c:pt idx="10163">
                    <c:v>4dr SUV</c:v>
                  </c:pt>
                  <c:pt idx="10164">
                    <c:v>4dr SUV</c:v>
                  </c:pt>
                  <c:pt idx="10165">
                    <c:v>4dr SUV</c:v>
                  </c:pt>
                  <c:pt idx="10166">
                    <c:v>4dr SUV</c:v>
                  </c:pt>
                  <c:pt idx="10167">
                    <c:v>4dr SUV</c:v>
                  </c:pt>
                  <c:pt idx="10168">
                    <c:v>4dr SUV</c:v>
                  </c:pt>
                  <c:pt idx="10169">
                    <c:v>4dr SUV</c:v>
                  </c:pt>
                  <c:pt idx="10170">
                    <c:v>4dr SUV</c:v>
                  </c:pt>
                  <c:pt idx="10171">
                    <c:v>4dr SUV</c:v>
                  </c:pt>
                  <c:pt idx="10172">
                    <c:v>4dr SUV</c:v>
                  </c:pt>
                  <c:pt idx="10173">
                    <c:v>Wagon</c:v>
                  </c:pt>
                  <c:pt idx="10174">
                    <c:v>Wagon</c:v>
                  </c:pt>
                  <c:pt idx="10175">
                    <c:v>Wagon</c:v>
                  </c:pt>
                  <c:pt idx="10176">
                    <c:v>Wagon</c:v>
                  </c:pt>
                  <c:pt idx="10177">
                    <c:v>Wagon</c:v>
                  </c:pt>
                  <c:pt idx="10178">
                    <c:v>Wagon</c:v>
                  </c:pt>
                  <c:pt idx="10179">
                    <c:v>Wagon</c:v>
                  </c:pt>
                  <c:pt idx="10180">
                    <c:v>Wagon</c:v>
                  </c:pt>
                  <c:pt idx="10181">
                    <c:v>Wagon</c:v>
                  </c:pt>
                  <c:pt idx="10182">
                    <c:v>Wagon</c:v>
                  </c:pt>
                  <c:pt idx="10183">
                    <c:v>Wagon</c:v>
                  </c:pt>
                  <c:pt idx="10184">
                    <c:v>Wagon</c:v>
                  </c:pt>
                  <c:pt idx="10185">
                    <c:v>Sedan</c:v>
                  </c:pt>
                  <c:pt idx="10186">
                    <c:v>Sedan</c:v>
                  </c:pt>
                  <c:pt idx="10187">
                    <c:v>Sedan</c:v>
                  </c:pt>
                  <c:pt idx="10188">
                    <c:v>Sedan</c:v>
                  </c:pt>
                  <c:pt idx="10189">
                    <c:v>Sedan</c:v>
                  </c:pt>
                  <c:pt idx="10190">
                    <c:v>Sedan</c:v>
                  </c:pt>
                  <c:pt idx="10191">
                    <c:v>Sedan</c:v>
                  </c:pt>
                  <c:pt idx="10192">
                    <c:v>Sedan</c:v>
                  </c:pt>
                  <c:pt idx="10193">
                    <c:v>Sedan</c:v>
                  </c:pt>
                  <c:pt idx="10194">
                    <c:v>Sedan</c:v>
                  </c:pt>
                  <c:pt idx="10195">
                    <c:v>Sedan</c:v>
                  </c:pt>
                  <c:pt idx="10196">
                    <c:v>Sedan</c:v>
                  </c:pt>
                  <c:pt idx="10197">
                    <c:v>Sedan</c:v>
                  </c:pt>
                  <c:pt idx="10198">
                    <c:v>Sedan</c:v>
                  </c:pt>
                  <c:pt idx="10199">
                    <c:v>Sedan</c:v>
                  </c:pt>
                  <c:pt idx="10200">
                    <c:v>Sedan</c:v>
                  </c:pt>
                  <c:pt idx="10201">
                    <c:v>Sedan</c:v>
                  </c:pt>
                  <c:pt idx="10202">
                    <c:v>Sedan</c:v>
                  </c:pt>
                  <c:pt idx="10203">
                    <c:v>Convertible</c:v>
                  </c:pt>
                  <c:pt idx="10204">
                    <c:v>Convertible</c:v>
                  </c:pt>
                  <c:pt idx="10205">
                    <c:v>Convertible</c:v>
                  </c:pt>
                  <c:pt idx="10206">
                    <c:v>2dr Hatchback</c:v>
                  </c:pt>
                  <c:pt idx="10207">
                    <c:v>2dr Hatchback</c:v>
                  </c:pt>
                  <c:pt idx="10208">
                    <c:v>2dr Hatchback</c:v>
                  </c:pt>
                  <c:pt idx="10209">
                    <c:v>2dr Hatchback</c:v>
                  </c:pt>
                  <c:pt idx="10210">
                    <c:v>2dr Hatchback</c:v>
                  </c:pt>
                  <c:pt idx="10211">
                    <c:v>2dr Hatchback</c:v>
                  </c:pt>
                  <c:pt idx="10212">
                    <c:v>2dr Hatchback</c:v>
                  </c:pt>
                  <c:pt idx="10213">
                    <c:v>2dr Hatchback</c:v>
                  </c:pt>
                  <c:pt idx="10214">
                    <c:v>2dr Hatchback</c:v>
                  </c:pt>
                  <c:pt idx="10215">
                    <c:v>2dr Hatchback</c:v>
                  </c:pt>
                  <c:pt idx="10216">
                    <c:v>2dr Hatchback</c:v>
                  </c:pt>
                  <c:pt idx="10217">
                    <c:v>2dr Hatchback</c:v>
                  </c:pt>
                  <c:pt idx="10218">
                    <c:v>2dr Hatchback</c:v>
                  </c:pt>
                  <c:pt idx="10219">
                    <c:v>2dr Hatchback</c:v>
                  </c:pt>
                  <c:pt idx="10220">
                    <c:v>Sedan</c:v>
                  </c:pt>
                  <c:pt idx="10221">
                    <c:v>Sedan</c:v>
                  </c:pt>
                  <c:pt idx="10222">
                    <c:v>Coupe</c:v>
                  </c:pt>
                  <c:pt idx="10223">
                    <c:v>Coupe</c:v>
                  </c:pt>
                  <c:pt idx="10224">
                    <c:v>Sedan</c:v>
                  </c:pt>
                  <c:pt idx="10225">
                    <c:v>Coupe</c:v>
                  </c:pt>
                  <c:pt idx="10226">
                    <c:v>Sedan</c:v>
                  </c:pt>
                  <c:pt idx="10227">
                    <c:v>Sedan</c:v>
                  </c:pt>
                  <c:pt idx="10228">
                    <c:v>Sedan</c:v>
                  </c:pt>
                  <c:pt idx="10229">
                    <c:v>Coupe</c:v>
                  </c:pt>
                  <c:pt idx="10230">
                    <c:v>Sedan</c:v>
                  </c:pt>
                  <c:pt idx="10231">
                    <c:v>Coupe</c:v>
                  </c:pt>
                  <c:pt idx="10232">
                    <c:v>Sedan</c:v>
                  </c:pt>
                  <c:pt idx="10233">
                    <c:v>Coupe</c:v>
                  </c:pt>
                  <c:pt idx="10234">
                    <c:v>Coupe</c:v>
                  </c:pt>
                  <c:pt idx="10235">
                    <c:v>Sedan</c:v>
                  </c:pt>
                  <c:pt idx="10236">
                    <c:v>Coupe</c:v>
                  </c:pt>
                  <c:pt idx="10237">
                    <c:v>Coupe</c:v>
                  </c:pt>
                  <c:pt idx="10238">
                    <c:v>4dr SUV</c:v>
                  </c:pt>
                  <c:pt idx="10239">
                    <c:v>4dr SUV</c:v>
                  </c:pt>
                  <c:pt idx="10240">
                    <c:v>4dr SUV</c:v>
                  </c:pt>
                  <c:pt idx="10241">
                    <c:v>4dr SUV</c:v>
                  </c:pt>
                  <c:pt idx="10242">
                    <c:v>4dr SUV</c:v>
                  </c:pt>
                  <c:pt idx="10243">
                    <c:v>4dr SUV</c:v>
                  </c:pt>
                  <c:pt idx="10244">
                    <c:v>4dr SUV</c:v>
                  </c:pt>
                  <c:pt idx="10245">
                    <c:v>4dr SUV</c:v>
                  </c:pt>
                  <c:pt idx="10246">
                    <c:v>4dr SUV</c:v>
                  </c:pt>
                  <c:pt idx="10247">
                    <c:v>4dr SUV</c:v>
                  </c:pt>
                  <c:pt idx="10248">
                    <c:v>4dr SUV</c:v>
                  </c:pt>
                  <c:pt idx="10249">
                    <c:v>4dr SUV</c:v>
                  </c:pt>
                  <c:pt idx="10250">
                    <c:v>4dr SUV</c:v>
                  </c:pt>
                  <c:pt idx="10251">
                    <c:v>4dr SUV</c:v>
                  </c:pt>
                  <c:pt idx="10252">
                    <c:v>4dr SUV</c:v>
                  </c:pt>
                  <c:pt idx="10253">
                    <c:v>4dr SUV</c:v>
                  </c:pt>
                  <c:pt idx="10254">
                    <c:v>4dr SUV</c:v>
                  </c:pt>
                  <c:pt idx="10255">
                    <c:v>4dr SUV</c:v>
                  </c:pt>
                  <c:pt idx="10256">
                    <c:v>4dr SUV</c:v>
                  </c:pt>
                  <c:pt idx="10257">
                    <c:v>4dr SUV</c:v>
                  </c:pt>
                  <c:pt idx="10258">
                    <c:v>4dr SUV</c:v>
                  </c:pt>
                  <c:pt idx="10259">
                    <c:v>4dr SUV</c:v>
                  </c:pt>
                  <c:pt idx="10260">
                    <c:v>4dr SUV</c:v>
                  </c:pt>
                  <c:pt idx="10261">
                    <c:v>4dr SUV</c:v>
                  </c:pt>
                  <c:pt idx="10262">
                    <c:v>4dr SUV</c:v>
                  </c:pt>
                  <c:pt idx="10263">
                    <c:v>4dr SUV</c:v>
                  </c:pt>
                  <c:pt idx="10264">
                    <c:v>4dr SUV</c:v>
                  </c:pt>
                  <c:pt idx="10265">
                    <c:v>4dr SUV</c:v>
                  </c:pt>
                  <c:pt idx="10266">
                    <c:v>4dr SUV</c:v>
                  </c:pt>
                  <c:pt idx="10267">
                    <c:v>Passenger Minivan</c:v>
                  </c:pt>
                  <c:pt idx="10268">
                    <c:v>Passenger Minivan</c:v>
                  </c:pt>
                  <c:pt idx="10269">
                    <c:v>Passenger Minivan</c:v>
                  </c:pt>
                  <c:pt idx="10270">
                    <c:v>Passenger Minivan</c:v>
                  </c:pt>
                  <c:pt idx="10271">
                    <c:v>Passenger Minivan</c:v>
                  </c:pt>
                  <c:pt idx="10272">
                    <c:v>Passenger Minivan</c:v>
                  </c:pt>
                  <c:pt idx="10273">
                    <c:v>Passenger Minivan</c:v>
                  </c:pt>
                  <c:pt idx="10274">
                    <c:v>Passenger Minivan</c:v>
                  </c:pt>
                  <c:pt idx="10275">
                    <c:v>Passenger Minivan</c:v>
                  </c:pt>
                  <c:pt idx="10276">
                    <c:v>Passenger Minivan</c:v>
                  </c:pt>
                  <c:pt idx="10277">
                    <c:v>Passenger Minivan</c:v>
                  </c:pt>
                  <c:pt idx="10278">
                    <c:v>Convertible</c:v>
                  </c:pt>
                  <c:pt idx="10279">
                    <c:v>Convertible</c:v>
                  </c:pt>
                  <c:pt idx="10280">
                    <c:v>Convertible</c:v>
                  </c:pt>
                  <c:pt idx="10281">
                    <c:v>Convertible</c:v>
                  </c:pt>
                  <c:pt idx="10282">
                    <c:v>Convertible</c:v>
                  </c:pt>
                  <c:pt idx="10283">
                    <c:v>Convertible</c:v>
                  </c:pt>
                  <c:pt idx="10284">
                    <c:v>Convertible</c:v>
                  </c:pt>
                  <c:pt idx="10285">
                    <c:v>Convertible</c:v>
                  </c:pt>
                  <c:pt idx="10286">
                    <c:v>2dr Hatchback</c:v>
                  </c:pt>
                  <c:pt idx="10287">
                    <c:v>2dr Hatchback</c:v>
                  </c:pt>
                  <c:pt idx="10288">
                    <c:v>2dr Hatchback</c:v>
                  </c:pt>
                  <c:pt idx="10289">
                    <c:v>2dr Hatchback</c:v>
                  </c:pt>
                  <c:pt idx="10290">
                    <c:v>2dr Hatchback</c:v>
                  </c:pt>
                  <c:pt idx="10291">
                    <c:v>2dr Hatchback</c:v>
                  </c:pt>
                  <c:pt idx="10292">
                    <c:v>2dr Hatchback</c:v>
                  </c:pt>
                  <c:pt idx="10293">
                    <c:v>2dr Hatchback</c:v>
                  </c:pt>
                  <c:pt idx="10294">
                    <c:v>2dr Hatchback</c:v>
                  </c:pt>
                  <c:pt idx="10295">
                    <c:v>2dr Hatchback</c:v>
                  </c:pt>
                  <c:pt idx="10296">
                    <c:v>2dr Hatchback</c:v>
                  </c:pt>
                  <c:pt idx="10297">
                    <c:v>2dr Hatchback</c:v>
                  </c:pt>
                  <c:pt idx="10298">
                    <c:v>2dr Hatchback</c:v>
                  </c:pt>
                  <c:pt idx="10299">
                    <c:v>2dr Hatchback</c:v>
                  </c:pt>
                  <c:pt idx="10300">
                    <c:v>2dr Hatchback</c:v>
                  </c:pt>
                  <c:pt idx="10301">
                    <c:v>2dr Hatchback</c:v>
                  </c:pt>
                  <c:pt idx="10302">
                    <c:v>2dr Hatchback</c:v>
                  </c:pt>
                  <c:pt idx="10303">
                    <c:v>2dr Hatchback</c:v>
                  </c:pt>
                  <c:pt idx="10304">
                    <c:v>2dr Hatchback</c:v>
                  </c:pt>
                  <c:pt idx="10305">
                    <c:v>2dr Hatchback</c:v>
                  </c:pt>
                  <c:pt idx="10306">
                    <c:v>4dr SUV</c:v>
                  </c:pt>
                  <c:pt idx="10307">
                    <c:v>4dr SUV</c:v>
                  </c:pt>
                  <c:pt idx="10308">
                    <c:v>4dr SUV</c:v>
                  </c:pt>
                  <c:pt idx="10309">
                    <c:v>4dr SUV</c:v>
                  </c:pt>
                  <c:pt idx="10310">
                    <c:v>4dr SUV</c:v>
                  </c:pt>
                  <c:pt idx="10311">
                    <c:v>4dr SUV</c:v>
                  </c:pt>
                  <c:pt idx="10312">
                    <c:v>4dr SUV</c:v>
                  </c:pt>
                  <c:pt idx="10313">
                    <c:v>4dr SUV</c:v>
                  </c:pt>
                  <c:pt idx="10314">
                    <c:v>4dr SUV</c:v>
                  </c:pt>
                  <c:pt idx="10315">
                    <c:v>4dr SUV</c:v>
                  </c:pt>
                  <c:pt idx="10316">
                    <c:v>4dr SUV</c:v>
                  </c:pt>
                  <c:pt idx="10317">
                    <c:v>4dr SUV</c:v>
                  </c:pt>
                  <c:pt idx="10318">
                    <c:v>4dr SUV</c:v>
                  </c:pt>
                  <c:pt idx="10319">
                    <c:v>4dr SUV</c:v>
                  </c:pt>
                  <c:pt idx="10320">
                    <c:v>4dr SUV</c:v>
                  </c:pt>
                  <c:pt idx="10321">
                    <c:v>4dr SUV</c:v>
                  </c:pt>
                  <c:pt idx="10322">
                    <c:v>4dr SUV</c:v>
                  </c:pt>
                  <c:pt idx="10323">
                    <c:v>4dr SUV</c:v>
                  </c:pt>
                  <c:pt idx="10324">
                    <c:v>4dr SUV</c:v>
                  </c:pt>
                  <c:pt idx="10325">
                    <c:v>4dr SUV</c:v>
                  </c:pt>
                  <c:pt idx="10326">
                    <c:v>4dr SUV</c:v>
                  </c:pt>
                  <c:pt idx="10327">
                    <c:v>4dr SUV</c:v>
                  </c:pt>
                  <c:pt idx="10328">
                    <c:v>4dr SUV</c:v>
                  </c:pt>
                  <c:pt idx="10329">
                    <c:v>4dr SUV</c:v>
                  </c:pt>
                  <c:pt idx="10330">
                    <c:v>4dr SUV</c:v>
                  </c:pt>
                  <c:pt idx="10331">
                    <c:v>4dr SUV</c:v>
                  </c:pt>
                  <c:pt idx="10332">
                    <c:v>Crew Cab Pickup</c:v>
                  </c:pt>
                  <c:pt idx="10333">
                    <c:v>Crew Cab Pickup</c:v>
                  </c:pt>
                  <c:pt idx="10334">
                    <c:v>Extended Cab Pickup</c:v>
                  </c:pt>
                  <c:pt idx="10335">
                    <c:v>Crew Cab Pickup</c:v>
                  </c:pt>
                  <c:pt idx="10336">
                    <c:v>Crew Cab Pickup</c:v>
                  </c:pt>
                  <c:pt idx="10337">
                    <c:v>Extended Cab Pickup</c:v>
                  </c:pt>
                  <c:pt idx="10338">
                    <c:v>Crew Cab Pickup</c:v>
                  </c:pt>
                  <c:pt idx="10339">
                    <c:v>Crew Cab Pickup</c:v>
                  </c:pt>
                  <c:pt idx="10340">
                    <c:v>Crew Cab Pickup</c:v>
                  </c:pt>
                  <c:pt idx="10341">
                    <c:v>Extended Cab Pickup</c:v>
                  </c:pt>
                  <c:pt idx="10342">
                    <c:v>Crew Cab Pickup</c:v>
                  </c:pt>
                  <c:pt idx="10343">
                    <c:v>Extended Cab Pickup</c:v>
                  </c:pt>
                  <c:pt idx="10344">
                    <c:v>Extended Cab Pickup</c:v>
                  </c:pt>
                  <c:pt idx="10345">
                    <c:v>Crew Cab Pickup</c:v>
                  </c:pt>
                  <c:pt idx="10346">
                    <c:v>Crew Cab Pickup</c:v>
                  </c:pt>
                  <c:pt idx="10347">
                    <c:v>Extended Cab Pickup</c:v>
                  </c:pt>
                  <c:pt idx="10348">
                    <c:v>Crew Cab Pickup</c:v>
                  </c:pt>
                  <c:pt idx="10349">
                    <c:v>Crew Cab Pickup</c:v>
                  </c:pt>
                  <c:pt idx="10350">
                    <c:v>Extended Cab Pickup</c:v>
                  </c:pt>
                  <c:pt idx="10351">
                    <c:v>Extended Cab Pickup</c:v>
                  </c:pt>
                  <c:pt idx="10352">
                    <c:v>Crew Cab Pickup</c:v>
                  </c:pt>
                  <c:pt idx="10353">
                    <c:v>Extended Cab Pickup</c:v>
                  </c:pt>
                  <c:pt idx="10354">
                    <c:v>Crew Cab Pickup</c:v>
                  </c:pt>
                  <c:pt idx="10355">
                    <c:v>Crew Cab Pickup</c:v>
                  </c:pt>
                  <c:pt idx="10356">
                    <c:v>Extended Cab Pickup</c:v>
                  </c:pt>
                  <c:pt idx="10357">
                    <c:v>Crew Cab Pickup</c:v>
                  </c:pt>
                  <c:pt idx="10358">
                    <c:v>Crew Cab Pickup</c:v>
                  </c:pt>
                  <c:pt idx="10359">
                    <c:v>Crew Cab Pickup</c:v>
                  </c:pt>
                  <c:pt idx="10360">
                    <c:v>Crew Cab Pickup</c:v>
                  </c:pt>
                  <c:pt idx="10361">
                    <c:v>Crew Cab Pickup</c:v>
                  </c:pt>
                  <c:pt idx="10362">
                    <c:v>Crew Cab Pickup</c:v>
                  </c:pt>
                  <c:pt idx="10363">
                    <c:v>Crew Cab Pickup</c:v>
                  </c:pt>
                  <c:pt idx="10364">
                    <c:v>Crew Cab Pickup</c:v>
                  </c:pt>
                  <c:pt idx="10365">
                    <c:v>Crew Cab Pickup</c:v>
                  </c:pt>
                  <c:pt idx="10366">
                    <c:v>Crew Cab Pickup</c:v>
                  </c:pt>
                  <c:pt idx="10367">
                    <c:v>Sedan</c:v>
                  </c:pt>
                  <c:pt idx="10368">
                    <c:v>Sedan</c:v>
                  </c:pt>
                  <c:pt idx="10369">
                    <c:v>Sedan</c:v>
                  </c:pt>
                  <c:pt idx="10370">
                    <c:v>Sedan</c:v>
                  </c:pt>
                  <c:pt idx="10371">
                    <c:v>Sedan</c:v>
                  </c:pt>
                  <c:pt idx="10372">
                    <c:v>Sedan</c:v>
                  </c:pt>
                  <c:pt idx="10373">
                    <c:v>Sedan</c:v>
                  </c:pt>
                  <c:pt idx="10374">
                    <c:v>Sedan</c:v>
                  </c:pt>
                  <c:pt idx="10375">
                    <c:v>Sedan</c:v>
                  </c:pt>
                  <c:pt idx="10376">
                    <c:v>Sedan</c:v>
                  </c:pt>
                  <c:pt idx="10377">
                    <c:v>Sedan</c:v>
                  </c:pt>
                  <c:pt idx="10378">
                    <c:v>Sedan</c:v>
                  </c:pt>
                  <c:pt idx="10379">
                    <c:v>Sedan</c:v>
                  </c:pt>
                  <c:pt idx="10380">
                    <c:v>Sedan</c:v>
                  </c:pt>
                  <c:pt idx="10381">
                    <c:v>Sedan</c:v>
                  </c:pt>
                  <c:pt idx="10382">
                    <c:v>Sedan</c:v>
                  </c:pt>
                  <c:pt idx="10383">
                    <c:v>Sedan</c:v>
                  </c:pt>
                  <c:pt idx="10384">
                    <c:v>Sedan</c:v>
                  </c:pt>
                  <c:pt idx="10385">
                    <c:v>Sedan</c:v>
                  </c:pt>
                  <c:pt idx="10386">
                    <c:v>Sedan</c:v>
                  </c:pt>
                  <c:pt idx="10387">
                    <c:v>Sedan</c:v>
                  </c:pt>
                  <c:pt idx="10388">
                    <c:v>Sedan</c:v>
                  </c:pt>
                  <c:pt idx="10389">
                    <c:v>Sedan</c:v>
                  </c:pt>
                  <c:pt idx="10390">
                    <c:v>Sedan</c:v>
                  </c:pt>
                  <c:pt idx="10391">
                    <c:v>Sedan</c:v>
                  </c:pt>
                  <c:pt idx="10392">
                    <c:v>Sedan</c:v>
                  </c:pt>
                  <c:pt idx="10393">
                    <c:v>Sedan</c:v>
                  </c:pt>
                  <c:pt idx="10394">
                    <c:v>Sedan</c:v>
                  </c:pt>
                  <c:pt idx="10395">
                    <c:v>Sedan</c:v>
                  </c:pt>
                  <c:pt idx="10396">
                    <c:v>Sedan</c:v>
                  </c:pt>
                  <c:pt idx="10397">
                    <c:v>Sedan</c:v>
                  </c:pt>
                  <c:pt idx="10398">
                    <c:v>Sedan</c:v>
                  </c:pt>
                  <c:pt idx="10399">
                    <c:v>Sedan</c:v>
                  </c:pt>
                  <c:pt idx="10400">
                    <c:v>Sedan</c:v>
                  </c:pt>
                  <c:pt idx="10401">
                    <c:v>Sedan</c:v>
                  </c:pt>
                  <c:pt idx="10402">
                    <c:v>Sedan</c:v>
                  </c:pt>
                  <c:pt idx="10403">
                    <c:v>Sedan</c:v>
                  </c:pt>
                  <c:pt idx="10404">
                    <c:v>Sedan</c:v>
                  </c:pt>
                  <c:pt idx="10405">
                    <c:v>Sedan</c:v>
                  </c:pt>
                  <c:pt idx="10406">
                    <c:v>Sedan</c:v>
                  </c:pt>
                  <c:pt idx="10407">
                    <c:v>Sedan</c:v>
                  </c:pt>
                  <c:pt idx="10408">
                    <c:v>Sedan</c:v>
                  </c:pt>
                  <c:pt idx="10409">
                    <c:v>Sedan</c:v>
                  </c:pt>
                  <c:pt idx="10410">
                    <c:v>Sedan</c:v>
                  </c:pt>
                  <c:pt idx="10411">
                    <c:v>Coupe</c:v>
                  </c:pt>
                  <c:pt idx="10412">
                    <c:v>Coupe</c:v>
                  </c:pt>
                  <c:pt idx="10413">
                    <c:v>Coupe</c:v>
                  </c:pt>
                  <c:pt idx="10414">
                    <c:v>Coupe</c:v>
                  </c:pt>
                  <c:pt idx="10415">
                    <c:v>Coupe</c:v>
                  </c:pt>
                  <c:pt idx="10416">
                    <c:v>Coupe</c:v>
                  </c:pt>
                  <c:pt idx="10417">
                    <c:v>4dr SUV</c:v>
                  </c:pt>
                  <c:pt idx="10418">
                    <c:v>4dr SUV</c:v>
                  </c:pt>
                  <c:pt idx="10419">
                    <c:v>4dr SUV</c:v>
                  </c:pt>
                  <c:pt idx="10420">
                    <c:v>4dr SUV</c:v>
                  </c:pt>
                  <c:pt idx="10421">
                    <c:v>4dr SUV</c:v>
                  </c:pt>
                  <c:pt idx="10422">
                    <c:v>4dr SUV</c:v>
                  </c:pt>
                  <c:pt idx="10423">
                    <c:v>4dr SUV</c:v>
                  </c:pt>
                  <c:pt idx="10424">
                    <c:v>4dr SUV</c:v>
                  </c:pt>
                  <c:pt idx="10425">
                    <c:v>4dr SUV</c:v>
                  </c:pt>
                  <c:pt idx="10426">
                    <c:v>4dr SUV</c:v>
                  </c:pt>
                  <c:pt idx="10427">
                    <c:v>4dr SUV</c:v>
                  </c:pt>
                  <c:pt idx="10428">
                    <c:v>4dr SUV</c:v>
                  </c:pt>
                  <c:pt idx="10429">
                    <c:v>4dr SUV</c:v>
                  </c:pt>
                  <c:pt idx="10430">
                    <c:v>4dr SUV</c:v>
                  </c:pt>
                  <c:pt idx="10431">
                    <c:v>4dr SUV</c:v>
                  </c:pt>
                  <c:pt idx="10432">
                    <c:v>4dr SUV</c:v>
                  </c:pt>
                  <c:pt idx="10433">
                    <c:v>4dr SUV</c:v>
                  </c:pt>
                  <c:pt idx="10434">
                    <c:v>4dr SUV</c:v>
                  </c:pt>
                  <c:pt idx="10435">
                    <c:v>4dr SUV</c:v>
                  </c:pt>
                  <c:pt idx="10436">
                    <c:v>4dr SUV</c:v>
                  </c:pt>
                  <c:pt idx="10437">
                    <c:v>4dr SUV</c:v>
                  </c:pt>
                  <c:pt idx="10438">
                    <c:v>4dr SUV</c:v>
                  </c:pt>
                  <c:pt idx="10439">
                    <c:v>4dr SUV</c:v>
                  </c:pt>
                  <c:pt idx="10440">
                    <c:v>4dr SUV</c:v>
                  </c:pt>
                  <c:pt idx="10441">
                    <c:v>4dr SUV</c:v>
                  </c:pt>
                  <c:pt idx="10442">
                    <c:v>4dr SUV</c:v>
                  </c:pt>
                  <c:pt idx="10443">
                    <c:v>4dr SUV</c:v>
                  </c:pt>
                  <c:pt idx="10444">
                    <c:v>4dr SUV</c:v>
                  </c:pt>
                  <c:pt idx="10445">
                    <c:v>4dr SUV</c:v>
                  </c:pt>
                  <c:pt idx="10446">
                    <c:v>4dr SUV</c:v>
                  </c:pt>
                  <c:pt idx="10447">
                    <c:v>4dr SUV</c:v>
                  </c:pt>
                  <c:pt idx="10448">
                    <c:v>4dr SUV</c:v>
                  </c:pt>
                  <c:pt idx="10449">
                    <c:v>4dr SUV</c:v>
                  </c:pt>
                  <c:pt idx="10450">
                    <c:v>4dr SUV</c:v>
                  </c:pt>
                  <c:pt idx="10451">
                    <c:v>Passenger Minivan</c:v>
                  </c:pt>
                  <c:pt idx="10452">
                    <c:v>Passenger Minivan</c:v>
                  </c:pt>
                  <c:pt idx="10453">
                    <c:v>Passenger Minivan</c:v>
                  </c:pt>
                  <c:pt idx="10454">
                    <c:v>Passenger Minivan</c:v>
                  </c:pt>
                  <c:pt idx="10455">
                    <c:v>Passenger Minivan</c:v>
                  </c:pt>
                  <c:pt idx="10456">
                    <c:v>Passenger Minivan</c:v>
                  </c:pt>
                  <c:pt idx="10457">
                    <c:v>Passenger Minivan</c:v>
                  </c:pt>
                  <c:pt idx="10458">
                    <c:v>Passenger Minivan</c:v>
                  </c:pt>
                  <c:pt idx="10459">
                    <c:v>Passenger Minivan</c:v>
                  </c:pt>
                  <c:pt idx="10460">
                    <c:v>Passenger Minivan</c:v>
                  </c:pt>
                  <c:pt idx="10461">
                    <c:v>Passenger Minivan</c:v>
                  </c:pt>
                  <c:pt idx="10462">
                    <c:v>Passenger Minivan</c:v>
                  </c:pt>
                  <c:pt idx="10463">
                    <c:v>Passenger Minivan</c:v>
                  </c:pt>
                  <c:pt idx="10464">
                    <c:v>Passenger Minivan</c:v>
                  </c:pt>
                  <c:pt idx="10465">
                    <c:v>Passenger Minivan</c:v>
                  </c:pt>
                  <c:pt idx="10466">
                    <c:v>Passenger Minivan</c:v>
                  </c:pt>
                  <c:pt idx="10467">
                    <c:v>Passenger Minivan</c:v>
                  </c:pt>
                  <c:pt idx="10468">
                    <c:v>Sedan</c:v>
                  </c:pt>
                  <c:pt idx="10469">
                    <c:v>Sedan</c:v>
                  </c:pt>
                  <c:pt idx="10470">
                    <c:v>Sedan</c:v>
                  </c:pt>
                  <c:pt idx="10471">
                    <c:v>Sedan</c:v>
                  </c:pt>
                  <c:pt idx="10472">
                    <c:v>Sedan</c:v>
                  </c:pt>
                  <c:pt idx="10473">
                    <c:v>Sedan</c:v>
                  </c:pt>
                  <c:pt idx="10474">
                    <c:v>Sedan</c:v>
                  </c:pt>
                  <c:pt idx="10475">
                    <c:v>Sedan</c:v>
                  </c:pt>
                  <c:pt idx="10476">
                    <c:v>Convertible SUV</c:v>
                  </c:pt>
                  <c:pt idx="10477">
                    <c:v>4dr SUV</c:v>
                  </c:pt>
                  <c:pt idx="10478">
                    <c:v>4dr SUV</c:v>
                  </c:pt>
                  <c:pt idx="10479">
                    <c:v>4dr SUV</c:v>
                  </c:pt>
                  <c:pt idx="10480">
                    <c:v>Convertible SUV</c:v>
                  </c:pt>
                  <c:pt idx="10481">
                    <c:v>4dr SUV</c:v>
                  </c:pt>
                  <c:pt idx="10482">
                    <c:v>Convertible SUV</c:v>
                  </c:pt>
                  <c:pt idx="10483">
                    <c:v>4dr SUV</c:v>
                  </c:pt>
                  <c:pt idx="10484">
                    <c:v>4dr SUV</c:v>
                  </c:pt>
                  <c:pt idx="10485">
                    <c:v>4dr SUV</c:v>
                  </c:pt>
                  <c:pt idx="10486">
                    <c:v>Convertible SUV</c:v>
                  </c:pt>
                  <c:pt idx="10487">
                    <c:v>Convertible SUV</c:v>
                  </c:pt>
                  <c:pt idx="10488">
                    <c:v>4dr SUV</c:v>
                  </c:pt>
                  <c:pt idx="10489">
                    <c:v>4dr SUV</c:v>
                  </c:pt>
                  <c:pt idx="10490">
                    <c:v>4dr SUV</c:v>
                  </c:pt>
                  <c:pt idx="10491">
                    <c:v>Convertible SUV</c:v>
                  </c:pt>
                  <c:pt idx="10492">
                    <c:v>4dr SUV</c:v>
                  </c:pt>
                  <c:pt idx="10493">
                    <c:v>4dr SUV</c:v>
                  </c:pt>
                  <c:pt idx="10494">
                    <c:v>4dr SUV</c:v>
                  </c:pt>
                  <c:pt idx="10495">
                    <c:v>4dr SUV</c:v>
                  </c:pt>
                  <c:pt idx="10496">
                    <c:v>4dr SUV</c:v>
                  </c:pt>
                  <c:pt idx="10497">
                    <c:v>4dr SUV</c:v>
                  </c:pt>
                  <c:pt idx="10498">
                    <c:v>4dr SUV</c:v>
                  </c:pt>
                  <c:pt idx="10499">
                    <c:v>4dr SUV</c:v>
                  </c:pt>
                  <c:pt idx="10500">
                    <c:v>4dr SUV</c:v>
                  </c:pt>
                  <c:pt idx="10501">
                    <c:v>4dr SUV</c:v>
                  </c:pt>
                  <c:pt idx="10502">
                    <c:v>4dr SUV</c:v>
                  </c:pt>
                  <c:pt idx="10503">
                    <c:v>4dr SUV</c:v>
                  </c:pt>
                  <c:pt idx="10504">
                    <c:v>4dr SUV</c:v>
                  </c:pt>
                  <c:pt idx="10505">
                    <c:v>4dr SUV</c:v>
                  </c:pt>
                  <c:pt idx="10506">
                    <c:v>4dr SUV</c:v>
                  </c:pt>
                  <c:pt idx="10507">
                    <c:v>4dr SUV</c:v>
                  </c:pt>
                  <c:pt idx="10508">
                    <c:v>4dr SUV</c:v>
                  </c:pt>
                  <c:pt idx="10509">
                    <c:v>4dr SUV</c:v>
                  </c:pt>
                  <c:pt idx="10510">
                    <c:v>4dr SUV</c:v>
                  </c:pt>
                  <c:pt idx="10511">
                    <c:v>4dr SUV</c:v>
                  </c:pt>
                  <c:pt idx="10512">
                    <c:v>4dr SUV</c:v>
                  </c:pt>
                  <c:pt idx="10513">
                    <c:v>4dr SUV</c:v>
                  </c:pt>
                  <c:pt idx="10514">
                    <c:v>4dr SUV</c:v>
                  </c:pt>
                  <c:pt idx="10515">
                    <c:v>4dr SUV</c:v>
                  </c:pt>
                  <c:pt idx="10516">
                    <c:v>4dr SUV</c:v>
                  </c:pt>
                  <c:pt idx="10517">
                    <c:v>4dr SUV</c:v>
                  </c:pt>
                  <c:pt idx="10518">
                    <c:v>4dr SUV</c:v>
                  </c:pt>
                  <c:pt idx="10519">
                    <c:v>4dr SUV</c:v>
                  </c:pt>
                  <c:pt idx="10520">
                    <c:v>4dr SUV</c:v>
                  </c:pt>
                  <c:pt idx="10521">
                    <c:v>4dr SUV</c:v>
                  </c:pt>
                  <c:pt idx="10522">
                    <c:v>4dr SUV</c:v>
                  </c:pt>
                  <c:pt idx="10523">
                    <c:v>4dr SUV</c:v>
                  </c:pt>
                  <c:pt idx="10524">
                    <c:v>4dr SUV</c:v>
                  </c:pt>
                  <c:pt idx="10525">
                    <c:v>4dr SUV</c:v>
                  </c:pt>
                  <c:pt idx="10526">
                    <c:v>4dr SUV</c:v>
                  </c:pt>
                  <c:pt idx="10527">
                    <c:v>4dr SUV</c:v>
                  </c:pt>
                  <c:pt idx="10528">
                    <c:v>4dr SUV</c:v>
                  </c:pt>
                  <c:pt idx="10529">
                    <c:v>4dr SUV</c:v>
                  </c:pt>
                  <c:pt idx="10530">
                    <c:v>4dr SUV</c:v>
                  </c:pt>
                  <c:pt idx="10531">
                    <c:v>4dr SUV</c:v>
                  </c:pt>
                  <c:pt idx="10532">
                    <c:v>4dr SUV</c:v>
                  </c:pt>
                  <c:pt idx="10533">
                    <c:v>4dr SUV</c:v>
                  </c:pt>
                  <c:pt idx="10534">
                    <c:v>4dr SUV</c:v>
                  </c:pt>
                  <c:pt idx="10535">
                    <c:v>4dr SUV</c:v>
                  </c:pt>
                  <c:pt idx="10536">
                    <c:v>4dr SUV</c:v>
                  </c:pt>
                  <c:pt idx="10537">
                    <c:v>4dr SUV</c:v>
                  </c:pt>
                  <c:pt idx="10538">
                    <c:v>4dr SUV</c:v>
                  </c:pt>
                  <c:pt idx="10539">
                    <c:v>Passenger Minivan</c:v>
                  </c:pt>
                  <c:pt idx="10540">
                    <c:v>Passenger Minivan</c:v>
                  </c:pt>
                  <c:pt idx="10541">
                    <c:v>Passenger Minivan</c:v>
                  </c:pt>
                  <c:pt idx="10542">
                    <c:v>Passenger Minivan</c:v>
                  </c:pt>
                  <c:pt idx="10543">
                    <c:v>Passenger Minivan</c:v>
                  </c:pt>
                  <c:pt idx="10544">
                    <c:v>Passenger Minivan</c:v>
                  </c:pt>
                  <c:pt idx="10545">
                    <c:v>Passenger Minivan</c:v>
                  </c:pt>
                  <c:pt idx="10546">
                    <c:v>Passenger Minivan</c:v>
                  </c:pt>
                  <c:pt idx="10547">
                    <c:v>Cargo Minivan</c:v>
                  </c:pt>
                  <c:pt idx="10548">
                    <c:v>Passenger Minivan</c:v>
                  </c:pt>
                  <c:pt idx="10549">
                    <c:v>Cargo Minivan</c:v>
                  </c:pt>
                  <c:pt idx="10550">
                    <c:v>Passenger Minivan</c:v>
                  </c:pt>
                  <c:pt idx="10551">
                    <c:v>Cargo Minivan</c:v>
                  </c:pt>
                  <c:pt idx="10552">
                    <c:v>Cargo Minivan</c:v>
                  </c:pt>
                  <c:pt idx="10553">
                    <c:v>Cargo Minivan</c:v>
                  </c:pt>
                  <c:pt idx="10554">
                    <c:v>Passenger Minivan</c:v>
                  </c:pt>
                  <c:pt idx="10555">
                    <c:v>Passenger Minivan</c:v>
                  </c:pt>
                  <c:pt idx="10556">
                    <c:v>Passenger Minivan</c:v>
                  </c:pt>
                  <c:pt idx="10557">
                    <c:v>Cargo Minivan</c:v>
                  </c:pt>
                  <c:pt idx="10558">
                    <c:v>Cargo Minivan</c:v>
                  </c:pt>
                  <c:pt idx="10559">
                    <c:v>Passenger Minivan</c:v>
                  </c:pt>
                  <c:pt idx="10560">
                    <c:v>Cargo Minivan</c:v>
                  </c:pt>
                  <c:pt idx="10561">
                    <c:v>Cargo Minivan</c:v>
                  </c:pt>
                  <c:pt idx="10562">
                    <c:v>Passenger Minivan</c:v>
                  </c:pt>
                  <c:pt idx="10563">
                    <c:v>Passenger Minivan</c:v>
                  </c:pt>
                  <c:pt idx="10564">
                    <c:v>Passenger Minivan</c:v>
                  </c:pt>
                  <c:pt idx="10565">
                    <c:v>Passenger Minivan</c:v>
                  </c:pt>
                  <c:pt idx="10566">
                    <c:v>Cargo Minivan</c:v>
                  </c:pt>
                  <c:pt idx="10567">
                    <c:v>Passenger Minivan</c:v>
                  </c:pt>
                  <c:pt idx="10568">
                    <c:v>Cargo Minivan</c:v>
                  </c:pt>
                  <c:pt idx="10569">
                    <c:v>Passenger Minivan</c:v>
                  </c:pt>
                  <c:pt idx="10570">
                    <c:v>Cargo Minivan</c:v>
                  </c:pt>
                  <c:pt idx="10571">
                    <c:v>Passenger Minivan</c:v>
                  </c:pt>
                  <c:pt idx="10572">
                    <c:v>Cargo Minivan</c:v>
                  </c:pt>
                  <c:pt idx="10573">
                    <c:v>Cargo Minivan</c:v>
                  </c:pt>
                  <c:pt idx="10574">
                    <c:v>Cargo Minivan</c:v>
                  </c:pt>
                  <c:pt idx="10575">
                    <c:v>Cargo Minivan</c:v>
                  </c:pt>
                  <c:pt idx="10576">
                    <c:v>Cargo Minivan</c:v>
                  </c:pt>
                  <c:pt idx="10577">
                    <c:v>Passenger Minivan</c:v>
                  </c:pt>
                  <c:pt idx="10578">
                    <c:v>Passenger Minivan</c:v>
                  </c:pt>
                  <c:pt idx="10579">
                    <c:v>Cargo Minivan</c:v>
                  </c:pt>
                  <c:pt idx="10580">
                    <c:v>Passenger Minivan</c:v>
                  </c:pt>
                  <c:pt idx="10581">
                    <c:v>Passenger Minivan</c:v>
                  </c:pt>
                  <c:pt idx="10582">
                    <c:v>Cargo Minivan</c:v>
                  </c:pt>
                  <c:pt idx="10583">
                    <c:v>Passenger Minivan</c:v>
                  </c:pt>
                  <c:pt idx="10584">
                    <c:v>Passenger Minivan</c:v>
                  </c:pt>
                  <c:pt idx="10585">
                    <c:v>Passenger Minivan</c:v>
                  </c:pt>
                  <c:pt idx="10586">
                    <c:v>Cargo Minivan</c:v>
                  </c:pt>
                  <c:pt idx="10587">
                    <c:v>Cargo Minivan</c:v>
                  </c:pt>
                  <c:pt idx="10588">
                    <c:v>Cargo Minivan</c:v>
                  </c:pt>
                  <c:pt idx="10589">
                    <c:v>Passenger Minivan</c:v>
                  </c:pt>
                  <c:pt idx="10590">
                    <c:v>Cargo Minivan</c:v>
                  </c:pt>
                  <c:pt idx="10591">
                    <c:v>Cargo Minivan</c:v>
                  </c:pt>
                  <c:pt idx="10592">
                    <c:v>Passenger Van</c:v>
                  </c:pt>
                  <c:pt idx="10593">
                    <c:v>Passenger Van</c:v>
                  </c:pt>
                  <c:pt idx="10594">
                    <c:v>Passenger Van</c:v>
                  </c:pt>
                  <c:pt idx="10595">
                    <c:v>Passenger Van</c:v>
                  </c:pt>
                  <c:pt idx="10596">
                    <c:v>Passenger Van</c:v>
                  </c:pt>
                  <c:pt idx="10597">
                    <c:v>Passenger Van</c:v>
                  </c:pt>
                  <c:pt idx="10598">
                    <c:v>Passenger Van</c:v>
                  </c:pt>
                  <c:pt idx="10599">
                    <c:v>Passenger Van</c:v>
                  </c:pt>
                  <c:pt idx="10600">
                    <c:v>Passenger Van</c:v>
                  </c:pt>
                  <c:pt idx="10601">
                    <c:v>Passenger Van</c:v>
                  </c:pt>
                  <c:pt idx="10602">
                    <c:v>Passenger Van</c:v>
                  </c:pt>
                  <c:pt idx="10603">
                    <c:v>Passenger Van</c:v>
                  </c:pt>
                  <c:pt idx="10604">
                    <c:v>Passenger Van</c:v>
                  </c:pt>
                  <c:pt idx="10605">
                    <c:v>Passenger Van</c:v>
                  </c:pt>
                  <c:pt idx="10606">
                    <c:v>Passenger Van</c:v>
                  </c:pt>
                  <c:pt idx="10607">
                    <c:v>Passenger Van</c:v>
                  </c:pt>
                  <c:pt idx="10608">
                    <c:v>Passenger Van</c:v>
                  </c:pt>
                  <c:pt idx="10609">
                    <c:v>Passenger Van</c:v>
                  </c:pt>
                  <c:pt idx="10610">
                    <c:v>Passenger Van</c:v>
                  </c:pt>
                  <c:pt idx="10611">
                    <c:v>Passenger Van</c:v>
                  </c:pt>
                  <c:pt idx="10612">
                    <c:v>Passenger Van</c:v>
                  </c:pt>
                  <c:pt idx="10613">
                    <c:v>Passenger Van</c:v>
                  </c:pt>
                  <c:pt idx="10614">
                    <c:v>Passenger Van</c:v>
                  </c:pt>
                  <c:pt idx="10615">
                    <c:v>Passenger Van</c:v>
                  </c:pt>
                  <c:pt idx="10616">
                    <c:v>Passenger Van</c:v>
                  </c:pt>
                  <c:pt idx="10617">
                    <c:v>Passenger Van</c:v>
                  </c:pt>
                  <c:pt idx="10618">
                    <c:v>Passenger Van</c:v>
                  </c:pt>
                  <c:pt idx="10619">
                    <c:v>Passenger Van</c:v>
                  </c:pt>
                  <c:pt idx="10620">
                    <c:v>Passenger Van</c:v>
                  </c:pt>
                  <c:pt idx="10621">
                    <c:v>Passenger Van</c:v>
                  </c:pt>
                  <c:pt idx="10622">
                    <c:v>Passenger Van</c:v>
                  </c:pt>
                  <c:pt idx="10623">
                    <c:v>Passenger Van</c:v>
                  </c:pt>
                  <c:pt idx="10624">
                    <c:v>Passenger Van</c:v>
                  </c:pt>
                  <c:pt idx="10625">
                    <c:v>Passenger Van</c:v>
                  </c:pt>
                  <c:pt idx="10626">
                    <c:v>Passenger Van</c:v>
                  </c:pt>
                  <c:pt idx="10627">
                    <c:v>Passenger Van</c:v>
                  </c:pt>
                  <c:pt idx="10628">
                    <c:v>Passenger Van</c:v>
                  </c:pt>
                  <c:pt idx="10629">
                    <c:v>Passenger Van</c:v>
                  </c:pt>
                  <c:pt idx="10630">
                    <c:v>Passenger Van</c:v>
                  </c:pt>
                  <c:pt idx="10631">
                    <c:v>Passenger Van</c:v>
                  </c:pt>
                  <c:pt idx="10632">
                    <c:v>Passenger Van</c:v>
                  </c:pt>
                  <c:pt idx="10633">
                    <c:v>Passenger Van</c:v>
                  </c:pt>
                  <c:pt idx="10634">
                    <c:v>Passenger Van</c:v>
                  </c:pt>
                  <c:pt idx="10635">
                    <c:v>Passenger Van</c:v>
                  </c:pt>
                  <c:pt idx="10636">
                    <c:v>Passenger Van</c:v>
                  </c:pt>
                  <c:pt idx="10637">
                    <c:v>Passenger Van</c:v>
                  </c:pt>
                  <c:pt idx="10638">
                    <c:v>Passenger Van</c:v>
                  </c:pt>
                  <c:pt idx="10639">
                    <c:v>Passenger Van</c:v>
                  </c:pt>
                  <c:pt idx="10640">
                    <c:v>4dr SUV</c:v>
                  </c:pt>
                  <c:pt idx="10641">
                    <c:v>4dr SUV</c:v>
                  </c:pt>
                  <c:pt idx="10642">
                    <c:v>4dr SUV</c:v>
                  </c:pt>
                  <c:pt idx="10643">
                    <c:v>4dr SUV</c:v>
                  </c:pt>
                  <c:pt idx="10644">
                    <c:v>4dr SUV</c:v>
                  </c:pt>
                  <c:pt idx="10645">
                    <c:v>4dr SUV</c:v>
                  </c:pt>
                  <c:pt idx="10646">
                    <c:v>4dr SUV</c:v>
                  </c:pt>
                  <c:pt idx="10647">
                    <c:v>4dr SUV</c:v>
                  </c:pt>
                  <c:pt idx="10648">
                    <c:v>4dr SUV</c:v>
                  </c:pt>
                  <c:pt idx="10649">
                    <c:v>4dr SUV</c:v>
                  </c:pt>
                  <c:pt idx="10650">
                    <c:v>4dr SUV</c:v>
                  </c:pt>
                  <c:pt idx="10651">
                    <c:v>4dr SUV</c:v>
                  </c:pt>
                  <c:pt idx="10652">
                    <c:v>4dr SUV</c:v>
                  </c:pt>
                  <c:pt idx="10653">
                    <c:v>4dr SUV</c:v>
                  </c:pt>
                  <c:pt idx="10654">
                    <c:v>4dr SUV</c:v>
                  </c:pt>
                  <c:pt idx="10655">
                    <c:v>4dr SUV</c:v>
                  </c:pt>
                  <c:pt idx="10656">
                    <c:v>4dr SUV</c:v>
                  </c:pt>
                  <c:pt idx="10657">
                    <c:v>4dr SUV</c:v>
                  </c:pt>
                  <c:pt idx="10658">
                    <c:v>4dr SUV</c:v>
                  </c:pt>
                  <c:pt idx="10659">
                    <c:v>4dr SUV</c:v>
                  </c:pt>
                  <c:pt idx="10660">
                    <c:v>4dr SUV</c:v>
                  </c:pt>
                  <c:pt idx="10661">
                    <c:v>4dr SUV</c:v>
                  </c:pt>
                  <c:pt idx="10662">
                    <c:v>4dr SUV</c:v>
                  </c:pt>
                  <c:pt idx="10663">
                    <c:v>4dr SUV</c:v>
                  </c:pt>
                  <c:pt idx="10664">
                    <c:v>4dr SUV</c:v>
                  </c:pt>
                  <c:pt idx="10665">
                    <c:v>4dr SUV</c:v>
                  </c:pt>
                  <c:pt idx="10666">
                    <c:v>4dr SUV</c:v>
                  </c:pt>
                  <c:pt idx="10667">
                    <c:v>4dr SUV</c:v>
                  </c:pt>
                  <c:pt idx="10668">
                    <c:v>4dr SUV</c:v>
                  </c:pt>
                  <c:pt idx="10669">
                    <c:v>4dr SUV</c:v>
                  </c:pt>
                  <c:pt idx="10670">
                    <c:v>4dr SUV</c:v>
                  </c:pt>
                  <c:pt idx="10671">
                    <c:v>4dr SUV</c:v>
                  </c:pt>
                  <c:pt idx="10672">
                    <c:v>4dr SUV</c:v>
                  </c:pt>
                  <c:pt idx="10673">
                    <c:v>4dr SUV</c:v>
                  </c:pt>
                  <c:pt idx="10674">
                    <c:v>4dr SUV</c:v>
                  </c:pt>
                  <c:pt idx="10675">
                    <c:v>4dr SUV</c:v>
                  </c:pt>
                  <c:pt idx="10676">
                    <c:v>4dr SUV</c:v>
                  </c:pt>
                  <c:pt idx="10677">
                    <c:v>4dr SUV</c:v>
                  </c:pt>
                  <c:pt idx="10678">
                    <c:v>4dr SUV</c:v>
                  </c:pt>
                  <c:pt idx="10679">
                    <c:v>4dr SUV</c:v>
                  </c:pt>
                  <c:pt idx="10680">
                    <c:v>4dr SUV</c:v>
                  </c:pt>
                  <c:pt idx="10681">
                    <c:v>4dr SUV</c:v>
                  </c:pt>
                  <c:pt idx="10682">
                    <c:v>4dr SUV</c:v>
                  </c:pt>
                  <c:pt idx="10683">
                    <c:v>4dr SUV</c:v>
                  </c:pt>
                  <c:pt idx="10684">
                    <c:v>4dr SUV</c:v>
                  </c:pt>
                  <c:pt idx="10685">
                    <c:v>4dr SUV</c:v>
                  </c:pt>
                  <c:pt idx="10686">
                    <c:v>4dr SUV</c:v>
                  </c:pt>
                  <c:pt idx="10687">
                    <c:v>4dr SUV</c:v>
                  </c:pt>
                  <c:pt idx="10688">
                    <c:v>4dr SUV</c:v>
                  </c:pt>
                  <c:pt idx="10689">
                    <c:v>4dr SUV</c:v>
                  </c:pt>
                  <c:pt idx="10690">
                    <c:v>4dr SUV</c:v>
                  </c:pt>
                  <c:pt idx="10691">
                    <c:v>4dr SUV</c:v>
                  </c:pt>
                  <c:pt idx="10692">
                    <c:v>4dr SUV</c:v>
                  </c:pt>
                  <c:pt idx="10693">
                    <c:v>4dr SUV</c:v>
                  </c:pt>
                  <c:pt idx="10694">
                    <c:v>4dr SUV</c:v>
                  </c:pt>
                  <c:pt idx="10695">
                    <c:v>4dr SUV</c:v>
                  </c:pt>
                  <c:pt idx="10696">
                    <c:v>4dr SUV</c:v>
                  </c:pt>
                  <c:pt idx="10697">
                    <c:v>4dr SUV</c:v>
                  </c:pt>
                  <c:pt idx="10698">
                    <c:v>4dr SUV</c:v>
                  </c:pt>
                  <c:pt idx="10699">
                    <c:v>4dr SUV</c:v>
                  </c:pt>
                  <c:pt idx="10700">
                    <c:v>4dr SUV</c:v>
                  </c:pt>
                  <c:pt idx="10701">
                    <c:v>4dr SUV</c:v>
                  </c:pt>
                  <c:pt idx="10702">
                    <c:v>4dr SUV</c:v>
                  </c:pt>
                  <c:pt idx="10703">
                    <c:v>4dr SUV</c:v>
                  </c:pt>
                  <c:pt idx="10704">
                    <c:v>4dr SUV</c:v>
                  </c:pt>
                  <c:pt idx="10705">
                    <c:v>4dr SUV</c:v>
                  </c:pt>
                  <c:pt idx="10706">
                    <c:v>4dr SUV</c:v>
                  </c:pt>
                  <c:pt idx="10707">
                    <c:v>4dr SUV</c:v>
                  </c:pt>
                  <c:pt idx="10708">
                    <c:v>4dr SUV</c:v>
                  </c:pt>
                  <c:pt idx="10709">
                    <c:v>4dr SUV</c:v>
                  </c:pt>
                  <c:pt idx="10710">
                    <c:v>4dr SUV</c:v>
                  </c:pt>
                  <c:pt idx="10711">
                    <c:v>4dr SUV</c:v>
                  </c:pt>
                  <c:pt idx="10712">
                    <c:v>4dr SUV</c:v>
                  </c:pt>
                  <c:pt idx="10713">
                    <c:v>4dr SUV</c:v>
                  </c:pt>
                  <c:pt idx="10714">
                    <c:v>4dr SUV</c:v>
                  </c:pt>
                  <c:pt idx="10715">
                    <c:v>4dr SUV</c:v>
                  </c:pt>
                  <c:pt idx="10716">
                    <c:v>4dr SUV</c:v>
                  </c:pt>
                  <c:pt idx="10717">
                    <c:v>4dr SUV</c:v>
                  </c:pt>
                  <c:pt idx="10718">
                    <c:v>4dr SUV</c:v>
                  </c:pt>
                  <c:pt idx="10719">
                    <c:v>4dr SUV</c:v>
                  </c:pt>
                  <c:pt idx="10720">
                    <c:v>4dr SUV</c:v>
                  </c:pt>
                  <c:pt idx="10721">
                    <c:v>4dr SUV</c:v>
                  </c:pt>
                  <c:pt idx="10722">
                    <c:v>4dr SUV</c:v>
                  </c:pt>
                  <c:pt idx="10723">
                    <c:v>4dr SUV</c:v>
                  </c:pt>
                  <c:pt idx="10724">
                    <c:v>4dr SUV</c:v>
                  </c:pt>
                  <c:pt idx="10725">
                    <c:v>4dr SUV</c:v>
                  </c:pt>
                  <c:pt idx="10726">
                    <c:v>4dr SUV</c:v>
                  </c:pt>
                  <c:pt idx="10727">
                    <c:v>4dr SUV</c:v>
                  </c:pt>
                  <c:pt idx="10728">
                    <c:v>4dr SUV</c:v>
                  </c:pt>
                  <c:pt idx="10729">
                    <c:v>4dr SUV</c:v>
                  </c:pt>
                  <c:pt idx="10730">
                    <c:v>4dr SUV</c:v>
                  </c:pt>
                  <c:pt idx="10731">
                    <c:v>4dr SUV</c:v>
                  </c:pt>
                  <c:pt idx="10732">
                    <c:v>Regular Cab Pickup</c:v>
                  </c:pt>
                  <c:pt idx="10733">
                    <c:v>Extended Cab Pickup</c:v>
                  </c:pt>
                  <c:pt idx="10734">
                    <c:v>Extended Cab Pickup</c:v>
                  </c:pt>
                  <c:pt idx="10735">
                    <c:v>Extended Cab Pickup</c:v>
                  </c:pt>
                  <c:pt idx="10736">
                    <c:v>Regular Cab Pickup</c:v>
                  </c:pt>
                  <c:pt idx="10737">
                    <c:v>Extended Cab Pickup</c:v>
                  </c:pt>
                  <c:pt idx="10738">
                    <c:v>Extended Cab Pickup</c:v>
                  </c:pt>
                  <c:pt idx="10739">
                    <c:v>Extended Cab Pickup</c:v>
                  </c:pt>
                  <c:pt idx="10740">
                    <c:v>Regular Cab Pickup</c:v>
                  </c:pt>
                  <c:pt idx="10741">
                    <c:v>Extended Cab Pickup</c:v>
                  </c:pt>
                  <c:pt idx="10742">
                    <c:v>Regular Cab Pickup</c:v>
                  </c:pt>
                  <c:pt idx="10743">
                    <c:v>Extended Cab Pickup</c:v>
                  </c:pt>
                  <c:pt idx="10744">
                    <c:v>Extended Cab Pickup</c:v>
                  </c:pt>
                  <c:pt idx="10745">
                    <c:v>Extended Cab Pickup</c:v>
                  </c:pt>
                  <c:pt idx="10746">
                    <c:v>Extended Cab Pickup</c:v>
                  </c:pt>
                  <c:pt idx="10747">
                    <c:v>Extended Cab Pickup</c:v>
                  </c:pt>
                  <c:pt idx="10748">
                    <c:v>Extended Cab Pickup</c:v>
                  </c:pt>
                  <c:pt idx="10749">
                    <c:v>Regular Cab Pickup</c:v>
                  </c:pt>
                  <c:pt idx="10750">
                    <c:v>Regular Cab Pickup</c:v>
                  </c:pt>
                  <c:pt idx="10751">
                    <c:v>Regular Cab Pickup</c:v>
                  </c:pt>
                  <c:pt idx="10752">
                    <c:v>Extended Cab Pickup</c:v>
                  </c:pt>
                  <c:pt idx="10753">
                    <c:v>Extended Cab Pickup</c:v>
                  </c:pt>
                  <c:pt idx="10754">
                    <c:v>Extended Cab Pickup</c:v>
                  </c:pt>
                  <c:pt idx="10755">
                    <c:v>Regular Cab Pickup</c:v>
                  </c:pt>
                  <c:pt idx="10756">
                    <c:v>Regular Cab Pickup</c:v>
                  </c:pt>
                  <c:pt idx="10757">
                    <c:v>Regular Cab Pickup</c:v>
                  </c:pt>
                  <c:pt idx="10758">
                    <c:v>Extended Cab Pickup</c:v>
                  </c:pt>
                  <c:pt idx="10759">
                    <c:v>Regular Cab Pickup</c:v>
                  </c:pt>
                  <c:pt idx="10760">
                    <c:v>Extended Cab Pickup</c:v>
                  </c:pt>
                  <c:pt idx="10761">
                    <c:v>Extended Cab Pickup</c:v>
                  </c:pt>
                  <c:pt idx="10762">
                    <c:v>Extended Cab Pickup</c:v>
                  </c:pt>
                  <c:pt idx="10763">
                    <c:v>Extended Cab Pickup</c:v>
                  </c:pt>
                  <c:pt idx="10764">
                    <c:v>Regular Cab Pickup</c:v>
                  </c:pt>
                  <c:pt idx="10765">
                    <c:v>Extended Cab Pickup</c:v>
                  </c:pt>
                  <c:pt idx="10766">
                    <c:v>Extended Cab Pickup</c:v>
                  </c:pt>
                  <c:pt idx="10767">
                    <c:v>Regular Cab Pickup</c:v>
                  </c:pt>
                  <c:pt idx="10768">
                    <c:v>Regular Cab Pickup</c:v>
                  </c:pt>
                  <c:pt idx="10769">
                    <c:v>Extended Cab Pickup</c:v>
                  </c:pt>
                  <c:pt idx="10770">
                    <c:v>Wagon</c:v>
                  </c:pt>
                  <c:pt idx="10771">
                    <c:v>Wagon</c:v>
                  </c:pt>
                  <c:pt idx="10772">
                    <c:v>Wagon</c:v>
                  </c:pt>
                  <c:pt idx="10773">
                    <c:v>Wagon</c:v>
                  </c:pt>
                  <c:pt idx="10774">
                    <c:v>Wagon</c:v>
                  </c:pt>
                  <c:pt idx="10775">
                    <c:v>Wagon</c:v>
                  </c:pt>
                  <c:pt idx="10776">
                    <c:v>Sedan</c:v>
                  </c:pt>
                  <c:pt idx="10777">
                    <c:v>Sedan</c:v>
                  </c:pt>
                  <c:pt idx="10778">
                    <c:v>Sedan</c:v>
                  </c:pt>
                  <c:pt idx="10779">
                    <c:v>Sedan</c:v>
                  </c:pt>
                  <c:pt idx="10780">
                    <c:v>Sedan</c:v>
                  </c:pt>
                  <c:pt idx="10781">
                    <c:v>Sedan</c:v>
                  </c:pt>
                  <c:pt idx="10782">
                    <c:v>Sedan</c:v>
                  </c:pt>
                  <c:pt idx="10783">
                    <c:v>Sedan</c:v>
                  </c:pt>
                  <c:pt idx="10784">
                    <c:v>Sedan</c:v>
                  </c:pt>
                  <c:pt idx="10785">
                    <c:v>Sedan</c:v>
                  </c:pt>
                  <c:pt idx="10786">
                    <c:v>Sedan</c:v>
                  </c:pt>
                  <c:pt idx="10787">
                    <c:v>Sedan</c:v>
                  </c:pt>
                  <c:pt idx="10788">
                    <c:v>Sedan</c:v>
                  </c:pt>
                  <c:pt idx="10789">
                    <c:v>Sedan</c:v>
                  </c:pt>
                  <c:pt idx="10790">
                    <c:v>Sedan</c:v>
                  </c:pt>
                  <c:pt idx="10791">
                    <c:v>Sedan</c:v>
                  </c:pt>
                  <c:pt idx="10792">
                    <c:v>Coupe</c:v>
                  </c:pt>
                  <c:pt idx="10793">
                    <c:v>Coupe</c:v>
                  </c:pt>
                  <c:pt idx="10794">
                    <c:v>Convertible</c:v>
                  </c:pt>
                  <c:pt idx="10795">
                    <c:v>Coupe</c:v>
                  </c:pt>
                  <c:pt idx="10796">
                    <c:v>Coupe</c:v>
                  </c:pt>
                  <c:pt idx="10797">
                    <c:v>Convertible</c:v>
                  </c:pt>
                  <c:pt idx="10798">
                    <c:v>Convertible</c:v>
                  </c:pt>
                  <c:pt idx="10799">
                    <c:v>Coupe</c:v>
                  </c:pt>
                  <c:pt idx="10800">
                    <c:v>Convertible</c:v>
                  </c:pt>
                  <c:pt idx="10801">
                    <c:v>Coupe</c:v>
                  </c:pt>
                  <c:pt idx="10802">
                    <c:v>Coupe</c:v>
                  </c:pt>
                  <c:pt idx="10803">
                    <c:v>Coupe</c:v>
                  </c:pt>
                  <c:pt idx="10804">
                    <c:v>4dr SUV</c:v>
                  </c:pt>
                  <c:pt idx="10805">
                    <c:v>4dr SUV</c:v>
                  </c:pt>
                  <c:pt idx="10806">
                    <c:v>4dr SUV</c:v>
                  </c:pt>
                  <c:pt idx="10807">
                    <c:v>4dr SUV</c:v>
                  </c:pt>
                  <c:pt idx="10808">
                    <c:v>4dr SUV</c:v>
                  </c:pt>
                  <c:pt idx="10809">
                    <c:v>4dr SUV</c:v>
                  </c:pt>
                  <c:pt idx="10810">
                    <c:v>4dr SUV</c:v>
                  </c:pt>
                  <c:pt idx="10811">
                    <c:v>4dr SUV</c:v>
                  </c:pt>
                  <c:pt idx="10812">
                    <c:v>4dr SUV</c:v>
                  </c:pt>
                  <c:pt idx="10813">
                    <c:v>4dr SUV</c:v>
                  </c:pt>
                  <c:pt idx="10814">
                    <c:v>4dr SUV</c:v>
                  </c:pt>
                  <c:pt idx="10815">
                    <c:v>4dr SUV</c:v>
                  </c:pt>
                  <c:pt idx="10816">
                    <c:v>4dr SUV</c:v>
                  </c:pt>
                  <c:pt idx="10817">
                    <c:v>4dr SUV</c:v>
                  </c:pt>
                  <c:pt idx="10818">
                    <c:v>4dr SUV</c:v>
                  </c:pt>
                  <c:pt idx="10819">
                    <c:v>4dr SUV</c:v>
                  </c:pt>
                  <c:pt idx="10820">
                    <c:v>4dr SUV</c:v>
                  </c:pt>
                  <c:pt idx="10821">
                    <c:v>4dr SUV</c:v>
                  </c:pt>
                  <c:pt idx="10822">
                    <c:v>4dr SUV</c:v>
                  </c:pt>
                  <c:pt idx="10823">
                    <c:v>4dr SUV</c:v>
                  </c:pt>
                  <c:pt idx="10824">
                    <c:v>4dr SUV</c:v>
                  </c:pt>
                  <c:pt idx="10825">
                    <c:v>4dr SUV</c:v>
                  </c:pt>
                  <c:pt idx="10826">
                    <c:v>4dr SUV</c:v>
                  </c:pt>
                  <c:pt idx="10827">
                    <c:v>4dr SUV</c:v>
                  </c:pt>
                  <c:pt idx="10828">
                    <c:v>Extended Cab Pickup</c:v>
                  </c:pt>
                  <c:pt idx="10829">
                    <c:v>Regular Cab Pickup</c:v>
                  </c:pt>
                  <c:pt idx="10830">
                    <c:v>Crew Cab Pickup</c:v>
                  </c:pt>
                  <c:pt idx="10831">
                    <c:v>Extended Cab Pickup</c:v>
                  </c:pt>
                  <c:pt idx="10832">
                    <c:v>Crew Cab Pickup</c:v>
                  </c:pt>
                  <c:pt idx="10833">
                    <c:v>Crew Cab Pickup</c:v>
                  </c:pt>
                  <c:pt idx="10834">
                    <c:v>Extended Cab Pickup</c:v>
                  </c:pt>
                  <c:pt idx="10835">
                    <c:v>Extended Cab Pickup</c:v>
                  </c:pt>
                  <c:pt idx="10836">
                    <c:v>Crew Cab Pickup</c:v>
                  </c:pt>
                  <c:pt idx="10837">
                    <c:v>Extended Cab Pickup</c:v>
                  </c:pt>
                  <c:pt idx="10838">
                    <c:v>Extended Cab Pickup</c:v>
                  </c:pt>
                  <c:pt idx="10839">
                    <c:v>Extended Cab Pickup</c:v>
                  </c:pt>
                  <c:pt idx="10840">
                    <c:v>Extended Cab Pickup</c:v>
                  </c:pt>
                  <c:pt idx="10841">
                    <c:v>Extended Cab Pickup</c:v>
                  </c:pt>
                  <c:pt idx="10842">
                    <c:v>Crew Cab Pickup</c:v>
                  </c:pt>
                  <c:pt idx="10843">
                    <c:v>Extended Cab Pickup</c:v>
                  </c:pt>
                  <c:pt idx="10844">
                    <c:v>Crew Cab Pickup</c:v>
                  </c:pt>
                  <c:pt idx="10845">
                    <c:v>Crew Cab Pickup</c:v>
                  </c:pt>
                  <c:pt idx="10846">
                    <c:v>Crew Cab Pickup</c:v>
                  </c:pt>
                  <c:pt idx="10847">
                    <c:v>Crew Cab Pickup</c:v>
                  </c:pt>
                  <c:pt idx="10848">
                    <c:v>Extended Cab Pickup</c:v>
                  </c:pt>
                  <c:pt idx="10849">
                    <c:v>Crew Cab Pickup</c:v>
                  </c:pt>
                  <c:pt idx="10850">
                    <c:v>Regular Cab Pickup</c:v>
                  </c:pt>
                  <c:pt idx="10851">
                    <c:v>Extended Cab Pickup</c:v>
                  </c:pt>
                  <c:pt idx="10852">
                    <c:v>Crew Cab Pickup</c:v>
                  </c:pt>
                  <c:pt idx="10853">
                    <c:v>Extended Cab Pickup</c:v>
                  </c:pt>
                  <c:pt idx="10854">
                    <c:v>Extended Cab Pickup</c:v>
                  </c:pt>
                  <c:pt idx="10855">
                    <c:v>Extended Cab Pickup</c:v>
                  </c:pt>
                  <c:pt idx="10856">
                    <c:v>Crew Cab Pickup</c:v>
                  </c:pt>
                  <c:pt idx="10857">
                    <c:v>Crew Cab Pickup</c:v>
                  </c:pt>
                  <c:pt idx="10858">
                    <c:v>Extended Cab Pickup</c:v>
                  </c:pt>
                  <c:pt idx="10859">
                    <c:v>Extended Cab Pickup</c:v>
                  </c:pt>
                  <c:pt idx="10860">
                    <c:v>Crew Cab Pickup</c:v>
                  </c:pt>
                  <c:pt idx="10861">
                    <c:v>Crew Cab Pickup</c:v>
                  </c:pt>
                  <c:pt idx="10862">
                    <c:v>Extended Cab Pickup</c:v>
                  </c:pt>
                  <c:pt idx="10863">
                    <c:v>Extended Cab Pickup</c:v>
                  </c:pt>
                  <c:pt idx="10864">
                    <c:v>Crew Cab Pickup</c:v>
                  </c:pt>
                  <c:pt idx="10865">
                    <c:v>Extended Cab Pickup</c:v>
                  </c:pt>
                  <c:pt idx="10866">
                    <c:v>Regular Cab Pickup</c:v>
                  </c:pt>
                  <c:pt idx="10867">
                    <c:v>Extended Cab Pickup</c:v>
                  </c:pt>
                  <c:pt idx="10868">
                    <c:v>Extended Cab Pickup</c:v>
                  </c:pt>
                  <c:pt idx="10869">
                    <c:v>Extended Cab Pickup</c:v>
                  </c:pt>
                  <c:pt idx="10870">
                    <c:v>Extended Cab Pickup</c:v>
                  </c:pt>
                  <c:pt idx="10871">
                    <c:v>Crew Cab Pickup</c:v>
                  </c:pt>
                  <c:pt idx="10872">
                    <c:v>Extended Cab Pickup</c:v>
                  </c:pt>
                  <c:pt idx="10873">
                    <c:v>Extended Cab Pickup</c:v>
                  </c:pt>
                  <c:pt idx="10874">
                    <c:v>Crew Cab Pickup</c:v>
                  </c:pt>
                  <c:pt idx="10875">
                    <c:v>Crew Cab Pickup</c:v>
                  </c:pt>
                  <c:pt idx="10876">
                    <c:v>Crew Cab Pickup</c:v>
                  </c:pt>
                  <c:pt idx="10877">
                    <c:v>Crew Cab Pickup</c:v>
                  </c:pt>
                  <c:pt idx="10878">
                    <c:v>Extended Cab Pickup</c:v>
                  </c:pt>
                  <c:pt idx="10879">
                    <c:v>Extended Cab Pickup</c:v>
                  </c:pt>
                  <c:pt idx="10880">
                    <c:v>Crew Cab Pickup</c:v>
                  </c:pt>
                  <c:pt idx="10881">
                    <c:v>Extended Cab Pickup</c:v>
                  </c:pt>
                  <c:pt idx="10882">
                    <c:v>Extended Cab Pickup</c:v>
                  </c:pt>
                  <c:pt idx="10883">
                    <c:v>Crew Cab Pickup</c:v>
                  </c:pt>
                  <c:pt idx="10884">
                    <c:v>Crew Cab Pickup</c:v>
                  </c:pt>
                  <c:pt idx="10885">
                    <c:v>Crew Cab Pickup</c:v>
                  </c:pt>
                  <c:pt idx="10886">
                    <c:v>Crew Cab Pickup</c:v>
                  </c:pt>
                  <c:pt idx="10887">
                    <c:v>Crew Cab Pickup</c:v>
                  </c:pt>
                  <c:pt idx="10888">
                    <c:v>Extended Cab Pickup</c:v>
                  </c:pt>
                  <c:pt idx="10889">
                    <c:v>Regular Cab Pickup</c:v>
                  </c:pt>
                  <c:pt idx="10890">
                    <c:v>Crew Cab Pickup</c:v>
                  </c:pt>
                  <c:pt idx="10891">
                    <c:v>Extended Cab Pickup</c:v>
                  </c:pt>
                  <c:pt idx="10892">
                    <c:v>Crew Cab Pickup</c:v>
                  </c:pt>
                  <c:pt idx="10893">
                    <c:v>Crew Cab Pickup</c:v>
                  </c:pt>
                  <c:pt idx="10894">
                    <c:v>Extended Cab Pickup</c:v>
                  </c:pt>
                  <c:pt idx="10895">
                    <c:v>Extended Cab Pickup</c:v>
                  </c:pt>
                  <c:pt idx="10896">
                    <c:v>Regular Cab Pickup</c:v>
                  </c:pt>
                  <c:pt idx="10897">
                    <c:v>Extended Cab Pickup</c:v>
                  </c:pt>
                  <c:pt idx="10898">
                    <c:v>Extended Cab Pickup</c:v>
                  </c:pt>
                  <c:pt idx="10899">
                    <c:v>Extended Cab Pickup</c:v>
                  </c:pt>
                  <c:pt idx="10900">
                    <c:v>Extended Cab Pickup</c:v>
                  </c:pt>
                  <c:pt idx="10901">
                    <c:v>Regular Cab Pickup</c:v>
                  </c:pt>
                  <c:pt idx="10902">
                    <c:v>Extended Cab Pickup</c:v>
                  </c:pt>
                  <c:pt idx="10903">
                    <c:v>Extended Cab Pickup</c:v>
                  </c:pt>
                  <c:pt idx="10904">
                    <c:v>Crew Cab Pickup</c:v>
                  </c:pt>
                  <c:pt idx="10905">
                    <c:v>Crew Cab Pickup</c:v>
                  </c:pt>
                  <c:pt idx="10906">
                    <c:v>Extended Cab Pickup</c:v>
                  </c:pt>
                  <c:pt idx="10907">
                    <c:v>Crew Cab Pickup</c:v>
                  </c:pt>
                  <c:pt idx="10908">
                    <c:v>Crew Cab Pickup</c:v>
                  </c:pt>
                  <c:pt idx="10909">
                    <c:v>Extended Cab Pickup</c:v>
                  </c:pt>
                  <c:pt idx="10910">
                    <c:v>Extended Cab Pickup</c:v>
                  </c:pt>
                  <c:pt idx="10911">
                    <c:v>Crew Cab Pickup</c:v>
                  </c:pt>
                  <c:pt idx="10912">
                    <c:v>Extended Cab Pickup</c:v>
                  </c:pt>
                  <c:pt idx="10913">
                    <c:v>Extended Cab Pickup</c:v>
                  </c:pt>
                  <c:pt idx="10914">
                    <c:v>Regular Cab Pickup</c:v>
                  </c:pt>
                  <c:pt idx="10915">
                    <c:v>Extended Cab Pickup</c:v>
                  </c:pt>
                  <c:pt idx="10916">
                    <c:v>Extended Cab Pickup</c:v>
                  </c:pt>
                  <c:pt idx="10917">
                    <c:v>Crew Cab Pickup</c:v>
                  </c:pt>
                  <c:pt idx="10918">
                    <c:v>Regular Cab Pickup</c:v>
                  </c:pt>
                  <c:pt idx="10919">
                    <c:v>Crew Cab Pickup</c:v>
                  </c:pt>
                  <c:pt idx="10920">
                    <c:v>Crew Cab Pickup</c:v>
                  </c:pt>
                  <c:pt idx="10921">
                    <c:v>Extended Cab Pickup</c:v>
                  </c:pt>
                  <c:pt idx="10922">
                    <c:v>Extended Cab Pickup</c:v>
                  </c:pt>
                  <c:pt idx="10923">
                    <c:v>Crew Cab Pickup</c:v>
                  </c:pt>
                  <c:pt idx="10924">
                    <c:v>Extended Cab Pickup</c:v>
                  </c:pt>
                  <c:pt idx="10925">
                    <c:v>Crew Cab Pickup</c:v>
                  </c:pt>
                  <c:pt idx="10926">
                    <c:v>Crew Cab Pickup</c:v>
                  </c:pt>
                  <c:pt idx="10927">
                    <c:v>Extended Cab Pickup</c:v>
                  </c:pt>
                  <c:pt idx="10928">
                    <c:v>Extended Cab Pickup</c:v>
                  </c:pt>
                  <c:pt idx="10929">
                    <c:v>Crew Cab Pickup</c:v>
                  </c:pt>
                  <c:pt idx="10930">
                    <c:v>Regular Cab Pickup</c:v>
                  </c:pt>
                  <c:pt idx="10931">
                    <c:v>Crew Cab Pickup</c:v>
                  </c:pt>
                  <c:pt idx="10932">
                    <c:v>Extended Cab Pickup</c:v>
                  </c:pt>
                  <c:pt idx="10933">
                    <c:v>Crew Cab Pickup</c:v>
                  </c:pt>
                  <c:pt idx="10934">
                    <c:v>Extended Cab Pickup</c:v>
                  </c:pt>
                  <c:pt idx="10935">
                    <c:v>Crew Cab Pickup</c:v>
                  </c:pt>
                  <c:pt idx="10936">
                    <c:v>Crew Cab Pickup</c:v>
                  </c:pt>
                  <c:pt idx="10937">
                    <c:v>Regular Cab Pickup</c:v>
                  </c:pt>
                  <c:pt idx="10938">
                    <c:v>Extended Cab Pickup</c:v>
                  </c:pt>
                  <c:pt idx="10939">
                    <c:v>Crew Cab Pickup</c:v>
                  </c:pt>
                  <c:pt idx="10940">
                    <c:v>Extended Cab Pickup</c:v>
                  </c:pt>
                  <c:pt idx="10941">
                    <c:v>Extended Cab Pickup</c:v>
                  </c:pt>
                  <c:pt idx="10942">
                    <c:v>Extended Cab Pickup</c:v>
                  </c:pt>
                  <c:pt idx="10943">
                    <c:v>Extended Cab Pickup</c:v>
                  </c:pt>
                  <c:pt idx="10944">
                    <c:v>Extended Cab Pickup</c:v>
                  </c:pt>
                  <c:pt idx="10945">
                    <c:v>Extended Cab Pickup</c:v>
                  </c:pt>
                  <c:pt idx="10946">
                    <c:v>Extended Cab Pickup</c:v>
                  </c:pt>
                  <c:pt idx="10947">
                    <c:v>Crew Cab Pickup</c:v>
                  </c:pt>
                  <c:pt idx="10948">
                    <c:v>Crew Cab Pickup</c:v>
                  </c:pt>
                  <c:pt idx="10949">
                    <c:v>Crew Cab Pickup</c:v>
                  </c:pt>
                  <c:pt idx="10950">
                    <c:v>Extended Cab Pickup</c:v>
                  </c:pt>
                  <c:pt idx="10951">
                    <c:v>Extended Cab Pickup</c:v>
                  </c:pt>
                  <c:pt idx="10952">
                    <c:v>Crew Cab Pickup</c:v>
                  </c:pt>
                  <c:pt idx="10953">
                    <c:v>Extended Cab Pickup</c:v>
                  </c:pt>
                  <c:pt idx="10954">
                    <c:v>Extended Cab Pickup</c:v>
                  </c:pt>
                  <c:pt idx="10955">
                    <c:v>Extended Cab Pickup</c:v>
                  </c:pt>
                  <c:pt idx="10956">
                    <c:v>Extended Cab Pickup</c:v>
                  </c:pt>
                  <c:pt idx="10957">
                    <c:v>Extended Cab Pickup</c:v>
                  </c:pt>
                  <c:pt idx="10958">
                    <c:v>Crew Cab Pickup</c:v>
                  </c:pt>
                  <c:pt idx="10959">
                    <c:v>Extended Cab Pickup</c:v>
                  </c:pt>
                  <c:pt idx="10960">
                    <c:v>Extended Cab Pickup</c:v>
                  </c:pt>
                  <c:pt idx="10961">
                    <c:v>Extended Cab Pickup</c:v>
                  </c:pt>
                  <c:pt idx="10962">
                    <c:v>Crew Cab Pickup</c:v>
                  </c:pt>
                  <c:pt idx="10963">
                    <c:v>Crew Cab Pickup</c:v>
                  </c:pt>
                  <c:pt idx="10964">
                    <c:v>Regular Cab Pickup</c:v>
                  </c:pt>
                  <c:pt idx="10965">
                    <c:v>Crew Cab Pickup</c:v>
                  </c:pt>
                  <c:pt idx="10966">
                    <c:v>Extended Cab Pickup</c:v>
                  </c:pt>
                  <c:pt idx="10967">
                    <c:v>Crew Cab Pickup</c:v>
                  </c:pt>
                  <c:pt idx="10968">
                    <c:v>2dr SUV</c:v>
                  </c:pt>
                  <c:pt idx="10969">
                    <c:v>2dr SUV</c:v>
                  </c:pt>
                  <c:pt idx="10970">
                    <c:v>Passenger Minivan</c:v>
                  </c:pt>
                  <c:pt idx="10971">
                    <c:v>Passenger Minivan</c:v>
                  </c:pt>
                  <c:pt idx="10972">
                    <c:v>Passenger Minivan</c:v>
                  </c:pt>
                  <c:pt idx="10973">
                    <c:v>Passenger Minivan</c:v>
                  </c:pt>
                  <c:pt idx="10974">
                    <c:v>Passenger Minivan</c:v>
                  </c:pt>
                  <c:pt idx="10975">
                    <c:v>Passenger Minivan</c:v>
                  </c:pt>
                  <c:pt idx="10976">
                    <c:v>Cargo Minivan</c:v>
                  </c:pt>
                  <c:pt idx="10977">
                    <c:v>Passenger Minivan</c:v>
                  </c:pt>
                  <c:pt idx="10978">
                    <c:v>Passenger Minivan</c:v>
                  </c:pt>
                  <c:pt idx="10979">
                    <c:v>Passenger Minivan</c:v>
                  </c:pt>
                  <c:pt idx="10980">
                    <c:v>Cargo Minivan</c:v>
                  </c:pt>
                  <c:pt idx="10981">
                    <c:v>Passenger Minivan</c:v>
                  </c:pt>
                  <c:pt idx="10982">
                    <c:v>Passenger Minivan</c:v>
                  </c:pt>
                  <c:pt idx="10983">
                    <c:v>Passenger Minivan</c:v>
                  </c:pt>
                  <c:pt idx="10984">
                    <c:v>Passenger Minivan</c:v>
                  </c:pt>
                  <c:pt idx="10985">
                    <c:v>Passenger Minivan</c:v>
                  </c:pt>
                  <c:pt idx="10986">
                    <c:v>Passenger Minivan</c:v>
                  </c:pt>
                  <c:pt idx="10987">
                    <c:v>Passenger Minivan</c:v>
                  </c:pt>
                  <c:pt idx="10988">
                    <c:v>Passenger Minivan</c:v>
                  </c:pt>
                  <c:pt idx="10989">
                    <c:v>Passenger Minivan</c:v>
                  </c:pt>
                  <c:pt idx="10990">
                    <c:v>Cargo Minivan</c:v>
                  </c:pt>
                  <c:pt idx="10991">
                    <c:v>Passenger Minivan</c:v>
                  </c:pt>
                  <c:pt idx="10992">
                    <c:v>Passenger Minivan</c:v>
                  </c:pt>
                  <c:pt idx="10993">
                    <c:v>Coupe</c:v>
                  </c:pt>
                  <c:pt idx="10994">
                    <c:v>Coupe</c:v>
                  </c:pt>
                  <c:pt idx="10995">
                    <c:v>Coupe</c:v>
                  </c:pt>
                  <c:pt idx="10996">
                    <c:v>Coupe</c:v>
                  </c:pt>
                  <c:pt idx="10997">
                    <c:v>Coupe</c:v>
                  </c:pt>
                  <c:pt idx="10998">
                    <c:v>Convertible</c:v>
                  </c:pt>
                  <c:pt idx="10999">
                    <c:v>Coupe</c:v>
                  </c:pt>
                  <c:pt idx="11000">
                    <c:v>Coupe</c:v>
                  </c:pt>
                  <c:pt idx="11001">
                    <c:v>Coupe</c:v>
                  </c:pt>
                  <c:pt idx="11002">
                    <c:v>Coupe</c:v>
                  </c:pt>
                  <c:pt idx="11003">
                    <c:v>Coupe</c:v>
                  </c:pt>
                  <c:pt idx="11004">
                    <c:v>Coupe</c:v>
                  </c:pt>
                  <c:pt idx="11005">
                    <c:v>Coupe</c:v>
                  </c:pt>
                  <c:pt idx="11006">
                    <c:v>Wagon</c:v>
                  </c:pt>
                  <c:pt idx="11007">
                    <c:v>Wagon</c:v>
                  </c:pt>
                  <c:pt idx="11008">
                    <c:v>Wagon</c:v>
                  </c:pt>
                  <c:pt idx="11009">
                    <c:v>Wagon</c:v>
                  </c:pt>
                  <c:pt idx="11010">
                    <c:v>Wagon</c:v>
                  </c:pt>
                  <c:pt idx="11011">
                    <c:v>Wagon</c:v>
                  </c:pt>
                  <c:pt idx="11012">
                    <c:v>Wagon</c:v>
                  </c:pt>
                  <c:pt idx="11013">
                    <c:v>Wagon</c:v>
                  </c:pt>
                  <c:pt idx="11014">
                    <c:v>Wagon</c:v>
                  </c:pt>
                  <c:pt idx="11015">
                    <c:v>Wagon</c:v>
                  </c:pt>
                  <c:pt idx="11016">
                    <c:v>Wagon</c:v>
                  </c:pt>
                  <c:pt idx="11017">
                    <c:v>Wagon</c:v>
                  </c:pt>
                  <c:pt idx="11018">
                    <c:v>Wagon</c:v>
                  </c:pt>
                  <c:pt idx="11019">
                    <c:v>Wagon</c:v>
                  </c:pt>
                  <c:pt idx="11020">
                    <c:v>Wagon</c:v>
                  </c:pt>
                  <c:pt idx="11021">
                    <c:v>Wagon</c:v>
                  </c:pt>
                  <c:pt idx="11022">
                    <c:v>Wagon</c:v>
                  </c:pt>
                  <c:pt idx="11023">
                    <c:v>Wagon</c:v>
                  </c:pt>
                  <c:pt idx="11024">
                    <c:v>Wagon</c:v>
                  </c:pt>
                  <c:pt idx="11025">
                    <c:v>Wagon</c:v>
                  </c:pt>
                  <c:pt idx="11026">
                    <c:v>Wagon</c:v>
                  </c:pt>
                  <c:pt idx="11027">
                    <c:v>Wagon</c:v>
                  </c:pt>
                  <c:pt idx="11028">
                    <c:v>Wagon</c:v>
                  </c:pt>
                  <c:pt idx="11029">
                    <c:v>Wagon</c:v>
                  </c:pt>
                  <c:pt idx="11030">
                    <c:v>Wagon</c:v>
                  </c:pt>
                  <c:pt idx="11031">
                    <c:v>Wagon</c:v>
                  </c:pt>
                  <c:pt idx="11032">
                    <c:v>Wagon</c:v>
                  </c:pt>
                  <c:pt idx="11033">
                    <c:v>Wagon</c:v>
                  </c:pt>
                  <c:pt idx="11034">
                    <c:v>Wagon</c:v>
                  </c:pt>
                  <c:pt idx="11035">
                    <c:v>Wagon</c:v>
                  </c:pt>
                  <c:pt idx="11036">
                    <c:v>Wagon</c:v>
                  </c:pt>
                  <c:pt idx="11037">
                    <c:v>Wagon</c:v>
                  </c:pt>
                  <c:pt idx="11038">
                    <c:v>Wagon</c:v>
                  </c:pt>
                  <c:pt idx="11039">
                    <c:v>Wagon</c:v>
                  </c:pt>
                  <c:pt idx="11040">
                    <c:v>Wagon</c:v>
                  </c:pt>
                  <c:pt idx="11041">
                    <c:v>Wagon</c:v>
                  </c:pt>
                  <c:pt idx="11042">
                    <c:v>Wagon</c:v>
                  </c:pt>
                  <c:pt idx="11043">
                    <c:v>Wagon</c:v>
                  </c:pt>
                  <c:pt idx="11044">
                    <c:v>Wagon</c:v>
                  </c:pt>
                  <c:pt idx="11045">
                    <c:v>Wagon</c:v>
                  </c:pt>
                  <c:pt idx="11046">
                    <c:v>Wagon</c:v>
                  </c:pt>
                  <c:pt idx="11047">
                    <c:v>Convertible</c:v>
                  </c:pt>
                  <c:pt idx="11048">
                    <c:v>Convertible</c:v>
                  </c:pt>
                  <c:pt idx="11049">
                    <c:v>Coupe</c:v>
                  </c:pt>
                  <c:pt idx="11050">
                    <c:v>Coupe</c:v>
                  </c:pt>
                  <c:pt idx="11051">
                    <c:v>Coupe</c:v>
                  </c:pt>
                  <c:pt idx="11052">
                    <c:v>Convertible</c:v>
                  </c:pt>
                  <c:pt idx="11053">
                    <c:v>Coupe</c:v>
                  </c:pt>
                  <c:pt idx="11054">
                    <c:v>Convertible</c:v>
                  </c:pt>
                  <c:pt idx="11055">
                    <c:v>Convertible</c:v>
                  </c:pt>
                  <c:pt idx="11056">
                    <c:v>Coupe</c:v>
                  </c:pt>
                  <c:pt idx="11057">
                    <c:v>Coupe</c:v>
                  </c:pt>
                  <c:pt idx="11058">
                    <c:v>Coupe</c:v>
                  </c:pt>
                  <c:pt idx="11059">
                    <c:v>Coupe</c:v>
                  </c:pt>
                  <c:pt idx="11060">
                    <c:v>Convertible</c:v>
                  </c:pt>
                  <c:pt idx="11061">
                    <c:v>Coupe</c:v>
                  </c:pt>
                  <c:pt idx="11062">
                    <c:v>Convertible</c:v>
                  </c:pt>
                  <c:pt idx="11063">
                    <c:v>Coupe</c:v>
                  </c:pt>
                  <c:pt idx="11064">
                    <c:v>Convertible</c:v>
                  </c:pt>
                  <c:pt idx="11065">
                    <c:v>Convertible</c:v>
                  </c:pt>
                  <c:pt idx="11066">
                    <c:v>Convertible</c:v>
                  </c:pt>
                  <c:pt idx="11067">
                    <c:v>Convertible</c:v>
                  </c:pt>
                  <c:pt idx="11068">
                    <c:v>Coupe</c:v>
                  </c:pt>
                  <c:pt idx="11069">
                    <c:v>Coupe</c:v>
                  </c:pt>
                  <c:pt idx="11070">
                    <c:v>Coupe</c:v>
                  </c:pt>
                  <c:pt idx="11071">
                    <c:v>Convertible</c:v>
                  </c:pt>
                  <c:pt idx="11072">
                    <c:v>Convertible</c:v>
                  </c:pt>
                  <c:pt idx="11073">
                    <c:v>Convertible</c:v>
                  </c:pt>
                  <c:pt idx="11074">
                    <c:v>Convertible</c:v>
                  </c:pt>
                  <c:pt idx="11075">
                    <c:v>Coupe</c:v>
                  </c:pt>
                  <c:pt idx="11076">
                    <c:v>Coupe</c:v>
                  </c:pt>
                  <c:pt idx="11077">
                    <c:v>Coupe</c:v>
                  </c:pt>
                  <c:pt idx="11078">
                    <c:v>Convertible</c:v>
                  </c:pt>
                  <c:pt idx="11079">
                    <c:v>Sedan</c:v>
                  </c:pt>
                  <c:pt idx="11080">
                    <c:v>Sedan</c:v>
                  </c:pt>
                  <c:pt idx="11081">
                    <c:v>Sedan</c:v>
                  </c:pt>
                  <c:pt idx="11082">
                    <c:v>Wagon</c:v>
                  </c:pt>
                  <c:pt idx="11083">
                    <c:v>Passenger Minivan</c:v>
                  </c:pt>
                  <c:pt idx="11084">
                    <c:v>Passenger Minivan</c:v>
                  </c:pt>
                  <c:pt idx="11085">
                    <c:v>Passenger Minivan</c:v>
                  </c:pt>
                  <c:pt idx="11086">
                    <c:v>Passenger Minivan</c:v>
                  </c:pt>
                  <c:pt idx="11087">
                    <c:v>Passenger Minivan</c:v>
                  </c:pt>
                  <c:pt idx="11088">
                    <c:v>Passenger Minivan</c:v>
                  </c:pt>
                  <c:pt idx="11089">
                    <c:v>Passenger Minivan</c:v>
                  </c:pt>
                  <c:pt idx="11090">
                    <c:v>Passenger Minivan</c:v>
                  </c:pt>
                  <c:pt idx="11091">
                    <c:v>Passenger Minivan</c:v>
                  </c:pt>
                  <c:pt idx="11092">
                    <c:v>Passenger Minivan</c:v>
                  </c:pt>
                  <c:pt idx="11093">
                    <c:v>Passenger Minivan</c:v>
                  </c:pt>
                  <c:pt idx="11094">
                    <c:v>Cargo Van</c:v>
                  </c:pt>
                  <c:pt idx="11095">
                    <c:v>Cargo Van</c:v>
                  </c:pt>
                  <c:pt idx="11096">
                    <c:v>Cargo Van</c:v>
                  </c:pt>
                  <c:pt idx="11097">
                    <c:v>Cargo Van</c:v>
                  </c:pt>
                  <c:pt idx="11098">
                    <c:v>Cargo Van</c:v>
                  </c:pt>
                  <c:pt idx="11099">
                    <c:v>Cargo Van</c:v>
                  </c:pt>
                  <c:pt idx="11100">
                    <c:v>Cargo Van</c:v>
                  </c:pt>
                  <c:pt idx="11101">
                    <c:v>Cargo Van</c:v>
                  </c:pt>
                  <c:pt idx="11102">
                    <c:v>Cargo Van</c:v>
                  </c:pt>
                  <c:pt idx="11103">
                    <c:v>Cargo Van</c:v>
                  </c:pt>
                  <c:pt idx="11104">
                    <c:v>Cargo Van</c:v>
                  </c:pt>
                  <c:pt idx="11105">
                    <c:v>Passenger Minivan</c:v>
                  </c:pt>
                  <c:pt idx="11106">
                    <c:v>Passenger Minivan</c:v>
                  </c:pt>
                  <c:pt idx="11107">
                    <c:v>Convertible</c:v>
                  </c:pt>
                  <c:pt idx="11108">
                    <c:v>Coupe</c:v>
                  </c:pt>
                  <c:pt idx="11109">
                    <c:v>Convertible</c:v>
                  </c:pt>
                  <c:pt idx="11110">
                    <c:v>Coupe</c:v>
                  </c:pt>
                  <c:pt idx="11111">
                    <c:v>Coupe</c:v>
                  </c:pt>
                  <c:pt idx="11112">
                    <c:v>Convertible</c:v>
                  </c:pt>
                  <c:pt idx="11113">
                    <c:v>Coupe</c:v>
                  </c:pt>
                  <c:pt idx="11114">
                    <c:v>Convertible</c:v>
                  </c:pt>
                  <c:pt idx="11115">
                    <c:v>Passenger Minivan</c:v>
                  </c:pt>
                  <c:pt idx="11116">
                    <c:v>Cargo Minivan</c:v>
                  </c:pt>
                  <c:pt idx="11117">
                    <c:v>2dr Hatchback</c:v>
                  </c:pt>
                  <c:pt idx="11118">
                    <c:v>2dr Hatchback</c:v>
                  </c:pt>
                  <c:pt idx="11119">
                    <c:v>2dr Hatchback</c:v>
                  </c:pt>
                  <c:pt idx="11120">
                    <c:v>2dr Hatchback</c:v>
                  </c:pt>
                  <c:pt idx="11121">
                    <c:v>2dr Hatchback</c:v>
                  </c:pt>
                  <c:pt idx="11122">
                    <c:v>2dr Hatchback</c:v>
                  </c:pt>
                  <c:pt idx="11123">
                    <c:v>2dr Hatchback</c:v>
                  </c:pt>
                  <c:pt idx="11124">
                    <c:v>2dr Hatchback</c:v>
                  </c:pt>
                  <c:pt idx="11125">
                    <c:v>2dr Hatchback</c:v>
                  </c:pt>
                  <c:pt idx="11126">
                    <c:v>2dr Hatchback</c:v>
                  </c:pt>
                  <c:pt idx="11127">
                    <c:v>2dr Hatchback</c:v>
                  </c:pt>
                  <c:pt idx="11128">
                    <c:v>2dr Hatchback</c:v>
                  </c:pt>
                  <c:pt idx="11129">
                    <c:v>2dr Hatchback</c:v>
                  </c:pt>
                  <c:pt idx="11130">
                    <c:v>2dr Hatchback</c:v>
                  </c:pt>
                  <c:pt idx="11131">
                    <c:v>2dr Hatchback</c:v>
                  </c:pt>
                  <c:pt idx="11132">
                    <c:v>2dr Hatchback</c:v>
                  </c:pt>
                  <c:pt idx="11133">
                    <c:v>2dr Hatchback</c:v>
                  </c:pt>
                  <c:pt idx="11134">
                    <c:v>2dr Hatchback</c:v>
                  </c:pt>
                  <c:pt idx="11135">
                    <c:v>2dr Hatchback</c:v>
                  </c:pt>
                  <c:pt idx="11136">
                    <c:v>2dr Hatchback</c:v>
                  </c:pt>
                  <c:pt idx="11137">
                    <c:v>2dr Hatchback</c:v>
                  </c:pt>
                  <c:pt idx="11138">
                    <c:v>2dr Hatchback</c:v>
                  </c:pt>
                  <c:pt idx="11139">
                    <c:v>2dr Hatchback</c:v>
                  </c:pt>
                  <c:pt idx="11140">
                    <c:v>2dr Hatchback</c:v>
                  </c:pt>
                  <c:pt idx="11141">
                    <c:v>2dr Hatchback</c:v>
                  </c:pt>
                  <c:pt idx="11142">
                    <c:v>2dr Hatchback</c:v>
                  </c:pt>
                  <c:pt idx="11143">
                    <c:v>2dr Hatchback</c:v>
                  </c:pt>
                  <c:pt idx="11144">
                    <c:v>2dr Hatchback</c:v>
                  </c:pt>
                  <c:pt idx="11145">
                    <c:v>2dr Hatchback</c:v>
                  </c:pt>
                  <c:pt idx="11146">
                    <c:v>2dr Hatchback</c:v>
                  </c:pt>
                  <c:pt idx="11147">
                    <c:v>Passenger Minivan</c:v>
                  </c:pt>
                  <c:pt idx="11148">
                    <c:v>Passenger Minivan</c:v>
                  </c:pt>
                  <c:pt idx="11149">
                    <c:v>Passenger Minivan</c:v>
                  </c:pt>
                  <c:pt idx="11150">
                    <c:v>Passenger Minivan</c:v>
                  </c:pt>
                  <c:pt idx="11151">
                    <c:v>Cargo Minivan</c:v>
                  </c:pt>
                  <c:pt idx="11152">
                    <c:v>Passenger Minivan</c:v>
                  </c:pt>
                  <c:pt idx="11153">
                    <c:v>Passenger Minivan</c:v>
                  </c:pt>
                  <c:pt idx="11154">
                    <c:v>Passenger Minivan</c:v>
                  </c:pt>
                  <c:pt idx="11155">
                    <c:v>Passenger Minivan</c:v>
                  </c:pt>
                  <c:pt idx="11156">
                    <c:v>Passenger Minivan</c:v>
                  </c:pt>
                  <c:pt idx="11157">
                    <c:v>Passenger Minivan</c:v>
                  </c:pt>
                  <c:pt idx="11158">
                    <c:v>Passenger Minivan</c:v>
                  </c:pt>
                  <c:pt idx="11159">
                    <c:v>Passenger Minivan</c:v>
                  </c:pt>
                  <c:pt idx="11160">
                    <c:v>Passenger Minivan</c:v>
                  </c:pt>
                  <c:pt idx="11161">
                    <c:v>Passenger Minivan</c:v>
                  </c:pt>
                  <c:pt idx="11162">
                    <c:v>Cargo Minivan</c:v>
                  </c:pt>
                  <c:pt idx="11163">
                    <c:v>Passenger Minivan</c:v>
                  </c:pt>
                  <c:pt idx="11164">
                    <c:v>Passenger Minivan</c:v>
                  </c:pt>
                  <c:pt idx="11165">
                    <c:v>Passenger Minivan</c:v>
                  </c:pt>
                  <c:pt idx="11166">
                    <c:v>Cargo Minivan</c:v>
                  </c:pt>
                  <c:pt idx="11167">
                    <c:v>Passenger Minivan</c:v>
                  </c:pt>
                  <c:pt idx="11168">
                    <c:v>Passenger Minivan</c:v>
                  </c:pt>
                  <c:pt idx="11169">
                    <c:v>Wagon</c:v>
                  </c:pt>
                  <c:pt idx="11170">
                    <c:v>Wagon</c:v>
                  </c:pt>
                  <c:pt idx="11171">
                    <c:v>Wagon</c:v>
                  </c:pt>
                  <c:pt idx="11172">
                    <c:v>Wagon</c:v>
                  </c:pt>
                  <c:pt idx="11173">
                    <c:v>Wagon</c:v>
                  </c:pt>
                  <c:pt idx="11174">
                    <c:v>Wagon</c:v>
                  </c:pt>
                  <c:pt idx="11175">
                    <c:v>Wagon</c:v>
                  </c:pt>
                  <c:pt idx="11176">
                    <c:v>Wagon</c:v>
                  </c:pt>
                  <c:pt idx="11177">
                    <c:v>Wagon</c:v>
                  </c:pt>
                  <c:pt idx="11178">
                    <c:v>Wagon</c:v>
                  </c:pt>
                  <c:pt idx="11179">
                    <c:v>Wagon</c:v>
                  </c:pt>
                  <c:pt idx="11180">
                    <c:v>Wagon</c:v>
                  </c:pt>
                  <c:pt idx="11181">
                    <c:v>Wagon</c:v>
                  </c:pt>
                  <c:pt idx="11182">
                    <c:v>Wagon</c:v>
                  </c:pt>
                  <c:pt idx="11183">
                    <c:v>Wagon</c:v>
                  </c:pt>
                  <c:pt idx="11184">
                    <c:v>Wagon</c:v>
                  </c:pt>
                  <c:pt idx="11185">
                    <c:v>Wagon</c:v>
                  </c:pt>
                  <c:pt idx="11186">
                    <c:v>Wagon</c:v>
                  </c:pt>
                  <c:pt idx="11187">
                    <c:v>Wagon</c:v>
                  </c:pt>
                  <c:pt idx="11188">
                    <c:v>Wagon</c:v>
                  </c:pt>
                  <c:pt idx="11189">
                    <c:v>Wagon</c:v>
                  </c:pt>
                  <c:pt idx="11190">
                    <c:v>Wagon</c:v>
                  </c:pt>
                  <c:pt idx="11191">
                    <c:v>Wagon</c:v>
                  </c:pt>
                  <c:pt idx="11192">
                    <c:v>Wagon</c:v>
                  </c:pt>
                  <c:pt idx="11193">
                    <c:v>Wagon</c:v>
                  </c:pt>
                  <c:pt idx="11194">
                    <c:v>Wagon</c:v>
                  </c:pt>
                  <c:pt idx="11195">
                    <c:v>Wagon</c:v>
                  </c:pt>
                  <c:pt idx="11196">
                    <c:v>4dr SUV</c:v>
                  </c:pt>
                  <c:pt idx="11197">
                    <c:v>4dr SUV</c:v>
                  </c:pt>
                  <c:pt idx="11198">
                    <c:v>4dr SUV</c:v>
                  </c:pt>
                  <c:pt idx="11199">
                    <c:v>4dr SUV</c:v>
                  </c:pt>
                  <c:pt idx="11200">
                    <c:v>4dr SUV</c:v>
                  </c:pt>
                  <c:pt idx="11201">
                    <c:v>4dr SUV</c:v>
                  </c:pt>
                  <c:pt idx="11202">
                    <c:v>4dr SUV</c:v>
                  </c:pt>
                  <c:pt idx="11203">
                    <c:v>4dr SUV</c:v>
                  </c:pt>
                  <c:pt idx="11204">
                    <c:v>4dr SUV</c:v>
                  </c:pt>
                  <c:pt idx="11205">
                    <c:v>4dr SUV</c:v>
                  </c:pt>
                  <c:pt idx="11206">
                    <c:v>4dr SUV</c:v>
                  </c:pt>
                  <c:pt idx="11207">
                    <c:v>4dr SUV</c:v>
                  </c:pt>
                  <c:pt idx="11208">
                    <c:v>Sedan</c:v>
                  </c:pt>
                  <c:pt idx="11209">
                    <c:v>Sedan</c:v>
                  </c:pt>
                  <c:pt idx="11210">
                    <c:v>Sedan</c:v>
                  </c:pt>
                  <c:pt idx="11211">
                    <c:v>Sedan</c:v>
                  </c:pt>
                  <c:pt idx="11212">
                    <c:v>Sedan</c:v>
                  </c:pt>
                  <c:pt idx="11213">
                    <c:v>Sedan</c:v>
                  </c:pt>
                  <c:pt idx="11214">
                    <c:v>Sedan</c:v>
                  </c:pt>
                  <c:pt idx="11215">
                    <c:v>Sedan</c:v>
                  </c:pt>
                  <c:pt idx="11216">
                    <c:v>Sedan</c:v>
                  </c:pt>
                  <c:pt idx="11217">
                    <c:v>Sedan</c:v>
                  </c:pt>
                  <c:pt idx="11218">
                    <c:v>Sedan</c:v>
                  </c:pt>
                  <c:pt idx="11219">
                    <c:v>Sedan</c:v>
                  </c:pt>
                  <c:pt idx="11220">
                    <c:v>Sedan</c:v>
                  </c:pt>
                  <c:pt idx="11221">
                    <c:v>Sedan</c:v>
                  </c:pt>
                  <c:pt idx="11222">
                    <c:v>Sedan</c:v>
                  </c:pt>
                  <c:pt idx="11223">
                    <c:v>Sedan</c:v>
                  </c:pt>
                  <c:pt idx="11224">
                    <c:v>Sedan</c:v>
                  </c:pt>
                  <c:pt idx="11225">
                    <c:v>Sedan</c:v>
                  </c:pt>
                  <c:pt idx="11226">
                    <c:v>Sedan</c:v>
                  </c:pt>
                  <c:pt idx="11227">
                    <c:v>Sedan</c:v>
                  </c:pt>
                  <c:pt idx="11228">
                    <c:v>4dr Hatchback</c:v>
                  </c:pt>
                  <c:pt idx="11229">
                    <c:v>4dr Hatchback</c:v>
                  </c:pt>
                  <c:pt idx="11230">
                    <c:v>4dr Hatchback</c:v>
                  </c:pt>
                  <c:pt idx="11231">
                    <c:v>4dr Hatchback</c:v>
                  </c:pt>
                  <c:pt idx="11232">
                    <c:v>4dr Hatchback</c:v>
                  </c:pt>
                  <c:pt idx="11233">
                    <c:v>4dr Hatchback</c:v>
                  </c:pt>
                  <c:pt idx="11234">
                    <c:v>4dr Hatchback</c:v>
                  </c:pt>
                  <c:pt idx="11235">
                    <c:v>4dr Hatchback</c:v>
                  </c:pt>
                  <c:pt idx="11236">
                    <c:v>4dr Hatchback</c:v>
                  </c:pt>
                  <c:pt idx="11237">
                    <c:v>4dr Hatchback</c:v>
                  </c:pt>
                  <c:pt idx="11238">
                    <c:v>4dr Hatchback</c:v>
                  </c:pt>
                  <c:pt idx="11239">
                    <c:v>4dr Hatchback</c:v>
                  </c:pt>
                  <c:pt idx="11240">
                    <c:v>4dr Hatchback</c:v>
                  </c:pt>
                  <c:pt idx="11241">
                    <c:v>4dr Hatchback</c:v>
                  </c:pt>
                  <c:pt idx="11242">
                    <c:v>4dr Hatchback</c:v>
                  </c:pt>
                  <c:pt idx="11243">
                    <c:v>4dr Hatchback</c:v>
                  </c:pt>
                  <c:pt idx="11244">
                    <c:v>Sedan</c:v>
                  </c:pt>
                  <c:pt idx="11245">
                    <c:v>Sedan</c:v>
                  </c:pt>
                  <c:pt idx="11246">
                    <c:v>Sedan</c:v>
                  </c:pt>
                  <c:pt idx="11247">
                    <c:v>Sedan</c:v>
                  </c:pt>
                  <c:pt idx="11248">
                    <c:v>Sedan</c:v>
                  </c:pt>
                  <c:pt idx="11249">
                    <c:v>Sedan</c:v>
                  </c:pt>
                  <c:pt idx="11250">
                    <c:v>Sedan</c:v>
                  </c:pt>
                  <c:pt idx="11251">
                    <c:v>Sedan</c:v>
                  </c:pt>
                  <c:pt idx="11252">
                    <c:v>Sedan</c:v>
                  </c:pt>
                  <c:pt idx="11253">
                    <c:v>Sedan</c:v>
                  </c:pt>
                  <c:pt idx="11254">
                    <c:v>Sedan</c:v>
                  </c:pt>
                  <c:pt idx="11255">
                    <c:v>Sedan</c:v>
                  </c:pt>
                  <c:pt idx="11256">
                    <c:v>Sedan</c:v>
                  </c:pt>
                  <c:pt idx="11257">
                    <c:v>Sedan</c:v>
                  </c:pt>
                  <c:pt idx="11258">
                    <c:v>Sedan</c:v>
                  </c:pt>
                  <c:pt idx="11259">
                    <c:v>Sedan</c:v>
                  </c:pt>
                  <c:pt idx="11260">
                    <c:v>Coupe</c:v>
                  </c:pt>
                  <c:pt idx="11261">
                    <c:v>Coupe</c:v>
                  </c:pt>
                  <c:pt idx="11262">
                    <c:v>Coupe</c:v>
                  </c:pt>
                  <c:pt idx="11263">
                    <c:v>Wagon</c:v>
                  </c:pt>
                  <c:pt idx="11264">
                    <c:v>4dr Hatchback</c:v>
                  </c:pt>
                  <c:pt idx="11265">
                    <c:v>4dr Hatchback</c:v>
                  </c:pt>
                  <c:pt idx="11266">
                    <c:v>4dr Hatchback</c:v>
                  </c:pt>
                  <c:pt idx="11267">
                    <c:v>4dr Hatchback</c:v>
                  </c:pt>
                  <c:pt idx="11268">
                    <c:v>4dr Hatchback</c:v>
                  </c:pt>
                  <c:pt idx="11269">
                    <c:v>4dr Hatchback</c:v>
                  </c:pt>
                  <c:pt idx="11270">
                    <c:v>4dr Hatchback</c:v>
                  </c:pt>
                  <c:pt idx="11271">
                    <c:v>4dr Hatchback</c:v>
                  </c:pt>
                  <c:pt idx="11272">
                    <c:v>Sedan</c:v>
                  </c:pt>
                  <c:pt idx="11273">
                    <c:v>Sedan</c:v>
                  </c:pt>
                  <c:pt idx="11274">
                    <c:v>Sedan</c:v>
                  </c:pt>
                  <c:pt idx="11275">
                    <c:v>Sedan</c:v>
                  </c:pt>
                  <c:pt idx="11276">
                    <c:v>Sedan</c:v>
                  </c:pt>
                  <c:pt idx="11277">
                    <c:v>Sedan</c:v>
                  </c:pt>
                  <c:pt idx="11278">
                    <c:v>Coupe</c:v>
                  </c:pt>
                  <c:pt idx="11279">
                    <c:v>Coupe</c:v>
                  </c:pt>
                  <c:pt idx="11280">
                    <c:v>Coupe</c:v>
                  </c:pt>
                  <c:pt idx="11281">
                    <c:v>Coupe</c:v>
                  </c:pt>
                  <c:pt idx="11282">
                    <c:v>Coupe</c:v>
                  </c:pt>
                  <c:pt idx="11283">
                    <c:v>Coupe</c:v>
                  </c:pt>
                  <c:pt idx="11284">
                    <c:v>Coupe</c:v>
                  </c:pt>
                  <c:pt idx="11285">
                    <c:v>Coupe</c:v>
                  </c:pt>
                  <c:pt idx="11286">
                    <c:v>Coupe</c:v>
                  </c:pt>
                  <c:pt idx="11287">
                    <c:v>Coupe</c:v>
                  </c:pt>
                  <c:pt idx="11288">
                    <c:v>Coupe</c:v>
                  </c:pt>
                  <c:pt idx="11289">
                    <c:v>Coupe</c:v>
                  </c:pt>
                  <c:pt idx="11290">
                    <c:v>Coupe</c:v>
                  </c:pt>
                  <c:pt idx="11291">
                    <c:v>Coupe</c:v>
                  </c:pt>
                  <c:pt idx="11292">
                    <c:v>Coupe</c:v>
                  </c:pt>
                  <c:pt idx="11293">
                    <c:v>Convertible</c:v>
                  </c:pt>
                  <c:pt idx="11294">
                    <c:v>Convertible SUV</c:v>
                  </c:pt>
                  <c:pt idx="11295">
                    <c:v>Convertible SUV</c:v>
                  </c:pt>
                  <c:pt idx="11296">
                    <c:v>4dr SUV</c:v>
                  </c:pt>
                  <c:pt idx="11297">
                    <c:v>Convertible SUV</c:v>
                  </c:pt>
                  <c:pt idx="11298">
                    <c:v>Convertible SUV</c:v>
                  </c:pt>
                  <c:pt idx="11299">
                    <c:v>4dr SUV</c:v>
                  </c:pt>
                  <c:pt idx="11300">
                    <c:v>4dr SUV</c:v>
                  </c:pt>
                  <c:pt idx="11301">
                    <c:v>4dr SUV</c:v>
                  </c:pt>
                  <c:pt idx="11302">
                    <c:v>4dr SUV</c:v>
                  </c:pt>
                  <c:pt idx="11303">
                    <c:v>Convertible SUV</c:v>
                  </c:pt>
                  <c:pt idx="11304">
                    <c:v>Convertible SUV</c:v>
                  </c:pt>
                  <c:pt idx="11305">
                    <c:v>4dr SUV</c:v>
                  </c:pt>
                  <c:pt idx="11306">
                    <c:v>4dr SUV</c:v>
                  </c:pt>
                  <c:pt idx="11307">
                    <c:v>4dr SUV</c:v>
                  </c:pt>
                  <c:pt idx="11308">
                    <c:v>4dr SUV</c:v>
                  </c:pt>
                  <c:pt idx="11309">
                    <c:v>4dr SUV</c:v>
                  </c:pt>
                  <c:pt idx="11310">
                    <c:v>Passenger Minivan</c:v>
                  </c:pt>
                  <c:pt idx="11311">
                    <c:v>Passenger Minivan</c:v>
                  </c:pt>
                  <c:pt idx="11312">
                    <c:v>Passenger Minivan</c:v>
                  </c:pt>
                  <c:pt idx="11313">
                    <c:v>Passenger Minivan</c:v>
                  </c:pt>
                  <c:pt idx="11314">
                    <c:v>Passenger Minivan</c:v>
                  </c:pt>
                  <c:pt idx="11315">
                    <c:v>Passenger Minivan</c:v>
                  </c:pt>
                  <c:pt idx="11316">
                    <c:v>Passenger Minivan</c:v>
                  </c:pt>
                  <c:pt idx="11317">
                    <c:v>Passenger Minivan</c:v>
                  </c:pt>
                  <c:pt idx="11318">
                    <c:v>Passenger Minivan</c:v>
                  </c:pt>
                  <c:pt idx="11319">
                    <c:v>Passenger Minivan</c:v>
                  </c:pt>
                  <c:pt idx="11320">
                    <c:v>Passenger Minivan</c:v>
                  </c:pt>
                  <c:pt idx="11321">
                    <c:v>Passenger Minivan</c:v>
                  </c:pt>
                  <c:pt idx="11322">
                    <c:v>Passenger Minivan</c:v>
                  </c:pt>
                  <c:pt idx="11323">
                    <c:v>Passenger Minivan</c:v>
                  </c:pt>
                  <c:pt idx="11324">
                    <c:v>Passenger Minivan</c:v>
                  </c:pt>
                  <c:pt idx="11325">
                    <c:v>Cargo Minivan</c:v>
                  </c:pt>
                  <c:pt idx="11326">
                    <c:v>Cargo Minivan</c:v>
                  </c:pt>
                  <c:pt idx="11327">
                    <c:v>Cargo Minivan</c:v>
                  </c:pt>
                  <c:pt idx="11328">
                    <c:v>Passenger Minivan</c:v>
                  </c:pt>
                  <c:pt idx="11329">
                    <c:v>Passenger Minivan</c:v>
                  </c:pt>
                  <c:pt idx="11330">
                    <c:v>Passenger Minivan</c:v>
                  </c:pt>
                  <c:pt idx="11331">
                    <c:v>Passenger Minivan</c:v>
                  </c:pt>
                  <c:pt idx="11332">
                    <c:v>Passenger Minivan</c:v>
                  </c:pt>
                  <c:pt idx="11333">
                    <c:v>Passenger Minivan</c:v>
                  </c:pt>
                  <c:pt idx="11334">
                    <c:v>Passenger Minivan</c:v>
                  </c:pt>
                  <c:pt idx="11335">
                    <c:v>Passenger Minivan</c:v>
                  </c:pt>
                  <c:pt idx="11336">
                    <c:v>Passenger Minivan</c:v>
                  </c:pt>
                  <c:pt idx="11337">
                    <c:v>Passenger Minivan</c:v>
                  </c:pt>
                  <c:pt idx="11338">
                    <c:v>Passenger Minivan</c:v>
                  </c:pt>
                  <c:pt idx="11339">
                    <c:v>Passenger Minivan</c:v>
                  </c:pt>
                  <c:pt idx="11340">
                    <c:v>Passenger Minivan</c:v>
                  </c:pt>
                  <c:pt idx="11341">
                    <c:v>Passenger Minivan</c:v>
                  </c:pt>
                  <c:pt idx="11342">
                    <c:v>Passenger Minivan</c:v>
                  </c:pt>
                  <c:pt idx="11343">
                    <c:v>Passenger Minivan</c:v>
                  </c:pt>
                  <c:pt idx="11344">
                    <c:v>Passenger Minivan</c:v>
                  </c:pt>
                  <c:pt idx="11345">
                    <c:v>Passenger Minivan</c:v>
                  </c:pt>
                  <c:pt idx="11346">
                    <c:v>Coupe</c:v>
                  </c:pt>
                  <c:pt idx="11347">
                    <c:v>Coupe</c:v>
                  </c:pt>
                  <c:pt idx="11348">
                    <c:v>Coupe</c:v>
                  </c:pt>
                  <c:pt idx="11349">
                    <c:v>Sedan</c:v>
                  </c:pt>
                  <c:pt idx="11350">
                    <c:v>Sedan</c:v>
                  </c:pt>
                  <c:pt idx="11351">
                    <c:v>Sedan</c:v>
                  </c:pt>
                  <c:pt idx="11352">
                    <c:v>Sedan</c:v>
                  </c:pt>
                  <c:pt idx="11353">
                    <c:v>Sedan</c:v>
                  </c:pt>
                  <c:pt idx="11354">
                    <c:v>Sedan</c:v>
                  </c:pt>
                  <c:pt idx="11355">
                    <c:v>Sedan</c:v>
                  </c:pt>
                  <c:pt idx="11356">
                    <c:v>Sedan</c:v>
                  </c:pt>
                  <c:pt idx="11357">
                    <c:v>Sedan</c:v>
                  </c:pt>
                  <c:pt idx="11358">
                    <c:v>Sedan</c:v>
                  </c:pt>
                  <c:pt idx="11359">
                    <c:v>Sedan</c:v>
                  </c:pt>
                  <c:pt idx="11360">
                    <c:v>Sedan</c:v>
                  </c:pt>
                  <c:pt idx="11361">
                    <c:v>Sedan</c:v>
                  </c:pt>
                  <c:pt idx="11362">
                    <c:v>Sedan</c:v>
                  </c:pt>
                  <c:pt idx="11363">
                    <c:v>Sedan</c:v>
                  </c:pt>
                  <c:pt idx="11364">
                    <c:v>Sedan</c:v>
                  </c:pt>
                  <c:pt idx="11365">
                    <c:v>Sedan</c:v>
                  </c:pt>
                  <c:pt idx="11366">
                    <c:v>Sedan</c:v>
                  </c:pt>
                  <c:pt idx="11367">
                    <c:v>Sedan</c:v>
                  </c:pt>
                  <c:pt idx="11368">
                    <c:v>Sedan</c:v>
                  </c:pt>
                  <c:pt idx="11369">
                    <c:v>Sedan</c:v>
                  </c:pt>
                  <c:pt idx="11370">
                    <c:v>Sedan</c:v>
                  </c:pt>
                  <c:pt idx="11371">
                    <c:v>Sedan</c:v>
                  </c:pt>
                  <c:pt idx="11372">
                    <c:v>Sedan</c:v>
                  </c:pt>
                  <c:pt idx="11373">
                    <c:v>Sedan</c:v>
                  </c:pt>
                  <c:pt idx="11374">
                    <c:v>2dr SUV</c:v>
                  </c:pt>
                  <c:pt idx="11375">
                    <c:v>2dr SUV</c:v>
                  </c:pt>
                  <c:pt idx="11376">
                    <c:v>2dr SUV</c:v>
                  </c:pt>
                  <c:pt idx="11377">
                    <c:v>2dr SUV</c:v>
                  </c:pt>
                  <c:pt idx="11378">
                    <c:v>2dr SUV</c:v>
                  </c:pt>
                  <c:pt idx="11379">
                    <c:v>2dr SUV</c:v>
                  </c:pt>
                  <c:pt idx="11380">
                    <c:v>2dr SUV</c:v>
                  </c:pt>
                  <c:pt idx="11381">
                    <c:v>4dr SUV</c:v>
                  </c:pt>
                  <c:pt idx="11382">
                    <c:v>4dr SUV</c:v>
                  </c:pt>
                  <c:pt idx="11383">
                    <c:v>4dr SUV</c:v>
                  </c:pt>
                  <c:pt idx="11384">
                    <c:v>4dr SUV</c:v>
                  </c:pt>
                  <c:pt idx="11385">
                    <c:v>4dr SUV</c:v>
                  </c:pt>
                  <c:pt idx="11386">
                    <c:v>4dr SUV</c:v>
                  </c:pt>
                  <c:pt idx="11387">
                    <c:v>4dr SUV</c:v>
                  </c:pt>
                  <c:pt idx="11388">
                    <c:v>4dr SUV</c:v>
                  </c:pt>
                  <c:pt idx="11389">
                    <c:v>4dr SUV</c:v>
                  </c:pt>
                  <c:pt idx="11390">
                    <c:v>4dr SUV</c:v>
                  </c:pt>
                  <c:pt idx="11391">
                    <c:v>4dr SUV</c:v>
                  </c:pt>
                  <c:pt idx="11392">
                    <c:v>4dr SUV</c:v>
                  </c:pt>
                  <c:pt idx="11393">
                    <c:v>4dr SUV</c:v>
                  </c:pt>
                  <c:pt idx="11394">
                    <c:v>4dr SUV</c:v>
                  </c:pt>
                  <c:pt idx="11395">
                    <c:v>4dr SUV</c:v>
                  </c:pt>
                  <c:pt idx="11396">
                    <c:v>4dr SUV</c:v>
                  </c:pt>
                  <c:pt idx="11397">
                    <c:v>4dr SUV</c:v>
                  </c:pt>
                  <c:pt idx="11398">
                    <c:v>4dr SUV</c:v>
                  </c:pt>
                  <c:pt idx="11399">
                    <c:v>4dr SUV</c:v>
                  </c:pt>
                  <c:pt idx="11400">
                    <c:v>4dr SUV</c:v>
                  </c:pt>
                  <c:pt idx="11401">
                    <c:v>4dr SUV</c:v>
                  </c:pt>
                  <c:pt idx="11402">
                    <c:v>4dr SUV</c:v>
                  </c:pt>
                  <c:pt idx="11403">
                    <c:v>4dr SUV</c:v>
                  </c:pt>
                  <c:pt idx="11404">
                    <c:v>4dr SUV</c:v>
                  </c:pt>
                  <c:pt idx="11405">
                    <c:v>4dr SUV</c:v>
                  </c:pt>
                  <c:pt idx="11406">
                    <c:v>4dr SUV</c:v>
                  </c:pt>
                  <c:pt idx="11407">
                    <c:v>4dr SUV</c:v>
                  </c:pt>
                  <c:pt idx="11408">
                    <c:v>4dr SUV</c:v>
                  </c:pt>
                  <c:pt idx="11409">
                    <c:v>4dr SUV</c:v>
                  </c:pt>
                  <c:pt idx="11410">
                    <c:v>4dr SUV</c:v>
                  </c:pt>
                  <c:pt idx="11411">
                    <c:v>4dr SUV</c:v>
                  </c:pt>
                  <c:pt idx="11412">
                    <c:v>4dr SUV</c:v>
                  </c:pt>
                  <c:pt idx="11413">
                    <c:v>4dr SUV</c:v>
                  </c:pt>
                  <c:pt idx="11414">
                    <c:v>4dr SUV</c:v>
                  </c:pt>
                  <c:pt idx="11415">
                    <c:v>4dr SUV</c:v>
                  </c:pt>
                  <c:pt idx="11416">
                    <c:v>4dr SUV</c:v>
                  </c:pt>
                  <c:pt idx="11417">
                    <c:v>4dr SUV</c:v>
                  </c:pt>
                  <c:pt idx="11418">
                    <c:v>4dr SUV</c:v>
                  </c:pt>
                  <c:pt idx="11419">
                    <c:v>4dr SUV</c:v>
                  </c:pt>
                  <c:pt idx="11420">
                    <c:v>4dr SUV</c:v>
                  </c:pt>
                  <c:pt idx="11421">
                    <c:v>4dr SUV</c:v>
                  </c:pt>
                  <c:pt idx="11422">
                    <c:v>4dr SUV</c:v>
                  </c:pt>
                  <c:pt idx="11423">
                    <c:v>4dr SUV</c:v>
                  </c:pt>
                  <c:pt idx="11424">
                    <c:v>4dr SUV</c:v>
                  </c:pt>
                  <c:pt idx="11425">
                    <c:v>4dr SUV</c:v>
                  </c:pt>
                  <c:pt idx="11426">
                    <c:v>4dr SUV</c:v>
                  </c:pt>
                  <c:pt idx="11427">
                    <c:v>4dr SUV</c:v>
                  </c:pt>
                  <c:pt idx="11428">
                    <c:v>4dr SUV</c:v>
                  </c:pt>
                  <c:pt idx="11429">
                    <c:v>4dr SUV</c:v>
                  </c:pt>
                  <c:pt idx="11430">
                    <c:v>4dr SUV</c:v>
                  </c:pt>
                  <c:pt idx="11431">
                    <c:v>4dr SUV</c:v>
                  </c:pt>
                  <c:pt idx="11432">
                    <c:v>4dr SUV</c:v>
                  </c:pt>
                  <c:pt idx="11433">
                    <c:v>4dr Hatchback</c:v>
                  </c:pt>
                  <c:pt idx="11434">
                    <c:v>4dr Hatchback</c:v>
                  </c:pt>
                  <c:pt idx="11435">
                    <c:v>4dr Hatchback</c:v>
                  </c:pt>
                  <c:pt idx="11436">
                    <c:v>4dr Hatchback</c:v>
                  </c:pt>
                  <c:pt idx="11437">
                    <c:v>4dr Hatchback</c:v>
                  </c:pt>
                  <c:pt idx="11438">
                    <c:v>4dr Hatchback</c:v>
                  </c:pt>
                  <c:pt idx="11439">
                    <c:v>Wagon</c:v>
                  </c:pt>
                  <c:pt idx="11440">
                    <c:v>Wagon</c:v>
                  </c:pt>
                  <c:pt idx="11441">
                    <c:v>Wagon</c:v>
                  </c:pt>
                  <c:pt idx="11442">
                    <c:v>Wagon</c:v>
                  </c:pt>
                  <c:pt idx="11443">
                    <c:v>Wagon</c:v>
                  </c:pt>
                  <c:pt idx="11444">
                    <c:v>Wagon</c:v>
                  </c:pt>
                  <c:pt idx="11445">
                    <c:v>Wagon</c:v>
                  </c:pt>
                  <c:pt idx="11446">
                    <c:v>Wagon</c:v>
                  </c:pt>
                  <c:pt idx="11447">
                    <c:v>Wagon</c:v>
                  </c:pt>
                  <c:pt idx="11448">
                    <c:v>Wagon</c:v>
                  </c:pt>
                  <c:pt idx="11449">
                    <c:v>4dr SUV</c:v>
                  </c:pt>
                  <c:pt idx="11450">
                    <c:v>4dr SUV</c:v>
                  </c:pt>
                  <c:pt idx="11451">
                    <c:v>4dr SUV</c:v>
                  </c:pt>
                  <c:pt idx="11452">
                    <c:v>4dr SUV</c:v>
                  </c:pt>
                  <c:pt idx="11453">
                    <c:v>4dr SUV</c:v>
                  </c:pt>
                  <c:pt idx="11454">
                    <c:v>4dr SUV</c:v>
                  </c:pt>
                  <c:pt idx="11455">
                    <c:v>4dr SUV</c:v>
                  </c:pt>
                  <c:pt idx="11456">
                    <c:v>4dr SUV</c:v>
                  </c:pt>
                  <c:pt idx="11457">
                    <c:v>4dr SUV</c:v>
                  </c:pt>
                  <c:pt idx="11458">
                    <c:v>4dr SUV</c:v>
                  </c:pt>
                  <c:pt idx="11459">
                    <c:v>4dr SUV</c:v>
                  </c:pt>
                  <c:pt idx="11460">
                    <c:v>4dr SUV</c:v>
                  </c:pt>
                  <c:pt idx="11461">
                    <c:v>4dr SUV</c:v>
                  </c:pt>
                  <c:pt idx="11462">
                    <c:v>4dr SUV</c:v>
                  </c:pt>
                  <c:pt idx="11463">
                    <c:v>4dr SUV</c:v>
                  </c:pt>
                  <c:pt idx="11464">
                    <c:v>4dr SUV</c:v>
                  </c:pt>
                  <c:pt idx="11465">
                    <c:v>4dr SUV</c:v>
                  </c:pt>
                  <c:pt idx="11466">
                    <c:v>4dr SUV</c:v>
                  </c:pt>
                  <c:pt idx="11467">
                    <c:v>4dr SUV</c:v>
                  </c:pt>
                  <c:pt idx="11468">
                    <c:v>4dr SUV</c:v>
                  </c:pt>
                  <c:pt idx="11469">
                    <c:v>4dr SUV</c:v>
                  </c:pt>
                  <c:pt idx="11470">
                    <c:v>4dr SUV</c:v>
                  </c:pt>
                  <c:pt idx="11471">
                    <c:v>4dr SUV</c:v>
                  </c:pt>
                  <c:pt idx="11472">
                    <c:v>4dr SUV</c:v>
                  </c:pt>
                  <c:pt idx="11473">
                    <c:v>4dr SUV</c:v>
                  </c:pt>
                  <c:pt idx="11474">
                    <c:v>4dr SUV</c:v>
                  </c:pt>
                  <c:pt idx="11475">
                    <c:v>4dr SUV</c:v>
                  </c:pt>
                  <c:pt idx="11476">
                    <c:v>4dr SUV</c:v>
                  </c:pt>
                  <c:pt idx="11477">
                    <c:v>4dr SUV</c:v>
                  </c:pt>
                  <c:pt idx="11478">
                    <c:v>4dr SUV</c:v>
                  </c:pt>
                  <c:pt idx="11479">
                    <c:v>4dr SUV</c:v>
                  </c:pt>
                  <c:pt idx="11480">
                    <c:v>4dr SUV</c:v>
                  </c:pt>
                  <c:pt idx="11481">
                    <c:v>4dr SUV</c:v>
                  </c:pt>
                  <c:pt idx="11482">
                    <c:v>4dr SUV</c:v>
                  </c:pt>
                  <c:pt idx="11483">
                    <c:v>4dr SUV</c:v>
                  </c:pt>
                  <c:pt idx="11484">
                    <c:v>4dr SUV</c:v>
                  </c:pt>
                  <c:pt idx="11485">
                    <c:v>4dr SUV</c:v>
                  </c:pt>
                  <c:pt idx="11486">
                    <c:v>4dr SUV</c:v>
                  </c:pt>
                  <c:pt idx="11487">
                    <c:v>4dr SUV</c:v>
                  </c:pt>
                  <c:pt idx="11488">
                    <c:v>4dr SUV</c:v>
                  </c:pt>
                  <c:pt idx="11489">
                    <c:v>4dr SUV</c:v>
                  </c:pt>
                  <c:pt idx="11490">
                    <c:v>4dr SUV</c:v>
                  </c:pt>
                  <c:pt idx="11491">
                    <c:v>4dr SUV</c:v>
                  </c:pt>
                  <c:pt idx="11492">
                    <c:v>4dr SUV</c:v>
                  </c:pt>
                  <c:pt idx="11493">
                    <c:v>4dr SUV</c:v>
                  </c:pt>
                  <c:pt idx="11494">
                    <c:v>4dr SUV</c:v>
                  </c:pt>
                  <c:pt idx="11495">
                    <c:v>4dr SUV</c:v>
                  </c:pt>
                  <c:pt idx="11496">
                    <c:v>4dr SUV</c:v>
                  </c:pt>
                  <c:pt idx="11497">
                    <c:v>4dr SUV</c:v>
                  </c:pt>
                  <c:pt idx="11498">
                    <c:v>4dr SUV</c:v>
                  </c:pt>
                  <c:pt idx="11499">
                    <c:v>4dr SUV</c:v>
                  </c:pt>
                  <c:pt idx="11500">
                    <c:v>4dr SUV</c:v>
                  </c:pt>
                  <c:pt idx="11501">
                    <c:v>4dr SUV</c:v>
                  </c:pt>
                  <c:pt idx="11502">
                    <c:v>4dr SUV</c:v>
                  </c:pt>
                  <c:pt idx="11503">
                    <c:v>Wagon</c:v>
                  </c:pt>
                  <c:pt idx="11504">
                    <c:v>Wagon</c:v>
                  </c:pt>
                  <c:pt idx="11505">
                    <c:v>Wagon</c:v>
                  </c:pt>
                  <c:pt idx="11506">
                    <c:v>Wagon</c:v>
                  </c:pt>
                  <c:pt idx="11507">
                    <c:v>Wagon</c:v>
                  </c:pt>
                  <c:pt idx="11508">
                    <c:v>Wagon</c:v>
                  </c:pt>
                  <c:pt idx="11509">
                    <c:v>Wagon</c:v>
                  </c:pt>
                  <c:pt idx="11510">
                    <c:v>Wagon</c:v>
                  </c:pt>
                  <c:pt idx="11511">
                    <c:v>Wagon</c:v>
                  </c:pt>
                  <c:pt idx="11512">
                    <c:v>Wagon</c:v>
                  </c:pt>
                  <c:pt idx="11513">
                    <c:v>Wagon</c:v>
                  </c:pt>
                  <c:pt idx="11514">
                    <c:v>Wagon</c:v>
                  </c:pt>
                  <c:pt idx="11515">
                    <c:v>Wagon</c:v>
                  </c:pt>
                  <c:pt idx="11516">
                    <c:v>Wagon</c:v>
                  </c:pt>
                  <c:pt idx="11517">
                    <c:v>Wagon</c:v>
                  </c:pt>
                  <c:pt idx="11518">
                    <c:v>Wagon</c:v>
                  </c:pt>
                  <c:pt idx="11519">
                    <c:v>Wagon</c:v>
                  </c:pt>
                  <c:pt idx="11520">
                    <c:v>Wagon</c:v>
                  </c:pt>
                  <c:pt idx="11521">
                    <c:v>4dr SUV</c:v>
                  </c:pt>
                  <c:pt idx="11522">
                    <c:v>4dr SUV</c:v>
                  </c:pt>
                  <c:pt idx="11523">
                    <c:v>4dr SUV</c:v>
                  </c:pt>
                  <c:pt idx="11524">
                    <c:v>4dr SUV</c:v>
                  </c:pt>
                  <c:pt idx="11525">
                    <c:v>4dr SUV</c:v>
                  </c:pt>
                  <c:pt idx="11526">
                    <c:v>4dr SUV</c:v>
                  </c:pt>
                  <c:pt idx="11527">
                    <c:v>4dr SUV</c:v>
                  </c:pt>
                  <c:pt idx="11528">
                    <c:v>4dr SUV</c:v>
                  </c:pt>
                  <c:pt idx="11529">
                    <c:v>4dr SUV</c:v>
                  </c:pt>
                  <c:pt idx="11530">
                    <c:v>4dr SUV</c:v>
                  </c:pt>
                  <c:pt idx="11531">
                    <c:v>4dr SUV</c:v>
                  </c:pt>
                  <c:pt idx="11532">
                    <c:v>4dr SUV</c:v>
                  </c:pt>
                  <c:pt idx="11533">
                    <c:v>4dr SUV</c:v>
                  </c:pt>
                  <c:pt idx="11534">
                    <c:v>4dr SUV</c:v>
                  </c:pt>
                  <c:pt idx="11535">
                    <c:v>4dr SUV</c:v>
                  </c:pt>
                  <c:pt idx="11536">
                    <c:v>4dr SUV</c:v>
                  </c:pt>
                  <c:pt idx="11537">
                    <c:v>4dr SUV</c:v>
                  </c:pt>
                  <c:pt idx="11538">
                    <c:v>Wagon</c:v>
                  </c:pt>
                  <c:pt idx="11539">
                    <c:v>4dr Hatchback</c:v>
                  </c:pt>
                  <c:pt idx="11540">
                    <c:v>4dr Hatchback</c:v>
                  </c:pt>
                  <c:pt idx="11541">
                    <c:v>4dr Hatchback</c:v>
                  </c:pt>
                  <c:pt idx="11542">
                    <c:v>4dr Hatchback</c:v>
                  </c:pt>
                  <c:pt idx="11543">
                    <c:v>4dr Hatchback</c:v>
                  </c:pt>
                  <c:pt idx="11544">
                    <c:v>4dr Hatchback</c:v>
                  </c:pt>
                  <c:pt idx="11545">
                    <c:v>4dr Hatchback</c:v>
                  </c:pt>
                  <c:pt idx="11546">
                    <c:v>4dr Hatchback</c:v>
                  </c:pt>
                  <c:pt idx="11547">
                    <c:v>4dr Hatchback</c:v>
                  </c:pt>
                  <c:pt idx="11548">
                    <c:v>4dr Hatchback</c:v>
                  </c:pt>
                  <c:pt idx="11549">
                    <c:v>Sedan</c:v>
                  </c:pt>
                  <c:pt idx="11550">
                    <c:v>Sedan</c:v>
                  </c:pt>
                  <c:pt idx="11551">
                    <c:v>Sedan</c:v>
                  </c:pt>
                  <c:pt idx="11552">
                    <c:v>Sedan</c:v>
                  </c:pt>
                  <c:pt idx="11553">
                    <c:v>Sedan</c:v>
                  </c:pt>
                  <c:pt idx="11554">
                    <c:v>Sedan</c:v>
                  </c:pt>
                  <c:pt idx="11555">
                    <c:v>Sedan</c:v>
                  </c:pt>
                  <c:pt idx="11556">
                    <c:v>Sedan</c:v>
                  </c:pt>
                  <c:pt idx="11557">
                    <c:v>4dr SUV</c:v>
                  </c:pt>
                  <c:pt idx="11558">
                    <c:v>4dr SUV</c:v>
                  </c:pt>
                  <c:pt idx="11559">
                    <c:v>4dr SUV</c:v>
                  </c:pt>
                  <c:pt idx="11560">
                    <c:v>4dr SUV</c:v>
                  </c:pt>
                  <c:pt idx="11561">
                    <c:v>4dr SUV</c:v>
                  </c:pt>
                  <c:pt idx="11562">
                    <c:v>4dr SUV</c:v>
                  </c:pt>
                  <c:pt idx="11563">
                    <c:v>4dr SUV</c:v>
                  </c:pt>
                  <c:pt idx="11564">
                    <c:v>4dr SUV</c:v>
                  </c:pt>
                  <c:pt idx="11565">
                    <c:v>4dr SUV</c:v>
                  </c:pt>
                  <c:pt idx="11566">
                    <c:v>4dr SUV</c:v>
                  </c:pt>
                  <c:pt idx="11567">
                    <c:v>4dr SUV</c:v>
                  </c:pt>
                  <c:pt idx="11568">
                    <c:v>4dr SUV</c:v>
                  </c:pt>
                  <c:pt idx="11569">
                    <c:v>4dr SUV</c:v>
                  </c:pt>
                  <c:pt idx="11570">
                    <c:v>4dr SUV</c:v>
                  </c:pt>
                  <c:pt idx="11571">
                    <c:v>4dr SUV</c:v>
                  </c:pt>
                  <c:pt idx="11572">
                    <c:v>4dr SUV</c:v>
                  </c:pt>
                  <c:pt idx="11573">
                    <c:v>4dr SUV</c:v>
                  </c:pt>
                  <c:pt idx="11574">
                    <c:v>4dr SUV</c:v>
                  </c:pt>
                  <c:pt idx="11575">
                    <c:v>4dr SUV</c:v>
                  </c:pt>
                  <c:pt idx="11576">
                    <c:v>4dr SUV</c:v>
                  </c:pt>
                  <c:pt idx="11577">
                    <c:v>4dr SUV</c:v>
                  </c:pt>
                  <c:pt idx="11578">
                    <c:v>4dr SUV</c:v>
                  </c:pt>
                  <c:pt idx="11579">
                    <c:v>4dr SUV</c:v>
                  </c:pt>
                  <c:pt idx="11580">
                    <c:v>4dr SUV</c:v>
                  </c:pt>
                  <c:pt idx="11581">
                    <c:v>4dr SUV</c:v>
                  </c:pt>
                  <c:pt idx="11582">
                    <c:v>4dr SUV</c:v>
                  </c:pt>
                  <c:pt idx="11583">
                    <c:v>4dr SUV</c:v>
                  </c:pt>
                  <c:pt idx="11584">
                    <c:v>4dr SUV</c:v>
                  </c:pt>
                  <c:pt idx="11585">
                    <c:v>4dr SUV</c:v>
                  </c:pt>
                  <c:pt idx="11586">
                    <c:v>4dr SUV</c:v>
                  </c:pt>
                  <c:pt idx="11587">
                    <c:v>4dr SUV</c:v>
                  </c:pt>
                  <c:pt idx="11588">
                    <c:v>4dr SUV</c:v>
                  </c:pt>
                  <c:pt idx="11589">
                    <c:v>4dr SUV</c:v>
                  </c:pt>
                  <c:pt idx="11590">
                    <c:v>4dr SUV</c:v>
                  </c:pt>
                  <c:pt idx="11591">
                    <c:v>4dr SUV</c:v>
                  </c:pt>
                  <c:pt idx="11592">
                    <c:v>4dr SUV</c:v>
                  </c:pt>
                  <c:pt idx="11593">
                    <c:v>4dr SUV</c:v>
                  </c:pt>
                  <c:pt idx="11594">
                    <c:v>4dr SUV</c:v>
                  </c:pt>
                  <c:pt idx="11595">
                    <c:v>4dr SUV</c:v>
                  </c:pt>
                  <c:pt idx="11596">
                    <c:v>4dr SUV</c:v>
                  </c:pt>
                  <c:pt idx="11597">
                    <c:v>4dr SUV</c:v>
                  </c:pt>
                  <c:pt idx="11598">
                    <c:v>4dr SUV</c:v>
                  </c:pt>
                  <c:pt idx="11599">
                    <c:v>4dr SUV</c:v>
                  </c:pt>
                  <c:pt idx="11600">
                    <c:v>4dr SUV</c:v>
                  </c:pt>
                  <c:pt idx="11601">
                    <c:v>4dr SUV</c:v>
                  </c:pt>
                  <c:pt idx="11602">
                    <c:v>4dr SUV</c:v>
                  </c:pt>
                  <c:pt idx="11603">
                    <c:v>4dr SUV</c:v>
                  </c:pt>
                  <c:pt idx="11604">
                    <c:v>4dr SUV</c:v>
                  </c:pt>
                  <c:pt idx="11605">
                    <c:v>4dr SUV</c:v>
                  </c:pt>
                  <c:pt idx="11606">
                    <c:v>4dr SUV</c:v>
                  </c:pt>
                  <c:pt idx="11607">
                    <c:v>4dr SUV</c:v>
                  </c:pt>
                  <c:pt idx="11608">
                    <c:v>4dr SUV</c:v>
                  </c:pt>
                  <c:pt idx="11609">
                    <c:v>4dr SUV</c:v>
                  </c:pt>
                  <c:pt idx="11610">
                    <c:v>4dr SUV</c:v>
                  </c:pt>
                  <c:pt idx="11611">
                    <c:v>4dr SUV</c:v>
                  </c:pt>
                  <c:pt idx="11612">
                    <c:v>4dr SUV</c:v>
                  </c:pt>
                  <c:pt idx="11613">
                    <c:v>4dr SUV</c:v>
                  </c:pt>
                  <c:pt idx="11614">
                    <c:v>4dr SUV</c:v>
                  </c:pt>
                  <c:pt idx="11615">
                    <c:v>4dr SUV</c:v>
                  </c:pt>
                  <c:pt idx="11616">
                    <c:v>4dr SUV</c:v>
                  </c:pt>
                  <c:pt idx="11617">
                    <c:v>4dr SUV</c:v>
                  </c:pt>
                  <c:pt idx="11618">
                    <c:v>4dr SUV</c:v>
                  </c:pt>
                  <c:pt idx="11619">
                    <c:v>4dr SUV</c:v>
                  </c:pt>
                  <c:pt idx="11620">
                    <c:v>4dr SUV</c:v>
                  </c:pt>
                  <c:pt idx="11621">
                    <c:v>4dr SUV</c:v>
                  </c:pt>
                  <c:pt idx="11622">
                    <c:v>4dr SUV</c:v>
                  </c:pt>
                  <c:pt idx="11623">
                    <c:v>4dr SUV</c:v>
                  </c:pt>
                  <c:pt idx="11624">
                    <c:v>4dr SUV</c:v>
                  </c:pt>
                  <c:pt idx="11625">
                    <c:v>Convertible</c:v>
                  </c:pt>
                  <c:pt idx="11626">
                    <c:v>Convertible</c:v>
                  </c:pt>
                  <c:pt idx="11627">
                    <c:v>Convertible</c:v>
                  </c:pt>
                  <c:pt idx="11628">
                    <c:v>Convertible</c:v>
                  </c:pt>
                  <c:pt idx="11629">
                    <c:v>Convertible</c:v>
                  </c:pt>
                  <c:pt idx="11630">
                    <c:v>Convertible</c:v>
                  </c:pt>
                  <c:pt idx="11631">
                    <c:v>Convertible</c:v>
                  </c:pt>
                  <c:pt idx="11632">
                    <c:v>Convertible</c:v>
                  </c:pt>
                  <c:pt idx="11633">
                    <c:v>Convertible</c:v>
                  </c:pt>
                  <c:pt idx="11634">
                    <c:v>Convertible</c:v>
                  </c:pt>
                  <c:pt idx="11635">
                    <c:v>Convertible</c:v>
                  </c:pt>
                  <c:pt idx="11636">
                    <c:v>4dr SUV</c:v>
                  </c:pt>
                  <c:pt idx="11637">
                    <c:v>4dr SUV</c:v>
                  </c:pt>
                  <c:pt idx="11638">
                    <c:v>4dr SUV</c:v>
                  </c:pt>
                  <c:pt idx="11639">
                    <c:v>4dr SUV</c:v>
                  </c:pt>
                  <c:pt idx="11640">
                    <c:v>4dr SUV</c:v>
                  </c:pt>
                  <c:pt idx="11641">
                    <c:v>4dr SUV</c:v>
                  </c:pt>
                  <c:pt idx="11642">
                    <c:v>4dr SUV</c:v>
                  </c:pt>
                  <c:pt idx="11643">
                    <c:v>4dr SUV</c:v>
                  </c:pt>
                  <c:pt idx="11644">
                    <c:v>4dr SUV</c:v>
                  </c:pt>
                  <c:pt idx="11645">
                    <c:v>4dr SUV</c:v>
                  </c:pt>
                  <c:pt idx="11646">
                    <c:v>4dr SUV</c:v>
                  </c:pt>
                  <c:pt idx="11647">
                    <c:v>4dr SUV</c:v>
                  </c:pt>
                  <c:pt idx="11648">
                    <c:v>4dr SUV</c:v>
                  </c:pt>
                  <c:pt idx="11649">
                    <c:v>4dr SUV</c:v>
                  </c:pt>
                  <c:pt idx="11650">
                    <c:v>4dr SUV</c:v>
                  </c:pt>
                  <c:pt idx="11651">
                    <c:v>4dr SUV</c:v>
                  </c:pt>
                  <c:pt idx="11652">
                    <c:v>4dr SUV</c:v>
                  </c:pt>
                  <c:pt idx="11653">
                    <c:v>4dr SUV</c:v>
                  </c:pt>
                  <c:pt idx="11654">
                    <c:v>4dr SUV</c:v>
                  </c:pt>
                  <c:pt idx="11655">
                    <c:v>4dr SUV</c:v>
                  </c:pt>
                  <c:pt idx="11656">
                    <c:v>4dr SUV</c:v>
                  </c:pt>
                  <c:pt idx="11657">
                    <c:v>4dr SUV</c:v>
                  </c:pt>
                  <c:pt idx="11658">
                    <c:v>4dr SUV</c:v>
                  </c:pt>
                  <c:pt idx="11659">
                    <c:v>4dr SUV</c:v>
                  </c:pt>
                  <c:pt idx="11660">
                    <c:v>4dr SUV</c:v>
                  </c:pt>
                  <c:pt idx="11661">
                    <c:v>4dr SUV</c:v>
                  </c:pt>
                  <c:pt idx="11662">
                    <c:v>4dr SUV</c:v>
                  </c:pt>
                  <c:pt idx="11663">
                    <c:v>Sedan</c:v>
                  </c:pt>
                  <c:pt idx="11664">
                    <c:v>Sedan</c:v>
                  </c:pt>
                  <c:pt idx="11665">
                    <c:v>Sedan</c:v>
                  </c:pt>
                  <c:pt idx="11666">
                    <c:v>Sedan</c:v>
                  </c:pt>
                  <c:pt idx="11667">
                    <c:v>Sedan</c:v>
                  </c:pt>
                  <c:pt idx="11668">
                    <c:v>Sedan</c:v>
                  </c:pt>
                  <c:pt idx="11669">
                    <c:v>Sedan</c:v>
                  </c:pt>
                  <c:pt idx="11670">
                    <c:v>Sedan</c:v>
                  </c:pt>
                  <c:pt idx="11671">
                    <c:v>Sedan</c:v>
                  </c:pt>
                  <c:pt idx="11672">
                    <c:v>Sedan</c:v>
                  </c:pt>
                  <c:pt idx="11673">
                    <c:v>Sedan</c:v>
                  </c:pt>
                  <c:pt idx="11674">
                    <c:v>Sedan</c:v>
                  </c:pt>
                  <c:pt idx="11675">
                    <c:v>Sedan</c:v>
                  </c:pt>
                  <c:pt idx="11676">
                    <c:v>Sedan</c:v>
                  </c:pt>
                  <c:pt idx="11677">
                    <c:v>Sedan</c:v>
                  </c:pt>
                  <c:pt idx="11678">
                    <c:v>Sedan</c:v>
                  </c:pt>
                  <c:pt idx="11679">
                    <c:v>Sedan</c:v>
                  </c:pt>
                  <c:pt idx="11680">
                    <c:v>Sedan</c:v>
                  </c:pt>
                  <c:pt idx="11681">
                    <c:v>Sedan</c:v>
                  </c:pt>
                  <c:pt idx="11682">
                    <c:v>Sedan</c:v>
                  </c:pt>
                  <c:pt idx="11683">
                    <c:v>Sedan</c:v>
                  </c:pt>
                  <c:pt idx="11684">
                    <c:v>Sedan</c:v>
                  </c:pt>
                  <c:pt idx="11685">
                    <c:v>Sedan</c:v>
                  </c:pt>
                  <c:pt idx="11686">
                    <c:v>Sedan</c:v>
                  </c:pt>
                  <c:pt idx="11687">
                    <c:v>Sedan</c:v>
                  </c:pt>
                  <c:pt idx="11688">
                    <c:v>Sedan</c:v>
                  </c:pt>
                  <c:pt idx="11689">
                    <c:v>Sedan</c:v>
                  </c:pt>
                  <c:pt idx="11690">
                    <c:v>Coupe</c:v>
                  </c:pt>
                  <c:pt idx="11691">
                    <c:v>Coupe</c:v>
                  </c:pt>
                  <c:pt idx="11692">
                    <c:v>Coupe</c:v>
                  </c:pt>
                  <c:pt idx="11693">
                    <c:v>4dr SUV</c:v>
                  </c:pt>
                  <c:pt idx="11694">
                    <c:v>4dr SUV</c:v>
                  </c:pt>
                  <c:pt idx="11695">
                    <c:v>4dr SUV</c:v>
                  </c:pt>
                  <c:pt idx="11696">
                    <c:v>4dr SUV</c:v>
                  </c:pt>
                  <c:pt idx="11697">
                    <c:v>4dr SUV</c:v>
                  </c:pt>
                  <c:pt idx="11698">
                    <c:v>4dr SUV</c:v>
                  </c:pt>
                  <c:pt idx="11699">
                    <c:v>4dr SUV</c:v>
                  </c:pt>
                  <c:pt idx="11700">
                    <c:v>4dr SUV</c:v>
                  </c:pt>
                  <c:pt idx="11701">
                    <c:v>4dr SUV</c:v>
                  </c:pt>
                  <c:pt idx="11702">
                    <c:v>4dr SUV</c:v>
                  </c:pt>
                  <c:pt idx="11703">
                    <c:v>4dr SUV</c:v>
                  </c:pt>
                  <c:pt idx="11704">
                    <c:v>4dr SUV</c:v>
                  </c:pt>
                  <c:pt idx="11705">
                    <c:v>4dr SUV</c:v>
                  </c:pt>
                  <c:pt idx="11706">
                    <c:v>4dr SUV</c:v>
                  </c:pt>
                  <c:pt idx="11707">
                    <c:v>Sedan</c:v>
                  </c:pt>
                  <c:pt idx="11708">
                    <c:v>Sedan</c:v>
                  </c:pt>
                  <c:pt idx="11709">
                    <c:v>4dr Hatchback</c:v>
                  </c:pt>
                  <c:pt idx="11710">
                    <c:v>4dr Hatchback</c:v>
                  </c:pt>
                  <c:pt idx="11711">
                    <c:v>2dr Hatchback</c:v>
                  </c:pt>
                  <c:pt idx="11712">
                    <c:v>4dr Hatchback</c:v>
                  </c:pt>
                  <c:pt idx="11713">
                    <c:v>2dr Hatchback</c:v>
                  </c:pt>
                  <c:pt idx="11714">
                    <c:v>2dr Hatchback</c:v>
                  </c:pt>
                  <c:pt idx="11715">
                    <c:v>4dr Hatchback</c:v>
                  </c:pt>
                  <c:pt idx="11716">
                    <c:v>4dr Hatchback</c:v>
                  </c:pt>
                  <c:pt idx="11717">
                    <c:v>4dr Hatchback</c:v>
                  </c:pt>
                  <c:pt idx="11718">
                    <c:v>2dr Hatchback</c:v>
                  </c:pt>
                  <c:pt idx="11719">
                    <c:v>4dr Hatchback</c:v>
                  </c:pt>
                  <c:pt idx="11720">
                    <c:v>2dr Hatchback</c:v>
                  </c:pt>
                  <c:pt idx="11721">
                    <c:v>2dr Hatchback</c:v>
                  </c:pt>
                  <c:pt idx="11722">
                    <c:v>4dr Hatchback</c:v>
                  </c:pt>
                  <c:pt idx="11723">
                    <c:v>2dr Hatchback</c:v>
                  </c:pt>
                  <c:pt idx="11724">
                    <c:v>2dr Hatchback</c:v>
                  </c:pt>
                  <c:pt idx="11725">
                    <c:v>2dr Hatchback</c:v>
                  </c:pt>
                  <c:pt idx="11726">
                    <c:v>4dr Hatchback</c:v>
                  </c:pt>
                  <c:pt idx="11727">
                    <c:v>4dr Hatchback</c:v>
                  </c:pt>
                  <c:pt idx="11728">
                    <c:v>4dr Hatchback</c:v>
                  </c:pt>
                  <c:pt idx="11729">
                    <c:v>4dr Hatchback</c:v>
                  </c:pt>
                  <c:pt idx="11730">
                    <c:v>4dr SUV</c:v>
                  </c:pt>
                  <c:pt idx="11731">
                    <c:v>4dr SUV</c:v>
                  </c:pt>
                  <c:pt idx="11732">
                    <c:v>4dr SUV</c:v>
                  </c:pt>
                  <c:pt idx="11733">
                    <c:v>4dr SUV</c:v>
                  </c:pt>
                  <c:pt idx="11734">
                    <c:v>4dr SUV</c:v>
                  </c:pt>
                  <c:pt idx="11735">
                    <c:v>4dr SUV</c:v>
                  </c:pt>
                  <c:pt idx="11736">
                    <c:v>4dr SUV</c:v>
                  </c:pt>
                  <c:pt idx="11737">
                    <c:v>4dr SUV</c:v>
                  </c:pt>
                  <c:pt idx="11738">
                    <c:v>4dr SUV</c:v>
                  </c:pt>
                  <c:pt idx="11739">
                    <c:v>4dr SUV</c:v>
                  </c:pt>
                  <c:pt idx="11740">
                    <c:v>4dr SUV</c:v>
                  </c:pt>
                  <c:pt idx="11741">
                    <c:v>4dr SUV</c:v>
                  </c:pt>
                  <c:pt idx="11742">
                    <c:v>4dr SUV</c:v>
                  </c:pt>
                  <c:pt idx="11743">
                    <c:v>4dr SUV</c:v>
                  </c:pt>
                  <c:pt idx="11744">
                    <c:v>4dr SUV</c:v>
                  </c:pt>
                  <c:pt idx="11745">
                    <c:v>4dr SUV</c:v>
                  </c:pt>
                  <c:pt idx="11746">
                    <c:v>4dr SUV</c:v>
                  </c:pt>
                  <c:pt idx="11747">
                    <c:v>4dr SUV</c:v>
                  </c:pt>
                  <c:pt idx="11748">
                    <c:v>4dr SUV</c:v>
                  </c:pt>
                  <c:pt idx="11749">
                    <c:v>4dr SUV</c:v>
                  </c:pt>
                  <c:pt idx="11750">
                    <c:v>4dr SUV</c:v>
                  </c:pt>
                  <c:pt idx="11751">
                    <c:v>4dr SUV</c:v>
                  </c:pt>
                  <c:pt idx="11752">
                    <c:v>4dr SUV</c:v>
                  </c:pt>
                  <c:pt idx="11753">
                    <c:v>4dr SUV</c:v>
                  </c:pt>
                  <c:pt idx="11754">
                    <c:v>4dr SUV</c:v>
                  </c:pt>
                  <c:pt idx="11755">
                    <c:v>4dr SUV</c:v>
                  </c:pt>
                  <c:pt idx="11756">
                    <c:v>4dr SUV</c:v>
                  </c:pt>
                  <c:pt idx="11757">
                    <c:v>4dr SUV</c:v>
                  </c:pt>
                  <c:pt idx="11758">
                    <c:v>4dr SUV</c:v>
                  </c:pt>
                  <c:pt idx="11759">
                    <c:v>4dr SUV</c:v>
                  </c:pt>
                  <c:pt idx="11760">
                    <c:v>4dr SUV</c:v>
                  </c:pt>
                  <c:pt idx="11761">
                    <c:v>4dr SUV</c:v>
                  </c:pt>
                  <c:pt idx="11762">
                    <c:v>4dr SUV</c:v>
                  </c:pt>
                  <c:pt idx="11763">
                    <c:v>4dr SUV</c:v>
                  </c:pt>
                  <c:pt idx="11764">
                    <c:v>4dr SUV</c:v>
                  </c:pt>
                  <c:pt idx="11765">
                    <c:v>4dr SUV</c:v>
                  </c:pt>
                  <c:pt idx="11766">
                    <c:v>4dr SUV</c:v>
                  </c:pt>
                  <c:pt idx="11767">
                    <c:v>4dr SUV</c:v>
                  </c:pt>
                  <c:pt idx="11768">
                    <c:v>4dr SUV</c:v>
                  </c:pt>
                  <c:pt idx="11769">
                    <c:v>4dr SUV</c:v>
                  </c:pt>
                  <c:pt idx="11770">
                    <c:v>4dr SUV</c:v>
                  </c:pt>
                  <c:pt idx="11771">
                    <c:v>4dr SUV</c:v>
                  </c:pt>
                  <c:pt idx="11772">
                    <c:v>4dr SUV</c:v>
                  </c:pt>
                  <c:pt idx="11773">
                    <c:v>4dr SUV</c:v>
                  </c:pt>
                  <c:pt idx="11774">
                    <c:v>4dr SUV</c:v>
                  </c:pt>
                  <c:pt idx="11775">
                    <c:v>4dr SUV</c:v>
                  </c:pt>
                  <c:pt idx="11776">
                    <c:v>4dr SUV</c:v>
                  </c:pt>
                  <c:pt idx="11777">
                    <c:v>4dr SUV</c:v>
                  </c:pt>
                  <c:pt idx="11778">
                    <c:v>4dr SUV</c:v>
                  </c:pt>
                  <c:pt idx="11779">
                    <c:v>Convertible</c:v>
                  </c:pt>
                  <c:pt idx="11780">
                    <c:v>2dr Hatchback</c:v>
                  </c:pt>
                  <c:pt idx="11781">
                    <c:v>Convertible</c:v>
                  </c:pt>
                  <c:pt idx="11782">
                    <c:v>Convertible</c:v>
                  </c:pt>
                  <c:pt idx="11783">
                    <c:v>Convertible</c:v>
                  </c:pt>
                  <c:pt idx="11784">
                    <c:v>2dr Hatchback</c:v>
                  </c:pt>
                  <c:pt idx="11785">
                    <c:v>Convertible</c:v>
                  </c:pt>
                  <c:pt idx="11786">
                    <c:v>Convertible</c:v>
                  </c:pt>
                  <c:pt idx="11787">
                    <c:v>2dr Hatchback</c:v>
                  </c:pt>
                  <c:pt idx="11788">
                    <c:v>Coupe</c:v>
                  </c:pt>
                  <c:pt idx="11789">
                    <c:v>Convertible</c:v>
                  </c:pt>
                  <c:pt idx="11790">
                    <c:v>Coupe</c:v>
                  </c:pt>
                  <c:pt idx="11791">
                    <c:v>Convertible</c:v>
                  </c:pt>
                  <c:pt idx="11792">
                    <c:v>Convertible</c:v>
                  </c:pt>
                  <c:pt idx="11793">
                    <c:v>Convertible</c:v>
                  </c:pt>
                  <c:pt idx="11794">
                    <c:v>Convertible</c:v>
                  </c:pt>
                  <c:pt idx="11795">
                    <c:v>Convertible</c:v>
                  </c:pt>
                  <c:pt idx="11796">
                    <c:v>Convertible</c:v>
                  </c:pt>
                  <c:pt idx="11797">
                    <c:v>Convertible</c:v>
                  </c:pt>
                  <c:pt idx="11798">
                    <c:v>Convertible</c:v>
                  </c:pt>
                  <c:pt idx="11799">
                    <c:v>Convertible</c:v>
                  </c:pt>
                  <c:pt idx="11800">
                    <c:v>Convertible</c:v>
                  </c:pt>
                  <c:pt idx="11801">
                    <c:v>Convertible</c:v>
                  </c:pt>
                  <c:pt idx="11802">
                    <c:v>Convertible</c:v>
                  </c:pt>
                  <c:pt idx="11803">
                    <c:v>Convertible</c:v>
                  </c:pt>
                  <c:pt idx="11804">
                    <c:v>4dr Hatchback</c:v>
                  </c:pt>
                  <c:pt idx="11805">
                    <c:v>4dr Hatchback</c:v>
                  </c:pt>
                  <c:pt idx="11806">
                    <c:v>4dr Hatchback</c:v>
                  </c:pt>
                  <c:pt idx="11807">
                    <c:v>4dr Hatchback</c:v>
                  </c:pt>
                  <c:pt idx="11808">
                    <c:v>4dr Hatchback</c:v>
                  </c:pt>
                  <c:pt idx="11809">
                    <c:v>4dr Hatchback</c:v>
                  </c:pt>
                  <c:pt idx="11810">
                    <c:v>4dr Hatchback</c:v>
                  </c:pt>
                  <c:pt idx="11811">
                    <c:v>Sedan</c:v>
                  </c:pt>
                </c:lvl>
                <c:lvl>
                  <c:pt idx="0">
                    <c:v>MANUAL</c:v>
                  </c:pt>
                  <c:pt idx="1">
                    <c:v>MANUAL</c:v>
                  </c:pt>
                  <c:pt idx="2">
                    <c:v>MANUAL</c:v>
                  </c:pt>
                  <c:pt idx="3">
                    <c:v>MANUAL</c:v>
                  </c:pt>
                  <c:pt idx="4">
                    <c:v>MANUAL</c:v>
                  </c:pt>
                  <c:pt idx="5">
                    <c:v>MANUAL</c:v>
                  </c:pt>
                  <c:pt idx="6">
                    <c:v>MANUAL</c:v>
                  </c:pt>
                  <c:pt idx="7">
                    <c:v>MANUAL</c:v>
                  </c:pt>
                  <c:pt idx="8">
                    <c:v>MANUAL</c:v>
                  </c:pt>
                  <c:pt idx="9">
                    <c:v>MANUAL</c:v>
                  </c:pt>
                  <c:pt idx="10">
                    <c:v>MANUAL</c:v>
                  </c:pt>
                  <c:pt idx="11">
                    <c:v>MANUAL</c:v>
                  </c:pt>
                  <c:pt idx="12">
                    <c:v>MANUAL</c:v>
                  </c:pt>
                  <c:pt idx="13">
                    <c:v>MANUAL</c:v>
                  </c:pt>
                  <c:pt idx="14">
                    <c:v>MANUAL</c:v>
                  </c:pt>
                  <c:pt idx="15">
                    <c:v>MANUAL</c:v>
                  </c:pt>
                  <c:pt idx="16">
                    <c:v>MANUAL</c:v>
                  </c:pt>
                  <c:pt idx="17">
                    <c:v>MANUAL</c:v>
                  </c:pt>
                  <c:pt idx="18">
                    <c:v>MANUAL</c:v>
                  </c:pt>
                  <c:pt idx="19">
                    <c:v>AUTOMATIC</c:v>
                  </c:pt>
                  <c:pt idx="20">
                    <c:v>MANUAL</c:v>
                  </c:pt>
                  <c:pt idx="21">
                    <c:v>MANUAL</c:v>
                  </c:pt>
                  <c:pt idx="22">
                    <c:v>MANUAL</c:v>
                  </c:pt>
                  <c:pt idx="23">
                    <c:v>AUTOMATIC</c:v>
                  </c:pt>
                  <c:pt idx="24">
                    <c:v>MANUAL</c:v>
                  </c:pt>
                  <c:pt idx="25">
                    <c:v>MANUAL</c:v>
                  </c:pt>
                  <c:pt idx="26">
                    <c:v>MANUAL</c:v>
                  </c:pt>
                  <c:pt idx="27">
                    <c:v>AUTOMATIC</c:v>
                  </c:pt>
                  <c:pt idx="28">
                    <c:v>MANUAL</c:v>
                  </c:pt>
                  <c:pt idx="29">
                    <c:v>MANUAL</c:v>
                  </c:pt>
                  <c:pt idx="30">
                    <c:v>AUTOMATIC</c:v>
                  </c:pt>
                  <c:pt idx="31">
                    <c:v>AUTOMATIC</c:v>
                  </c:pt>
                  <c:pt idx="32">
                    <c:v>MANUAL</c:v>
                  </c:pt>
                  <c:pt idx="33">
                    <c:v>MANUAL</c:v>
                  </c:pt>
                  <c:pt idx="34">
                    <c:v>MANUAL</c:v>
                  </c:pt>
                  <c:pt idx="35">
                    <c:v>MANUAL</c:v>
                  </c:pt>
                  <c:pt idx="36">
                    <c:v>MANUAL</c:v>
                  </c:pt>
                  <c:pt idx="37">
                    <c:v>MANUAL</c:v>
                  </c:pt>
                  <c:pt idx="38">
                    <c:v>MANUAL</c:v>
                  </c:pt>
                  <c:pt idx="39">
                    <c:v>MANUAL</c:v>
                  </c:pt>
                  <c:pt idx="40">
                    <c:v>MANUAL</c:v>
                  </c:pt>
                  <c:pt idx="41">
                    <c:v>AUTOMATIC</c:v>
                  </c:pt>
                  <c:pt idx="42">
                    <c:v>AUTOMATIC</c:v>
                  </c:pt>
                  <c:pt idx="43">
                    <c:v>AUTOMATIC</c:v>
                  </c:pt>
                  <c:pt idx="44">
                    <c:v>AUTOMATIC</c:v>
                  </c:pt>
                  <c:pt idx="45">
                    <c:v>AUTOMATIC</c:v>
                  </c:pt>
                  <c:pt idx="46">
                    <c:v>AUTOMATIC</c:v>
                  </c:pt>
                  <c:pt idx="47">
                    <c:v>MANUAL</c:v>
                  </c:pt>
                  <c:pt idx="48">
                    <c:v>AUTOMATIC</c:v>
                  </c:pt>
                  <c:pt idx="49">
                    <c:v>AUTOMATIC</c:v>
                  </c:pt>
                  <c:pt idx="50">
                    <c:v>AUTOMATIC</c:v>
                  </c:pt>
                  <c:pt idx="51">
                    <c:v>AUTOMATIC</c:v>
                  </c:pt>
                  <c:pt idx="52">
                    <c:v>AUTOMATIC</c:v>
                  </c:pt>
                  <c:pt idx="53">
                    <c:v>AUTOMATIC</c:v>
                  </c:pt>
                  <c:pt idx="54">
                    <c:v>AUTOMATIC</c:v>
                  </c:pt>
                  <c:pt idx="55">
                    <c:v>AUTOMATIC</c:v>
                  </c:pt>
                  <c:pt idx="56">
                    <c:v>AUTOMATIC</c:v>
                  </c:pt>
                  <c:pt idx="57">
                    <c:v>AUTOMATIC</c:v>
                  </c:pt>
                  <c:pt idx="58">
                    <c:v>AUTOMATIC</c:v>
                  </c:pt>
                  <c:pt idx="59">
                    <c:v>MANUAL</c:v>
                  </c:pt>
                  <c:pt idx="60">
                    <c:v>MANUAL</c:v>
                  </c:pt>
                  <c:pt idx="61">
                    <c:v>MANUAL</c:v>
                  </c:pt>
                  <c:pt idx="62">
                    <c:v>MANUAL</c:v>
                  </c:pt>
                  <c:pt idx="63">
                    <c:v>AUTOMATIC</c:v>
                  </c:pt>
                  <c:pt idx="64">
                    <c:v>AUTOMATIC</c:v>
                  </c:pt>
                  <c:pt idx="65">
                    <c:v>AUTOMATIC</c:v>
                  </c:pt>
                  <c:pt idx="66">
                    <c:v>AUTOMATIC</c:v>
                  </c:pt>
                  <c:pt idx="67">
                    <c:v>AUTOMATIC</c:v>
                  </c:pt>
                  <c:pt idx="68">
                    <c:v>AUTOMATIC</c:v>
                  </c:pt>
                  <c:pt idx="69">
                    <c:v>AUTOMATIC</c:v>
                  </c:pt>
                  <c:pt idx="70">
                    <c:v>AUTOMATIC</c:v>
                  </c:pt>
                  <c:pt idx="71">
                    <c:v>AUTOMATIC</c:v>
                  </c:pt>
                  <c:pt idx="72">
                    <c:v>AUTOMATIC</c:v>
                  </c:pt>
                  <c:pt idx="73">
                    <c:v>AUTOMATIC</c:v>
                  </c:pt>
                  <c:pt idx="74">
                    <c:v>AUTOMATIC</c:v>
                  </c:pt>
                  <c:pt idx="75">
                    <c:v>AUTOMATIC</c:v>
                  </c:pt>
                  <c:pt idx="76">
                    <c:v>AUTOMATIC</c:v>
                  </c:pt>
                  <c:pt idx="77">
                    <c:v>AUTOMATIC</c:v>
                  </c:pt>
                  <c:pt idx="78">
                    <c:v>AUTOMATIC</c:v>
                  </c:pt>
                  <c:pt idx="79">
                    <c:v>AUTOMATIC</c:v>
                  </c:pt>
                  <c:pt idx="80">
                    <c:v>AUTOMATIC</c:v>
                  </c:pt>
                  <c:pt idx="81">
                    <c:v>AUTOMATIC</c:v>
                  </c:pt>
                  <c:pt idx="82">
                    <c:v>AUTOMATIC</c:v>
                  </c:pt>
                  <c:pt idx="83">
                    <c:v>AUTOMATIC</c:v>
                  </c:pt>
                  <c:pt idx="84">
                    <c:v>AUTOMATIC</c:v>
                  </c:pt>
                  <c:pt idx="85">
                    <c:v>AUTOMATIC</c:v>
                  </c:pt>
                  <c:pt idx="86">
                    <c:v>AUTOMATIC</c:v>
                  </c:pt>
                  <c:pt idx="87">
                    <c:v>MANUAL</c:v>
                  </c:pt>
                  <c:pt idx="88">
                    <c:v>MANUAL</c:v>
                  </c:pt>
                  <c:pt idx="89">
                    <c:v>MANUAL</c:v>
                  </c:pt>
                  <c:pt idx="90">
                    <c:v>MANUAL</c:v>
                  </c:pt>
                  <c:pt idx="91">
                    <c:v>MANUAL</c:v>
                  </c:pt>
                  <c:pt idx="92">
                    <c:v>MANUAL</c:v>
                  </c:pt>
                  <c:pt idx="93">
                    <c:v>MANUAL</c:v>
                  </c:pt>
                  <c:pt idx="94">
                    <c:v>MANUAL</c:v>
                  </c:pt>
                  <c:pt idx="95">
                    <c:v>MANUAL</c:v>
                  </c:pt>
                  <c:pt idx="96">
                    <c:v>MANUAL</c:v>
                  </c:pt>
                  <c:pt idx="97">
                    <c:v>MANUAL</c:v>
                  </c:pt>
                  <c:pt idx="98">
                    <c:v>MANUAL</c:v>
                  </c:pt>
                  <c:pt idx="99">
                    <c:v>MANUAL</c:v>
                  </c:pt>
                  <c:pt idx="100">
                    <c:v>MANUAL</c:v>
                  </c:pt>
                  <c:pt idx="101">
                    <c:v>MANUAL</c:v>
                  </c:pt>
                  <c:pt idx="102">
                    <c:v>MANUAL</c:v>
                  </c:pt>
                  <c:pt idx="103">
                    <c:v>MANUAL</c:v>
                  </c:pt>
                  <c:pt idx="104">
                    <c:v>MANUAL</c:v>
                  </c:pt>
                  <c:pt idx="105">
                    <c:v>AUTOMATIC</c:v>
                  </c:pt>
                  <c:pt idx="106">
                    <c:v>MANUAL</c:v>
                  </c:pt>
                  <c:pt idx="107">
                    <c:v>MANUAL</c:v>
                  </c:pt>
                  <c:pt idx="108">
                    <c:v>MANUAL</c:v>
                  </c:pt>
                  <c:pt idx="109">
                    <c:v>MANUAL</c:v>
                  </c:pt>
                  <c:pt idx="110">
                    <c:v>MANUAL</c:v>
                  </c:pt>
                  <c:pt idx="111">
                    <c:v>MANUAL</c:v>
                  </c:pt>
                  <c:pt idx="112">
                    <c:v>MANUAL</c:v>
                  </c:pt>
                  <c:pt idx="113">
                    <c:v>MANUAL</c:v>
                  </c:pt>
                  <c:pt idx="114">
                    <c:v>AUTOMATIC</c:v>
                  </c:pt>
                  <c:pt idx="115">
                    <c:v>AUTOMATIC</c:v>
                  </c:pt>
                  <c:pt idx="116">
                    <c:v>AUTOMATIC</c:v>
                  </c:pt>
                  <c:pt idx="117">
                    <c:v>AUTOMATIC</c:v>
                  </c:pt>
                  <c:pt idx="118">
                    <c:v>MANUAL</c:v>
                  </c:pt>
                  <c:pt idx="119">
                    <c:v>MANUAL</c:v>
                  </c:pt>
                  <c:pt idx="120">
                    <c:v>AUTOMATIC</c:v>
                  </c:pt>
                  <c:pt idx="121">
                    <c:v>AUTOMATIC</c:v>
                  </c:pt>
                  <c:pt idx="122">
                    <c:v>MANUAL</c:v>
                  </c:pt>
                  <c:pt idx="123">
                    <c:v>MANUAL</c:v>
                  </c:pt>
                  <c:pt idx="124">
                    <c:v>AUTOMATIC</c:v>
                  </c:pt>
                  <c:pt idx="125">
                    <c:v>AUTOMATIC</c:v>
                  </c:pt>
                  <c:pt idx="126">
                    <c:v>AUTOMATIC</c:v>
                  </c:pt>
                  <c:pt idx="127">
                    <c:v>AUTOMATIC</c:v>
                  </c:pt>
                  <c:pt idx="128">
                    <c:v>AUTOMATIC</c:v>
                  </c:pt>
                  <c:pt idx="129">
                    <c:v>AUTOMATIC</c:v>
                  </c:pt>
                  <c:pt idx="130">
                    <c:v>AUTOMATIC</c:v>
                  </c:pt>
                  <c:pt idx="131">
                    <c:v>AUTOMATIC</c:v>
                  </c:pt>
                  <c:pt idx="132">
                    <c:v>AUTOMATIC</c:v>
                  </c:pt>
                  <c:pt idx="133">
                    <c:v>AUTOMATIC</c:v>
                  </c:pt>
                  <c:pt idx="134">
                    <c:v>AUTOMATIC</c:v>
                  </c:pt>
                  <c:pt idx="135">
                    <c:v>AUTOMATIC</c:v>
                  </c:pt>
                  <c:pt idx="136">
                    <c:v>AUTOMATIC</c:v>
                  </c:pt>
                  <c:pt idx="137">
                    <c:v>AUTOMATIC</c:v>
                  </c:pt>
                  <c:pt idx="138">
                    <c:v>AUTOMATIC</c:v>
                  </c:pt>
                  <c:pt idx="139">
                    <c:v>AUTOMATIC</c:v>
                  </c:pt>
                  <c:pt idx="140">
                    <c:v>AUTOMATIC</c:v>
                  </c:pt>
                  <c:pt idx="141">
                    <c:v>AUTOMATIC</c:v>
                  </c:pt>
                  <c:pt idx="142">
                    <c:v>AUTOMATIC</c:v>
                  </c:pt>
                  <c:pt idx="143">
                    <c:v>AUTOMATIC</c:v>
                  </c:pt>
                  <c:pt idx="144">
                    <c:v>AUTOMATIC</c:v>
                  </c:pt>
                  <c:pt idx="145">
                    <c:v>AUTOMATIC</c:v>
                  </c:pt>
                  <c:pt idx="146">
                    <c:v>AUTOMATIC</c:v>
                  </c:pt>
                  <c:pt idx="147">
                    <c:v>AUTOMATIC</c:v>
                  </c:pt>
                  <c:pt idx="148">
                    <c:v>AUTOMATIC</c:v>
                  </c:pt>
                  <c:pt idx="149">
                    <c:v>MANUAL</c:v>
                  </c:pt>
                  <c:pt idx="150">
                    <c:v>AUTOMATIC</c:v>
                  </c:pt>
                  <c:pt idx="151">
                    <c:v>AUTOMATIC</c:v>
                  </c:pt>
                  <c:pt idx="152">
                    <c:v>AUTOMATIC</c:v>
                  </c:pt>
                  <c:pt idx="153">
                    <c:v>AUTOMATIC</c:v>
                  </c:pt>
                  <c:pt idx="154">
                    <c:v>AUTOMATIC</c:v>
                  </c:pt>
                  <c:pt idx="155">
                    <c:v>AUTOMATIC</c:v>
                  </c:pt>
                  <c:pt idx="156">
                    <c:v>AUTOMATIC</c:v>
                  </c:pt>
                  <c:pt idx="157">
                    <c:v>AUTOMATIC</c:v>
                  </c:pt>
                  <c:pt idx="158">
                    <c:v>AUTOMATIC</c:v>
                  </c:pt>
                  <c:pt idx="159">
                    <c:v>AUTOMATIC</c:v>
                  </c:pt>
                  <c:pt idx="160">
                    <c:v>AUTOMATIC</c:v>
                  </c:pt>
                  <c:pt idx="161">
                    <c:v>AUTOMATIC</c:v>
                  </c:pt>
                  <c:pt idx="162">
                    <c:v>AUTOMATIC</c:v>
                  </c:pt>
                  <c:pt idx="163">
                    <c:v>AUTOMATIC</c:v>
                  </c:pt>
                  <c:pt idx="164">
                    <c:v>AUTOMATIC</c:v>
                  </c:pt>
                  <c:pt idx="165">
                    <c:v>AUTOMATIC</c:v>
                  </c:pt>
                  <c:pt idx="166">
                    <c:v>AUTOMATIC</c:v>
                  </c:pt>
                  <c:pt idx="167">
                    <c:v>AUTOMATIC</c:v>
                  </c:pt>
                  <c:pt idx="168">
                    <c:v>AUTOMATIC</c:v>
                  </c:pt>
                  <c:pt idx="169">
                    <c:v>AUTOMATIC</c:v>
                  </c:pt>
                  <c:pt idx="170">
                    <c:v>AUTOMATIC</c:v>
                  </c:pt>
                  <c:pt idx="171">
                    <c:v>AUTOMATIC</c:v>
                  </c:pt>
                  <c:pt idx="172">
                    <c:v>MANUAL</c:v>
                  </c:pt>
                  <c:pt idx="173">
                    <c:v>AUTOMATIC</c:v>
                  </c:pt>
                  <c:pt idx="174">
                    <c:v>AUTOMATIC</c:v>
                  </c:pt>
                  <c:pt idx="175">
                    <c:v>AUTOMATIC</c:v>
                  </c:pt>
                  <c:pt idx="176">
                    <c:v>AUTOMATIC</c:v>
                  </c:pt>
                  <c:pt idx="177">
                    <c:v>MANUAL</c:v>
                  </c:pt>
                  <c:pt idx="178">
                    <c:v>AUTOMATIC</c:v>
                  </c:pt>
                  <c:pt idx="179">
                    <c:v>AUTOMATIC</c:v>
                  </c:pt>
                  <c:pt idx="180">
                    <c:v>AUTOMATIC</c:v>
                  </c:pt>
                  <c:pt idx="181">
                    <c:v>AUTOMATIC</c:v>
                  </c:pt>
                  <c:pt idx="182">
                    <c:v>AUTOMATIC</c:v>
                  </c:pt>
                  <c:pt idx="183">
                    <c:v>AUTOMATIC</c:v>
                  </c:pt>
                  <c:pt idx="184">
                    <c:v>AUTOMATIC</c:v>
                  </c:pt>
                  <c:pt idx="185">
                    <c:v>AUTOMATIC</c:v>
                  </c:pt>
                  <c:pt idx="186">
                    <c:v>AUTOMATIC</c:v>
                  </c:pt>
                  <c:pt idx="187">
                    <c:v>AUTOMATIC</c:v>
                  </c:pt>
                  <c:pt idx="188">
                    <c:v>MANUAL</c:v>
                  </c:pt>
                  <c:pt idx="189">
                    <c:v>AUTOMATIC</c:v>
                  </c:pt>
                  <c:pt idx="190">
                    <c:v>AUTOMATIC</c:v>
                  </c:pt>
                  <c:pt idx="191">
                    <c:v>AUTOMATIC</c:v>
                  </c:pt>
                  <c:pt idx="192">
                    <c:v>AUTOMATIC</c:v>
                  </c:pt>
                  <c:pt idx="193">
                    <c:v>AUTOMATIC</c:v>
                  </c:pt>
                  <c:pt idx="194">
                    <c:v>MANUAL</c:v>
                  </c:pt>
                  <c:pt idx="195">
                    <c:v>MANUAL</c:v>
                  </c:pt>
                  <c:pt idx="196">
                    <c:v>MANUAL</c:v>
                  </c:pt>
                  <c:pt idx="197">
                    <c:v>MANUAL</c:v>
                  </c:pt>
                  <c:pt idx="198">
                    <c:v>MANUAL</c:v>
                  </c:pt>
                  <c:pt idx="199">
                    <c:v>MANUAL</c:v>
                  </c:pt>
                  <c:pt idx="200">
                    <c:v>MANUAL</c:v>
                  </c:pt>
                  <c:pt idx="201">
                    <c:v>MANUAL</c:v>
                  </c:pt>
                  <c:pt idx="202">
                    <c:v>MANUAL</c:v>
                  </c:pt>
                  <c:pt idx="203">
                    <c:v>AUTOMATIC</c:v>
                  </c:pt>
                  <c:pt idx="204">
                    <c:v>AUTOMATIC</c:v>
                  </c:pt>
                  <c:pt idx="205">
                    <c:v>AUTOMATIC</c:v>
                  </c:pt>
                  <c:pt idx="206">
                    <c:v>AUTOMATIC</c:v>
                  </c:pt>
                  <c:pt idx="207">
                    <c:v>AUTOMATIC</c:v>
                  </c:pt>
                  <c:pt idx="208">
                    <c:v>AUTOMATIC</c:v>
                  </c:pt>
                  <c:pt idx="209">
                    <c:v>AUTOMATIC</c:v>
                  </c:pt>
                  <c:pt idx="210">
                    <c:v>AUTOMATIC</c:v>
                  </c:pt>
                  <c:pt idx="211">
                    <c:v>AUTOMATIC</c:v>
                  </c:pt>
                  <c:pt idx="212">
                    <c:v>AUTOMATIC</c:v>
                  </c:pt>
                  <c:pt idx="213">
                    <c:v>AUTOMATIC</c:v>
                  </c:pt>
                  <c:pt idx="214">
                    <c:v>AUTOMATIC</c:v>
                  </c:pt>
                  <c:pt idx="215">
                    <c:v>AUTOMATIC</c:v>
                  </c:pt>
                  <c:pt idx="216">
                    <c:v>AUTOMATIC</c:v>
                  </c:pt>
                  <c:pt idx="217">
                    <c:v>AUTOMATIC</c:v>
                  </c:pt>
                  <c:pt idx="218">
                    <c:v>AUTOMATIC</c:v>
                  </c:pt>
                  <c:pt idx="219">
                    <c:v>AUTOMATIC</c:v>
                  </c:pt>
                  <c:pt idx="220">
                    <c:v>AUTOMATIC</c:v>
                  </c:pt>
                  <c:pt idx="221">
                    <c:v>AUTOMATIC</c:v>
                  </c:pt>
                  <c:pt idx="222">
                    <c:v>AUTOMATIC</c:v>
                  </c:pt>
                  <c:pt idx="223">
                    <c:v>AUTOMATIC</c:v>
                  </c:pt>
                  <c:pt idx="224">
                    <c:v>AUTOMATIC</c:v>
                  </c:pt>
                  <c:pt idx="225">
                    <c:v>AUTOMATIC</c:v>
                  </c:pt>
                  <c:pt idx="226">
                    <c:v>AUTOMATIC</c:v>
                  </c:pt>
                  <c:pt idx="227">
                    <c:v>AUTOMATIC</c:v>
                  </c:pt>
                  <c:pt idx="228">
                    <c:v>AUTOMATIC</c:v>
                  </c:pt>
                  <c:pt idx="229">
                    <c:v>AUTOMATIC</c:v>
                  </c:pt>
                  <c:pt idx="230">
                    <c:v>AUTOMATIC</c:v>
                  </c:pt>
                  <c:pt idx="231">
                    <c:v>AUTOMATIC</c:v>
                  </c:pt>
                  <c:pt idx="232">
                    <c:v>AUTOMATIC</c:v>
                  </c:pt>
                  <c:pt idx="233">
                    <c:v>AUTOMATIC</c:v>
                  </c:pt>
                  <c:pt idx="234">
                    <c:v>AUTOMATIC</c:v>
                  </c:pt>
                  <c:pt idx="235">
                    <c:v>AUTOMATIC</c:v>
                  </c:pt>
                  <c:pt idx="236">
                    <c:v>AUTOMATIC</c:v>
                  </c:pt>
                  <c:pt idx="237">
                    <c:v>AUTOMATIC</c:v>
                  </c:pt>
                  <c:pt idx="238">
                    <c:v>AUTOMATIC</c:v>
                  </c:pt>
                  <c:pt idx="239">
                    <c:v>MANUAL</c:v>
                  </c:pt>
                  <c:pt idx="240">
                    <c:v>MANUAL</c:v>
                  </c:pt>
                  <c:pt idx="241">
                    <c:v>MANUAL</c:v>
                  </c:pt>
                  <c:pt idx="242">
                    <c:v>MANUAL</c:v>
                  </c:pt>
                  <c:pt idx="243">
                    <c:v>MANUAL</c:v>
                  </c:pt>
                  <c:pt idx="244">
                    <c:v>MANUAL</c:v>
                  </c:pt>
                  <c:pt idx="245">
                    <c:v>MANUAL</c:v>
                  </c:pt>
                  <c:pt idx="246">
                    <c:v>MANUAL</c:v>
                  </c:pt>
                  <c:pt idx="247">
                    <c:v>MANUAL</c:v>
                  </c:pt>
                  <c:pt idx="248">
                    <c:v>MANUAL</c:v>
                  </c:pt>
                  <c:pt idx="249">
                    <c:v>MANUAL</c:v>
                  </c:pt>
                  <c:pt idx="250">
                    <c:v>MANUAL</c:v>
                  </c:pt>
                  <c:pt idx="251">
                    <c:v>MANUAL</c:v>
                  </c:pt>
                  <c:pt idx="252">
                    <c:v>MANUAL</c:v>
                  </c:pt>
                  <c:pt idx="253">
                    <c:v>MANUAL</c:v>
                  </c:pt>
                  <c:pt idx="254">
                    <c:v>MANUAL</c:v>
                  </c:pt>
                  <c:pt idx="255">
                    <c:v>MANUAL</c:v>
                  </c:pt>
                  <c:pt idx="256">
                    <c:v>AUTOMATIC</c:v>
                  </c:pt>
                  <c:pt idx="257">
                    <c:v>AUTOMATIC</c:v>
                  </c:pt>
                  <c:pt idx="258">
                    <c:v>AUTOMATIC</c:v>
                  </c:pt>
                  <c:pt idx="259">
                    <c:v>AUTOMATIC</c:v>
                  </c:pt>
                  <c:pt idx="260">
                    <c:v>AUTOMATIC</c:v>
                  </c:pt>
                  <c:pt idx="261">
                    <c:v>AUTOMATIC</c:v>
                  </c:pt>
                  <c:pt idx="262">
                    <c:v>AUTOMATIC</c:v>
                  </c:pt>
                  <c:pt idx="263">
                    <c:v>AUTOMATIC</c:v>
                  </c:pt>
                  <c:pt idx="264">
                    <c:v>MANUAL</c:v>
                  </c:pt>
                  <c:pt idx="265">
                    <c:v>MANUAL</c:v>
                  </c:pt>
                  <c:pt idx="266">
                    <c:v>MANUAL</c:v>
                  </c:pt>
                  <c:pt idx="267">
                    <c:v>MANUAL</c:v>
                  </c:pt>
                  <c:pt idx="268">
                    <c:v>MANUAL</c:v>
                  </c:pt>
                  <c:pt idx="269">
                    <c:v>AUTOMATIC</c:v>
                  </c:pt>
                  <c:pt idx="270">
                    <c:v>MANUAL</c:v>
                  </c:pt>
                  <c:pt idx="271">
                    <c:v>MANUAL</c:v>
                  </c:pt>
                  <c:pt idx="272">
                    <c:v>MANUAL</c:v>
                  </c:pt>
                  <c:pt idx="273">
                    <c:v>AUTOMATIC</c:v>
                  </c:pt>
                  <c:pt idx="274">
                    <c:v>AUTOMATIC</c:v>
                  </c:pt>
                  <c:pt idx="275">
                    <c:v>MANUAL</c:v>
                  </c:pt>
                  <c:pt idx="276">
                    <c:v>AUTOMATIC</c:v>
                  </c:pt>
                  <c:pt idx="277">
                    <c:v>AUTOMATIC</c:v>
                  </c:pt>
                  <c:pt idx="278">
                    <c:v>AUTOMATIC</c:v>
                  </c:pt>
                  <c:pt idx="279">
                    <c:v>MANUAL</c:v>
                  </c:pt>
                  <c:pt idx="280">
                    <c:v>MANUAL</c:v>
                  </c:pt>
                  <c:pt idx="281">
                    <c:v>MANUAL</c:v>
                  </c:pt>
                  <c:pt idx="282">
                    <c:v>MANUAL</c:v>
                  </c:pt>
                  <c:pt idx="283">
                    <c:v>MANUAL</c:v>
                  </c:pt>
                  <c:pt idx="284">
                    <c:v>MANUAL</c:v>
                  </c:pt>
                  <c:pt idx="285">
                    <c:v>AUTOMATIC</c:v>
                  </c:pt>
                  <c:pt idx="286">
                    <c:v>MANUAL</c:v>
                  </c:pt>
                  <c:pt idx="287">
                    <c:v>AUTOMATIC</c:v>
                  </c:pt>
                  <c:pt idx="288">
                    <c:v>MANUAL</c:v>
                  </c:pt>
                  <c:pt idx="289">
                    <c:v>MANUAL</c:v>
                  </c:pt>
                  <c:pt idx="290">
                    <c:v>AUTOMATIC</c:v>
                  </c:pt>
                  <c:pt idx="291">
                    <c:v>AUTOMATIC</c:v>
                  </c:pt>
                  <c:pt idx="292">
                    <c:v>MANUAL</c:v>
                  </c:pt>
                  <c:pt idx="293">
                    <c:v>AUTOMATIC</c:v>
                  </c:pt>
                  <c:pt idx="294">
                    <c:v>MANUAL</c:v>
                  </c:pt>
                  <c:pt idx="295">
                    <c:v>MANUAL</c:v>
                  </c:pt>
                  <c:pt idx="296">
                    <c:v>AUTOMATED_MANUAL</c:v>
                  </c:pt>
                  <c:pt idx="297">
                    <c:v>AUTOMATED_MANUAL</c:v>
                  </c:pt>
                  <c:pt idx="298">
                    <c:v>MANUAL</c:v>
                  </c:pt>
                  <c:pt idx="299">
                    <c:v>AUTOMATED_MANUAL</c:v>
                  </c:pt>
                  <c:pt idx="300">
                    <c:v>MANUAL</c:v>
                  </c:pt>
                  <c:pt idx="301">
                    <c:v>AUTOMATED_MANUAL</c:v>
                  </c:pt>
                  <c:pt idx="302">
                    <c:v>AUTOMATED_MANUAL</c:v>
                  </c:pt>
                  <c:pt idx="303">
                    <c:v>AUTOMATED_MANUAL</c:v>
                  </c:pt>
                  <c:pt idx="304">
                    <c:v>MANUAL</c:v>
                  </c:pt>
                  <c:pt idx="305">
                    <c:v>MANUAL</c:v>
                  </c:pt>
                  <c:pt idx="306">
                    <c:v>AUTOMATED_MANUAL</c:v>
                  </c:pt>
                  <c:pt idx="307">
                    <c:v>AUTOMATIC</c:v>
                  </c:pt>
                  <c:pt idx="308">
                    <c:v>MANUAL</c:v>
                  </c:pt>
                  <c:pt idx="309">
                    <c:v>MANUAL</c:v>
                  </c:pt>
                  <c:pt idx="310">
                    <c:v>AUTOMATIC</c:v>
                  </c:pt>
                  <c:pt idx="311">
                    <c:v>AUTOMATIC</c:v>
                  </c:pt>
                  <c:pt idx="312">
                    <c:v>AUTOMATIC</c:v>
                  </c:pt>
                  <c:pt idx="313">
                    <c:v>MANUAL</c:v>
                  </c:pt>
                  <c:pt idx="314">
                    <c:v>AUTOMATIC</c:v>
                  </c:pt>
                  <c:pt idx="315">
                    <c:v>MANUAL</c:v>
                  </c:pt>
                  <c:pt idx="316">
                    <c:v>MANUAL</c:v>
                  </c:pt>
                  <c:pt idx="317">
                    <c:v>AUTOMATIC</c:v>
                  </c:pt>
                  <c:pt idx="318">
                    <c:v>MANUAL</c:v>
                  </c:pt>
                  <c:pt idx="319">
                    <c:v>AUTOMATIC</c:v>
                  </c:pt>
                  <c:pt idx="320">
                    <c:v>MANUAL</c:v>
                  </c:pt>
                  <c:pt idx="321">
                    <c:v>MANUAL</c:v>
                  </c:pt>
                  <c:pt idx="322">
                    <c:v>AUTOMATIC</c:v>
                  </c:pt>
                  <c:pt idx="323">
                    <c:v>AUTOMATIC</c:v>
                  </c:pt>
                  <c:pt idx="324">
                    <c:v>AUTOMATIC</c:v>
                  </c:pt>
                  <c:pt idx="325">
                    <c:v>MANUAL</c:v>
                  </c:pt>
                  <c:pt idx="326">
                    <c:v>AUTOMATIC</c:v>
                  </c:pt>
                  <c:pt idx="327">
                    <c:v>AUTOMATIC</c:v>
                  </c:pt>
                  <c:pt idx="328">
                    <c:v>AUTOMATIC</c:v>
                  </c:pt>
                  <c:pt idx="329">
                    <c:v>MANUAL</c:v>
                  </c:pt>
                  <c:pt idx="330">
                    <c:v>AUTOMATIC</c:v>
                  </c:pt>
                  <c:pt idx="331">
                    <c:v>MANUAL</c:v>
                  </c:pt>
                  <c:pt idx="332">
                    <c:v>MANUAL</c:v>
                  </c:pt>
                  <c:pt idx="333">
                    <c:v>MANUAL</c:v>
                  </c:pt>
                  <c:pt idx="334">
                    <c:v>AUTOMATIC</c:v>
                  </c:pt>
                  <c:pt idx="335">
                    <c:v>AUTOMATIC</c:v>
                  </c:pt>
                  <c:pt idx="336">
                    <c:v>AUTOMATIC</c:v>
                  </c:pt>
                  <c:pt idx="337">
                    <c:v>MANUAL</c:v>
                  </c:pt>
                  <c:pt idx="338">
                    <c:v>AUTOMATIC</c:v>
                  </c:pt>
                  <c:pt idx="339">
                    <c:v>MANUAL</c:v>
                  </c:pt>
                  <c:pt idx="340">
                    <c:v>MANUAL</c:v>
                  </c:pt>
                  <c:pt idx="341">
                    <c:v>MANUAL</c:v>
                  </c:pt>
                  <c:pt idx="342">
                    <c:v>AUTOMATIC</c:v>
                  </c:pt>
                  <c:pt idx="343">
                    <c:v>AUTOMATIC</c:v>
                  </c:pt>
                  <c:pt idx="344">
                    <c:v>MANUAL</c:v>
                  </c:pt>
                  <c:pt idx="345">
                    <c:v>MANUAL</c:v>
                  </c:pt>
                  <c:pt idx="346">
                    <c:v>MANUAL</c:v>
                  </c:pt>
                  <c:pt idx="347">
                    <c:v>MANUAL</c:v>
                  </c:pt>
                  <c:pt idx="348">
                    <c:v>MANUAL</c:v>
                  </c:pt>
                  <c:pt idx="349">
                    <c:v>MANUAL</c:v>
                  </c:pt>
                  <c:pt idx="350">
                    <c:v>AUTOMATIC</c:v>
                  </c:pt>
                  <c:pt idx="351">
                    <c:v>AUTOMATIC</c:v>
                  </c:pt>
                  <c:pt idx="352">
                    <c:v>AUTOMATIC</c:v>
                  </c:pt>
                  <c:pt idx="353">
                    <c:v>MANUAL</c:v>
                  </c:pt>
                  <c:pt idx="354">
                    <c:v>AUTOMATIC</c:v>
                  </c:pt>
                  <c:pt idx="355">
                    <c:v>AUTOMATIC</c:v>
                  </c:pt>
                  <c:pt idx="356">
                    <c:v>AUTOMATIC</c:v>
                  </c:pt>
                  <c:pt idx="357">
                    <c:v>AUTOMATIC</c:v>
                  </c:pt>
                  <c:pt idx="358">
                    <c:v>MANUAL</c:v>
                  </c:pt>
                  <c:pt idx="359">
                    <c:v>AUTOMATIC</c:v>
                  </c:pt>
                  <c:pt idx="360">
                    <c:v>AUTOMATIC</c:v>
                  </c:pt>
                  <c:pt idx="361">
                    <c:v>MANUAL</c:v>
                  </c:pt>
                  <c:pt idx="362">
                    <c:v>MANUAL</c:v>
                  </c:pt>
                  <c:pt idx="363">
                    <c:v>MANUAL</c:v>
                  </c:pt>
                  <c:pt idx="364">
                    <c:v>AUTOMATIC</c:v>
                  </c:pt>
                  <c:pt idx="365">
                    <c:v>AUTOMATIC</c:v>
                  </c:pt>
                  <c:pt idx="366">
                    <c:v>MANUAL</c:v>
                  </c:pt>
                  <c:pt idx="367">
                    <c:v>AUTOMATIC</c:v>
                  </c:pt>
                  <c:pt idx="368">
                    <c:v>AUTOMATIC</c:v>
                  </c:pt>
                  <c:pt idx="369">
                    <c:v>MANUAL</c:v>
                  </c:pt>
                  <c:pt idx="370">
                    <c:v>AUTOMATIC</c:v>
                  </c:pt>
                  <c:pt idx="371">
                    <c:v>AUTOMATIC</c:v>
                  </c:pt>
                  <c:pt idx="372">
                    <c:v>MANUAL</c:v>
                  </c:pt>
                  <c:pt idx="373">
                    <c:v>MANUAL</c:v>
                  </c:pt>
                  <c:pt idx="374">
                    <c:v>MANUAL</c:v>
                  </c:pt>
                  <c:pt idx="375">
                    <c:v>AUTOMATIC</c:v>
                  </c:pt>
                  <c:pt idx="376">
                    <c:v>MANUAL</c:v>
                  </c:pt>
                  <c:pt idx="377">
                    <c:v>AUTOMATIC</c:v>
                  </c:pt>
                  <c:pt idx="378">
                    <c:v>MANUAL</c:v>
                  </c:pt>
                  <c:pt idx="379">
                    <c:v>AUTOMATIC</c:v>
                  </c:pt>
                  <c:pt idx="380">
                    <c:v>MANUAL</c:v>
                  </c:pt>
                  <c:pt idx="381">
                    <c:v>AUTOMATIC</c:v>
                  </c:pt>
                  <c:pt idx="382">
                    <c:v>AUTOMATIC</c:v>
                  </c:pt>
                  <c:pt idx="383">
                    <c:v>MANUAL</c:v>
                  </c:pt>
                  <c:pt idx="384">
                    <c:v>AUTOMATIC</c:v>
                  </c:pt>
                  <c:pt idx="385">
                    <c:v>AUTOMATIC</c:v>
                  </c:pt>
                  <c:pt idx="386">
                    <c:v>AUTOMATIC</c:v>
                  </c:pt>
                  <c:pt idx="387">
                    <c:v>MANUAL</c:v>
                  </c:pt>
                  <c:pt idx="388">
                    <c:v>AUTOMATIC</c:v>
                  </c:pt>
                  <c:pt idx="389">
                    <c:v>MANUAL</c:v>
                  </c:pt>
                  <c:pt idx="390">
                    <c:v>AUTOMATIC</c:v>
                  </c:pt>
                  <c:pt idx="391">
                    <c:v>AUTOMATIC</c:v>
                  </c:pt>
                  <c:pt idx="392">
                    <c:v>MANUAL</c:v>
                  </c:pt>
                  <c:pt idx="393">
                    <c:v>MANUAL</c:v>
                  </c:pt>
                  <c:pt idx="394">
                    <c:v>AUTOMATIC</c:v>
                  </c:pt>
                  <c:pt idx="395">
                    <c:v>MANUAL</c:v>
                  </c:pt>
                  <c:pt idx="396">
                    <c:v>MANUAL</c:v>
                  </c:pt>
                  <c:pt idx="397">
                    <c:v>AUTOMATIC</c:v>
                  </c:pt>
                  <c:pt idx="398">
                    <c:v>AUTOMATIC</c:v>
                  </c:pt>
                  <c:pt idx="399">
                    <c:v>MANUAL</c:v>
                  </c:pt>
                  <c:pt idx="400">
                    <c:v>MANUAL</c:v>
                  </c:pt>
                  <c:pt idx="401">
                    <c:v>AUTOMATIC</c:v>
                  </c:pt>
                  <c:pt idx="402">
                    <c:v>AUTOMATIC</c:v>
                  </c:pt>
                  <c:pt idx="403">
                    <c:v>AUTOMATIC</c:v>
                  </c:pt>
                  <c:pt idx="404">
                    <c:v>MANUAL</c:v>
                  </c:pt>
                  <c:pt idx="405">
                    <c:v>MANUAL</c:v>
                  </c:pt>
                  <c:pt idx="406">
                    <c:v>AUTOMATIC</c:v>
                  </c:pt>
                  <c:pt idx="407">
                    <c:v>AUTOMATIC</c:v>
                  </c:pt>
                  <c:pt idx="408">
                    <c:v>AUTOMATIC</c:v>
                  </c:pt>
                  <c:pt idx="409">
                    <c:v>MANUAL</c:v>
                  </c:pt>
                  <c:pt idx="410">
                    <c:v>MANUAL</c:v>
                  </c:pt>
                  <c:pt idx="411">
                    <c:v>AUTOMATIC</c:v>
                  </c:pt>
                  <c:pt idx="412">
                    <c:v>AUTOMATIC</c:v>
                  </c:pt>
                  <c:pt idx="413">
                    <c:v>AUTOMATIC</c:v>
                  </c:pt>
                  <c:pt idx="414">
                    <c:v>AUTOMATIC</c:v>
                  </c:pt>
                  <c:pt idx="415">
                    <c:v>AUTOMATIC</c:v>
                  </c:pt>
                  <c:pt idx="416">
                    <c:v>AUTOMATIC</c:v>
                  </c:pt>
                  <c:pt idx="417">
                    <c:v>AUTOMATIC</c:v>
                  </c:pt>
                  <c:pt idx="418">
                    <c:v>AUTOMATIC</c:v>
                  </c:pt>
                  <c:pt idx="419">
                    <c:v>AUTOMATIC</c:v>
                  </c:pt>
                  <c:pt idx="420">
                    <c:v>AUTOMATIC</c:v>
                  </c:pt>
                  <c:pt idx="421">
                    <c:v>AUTOMATIC</c:v>
                  </c:pt>
                  <c:pt idx="422">
                    <c:v>AUTOMATIC</c:v>
                  </c:pt>
                  <c:pt idx="423">
                    <c:v>AUTOMATIC</c:v>
                  </c:pt>
                  <c:pt idx="424">
                    <c:v>AUTOMATIC</c:v>
                  </c:pt>
                  <c:pt idx="425">
                    <c:v>AUTOMATIC</c:v>
                  </c:pt>
                  <c:pt idx="426">
                    <c:v>AUTOMATIC</c:v>
                  </c:pt>
                  <c:pt idx="427">
                    <c:v>AUTOMATIC</c:v>
                  </c:pt>
                  <c:pt idx="428">
                    <c:v>AUTOMATIC</c:v>
                  </c:pt>
                  <c:pt idx="429">
                    <c:v>AUTOMATIC</c:v>
                  </c:pt>
                  <c:pt idx="430">
                    <c:v>AUTOMATIC</c:v>
                  </c:pt>
                  <c:pt idx="431">
                    <c:v>AUTOMATIC</c:v>
                  </c:pt>
                  <c:pt idx="432">
                    <c:v>AUTOMATIC</c:v>
                  </c:pt>
                  <c:pt idx="433">
                    <c:v>AUTOMATIC</c:v>
                  </c:pt>
                  <c:pt idx="434">
                    <c:v>AUTOMATIC</c:v>
                  </c:pt>
                  <c:pt idx="435">
                    <c:v>AUTOMATIC</c:v>
                  </c:pt>
                  <c:pt idx="436">
                    <c:v>AUTOMATIC</c:v>
                  </c:pt>
                  <c:pt idx="437">
                    <c:v>AUTOMATIC</c:v>
                  </c:pt>
                  <c:pt idx="438">
                    <c:v>AUTOMATIC</c:v>
                  </c:pt>
                  <c:pt idx="439">
                    <c:v>MANUAL</c:v>
                  </c:pt>
                  <c:pt idx="440">
                    <c:v>AUTOMATIC</c:v>
                  </c:pt>
                  <c:pt idx="441">
                    <c:v>AUTOMATIC</c:v>
                  </c:pt>
                  <c:pt idx="442">
                    <c:v>AUTOMATIC</c:v>
                  </c:pt>
                  <c:pt idx="443">
                    <c:v>AUTOMATIC</c:v>
                  </c:pt>
                  <c:pt idx="444">
                    <c:v>AUTOMATIC</c:v>
                  </c:pt>
                  <c:pt idx="445">
                    <c:v>AUTOMATIC</c:v>
                  </c:pt>
                  <c:pt idx="446">
                    <c:v>AUTOMATIC</c:v>
                  </c:pt>
                  <c:pt idx="447">
                    <c:v>AUTOMATIC</c:v>
                  </c:pt>
                  <c:pt idx="448">
                    <c:v>AUTOMATIC</c:v>
                  </c:pt>
                  <c:pt idx="449">
                    <c:v>AUTOMATIC</c:v>
                  </c:pt>
                  <c:pt idx="450">
                    <c:v>AUTOMATIC</c:v>
                  </c:pt>
                  <c:pt idx="451">
                    <c:v>AUTOMATIC</c:v>
                  </c:pt>
                  <c:pt idx="452">
                    <c:v>AUTOMATIC</c:v>
                  </c:pt>
                  <c:pt idx="453">
                    <c:v>AUTOMATIC</c:v>
                  </c:pt>
                  <c:pt idx="454">
                    <c:v>AUTOMATIC</c:v>
                  </c:pt>
                  <c:pt idx="455">
                    <c:v>AUTOMATIC</c:v>
                  </c:pt>
                  <c:pt idx="456">
                    <c:v>AUTOMATIC</c:v>
                  </c:pt>
                  <c:pt idx="457">
                    <c:v>AUTOMATIC</c:v>
                  </c:pt>
                  <c:pt idx="458">
                    <c:v>AUTOMATIC</c:v>
                  </c:pt>
                  <c:pt idx="459">
                    <c:v>AUTOMATIC</c:v>
                  </c:pt>
                  <c:pt idx="460">
                    <c:v>AUTOMATIC</c:v>
                  </c:pt>
                  <c:pt idx="461">
                    <c:v>MANUAL</c:v>
                  </c:pt>
                  <c:pt idx="462">
                    <c:v>AUTOMATIC</c:v>
                  </c:pt>
                  <c:pt idx="463">
                    <c:v>MANUAL</c:v>
                  </c:pt>
                  <c:pt idx="464">
                    <c:v>AUTOMATIC</c:v>
                  </c:pt>
                  <c:pt idx="465">
                    <c:v>MANUAL</c:v>
                  </c:pt>
                  <c:pt idx="466">
                    <c:v>AUTOMATED_MANUAL</c:v>
                  </c:pt>
                  <c:pt idx="467">
                    <c:v>AUTOMATED_MANUAL</c:v>
                  </c:pt>
                  <c:pt idx="468">
                    <c:v>AUTOMATED_MANUAL</c:v>
                  </c:pt>
                  <c:pt idx="469">
                    <c:v>AUTOMATED_MANUAL</c:v>
                  </c:pt>
                  <c:pt idx="470">
                    <c:v>AUTOMATED_MANUAL</c:v>
                  </c:pt>
                  <c:pt idx="471">
                    <c:v>AUTOMATED_MANUAL</c:v>
                  </c:pt>
                  <c:pt idx="472">
                    <c:v>AUTOMATED_MANUAL</c:v>
                  </c:pt>
                  <c:pt idx="473">
                    <c:v>AUTOMATED_MANUAL</c:v>
                  </c:pt>
                  <c:pt idx="474">
                    <c:v>AUTOMATED_MANUAL</c:v>
                  </c:pt>
                  <c:pt idx="475">
                    <c:v>AUTOMATED_MANUAL</c:v>
                  </c:pt>
                  <c:pt idx="476">
                    <c:v>AUTOMATED_MANUAL</c:v>
                  </c:pt>
                  <c:pt idx="477">
                    <c:v>AUTOMATED_MANUAL</c:v>
                  </c:pt>
                  <c:pt idx="478">
                    <c:v>AUTOMATED_MANUAL</c:v>
                  </c:pt>
                  <c:pt idx="479">
                    <c:v>AUTOMATIC</c:v>
                  </c:pt>
                  <c:pt idx="480">
                    <c:v>AUTOMATIC</c:v>
                  </c:pt>
                  <c:pt idx="481">
                    <c:v>AUTOMATIC</c:v>
                  </c:pt>
                  <c:pt idx="482">
                    <c:v>AUTOMATIC</c:v>
                  </c:pt>
                  <c:pt idx="483">
                    <c:v>AUTOMATIC</c:v>
                  </c:pt>
                  <c:pt idx="484">
                    <c:v>AUTOMATIC</c:v>
                  </c:pt>
                  <c:pt idx="485">
                    <c:v>AUTOMATIC</c:v>
                  </c:pt>
                  <c:pt idx="486">
                    <c:v>AUTOMATIC</c:v>
                  </c:pt>
                  <c:pt idx="487">
                    <c:v>AUTOMATIC</c:v>
                  </c:pt>
                  <c:pt idx="488">
                    <c:v>AUTOMATIC</c:v>
                  </c:pt>
                  <c:pt idx="489">
                    <c:v>AUTOMATIC</c:v>
                  </c:pt>
                  <c:pt idx="490">
                    <c:v>AUTOMATIC</c:v>
                  </c:pt>
                  <c:pt idx="491">
                    <c:v>AUTOMATIC</c:v>
                  </c:pt>
                  <c:pt idx="492">
                    <c:v>AUTOMATIC</c:v>
                  </c:pt>
                  <c:pt idx="493">
                    <c:v>AUTOMATIC</c:v>
                  </c:pt>
                  <c:pt idx="494">
                    <c:v>AUTOMATIC</c:v>
                  </c:pt>
                  <c:pt idx="495">
                    <c:v>AUTOMATIC</c:v>
                  </c:pt>
                  <c:pt idx="496">
                    <c:v>AUTOMATIC</c:v>
                  </c:pt>
                  <c:pt idx="497">
                    <c:v>AUTOMATIC</c:v>
                  </c:pt>
                  <c:pt idx="498">
                    <c:v>AUTOMATIC</c:v>
                  </c:pt>
                  <c:pt idx="499">
                    <c:v>AUTOMATIC</c:v>
                  </c:pt>
                  <c:pt idx="500">
                    <c:v>AUTOMATIC</c:v>
                  </c:pt>
                  <c:pt idx="501">
                    <c:v>AUTOMATIC</c:v>
                  </c:pt>
                  <c:pt idx="502">
                    <c:v>AUTOMATIC</c:v>
                  </c:pt>
                  <c:pt idx="503">
                    <c:v>AUTOMATIC</c:v>
                  </c:pt>
                  <c:pt idx="504">
                    <c:v>AUTOMATIC</c:v>
                  </c:pt>
                  <c:pt idx="505">
                    <c:v>AUTOMATIC</c:v>
                  </c:pt>
                  <c:pt idx="506">
                    <c:v>AUTOMATIC</c:v>
                  </c:pt>
                  <c:pt idx="507">
                    <c:v>AUTOMATIC</c:v>
                  </c:pt>
                  <c:pt idx="508">
                    <c:v>AUTOMATIC</c:v>
                  </c:pt>
                  <c:pt idx="509">
                    <c:v>AUTOMATIC</c:v>
                  </c:pt>
                  <c:pt idx="510">
                    <c:v>AUTOMATIC</c:v>
                  </c:pt>
                  <c:pt idx="511">
                    <c:v>AUTOMATIC</c:v>
                  </c:pt>
                  <c:pt idx="512">
                    <c:v>AUTOMATIC</c:v>
                  </c:pt>
                  <c:pt idx="513">
                    <c:v>AUTOMATIC</c:v>
                  </c:pt>
                  <c:pt idx="514">
                    <c:v>AUTOMATIC</c:v>
                  </c:pt>
                  <c:pt idx="515">
                    <c:v>AUTOMATIC</c:v>
                  </c:pt>
                  <c:pt idx="516">
                    <c:v>AUTOMATIC</c:v>
                  </c:pt>
                  <c:pt idx="517">
                    <c:v>AUTOMATIC</c:v>
                  </c:pt>
                  <c:pt idx="518">
                    <c:v>AUTOMATIC</c:v>
                  </c:pt>
                  <c:pt idx="519">
                    <c:v>AUTOMATIC</c:v>
                  </c:pt>
                  <c:pt idx="520">
                    <c:v>AUTOMATIC</c:v>
                  </c:pt>
                  <c:pt idx="521">
                    <c:v>AUTOMATIC</c:v>
                  </c:pt>
                  <c:pt idx="522">
                    <c:v>AUTOMATIC</c:v>
                  </c:pt>
                  <c:pt idx="523">
                    <c:v>AUTOMATIC</c:v>
                  </c:pt>
                  <c:pt idx="524">
                    <c:v>AUTOMATIC</c:v>
                  </c:pt>
                  <c:pt idx="525">
                    <c:v>AUTOMATIC</c:v>
                  </c:pt>
                  <c:pt idx="526">
                    <c:v>AUTOMATIC</c:v>
                  </c:pt>
                  <c:pt idx="527">
                    <c:v>AUTOMATIC</c:v>
                  </c:pt>
                  <c:pt idx="528">
                    <c:v>AUTOMATIC</c:v>
                  </c:pt>
                  <c:pt idx="529">
                    <c:v>AUTOMATIC</c:v>
                  </c:pt>
                  <c:pt idx="530">
                    <c:v>AUTOMATIC</c:v>
                  </c:pt>
                  <c:pt idx="531">
                    <c:v>AUTOMATIC</c:v>
                  </c:pt>
                  <c:pt idx="532">
                    <c:v>AUTOMATIC</c:v>
                  </c:pt>
                  <c:pt idx="533">
                    <c:v>AUTOMATIC</c:v>
                  </c:pt>
                  <c:pt idx="534">
                    <c:v>AUTOMATIC</c:v>
                  </c:pt>
                  <c:pt idx="535">
                    <c:v>AUTOMATIC</c:v>
                  </c:pt>
                  <c:pt idx="536">
                    <c:v>AUTOMATIC</c:v>
                  </c:pt>
                  <c:pt idx="537">
                    <c:v>AUTOMATIC</c:v>
                  </c:pt>
                  <c:pt idx="538">
                    <c:v>AUTOMATIC</c:v>
                  </c:pt>
                  <c:pt idx="539">
                    <c:v>MANUAL</c:v>
                  </c:pt>
                  <c:pt idx="540">
                    <c:v>MANUAL</c:v>
                  </c:pt>
                  <c:pt idx="541">
                    <c:v>MANUAL</c:v>
                  </c:pt>
                  <c:pt idx="542">
                    <c:v>MANUAL</c:v>
                  </c:pt>
                  <c:pt idx="543">
                    <c:v>MANUAL</c:v>
                  </c:pt>
                  <c:pt idx="544">
                    <c:v>MANUAL</c:v>
                  </c:pt>
                  <c:pt idx="545">
                    <c:v>MANUAL</c:v>
                  </c:pt>
                  <c:pt idx="546">
                    <c:v>MANUAL</c:v>
                  </c:pt>
                  <c:pt idx="547">
                    <c:v>MANUAL</c:v>
                  </c:pt>
                  <c:pt idx="548">
                    <c:v>MANUAL</c:v>
                  </c:pt>
                  <c:pt idx="549">
                    <c:v>MANUAL</c:v>
                  </c:pt>
                  <c:pt idx="550">
                    <c:v>MANUAL</c:v>
                  </c:pt>
                  <c:pt idx="551">
                    <c:v>MANUAL</c:v>
                  </c:pt>
                  <c:pt idx="552">
                    <c:v>MANUAL</c:v>
                  </c:pt>
                  <c:pt idx="553">
                    <c:v>MANUAL</c:v>
                  </c:pt>
                  <c:pt idx="554">
                    <c:v>MANUAL</c:v>
                  </c:pt>
                  <c:pt idx="555">
                    <c:v>MANUAL</c:v>
                  </c:pt>
                  <c:pt idx="556">
                    <c:v>MANUAL</c:v>
                  </c:pt>
                  <c:pt idx="557">
                    <c:v>MANUAL</c:v>
                  </c:pt>
                  <c:pt idx="558">
                    <c:v>MANUAL</c:v>
                  </c:pt>
                  <c:pt idx="559">
                    <c:v>MANUAL</c:v>
                  </c:pt>
                  <c:pt idx="560">
                    <c:v>MANUAL</c:v>
                  </c:pt>
                  <c:pt idx="561">
                    <c:v>MANUAL</c:v>
                  </c:pt>
                  <c:pt idx="562">
                    <c:v>AUTOMATIC</c:v>
                  </c:pt>
                  <c:pt idx="563">
                    <c:v>AUTOMATIC</c:v>
                  </c:pt>
                  <c:pt idx="564">
                    <c:v>AUTOMATIC</c:v>
                  </c:pt>
                  <c:pt idx="565">
                    <c:v>MANUAL</c:v>
                  </c:pt>
                  <c:pt idx="566">
                    <c:v>AUTOMATIC</c:v>
                  </c:pt>
                  <c:pt idx="567">
                    <c:v>MANUAL</c:v>
                  </c:pt>
                  <c:pt idx="568">
                    <c:v>MANUAL</c:v>
                  </c:pt>
                  <c:pt idx="569">
                    <c:v>AUTOMATIC</c:v>
                  </c:pt>
                  <c:pt idx="570">
                    <c:v>MANUAL</c:v>
                  </c:pt>
                  <c:pt idx="571">
                    <c:v>MANUAL</c:v>
                  </c:pt>
                  <c:pt idx="572">
                    <c:v>MANUAL</c:v>
                  </c:pt>
                  <c:pt idx="573">
                    <c:v>MANUAL</c:v>
                  </c:pt>
                  <c:pt idx="574">
                    <c:v>AUTOMATIC</c:v>
                  </c:pt>
                  <c:pt idx="575">
                    <c:v>MANUAL</c:v>
                  </c:pt>
                  <c:pt idx="576">
                    <c:v>MANUAL</c:v>
                  </c:pt>
                  <c:pt idx="577">
                    <c:v>AUTOMATIC</c:v>
                  </c:pt>
                  <c:pt idx="578">
                    <c:v>AUTOMATIC</c:v>
                  </c:pt>
                  <c:pt idx="579">
                    <c:v>AUTOMATIC</c:v>
                  </c:pt>
                  <c:pt idx="580">
                    <c:v>AUTOMATIC</c:v>
                  </c:pt>
                  <c:pt idx="581">
                    <c:v>AUTOMATIC</c:v>
                  </c:pt>
                  <c:pt idx="582">
                    <c:v>AUTOMATIC</c:v>
                  </c:pt>
                  <c:pt idx="583">
                    <c:v>AUTOMATIC</c:v>
                  </c:pt>
                  <c:pt idx="584">
                    <c:v>AUTOMATIC</c:v>
                  </c:pt>
                  <c:pt idx="585">
                    <c:v>AUTOMATIC</c:v>
                  </c:pt>
                  <c:pt idx="586">
                    <c:v>MANUAL</c:v>
                  </c:pt>
                  <c:pt idx="587">
                    <c:v>AUTOMATIC</c:v>
                  </c:pt>
                  <c:pt idx="588">
                    <c:v>AUTOMATIC</c:v>
                  </c:pt>
                  <c:pt idx="589">
                    <c:v>AUTOMATIC</c:v>
                  </c:pt>
                  <c:pt idx="590">
                    <c:v>AUTOMATIC</c:v>
                  </c:pt>
                  <c:pt idx="591">
                    <c:v>AUTOMATIC</c:v>
                  </c:pt>
                  <c:pt idx="592">
                    <c:v>AUTOMATIC</c:v>
                  </c:pt>
                  <c:pt idx="593">
                    <c:v>AUTOMATIC</c:v>
                  </c:pt>
                  <c:pt idx="594">
                    <c:v>MANUAL</c:v>
                  </c:pt>
                  <c:pt idx="595">
                    <c:v>MANUAL</c:v>
                  </c:pt>
                  <c:pt idx="596">
                    <c:v>MANUAL</c:v>
                  </c:pt>
                  <c:pt idx="597">
                    <c:v>AUTOMATIC</c:v>
                  </c:pt>
                  <c:pt idx="598">
                    <c:v>AUTOMATIC</c:v>
                  </c:pt>
                  <c:pt idx="599">
                    <c:v>AUTOMATIC</c:v>
                  </c:pt>
                  <c:pt idx="600">
                    <c:v>AUTOMATIC</c:v>
                  </c:pt>
                  <c:pt idx="601">
                    <c:v>AUTOMATED_MANUAL</c:v>
                  </c:pt>
                  <c:pt idx="602">
                    <c:v>MANUAL</c:v>
                  </c:pt>
                  <c:pt idx="603">
                    <c:v>AUTOMATED_MANUAL</c:v>
                  </c:pt>
                  <c:pt idx="604">
                    <c:v>MANUAL</c:v>
                  </c:pt>
                  <c:pt idx="605">
                    <c:v>AUTOMATED_MANUAL</c:v>
                  </c:pt>
                  <c:pt idx="606">
                    <c:v>AUTOMATED_MANUAL</c:v>
                  </c:pt>
                  <c:pt idx="607">
                    <c:v>MANUAL</c:v>
                  </c:pt>
                  <c:pt idx="608">
                    <c:v>AUTOMATIC</c:v>
                  </c:pt>
                  <c:pt idx="609">
                    <c:v>AUTOMATIC</c:v>
                  </c:pt>
                  <c:pt idx="610">
                    <c:v>AUTOMATIC</c:v>
                  </c:pt>
                  <c:pt idx="611">
                    <c:v>AUTOMATIC</c:v>
                  </c:pt>
                  <c:pt idx="612">
                    <c:v>AUTOMATIC</c:v>
                  </c:pt>
                  <c:pt idx="613">
                    <c:v>AUTOMATIC</c:v>
                  </c:pt>
                  <c:pt idx="614">
                    <c:v>AUTOMATIC</c:v>
                  </c:pt>
                  <c:pt idx="615">
                    <c:v>AUTOMATED_MANUAL</c:v>
                  </c:pt>
                  <c:pt idx="616">
                    <c:v>MANUAL</c:v>
                  </c:pt>
                  <c:pt idx="617">
                    <c:v>MANUAL</c:v>
                  </c:pt>
                  <c:pt idx="618">
                    <c:v>AUTOMATED_MANUAL</c:v>
                  </c:pt>
                  <c:pt idx="619">
                    <c:v>AUTOMATED_MANUAL</c:v>
                  </c:pt>
                  <c:pt idx="620">
                    <c:v>AUTOMATIC</c:v>
                  </c:pt>
                  <c:pt idx="621">
                    <c:v>AUTOMATIC</c:v>
                  </c:pt>
                  <c:pt idx="622">
                    <c:v>MANUAL</c:v>
                  </c:pt>
                  <c:pt idx="623">
                    <c:v>AUTOMATIC</c:v>
                  </c:pt>
                  <c:pt idx="624">
                    <c:v>MANUAL</c:v>
                  </c:pt>
                  <c:pt idx="625">
                    <c:v>AUTOMATIC</c:v>
                  </c:pt>
                  <c:pt idx="626">
                    <c:v>AUTOMATIC</c:v>
                  </c:pt>
                  <c:pt idx="627">
                    <c:v>AUTOMATIC</c:v>
                  </c:pt>
                  <c:pt idx="628">
                    <c:v>AUTOMATIC</c:v>
                  </c:pt>
                  <c:pt idx="629">
                    <c:v>AUTOMATIC</c:v>
                  </c:pt>
                  <c:pt idx="630">
                    <c:v>AUTOMATIC</c:v>
                  </c:pt>
                  <c:pt idx="631">
                    <c:v>AUTOMATIC</c:v>
                  </c:pt>
                  <c:pt idx="632">
                    <c:v>AUTOMATIC</c:v>
                  </c:pt>
                  <c:pt idx="633">
                    <c:v>AUTOMATIC</c:v>
                  </c:pt>
                  <c:pt idx="634">
                    <c:v>AUTOMATIC</c:v>
                  </c:pt>
                  <c:pt idx="635">
                    <c:v>AUTOMATIC</c:v>
                  </c:pt>
                  <c:pt idx="636">
                    <c:v>AUTOMATIC</c:v>
                  </c:pt>
                  <c:pt idx="637">
                    <c:v>AUTOMATIC</c:v>
                  </c:pt>
                  <c:pt idx="638">
                    <c:v>AUTOMATIC</c:v>
                  </c:pt>
                  <c:pt idx="639">
                    <c:v>AUTOMATIC</c:v>
                  </c:pt>
                  <c:pt idx="640">
                    <c:v>AUTOMATIC</c:v>
                  </c:pt>
                  <c:pt idx="641">
                    <c:v>AUTOMATIC</c:v>
                  </c:pt>
                  <c:pt idx="642">
                    <c:v>AUTOMATIC</c:v>
                  </c:pt>
                  <c:pt idx="643">
                    <c:v>AUTOMATIC</c:v>
                  </c:pt>
                  <c:pt idx="644">
                    <c:v>AUTOMATIC</c:v>
                  </c:pt>
                  <c:pt idx="645">
                    <c:v>AUTOMATIC</c:v>
                  </c:pt>
                  <c:pt idx="646">
                    <c:v>AUTOMATIC</c:v>
                  </c:pt>
                  <c:pt idx="647">
                    <c:v>AUTOMATIC</c:v>
                  </c:pt>
                  <c:pt idx="648">
                    <c:v>AUTOMATIC</c:v>
                  </c:pt>
                  <c:pt idx="649">
                    <c:v>AUTOMATIC</c:v>
                  </c:pt>
                  <c:pt idx="650">
                    <c:v>AUTOMATIC</c:v>
                  </c:pt>
                  <c:pt idx="651">
                    <c:v>AUTOMATIC</c:v>
                  </c:pt>
                  <c:pt idx="652">
                    <c:v>AUTOMATIC</c:v>
                  </c:pt>
                  <c:pt idx="653">
                    <c:v>AUTOMATIC</c:v>
                  </c:pt>
                  <c:pt idx="654">
                    <c:v>AUTOMATIC</c:v>
                  </c:pt>
                  <c:pt idx="655">
                    <c:v>AUTOMATIC</c:v>
                  </c:pt>
                  <c:pt idx="656">
                    <c:v>AUTOMATIC</c:v>
                  </c:pt>
                  <c:pt idx="657">
                    <c:v>AUTOMATIC</c:v>
                  </c:pt>
                  <c:pt idx="658">
                    <c:v>AUTOMATIC</c:v>
                  </c:pt>
                  <c:pt idx="659">
                    <c:v>AUTOMATIC</c:v>
                  </c:pt>
                  <c:pt idx="660">
                    <c:v>AUTOMATIC</c:v>
                  </c:pt>
                  <c:pt idx="661">
                    <c:v>AUTOMATIC</c:v>
                  </c:pt>
                  <c:pt idx="662">
                    <c:v>AUTOMATIC</c:v>
                  </c:pt>
                  <c:pt idx="663">
                    <c:v>AUTOMATIC</c:v>
                  </c:pt>
                  <c:pt idx="664">
                    <c:v>AUTOMATIC</c:v>
                  </c:pt>
                  <c:pt idx="665">
                    <c:v>AUTOMATIC</c:v>
                  </c:pt>
                  <c:pt idx="666">
                    <c:v>AUTOMATIC</c:v>
                  </c:pt>
                  <c:pt idx="667">
                    <c:v>AUTOMATIC</c:v>
                  </c:pt>
                  <c:pt idx="668">
                    <c:v>AUTOMATIC</c:v>
                  </c:pt>
                  <c:pt idx="669">
                    <c:v>AUTOMATIC</c:v>
                  </c:pt>
                  <c:pt idx="670">
                    <c:v>AUTOMATIC</c:v>
                  </c:pt>
                  <c:pt idx="671">
                    <c:v>AUTOMATIC</c:v>
                  </c:pt>
                  <c:pt idx="672">
                    <c:v>AUTOMATIC</c:v>
                  </c:pt>
                  <c:pt idx="673">
                    <c:v>AUTOMATIC</c:v>
                  </c:pt>
                  <c:pt idx="674">
                    <c:v>AUTOMATIC</c:v>
                  </c:pt>
                  <c:pt idx="675">
                    <c:v>AUTOMATIC</c:v>
                  </c:pt>
                  <c:pt idx="676">
                    <c:v>AUTOMATIC</c:v>
                  </c:pt>
                  <c:pt idx="677">
                    <c:v>AUTOMATIC</c:v>
                  </c:pt>
                  <c:pt idx="678">
                    <c:v>AUTOMATIC</c:v>
                  </c:pt>
                  <c:pt idx="679">
                    <c:v>AUTOMATED_MANUAL</c:v>
                  </c:pt>
                  <c:pt idx="680">
                    <c:v>AUTOMATED_MANUAL</c:v>
                  </c:pt>
                  <c:pt idx="681">
                    <c:v>AUTOMATED_MANUAL</c:v>
                  </c:pt>
                  <c:pt idx="682">
                    <c:v>MANUAL</c:v>
                  </c:pt>
                  <c:pt idx="683">
                    <c:v>MANUAL</c:v>
                  </c:pt>
                  <c:pt idx="684">
                    <c:v>MANUAL</c:v>
                  </c:pt>
                  <c:pt idx="685">
                    <c:v>AUTOMATIC</c:v>
                  </c:pt>
                  <c:pt idx="686">
                    <c:v>MANUAL</c:v>
                  </c:pt>
                  <c:pt idx="687">
                    <c:v>MANUAL</c:v>
                  </c:pt>
                  <c:pt idx="688">
                    <c:v>AUTOMATIC</c:v>
                  </c:pt>
                  <c:pt idx="689">
                    <c:v>MANUAL</c:v>
                  </c:pt>
                  <c:pt idx="690">
                    <c:v>MANUAL</c:v>
                  </c:pt>
                  <c:pt idx="691">
                    <c:v>MANUAL</c:v>
                  </c:pt>
                  <c:pt idx="692">
                    <c:v>MANUAL</c:v>
                  </c:pt>
                  <c:pt idx="693">
                    <c:v>AUTOMATIC</c:v>
                  </c:pt>
                  <c:pt idx="694">
                    <c:v>AUTOMATIC</c:v>
                  </c:pt>
                  <c:pt idx="695">
                    <c:v>AUTOMATIC</c:v>
                  </c:pt>
                  <c:pt idx="696">
                    <c:v>AUTOMATIC</c:v>
                  </c:pt>
                  <c:pt idx="697">
                    <c:v>AUTOMATIC</c:v>
                  </c:pt>
                  <c:pt idx="698">
                    <c:v>AUTOMATIC</c:v>
                  </c:pt>
                  <c:pt idx="699">
                    <c:v>AUTOMATIC</c:v>
                  </c:pt>
                  <c:pt idx="700">
                    <c:v>AUTOMATED_MANUAL</c:v>
                  </c:pt>
                  <c:pt idx="701">
                    <c:v>AUTOMATED_MANUAL</c:v>
                  </c:pt>
                  <c:pt idx="702">
                    <c:v>AUTOMATIC</c:v>
                  </c:pt>
                  <c:pt idx="703">
                    <c:v>AUTOMATIC</c:v>
                  </c:pt>
                  <c:pt idx="704">
                    <c:v>MANUAL</c:v>
                  </c:pt>
                  <c:pt idx="705">
                    <c:v>MANUAL</c:v>
                  </c:pt>
                  <c:pt idx="706">
                    <c:v>AUTOMATIC</c:v>
                  </c:pt>
                  <c:pt idx="707">
                    <c:v>AUTOMATIC</c:v>
                  </c:pt>
                  <c:pt idx="708">
                    <c:v>AUTOMATIC</c:v>
                  </c:pt>
                  <c:pt idx="709">
                    <c:v>MANUAL</c:v>
                  </c:pt>
                  <c:pt idx="710">
                    <c:v>AUTOMATIC</c:v>
                  </c:pt>
                  <c:pt idx="711">
                    <c:v>MANUAL</c:v>
                  </c:pt>
                  <c:pt idx="712">
                    <c:v>AUTOMATIC</c:v>
                  </c:pt>
                  <c:pt idx="713">
                    <c:v>MANUAL</c:v>
                  </c:pt>
                  <c:pt idx="714">
                    <c:v>MANUAL</c:v>
                  </c:pt>
                  <c:pt idx="715">
                    <c:v>AUTOMATIC</c:v>
                  </c:pt>
                  <c:pt idx="716">
                    <c:v>AUTOMATIC</c:v>
                  </c:pt>
                  <c:pt idx="717">
                    <c:v>AUTOMATIC</c:v>
                  </c:pt>
                  <c:pt idx="718">
                    <c:v>AUTOMATIC</c:v>
                  </c:pt>
                  <c:pt idx="719">
                    <c:v>AUTOMATIC</c:v>
                  </c:pt>
                  <c:pt idx="720">
                    <c:v>AUTOMATIC</c:v>
                  </c:pt>
                  <c:pt idx="721">
                    <c:v>AUTOMATIC</c:v>
                  </c:pt>
                  <c:pt idx="722">
                    <c:v>AUTOMATIC</c:v>
                  </c:pt>
                  <c:pt idx="723">
                    <c:v>AUTOMATIC</c:v>
                  </c:pt>
                  <c:pt idx="724">
                    <c:v>AUTOMATIC</c:v>
                  </c:pt>
                  <c:pt idx="725">
                    <c:v>AUTOMATIC</c:v>
                  </c:pt>
                  <c:pt idx="726">
                    <c:v>AUTOMATIC</c:v>
                  </c:pt>
                  <c:pt idx="727">
                    <c:v>AUTOMATIC</c:v>
                  </c:pt>
                  <c:pt idx="728">
                    <c:v>AUTOMATIC</c:v>
                  </c:pt>
                  <c:pt idx="729">
                    <c:v>AUTOMATIC</c:v>
                  </c:pt>
                  <c:pt idx="730">
                    <c:v>AUTOMATIC</c:v>
                  </c:pt>
                  <c:pt idx="731">
                    <c:v>AUTOMATIC</c:v>
                  </c:pt>
                  <c:pt idx="732">
                    <c:v>AUTOMATIC</c:v>
                  </c:pt>
                  <c:pt idx="733">
                    <c:v>MANUAL</c:v>
                  </c:pt>
                  <c:pt idx="734">
                    <c:v>MANUAL</c:v>
                  </c:pt>
                  <c:pt idx="735">
                    <c:v>MANUAL</c:v>
                  </c:pt>
                  <c:pt idx="736">
                    <c:v>MANUAL</c:v>
                  </c:pt>
                  <c:pt idx="737">
                    <c:v>MANUAL</c:v>
                  </c:pt>
                  <c:pt idx="738">
                    <c:v>MANUAL</c:v>
                  </c:pt>
                  <c:pt idx="739">
                    <c:v>MANUAL</c:v>
                  </c:pt>
                  <c:pt idx="740">
                    <c:v>MANUAL</c:v>
                  </c:pt>
                  <c:pt idx="741">
                    <c:v>AUTOMATIC</c:v>
                  </c:pt>
                  <c:pt idx="742">
                    <c:v>MANUAL</c:v>
                  </c:pt>
                  <c:pt idx="743">
                    <c:v>AUTOMATIC</c:v>
                  </c:pt>
                  <c:pt idx="744">
                    <c:v>AUTOMATIC</c:v>
                  </c:pt>
                  <c:pt idx="745">
                    <c:v>MANUAL</c:v>
                  </c:pt>
                  <c:pt idx="746">
                    <c:v>AUTOMATIC</c:v>
                  </c:pt>
                  <c:pt idx="747">
                    <c:v>AUTOMATIC</c:v>
                  </c:pt>
                  <c:pt idx="748">
                    <c:v>AUTOMATIC</c:v>
                  </c:pt>
                  <c:pt idx="749">
                    <c:v>AUTOMATIC</c:v>
                  </c:pt>
                  <c:pt idx="750">
                    <c:v>AUTOMATIC</c:v>
                  </c:pt>
                  <c:pt idx="751">
                    <c:v>AUTOMATIC</c:v>
                  </c:pt>
                  <c:pt idx="752">
                    <c:v>AUTOMATIC</c:v>
                  </c:pt>
                  <c:pt idx="753">
                    <c:v>AUTOMATIC</c:v>
                  </c:pt>
                  <c:pt idx="754">
                    <c:v>AUTOMATIC</c:v>
                  </c:pt>
                  <c:pt idx="755">
                    <c:v>AUTOMATIC</c:v>
                  </c:pt>
                  <c:pt idx="756">
                    <c:v>AUTOMATIC</c:v>
                  </c:pt>
                  <c:pt idx="757">
                    <c:v>AUTOMATIC</c:v>
                  </c:pt>
                  <c:pt idx="758">
                    <c:v>MANUAL</c:v>
                  </c:pt>
                  <c:pt idx="759">
                    <c:v>AUTOMATIC</c:v>
                  </c:pt>
                  <c:pt idx="760">
                    <c:v>AUTOMATIC</c:v>
                  </c:pt>
                  <c:pt idx="761">
                    <c:v>AUTOMATIC</c:v>
                  </c:pt>
                  <c:pt idx="762">
                    <c:v>AUTOMATIC</c:v>
                  </c:pt>
                  <c:pt idx="763">
                    <c:v>MANUAL</c:v>
                  </c:pt>
                  <c:pt idx="764">
                    <c:v>MANUAL</c:v>
                  </c:pt>
                  <c:pt idx="765">
                    <c:v>MANUAL</c:v>
                  </c:pt>
                  <c:pt idx="766">
                    <c:v>MANUAL</c:v>
                  </c:pt>
                  <c:pt idx="767">
                    <c:v>MANUAL</c:v>
                  </c:pt>
                  <c:pt idx="768">
                    <c:v>MANUAL</c:v>
                  </c:pt>
                  <c:pt idx="769">
                    <c:v>AUTOMATIC</c:v>
                  </c:pt>
                  <c:pt idx="770">
                    <c:v>MANUAL</c:v>
                  </c:pt>
                  <c:pt idx="771">
                    <c:v>AUTOMATIC</c:v>
                  </c:pt>
                  <c:pt idx="772">
                    <c:v>MANUAL</c:v>
                  </c:pt>
                  <c:pt idx="773">
                    <c:v>MANUAL</c:v>
                  </c:pt>
                  <c:pt idx="774">
                    <c:v>AUTOMATIC</c:v>
                  </c:pt>
                  <c:pt idx="775">
                    <c:v>MANUAL</c:v>
                  </c:pt>
                  <c:pt idx="776">
                    <c:v>AUTOMATIC</c:v>
                  </c:pt>
                  <c:pt idx="777">
                    <c:v>AUTOMATIC</c:v>
                  </c:pt>
                  <c:pt idx="778">
                    <c:v>AUTOMATIC</c:v>
                  </c:pt>
                  <c:pt idx="779">
                    <c:v>MANUAL</c:v>
                  </c:pt>
                  <c:pt idx="780">
                    <c:v>AUTOMATIC</c:v>
                  </c:pt>
                  <c:pt idx="781">
                    <c:v>AUTOMATIC</c:v>
                  </c:pt>
                  <c:pt idx="782">
                    <c:v>MANUAL</c:v>
                  </c:pt>
                  <c:pt idx="783">
                    <c:v>AUTOMATIC</c:v>
                  </c:pt>
                  <c:pt idx="784">
                    <c:v>AUTOMATIC</c:v>
                  </c:pt>
                  <c:pt idx="785">
                    <c:v>MANUAL</c:v>
                  </c:pt>
                  <c:pt idx="786">
                    <c:v>MANUAL</c:v>
                  </c:pt>
                  <c:pt idx="787">
                    <c:v>MANUAL</c:v>
                  </c:pt>
                  <c:pt idx="788">
                    <c:v>MANUAL</c:v>
                  </c:pt>
                  <c:pt idx="789">
                    <c:v>AUTOMATIC</c:v>
                  </c:pt>
                  <c:pt idx="790">
                    <c:v>AUTOMATIC</c:v>
                  </c:pt>
                  <c:pt idx="791">
                    <c:v>AUTOMATIC</c:v>
                  </c:pt>
                  <c:pt idx="792">
                    <c:v>AUTOMATIC</c:v>
                  </c:pt>
                  <c:pt idx="793">
                    <c:v>AUTOMATIC</c:v>
                  </c:pt>
                  <c:pt idx="794">
                    <c:v>AUTOMATIC</c:v>
                  </c:pt>
                  <c:pt idx="795">
                    <c:v>MANUAL</c:v>
                  </c:pt>
                  <c:pt idx="796">
                    <c:v>AUTOMATIC</c:v>
                  </c:pt>
                  <c:pt idx="797">
                    <c:v>MANUAL</c:v>
                  </c:pt>
                  <c:pt idx="798">
                    <c:v>MANUAL</c:v>
                  </c:pt>
                  <c:pt idx="799">
                    <c:v>MANUAL</c:v>
                  </c:pt>
                  <c:pt idx="800">
                    <c:v>MANUAL</c:v>
                  </c:pt>
                  <c:pt idx="801">
                    <c:v>MANUAL</c:v>
                  </c:pt>
                  <c:pt idx="802">
                    <c:v>MANUAL</c:v>
                  </c:pt>
                  <c:pt idx="803">
                    <c:v>MANUAL</c:v>
                  </c:pt>
                  <c:pt idx="804">
                    <c:v>MANUAL</c:v>
                  </c:pt>
                  <c:pt idx="805">
                    <c:v>MANUAL</c:v>
                  </c:pt>
                  <c:pt idx="806">
                    <c:v>MANUAL</c:v>
                  </c:pt>
                  <c:pt idx="807">
                    <c:v>AUTOMATIC</c:v>
                  </c:pt>
                  <c:pt idx="808">
                    <c:v>AUTOMATIC</c:v>
                  </c:pt>
                  <c:pt idx="809">
                    <c:v>AUTOMATIC</c:v>
                  </c:pt>
                  <c:pt idx="810">
                    <c:v>MANUAL</c:v>
                  </c:pt>
                  <c:pt idx="811">
                    <c:v>AUTOMATIC</c:v>
                  </c:pt>
                  <c:pt idx="812">
                    <c:v>AUTOMATIC</c:v>
                  </c:pt>
                  <c:pt idx="813">
                    <c:v>AUTOMATIC</c:v>
                  </c:pt>
                  <c:pt idx="814">
                    <c:v>MANUAL</c:v>
                  </c:pt>
                  <c:pt idx="815">
                    <c:v>AUTOMATIC</c:v>
                  </c:pt>
                  <c:pt idx="816">
                    <c:v>AUTOMATIC</c:v>
                  </c:pt>
                  <c:pt idx="817">
                    <c:v>MANUAL</c:v>
                  </c:pt>
                  <c:pt idx="818">
                    <c:v>AUTOMATIC</c:v>
                  </c:pt>
                  <c:pt idx="819">
                    <c:v>AUTOMATIC</c:v>
                  </c:pt>
                  <c:pt idx="820">
                    <c:v>AUTOMATIC</c:v>
                  </c:pt>
                  <c:pt idx="821">
                    <c:v>AUTOMATIC</c:v>
                  </c:pt>
                  <c:pt idx="822">
                    <c:v>AUTOMATIC</c:v>
                  </c:pt>
                  <c:pt idx="823">
                    <c:v>MANUAL</c:v>
                  </c:pt>
                  <c:pt idx="824">
                    <c:v>MANUAL</c:v>
                  </c:pt>
                  <c:pt idx="825">
                    <c:v>AUTOMATIC</c:v>
                  </c:pt>
                  <c:pt idx="826">
                    <c:v>MANUAL</c:v>
                  </c:pt>
                  <c:pt idx="827">
                    <c:v>AUTOMATIC</c:v>
                  </c:pt>
                  <c:pt idx="828">
                    <c:v>AUTOMATIC</c:v>
                  </c:pt>
                  <c:pt idx="829">
                    <c:v>AUTOMATIC</c:v>
                  </c:pt>
                  <c:pt idx="830">
                    <c:v>AUTOMATIC</c:v>
                  </c:pt>
                  <c:pt idx="831">
                    <c:v>AUTOMATIC</c:v>
                  </c:pt>
                  <c:pt idx="832">
                    <c:v>AUTOMATIC</c:v>
                  </c:pt>
                  <c:pt idx="833">
                    <c:v>AUTOMATIC</c:v>
                  </c:pt>
                  <c:pt idx="834">
                    <c:v>MANUAL</c:v>
                  </c:pt>
                  <c:pt idx="835">
                    <c:v>MANUAL</c:v>
                  </c:pt>
                  <c:pt idx="836">
                    <c:v>MANUAL</c:v>
                  </c:pt>
                  <c:pt idx="837">
                    <c:v>AUTOMATIC</c:v>
                  </c:pt>
                  <c:pt idx="838">
                    <c:v>AUTOMATIC</c:v>
                  </c:pt>
                  <c:pt idx="839">
                    <c:v>AUTOMATIC</c:v>
                  </c:pt>
                  <c:pt idx="840">
                    <c:v>AUTOMATIC</c:v>
                  </c:pt>
                  <c:pt idx="841">
                    <c:v>AUTOMATIC</c:v>
                  </c:pt>
                  <c:pt idx="842">
                    <c:v>MANUAL</c:v>
                  </c:pt>
                  <c:pt idx="843">
                    <c:v>AUTOMATIC</c:v>
                  </c:pt>
                  <c:pt idx="844">
                    <c:v>AUTOMATIC</c:v>
                  </c:pt>
                  <c:pt idx="845">
                    <c:v>MANUAL</c:v>
                  </c:pt>
                  <c:pt idx="846">
                    <c:v>MANUAL</c:v>
                  </c:pt>
                  <c:pt idx="847">
                    <c:v>AUTOMATIC</c:v>
                  </c:pt>
                  <c:pt idx="848">
                    <c:v>AUTOMATIC</c:v>
                  </c:pt>
                  <c:pt idx="849">
                    <c:v>AUTOMATIC</c:v>
                  </c:pt>
                  <c:pt idx="850">
                    <c:v>AUTOMATIC</c:v>
                  </c:pt>
                  <c:pt idx="851">
                    <c:v>AUTOMATIC</c:v>
                  </c:pt>
                  <c:pt idx="852">
                    <c:v>AUTOMATIC</c:v>
                  </c:pt>
                  <c:pt idx="853">
                    <c:v>AUTOMATIC</c:v>
                  </c:pt>
                  <c:pt idx="854">
                    <c:v>AUTOMATIC</c:v>
                  </c:pt>
                  <c:pt idx="855">
                    <c:v>AUTOMATIC</c:v>
                  </c:pt>
                  <c:pt idx="856">
                    <c:v>AUTOMATIC</c:v>
                  </c:pt>
                  <c:pt idx="857">
                    <c:v>AUTOMATIC</c:v>
                  </c:pt>
                  <c:pt idx="858">
                    <c:v>AUTOMATIC</c:v>
                  </c:pt>
                  <c:pt idx="859">
                    <c:v>AUTOMATIC</c:v>
                  </c:pt>
                  <c:pt idx="860">
                    <c:v>AUTOMATIC</c:v>
                  </c:pt>
                  <c:pt idx="861">
                    <c:v>AUTOMATIC</c:v>
                  </c:pt>
                  <c:pt idx="862">
                    <c:v>AUTOMATIC</c:v>
                  </c:pt>
                  <c:pt idx="863">
                    <c:v>MANUAL</c:v>
                  </c:pt>
                  <c:pt idx="864">
                    <c:v>AUTOMATIC</c:v>
                  </c:pt>
                  <c:pt idx="865">
                    <c:v>AUTOMATIC</c:v>
                  </c:pt>
                  <c:pt idx="866">
                    <c:v>AUTOMATIC</c:v>
                  </c:pt>
                  <c:pt idx="867">
                    <c:v>AUTOMATIC</c:v>
                  </c:pt>
                  <c:pt idx="868">
                    <c:v>AUTOMATIC</c:v>
                  </c:pt>
                  <c:pt idx="869">
                    <c:v>AUTOMATIC</c:v>
                  </c:pt>
                  <c:pt idx="870">
                    <c:v>AUTOMATIC</c:v>
                  </c:pt>
                  <c:pt idx="871">
                    <c:v>AUTOMATIC</c:v>
                  </c:pt>
                  <c:pt idx="872">
                    <c:v>AUTOMATIC</c:v>
                  </c:pt>
                  <c:pt idx="873">
                    <c:v>AUTOMATIC</c:v>
                  </c:pt>
                  <c:pt idx="874">
                    <c:v>AUTOMATIC</c:v>
                  </c:pt>
                  <c:pt idx="875">
                    <c:v>MANUAL</c:v>
                  </c:pt>
                  <c:pt idx="876">
                    <c:v>AUTOMATIC</c:v>
                  </c:pt>
                  <c:pt idx="877">
                    <c:v>MANUAL</c:v>
                  </c:pt>
                  <c:pt idx="878">
                    <c:v>MANUAL</c:v>
                  </c:pt>
                  <c:pt idx="879">
                    <c:v>AUTOMATIC</c:v>
                  </c:pt>
                  <c:pt idx="880">
                    <c:v>MANUAL</c:v>
                  </c:pt>
                  <c:pt idx="881">
                    <c:v>MANUAL</c:v>
                  </c:pt>
                  <c:pt idx="882">
                    <c:v>MANUAL</c:v>
                  </c:pt>
                  <c:pt idx="883">
                    <c:v>MANUAL</c:v>
                  </c:pt>
                  <c:pt idx="884">
                    <c:v>MANUAL</c:v>
                  </c:pt>
                  <c:pt idx="885">
                    <c:v>MANUAL</c:v>
                  </c:pt>
                  <c:pt idx="886">
                    <c:v>MANUAL</c:v>
                  </c:pt>
                  <c:pt idx="887">
                    <c:v>MANUAL</c:v>
                  </c:pt>
                  <c:pt idx="888">
                    <c:v>AUTOMATIC</c:v>
                  </c:pt>
                  <c:pt idx="889">
                    <c:v>MANUAL</c:v>
                  </c:pt>
                  <c:pt idx="890">
                    <c:v>AUTOMATIC</c:v>
                  </c:pt>
                  <c:pt idx="891">
                    <c:v>MANUAL</c:v>
                  </c:pt>
                  <c:pt idx="892">
                    <c:v>MANUAL</c:v>
                  </c:pt>
                  <c:pt idx="893">
                    <c:v>MANUAL</c:v>
                  </c:pt>
                  <c:pt idx="894">
                    <c:v>AUTOMATIC</c:v>
                  </c:pt>
                  <c:pt idx="895">
                    <c:v>MANUAL</c:v>
                  </c:pt>
                  <c:pt idx="896">
                    <c:v>MANUAL</c:v>
                  </c:pt>
                  <c:pt idx="897">
                    <c:v>MANUAL</c:v>
                  </c:pt>
                  <c:pt idx="898">
                    <c:v>MANUAL</c:v>
                  </c:pt>
                  <c:pt idx="899">
                    <c:v>MANUAL</c:v>
                  </c:pt>
                  <c:pt idx="900">
                    <c:v>MANUAL</c:v>
                  </c:pt>
                  <c:pt idx="901">
                    <c:v>AUTOMATIC</c:v>
                  </c:pt>
                  <c:pt idx="902">
                    <c:v>MANUAL</c:v>
                  </c:pt>
                  <c:pt idx="903">
                    <c:v>MANUAL</c:v>
                  </c:pt>
                  <c:pt idx="904">
                    <c:v>MANUAL</c:v>
                  </c:pt>
                  <c:pt idx="905">
                    <c:v>MANUAL</c:v>
                  </c:pt>
                  <c:pt idx="906">
                    <c:v>MANUAL</c:v>
                  </c:pt>
                  <c:pt idx="907">
                    <c:v>MANUAL</c:v>
                  </c:pt>
                  <c:pt idx="908">
                    <c:v>MANUAL</c:v>
                  </c:pt>
                  <c:pt idx="909">
                    <c:v>MANUAL</c:v>
                  </c:pt>
                  <c:pt idx="910">
                    <c:v>MANUAL</c:v>
                  </c:pt>
                  <c:pt idx="911">
                    <c:v>MANUAL</c:v>
                  </c:pt>
                  <c:pt idx="912">
                    <c:v>MANUAL</c:v>
                  </c:pt>
                  <c:pt idx="913">
                    <c:v>MANUAL</c:v>
                  </c:pt>
                  <c:pt idx="914">
                    <c:v>MANUAL</c:v>
                  </c:pt>
                  <c:pt idx="915">
                    <c:v>MANUAL</c:v>
                  </c:pt>
                  <c:pt idx="916">
                    <c:v>MANUAL</c:v>
                  </c:pt>
                  <c:pt idx="917">
                    <c:v>MANUAL</c:v>
                  </c:pt>
                  <c:pt idx="918">
                    <c:v>MANUAL</c:v>
                  </c:pt>
                  <c:pt idx="919">
                    <c:v>MANUAL</c:v>
                  </c:pt>
                  <c:pt idx="920">
                    <c:v>MANUAL</c:v>
                  </c:pt>
                  <c:pt idx="921">
                    <c:v>MANUAL</c:v>
                  </c:pt>
                  <c:pt idx="922">
                    <c:v>AUTOMATED_MANUAL</c:v>
                  </c:pt>
                  <c:pt idx="923">
                    <c:v>MANUAL</c:v>
                  </c:pt>
                  <c:pt idx="924">
                    <c:v>AUTOMATED_MANUAL</c:v>
                  </c:pt>
                  <c:pt idx="925">
                    <c:v>MANUAL</c:v>
                  </c:pt>
                  <c:pt idx="926">
                    <c:v>MANUAL</c:v>
                  </c:pt>
                  <c:pt idx="927">
                    <c:v>MANUAL</c:v>
                  </c:pt>
                  <c:pt idx="928">
                    <c:v>AUTOMATED_MANUAL</c:v>
                  </c:pt>
                  <c:pt idx="929">
                    <c:v>AUTOMATED_MANUAL</c:v>
                  </c:pt>
                  <c:pt idx="930">
                    <c:v>AUTOMATED_MANUAL</c:v>
                  </c:pt>
                  <c:pt idx="931">
                    <c:v>MANUAL</c:v>
                  </c:pt>
                  <c:pt idx="932">
                    <c:v>MANUAL</c:v>
                  </c:pt>
                  <c:pt idx="933">
                    <c:v>MANUAL</c:v>
                  </c:pt>
                  <c:pt idx="934">
                    <c:v>MANUAL</c:v>
                  </c:pt>
                  <c:pt idx="935">
                    <c:v>MANUAL</c:v>
                  </c:pt>
                  <c:pt idx="936">
                    <c:v>MANUAL</c:v>
                  </c:pt>
                  <c:pt idx="937">
                    <c:v>MANUAL</c:v>
                  </c:pt>
                  <c:pt idx="938">
                    <c:v>MANUAL</c:v>
                  </c:pt>
                  <c:pt idx="939">
                    <c:v>MANUAL</c:v>
                  </c:pt>
                  <c:pt idx="940">
                    <c:v>MANUAL</c:v>
                  </c:pt>
                  <c:pt idx="941">
                    <c:v>MANUAL</c:v>
                  </c:pt>
                  <c:pt idx="942">
                    <c:v>MANUAL</c:v>
                  </c:pt>
                  <c:pt idx="943">
                    <c:v>MANUAL</c:v>
                  </c:pt>
                  <c:pt idx="944">
                    <c:v>AUTOMATED_MANUAL</c:v>
                  </c:pt>
                  <c:pt idx="945">
                    <c:v>MANUAL</c:v>
                  </c:pt>
                  <c:pt idx="946">
                    <c:v>MANUAL</c:v>
                  </c:pt>
                  <c:pt idx="947">
                    <c:v>MANUAL</c:v>
                  </c:pt>
                  <c:pt idx="948">
                    <c:v>MANUAL</c:v>
                  </c:pt>
                  <c:pt idx="949">
                    <c:v>MANUAL</c:v>
                  </c:pt>
                  <c:pt idx="950">
                    <c:v>AUTOMATED_MANUAL</c:v>
                  </c:pt>
                  <c:pt idx="951">
                    <c:v>MANUAL</c:v>
                  </c:pt>
                  <c:pt idx="952">
                    <c:v>MANUAL</c:v>
                  </c:pt>
                  <c:pt idx="953">
                    <c:v>MANUAL</c:v>
                  </c:pt>
                  <c:pt idx="954">
                    <c:v>MANUAL</c:v>
                  </c:pt>
                  <c:pt idx="955">
                    <c:v>MANUAL</c:v>
                  </c:pt>
                  <c:pt idx="956">
                    <c:v>MANUAL</c:v>
                  </c:pt>
                  <c:pt idx="957">
                    <c:v>AUTOMATED_MANUAL</c:v>
                  </c:pt>
                  <c:pt idx="958">
                    <c:v>AUTOMATED_MANUAL</c:v>
                  </c:pt>
                  <c:pt idx="959">
                    <c:v>AUTOMATED_MANUAL</c:v>
                  </c:pt>
                  <c:pt idx="960">
                    <c:v>AUTOMATED_MANUAL</c:v>
                  </c:pt>
                  <c:pt idx="961">
                    <c:v>AUTOMATED_MANUAL</c:v>
                  </c:pt>
                  <c:pt idx="962">
                    <c:v>MANUAL</c:v>
                  </c:pt>
                  <c:pt idx="963">
                    <c:v>AUTOMATED_MANUAL</c:v>
                  </c:pt>
                  <c:pt idx="964">
                    <c:v>MANUAL</c:v>
                  </c:pt>
                  <c:pt idx="965">
                    <c:v>MANUAL</c:v>
                  </c:pt>
                  <c:pt idx="966">
                    <c:v>MANUAL</c:v>
                  </c:pt>
                  <c:pt idx="967">
                    <c:v>MANUAL</c:v>
                  </c:pt>
                  <c:pt idx="968">
                    <c:v>MANUAL</c:v>
                  </c:pt>
                  <c:pt idx="969">
                    <c:v>MANUAL</c:v>
                  </c:pt>
                  <c:pt idx="970">
                    <c:v>AUTOMATED_MANUAL</c:v>
                  </c:pt>
                  <c:pt idx="971">
                    <c:v>AUTOMATED_MANUAL</c:v>
                  </c:pt>
                  <c:pt idx="972">
                    <c:v>MANUAL</c:v>
                  </c:pt>
                  <c:pt idx="973">
                    <c:v>MANUAL</c:v>
                  </c:pt>
                  <c:pt idx="974">
                    <c:v>MANUAL</c:v>
                  </c:pt>
                  <c:pt idx="975">
                    <c:v>MANUAL</c:v>
                  </c:pt>
                  <c:pt idx="976">
                    <c:v>MANUAL</c:v>
                  </c:pt>
                  <c:pt idx="977">
                    <c:v>MANUAL</c:v>
                  </c:pt>
                  <c:pt idx="978">
                    <c:v>AUTOMATIC</c:v>
                  </c:pt>
                  <c:pt idx="979">
                    <c:v>AUTOMATIC</c:v>
                  </c:pt>
                  <c:pt idx="980">
                    <c:v>AUTOMATIC</c:v>
                  </c:pt>
                  <c:pt idx="981">
                    <c:v>AUTOMATIC</c:v>
                  </c:pt>
                  <c:pt idx="982">
                    <c:v>AUTOMATIC</c:v>
                  </c:pt>
                  <c:pt idx="983">
                    <c:v>AUTOMATIC</c:v>
                  </c:pt>
                  <c:pt idx="984">
                    <c:v>AUTOMATIC</c:v>
                  </c:pt>
                  <c:pt idx="985">
                    <c:v>AUTOMATIC</c:v>
                  </c:pt>
                  <c:pt idx="986">
                    <c:v>AUTOMATIC</c:v>
                  </c:pt>
                  <c:pt idx="987">
                    <c:v>AUTOMATIC</c:v>
                  </c:pt>
                  <c:pt idx="988">
                    <c:v>AUTOMATIC</c:v>
                  </c:pt>
                  <c:pt idx="989">
                    <c:v>AUTOMATIC</c:v>
                  </c:pt>
                  <c:pt idx="990">
                    <c:v>AUTOMATIC</c:v>
                  </c:pt>
                  <c:pt idx="991">
                    <c:v>AUTOMATIC</c:v>
                  </c:pt>
                  <c:pt idx="992">
                    <c:v>AUTOMATIC</c:v>
                  </c:pt>
                  <c:pt idx="993">
                    <c:v>AUTOMATIC</c:v>
                  </c:pt>
                  <c:pt idx="994">
                    <c:v>AUTOMATIC</c:v>
                  </c:pt>
                  <c:pt idx="995">
                    <c:v>MANUAL</c:v>
                  </c:pt>
                  <c:pt idx="996">
                    <c:v>MANUAL</c:v>
                  </c:pt>
                  <c:pt idx="997">
                    <c:v>MANUAL</c:v>
                  </c:pt>
                  <c:pt idx="998">
                    <c:v>MANUAL</c:v>
                  </c:pt>
                  <c:pt idx="999">
                    <c:v>AUTOMATIC</c:v>
                  </c:pt>
                  <c:pt idx="1000">
                    <c:v>AUTOMATIC</c:v>
                  </c:pt>
                  <c:pt idx="1001">
                    <c:v>AUTOMATIC</c:v>
                  </c:pt>
                  <c:pt idx="1002">
                    <c:v>AUTOMATIC</c:v>
                  </c:pt>
                  <c:pt idx="1003">
                    <c:v>AUTOMATIC</c:v>
                  </c:pt>
                  <c:pt idx="1004">
                    <c:v>AUTOMATIC</c:v>
                  </c:pt>
                  <c:pt idx="1005">
                    <c:v>MANUAL</c:v>
                  </c:pt>
                  <c:pt idx="1006">
                    <c:v>MANUAL</c:v>
                  </c:pt>
                  <c:pt idx="1007">
                    <c:v>MANUAL</c:v>
                  </c:pt>
                  <c:pt idx="1008">
                    <c:v>MANUAL</c:v>
                  </c:pt>
                  <c:pt idx="1009">
                    <c:v>MANUAL</c:v>
                  </c:pt>
                  <c:pt idx="1010">
                    <c:v>MANUAL</c:v>
                  </c:pt>
                  <c:pt idx="1011">
                    <c:v>AUTOMATED_MANUAL</c:v>
                  </c:pt>
                  <c:pt idx="1012">
                    <c:v>AUTOMATED_MANUAL</c:v>
                  </c:pt>
                  <c:pt idx="1013">
                    <c:v>AUTOMATED_MANUAL</c:v>
                  </c:pt>
                  <c:pt idx="1014">
                    <c:v>AUTOMATED_MANUAL</c:v>
                  </c:pt>
                  <c:pt idx="1015">
                    <c:v>AUTOMATED_MANUAL</c:v>
                  </c:pt>
                  <c:pt idx="1016">
                    <c:v>AUTOMATED_MANUAL</c:v>
                  </c:pt>
                  <c:pt idx="1017">
                    <c:v>AUTOMATED_MANUAL</c:v>
                  </c:pt>
                  <c:pt idx="1018">
                    <c:v>AUTOMATED_MANUAL</c:v>
                  </c:pt>
                  <c:pt idx="1019">
                    <c:v>AUTOMATED_MANUAL</c:v>
                  </c:pt>
                  <c:pt idx="1020">
                    <c:v>AUTOMATED_MANUAL</c:v>
                  </c:pt>
                  <c:pt idx="1021">
                    <c:v>AUTOMATED_MANUAL</c:v>
                  </c:pt>
                  <c:pt idx="1022">
                    <c:v>AUTOMATED_MANUAL</c:v>
                  </c:pt>
                  <c:pt idx="1023">
                    <c:v>AUTOMATED_MANUAL</c:v>
                  </c:pt>
                  <c:pt idx="1024">
                    <c:v>AUTOMATED_MANUAL</c:v>
                  </c:pt>
                  <c:pt idx="1025">
                    <c:v>AUTOMATED_MANUAL</c:v>
                  </c:pt>
                  <c:pt idx="1026">
                    <c:v>AUTOMATED_MANUAL</c:v>
                  </c:pt>
                  <c:pt idx="1027">
                    <c:v>AUTOMATED_MANUAL</c:v>
                  </c:pt>
                  <c:pt idx="1028">
                    <c:v>AUTOMATED_MANUAL</c:v>
                  </c:pt>
                  <c:pt idx="1029">
                    <c:v>AUTOMATED_MANUAL</c:v>
                  </c:pt>
                  <c:pt idx="1030">
                    <c:v>AUTOMATED_MANUAL</c:v>
                  </c:pt>
                  <c:pt idx="1031">
                    <c:v>AUTOMATED_MANUAL</c:v>
                  </c:pt>
                  <c:pt idx="1032">
                    <c:v>AUTOMATED_MANUAL</c:v>
                  </c:pt>
                  <c:pt idx="1033">
                    <c:v>AUTOMATED_MANUAL</c:v>
                  </c:pt>
                  <c:pt idx="1034">
                    <c:v>AUTOMATED_MANUAL</c:v>
                  </c:pt>
                  <c:pt idx="1035">
                    <c:v>AUTOMATED_MANUAL</c:v>
                  </c:pt>
                  <c:pt idx="1036">
                    <c:v>AUTOMATED_MANUAL</c:v>
                  </c:pt>
                  <c:pt idx="1037">
                    <c:v>AUTOMATED_MANUAL</c:v>
                  </c:pt>
                  <c:pt idx="1038">
                    <c:v>AUTOMATED_MANUAL</c:v>
                  </c:pt>
                  <c:pt idx="1039">
                    <c:v>AUTOMATED_MANUAL</c:v>
                  </c:pt>
                  <c:pt idx="1040">
                    <c:v>AUTOMATED_MANUAL</c:v>
                  </c:pt>
                  <c:pt idx="1041">
                    <c:v>AUTOMATED_MANUAL</c:v>
                  </c:pt>
                  <c:pt idx="1042">
                    <c:v>AUTOMATED_MANUAL</c:v>
                  </c:pt>
                  <c:pt idx="1043">
                    <c:v>AUTOMATED_MANUAL</c:v>
                  </c:pt>
                  <c:pt idx="1044">
                    <c:v>AUTOMATED_MANUAL</c:v>
                  </c:pt>
                  <c:pt idx="1045">
                    <c:v>AUTOMATED_MANUAL</c:v>
                  </c:pt>
                  <c:pt idx="1046">
                    <c:v>AUTOMATED_MANUAL</c:v>
                  </c:pt>
                  <c:pt idx="1047">
                    <c:v>AUTOMATED_MANUAL</c:v>
                  </c:pt>
                  <c:pt idx="1048">
                    <c:v>AUTOMATED_MANUAL</c:v>
                  </c:pt>
                  <c:pt idx="1049">
                    <c:v>AUTOMATED_MANUAL</c:v>
                  </c:pt>
                  <c:pt idx="1050">
                    <c:v>AUTOMATED_MANUAL</c:v>
                  </c:pt>
                  <c:pt idx="1051">
                    <c:v>AUTOMATED_MANUAL</c:v>
                  </c:pt>
                  <c:pt idx="1052">
                    <c:v>AUTOMATED_MANUAL</c:v>
                  </c:pt>
                  <c:pt idx="1053">
                    <c:v>AUTOMATED_MANUAL</c:v>
                  </c:pt>
                  <c:pt idx="1054">
                    <c:v>AUTOMATED_MANUAL</c:v>
                  </c:pt>
                  <c:pt idx="1055">
                    <c:v>AUTOMATED_MANUAL</c:v>
                  </c:pt>
                  <c:pt idx="1056">
                    <c:v>AUTOMATED_MANUAL</c:v>
                  </c:pt>
                  <c:pt idx="1057">
                    <c:v>AUTOMATED_MANUAL</c:v>
                  </c:pt>
                  <c:pt idx="1058">
                    <c:v>AUTOMATED_MANUAL</c:v>
                  </c:pt>
                  <c:pt idx="1059">
                    <c:v>AUTOMATED_MANUAL</c:v>
                  </c:pt>
                  <c:pt idx="1060">
                    <c:v>AUTOMATED_MANUAL</c:v>
                  </c:pt>
                  <c:pt idx="1061">
                    <c:v>AUTOMATIC</c:v>
                  </c:pt>
                  <c:pt idx="1062">
                    <c:v>AUTOMATIC</c:v>
                  </c:pt>
                  <c:pt idx="1063">
                    <c:v>MANUAL</c:v>
                  </c:pt>
                  <c:pt idx="1064">
                    <c:v>AUTOMATIC</c:v>
                  </c:pt>
                  <c:pt idx="1065">
                    <c:v>MANUAL</c:v>
                  </c:pt>
                  <c:pt idx="1066">
                    <c:v>AUTOMATIC</c:v>
                  </c:pt>
                  <c:pt idx="1067">
                    <c:v>MANUAL</c:v>
                  </c:pt>
                  <c:pt idx="1068">
                    <c:v>AUTOMATIC</c:v>
                  </c:pt>
                  <c:pt idx="1069">
                    <c:v>AUTOMATIC</c:v>
                  </c:pt>
                  <c:pt idx="1070">
                    <c:v>MANUAL</c:v>
                  </c:pt>
                  <c:pt idx="1071">
                    <c:v>AUTOMATIC</c:v>
                  </c:pt>
                  <c:pt idx="1072">
                    <c:v>AUTOMATIC</c:v>
                  </c:pt>
                  <c:pt idx="1073">
                    <c:v>AUTOMATIC</c:v>
                  </c:pt>
                  <c:pt idx="1074">
                    <c:v>AUTOMATIC</c:v>
                  </c:pt>
                  <c:pt idx="1075">
                    <c:v>MANUAL</c:v>
                  </c:pt>
                  <c:pt idx="1076">
                    <c:v>AUTOMATED_MANUAL</c:v>
                  </c:pt>
                  <c:pt idx="1077">
                    <c:v>AUTOMATED_MANUAL</c:v>
                  </c:pt>
                  <c:pt idx="1078">
                    <c:v>AUTOMATED_MANUAL</c:v>
                  </c:pt>
                  <c:pt idx="1079">
                    <c:v>AUTOMATED_MANUAL</c:v>
                  </c:pt>
                  <c:pt idx="1080">
                    <c:v>AUTOMATED_MANUAL</c:v>
                  </c:pt>
                  <c:pt idx="1081">
                    <c:v>AUTOMATED_MANUAL</c:v>
                  </c:pt>
                  <c:pt idx="1082">
                    <c:v>AUTOMATED_MANUAL</c:v>
                  </c:pt>
                  <c:pt idx="1083">
                    <c:v>AUTOMATED_MANUAL</c:v>
                  </c:pt>
                  <c:pt idx="1084">
                    <c:v>AUTOMATED_MANUAL</c:v>
                  </c:pt>
                  <c:pt idx="1085">
                    <c:v>AUTOMATED_MANUAL</c:v>
                  </c:pt>
                  <c:pt idx="1086">
                    <c:v>AUTOMATIC</c:v>
                  </c:pt>
                  <c:pt idx="1087">
                    <c:v>AUTOMATIC</c:v>
                  </c:pt>
                  <c:pt idx="1088">
                    <c:v>AUTOMATIC</c:v>
                  </c:pt>
                  <c:pt idx="1089">
                    <c:v>AUTOMATIC</c:v>
                  </c:pt>
                  <c:pt idx="1090">
                    <c:v>MANUAL</c:v>
                  </c:pt>
                  <c:pt idx="1091">
                    <c:v>MANUAL</c:v>
                  </c:pt>
                  <c:pt idx="1092">
                    <c:v>MANUAL</c:v>
                  </c:pt>
                  <c:pt idx="1093">
                    <c:v>AUTOMATIC</c:v>
                  </c:pt>
                  <c:pt idx="1094">
                    <c:v>AUTOMATIC</c:v>
                  </c:pt>
                  <c:pt idx="1095">
                    <c:v>AUTOMATIC</c:v>
                  </c:pt>
                  <c:pt idx="1096">
                    <c:v>AUTOMATIC</c:v>
                  </c:pt>
                  <c:pt idx="1097">
                    <c:v>AUTOMATIC</c:v>
                  </c:pt>
                  <c:pt idx="1098">
                    <c:v>AUTOMATIC</c:v>
                  </c:pt>
                  <c:pt idx="1099">
                    <c:v>AUTOMATIC</c:v>
                  </c:pt>
                  <c:pt idx="1100">
                    <c:v>AUTOMATIC</c:v>
                  </c:pt>
                  <c:pt idx="1101">
                    <c:v>AUTOMATIC</c:v>
                  </c:pt>
                  <c:pt idx="1102">
                    <c:v>AUTOMATIC</c:v>
                  </c:pt>
                  <c:pt idx="1103">
                    <c:v>AUTOMATIC</c:v>
                  </c:pt>
                  <c:pt idx="1104">
                    <c:v>AUTOMATED_MANUAL</c:v>
                  </c:pt>
                  <c:pt idx="1105">
                    <c:v>AUTOMATED_MANUAL</c:v>
                  </c:pt>
                  <c:pt idx="1106">
                    <c:v>AUTOMATIC</c:v>
                  </c:pt>
                  <c:pt idx="1107">
                    <c:v>AUTOMATIC</c:v>
                  </c:pt>
                  <c:pt idx="1108">
                    <c:v>AUTOMATIC</c:v>
                  </c:pt>
                  <c:pt idx="1109">
                    <c:v>AUTOMATIC</c:v>
                  </c:pt>
                  <c:pt idx="1110">
                    <c:v>AUTOMATIC</c:v>
                  </c:pt>
                  <c:pt idx="1111">
                    <c:v>AUTOMATIC</c:v>
                  </c:pt>
                  <c:pt idx="1112">
                    <c:v>AUTOMATIC</c:v>
                  </c:pt>
                  <c:pt idx="1113">
                    <c:v>AUTOMATIC</c:v>
                  </c:pt>
                  <c:pt idx="1114">
                    <c:v>AUTOMATIC</c:v>
                  </c:pt>
                  <c:pt idx="1115">
                    <c:v>AUTOMATIC</c:v>
                  </c:pt>
                  <c:pt idx="1116">
                    <c:v>AUTOMATED_MANUAL</c:v>
                  </c:pt>
                  <c:pt idx="1117">
                    <c:v>AUTOMATED_MANUAL</c:v>
                  </c:pt>
                  <c:pt idx="1118">
                    <c:v>AUTOMATIC</c:v>
                  </c:pt>
                  <c:pt idx="1119">
                    <c:v>AUTOMATIC</c:v>
                  </c:pt>
                  <c:pt idx="1120">
                    <c:v>AUTOMATIC</c:v>
                  </c:pt>
                  <c:pt idx="1121">
                    <c:v>AUTOMATIC</c:v>
                  </c:pt>
                  <c:pt idx="1122">
                    <c:v>AUTOMATIC</c:v>
                  </c:pt>
                  <c:pt idx="1123">
                    <c:v>AUTOMATIC</c:v>
                  </c:pt>
                  <c:pt idx="1124">
                    <c:v>AUTOMATIC</c:v>
                  </c:pt>
                  <c:pt idx="1125">
                    <c:v>AUTOMATIC</c:v>
                  </c:pt>
                  <c:pt idx="1126">
                    <c:v>AUTOMATIC</c:v>
                  </c:pt>
                  <c:pt idx="1127">
                    <c:v>AUTOMATIC</c:v>
                  </c:pt>
                  <c:pt idx="1128">
                    <c:v>AUTOMATIC</c:v>
                  </c:pt>
                  <c:pt idx="1129">
                    <c:v>AUTOMATIC</c:v>
                  </c:pt>
                  <c:pt idx="1130">
                    <c:v>AUTOMATIC</c:v>
                  </c:pt>
                  <c:pt idx="1131">
                    <c:v>AUTOMATIC</c:v>
                  </c:pt>
                  <c:pt idx="1132">
                    <c:v>AUTOMATIC</c:v>
                  </c:pt>
                  <c:pt idx="1133">
                    <c:v>AUTOMATIC</c:v>
                  </c:pt>
                  <c:pt idx="1134">
                    <c:v>AUTOMATIC</c:v>
                  </c:pt>
                  <c:pt idx="1135">
                    <c:v>AUTOMATIC</c:v>
                  </c:pt>
                  <c:pt idx="1136">
                    <c:v>AUTOMATIC</c:v>
                  </c:pt>
                  <c:pt idx="1137">
                    <c:v>AUTOMATIC</c:v>
                  </c:pt>
                  <c:pt idx="1138">
                    <c:v>AUTOMATIC</c:v>
                  </c:pt>
                  <c:pt idx="1139">
                    <c:v>AUTOMATIC</c:v>
                  </c:pt>
                  <c:pt idx="1140">
                    <c:v>AUTOMATIC</c:v>
                  </c:pt>
                  <c:pt idx="1141">
                    <c:v>AUTOMATIC</c:v>
                  </c:pt>
                  <c:pt idx="1142">
                    <c:v>AUTOMATIC</c:v>
                  </c:pt>
                  <c:pt idx="1143">
                    <c:v>AUTOMATIC</c:v>
                  </c:pt>
                  <c:pt idx="1144">
                    <c:v>AUTOMATIC</c:v>
                  </c:pt>
                  <c:pt idx="1145">
                    <c:v>AUTOMATIC</c:v>
                  </c:pt>
                  <c:pt idx="1146">
                    <c:v>AUTOMATIC</c:v>
                  </c:pt>
                  <c:pt idx="1147">
                    <c:v>AUTOMATIC</c:v>
                  </c:pt>
                  <c:pt idx="1148">
                    <c:v>AUTOMATIC</c:v>
                  </c:pt>
                  <c:pt idx="1149">
                    <c:v>AUTOMATIC</c:v>
                  </c:pt>
                  <c:pt idx="1150">
                    <c:v>AUTOMATIC</c:v>
                  </c:pt>
                  <c:pt idx="1151">
                    <c:v>AUTOMATIC</c:v>
                  </c:pt>
                  <c:pt idx="1152">
                    <c:v>AUTOMATIC</c:v>
                  </c:pt>
                  <c:pt idx="1153">
                    <c:v>AUTOMATIC</c:v>
                  </c:pt>
                  <c:pt idx="1154">
                    <c:v>AUTOMATIC</c:v>
                  </c:pt>
                  <c:pt idx="1155">
                    <c:v>AUTOMATIC</c:v>
                  </c:pt>
                  <c:pt idx="1156">
                    <c:v>AUTOMATIC</c:v>
                  </c:pt>
                  <c:pt idx="1157">
                    <c:v>AUTOMATIC</c:v>
                  </c:pt>
                  <c:pt idx="1158">
                    <c:v>AUTOMATIC</c:v>
                  </c:pt>
                  <c:pt idx="1159">
                    <c:v>AUTOMATIC</c:v>
                  </c:pt>
                  <c:pt idx="1160">
                    <c:v>AUTOMATIC</c:v>
                  </c:pt>
                  <c:pt idx="1161">
                    <c:v>AUTOMATIC</c:v>
                  </c:pt>
                  <c:pt idx="1162">
                    <c:v>AUTOMATIC</c:v>
                  </c:pt>
                  <c:pt idx="1163">
                    <c:v>AUTOMATIC</c:v>
                  </c:pt>
                  <c:pt idx="1164">
                    <c:v>AUTOMATIC</c:v>
                  </c:pt>
                  <c:pt idx="1165">
                    <c:v>AUTOMATIC</c:v>
                  </c:pt>
                  <c:pt idx="1166">
                    <c:v>AUTOMATIC</c:v>
                  </c:pt>
                  <c:pt idx="1167">
                    <c:v>AUTOMATIC</c:v>
                  </c:pt>
                  <c:pt idx="1168">
                    <c:v>AUTOMATIC</c:v>
                  </c:pt>
                  <c:pt idx="1169">
                    <c:v>MANUAL</c:v>
                  </c:pt>
                  <c:pt idx="1170">
                    <c:v>AUTOMATIC</c:v>
                  </c:pt>
                  <c:pt idx="1171">
                    <c:v>AUTOMATIC</c:v>
                  </c:pt>
                  <c:pt idx="1172">
                    <c:v>MANUAL</c:v>
                  </c:pt>
                  <c:pt idx="1173">
                    <c:v>MANUAL</c:v>
                  </c:pt>
                  <c:pt idx="1174">
                    <c:v>MANUAL</c:v>
                  </c:pt>
                  <c:pt idx="1175">
                    <c:v>MANUAL</c:v>
                  </c:pt>
                  <c:pt idx="1176">
                    <c:v>AUTOMATIC</c:v>
                  </c:pt>
                  <c:pt idx="1177">
                    <c:v>AUTOMATIC</c:v>
                  </c:pt>
                  <c:pt idx="1178">
                    <c:v>MANUAL</c:v>
                  </c:pt>
                  <c:pt idx="1179">
                    <c:v>AUTOMATIC</c:v>
                  </c:pt>
                  <c:pt idx="1180">
                    <c:v>AUTOMATIC</c:v>
                  </c:pt>
                  <c:pt idx="1181">
                    <c:v>AUTOMATIC</c:v>
                  </c:pt>
                  <c:pt idx="1182">
                    <c:v>AUTOMATIC</c:v>
                  </c:pt>
                  <c:pt idx="1183">
                    <c:v>MANUAL</c:v>
                  </c:pt>
                  <c:pt idx="1184">
                    <c:v>MANUAL</c:v>
                  </c:pt>
                  <c:pt idx="1185">
                    <c:v>MANUAL</c:v>
                  </c:pt>
                  <c:pt idx="1186">
                    <c:v>MANUAL</c:v>
                  </c:pt>
                  <c:pt idx="1187">
                    <c:v>AUTOMATIC</c:v>
                  </c:pt>
                  <c:pt idx="1188">
                    <c:v>AUTOMATIC</c:v>
                  </c:pt>
                  <c:pt idx="1189">
                    <c:v>AUTOMATIC</c:v>
                  </c:pt>
                  <c:pt idx="1190">
                    <c:v>AUTOMATIC</c:v>
                  </c:pt>
                  <c:pt idx="1191">
                    <c:v>AUTOMATIC</c:v>
                  </c:pt>
                  <c:pt idx="1192">
                    <c:v>AUTOMATIC</c:v>
                  </c:pt>
                  <c:pt idx="1193">
                    <c:v>AUTOMATIC</c:v>
                  </c:pt>
                  <c:pt idx="1194">
                    <c:v>AUTOMATIC</c:v>
                  </c:pt>
                  <c:pt idx="1195">
                    <c:v>AUTOMATIC</c:v>
                  </c:pt>
                  <c:pt idx="1196">
                    <c:v>AUTOMATIC</c:v>
                  </c:pt>
                  <c:pt idx="1197">
                    <c:v>AUTOMATIC</c:v>
                  </c:pt>
                  <c:pt idx="1198">
                    <c:v>AUTOMATIC</c:v>
                  </c:pt>
                  <c:pt idx="1199">
                    <c:v>AUTOMATIC</c:v>
                  </c:pt>
                  <c:pt idx="1200">
                    <c:v>AUTOMATIC</c:v>
                  </c:pt>
                  <c:pt idx="1201">
                    <c:v>AUTOMATIC</c:v>
                  </c:pt>
                  <c:pt idx="1202">
                    <c:v>AUTOMATIC</c:v>
                  </c:pt>
                  <c:pt idx="1203">
                    <c:v>AUTOMATIC</c:v>
                  </c:pt>
                  <c:pt idx="1204">
                    <c:v>AUTOMATIC</c:v>
                  </c:pt>
                  <c:pt idx="1205">
                    <c:v>AUTOMATIC</c:v>
                  </c:pt>
                  <c:pt idx="1206">
                    <c:v>AUTOMATIC</c:v>
                  </c:pt>
                  <c:pt idx="1207">
                    <c:v>AUTOMATIC</c:v>
                  </c:pt>
                  <c:pt idx="1208">
                    <c:v>AUTOMATIC</c:v>
                  </c:pt>
                  <c:pt idx="1209">
                    <c:v>MANUAL</c:v>
                  </c:pt>
                  <c:pt idx="1210">
                    <c:v>AUTOMATIC</c:v>
                  </c:pt>
                  <c:pt idx="1211">
                    <c:v>AUTOMATIC</c:v>
                  </c:pt>
                  <c:pt idx="1212">
                    <c:v>MANUAL</c:v>
                  </c:pt>
                  <c:pt idx="1213">
                    <c:v>AUTOMATIC</c:v>
                  </c:pt>
                  <c:pt idx="1214">
                    <c:v>AUTOMATIC</c:v>
                  </c:pt>
                  <c:pt idx="1215">
                    <c:v>MANUAL</c:v>
                  </c:pt>
                  <c:pt idx="1216">
                    <c:v>MANUAL</c:v>
                  </c:pt>
                  <c:pt idx="1217">
                    <c:v>AUTOMATIC</c:v>
                  </c:pt>
                  <c:pt idx="1218">
                    <c:v>MANUAL</c:v>
                  </c:pt>
                  <c:pt idx="1219">
                    <c:v>AUTOMATIC</c:v>
                  </c:pt>
                  <c:pt idx="1220">
                    <c:v>AUTOMATIC</c:v>
                  </c:pt>
                  <c:pt idx="1221">
                    <c:v>AUTOMATIC</c:v>
                  </c:pt>
                  <c:pt idx="1222">
                    <c:v>AUTOMATIC</c:v>
                  </c:pt>
                  <c:pt idx="1223">
                    <c:v>AUTOMATIC</c:v>
                  </c:pt>
                  <c:pt idx="1224">
                    <c:v>MANUAL</c:v>
                  </c:pt>
                  <c:pt idx="1225">
                    <c:v>AUTOMATIC</c:v>
                  </c:pt>
                  <c:pt idx="1226">
                    <c:v>AUTOMATIC</c:v>
                  </c:pt>
                  <c:pt idx="1227">
                    <c:v>AUTOMATIC</c:v>
                  </c:pt>
                  <c:pt idx="1228">
                    <c:v>MANUAL</c:v>
                  </c:pt>
                  <c:pt idx="1229">
                    <c:v>AUTOMATIC</c:v>
                  </c:pt>
                  <c:pt idx="1230">
                    <c:v>AUTOMATIC</c:v>
                  </c:pt>
                  <c:pt idx="1231">
                    <c:v>AUTOMATIC</c:v>
                  </c:pt>
                  <c:pt idx="1232">
                    <c:v>AUTOMATIC</c:v>
                  </c:pt>
                  <c:pt idx="1233">
                    <c:v>AUTOMATIC</c:v>
                  </c:pt>
                  <c:pt idx="1234">
                    <c:v>AUTOMATIC</c:v>
                  </c:pt>
                  <c:pt idx="1235">
                    <c:v>AUTOMATIC</c:v>
                  </c:pt>
                  <c:pt idx="1236">
                    <c:v>AUTOMATIC</c:v>
                  </c:pt>
                  <c:pt idx="1237">
                    <c:v>AUTOMATIC</c:v>
                  </c:pt>
                  <c:pt idx="1238">
                    <c:v>AUTOMATIC</c:v>
                  </c:pt>
                  <c:pt idx="1239">
                    <c:v>MANUAL</c:v>
                  </c:pt>
                  <c:pt idx="1240">
                    <c:v>AUTOMATIC</c:v>
                  </c:pt>
                  <c:pt idx="1241">
                    <c:v>AUTOMATIC</c:v>
                  </c:pt>
                  <c:pt idx="1242">
                    <c:v>MANUAL</c:v>
                  </c:pt>
                  <c:pt idx="1243">
                    <c:v>AUTOMATIC</c:v>
                  </c:pt>
                  <c:pt idx="1244">
                    <c:v>MANUAL</c:v>
                  </c:pt>
                  <c:pt idx="1245">
                    <c:v>AUTOMATIC</c:v>
                  </c:pt>
                  <c:pt idx="1246">
                    <c:v>AUTOMATIC</c:v>
                  </c:pt>
                  <c:pt idx="1247">
                    <c:v>MANUAL</c:v>
                  </c:pt>
                  <c:pt idx="1248">
                    <c:v>AUTOMATIC</c:v>
                  </c:pt>
                  <c:pt idx="1249">
                    <c:v>AUTOMATIC</c:v>
                  </c:pt>
                  <c:pt idx="1250">
                    <c:v>MANUAL</c:v>
                  </c:pt>
                  <c:pt idx="1251">
                    <c:v>AUTOMATIC</c:v>
                  </c:pt>
                  <c:pt idx="1252">
                    <c:v>AUTOMATIC</c:v>
                  </c:pt>
                  <c:pt idx="1253">
                    <c:v>MANUAL</c:v>
                  </c:pt>
                  <c:pt idx="1254">
                    <c:v>AUTOMATIC</c:v>
                  </c:pt>
                  <c:pt idx="1255">
                    <c:v>AUTOMATIC</c:v>
                  </c:pt>
                  <c:pt idx="1256">
                    <c:v>AUTOMATIC</c:v>
                  </c:pt>
                  <c:pt idx="1257">
                    <c:v>MANUAL</c:v>
                  </c:pt>
                  <c:pt idx="1258">
                    <c:v>AUTOMATIC</c:v>
                  </c:pt>
                  <c:pt idx="1259">
                    <c:v>MANUAL</c:v>
                  </c:pt>
                  <c:pt idx="1260">
                    <c:v>AUTOMATIC</c:v>
                  </c:pt>
                  <c:pt idx="1261">
                    <c:v>MANUAL</c:v>
                  </c:pt>
                  <c:pt idx="1262">
                    <c:v>AUTOMATIC</c:v>
                  </c:pt>
                  <c:pt idx="1263">
                    <c:v>AUTOMATIC</c:v>
                  </c:pt>
                  <c:pt idx="1264">
                    <c:v>AUTOMATIC</c:v>
                  </c:pt>
                  <c:pt idx="1265">
                    <c:v>AUTOMATIC</c:v>
                  </c:pt>
                  <c:pt idx="1266">
                    <c:v>AUTOMATIC</c:v>
                  </c:pt>
                  <c:pt idx="1267">
                    <c:v>AUTOMATIC</c:v>
                  </c:pt>
                  <c:pt idx="1268">
                    <c:v>AUTOMATIC</c:v>
                  </c:pt>
                  <c:pt idx="1269">
                    <c:v>AUTOMATIC</c:v>
                  </c:pt>
                  <c:pt idx="1270">
                    <c:v>MANUAL</c:v>
                  </c:pt>
                  <c:pt idx="1271">
                    <c:v>AUTOMATIC</c:v>
                  </c:pt>
                  <c:pt idx="1272">
                    <c:v>AUTOMATIC</c:v>
                  </c:pt>
                  <c:pt idx="1273">
                    <c:v>MANUAL</c:v>
                  </c:pt>
                  <c:pt idx="1274">
                    <c:v>AUTOMATIC</c:v>
                  </c:pt>
                  <c:pt idx="1275">
                    <c:v>AUTOMATIC</c:v>
                  </c:pt>
                  <c:pt idx="1276">
                    <c:v>AUTOMATIC</c:v>
                  </c:pt>
                  <c:pt idx="1277">
                    <c:v>AUTOMATIC</c:v>
                  </c:pt>
                  <c:pt idx="1278">
                    <c:v>AUTOMATIC</c:v>
                  </c:pt>
                  <c:pt idx="1279">
                    <c:v>AUTOMATIC</c:v>
                  </c:pt>
                  <c:pt idx="1280">
                    <c:v>AUTOMATIC</c:v>
                  </c:pt>
                  <c:pt idx="1281">
                    <c:v>MANUAL</c:v>
                  </c:pt>
                  <c:pt idx="1282">
                    <c:v>MANUAL</c:v>
                  </c:pt>
                  <c:pt idx="1283">
                    <c:v>AUTOMATIC</c:v>
                  </c:pt>
                  <c:pt idx="1284">
                    <c:v>MANUAL</c:v>
                  </c:pt>
                  <c:pt idx="1285">
                    <c:v>MANUAL</c:v>
                  </c:pt>
                  <c:pt idx="1286">
                    <c:v>UNKNOWN</c:v>
                  </c:pt>
                  <c:pt idx="1287">
                    <c:v>UNKNOWN</c:v>
                  </c:pt>
                  <c:pt idx="1288">
                    <c:v>AUTOMATIC</c:v>
                  </c:pt>
                  <c:pt idx="1289">
                    <c:v>AUTOMATIC</c:v>
                  </c:pt>
                  <c:pt idx="1290">
                    <c:v>AUTOMATIC</c:v>
                  </c:pt>
                  <c:pt idx="1291">
                    <c:v>AUTOMATIC</c:v>
                  </c:pt>
                  <c:pt idx="1292">
                    <c:v>AUTOMATIC</c:v>
                  </c:pt>
                  <c:pt idx="1293">
                    <c:v>AUTOMATIC</c:v>
                  </c:pt>
                  <c:pt idx="1294">
                    <c:v>AUTOMATIC</c:v>
                  </c:pt>
                  <c:pt idx="1295">
                    <c:v>AUTOMATIC</c:v>
                  </c:pt>
                  <c:pt idx="1296">
                    <c:v>AUTOMATIC</c:v>
                  </c:pt>
                  <c:pt idx="1297">
                    <c:v>AUTOMATIC</c:v>
                  </c:pt>
                  <c:pt idx="1298">
                    <c:v>AUTOMATIC</c:v>
                  </c:pt>
                  <c:pt idx="1299">
                    <c:v>MANUAL</c:v>
                  </c:pt>
                  <c:pt idx="1300">
                    <c:v>MANUAL</c:v>
                  </c:pt>
                  <c:pt idx="1301">
                    <c:v>MANUAL</c:v>
                  </c:pt>
                  <c:pt idx="1302">
                    <c:v>AUTOMATIC</c:v>
                  </c:pt>
                  <c:pt idx="1303">
                    <c:v>MANUAL</c:v>
                  </c:pt>
                  <c:pt idx="1304">
                    <c:v>AUTOMATIC</c:v>
                  </c:pt>
                  <c:pt idx="1305">
                    <c:v>MANUAL</c:v>
                  </c:pt>
                  <c:pt idx="1306">
                    <c:v>AUTOMATIC</c:v>
                  </c:pt>
                  <c:pt idx="1307">
                    <c:v>AUTOMATIC</c:v>
                  </c:pt>
                  <c:pt idx="1308">
                    <c:v>AUTOMATIC</c:v>
                  </c:pt>
                  <c:pt idx="1309">
                    <c:v>AUTOMATIC</c:v>
                  </c:pt>
                  <c:pt idx="1310">
                    <c:v>AUTOMATIC</c:v>
                  </c:pt>
                  <c:pt idx="1311">
                    <c:v>AUTOMATIC</c:v>
                  </c:pt>
                  <c:pt idx="1312">
                    <c:v>AUTOMATIC</c:v>
                  </c:pt>
                  <c:pt idx="1313">
                    <c:v>AUTOMATIC</c:v>
                  </c:pt>
                  <c:pt idx="1314">
                    <c:v>MANUAL</c:v>
                  </c:pt>
                  <c:pt idx="1315">
                    <c:v>AUTOMATIC</c:v>
                  </c:pt>
                  <c:pt idx="1316">
                    <c:v>MANUAL</c:v>
                  </c:pt>
                  <c:pt idx="1317">
                    <c:v>MANUAL</c:v>
                  </c:pt>
                  <c:pt idx="1318">
                    <c:v>AUTOMATIC</c:v>
                  </c:pt>
                  <c:pt idx="1319">
                    <c:v>AUTOMATIC</c:v>
                  </c:pt>
                  <c:pt idx="1320">
                    <c:v>AUTOMATIC</c:v>
                  </c:pt>
                  <c:pt idx="1321">
                    <c:v>AUTOMATIC</c:v>
                  </c:pt>
                  <c:pt idx="1322">
                    <c:v>MANUAL</c:v>
                  </c:pt>
                  <c:pt idx="1323">
                    <c:v>MANUAL</c:v>
                  </c:pt>
                  <c:pt idx="1324">
                    <c:v>AUTOMATIC</c:v>
                  </c:pt>
                  <c:pt idx="1325">
                    <c:v>AUTOMATIC</c:v>
                  </c:pt>
                  <c:pt idx="1326">
                    <c:v>AUTOMATIC</c:v>
                  </c:pt>
                  <c:pt idx="1327">
                    <c:v>AUTOMATIC</c:v>
                  </c:pt>
                  <c:pt idx="1328">
                    <c:v>AUTOMATIC</c:v>
                  </c:pt>
                  <c:pt idx="1329">
                    <c:v>AUTOMATIC</c:v>
                  </c:pt>
                  <c:pt idx="1330">
                    <c:v>AUTOMATIC</c:v>
                  </c:pt>
                  <c:pt idx="1331">
                    <c:v>AUTOMATIC</c:v>
                  </c:pt>
                  <c:pt idx="1332">
                    <c:v>AUTOMATIC</c:v>
                  </c:pt>
                  <c:pt idx="1333">
                    <c:v>AUTOMATIC</c:v>
                  </c:pt>
                  <c:pt idx="1334">
                    <c:v>AUTOMATIC</c:v>
                  </c:pt>
                  <c:pt idx="1335">
                    <c:v>AUTOMATIC</c:v>
                  </c:pt>
                  <c:pt idx="1336">
                    <c:v>AUTOMATIC</c:v>
                  </c:pt>
                  <c:pt idx="1337">
                    <c:v>AUTOMATIC</c:v>
                  </c:pt>
                  <c:pt idx="1338">
                    <c:v>AUTOMATIC</c:v>
                  </c:pt>
                  <c:pt idx="1339">
                    <c:v>AUTOMATIC</c:v>
                  </c:pt>
                  <c:pt idx="1340">
                    <c:v>AUTOMATIC</c:v>
                  </c:pt>
                  <c:pt idx="1341">
                    <c:v>AUTOMATIC</c:v>
                  </c:pt>
                  <c:pt idx="1342">
                    <c:v>AUTOMATIC</c:v>
                  </c:pt>
                  <c:pt idx="1343">
                    <c:v>AUTOMATIC</c:v>
                  </c:pt>
                  <c:pt idx="1344">
                    <c:v>AUTOMATIC</c:v>
                  </c:pt>
                  <c:pt idx="1345">
                    <c:v>AUTOMATIC</c:v>
                  </c:pt>
                  <c:pt idx="1346">
                    <c:v>AUTOMATIC</c:v>
                  </c:pt>
                  <c:pt idx="1347">
                    <c:v>AUTOMATIC</c:v>
                  </c:pt>
                  <c:pt idx="1348">
                    <c:v>AUTOMATIC</c:v>
                  </c:pt>
                  <c:pt idx="1349">
                    <c:v>AUTOMATIC</c:v>
                  </c:pt>
                  <c:pt idx="1350">
                    <c:v>AUTOMATIC</c:v>
                  </c:pt>
                  <c:pt idx="1351">
                    <c:v>AUTOMATIC</c:v>
                  </c:pt>
                  <c:pt idx="1352">
                    <c:v>AUTOMATIC</c:v>
                  </c:pt>
                  <c:pt idx="1353">
                    <c:v>AUTOMATIC</c:v>
                  </c:pt>
                  <c:pt idx="1354">
                    <c:v>AUTOMATIC</c:v>
                  </c:pt>
                  <c:pt idx="1355">
                    <c:v>AUTOMATIC</c:v>
                  </c:pt>
                  <c:pt idx="1356">
                    <c:v>AUTOMATIC</c:v>
                  </c:pt>
                  <c:pt idx="1357">
                    <c:v>AUTOMATIC</c:v>
                  </c:pt>
                  <c:pt idx="1358">
                    <c:v>AUTOMATIC</c:v>
                  </c:pt>
                  <c:pt idx="1359">
                    <c:v>AUTOMATIC</c:v>
                  </c:pt>
                  <c:pt idx="1360">
                    <c:v>AUTOMATIC</c:v>
                  </c:pt>
                  <c:pt idx="1361">
                    <c:v>AUTOMATIC</c:v>
                  </c:pt>
                  <c:pt idx="1362">
                    <c:v>AUTOMATIC</c:v>
                  </c:pt>
                  <c:pt idx="1363">
                    <c:v>AUTOMATIC</c:v>
                  </c:pt>
                  <c:pt idx="1364">
                    <c:v>AUTOMATIC</c:v>
                  </c:pt>
                  <c:pt idx="1365">
                    <c:v>AUTOMATIC</c:v>
                  </c:pt>
                  <c:pt idx="1366">
                    <c:v>AUTOMATIC</c:v>
                  </c:pt>
                  <c:pt idx="1367">
                    <c:v>MANUAL</c:v>
                  </c:pt>
                  <c:pt idx="1368">
                    <c:v>AUTOMATIC</c:v>
                  </c:pt>
                  <c:pt idx="1369">
                    <c:v>AUTOMATIC</c:v>
                  </c:pt>
                  <c:pt idx="1370">
                    <c:v>AUTOMATIC</c:v>
                  </c:pt>
                  <c:pt idx="1371">
                    <c:v>MANUAL</c:v>
                  </c:pt>
                  <c:pt idx="1372">
                    <c:v>MANUAL</c:v>
                  </c:pt>
                  <c:pt idx="1373">
                    <c:v>AUTOMATIC</c:v>
                  </c:pt>
                  <c:pt idx="1374">
                    <c:v>AUTOMATIC</c:v>
                  </c:pt>
                  <c:pt idx="1375">
                    <c:v>AUTOMATIC</c:v>
                  </c:pt>
                  <c:pt idx="1376">
                    <c:v>AUTOMATIC</c:v>
                  </c:pt>
                  <c:pt idx="1377">
                    <c:v>AUTOMATIC</c:v>
                  </c:pt>
                  <c:pt idx="1378">
                    <c:v>AUTOMATIC</c:v>
                  </c:pt>
                  <c:pt idx="1379">
                    <c:v>AUTOMATIC</c:v>
                  </c:pt>
                  <c:pt idx="1380">
                    <c:v>AUTOMATIC</c:v>
                  </c:pt>
                  <c:pt idx="1381">
                    <c:v>AUTOMATIC</c:v>
                  </c:pt>
                  <c:pt idx="1382">
                    <c:v>AUTOMATIC</c:v>
                  </c:pt>
                  <c:pt idx="1383">
                    <c:v>AUTOMATIC</c:v>
                  </c:pt>
                  <c:pt idx="1384">
                    <c:v>AUTOMATIC</c:v>
                  </c:pt>
                  <c:pt idx="1385">
                    <c:v>AUTOMATIC</c:v>
                  </c:pt>
                  <c:pt idx="1386">
                    <c:v>AUTOMATIC</c:v>
                  </c:pt>
                  <c:pt idx="1387">
                    <c:v>AUTOMATIC</c:v>
                  </c:pt>
                  <c:pt idx="1388">
                    <c:v>AUTOMATIC</c:v>
                  </c:pt>
                  <c:pt idx="1389">
                    <c:v>AUTOMATIC</c:v>
                  </c:pt>
                  <c:pt idx="1390">
                    <c:v>AUTOMATIC</c:v>
                  </c:pt>
                  <c:pt idx="1391">
                    <c:v>AUTOMATIC</c:v>
                  </c:pt>
                  <c:pt idx="1392">
                    <c:v>AUTOMATIC</c:v>
                  </c:pt>
                  <c:pt idx="1393">
                    <c:v>AUTOMATIC</c:v>
                  </c:pt>
                  <c:pt idx="1394">
                    <c:v>AUTOMATIC</c:v>
                  </c:pt>
                  <c:pt idx="1395">
                    <c:v>AUTOMATIC</c:v>
                  </c:pt>
                  <c:pt idx="1396">
                    <c:v>AUTOMATIC</c:v>
                  </c:pt>
                  <c:pt idx="1397">
                    <c:v>AUTOMATIC</c:v>
                  </c:pt>
                  <c:pt idx="1398">
                    <c:v>AUTOMATIC</c:v>
                  </c:pt>
                  <c:pt idx="1399">
                    <c:v>AUTOMATIC</c:v>
                  </c:pt>
                  <c:pt idx="1400">
                    <c:v>AUTOMATIC</c:v>
                  </c:pt>
                  <c:pt idx="1401">
                    <c:v>AUTOMATIC</c:v>
                  </c:pt>
                  <c:pt idx="1402">
                    <c:v>AUTOMATIC</c:v>
                  </c:pt>
                  <c:pt idx="1403">
                    <c:v>AUTOMATIC</c:v>
                  </c:pt>
                  <c:pt idx="1404">
                    <c:v>AUTOMATIC</c:v>
                  </c:pt>
                  <c:pt idx="1405">
                    <c:v>AUTOMATIC</c:v>
                  </c:pt>
                  <c:pt idx="1406">
                    <c:v>AUTOMATIC</c:v>
                  </c:pt>
                  <c:pt idx="1407">
                    <c:v>AUTOMATIC</c:v>
                  </c:pt>
                  <c:pt idx="1408">
                    <c:v>AUTOMATIC</c:v>
                  </c:pt>
                  <c:pt idx="1409">
                    <c:v>AUTOMATIC</c:v>
                  </c:pt>
                  <c:pt idx="1410">
                    <c:v>AUTOMATIC</c:v>
                  </c:pt>
                  <c:pt idx="1411">
                    <c:v>AUTOMATIC</c:v>
                  </c:pt>
                  <c:pt idx="1412">
                    <c:v>AUTOMATIC</c:v>
                  </c:pt>
                  <c:pt idx="1413">
                    <c:v>AUTOMATIC</c:v>
                  </c:pt>
                  <c:pt idx="1414">
                    <c:v>AUTOMATIC</c:v>
                  </c:pt>
                  <c:pt idx="1415">
                    <c:v>AUTOMATIC</c:v>
                  </c:pt>
                  <c:pt idx="1416">
                    <c:v>AUTOMATIC</c:v>
                  </c:pt>
                  <c:pt idx="1417">
                    <c:v>AUTOMATIC</c:v>
                  </c:pt>
                  <c:pt idx="1418">
                    <c:v>AUTOMATIC</c:v>
                  </c:pt>
                  <c:pt idx="1419">
                    <c:v>AUTOMATIC</c:v>
                  </c:pt>
                  <c:pt idx="1420">
                    <c:v>AUTOMATIC</c:v>
                  </c:pt>
                  <c:pt idx="1421">
                    <c:v>AUTOMATIC</c:v>
                  </c:pt>
                  <c:pt idx="1422">
                    <c:v>AUTOMATIC</c:v>
                  </c:pt>
                  <c:pt idx="1423">
                    <c:v>AUTOMATIC</c:v>
                  </c:pt>
                  <c:pt idx="1424">
                    <c:v>AUTOMATIC</c:v>
                  </c:pt>
                  <c:pt idx="1425">
                    <c:v>AUTOMATIC</c:v>
                  </c:pt>
                  <c:pt idx="1426">
                    <c:v>AUTOMATED_MANUAL</c:v>
                  </c:pt>
                  <c:pt idx="1427">
                    <c:v>AUTOMATIC</c:v>
                  </c:pt>
                  <c:pt idx="1428">
                    <c:v>AUTOMATIC</c:v>
                  </c:pt>
                  <c:pt idx="1429">
                    <c:v>AUTOMATIC</c:v>
                  </c:pt>
                  <c:pt idx="1430">
                    <c:v>AUTOMATIC</c:v>
                  </c:pt>
                  <c:pt idx="1431">
                    <c:v>AUTOMATIC</c:v>
                  </c:pt>
                  <c:pt idx="1432">
                    <c:v>AUTOMATIC</c:v>
                  </c:pt>
                  <c:pt idx="1433">
                    <c:v>AUTOMATIC</c:v>
                  </c:pt>
                  <c:pt idx="1434">
                    <c:v>AUTOMATIC</c:v>
                  </c:pt>
                  <c:pt idx="1435">
                    <c:v>AUTOMATIC</c:v>
                  </c:pt>
                  <c:pt idx="1436">
                    <c:v>AUTOMATIC</c:v>
                  </c:pt>
                  <c:pt idx="1437">
                    <c:v>AUTOMATIC</c:v>
                  </c:pt>
                  <c:pt idx="1438">
                    <c:v>AUTOMATIC</c:v>
                  </c:pt>
                  <c:pt idx="1439">
                    <c:v>AUTOMATIC</c:v>
                  </c:pt>
                  <c:pt idx="1440">
                    <c:v>AUTOMATIC</c:v>
                  </c:pt>
                  <c:pt idx="1441">
                    <c:v>AUTOMATIC</c:v>
                  </c:pt>
                  <c:pt idx="1442">
                    <c:v>AUTOMATIC</c:v>
                  </c:pt>
                  <c:pt idx="1443">
                    <c:v>AUTOMATIC</c:v>
                  </c:pt>
                  <c:pt idx="1444">
                    <c:v>AUTOMATIC</c:v>
                  </c:pt>
                  <c:pt idx="1445">
                    <c:v>AUTOMATIC</c:v>
                  </c:pt>
                  <c:pt idx="1446">
                    <c:v>AUTOMATIC</c:v>
                  </c:pt>
                  <c:pt idx="1447">
                    <c:v>AUTOMATIC</c:v>
                  </c:pt>
                  <c:pt idx="1448">
                    <c:v>AUTOMATIC</c:v>
                  </c:pt>
                  <c:pt idx="1449">
                    <c:v>AUTOMATIC</c:v>
                  </c:pt>
                  <c:pt idx="1450">
                    <c:v>AUTOMATIC</c:v>
                  </c:pt>
                  <c:pt idx="1451">
                    <c:v>AUTOMATIC</c:v>
                  </c:pt>
                  <c:pt idx="1452">
                    <c:v>AUTOMATIC</c:v>
                  </c:pt>
                  <c:pt idx="1453">
                    <c:v>AUTOMATIC</c:v>
                  </c:pt>
                  <c:pt idx="1454">
                    <c:v>AUTOMATIC</c:v>
                  </c:pt>
                  <c:pt idx="1455">
                    <c:v>AUTOMATIC</c:v>
                  </c:pt>
                  <c:pt idx="1456">
                    <c:v>AUTOMATIC</c:v>
                  </c:pt>
                  <c:pt idx="1457">
                    <c:v>AUTOMATIC</c:v>
                  </c:pt>
                  <c:pt idx="1458">
                    <c:v>AUTOMATIC</c:v>
                  </c:pt>
                  <c:pt idx="1459">
                    <c:v>AUTOMATIC</c:v>
                  </c:pt>
                  <c:pt idx="1460">
                    <c:v>AUTOMATIC</c:v>
                  </c:pt>
                  <c:pt idx="1461">
                    <c:v>AUTOMATIC</c:v>
                  </c:pt>
                  <c:pt idx="1462">
                    <c:v>AUTOMATIC</c:v>
                  </c:pt>
                  <c:pt idx="1463">
                    <c:v>AUTOMATIC</c:v>
                  </c:pt>
                  <c:pt idx="1464">
                    <c:v>AUTOMATIC</c:v>
                  </c:pt>
                  <c:pt idx="1465">
                    <c:v>AUTOMATIC</c:v>
                  </c:pt>
                  <c:pt idx="1466">
                    <c:v>MANUAL</c:v>
                  </c:pt>
                  <c:pt idx="1467">
                    <c:v>MANUAL</c:v>
                  </c:pt>
                  <c:pt idx="1468">
                    <c:v>MANUAL</c:v>
                  </c:pt>
                  <c:pt idx="1469">
                    <c:v>MANUAL</c:v>
                  </c:pt>
                  <c:pt idx="1470">
                    <c:v>MANUAL</c:v>
                  </c:pt>
                  <c:pt idx="1471">
                    <c:v>MANUAL</c:v>
                  </c:pt>
                  <c:pt idx="1472">
                    <c:v>MANUAL</c:v>
                  </c:pt>
                  <c:pt idx="1473">
                    <c:v>AUTOMATIC</c:v>
                  </c:pt>
                  <c:pt idx="1474">
                    <c:v>AUTOMATIC</c:v>
                  </c:pt>
                  <c:pt idx="1475">
                    <c:v>AUTOMATIC</c:v>
                  </c:pt>
                  <c:pt idx="1476">
                    <c:v>AUTOMATIC</c:v>
                  </c:pt>
                  <c:pt idx="1477">
                    <c:v>AUTOMATIC</c:v>
                  </c:pt>
                  <c:pt idx="1478">
                    <c:v>AUTOMATIC</c:v>
                  </c:pt>
                  <c:pt idx="1479">
                    <c:v>AUTOMATIC</c:v>
                  </c:pt>
                  <c:pt idx="1480">
                    <c:v>AUTOMATIC</c:v>
                  </c:pt>
                  <c:pt idx="1481">
                    <c:v>AUTOMATIC</c:v>
                  </c:pt>
                  <c:pt idx="1482">
                    <c:v>AUTOMATIC</c:v>
                  </c:pt>
                  <c:pt idx="1483">
                    <c:v>AUTOMATIC</c:v>
                  </c:pt>
                  <c:pt idx="1484">
                    <c:v>AUTOMATIC</c:v>
                  </c:pt>
                  <c:pt idx="1485">
                    <c:v>AUTOMATIC</c:v>
                  </c:pt>
                  <c:pt idx="1486">
                    <c:v>AUTOMATIC</c:v>
                  </c:pt>
                  <c:pt idx="1487">
                    <c:v>AUTOMATIC</c:v>
                  </c:pt>
                  <c:pt idx="1488">
                    <c:v>AUTOMATIC</c:v>
                  </c:pt>
                  <c:pt idx="1489">
                    <c:v>AUTOMATIC</c:v>
                  </c:pt>
                  <c:pt idx="1490">
                    <c:v>AUTOMATIC</c:v>
                  </c:pt>
                  <c:pt idx="1491">
                    <c:v>AUTOMATIC</c:v>
                  </c:pt>
                  <c:pt idx="1492">
                    <c:v>AUTOMATIC</c:v>
                  </c:pt>
                  <c:pt idx="1493">
                    <c:v>AUTOMATIC</c:v>
                  </c:pt>
                  <c:pt idx="1494">
                    <c:v>AUTOMATIC</c:v>
                  </c:pt>
                  <c:pt idx="1495">
                    <c:v>AUTOMATIC</c:v>
                  </c:pt>
                  <c:pt idx="1496">
                    <c:v>AUTOMATIC</c:v>
                  </c:pt>
                  <c:pt idx="1497">
                    <c:v>AUTOMATIC</c:v>
                  </c:pt>
                  <c:pt idx="1498">
                    <c:v>AUTOMATIC</c:v>
                  </c:pt>
                  <c:pt idx="1499">
                    <c:v>AUTOMATIC</c:v>
                  </c:pt>
                  <c:pt idx="1500">
                    <c:v>AUTOMATIC</c:v>
                  </c:pt>
                  <c:pt idx="1501">
                    <c:v>AUTOMATIC</c:v>
                  </c:pt>
                  <c:pt idx="1502">
                    <c:v>AUTOMATIC</c:v>
                  </c:pt>
                  <c:pt idx="1503">
                    <c:v>AUTOMATIC</c:v>
                  </c:pt>
                  <c:pt idx="1504">
                    <c:v>AUTOMATIC</c:v>
                  </c:pt>
                  <c:pt idx="1505">
                    <c:v>AUTOMATIC</c:v>
                  </c:pt>
                  <c:pt idx="1506">
                    <c:v>AUTOMATIC</c:v>
                  </c:pt>
                  <c:pt idx="1507">
                    <c:v>AUTOMATIC</c:v>
                  </c:pt>
                  <c:pt idx="1508">
                    <c:v>AUTOMATIC</c:v>
                  </c:pt>
                  <c:pt idx="1509">
                    <c:v>AUTOMATIC</c:v>
                  </c:pt>
                  <c:pt idx="1510">
                    <c:v>AUTOMATIC</c:v>
                  </c:pt>
                  <c:pt idx="1511">
                    <c:v>AUTOMATIC</c:v>
                  </c:pt>
                  <c:pt idx="1512">
                    <c:v>AUTOMATIC</c:v>
                  </c:pt>
                  <c:pt idx="1513">
                    <c:v>AUTOMATIC</c:v>
                  </c:pt>
                  <c:pt idx="1514">
                    <c:v>AUTOMATIC</c:v>
                  </c:pt>
                  <c:pt idx="1515">
                    <c:v>AUTOMATIC</c:v>
                  </c:pt>
                  <c:pt idx="1516">
                    <c:v>AUTOMATIC</c:v>
                  </c:pt>
                  <c:pt idx="1517">
                    <c:v>AUTOMATIC</c:v>
                  </c:pt>
                  <c:pt idx="1518">
                    <c:v>AUTOMATIC</c:v>
                  </c:pt>
                  <c:pt idx="1519">
                    <c:v>AUTOMATIC</c:v>
                  </c:pt>
                  <c:pt idx="1520">
                    <c:v>MANUAL</c:v>
                  </c:pt>
                  <c:pt idx="1521">
                    <c:v>MANUAL</c:v>
                  </c:pt>
                  <c:pt idx="1522">
                    <c:v>MANUAL</c:v>
                  </c:pt>
                  <c:pt idx="1523">
                    <c:v>MANUAL</c:v>
                  </c:pt>
                  <c:pt idx="1524">
                    <c:v>AUTOMATIC</c:v>
                  </c:pt>
                  <c:pt idx="1525">
                    <c:v>AUTOMATIC</c:v>
                  </c:pt>
                  <c:pt idx="1526">
                    <c:v>AUTOMATIC</c:v>
                  </c:pt>
                  <c:pt idx="1527">
                    <c:v>AUTOMATIC</c:v>
                  </c:pt>
                  <c:pt idx="1528">
                    <c:v>AUTOMATIC</c:v>
                  </c:pt>
                  <c:pt idx="1529">
                    <c:v>AUTOMATIC</c:v>
                  </c:pt>
                  <c:pt idx="1530">
                    <c:v>AUTOMATIC</c:v>
                  </c:pt>
                  <c:pt idx="1531">
                    <c:v>AUTOMATIC</c:v>
                  </c:pt>
                  <c:pt idx="1532">
                    <c:v>AUTOMATIC</c:v>
                  </c:pt>
                  <c:pt idx="1533">
                    <c:v>AUTOMATIC</c:v>
                  </c:pt>
                  <c:pt idx="1534">
                    <c:v>AUTOMATIC</c:v>
                  </c:pt>
                  <c:pt idx="1535">
                    <c:v>AUTOMATIC</c:v>
                  </c:pt>
                  <c:pt idx="1536">
                    <c:v>AUTOMATIC</c:v>
                  </c:pt>
                  <c:pt idx="1537">
                    <c:v>AUTOMATIC</c:v>
                  </c:pt>
                  <c:pt idx="1538">
                    <c:v>AUTOMATIC</c:v>
                  </c:pt>
                  <c:pt idx="1539">
                    <c:v>AUTOMATIC</c:v>
                  </c:pt>
                  <c:pt idx="1540">
                    <c:v>AUTOMATIC</c:v>
                  </c:pt>
                  <c:pt idx="1541">
                    <c:v>AUTOMATIC</c:v>
                  </c:pt>
                  <c:pt idx="1542">
                    <c:v>AUTOMATIC</c:v>
                  </c:pt>
                  <c:pt idx="1543">
                    <c:v>AUTOMATIC</c:v>
                  </c:pt>
                  <c:pt idx="1544">
                    <c:v>AUTOMATIC</c:v>
                  </c:pt>
                  <c:pt idx="1545">
                    <c:v>AUTOMATIC</c:v>
                  </c:pt>
                  <c:pt idx="1546">
                    <c:v>AUTOMATIC</c:v>
                  </c:pt>
                  <c:pt idx="1547">
                    <c:v>AUTOMATIC</c:v>
                  </c:pt>
                  <c:pt idx="1548">
                    <c:v>AUTOMATIC</c:v>
                  </c:pt>
                  <c:pt idx="1549">
                    <c:v>AUTOMATIC</c:v>
                  </c:pt>
                  <c:pt idx="1550">
                    <c:v>AUTOMATIC</c:v>
                  </c:pt>
                  <c:pt idx="1551">
                    <c:v>AUTOMATIC</c:v>
                  </c:pt>
                  <c:pt idx="1552">
                    <c:v>AUTOMATIC</c:v>
                  </c:pt>
                  <c:pt idx="1553">
                    <c:v>AUTOMATIC</c:v>
                  </c:pt>
                  <c:pt idx="1554">
                    <c:v>AUTOMATIC</c:v>
                  </c:pt>
                  <c:pt idx="1555">
                    <c:v>AUTOMATIC</c:v>
                  </c:pt>
                  <c:pt idx="1556">
                    <c:v>AUTOMATIC</c:v>
                  </c:pt>
                  <c:pt idx="1557">
                    <c:v>AUTOMATIC</c:v>
                  </c:pt>
                  <c:pt idx="1558">
                    <c:v>AUTOMATIC</c:v>
                  </c:pt>
                  <c:pt idx="1559">
                    <c:v>AUTOMATIC</c:v>
                  </c:pt>
                  <c:pt idx="1560">
                    <c:v>AUTOMATIC</c:v>
                  </c:pt>
                  <c:pt idx="1561">
                    <c:v>AUTOMATIC</c:v>
                  </c:pt>
                  <c:pt idx="1562">
                    <c:v>AUTOMATIC</c:v>
                  </c:pt>
                  <c:pt idx="1563">
                    <c:v>AUTOMATIC</c:v>
                  </c:pt>
                  <c:pt idx="1564">
                    <c:v>AUTOMATIC</c:v>
                  </c:pt>
                  <c:pt idx="1565">
                    <c:v>AUTOMATIC</c:v>
                  </c:pt>
                  <c:pt idx="1566">
                    <c:v>AUTOMATIC</c:v>
                  </c:pt>
                  <c:pt idx="1567">
                    <c:v>AUTOMATIC</c:v>
                  </c:pt>
                  <c:pt idx="1568">
                    <c:v>AUTOMATIC</c:v>
                  </c:pt>
                  <c:pt idx="1569">
                    <c:v>AUTOMATIC</c:v>
                  </c:pt>
                  <c:pt idx="1570">
                    <c:v>AUTOMATIC</c:v>
                  </c:pt>
                  <c:pt idx="1571">
                    <c:v>AUTOMATIC</c:v>
                  </c:pt>
                  <c:pt idx="1572">
                    <c:v>AUTOMATIC</c:v>
                  </c:pt>
                  <c:pt idx="1573">
                    <c:v>AUTOMATIC</c:v>
                  </c:pt>
                  <c:pt idx="1574">
                    <c:v>AUTOMATIC</c:v>
                  </c:pt>
                  <c:pt idx="1575">
                    <c:v>AUTOMATIC</c:v>
                  </c:pt>
                  <c:pt idx="1576">
                    <c:v>AUTOMATIC</c:v>
                  </c:pt>
                  <c:pt idx="1577">
                    <c:v>AUTOMATIC</c:v>
                  </c:pt>
                  <c:pt idx="1578">
                    <c:v>AUTOMATIC</c:v>
                  </c:pt>
                  <c:pt idx="1579">
                    <c:v>AUTOMATIC</c:v>
                  </c:pt>
                  <c:pt idx="1580">
                    <c:v>AUTOMATIC</c:v>
                  </c:pt>
                  <c:pt idx="1581">
                    <c:v>AUTOMATIC</c:v>
                  </c:pt>
                  <c:pt idx="1582">
                    <c:v>AUTOMATIC</c:v>
                  </c:pt>
                  <c:pt idx="1583">
                    <c:v>AUTOMATIC</c:v>
                  </c:pt>
                  <c:pt idx="1584">
                    <c:v>AUTOMATIC</c:v>
                  </c:pt>
                  <c:pt idx="1585">
                    <c:v>AUTOMATIC</c:v>
                  </c:pt>
                  <c:pt idx="1586">
                    <c:v>AUTOMATIC</c:v>
                  </c:pt>
                  <c:pt idx="1587">
                    <c:v>AUTOMATIC</c:v>
                  </c:pt>
                  <c:pt idx="1588">
                    <c:v>AUTOMATIC</c:v>
                  </c:pt>
                  <c:pt idx="1589">
                    <c:v>AUTOMATIC</c:v>
                  </c:pt>
                  <c:pt idx="1590">
                    <c:v>AUTOMATIC</c:v>
                  </c:pt>
                  <c:pt idx="1591">
                    <c:v>AUTOMATIC</c:v>
                  </c:pt>
                  <c:pt idx="1592">
                    <c:v>AUTOMATIC</c:v>
                  </c:pt>
                  <c:pt idx="1593">
                    <c:v>AUTOMATIC</c:v>
                  </c:pt>
                  <c:pt idx="1594">
                    <c:v>AUTOMATIC</c:v>
                  </c:pt>
                  <c:pt idx="1595">
                    <c:v>AUTOMATIC</c:v>
                  </c:pt>
                  <c:pt idx="1596">
                    <c:v>AUTOMATIC</c:v>
                  </c:pt>
                  <c:pt idx="1597">
                    <c:v>AUTOMATIC</c:v>
                  </c:pt>
                  <c:pt idx="1598">
                    <c:v>AUTOMATIC</c:v>
                  </c:pt>
                  <c:pt idx="1599">
                    <c:v>AUTOMATIC</c:v>
                  </c:pt>
                  <c:pt idx="1600">
                    <c:v>AUTOMATIC</c:v>
                  </c:pt>
                  <c:pt idx="1601">
                    <c:v>AUTOMATIC</c:v>
                  </c:pt>
                  <c:pt idx="1602">
                    <c:v>AUTOMATIC</c:v>
                  </c:pt>
                  <c:pt idx="1603">
                    <c:v>AUTOMATIC</c:v>
                  </c:pt>
                  <c:pt idx="1604">
                    <c:v>AUTOMATIC</c:v>
                  </c:pt>
                  <c:pt idx="1605">
                    <c:v>AUTOMATIC</c:v>
                  </c:pt>
                  <c:pt idx="1606">
                    <c:v>AUTOMATIC</c:v>
                  </c:pt>
                  <c:pt idx="1607">
                    <c:v>AUTOMATIC</c:v>
                  </c:pt>
                  <c:pt idx="1608">
                    <c:v>AUTOMATIC</c:v>
                  </c:pt>
                  <c:pt idx="1609">
                    <c:v>AUTOMATIC</c:v>
                  </c:pt>
                  <c:pt idx="1610">
                    <c:v>AUTOMATIC</c:v>
                  </c:pt>
                  <c:pt idx="1611">
                    <c:v>AUTOMATIC</c:v>
                  </c:pt>
                  <c:pt idx="1612">
                    <c:v>AUTOMATIC</c:v>
                  </c:pt>
                  <c:pt idx="1613">
                    <c:v>AUTOMATIC</c:v>
                  </c:pt>
                  <c:pt idx="1614">
                    <c:v>AUTOMATIC</c:v>
                  </c:pt>
                  <c:pt idx="1615">
                    <c:v>AUTOMATIC</c:v>
                  </c:pt>
                  <c:pt idx="1616">
                    <c:v>AUTOMATIC</c:v>
                  </c:pt>
                  <c:pt idx="1617">
                    <c:v>AUTOMATED_MANUAL</c:v>
                  </c:pt>
                  <c:pt idx="1618">
                    <c:v>AUTOMATED_MANUAL</c:v>
                  </c:pt>
                  <c:pt idx="1619">
                    <c:v>AUTOMATED_MANUAL</c:v>
                  </c:pt>
                  <c:pt idx="1620">
                    <c:v>AUTOMATED_MANUAL</c:v>
                  </c:pt>
                  <c:pt idx="1621">
                    <c:v>AUTOMATED_MANUAL</c:v>
                  </c:pt>
                  <c:pt idx="1622">
                    <c:v>AUTOMATED_MANUAL</c:v>
                  </c:pt>
                  <c:pt idx="1623">
                    <c:v>AUTOMATED_MANUAL</c:v>
                  </c:pt>
                  <c:pt idx="1624">
                    <c:v>AUTOMATED_MANUAL</c:v>
                  </c:pt>
                  <c:pt idx="1625">
                    <c:v>AUTOMATED_MANUAL</c:v>
                  </c:pt>
                  <c:pt idx="1626">
                    <c:v>AUTOMATED_MANUAL</c:v>
                  </c:pt>
                  <c:pt idx="1627">
                    <c:v>AUTOMATED_MANUAL</c:v>
                  </c:pt>
                  <c:pt idx="1628">
                    <c:v>AUTOMATED_MANUAL</c:v>
                  </c:pt>
                  <c:pt idx="1629">
                    <c:v>MANUAL</c:v>
                  </c:pt>
                  <c:pt idx="1630">
                    <c:v>MANUAL</c:v>
                  </c:pt>
                  <c:pt idx="1631">
                    <c:v>MANUAL</c:v>
                  </c:pt>
                  <c:pt idx="1632">
                    <c:v>MANUAL</c:v>
                  </c:pt>
                  <c:pt idx="1633">
                    <c:v>MANUAL</c:v>
                  </c:pt>
                  <c:pt idx="1634">
                    <c:v>MANUAL</c:v>
                  </c:pt>
                  <c:pt idx="1635">
                    <c:v>MANUAL</c:v>
                  </c:pt>
                  <c:pt idx="1636">
                    <c:v>MANUAL</c:v>
                  </c:pt>
                  <c:pt idx="1637">
                    <c:v>MANUAL</c:v>
                  </c:pt>
                  <c:pt idx="1638">
                    <c:v>MANUAL</c:v>
                  </c:pt>
                  <c:pt idx="1639">
                    <c:v>MANUAL</c:v>
                  </c:pt>
                  <c:pt idx="1640">
                    <c:v>MANUAL</c:v>
                  </c:pt>
                  <c:pt idx="1641">
                    <c:v>MANUAL</c:v>
                  </c:pt>
                  <c:pt idx="1642">
                    <c:v>MANUAL</c:v>
                  </c:pt>
                  <c:pt idx="1643">
                    <c:v>MANUAL</c:v>
                  </c:pt>
                  <c:pt idx="1644">
                    <c:v>MANUAL</c:v>
                  </c:pt>
                  <c:pt idx="1645">
                    <c:v>MANUAL</c:v>
                  </c:pt>
                  <c:pt idx="1646">
                    <c:v>MANUAL</c:v>
                  </c:pt>
                  <c:pt idx="1647">
                    <c:v>AUTOMATIC</c:v>
                  </c:pt>
                  <c:pt idx="1648">
                    <c:v>AUTOMATIC</c:v>
                  </c:pt>
                  <c:pt idx="1649">
                    <c:v>AUTOMATIC</c:v>
                  </c:pt>
                  <c:pt idx="1650">
                    <c:v>AUTOMATIC</c:v>
                  </c:pt>
                  <c:pt idx="1651">
                    <c:v>AUTOMATIC</c:v>
                  </c:pt>
                  <c:pt idx="1652">
                    <c:v>AUTOMATIC</c:v>
                  </c:pt>
                  <c:pt idx="1653">
                    <c:v>AUTOMATIC</c:v>
                  </c:pt>
                  <c:pt idx="1654">
                    <c:v>AUTOMATIC</c:v>
                  </c:pt>
                  <c:pt idx="1655">
                    <c:v>AUTOMATIC</c:v>
                  </c:pt>
                  <c:pt idx="1656">
                    <c:v>AUTOMATIC</c:v>
                  </c:pt>
                  <c:pt idx="1657">
                    <c:v>MANUAL</c:v>
                  </c:pt>
                  <c:pt idx="1658">
                    <c:v>MANUAL</c:v>
                  </c:pt>
                  <c:pt idx="1659">
                    <c:v>AUTOMATIC</c:v>
                  </c:pt>
                  <c:pt idx="1660">
                    <c:v>AUTOMATIC</c:v>
                  </c:pt>
                  <c:pt idx="1661">
                    <c:v>AUTOMATIC</c:v>
                  </c:pt>
                  <c:pt idx="1662">
                    <c:v>AUTOMATIC</c:v>
                  </c:pt>
                  <c:pt idx="1663">
                    <c:v>AUTOMATIC</c:v>
                  </c:pt>
                  <c:pt idx="1664">
                    <c:v>AUTOMATIC</c:v>
                  </c:pt>
                  <c:pt idx="1665">
                    <c:v>AUTOMATIC</c:v>
                  </c:pt>
                  <c:pt idx="1666">
                    <c:v>AUTOMATIC</c:v>
                  </c:pt>
                  <c:pt idx="1667">
                    <c:v>AUTOMATIC</c:v>
                  </c:pt>
                  <c:pt idx="1668">
                    <c:v>AUTOMATIC</c:v>
                  </c:pt>
                  <c:pt idx="1669">
                    <c:v>AUTOMATIC</c:v>
                  </c:pt>
                  <c:pt idx="1670">
                    <c:v>AUTOMATIC</c:v>
                  </c:pt>
                  <c:pt idx="1671">
                    <c:v>AUTOMATIC</c:v>
                  </c:pt>
                  <c:pt idx="1672">
                    <c:v>AUTOMATIC</c:v>
                  </c:pt>
                  <c:pt idx="1673">
                    <c:v>AUTOMATIC</c:v>
                  </c:pt>
                  <c:pt idx="1674">
                    <c:v>AUTOMATIC</c:v>
                  </c:pt>
                  <c:pt idx="1675">
                    <c:v>AUTOMATIC</c:v>
                  </c:pt>
                  <c:pt idx="1676">
                    <c:v>AUTOMATIC</c:v>
                  </c:pt>
                  <c:pt idx="1677">
                    <c:v>DIRECT_DRIVE</c:v>
                  </c:pt>
                  <c:pt idx="1678">
                    <c:v>DIRECT_DRIVE</c:v>
                  </c:pt>
                  <c:pt idx="1679">
                    <c:v>DIRECT_DRIVE</c:v>
                  </c:pt>
                  <c:pt idx="1680">
                    <c:v>MANUAL</c:v>
                  </c:pt>
                  <c:pt idx="1681">
                    <c:v>MANUAL</c:v>
                  </c:pt>
                  <c:pt idx="1682">
                    <c:v>MANUAL</c:v>
                  </c:pt>
                  <c:pt idx="1683">
                    <c:v>MANUAL</c:v>
                  </c:pt>
                  <c:pt idx="1684">
                    <c:v>MANUAL</c:v>
                  </c:pt>
                  <c:pt idx="1685">
                    <c:v>MANUAL</c:v>
                  </c:pt>
                  <c:pt idx="1686">
                    <c:v>MANUAL</c:v>
                  </c:pt>
                  <c:pt idx="1687">
                    <c:v>MANUAL</c:v>
                  </c:pt>
                  <c:pt idx="1688">
                    <c:v>MANUAL</c:v>
                  </c:pt>
                  <c:pt idx="1689">
                    <c:v>MANUAL</c:v>
                  </c:pt>
                  <c:pt idx="1690">
                    <c:v>MANUAL</c:v>
                  </c:pt>
                  <c:pt idx="1691">
                    <c:v>MANUAL</c:v>
                  </c:pt>
                  <c:pt idx="1692">
                    <c:v>MANUAL</c:v>
                  </c:pt>
                  <c:pt idx="1693">
                    <c:v>MANUAL</c:v>
                  </c:pt>
                  <c:pt idx="1694">
                    <c:v>MANUAL</c:v>
                  </c:pt>
                  <c:pt idx="1695">
                    <c:v>MANUAL</c:v>
                  </c:pt>
                  <c:pt idx="1696">
                    <c:v>MANUAL</c:v>
                  </c:pt>
                  <c:pt idx="1697">
                    <c:v>MANUAL</c:v>
                  </c:pt>
                  <c:pt idx="1698">
                    <c:v>MANUAL</c:v>
                  </c:pt>
                  <c:pt idx="1699">
                    <c:v>MANUAL</c:v>
                  </c:pt>
                  <c:pt idx="1700">
                    <c:v>AUTOMATIC</c:v>
                  </c:pt>
                  <c:pt idx="1701">
                    <c:v>MANUAL</c:v>
                  </c:pt>
                  <c:pt idx="1702">
                    <c:v>MANUAL</c:v>
                  </c:pt>
                  <c:pt idx="1703">
                    <c:v>MANUAL</c:v>
                  </c:pt>
                  <c:pt idx="1704">
                    <c:v>MANUAL</c:v>
                  </c:pt>
                  <c:pt idx="1705">
                    <c:v>AUTOMATIC</c:v>
                  </c:pt>
                  <c:pt idx="1706">
                    <c:v>MANUAL</c:v>
                  </c:pt>
                  <c:pt idx="1707">
                    <c:v>MANUAL</c:v>
                  </c:pt>
                  <c:pt idx="1708">
                    <c:v>MANUAL</c:v>
                  </c:pt>
                  <c:pt idx="1709">
                    <c:v>MANUAL</c:v>
                  </c:pt>
                  <c:pt idx="1710">
                    <c:v>MANUAL</c:v>
                  </c:pt>
                  <c:pt idx="1711">
                    <c:v>MANUAL</c:v>
                  </c:pt>
                  <c:pt idx="1712">
                    <c:v>MANUAL</c:v>
                  </c:pt>
                  <c:pt idx="1713">
                    <c:v>MANUAL</c:v>
                  </c:pt>
                  <c:pt idx="1714">
                    <c:v>MANUAL</c:v>
                  </c:pt>
                  <c:pt idx="1715">
                    <c:v>MANUAL</c:v>
                  </c:pt>
                  <c:pt idx="1716">
                    <c:v>MANUAL</c:v>
                  </c:pt>
                  <c:pt idx="1717">
                    <c:v>AUTOMATIC</c:v>
                  </c:pt>
                  <c:pt idx="1718">
                    <c:v>MANUAL</c:v>
                  </c:pt>
                  <c:pt idx="1719">
                    <c:v>MANUAL</c:v>
                  </c:pt>
                  <c:pt idx="1720">
                    <c:v>AUTOMATIC</c:v>
                  </c:pt>
                  <c:pt idx="1721">
                    <c:v>MANUAL</c:v>
                  </c:pt>
                  <c:pt idx="1722">
                    <c:v>MANUAL</c:v>
                  </c:pt>
                  <c:pt idx="1723">
                    <c:v>MANUAL</c:v>
                  </c:pt>
                  <c:pt idx="1724">
                    <c:v>MANUAL</c:v>
                  </c:pt>
                  <c:pt idx="1725">
                    <c:v>MANUAL</c:v>
                  </c:pt>
                  <c:pt idx="1726">
                    <c:v>AUTOMATIC</c:v>
                  </c:pt>
                  <c:pt idx="1727">
                    <c:v>MANUAL</c:v>
                  </c:pt>
                  <c:pt idx="1728">
                    <c:v>MANUAL</c:v>
                  </c:pt>
                  <c:pt idx="1729">
                    <c:v>MANUAL</c:v>
                  </c:pt>
                  <c:pt idx="1730">
                    <c:v>MANUAL</c:v>
                  </c:pt>
                  <c:pt idx="1731">
                    <c:v>MANUAL</c:v>
                  </c:pt>
                  <c:pt idx="1732">
                    <c:v>MANUAL</c:v>
                  </c:pt>
                  <c:pt idx="1733">
                    <c:v>MANUAL</c:v>
                  </c:pt>
                  <c:pt idx="1734">
                    <c:v>MANUAL</c:v>
                  </c:pt>
                  <c:pt idx="1735">
                    <c:v>MANUAL</c:v>
                  </c:pt>
                  <c:pt idx="1736">
                    <c:v>MANUAL</c:v>
                  </c:pt>
                  <c:pt idx="1737">
                    <c:v>MANUAL</c:v>
                  </c:pt>
                  <c:pt idx="1738">
                    <c:v>MANUAL</c:v>
                  </c:pt>
                  <c:pt idx="1739">
                    <c:v>MANUAL</c:v>
                  </c:pt>
                  <c:pt idx="1740">
                    <c:v>MANUAL</c:v>
                  </c:pt>
                  <c:pt idx="1741">
                    <c:v>MANUAL</c:v>
                  </c:pt>
                  <c:pt idx="1742">
                    <c:v>MANUAL</c:v>
                  </c:pt>
                  <c:pt idx="1743">
                    <c:v>MANUAL</c:v>
                  </c:pt>
                  <c:pt idx="1744">
                    <c:v>AUTOMATIC</c:v>
                  </c:pt>
                  <c:pt idx="1745">
                    <c:v>AUTOMATIC</c:v>
                  </c:pt>
                  <c:pt idx="1746">
                    <c:v>AUTOMATIC</c:v>
                  </c:pt>
                  <c:pt idx="1747">
                    <c:v>AUTOMATIC</c:v>
                  </c:pt>
                  <c:pt idx="1748">
                    <c:v>AUTOMATIC</c:v>
                  </c:pt>
                  <c:pt idx="1749">
                    <c:v>AUTOMATIC</c:v>
                  </c:pt>
                  <c:pt idx="1750">
                    <c:v>AUTOMATIC</c:v>
                  </c:pt>
                  <c:pt idx="1751">
                    <c:v>AUTOMATIC</c:v>
                  </c:pt>
                  <c:pt idx="1752">
                    <c:v>AUTOMATIC</c:v>
                  </c:pt>
                  <c:pt idx="1753">
                    <c:v>AUTOMATIC</c:v>
                  </c:pt>
                  <c:pt idx="1754">
                    <c:v>AUTOMATIC</c:v>
                  </c:pt>
                  <c:pt idx="1755">
                    <c:v>AUTOMATIC</c:v>
                  </c:pt>
                  <c:pt idx="1756">
                    <c:v>AUTOMATIC</c:v>
                  </c:pt>
                  <c:pt idx="1757">
                    <c:v>AUTOMATIC</c:v>
                  </c:pt>
                  <c:pt idx="1758">
                    <c:v>AUTOMATIC</c:v>
                  </c:pt>
                  <c:pt idx="1759">
                    <c:v>AUTOMATIC</c:v>
                  </c:pt>
                  <c:pt idx="1760">
                    <c:v>AUTOMATIC</c:v>
                  </c:pt>
                  <c:pt idx="1761">
                    <c:v>AUTOMATIC</c:v>
                  </c:pt>
                  <c:pt idx="1762">
                    <c:v>AUTOMATIC</c:v>
                  </c:pt>
                  <c:pt idx="1763">
                    <c:v>AUTOMATIC</c:v>
                  </c:pt>
                  <c:pt idx="1764">
                    <c:v>AUTOMATIC</c:v>
                  </c:pt>
                  <c:pt idx="1765">
                    <c:v>AUTOMATIC</c:v>
                  </c:pt>
                  <c:pt idx="1766">
                    <c:v>AUTOMATIC</c:v>
                  </c:pt>
                  <c:pt idx="1767">
                    <c:v>AUTOMATIC</c:v>
                  </c:pt>
                  <c:pt idx="1768">
                    <c:v>AUTOMATIC</c:v>
                  </c:pt>
                  <c:pt idx="1769">
                    <c:v>AUTOMATIC</c:v>
                  </c:pt>
                  <c:pt idx="1770">
                    <c:v>AUTOMATIC</c:v>
                  </c:pt>
                  <c:pt idx="1771">
                    <c:v>AUTOMATIC</c:v>
                  </c:pt>
                  <c:pt idx="1772">
                    <c:v>AUTOMATIC</c:v>
                  </c:pt>
                  <c:pt idx="1773">
                    <c:v>AUTOMATIC</c:v>
                  </c:pt>
                  <c:pt idx="1774">
                    <c:v>AUTOMATIC</c:v>
                  </c:pt>
                  <c:pt idx="1775">
                    <c:v>MANUAL</c:v>
                  </c:pt>
                  <c:pt idx="1776">
                    <c:v>AUTOMATIC</c:v>
                  </c:pt>
                  <c:pt idx="1777">
                    <c:v>MANUAL</c:v>
                  </c:pt>
                  <c:pt idx="1778">
                    <c:v>AUTOMATIC</c:v>
                  </c:pt>
                  <c:pt idx="1779">
                    <c:v>MANUAL</c:v>
                  </c:pt>
                  <c:pt idx="1780">
                    <c:v>MANUAL</c:v>
                  </c:pt>
                  <c:pt idx="1781">
                    <c:v>AUTOMATIC</c:v>
                  </c:pt>
                  <c:pt idx="1782">
                    <c:v>AUTOMATIC</c:v>
                  </c:pt>
                  <c:pt idx="1783">
                    <c:v>AUTOMATIC</c:v>
                  </c:pt>
                  <c:pt idx="1784">
                    <c:v>MANUAL</c:v>
                  </c:pt>
                  <c:pt idx="1785">
                    <c:v>MANUAL</c:v>
                  </c:pt>
                  <c:pt idx="1786">
                    <c:v>AUTOMATIC</c:v>
                  </c:pt>
                  <c:pt idx="1787">
                    <c:v>AUTOMATIC</c:v>
                  </c:pt>
                  <c:pt idx="1788">
                    <c:v>AUTOMATIC</c:v>
                  </c:pt>
                  <c:pt idx="1789">
                    <c:v>AUTOMATIC</c:v>
                  </c:pt>
                  <c:pt idx="1790">
                    <c:v>AUTOMATED_MANUAL</c:v>
                  </c:pt>
                  <c:pt idx="1791">
                    <c:v>AUTOMATED_MANUAL</c:v>
                  </c:pt>
                  <c:pt idx="1792">
                    <c:v>AUTOMATIC</c:v>
                  </c:pt>
                  <c:pt idx="1793">
                    <c:v>AUTOMATED_MANUAL</c:v>
                  </c:pt>
                  <c:pt idx="1794">
                    <c:v>MANUAL</c:v>
                  </c:pt>
                  <c:pt idx="1795">
                    <c:v>AUTOMATIC</c:v>
                  </c:pt>
                  <c:pt idx="1796">
                    <c:v>AUTOMATIC</c:v>
                  </c:pt>
                  <c:pt idx="1797">
                    <c:v>AUTOMATED_MANUAL</c:v>
                  </c:pt>
                  <c:pt idx="1798">
                    <c:v>MANUAL</c:v>
                  </c:pt>
                  <c:pt idx="1799">
                    <c:v>AUTOMATIC</c:v>
                  </c:pt>
                  <c:pt idx="1800">
                    <c:v>AUTOMATED_MANUAL</c:v>
                  </c:pt>
                  <c:pt idx="1801">
                    <c:v>MANUAL</c:v>
                  </c:pt>
                  <c:pt idx="1802">
                    <c:v>AUTOMATIC</c:v>
                  </c:pt>
                  <c:pt idx="1803">
                    <c:v>AUTOMATED_MANUAL</c:v>
                  </c:pt>
                  <c:pt idx="1804">
                    <c:v>AUTOMATIC</c:v>
                  </c:pt>
                  <c:pt idx="1805">
                    <c:v>MANUAL</c:v>
                  </c:pt>
                  <c:pt idx="1806">
                    <c:v>MANUAL</c:v>
                  </c:pt>
                  <c:pt idx="1807">
                    <c:v>AUTOMATED_MANUAL</c:v>
                  </c:pt>
                  <c:pt idx="1808">
                    <c:v>AUTOMATIC</c:v>
                  </c:pt>
                  <c:pt idx="1809">
                    <c:v>MANUAL</c:v>
                  </c:pt>
                  <c:pt idx="1810">
                    <c:v>MANUAL</c:v>
                  </c:pt>
                  <c:pt idx="1811">
                    <c:v>AUTOMATIC</c:v>
                  </c:pt>
                  <c:pt idx="1812">
                    <c:v>AUTOMATED_MANUAL</c:v>
                  </c:pt>
                  <c:pt idx="1813">
                    <c:v>AUTOMATIC</c:v>
                  </c:pt>
                  <c:pt idx="1814">
                    <c:v>AUTOMATIC</c:v>
                  </c:pt>
                  <c:pt idx="1815">
                    <c:v>AUTOMATED_MANUAL</c:v>
                  </c:pt>
                  <c:pt idx="1816">
                    <c:v>AUTOMATIC</c:v>
                  </c:pt>
                  <c:pt idx="1817">
                    <c:v>AUTOMATIC</c:v>
                  </c:pt>
                  <c:pt idx="1818">
                    <c:v>MANUAL</c:v>
                  </c:pt>
                  <c:pt idx="1819">
                    <c:v>MANUAL</c:v>
                  </c:pt>
                  <c:pt idx="1820">
                    <c:v>AUTOMATED_MANUAL</c:v>
                  </c:pt>
                  <c:pt idx="1821">
                    <c:v>MANUAL</c:v>
                  </c:pt>
                  <c:pt idx="1822">
                    <c:v>AUTOMATED_MANUAL</c:v>
                  </c:pt>
                  <c:pt idx="1823">
                    <c:v>AUTOMATED_MANUAL</c:v>
                  </c:pt>
                  <c:pt idx="1824">
                    <c:v>AUTOMATIC</c:v>
                  </c:pt>
                  <c:pt idx="1825">
                    <c:v>AUTOMATED_MANUAL</c:v>
                  </c:pt>
                  <c:pt idx="1826">
                    <c:v>AUTOMATIC</c:v>
                  </c:pt>
                  <c:pt idx="1827">
                    <c:v>AUTOMATIC</c:v>
                  </c:pt>
                  <c:pt idx="1828">
                    <c:v>AUTOMATIC</c:v>
                  </c:pt>
                  <c:pt idx="1829">
                    <c:v>MANUAL</c:v>
                  </c:pt>
                  <c:pt idx="1830">
                    <c:v>MANUAL</c:v>
                  </c:pt>
                  <c:pt idx="1831">
                    <c:v>MANUAL</c:v>
                  </c:pt>
                  <c:pt idx="1832">
                    <c:v>AUTOMATED_MANUAL</c:v>
                  </c:pt>
                  <c:pt idx="1833">
                    <c:v>MANUAL</c:v>
                  </c:pt>
                  <c:pt idx="1834">
                    <c:v>AUTOMATED_MANUAL</c:v>
                  </c:pt>
                  <c:pt idx="1835">
                    <c:v>MANUAL</c:v>
                  </c:pt>
                  <c:pt idx="1836">
                    <c:v>MANUAL</c:v>
                  </c:pt>
                  <c:pt idx="1837">
                    <c:v>AUTOMATED_MANUAL</c:v>
                  </c:pt>
                  <c:pt idx="1838">
                    <c:v>MANUAL</c:v>
                  </c:pt>
                  <c:pt idx="1839">
                    <c:v>AUTOMATIC</c:v>
                  </c:pt>
                  <c:pt idx="1840">
                    <c:v>AUTOMATIC</c:v>
                  </c:pt>
                  <c:pt idx="1841">
                    <c:v>AUTOMATIC</c:v>
                  </c:pt>
                  <c:pt idx="1842">
                    <c:v>AUTOMATIC</c:v>
                  </c:pt>
                  <c:pt idx="1843">
                    <c:v>AUTOMATIC</c:v>
                  </c:pt>
                  <c:pt idx="1844">
                    <c:v>AUTOMATED_MANUAL</c:v>
                  </c:pt>
                  <c:pt idx="1845">
                    <c:v>MANUAL</c:v>
                  </c:pt>
                  <c:pt idx="1846">
                    <c:v>AUTOMATED_MANUAL</c:v>
                  </c:pt>
                  <c:pt idx="1847">
                    <c:v>AUTOMATED_MANUAL</c:v>
                  </c:pt>
                  <c:pt idx="1848">
                    <c:v>MANUAL</c:v>
                  </c:pt>
                  <c:pt idx="1849">
                    <c:v>AUTOMATED_MANUAL</c:v>
                  </c:pt>
                  <c:pt idx="1850">
                    <c:v>AUTOMATED_MANUAL</c:v>
                  </c:pt>
                  <c:pt idx="1851">
                    <c:v>MANUAL</c:v>
                  </c:pt>
                  <c:pt idx="1852">
                    <c:v>AUTOMATIC</c:v>
                  </c:pt>
                  <c:pt idx="1853">
                    <c:v>AUTOMATED_MANUAL</c:v>
                  </c:pt>
                  <c:pt idx="1854">
                    <c:v>AUTOMATED_MANUAL</c:v>
                  </c:pt>
                  <c:pt idx="1855">
                    <c:v>MANUAL</c:v>
                  </c:pt>
                  <c:pt idx="1856">
                    <c:v>AUTOMATIC</c:v>
                  </c:pt>
                  <c:pt idx="1857">
                    <c:v>MANUAL</c:v>
                  </c:pt>
                  <c:pt idx="1858">
                    <c:v>MANUAL</c:v>
                  </c:pt>
                  <c:pt idx="1859">
                    <c:v>AUTOMATIC</c:v>
                  </c:pt>
                  <c:pt idx="1860">
                    <c:v>MANUAL</c:v>
                  </c:pt>
                  <c:pt idx="1861">
                    <c:v>AUTOMATED_MANUAL</c:v>
                  </c:pt>
                  <c:pt idx="1862">
                    <c:v>AUTOMATIC</c:v>
                  </c:pt>
                  <c:pt idx="1863">
                    <c:v>MANUAL</c:v>
                  </c:pt>
                  <c:pt idx="1864">
                    <c:v>AUTOMATIC</c:v>
                  </c:pt>
                  <c:pt idx="1865">
                    <c:v>AUTOMATIC</c:v>
                  </c:pt>
                  <c:pt idx="1866">
                    <c:v>AUTOMATED_MANUAL</c:v>
                  </c:pt>
                  <c:pt idx="1867">
                    <c:v>AUTOMATED_MANUAL</c:v>
                  </c:pt>
                  <c:pt idx="1868">
                    <c:v>AUTOMATED_MANUAL</c:v>
                  </c:pt>
                  <c:pt idx="1869">
                    <c:v>AUTOMATED_MANUAL</c:v>
                  </c:pt>
                  <c:pt idx="1870">
                    <c:v>AUTOMATIC</c:v>
                  </c:pt>
                  <c:pt idx="1871">
                    <c:v>MANUAL</c:v>
                  </c:pt>
                  <c:pt idx="1872">
                    <c:v>MANUAL</c:v>
                  </c:pt>
                  <c:pt idx="1873">
                    <c:v>AUTOMATED_MANUAL</c:v>
                  </c:pt>
                  <c:pt idx="1874">
                    <c:v>AUTOMATIC</c:v>
                  </c:pt>
                  <c:pt idx="1875">
                    <c:v>MANUAL</c:v>
                  </c:pt>
                  <c:pt idx="1876">
                    <c:v>AUTOMATIC</c:v>
                  </c:pt>
                  <c:pt idx="1877">
                    <c:v>AUTOMATIC</c:v>
                  </c:pt>
                  <c:pt idx="1878">
                    <c:v>AUTOMATED_MANUAL</c:v>
                  </c:pt>
                  <c:pt idx="1879">
                    <c:v>AUTOMATED_MANUAL</c:v>
                  </c:pt>
                  <c:pt idx="1880">
                    <c:v>AUTOMATIC</c:v>
                  </c:pt>
                  <c:pt idx="1881">
                    <c:v>AUTOMATIC</c:v>
                  </c:pt>
                  <c:pt idx="1882">
                    <c:v>AUTOMATIC</c:v>
                  </c:pt>
                  <c:pt idx="1883">
                    <c:v>MANUAL</c:v>
                  </c:pt>
                  <c:pt idx="1884">
                    <c:v>AUTOMATIC</c:v>
                  </c:pt>
                  <c:pt idx="1885">
                    <c:v>MANUAL</c:v>
                  </c:pt>
                  <c:pt idx="1886">
                    <c:v>AUTOMATED_MANUAL</c:v>
                  </c:pt>
                  <c:pt idx="1887">
                    <c:v>AUTOMATIC</c:v>
                  </c:pt>
                  <c:pt idx="1888">
                    <c:v>MANUAL</c:v>
                  </c:pt>
                  <c:pt idx="1889">
                    <c:v>AUTOMATIC</c:v>
                  </c:pt>
                  <c:pt idx="1890">
                    <c:v>MANUAL</c:v>
                  </c:pt>
                  <c:pt idx="1891">
                    <c:v>AUTOMATED_MANUAL</c:v>
                  </c:pt>
                  <c:pt idx="1892">
                    <c:v>MANUAL</c:v>
                  </c:pt>
                  <c:pt idx="1893">
                    <c:v>MANUAL</c:v>
                  </c:pt>
                  <c:pt idx="1894">
                    <c:v>MANUAL</c:v>
                  </c:pt>
                  <c:pt idx="1895">
                    <c:v>MANUAL</c:v>
                  </c:pt>
                  <c:pt idx="1896">
                    <c:v>MANUAL</c:v>
                  </c:pt>
                  <c:pt idx="1897">
                    <c:v>AUTOMATED_MANUAL</c:v>
                  </c:pt>
                  <c:pt idx="1898">
                    <c:v>MANUAL</c:v>
                  </c:pt>
                  <c:pt idx="1899">
                    <c:v>AUTOMATED_MANUAL</c:v>
                  </c:pt>
                  <c:pt idx="1900">
                    <c:v>MANUAL</c:v>
                  </c:pt>
                  <c:pt idx="1901">
                    <c:v>AUTOMATED_MANUAL</c:v>
                  </c:pt>
                  <c:pt idx="1902">
                    <c:v>MANUAL</c:v>
                  </c:pt>
                  <c:pt idx="1903">
                    <c:v>AUTOMATED_MANUAL</c:v>
                  </c:pt>
                  <c:pt idx="1904">
                    <c:v>MANUAL</c:v>
                  </c:pt>
                  <c:pt idx="1905">
                    <c:v>MANUAL</c:v>
                  </c:pt>
                  <c:pt idx="1906">
                    <c:v>MANUAL</c:v>
                  </c:pt>
                  <c:pt idx="1907">
                    <c:v>MANUAL</c:v>
                  </c:pt>
                  <c:pt idx="1908">
                    <c:v>MANUAL</c:v>
                  </c:pt>
                  <c:pt idx="1909">
                    <c:v>AUTOMATED_MANUAL</c:v>
                  </c:pt>
                  <c:pt idx="1910">
                    <c:v>AUTOMATIC</c:v>
                  </c:pt>
                  <c:pt idx="1911">
                    <c:v>AUTOMATED_MANUAL</c:v>
                  </c:pt>
                  <c:pt idx="1912">
                    <c:v>AUTOMATIC</c:v>
                  </c:pt>
                  <c:pt idx="1913">
                    <c:v>AUTOMATED_MANUAL</c:v>
                  </c:pt>
                  <c:pt idx="1914">
                    <c:v>MANUAL</c:v>
                  </c:pt>
                  <c:pt idx="1915">
                    <c:v>MANUAL</c:v>
                  </c:pt>
                  <c:pt idx="1916">
                    <c:v>MANUAL</c:v>
                  </c:pt>
                  <c:pt idx="1917">
                    <c:v>AUTOMATED_MANUAL</c:v>
                  </c:pt>
                  <c:pt idx="1918">
                    <c:v>MANUAL</c:v>
                  </c:pt>
                  <c:pt idx="1919">
                    <c:v>MANUAL</c:v>
                  </c:pt>
                  <c:pt idx="1920">
                    <c:v>AUTOMATED_MANUAL</c:v>
                  </c:pt>
                  <c:pt idx="1921">
                    <c:v>AUTOMATED_MANUAL</c:v>
                  </c:pt>
                  <c:pt idx="1922">
                    <c:v>AUTOMATIC</c:v>
                  </c:pt>
                  <c:pt idx="1923">
                    <c:v>AUTOMATIC</c:v>
                  </c:pt>
                  <c:pt idx="1924">
                    <c:v>MANUAL</c:v>
                  </c:pt>
                  <c:pt idx="1925">
                    <c:v>MANUAL</c:v>
                  </c:pt>
                  <c:pt idx="1926">
                    <c:v>AUTOMATIC</c:v>
                  </c:pt>
                  <c:pt idx="1927">
                    <c:v>MANUAL</c:v>
                  </c:pt>
                  <c:pt idx="1928">
                    <c:v>AUTOMATED_MANUAL</c:v>
                  </c:pt>
                  <c:pt idx="1929">
                    <c:v>AUTOMATIC</c:v>
                  </c:pt>
                  <c:pt idx="1930">
                    <c:v>AUTOMATIC</c:v>
                  </c:pt>
                  <c:pt idx="1931">
                    <c:v>AUTOMATIC</c:v>
                  </c:pt>
                  <c:pt idx="1932">
                    <c:v>MANUAL</c:v>
                  </c:pt>
                  <c:pt idx="1933">
                    <c:v>AUTOMATED_MANUAL</c:v>
                  </c:pt>
                  <c:pt idx="1934">
                    <c:v>AUTOMATIC</c:v>
                  </c:pt>
                  <c:pt idx="1935">
                    <c:v>MANUAL</c:v>
                  </c:pt>
                  <c:pt idx="1936">
                    <c:v>MANUAL</c:v>
                  </c:pt>
                  <c:pt idx="1937">
                    <c:v>AUTOMATIC</c:v>
                  </c:pt>
                  <c:pt idx="1938">
                    <c:v>AUTOMATED_MANUAL</c:v>
                  </c:pt>
                  <c:pt idx="1939">
                    <c:v>AUTOMATIC</c:v>
                  </c:pt>
                  <c:pt idx="1940">
                    <c:v>AUTOMATIC</c:v>
                  </c:pt>
                  <c:pt idx="1941">
                    <c:v>AUTOMATED_MANUAL</c:v>
                  </c:pt>
                  <c:pt idx="1942">
                    <c:v>MANUAL</c:v>
                  </c:pt>
                  <c:pt idx="1943">
                    <c:v>AUTOMATIC</c:v>
                  </c:pt>
                  <c:pt idx="1944">
                    <c:v>MANUAL</c:v>
                  </c:pt>
                  <c:pt idx="1945">
                    <c:v>AUTOMATIC</c:v>
                  </c:pt>
                  <c:pt idx="1946">
                    <c:v>AUTOMATIC</c:v>
                  </c:pt>
                  <c:pt idx="1947">
                    <c:v>AUTOMATIC</c:v>
                  </c:pt>
                  <c:pt idx="1948">
                    <c:v>AUTOMATIC</c:v>
                  </c:pt>
                  <c:pt idx="1949">
                    <c:v>AUTOMATIC</c:v>
                  </c:pt>
                  <c:pt idx="1950">
                    <c:v>AUTOMATED_MANUAL</c:v>
                  </c:pt>
                  <c:pt idx="1951">
                    <c:v>AUTOMATIC</c:v>
                  </c:pt>
                  <c:pt idx="1952">
                    <c:v>AUTOMATIC</c:v>
                  </c:pt>
                  <c:pt idx="1953">
                    <c:v>MANUAL</c:v>
                  </c:pt>
                  <c:pt idx="1954">
                    <c:v>MANUAL</c:v>
                  </c:pt>
                  <c:pt idx="1955">
                    <c:v>MANUAL</c:v>
                  </c:pt>
                  <c:pt idx="1956">
                    <c:v>AUTOMATIC</c:v>
                  </c:pt>
                  <c:pt idx="1957">
                    <c:v>MANUAL</c:v>
                  </c:pt>
                  <c:pt idx="1958">
                    <c:v>AUTOMATIC</c:v>
                  </c:pt>
                  <c:pt idx="1959">
                    <c:v>AUTOMATIC</c:v>
                  </c:pt>
                  <c:pt idx="1960">
                    <c:v>AUTOMATIC</c:v>
                  </c:pt>
                  <c:pt idx="1961">
                    <c:v>AUTOMATIC</c:v>
                  </c:pt>
                  <c:pt idx="1962">
                    <c:v>AUTOMATIC</c:v>
                  </c:pt>
                  <c:pt idx="1963">
                    <c:v>AUTOMATIC</c:v>
                  </c:pt>
                  <c:pt idx="1964">
                    <c:v>AUTOMATIC</c:v>
                  </c:pt>
                  <c:pt idx="1965">
                    <c:v>AUTOMATIC</c:v>
                  </c:pt>
                  <c:pt idx="1966">
                    <c:v>MANUAL</c:v>
                  </c:pt>
                  <c:pt idx="1967">
                    <c:v>MANUAL</c:v>
                  </c:pt>
                  <c:pt idx="1968">
                    <c:v>AUTOMATIC</c:v>
                  </c:pt>
                  <c:pt idx="1969">
                    <c:v>AUTOMATIC</c:v>
                  </c:pt>
                  <c:pt idx="1970">
                    <c:v>MANUAL</c:v>
                  </c:pt>
                  <c:pt idx="1971">
                    <c:v>AUTOMATIC</c:v>
                  </c:pt>
                  <c:pt idx="1972">
                    <c:v>AUTOMATIC</c:v>
                  </c:pt>
                  <c:pt idx="1973">
                    <c:v>MANUAL</c:v>
                  </c:pt>
                  <c:pt idx="1974">
                    <c:v>MANUAL</c:v>
                  </c:pt>
                  <c:pt idx="1975">
                    <c:v>MANUAL</c:v>
                  </c:pt>
                  <c:pt idx="1976">
                    <c:v>MANUAL</c:v>
                  </c:pt>
                  <c:pt idx="1977">
                    <c:v>MANUAL</c:v>
                  </c:pt>
                  <c:pt idx="1978">
                    <c:v>AUTOMATIC</c:v>
                  </c:pt>
                  <c:pt idx="1979">
                    <c:v>AUTOMATIC</c:v>
                  </c:pt>
                  <c:pt idx="1980">
                    <c:v>AUTOMATIC</c:v>
                  </c:pt>
                  <c:pt idx="1981">
                    <c:v>AUTOMATIC</c:v>
                  </c:pt>
                  <c:pt idx="1982">
                    <c:v>AUTOMATIC</c:v>
                  </c:pt>
                  <c:pt idx="1983">
                    <c:v>AUTOMATIC</c:v>
                  </c:pt>
                  <c:pt idx="1984">
                    <c:v>AUTOMATIC</c:v>
                  </c:pt>
                  <c:pt idx="1985">
                    <c:v>AUTOMATIC</c:v>
                  </c:pt>
                  <c:pt idx="1986">
                    <c:v>AUTOMATIC</c:v>
                  </c:pt>
                  <c:pt idx="1987">
                    <c:v>AUTOMATIC</c:v>
                  </c:pt>
                  <c:pt idx="1988">
                    <c:v>AUTOMATIC</c:v>
                  </c:pt>
                  <c:pt idx="1989">
                    <c:v>AUTOMATIC</c:v>
                  </c:pt>
                  <c:pt idx="1990">
                    <c:v>AUTOMATIC</c:v>
                  </c:pt>
                  <c:pt idx="1991">
                    <c:v>AUTOMATIC</c:v>
                  </c:pt>
                  <c:pt idx="1992">
                    <c:v>AUTOMATIC</c:v>
                  </c:pt>
                  <c:pt idx="1993">
                    <c:v>AUTOMATIC</c:v>
                  </c:pt>
                  <c:pt idx="1994">
                    <c:v>AUTOMATIC</c:v>
                  </c:pt>
                  <c:pt idx="1995">
                    <c:v>AUTOMATIC</c:v>
                  </c:pt>
                  <c:pt idx="1996">
                    <c:v>AUTOMATIC</c:v>
                  </c:pt>
                  <c:pt idx="1997">
                    <c:v>AUTOMATIC</c:v>
                  </c:pt>
                  <c:pt idx="1998">
                    <c:v>MANUAL</c:v>
                  </c:pt>
                  <c:pt idx="1999">
                    <c:v>MANUAL</c:v>
                  </c:pt>
                  <c:pt idx="2000">
                    <c:v>MANUAL</c:v>
                  </c:pt>
                  <c:pt idx="2001">
                    <c:v>MANUAL</c:v>
                  </c:pt>
                  <c:pt idx="2002">
                    <c:v>MANUAL</c:v>
                  </c:pt>
                  <c:pt idx="2003">
                    <c:v>MANUAL</c:v>
                  </c:pt>
                  <c:pt idx="2004">
                    <c:v>MANUAL</c:v>
                  </c:pt>
                  <c:pt idx="2005">
                    <c:v>MANUAL</c:v>
                  </c:pt>
                  <c:pt idx="2006">
                    <c:v>AUTOMATIC</c:v>
                  </c:pt>
                  <c:pt idx="2007">
                    <c:v>AUTOMATIC</c:v>
                  </c:pt>
                  <c:pt idx="2008">
                    <c:v>AUTOMATIC</c:v>
                  </c:pt>
                  <c:pt idx="2009">
                    <c:v>AUTOMATIC</c:v>
                  </c:pt>
                  <c:pt idx="2010">
                    <c:v>AUTOMATIC</c:v>
                  </c:pt>
                  <c:pt idx="2011">
                    <c:v>AUTOMATIC</c:v>
                  </c:pt>
                  <c:pt idx="2012">
                    <c:v>AUTOMATIC</c:v>
                  </c:pt>
                  <c:pt idx="2013">
                    <c:v>MANUAL</c:v>
                  </c:pt>
                  <c:pt idx="2014">
                    <c:v>MANUAL</c:v>
                  </c:pt>
                  <c:pt idx="2015">
                    <c:v>MANUAL</c:v>
                  </c:pt>
                  <c:pt idx="2016">
                    <c:v>MANUAL</c:v>
                  </c:pt>
                  <c:pt idx="2017">
                    <c:v>MANUAL</c:v>
                  </c:pt>
                  <c:pt idx="2018">
                    <c:v>MANUAL</c:v>
                  </c:pt>
                  <c:pt idx="2019">
                    <c:v>MANUAL</c:v>
                  </c:pt>
                  <c:pt idx="2020">
                    <c:v>MANUAL</c:v>
                  </c:pt>
                  <c:pt idx="2021">
                    <c:v>MANUAL</c:v>
                  </c:pt>
                  <c:pt idx="2022">
                    <c:v>MANUAL</c:v>
                  </c:pt>
                  <c:pt idx="2023">
                    <c:v>MANUAL</c:v>
                  </c:pt>
                  <c:pt idx="2024">
                    <c:v>MANUAL</c:v>
                  </c:pt>
                  <c:pt idx="2025">
                    <c:v>MANUAL</c:v>
                  </c:pt>
                  <c:pt idx="2026">
                    <c:v>MANUAL</c:v>
                  </c:pt>
                  <c:pt idx="2027">
                    <c:v>AUTOMATIC</c:v>
                  </c:pt>
                  <c:pt idx="2028">
                    <c:v>MANUAL</c:v>
                  </c:pt>
                  <c:pt idx="2029">
                    <c:v>MANUAL</c:v>
                  </c:pt>
                  <c:pt idx="2030">
                    <c:v>AUTOMATIC</c:v>
                  </c:pt>
                  <c:pt idx="2031">
                    <c:v>MANUAL</c:v>
                  </c:pt>
                  <c:pt idx="2032">
                    <c:v>MANUAL</c:v>
                  </c:pt>
                  <c:pt idx="2033">
                    <c:v>MANUAL</c:v>
                  </c:pt>
                  <c:pt idx="2034">
                    <c:v>AUTOMATIC</c:v>
                  </c:pt>
                  <c:pt idx="2035">
                    <c:v>AUTOMATIC</c:v>
                  </c:pt>
                  <c:pt idx="2036">
                    <c:v>AUTOMATIC</c:v>
                  </c:pt>
                  <c:pt idx="2037">
                    <c:v>AUTOMATIC</c:v>
                  </c:pt>
                  <c:pt idx="2038">
                    <c:v>AUTOMATIC</c:v>
                  </c:pt>
                  <c:pt idx="2039">
                    <c:v>AUTOMATIC</c:v>
                  </c:pt>
                  <c:pt idx="2040">
                    <c:v>AUTOMATIC</c:v>
                  </c:pt>
                  <c:pt idx="2041">
                    <c:v>MANUAL</c:v>
                  </c:pt>
                  <c:pt idx="2042">
                    <c:v>AUTOMATIC</c:v>
                  </c:pt>
                  <c:pt idx="2043">
                    <c:v>MANUAL</c:v>
                  </c:pt>
                  <c:pt idx="2044">
                    <c:v>MANUAL</c:v>
                  </c:pt>
                  <c:pt idx="2045">
                    <c:v>MANUAL</c:v>
                  </c:pt>
                  <c:pt idx="2046">
                    <c:v>MANUAL</c:v>
                  </c:pt>
                  <c:pt idx="2047">
                    <c:v>AUTOMATIC</c:v>
                  </c:pt>
                  <c:pt idx="2048">
                    <c:v>MANUAL</c:v>
                  </c:pt>
                  <c:pt idx="2049">
                    <c:v>AUTOMATIC</c:v>
                  </c:pt>
                  <c:pt idx="2050">
                    <c:v>MANUAL</c:v>
                  </c:pt>
                  <c:pt idx="2051">
                    <c:v>MANUAL</c:v>
                  </c:pt>
                  <c:pt idx="2052">
                    <c:v>MANUAL</c:v>
                  </c:pt>
                  <c:pt idx="2053">
                    <c:v>AUTOMATIC</c:v>
                  </c:pt>
                  <c:pt idx="2054">
                    <c:v>AUTOMATIC</c:v>
                  </c:pt>
                  <c:pt idx="2055">
                    <c:v>AUTOMATIC</c:v>
                  </c:pt>
                  <c:pt idx="2056">
                    <c:v>AUTOMATIC</c:v>
                  </c:pt>
                  <c:pt idx="2057">
                    <c:v>AUTOMATIC</c:v>
                  </c:pt>
                  <c:pt idx="2058">
                    <c:v>AUTOMATIC</c:v>
                  </c:pt>
                  <c:pt idx="2059">
                    <c:v>AUTOMATIC</c:v>
                  </c:pt>
                  <c:pt idx="2060">
                    <c:v>AUTOMATIC</c:v>
                  </c:pt>
                  <c:pt idx="2061">
                    <c:v>AUTOMATIC</c:v>
                  </c:pt>
                  <c:pt idx="2062">
                    <c:v>AUTOMATIC</c:v>
                  </c:pt>
                  <c:pt idx="2063">
                    <c:v>AUTOMATIC</c:v>
                  </c:pt>
                  <c:pt idx="2064">
                    <c:v>AUTOMATIC</c:v>
                  </c:pt>
                  <c:pt idx="2065">
                    <c:v>AUTOMATIC</c:v>
                  </c:pt>
                  <c:pt idx="2066">
                    <c:v>AUTOMATIC</c:v>
                  </c:pt>
                  <c:pt idx="2067">
                    <c:v>AUTOMATIC</c:v>
                  </c:pt>
                  <c:pt idx="2068">
                    <c:v>AUTOMATIC</c:v>
                  </c:pt>
                  <c:pt idx="2069">
                    <c:v>AUTOMATIC</c:v>
                  </c:pt>
                  <c:pt idx="2070">
                    <c:v>AUTOMATIC</c:v>
                  </c:pt>
                  <c:pt idx="2071">
                    <c:v>AUTOMATIC</c:v>
                  </c:pt>
                  <c:pt idx="2072">
                    <c:v>AUTOMATIC</c:v>
                  </c:pt>
                  <c:pt idx="2073">
                    <c:v>AUTOMATIC</c:v>
                  </c:pt>
                  <c:pt idx="2074">
                    <c:v>AUTOMATIC</c:v>
                  </c:pt>
                  <c:pt idx="2075">
                    <c:v>AUTOMATIC</c:v>
                  </c:pt>
                  <c:pt idx="2076">
                    <c:v>AUTOMATIC</c:v>
                  </c:pt>
                  <c:pt idx="2077">
                    <c:v>AUTOMATIC</c:v>
                  </c:pt>
                  <c:pt idx="2078">
                    <c:v>AUTOMATIC</c:v>
                  </c:pt>
                  <c:pt idx="2079">
                    <c:v>AUTOMATIC</c:v>
                  </c:pt>
                  <c:pt idx="2080">
                    <c:v>AUTOMATIC</c:v>
                  </c:pt>
                  <c:pt idx="2081">
                    <c:v>AUTOMATIC</c:v>
                  </c:pt>
                  <c:pt idx="2082">
                    <c:v>AUTOMATIC</c:v>
                  </c:pt>
                  <c:pt idx="2083">
                    <c:v>AUTOMATIC</c:v>
                  </c:pt>
                  <c:pt idx="2084">
                    <c:v>AUTOMATIC</c:v>
                  </c:pt>
                  <c:pt idx="2085">
                    <c:v>AUTOMATIC</c:v>
                  </c:pt>
                  <c:pt idx="2086">
                    <c:v>AUTOMATIC</c:v>
                  </c:pt>
                  <c:pt idx="2087">
                    <c:v>AUTOMATIC</c:v>
                  </c:pt>
                  <c:pt idx="2088">
                    <c:v>AUTOMATIC</c:v>
                  </c:pt>
                  <c:pt idx="2089">
                    <c:v>AUTOMATIC</c:v>
                  </c:pt>
                  <c:pt idx="2090">
                    <c:v>AUTOMATIC</c:v>
                  </c:pt>
                  <c:pt idx="2091">
                    <c:v>AUTOMATIC</c:v>
                  </c:pt>
                  <c:pt idx="2092">
                    <c:v>AUTOMATIC</c:v>
                  </c:pt>
                  <c:pt idx="2093">
                    <c:v>AUTOMATIC</c:v>
                  </c:pt>
                  <c:pt idx="2094">
                    <c:v>AUTOMATIC</c:v>
                  </c:pt>
                  <c:pt idx="2095">
                    <c:v>AUTOMATIC</c:v>
                  </c:pt>
                  <c:pt idx="2096">
                    <c:v>MANUAL</c:v>
                  </c:pt>
                  <c:pt idx="2097">
                    <c:v>MANUAL</c:v>
                  </c:pt>
                  <c:pt idx="2098">
                    <c:v>MANUAL</c:v>
                  </c:pt>
                  <c:pt idx="2099">
                    <c:v>MANUAL</c:v>
                  </c:pt>
                  <c:pt idx="2100">
                    <c:v>MANUAL</c:v>
                  </c:pt>
                  <c:pt idx="2101">
                    <c:v>MANUAL</c:v>
                  </c:pt>
                  <c:pt idx="2102">
                    <c:v>AUTOMATIC</c:v>
                  </c:pt>
                  <c:pt idx="2103">
                    <c:v>AUTOMATIC</c:v>
                  </c:pt>
                  <c:pt idx="2104">
                    <c:v>AUTOMATIC</c:v>
                  </c:pt>
                  <c:pt idx="2105">
                    <c:v>AUTOMATIC</c:v>
                  </c:pt>
                  <c:pt idx="2106">
                    <c:v>AUTOMATIC</c:v>
                  </c:pt>
                  <c:pt idx="2107">
                    <c:v>AUTOMATIC</c:v>
                  </c:pt>
                  <c:pt idx="2108">
                    <c:v>AUTOMATIC</c:v>
                  </c:pt>
                  <c:pt idx="2109">
                    <c:v>AUTOMATIC</c:v>
                  </c:pt>
                  <c:pt idx="2110">
                    <c:v>AUTOMATIC</c:v>
                  </c:pt>
                  <c:pt idx="2111">
                    <c:v>MANUAL</c:v>
                  </c:pt>
                  <c:pt idx="2112">
                    <c:v>MANUAL</c:v>
                  </c:pt>
                  <c:pt idx="2113">
                    <c:v>MANUAL</c:v>
                  </c:pt>
                  <c:pt idx="2114">
                    <c:v>AUTOMATIC</c:v>
                  </c:pt>
                  <c:pt idx="2115">
                    <c:v>AUTOMATIC</c:v>
                  </c:pt>
                  <c:pt idx="2116">
                    <c:v>AUTOMATIC</c:v>
                  </c:pt>
                  <c:pt idx="2117">
                    <c:v>MANUAL</c:v>
                  </c:pt>
                  <c:pt idx="2118">
                    <c:v>MANUAL</c:v>
                  </c:pt>
                  <c:pt idx="2119">
                    <c:v>MANUAL</c:v>
                  </c:pt>
                  <c:pt idx="2120">
                    <c:v>MANUAL</c:v>
                  </c:pt>
                  <c:pt idx="2121">
                    <c:v>MANUAL</c:v>
                  </c:pt>
                  <c:pt idx="2122">
                    <c:v>MANUAL</c:v>
                  </c:pt>
                  <c:pt idx="2123">
                    <c:v>MANUAL</c:v>
                  </c:pt>
                  <c:pt idx="2124">
                    <c:v>MANUAL</c:v>
                  </c:pt>
                  <c:pt idx="2125">
                    <c:v>MANUAL</c:v>
                  </c:pt>
                  <c:pt idx="2126">
                    <c:v>AUTOMATIC</c:v>
                  </c:pt>
                  <c:pt idx="2127">
                    <c:v>MANUAL</c:v>
                  </c:pt>
                  <c:pt idx="2128">
                    <c:v>AUTOMATIC</c:v>
                  </c:pt>
                  <c:pt idx="2129">
                    <c:v>AUTOMATIC</c:v>
                  </c:pt>
                  <c:pt idx="2130">
                    <c:v>MANUAL</c:v>
                  </c:pt>
                  <c:pt idx="2131">
                    <c:v>AUTOMATIC</c:v>
                  </c:pt>
                  <c:pt idx="2132">
                    <c:v>AUTOMATIC</c:v>
                  </c:pt>
                  <c:pt idx="2133">
                    <c:v>MANUAL</c:v>
                  </c:pt>
                  <c:pt idx="2134">
                    <c:v>MANUAL</c:v>
                  </c:pt>
                  <c:pt idx="2135">
                    <c:v>MANUAL</c:v>
                  </c:pt>
                  <c:pt idx="2136">
                    <c:v>AUTOMATIC</c:v>
                  </c:pt>
                  <c:pt idx="2137">
                    <c:v>AUTOMATIC</c:v>
                  </c:pt>
                  <c:pt idx="2138">
                    <c:v>AUTOMATIC</c:v>
                  </c:pt>
                  <c:pt idx="2139">
                    <c:v>AUTOMATIC</c:v>
                  </c:pt>
                  <c:pt idx="2140">
                    <c:v>AUTOMATIC</c:v>
                  </c:pt>
                  <c:pt idx="2141">
                    <c:v>AUTOMATIC</c:v>
                  </c:pt>
                  <c:pt idx="2142">
                    <c:v>AUTOMATIC</c:v>
                  </c:pt>
                  <c:pt idx="2143">
                    <c:v>AUTOMATIC</c:v>
                  </c:pt>
                  <c:pt idx="2144">
                    <c:v>AUTOMATIC</c:v>
                  </c:pt>
                  <c:pt idx="2145">
                    <c:v>MANUAL</c:v>
                  </c:pt>
                  <c:pt idx="2146">
                    <c:v>MANUAL</c:v>
                  </c:pt>
                  <c:pt idx="2147">
                    <c:v>MANUAL</c:v>
                  </c:pt>
                  <c:pt idx="2148">
                    <c:v>AUTOMATIC</c:v>
                  </c:pt>
                  <c:pt idx="2149">
                    <c:v>AUTOMATIC</c:v>
                  </c:pt>
                  <c:pt idx="2150">
                    <c:v>MANUAL</c:v>
                  </c:pt>
                  <c:pt idx="2151">
                    <c:v>MANUAL</c:v>
                  </c:pt>
                  <c:pt idx="2152">
                    <c:v>MANUAL</c:v>
                  </c:pt>
                  <c:pt idx="2153">
                    <c:v>AUTOMATIC</c:v>
                  </c:pt>
                  <c:pt idx="2154">
                    <c:v>AUTOMATIC</c:v>
                  </c:pt>
                  <c:pt idx="2155">
                    <c:v>MANUAL</c:v>
                  </c:pt>
                  <c:pt idx="2156">
                    <c:v>MANUAL</c:v>
                  </c:pt>
                  <c:pt idx="2157">
                    <c:v>MANUAL</c:v>
                  </c:pt>
                  <c:pt idx="2158">
                    <c:v>MANUAL</c:v>
                  </c:pt>
                  <c:pt idx="2159">
                    <c:v>MANUAL</c:v>
                  </c:pt>
                  <c:pt idx="2160">
                    <c:v>AUTOMATIC</c:v>
                  </c:pt>
                  <c:pt idx="2161">
                    <c:v>AUTOMATED_MANUAL</c:v>
                  </c:pt>
                  <c:pt idx="2162">
                    <c:v>AUTOMATED_MANUAL</c:v>
                  </c:pt>
                  <c:pt idx="2163">
                    <c:v>AUTOMATED_MANUAL</c:v>
                  </c:pt>
                  <c:pt idx="2164">
                    <c:v>AUTOMATED_MANUAL</c:v>
                  </c:pt>
                  <c:pt idx="2165">
                    <c:v>MANUAL</c:v>
                  </c:pt>
                  <c:pt idx="2166">
                    <c:v>MANUAL</c:v>
                  </c:pt>
                  <c:pt idx="2167">
                    <c:v>MANUAL</c:v>
                  </c:pt>
                  <c:pt idx="2168">
                    <c:v>MANUAL</c:v>
                  </c:pt>
                  <c:pt idx="2169">
                    <c:v>MANUAL</c:v>
                  </c:pt>
                  <c:pt idx="2170">
                    <c:v>MANUAL</c:v>
                  </c:pt>
                  <c:pt idx="2171">
                    <c:v>MANUAL</c:v>
                  </c:pt>
                  <c:pt idx="2172">
                    <c:v>MANUAL</c:v>
                  </c:pt>
                  <c:pt idx="2173">
                    <c:v>MANUAL</c:v>
                  </c:pt>
                  <c:pt idx="2174">
                    <c:v>MANUAL</c:v>
                  </c:pt>
                  <c:pt idx="2175">
                    <c:v>MANUAL</c:v>
                  </c:pt>
                  <c:pt idx="2176">
                    <c:v>AUTOMATIC</c:v>
                  </c:pt>
                  <c:pt idx="2177">
                    <c:v>MANUAL</c:v>
                  </c:pt>
                  <c:pt idx="2178">
                    <c:v>MANUAL</c:v>
                  </c:pt>
                  <c:pt idx="2179">
                    <c:v>MANUAL</c:v>
                  </c:pt>
                  <c:pt idx="2180">
                    <c:v>MANUAL</c:v>
                  </c:pt>
                  <c:pt idx="2181">
                    <c:v>MANUAL</c:v>
                  </c:pt>
                  <c:pt idx="2182">
                    <c:v>MANUAL</c:v>
                  </c:pt>
                  <c:pt idx="2183">
                    <c:v>MANUAL</c:v>
                  </c:pt>
                  <c:pt idx="2184">
                    <c:v>MANUAL</c:v>
                  </c:pt>
                  <c:pt idx="2185">
                    <c:v>MANUAL</c:v>
                  </c:pt>
                  <c:pt idx="2186">
                    <c:v>MANUAL</c:v>
                  </c:pt>
                  <c:pt idx="2187">
                    <c:v>MANUAL</c:v>
                  </c:pt>
                  <c:pt idx="2188">
                    <c:v>MANUAL</c:v>
                  </c:pt>
                  <c:pt idx="2189">
                    <c:v>AUTOMATIC</c:v>
                  </c:pt>
                  <c:pt idx="2190">
                    <c:v>MANUAL</c:v>
                  </c:pt>
                  <c:pt idx="2191">
                    <c:v>MANUAL</c:v>
                  </c:pt>
                  <c:pt idx="2192">
                    <c:v>MANUAL</c:v>
                  </c:pt>
                  <c:pt idx="2193">
                    <c:v>AUTOMATIC</c:v>
                  </c:pt>
                  <c:pt idx="2194">
                    <c:v>MANUAL</c:v>
                  </c:pt>
                  <c:pt idx="2195">
                    <c:v>MANUAL</c:v>
                  </c:pt>
                  <c:pt idx="2196">
                    <c:v>MANUAL</c:v>
                  </c:pt>
                  <c:pt idx="2197">
                    <c:v>MANUAL</c:v>
                  </c:pt>
                  <c:pt idx="2198">
                    <c:v>AUTOMATIC</c:v>
                  </c:pt>
                  <c:pt idx="2199">
                    <c:v>AUTOMATIC</c:v>
                  </c:pt>
                  <c:pt idx="2200">
                    <c:v>AUTOMATIC</c:v>
                  </c:pt>
                  <c:pt idx="2201">
                    <c:v>AUTOMATIC</c:v>
                  </c:pt>
                  <c:pt idx="2202">
                    <c:v>AUTOMATIC</c:v>
                  </c:pt>
                  <c:pt idx="2203">
                    <c:v>AUTOMATIC</c:v>
                  </c:pt>
                  <c:pt idx="2204">
                    <c:v>AUTOMATIC</c:v>
                  </c:pt>
                  <c:pt idx="2205">
                    <c:v>AUTOMATIC</c:v>
                  </c:pt>
                  <c:pt idx="2206">
                    <c:v>AUTOMATIC</c:v>
                  </c:pt>
                  <c:pt idx="2207">
                    <c:v>AUTOMATIC</c:v>
                  </c:pt>
                  <c:pt idx="2208">
                    <c:v>AUTOMATIC</c:v>
                  </c:pt>
                  <c:pt idx="2209">
                    <c:v>AUTOMATIC</c:v>
                  </c:pt>
                  <c:pt idx="2210">
                    <c:v>AUTOMATIC</c:v>
                  </c:pt>
                  <c:pt idx="2211">
                    <c:v>MANUAL</c:v>
                  </c:pt>
                  <c:pt idx="2212">
                    <c:v>AUTOMATIC</c:v>
                  </c:pt>
                  <c:pt idx="2213">
                    <c:v>AUTOMATIC</c:v>
                  </c:pt>
                  <c:pt idx="2214">
                    <c:v>MANUAL</c:v>
                  </c:pt>
                  <c:pt idx="2215">
                    <c:v>AUTOMATIC</c:v>
                  </c:pt>
                  <c:pt idx="2216">
                    <c:v>AUTOMATIC</c:v>
                  </c:pt>
                  <c:pt idx="2217">
                    <c:v>MANUAL</c:v>
                  </c:pt>
                  <c:pt idx="2218">
                    <c:v>AUTOMATIC</c:v>
                  </c:pt>
                  <c:pt idx="2219">
                    <c:v>AUTOMATIC</c:v>
                  </c:pt>
                  <c:pt idx="2220">
                    <c:v>AUTOMATIC</c:v>
                  </c:pt>
                  <c:pt idx="2221">
                    <c:v>AUTOMATIC</c:v>
                  </c:pt>
                  <c:pt idx="2222">
                    <c:v>AUTOMATIC</c:v>
                  </c:pt>
                  <c:pt idx="2223">
                    <c:v>AUTOMATIC</c:v>
                  </c:pt>
                  <c:pt idx="2224">
                    <c:v>AUTOMATIC</c:v>
                  </c:pt>
                  <c:pt idx="2225">
                    <c:v>AUTOMATIC</c:v>
                  </c:pt>
                  <c:pt idx="2226">
                    <c:v>AUTOMATIC</c:v>
                  </c:pt>
                  <c:pt idx="2227">
                    <c:v>MANUAL</c:v>
                  </c:pt>
                  <c:pt idx="2228">
                    <c:v>AUTOMATIC</c:v>
                  </c:pt>
                  <c:pt idx="2229">
                    <c:v>AUTOMATIC</c:v>
                  </c:pt>
                  <c:pt idx="2230">
                    <c:v>MANUAL</c:v>
                  </c:pt>
                  <c:pt idx="2231">
                    <c:v>AUTOMATIC</c:v>
                  </c:pt>
                  <c:pt idx="2232">
                    <c:v>AUTOMATIC</c:v>
                  </c:pt>
                  <c:pt idx="2233">
                    <c:v>AUTOMATIC</c:v>
                  </c:pt>
                  <c:pt idx="2234">
                    <c:v>AUTOMATIC</c:v>
                  </c:pt>
                  <c:pt idx="2235">
                    <c:v>AUTOMATIC</c:v>
                  </c:pt>
                  <c:pt idx="2236">
                    <c:v>AUTOMATIC</c:v>
                  </c:pt>
                  <c:pt idx="2237">
                    <c:v>AUTOMATIC</c:v>
                  </c:pt>
                  <c:pt idx="2238">
                    <c:v>MANUAL</c:v>
                  </c:pt>
                  <c:pt idx="2239">
                    <c:v>AUTOMATIC</c:v>
                  </c:pt>
                  <c:pt idx="2240">
                    <c:v>AUTOMATIC</c:v>
                  </c:pt>
                  <c:pt idx="2241">
                    <c:v>AUTOMATIC</c:v>
                  </c:pt>
                  <c:pt idx="2242">
                    <c:v>AUTOMATIC</c:v>
                  </c:pt>
                  <c:pt idx="2243">
                    <c:v>AUTOMATIC</c:v>
                  </c:pt>
                  <c:pt idx="2244">
                    <c:v>AUTOMATIC</c:v>
                  </c:pt>
                  <c:pt idx="2245">
                    <c:v>AUTOMATIC</c:v>
                  </c:pt>
                  <c:pt idx="2246">
                    <c:v>AUTOMATIC</c:v>
                  </c:pt>
                  <c:pt idx="2247">
                    <c:v>AUTOMATIC</c:v>
                  </c:pt>
                  <c:pt idx="2248">
                    <c:v>AUTOMATIC</c:v>
                  </c:pt>
                  <c:pt idx="2249">
                    <c:v>AUTOMATIC</c:v>
                  </c:pt>
                  <c:pt idx="2250">
                    <c:v>AUTOMATIC</c:v>
                  </c:pt>
                  <c:pt idx="2251">
                    <c:v>AUTOMATIC</c:v>
                  </c:pt>
                  <c:pt idx="2252">
                    <c:v>AUTOMATIC</c:v>
                  </c:pt>
                  <c:pt idx="2253">
                    <c:v>AUTOMATIC</c:v>
                  </c:pt>
                  <c:pt idx="2254">
                    <c:v>AUTOMATIC</c:v>
                  </c:pt>
                  <c:pt idx="2255">
                    <c:v>AUTOMATIC</c:v>
                  </c:pt>
                  <c:pt idx="2256">
                    <c:v>AUTOMATIC</c:v>
                  </c:pt>
                  <c:pt idx="2257">
                    <c:v>AUTOMATIC</c:v>
                  </c:pt>
                  <c:pt idx="2258">
                    <c:v>AUTOMATIC</c:v>
                  </c:pt>
                  <c:pt idx="2259">
                    <c:v>AUTOMATIC</c:v>
                  </c:pt>
                  <c:pt idx="2260">
                    <c:v>AUTOMATIC</c:v>
                  </c:pt>
                  <c:pt idx="2261">
                    <c:v>AUTOMATIC</c:v>
                  </c:pt>
                  <c:pt idx="2262">
                    <c:v>AUTOMATIC</c:v>
                  </c:pt>
                  <c:pt idx="2263">
                    <c:v>AUTOMATIC</c:v>
                  </c:pt>
                  <c:pt idx="2264">
                    <c:v>MANUAL</c:v>
                  </c:pt>
                  <c:pt idx="2265">
                    <c:v>AUTOMATIC</c:v>
                  </c:pt>
                  <c:pt idx="2266">
                    <c:v>AUTOMATIC</c:v>
                  </c:pt>
                  <c:pt idx="2267">
                    <c:v>AUTOMATIC</c:v>
                  </c:pt>
                  <c:pt idx="2268">
                    <c:v>AUTOMATIC</c:v>
                  </c:pt>
                  <c:pt idx="2269">
                    <c:v>AUTOMATIC</c:v>
                  </c:pt>
                  <c:pt idx="2270">
                    <c:v>AUTOMATIC</c:v>
                  </c:pt>
                  <c:pt idx="2271">
                    <c:v>AUTOMATIC</c:v>
                  </c:pt>
                  <c:pt idx="2272">
                    <c:v>AUTOMATIC</c:v>
                  </c:pt>
                  <c:pt idx="2273">
                    <c:v>AUTOMATIC</c:v>
                  </c:pt>
                  <c:pt idx="2274">
                    <c:v>AUTOMATIC</c:v>
                  </c:pt>
                  <c:pt idx="2275">
                    <c:v>MANUAL</c:v>
                  </c:pt>
                  <c:pt idx="2276">
                    <c:v>AUTOMATIC</c:v>
                  </c:pt>
                  <c:pt idx="2277">
                    <c:v>MANUAL</c:v>
                  </c:pt>
                  <c:pt idx="2278">
                    <c:v>AUTOMATIC</c:v>
                  </c:pt>
                  <c:pt idx="2279">
                    <c:v>AUTOMATIC</c:v>
                  </c:pt>
                  <c:pt idx="2280">
                    <c:v>AUTOMATIC</c:v>
                  </c:pt>
                  <c:pt idx="2281">
                    <c:v>AUTOMATIC</c:v>
                  </c:pt>
                  <c:pt idx="2282">
                    <c:v>AUTOMATIC</c:v>
                  </c:pt>
                  <c:pt idx="2283">
                    <c:v>AUTOMATIC</c:v>
                  </c:pt>
                  <c:pt idx="2284">
                    <c:v>AUTOMATIC</c:v>
                  </c:pt>
                  <c:pt idx="2285">
                    <c:v>AUTOMATIC</c:v>
                  </c:pt>
                  <c:pt idx="2286">
                    <c:v>AUTOMATIC</c:v>
                  </c:pt>
                  <c:pt idx="2287">
                    <c:v>AUTOMATIC</c:v>
                  </c:pt>
                  <c:pt idx="2288">
                    <c:v>AUTOMATIC</c:v>
                  </c:pt>
                  <c:pt idx="2289">
                    <c:v>AUTOMATIC</c:v>
                  </c:pt>
                  <c:pt idx="2290">
                    <c:v>AUTOMATIC</c:v>
                  </c:pt>
                  <c:pt idx="2291">
                    <c:v>AUTOMATIC</c:v>
                  </c:pt>
                  <c:pt idx="2292">
                    <c:v>AUTOMATIC</c:v>
                  </c:pt>
                  <c:pt idx="2293">
                    <c:v>AUTOMATIC</c:v>
                  </c:pt>
                  <c:pt idx="2294">
                    <c:v>AUTOMATIC</c:v>
                  </c:pt>
                  <c:pt idx="2295">
                    <c:v>MANUAL</c:v>
                  </c:pt>
                  <c:pt idx="2296">
                    <c:v>AUTOMATIC</c:v>
                  </c:pt>
                  <c:pt idx="2297">
                    <c:v>AUTOMATIC</c:v>
                  </c:pt>
                  <c:pt idx="2298">
                    <c:v>AUTOMATIC</c:v>
                  </c:pt>
                  <c:pt idx="2299">
                    <c:v>AUTOMATIC</c:v>
                  </c:pt>
                  <c:pt idx="2300">
                    <c:v>MANUAL</c:v>
                  </c:pt>
                  <c:pt idx="2301">
                    <c:v>AUTOMATIC</c:v>
                  </c:pt>
                  <c:pt idx="2302">
                    <c:v>AUTOMATIC</c:v>
                  </c:pt>
                  <c:pt idx="2303">
                    <c:v>AUTOMATIC</c:v>
                  </c:pt>
                  <c:pt idx="2304">
                    <c:v>AUTOMATIC</c:v>
                  </c:pt>
                  <c:pt idx="2305">
                    <c:v>AUTOMATIC</c:v>
                  </c:pt>
                  <c:pt idx="2306">
                    <c:v>AUTOMATIC</c:v>
                  </c:pt>
                  <c:pt idx="2307">
                    <c:v>AUTOMATIC</c:v>
                  </c:pt>
                  <c:pt idx="2308">
                    <c:v>AUTOMATIC</c:v>
                  </c:pt>
                  <c:pt idx="2309">
                    <c:v>AUTOMATIC</c:v>
                  </c:pt>
                  <c:pt idx="2310">
                    <c:v>AUTOMATIC</c:v>
                  </c:pt>
                  <c:pt idx="2311">
                    <c:v>AUTOMATIC</c:v>
                  </c:pt>
                  <c:pt idx="2312">
                    <c:v>AUTOMATIC</c:v>
                  </c:pt>
                  <c:pt idx="2313">
                    <c:v>AUTOMATIC</c:v>
                  </c:pt>
                  <c:pt idx="2314">
                    <c:v>AUTOMATIC</c:v>
                  </c:pt>
                  <c:pt idx="2315">
                    <c:v>AUTOMATIC</c:v>
                  </c:pt>
                  <c:pt idx="2316">
                    <c:v>AUTOMATIC</c:v>
                  </c:pt>
                  <c:pt idx="2317">
                    <c:v>AUTOMATIC</c:v>
                  </c:pt>
                  <c:pt idx="2318">
                    <c:v>AUTOMATIC</c:v>
                  </c:pt>
                  <c:pt idx="2319">
                    <c:v>AUTOMATIC</c:v>
                  </c:pt>
                  <c:pt idx="2320">
                    <c:v>AUTOMATIC</c:v>
                  </c:pt>
                  <c:pt idx="2321">
                    <c:v>AUTOMATIC</c:v>
                  </c:pt>
                  <c:pt idx="2322">
                    <c:v>AUTOMATIC</c:v>
                  </c:pt>
                  <c:pt idx="2323">
                    <c:v>AUTOMATIC</c:v>
                  </c:pt>
                  <c:pt idx="2324">
                    <c:v>AUTOMATIC</c:v>
                  </c:pt>
                  <c:pt idx="2325">
                    <c:v>AUTOMATIC</c:v>
                  </c:pt>
                  <c:pt idx="2326">
                    <c:v>AUTOMATIC</c:v>
                  </c:pt>
                  <c:pt idx="2327">
                    <c:v>AUTOMATIC</c:v>
                  </c:pt>
                  <c:pt idx="2328">
                    <c:v>AUTOMATIC</c:v>
                  </c:pt>
                  <c:pt idx="2329">
                    <c:v>AUTOMATIC</c:v>
                  </c:pt>
                  <c:pt idx="2330">
                    <c:v>AUTOMATIC</c:v>
                  </c:pt>
                  <c:pt idx="2331">
                    <c:v>AUTOMATIC</c:v>
                  </c:pt>
                  <c:pt idx="2332">
                    <c:v>AUTOMATIC</c:v>
                  </c:pt>
                  <c:pt idx="2333">
                    <c:v>AUTOMATIC</c:v>
                  </c:pt>
                  <c:pt idx="2334">
                    <c:v>MANUAL</c:v>
                  </c:pt>
                  <c:pt idx="2335">
                    <c:v>MANUAL</c:v>
                  </c:pt>
                  <c:pt idx="2336">
                    <c:v>AUTOMATIC</c:v>
                  </c:pt>
                  <c:pt idx="2337">
                    <c:v>AUTOMATIC</c:v>
                  </c:pt>
                  <c:pt idx="2338">
                    <c:v>AUTOMATIC</c:v>
                  </c:pt>
                  <c:pt idx="2339">
                    <c:v>AUTOMATIC</c:v>
                  </c:pt>
                  <c:pt idx="2340">
                    <c:v>AUTOMATIC</c:v>
                  </c:pt>
                  <c:pt idx="2341">
                    <c:v>AUTOMATIC</c:v>
                  </c:pt>
                  <c:pt idx="2342">
                    <c:v>AUTOMATIC</c:v>
                  </c:pt>
                  <c:pt idx="2343">
                    <c:v>AUTOMATIC</c:v>
                  </c:pt>
                  <c:pt idx="2344">
                    <c:v>AUTOMATIC</c:v>
                  </c:pt>
                  <c:pt idx="2345">
                    <c:v>MANUAL</c:v>
                  </c:pt>
                  <c:pt idx="2346">
                    <c:v>MANUAL</c:v>
                  </c:pt>
                  <c:pt idx="2347">
                    <c:v>MANUAL</c:v>
                  </c:pt>
                  <c:pt idx="2348">
                    <c:v>MANUAL</c:v>
                  </c:pt>
                  <c:pt idx="2349">
                    <c:v>MANUAL</c:v>
                  </c:pt>
                  <c:pt idx="2350">
                    <c:v>MANUAL</c:v>
                  </c:pt>
                  <c:pt idx="2351">
                    <c:v>MANUAL</c:v>
                  </c:pt>
                  <c:pt idx="2352">
                    <c:v>MANUAL</c:v>
                  </c:pt>
                  <c:pt idx="2353">
                    <c:v>MANUAL</c:v>
                  </c:pt>
                  <c:pt idx="2354">
                    <c:v>MANUAL</c:v>
                  </c:pt>
                  <c:pt idx="2355">
                    <c:v>MANUAL</c:v>
                  </c:pt>
                  <c:pt idx="2356">
                    <c:v>MANUAL</c:v>
                  </c:pt>
                  <c:pt idx="2357">
                    <c:v>MANUAL</c:v>
                  </c:pt>
                  <c:pt idx="2358">
                    <c:v>MANUAL</c:v>
                  </c:pt>
                  <c:pt idx="2359">
                    <c:v>MANUAL</c:v>
                  </c:pt>
                  <c:pt idx="2360">
                    <c:v>MANUAL</c:v>
                  </c:pt>
                  <c:pt idx="2361">
                    <c:v>MANUAL</c:v>
                  </c:pt>
                  <c:pt idx="2362">
                    <c:v>MANUAL</c:v>
                  </c:pt>
                  <c:pt idx="2363">
                    <c:v>MANUAL</c:v>
                  </c:pt>
                  <c:pt idx="2364">
                    <c:v>MANUAL</c:v>
                  </c:pt>
                  <c:pt idx="2365">
                    <c:v>AUTOMATIC</c:v>
                  </c:pt>
                  <c:pt idx="2366">
                    <c:v>AUTOMATIC</c:v>
                  </c:pt>
                  <c:pt idx="2367">
                    <c:v>AUTOMATIC</c:v>
                  </c:pt>
                  <c:pt idx="2368">
                    <c:v>AUTOMATIC</c:v>
                  </c:pt>
                  <c:pt idx="2369">
                    <c:v>AUTOMATIC</c:v>
                  </c:pt>
                  <c:pt idx="2370">
                    <c:v>AUTOMATIC</c:v>
                  </c:pt>
                  <c:pt idx="2371">
                    <c:v>AUTOMATIC</c:v>
                  </c:pt>
                  <c:pt idx="2372">
                    <c:v>AUTOMATIC</c:v>
                  </c:pt>
                  <c:pt idx="2373">
                    <c:v>AUTOMATIC</c:v>
                  </c:pt>
                  <c:pt idx="2374">
                    <c:v>AUTOMATIC</c:v>
                  </c:pt>
                  <c:pt idx="2375">
                    <c:v>AUTOMATIC</c:v>
                  </c:pt>
                  <c:pt idx="2376">
                    <c:v>AUTOMATIC</c:v>
                  </c:pt>
                  <c:pt idx="2377">
                    <c:v>AUTOMATIC</c:v>
                  </c:pt>
                  <c:pt idx="2378">
                    <c:v>AUTOMATIC</c:v>
                  </c:pt>
                  <c:pt idx="2379">
                    <c:v>MANUAL</c:v>
                  </c:pt>
                  <c:pt idx="2380">
                    <c:v>MANUAL</c:v>
                  </c:pt>
                  <c:pt idx="2381">
                    <c:v>MANUAL</c:v>
                  </c:pt>
                  <c:pt idx="2382">
                    <c:v>MANUAL</c:v>
                  </c:pt>
                  <c:pt idx="2383">
                    <c:v>MANUAL</c:v>
                  </c:pt>
                  <c:pt idx="2384">
                    <c:v>MANUAL</c:v>
                  </c:pt>
                  <c:pt idx="2385">
                    <c:v>MANUAL</c:v>
                  </c:pt>
                  <c:pt idx="2386">
                    <c:v>MANUAL</c:v>
                  </c:pt>
                  <c:pt idx="2387">
                    <c:v>MANUAL</c:v>
                  </c:pt>
                  <c:pt idx="2388">
                    <c:v>MANUAL</c:v>
                  </c:pt>
                  <c:pt idx="2389">
                    <c:v>AUTOMATED_MANUAL</c:v>
                  </c:pt>
                  <c:pt idx="2390">
                    <c:v>MANUAL</c:v>
                  </c:pt>
                  <c:pt idx="2391">
                    <c:v>AUTOMATED_MANUAL</c:v>
                  </c:pt>
                  <c:pt idx="2392">
                    <c:v>MANUAL</c:v>
                  </c:pt>
                  <c:pt idx="2393">
                    <c:v>AUTOMATED_MANUAL</c:v>
                  </c:pt>
                  <c:pt idx="2394">
                    <c:v>AUTOMATED_MANUAL</c:v>
                  </c:pt>
                  <c:pt idx="2395">
                    <c:v>AUTOMATED_MANUAL</c:v>
                  </c:pt>
                  <c:pt idx="2396">
                    <c:v>AUTOMATED_MANUAL</c:v>
                  </c:pt>
                  <c:pt idx="2397">
                    <c:v>AUTOMATED_MANUAL</c:v>
                  </c:pt>
                  <c:pt idx="2398">
                    <c:v>MANUAL</c:v>
                  </c:pt>
                  <c:pt idx="2399">
                    <c:v>AUTOMATED_MANUAL</c:v>
                  </c:pt>
                  <c:pt idx="2400">
                    <c:v>MANUAL</c:v>
                  </c:pt>
                  <c:pt idx="2401">
                    <c:v>AUTOMATED_MANUAL</c:v>
                  </c:pt>
                  <c:pt idx="2402">
                    <c:v>AUTOMATED_MANUAL</c:v>
                  </c:pt>
                  <c:pt idx="2403">
                    <c:v>AUTOMATED_MANUAL</c:v>
                  </c:pt>
                  <c:pt idx="2404">
                    <c:v>AUTOMATED_MANUAL</c:v>
                  </c:pt>
                  <c:pt idx="2405">
                    <c:v>AUTOMATED_MANUAL</c:v>
                  </c:pt>
                  <c:pt idx="2406">
                    <c:v>AUTOMATED_MANUAL</c:v>
                  </c:pt>
                  <c:pt idx="2407">
                    <c:v>AUTOMATED_MANUAL</c:v>
                  </c:pt>
                  <c:pt idx="2408">
                    <c:v>AUTOMATED_MANUAL</c:v>
                  </c:pt>
                  <c:pt idx="2409">
                    <c:v>MANUAL</c:v>
                  </c:pt>
                  <c:pt idx="2410">
                    <c:v>AUTOMATED_MANUAL</c:v>
                  </c:pt>
                  <c:pt idx="2411">
                    <c:v>MANUAL</c:v>
                  </c:pt>
                  <c:pt idx="2412">
                    <c:v>MANUAL</c:v>
                  </c:pt>
                  <c:pt idx="2413">
                    <c:v>AUTOMATED_MANUAL</c:v>
                  </c:pt>
                  <c:pt idx="2414">
                    <c:v>AUTOMATED_MANUAL</c:v>
                  </c:pt>
                  <c:pt idx="2415">
                    <c:v>AUTOMATED_MANUAL</c:v>
                  </c:pt>
                  <c:pt idx="2416">
                    <c:v>AUTOMATED_MANUAL</c:v>
                  </c:pt>
                  <c:pt idx="2417">
                    <c:v>AUTOMATED_MANUAL</c:v>
                  </c:pt>
                  <c:pt idx="2418">
                    <c:v>AUTOMATED_MANUAL</c:v>
                  </c:pt>
                  <c:pt idx="2419">
                    <c:v>AUTOMATED_MANUAL</c:v>
                  </c:pt>
                  <c:pt idx="2420">
                    <c:v>AUTOMATIC</c:v>
                  </c:pt>
                  <c:pt idx="2421">
                    <c:v>AUTOMATIC</c:v>
                  </c:pt>
                  <c:pt idx="2422">
                    <c:v>AUTOMATIC</c:v>
                  </c:pt>
                  <c:pt idx="2423">
                    <c:v>MANUAL</c:v>
                  </c:pt>
                  <c:pt idx="2424">
                    <c:v>AUTOMATIC</c:v>
                  </c:pt>
                  <c:pt idx="2425">
                    <c:v>MANUAL</c:v>
                  </c:pt>
                  <c:pt idx="2426">
                    <c:v>MANUAL</c:v>
                  </c:pt>
                  <c:pt idx="2427">
                    <c:v>AUTOMATIC</c:v>
                  </c:pt>
                  <c:pt idx="2428">
                    <c:v>AUTOMATIC</c:v>
                  </c:pt>
                  <c:pt idx="2429">
                    <c:v>MANUAL</c:v>
                  </c:pt>
                  <c:pt idx="2430">
                    <c:v>AUTOMATIC</c:v>
                  </c:pt>
                  <c:pt idx="2431">
                    <c:v>MANUAL</c:v>
                  </c:pt>
                  <c:pt idx="2432">
                    <c:v>AUTOMATIC</c:v>
                  </c:pt>
                  <c:pt idx="2433">
                    <c:v>MANUAL</c:v>
                  </c:pt>
                  <c:pt idx="2434">
                    <c:v>MANUAL</c:v>
                  </c:pt>
                  <c:pt idx="2435">
                    <c:v>MANUAL</c:v>
                  </c:pt>
                  <c:pt idx="2436">
                    <c:v>AUTOMATIC</c:v>
                  </c:pt>
                  <c:pt idx="2437">
                    <c:v>AUTOMATIC</c:v>
                  </c:pt>
                  <c:pt idx="2438">
                    <c:v>AUTOMATIC</c:v>
                  </c:pt>
                  <c:pt idx="2439">
                    <c:v>AUTOMATIC</c:v>
                  </c:pt>
                  <c:pt idx="2440">
                    <c:v>AUTOMATIC</c:v>
                  </c:pt>
                  <c:pt idx="2441">
                    <c:v>MANUAL</c:v>
                  </c:pt>
                  <c:pt idx="2442">
                    <c:v>MANUAL</c:v>
                  </c:pt>
                  <c:pt idx="2443">
                    <c:v>MANUAL</c:v>
                  </c:pt>
                  <c:pt idx="2444">
                    <c:v>MANUAL</c:v>
                  </c:pt>
                  <c:pt idx="2445">
                    <c:v>AUTOMATIC</c:v>
                  </c:pt>
                  <c:pt idx="2446">
                    <c:v>MANUAL</c:v>
                  </c:pt>
                  <c:pt idx="2447">
                    <c:v>MANUAL</c:v>
                  </c:pt>
                  <c:pt idx="2448">
                    <c:v>MANUAL</c:v>
                  </c:pt>
                  <c:pt idx="2449">
                    <c:v>MANUAL</c:v>
                  </c:pt>
                  <c:pt idx="2450">
                    <c:v>AUTOMATIC</c:v>
                  </c:pt>
                  <c:pt idx="2451">
                    <c:v>MANUAL</c:v>
                  </c:pt>
                  <c:pt idx="2452">
                    <c:v>MANUAL</c:v>
                  </c:pt>
                  <c:pt idx="2453">
                    <c:v>AUTOMATIC</c:v>
                  </c:pt>
                  <c:pt idx="2454">
                    <c:v>MANUAL</c:v>
                  </c:pt>
                  <c:pt idx="2455">
                    <c:v>MANUAL</c:v>
                  </c:pt>
                  <c:pt idx="2456">
                    <c:v>MANUAL</c:v>
                  </c:pt>
                  <c:pt idx="2457">
                    <c:v>AUTOMATIC</c:v>
                  </c:pt>
                  <c:pt idx="2458">
                    <c:v>AUTOMATIC</c:v>
                  </c:pt>
                  <c:pt idx="2459">
                    <c:v>MANUAL</c:v>
                  </c:pt>
                  <c:pt idx="2460">
                    <c:v>MANUAL</c:v>
                  </c:pt>
                  <c:pt idx="2461">
                    <c:v>MANUAL</c:v>
                  </c:pt>
                  <c:pt idx="2462">
                    <c:v>MANUAL</c:v>
                  </c:pt>
                  <c:pt idx="2463">
                    <c:v>MANUAL</c:v>
                  </c:pt>
                  <c:pt idx="2464">
                    <c:v>MANUAL</c:v>
                  </c:pt>
                  <c:pt idx="2465">
                    <c:v>MANUAL</c:v>
                  </c:pt>
                  <c:pt idx="2466">
                    <c:v>MANUAL</c:v>
                  </c:pt>
                  <c:pt idx="2467">
                    <c:v>AUTOMATIC</c:v>
                  </c:pt>
                  <c:pt idx="2468">
                    <c:v>MANUAL</c:v>
                  </c:pt>
                  <c:pt idx="2469">
                    <c:v>MANUAL</c:v>
                  </c:pt>
                  <c:pt idx="2470">
                    <c:v>AUTOMATIC</c:v>
                  </c:pt>
                  <c:pt idx="2471">
                    <c:v>MANUAL</c:v>
                  </c:pt>
                  <c:pt idx="2472">
                    <c:v>MANUAL</c:v>
                  </c:pt>
                  <c:pt idx="2473">
                    <c:v>MANUAL</c:v>
                  </c:pt>
                  <c:pt idx="2474">
                    <c:v>AUTOMATIC</c:v>
                  </c:pt>
                  <c:pt idx="2475">
                    <c:v>AUTOMATIC</c:v>
                  </c:pt>
                  <c:pt idx="2476">
                    <c:v>AUTOMATIC</c:v>
                  </c:pt>
                  <c:pt idx="2477">
                    <c:v>AUTOMATIC</c:v>
                  </c:pt>
                  <c:pt idx="2478">
                    <c:v>AUTOMATIC</c:v>
                  </c:pt>
                  <c:pt idx="2479">
                    <c:v>AUTOMATIC</c:v>
                  </c:pt>
                  <c:pt idx="2480">
                    <c:v>AUTOMATIC</c:v>
                  </c:pt>
                  <c:pt idx="2481">
                    <c:v>AUTOMATIC</c:v>
                  </c:pt>
                  <c:pt idx="2482">
                    <c:v>AUTOMATIC</c:v>
                  </c:pt>
                  <c:pt idx="2483">
                    <c:v>AUTOMATIC</c:v>
                  </c:pt>
                  <c:pt idx="2484">
                    <c:v>AUTOMATIC</c:v>
                  </c:pt>
                  <c:pt idx="2485">
                    <c:v>AUTOMATIC</c:v>
                  </c:pt>
                  <c:pt idx="2486">
                    <c:v>AUTOMATIC</c:v>
                  </c:pt>
                  <c:pt idx="2487">
                    <c:v>AUTOMATIC</c:v>
                  </c:pt>
                  <c:pt idx="2488">
                    <c:v>AUTOMATIC</c:v>
                  </c:pt>
                  <c:pt idx="2489">
                    <c:v>AUTOMATIC</c:v>
                  </c:pt>
                  <c:pt idx="2490">
                    <c:v>AUTOMATIC</c:v>
                  </c:pt>
                  <c:pt idx="2491">
                    <c:v>AUTOMATIC</c:v>
                  </c:pt>
                  <c:pt idx="2492">
                    <c:v>AUTOMATIC</c:v>
                  </c:pt>
                  <c:pt idx="2493">
                    <c:v>AUTOMATIC</c:v>
                  </c:pt>
                  <c:pt idx="2494">
                    <c:v>AUTOMATIC</c:v>
                  </c:pt>
                  <c:pt idx="2495">
                    <c:v>AUTOMATIC</c:v>
                  </c:pt>
                  <c:pt idx="2496">
                    <c:v>AUTOMATIC</c:v>
                  </c:pt>
                  <c:pt idx="2497">
                    <c:v>AUTOMATIC</c:v>
                  </c:pt>
                  <c:pt idx="2498">
                    <c:v>AUTOMATIC</c:v>
                  </c:pt>
                  <c:pt idx="2499">
                    <c:v>AUTOMATIC</c:v>
                  </c:pt>
                  <c:pt idx="2500">
                    <c:v>AUTOMATIC</c:v>
                  </c:pt>
                  <c:pt idx="2501">
                    <c:v>AUTOMATIC</c:v>
                  </c:pt>
                  <c:pt idx="2502">
                    <c:v>AUTOMATIC</c:v>
                  </c:pt>
                  <c:pt idx="2503">
                    <c:v>AUTOMATIC</c:v>
                  </c:pt>
                  <c:pt idx="2504">
                    <c:v>AUTOMATIC</c:v>
                  </c:pt>
                  <c:pt idx="2505">
                    <c:v>AUTOMATIC</c:v>
                  </c:pt>
                  <c:pt idx="2506">
                    <c:v>AUTOMATIC</c:v>
                  </c:pt>
                  <c:pt idx="2507">
                    <c:v>AUTOMATIC</c:v>
                  </c:pt>
                  <c:pt idx="2508">
                    <c:v>AUTOMATIC</c:v>
                  </c:pt>
                  <c:pt idx="2509">
                    <c:v>AUTOMATIC</c:v>
                  </c:pt>
                  <c:pt idx="2510">
                    <c:v>AUTOMATIC</c:v>
                  </c:pt>
                  <c:pt idx="2511">
                    <c:v>AUTOMATIC</c:v>
                  </c:pt>
                  <c:pt idx="2512">
                    <c:v>AUTOMATIC</c:v>
                  </c:pt>
                  <c:pt idx="2513">
                    <c:v>AUTOMATIC</c:v>
                  </c:pt>
                  <c:pt idx="2514">
                    <c:v>AUTOMATIC</c:v>
                  </c:pt>
                  <c:pt idx="2515">
                    <c:v>AUTOMATIC</c:v>
                  </c:pt>
                  <c:pt idx="2516">
                    <c:v>AUTOMATIC</c:v>
                  </c:pt>
                  <c:pt idx="2517">
                    <c:v>AUTOMATIC</c:v>
                  </c:pt>
                  <c:pt idx="2518">
                    <c:v>AUTOMATIC</c:v>
                  </c:pt>
                  <c:pt idx="2519">
                    <c:v>AUTOMATIC</c:v>
                  </c:pt>
                  <c:pt idx="2520">
                    <c:v>AUTOMATIC</c:v>
                  </c:pt>
                  <c:pt idx="2521">
                    <c:v>AUTOMATIC</c:v>
                  </c:pt>
                  <c:pt idx="2522">
                    <c:v>AUTOMATIC</c:v>
                  </c:pt>
                  <c:pt idx="2523">
                    <c:v>MANUAL</c:v>
                  </c:pt>
                  <c:pt idx="2524">
                    <c:v>MANUAL</c:v>
                  </c:pt>
                  <c:pt idx="2525">
                    <c:v>MANUAL</c:v>
                  </c:pt>
                  <c:pt idx="2526">
                    <c:v>MANUAL</c:v>
                  </c:pt>
                  <c:pt idx="2527">
                    <c:v>MANUAL</c:v>
                  </c:pt>
                  <c:pt idx="2528">
                    <c:v>MANUAL</c:v>
                  </c:pt>
                  <c:pt idx="2529">
                    <c:v>MANUAL</c:v>
                  </c:pt>
                  <c:pt idx="2530">
                    <c:v>MANUAL</c:v>
                  </c:pt>
                  <c:pt idx="2531">
                    <c:v>MANUAL</c:v>
                  </c:pt>
                  <c:pt idx="2532">
                    <c:v>MANUAL</c:v>
                  </c:pt>
                  <c:pt idx="2533">
                    <c:v>MANUAL</c:v>
                  </c:pt>
                  <c:pt idx="2534">
                    <c:v>MANUAL</c:v>
                  </c:pt>
                  <c:pt idx="2535">
                    <c:v>MANUAL</c:v>
                  </c:pt>
                  <c:pt idx="2536">
                    <c:v>MANUAL</c:v>
                  </c:pt>
                  <c:pt idx="2537">
                    <c:v>MANUAL</c:v>
                  </c:pt>
                  <c:pt idx="2538">
                    <c:v>AUTOMATIC</c:v>
                  </c:pt>
                  <c:pt idx="2539">
                    <c:v>AUTOMATIC</c:v>
                  </c:pt>
                  <c:pt idx="2540">
                    <c:v>AUTOMATIC</c:v>
                  </c:pt>
                  <c:pt idx="2541">
                    <c:v>MANUAL</c:v>
                  </c:pt>
                  <c:pt idx="2542">
                    <c:v>AUTOMATIC</c:v>
                  </c:pt>
                  <c:pt idx="2543">
                    <c:v>MANUAL</c:v>
                  </c:pt>
                  <c:pt idx="2544">
                    <c:v>MANUAL</c:v>
                  </c:pt>
                  <c:pt idx="2545">
                    <c:v>MANUAL</c:v>
                  </c:pt>
                  <c:pt idx="2546">
                    <c:v>AUTOMATIC</c:v>
                  </c:pt>
                  <c:pt idx="2547">
                    <c:v>AUTOMATIC</c:v>
                  </c:pt>
                  <c:pt idx="2548">
                    <c:v>MANUAL</c:v>
                  </c:pt>
                  <c:pt idx="2549">
                    <c:v>AUTOMATIC</c:v>
                  </c:pt>
                  <c:pt idx="2550">
                    <c:v>MANUAL</c:v>
                  </c:pt>
                  <c:pt idx="2551">
                    <c:v>AUTOMATIC</c:v>
                  </c:pt>
                  <c:pt idx="2552">
                    <c:v>AUTOMATIC</c:v>
                  </c:pt>
                  <c:pt idx="2553">
                    <c:v>AUTOMATIC</c:v>
                  </c:pt>
                  <c:pt idx="2554">
                    <c:v>AUTOMATIC</c:v>
                  </c:pt>
                  <c:pt idx="2555">
                    <c:v>AUTOMATIC</c:v>
                  </c:pt>
                  <c:pt idx="2556">
                    <c:v>AUTOMATIC</c:v>
                  </c:pt>
                  <c:pt idx="2557">
                    <c:v>MANUAL</c:v>
                  </c:pt>
                  <c:pt idx="2558">
                    <c:v>MANUAL</c:v>
                  </c:pt>
                  <c:pt idx="2559">
                    <c:v>MANUAL</c:v>
                  </c:pt>
                  <c:pt idx="2560">
                    <c:v>AUTOMATIC</c:v>
                  </c:pt>
                  <c:pt idx="2561">
                    <c:v>AUTOMATIC</c:v>
                  </c:pt>
                  <c:pt idx="2562">
                    <c:v>MANUAL</c:v>
                  </c:pt>
                  <c:pt idx="2563">
                    <c:v>AUTOMATIC</c:v>
                  </c:pt>
                  <c:pt idx="2564">
                    <c:v>AUTOMATIC</c:v>
                  </c:pt>
                  <c:pt idx="2565">
                    <c:v>AUTOMATIC</c:v>
                  </c:pt>
                  <c:pt idx="2566">
                    <c:v>AUTOMATIC</c:v>
                  </c:pt>
                  <c:pt idx="2567">
                    <c:v>AUTOMATIC</c:v>
                  </c:pt>
                  <c:pt idx="2568">
                    <c:v>MANUAL</c:v>
                  </c:pt>
                  <c:pt idx="2569">
                    <c:v>AUTOMATIC</c:v>
                  </c:pt>
                  <c:pt idx="2570">
                    <c:v>AUTOMATIC</c:v>
                  </c:pt>
                  <c:pt idx="2571">
                    <c:v>AUTOMATIC</c:v>
                  </c:pt>
                  <c:pt idx="2572">
                    <c:v>AUTOMATIC</c:v>
                  </c:pt>
                  <c:pt idx="2573">
                    <c:v>AUTOMATIC</c:v>
                  </c:pt>
                  <c:pt idx="2574">
                    <c:v>MANUAL</c:v>
                  </c:pt>
                  <c:pt idx="2575">
                    <c:v>AUTOMATIC</c:v>
                  </c:pt>
                  <c:pt idx="2576">
                    <c:v>AUTOMATIC</c:v>
                  </c:pt>
                  <c:pt idx="2577">
                    <c:v>AUTOMATIC</c:v>
                  </c:pt>
                  <c:pt idx="2578">
                    <c:v>AUTOMATIC</c:v>
                  </c:pt>
                  <c:pt idx="2579">
                    <c:v>AUTOMATIC</c:v>
                  </c:pt>
                  <c:pt idx="2580">
                    <c:v>AUTOMATIC</c:v>
                  </c:pt>
                  <c:pt idx="2581">
                    <c:v>MANUAL</c:v>
                  </c:pt>
                  <c:pt idx="2582">
                    <c:v>MANUAL</c:v>
                  </c:pt>
                  <c:pt idx="2583">
                    <c:v>AUTOMATIC</c:v>
                  </c:pt>
                  <c:pt idx="2584">
                    <c:v>AUTOMATIC</c:v>
                  </c:pt>
                  <c:pt idx="2585">
                    <c:v>AUTOMATIC</c:v>
                  </c:pt>
                  <c:pt idx="2586">
                    <c:v>AUTOMATIC</c:v>
                  </c:pt>
                  <c:pt idx="2587">
                    <c:v>AUTOMATIC</c:v>
                  </c:pt>
                  <c:pt idx="2588">
                    <c:v>AUTOMATIC</c:v>
                  </c:pt>
                  <c:pt idx="2589">
                    <c:v>AUTOMATIC</c:v>
                  </c:pt>
                  <c:pt idx="2590">
                    <c:v>AUTOMATIC</c:v>
                  </c:pt>
                  <c:pt idx="2591">
                    <c:v>AUTOMATIC</c:v>
                  </c:pt>
                  <c:pt idx="2592">
                    <c:v>MANUAL</c:v>
                  </c:pt>
                  <c:pt idx="2593">
                    <c:v>AUTOMATIC</c:v>
                  </c:pt>
                  <c:pt idx="2594">
                    <c:v>MANUAL</c:v>
                  </c:pt>
                  <c:pt idx="2595">
                    <c:v>AUTOMATIC</c:v>
                  </c:pt>
                  <c:pt idx="2596">
                    <c:v>AUTOMATIC</c:v>
                  </c:pt>
                  <c:pt idx="2597">
                    <c:v>AUTOMATIC</c:v>
                  </c:pt>
                  <c:pt idx="2598">
                    <c:v>AUTOMATIC</c:v>
                  </c:pt>
                  <c:pt idx="2599">
                    <c:v>AUTOMATIC</c:v>
                  </c:pt>
                  <c:pt idx="2600">
                    <c:v>AUTOMATIC</c:v>
                  </c:pt>
                  <c:pt idx="2601">
                    <c:v>MANUAL</c:v>
                  </c:pt>
                  <c:pt idx="2602">
                    <c:v>AUTOMATIC</c:v>
                  </c:pt>
                  <c:pt idx="2603">
                    <c:v>AUTOMATIC</c:v>
                  </c:pt>
                  <c:pt idx="2604">
                    <c:v>AUTOMATIC</c:v>
                  </c:pt>
                  <c:pt idx="2605">
                    <c:v>MANUAL</c:v>
                  </c:pt>
                  <c:pt idx="2606">
                    <c:v>MANUAL</c:v>
                  </c:pt>
                  <c:pt idx="2607">
                    <c:v>MANUAL</c:v>
                  </c:pt>
                  <c:pt idx="2608">
                    <c:v>MANUAL</c:v>
                  </c:pt>
                  <c:pt idx="2609">
                    <c:v>MANUAL</c:v>
                  </c:pt>
                  <c:pt idx="2610">
                    <c:v>MANUAL</c:v>
                  </c:pt>
                  <c:pt idx="2611">
                    <c:v>MANUAL</c:v>
                  </c:pt>
                  <c:pt idx="2612">
                    <c:v>MANUAL</c:v>
                  </c:pt>
                  <c:pt idx="2613">
                    <c:v>MANUAL</c:v>
                  </c:pt>
                  <c:pt idx="2614">
                    <c:v>MANUAL</c:v>
                  </c:pt>
                  <c:pt idx="2615">
                    <c:v>MANUAL</c:v>
                  </c:pt>
                  <c:pt idx="2616">
                    <c:v>MANUAL</c:v>
                  </c:pt>
                  <c:pt idx="2617">
                    <c:v>MANUAL</c:v>
                  </c:pt>
                  <c:pt idx="2618">
                    <c:v>MANUAL</c:v>
                  </c:pt>
                  <c:pt idx="2619">
                    <c:v>MANUAL</c:v>
                  </c:pt>
                  <c:pt idx="2620">
                    <c:v>MANUAL</c:v>
                  </c:pt>
                  <c:pt idx="2621">
                    <c:v>MANUAL</c:v>
                  </c:pt>
                  <c:pt idx="2622">
                    <c:v>MANUAL</c:v>
                  </c:pt>
                  <c:pt idx="2623">
                    <c:v>MANUAL</c:v>
                  </c:pt>
                  <c:pt idx="2624">
                    <c:v>MANUAL</c:v>
                  </c:pt>
                  <c:pt idx="2625">
                    <c:v>MANUAL</c:v>
                  </c:pt>
                  <c:pt idx="2626">
                    <c:v>MANUAL</c:v>
                  </c:pt>
                  <c:pt idx="2627">
                    <c:v>MANUAL</c:v>
                  </c:pt>
                  <c:pt idx="2628">
                    <c:v>MANUAL</c:v>
                  </c:pt>
                  <c:pt idx="2629">
                    <c:v>MANUAL</c:v>
                  </c:pt>
                  <c:pt idx="2630">
                    <c:v>MANUAL</c:v>
                  </c:pt>
                  <c:pt idx="2631">
                    <c:v>MANUAL</c:v>
                  </c:pt>
                  <c:pt idx="2632">
                    <c:v>MANUAL</c:v>
                  </c:pt>
                  <c:pt idx="2633">
                    <c:v>MANUAL</c:v>
                  </c:pt>
                  <c:pt idx="2634">
                    <c:v>MANUAL</c:v>
                  </c:pt>
                  <c:pt idx="2635">
                    <c:v>MANUAL</c:v>
                  </c:pt>
                  <c:pt idx="2636">
                    <c:v>MANUAL</c:v>
                  </c:pt>
                  <c:pt idx="2637">
                    <c:v>MANUAL</c:v>
                  </c:pt>
                  <c:pt idx="2638">
                    <c:v>MANUAL</c:v>
                  </c:pt>
                  <c:pt idx="2639">
                    <c:v>MANUAL</c:v>
                  </c:pt>
                  <c:pt idx="2640">
                    <c:v>MANUAL</c:v>
                  </c:pt>
                  <c:pt idx="2641">
                    <c:v>MANUAL</c:v>
                  </c:pt>
                  <c:pt idx="2642">
                    <c:v>MANUAL</c:v>
                  </c:pt>
                  <c:pt idx="2643">
                    <c:v>MANUAL</c:v>
                  </c:pt>
                  <c:pt idx="2644">
                    <c:v>MANUAL</c:v>
                  </c:pt>
                  <c:pt idx="2645">
                    <c:v>MANUAL</c:v>
                  </c:pt>
                  <c:pt idx="2646">
                    <c:v>MANUAL</c:v>
                  </c:pt>
                  <c:pt idx="2647">
                    <c:v>MANUAL</c:v>
                  </c:pt>
                  <c:pt idx="2648">
                    <c:v>MANUAL</c:v>
                  </c:pt>
                  <c:pt idx="2649">
                    <c:v>MANUAL</c:v>
                  </c:pt>
                  <c:pt idx="2650">
                    <c:v>MANUAL</c:v>
                  </c:pt>
                  <c:pt idx="2651">
                    <c:v>MANUAL</c:v>
                  </c:pt>
                  <c:pt idx="2652">
                    <c:v>MANUAL</c:v>
                  </c:pt>
                  <c:pt idx="2653">
                    <c:v>MANUAL</c:v>
                  </c:pt>
                  <c:pt idx="2654">
                    <c:v>MANUAL</c:v>
                  </c:pt>
                  <c:pt idx="2655">
                    <c:v>MANUAL</c:v>
                  </c:pt>
                  <c:pt idx="2656">
                    <c:v>MANUAL</c:v>
                  </c:pt>
                  <c:pt idx="2657">
                    <c:v>MANUAL</c:v>
                  </c:pt>
                  <c:pt idx="2658">
                    <c:v>MANUAL</c:v>
                  </c:pt>
                  <c:pt idx="2659">
                    <c:v>MANUAL</c:v>
                  </c:pt>
                  <c:pt idx="2660">
                    <c:v>AUTOMATIC</c:v>
                  </c:pt>
                  <c:pt idx="2661">
                    <c:v>AUTOMATIC</c:v>
                  </c:pt>
                  <c:pt idx="2662">
                    <c:v>MANUAL</c:v>
                  </c:pt>
                  <c:pt idx="2663">
                    <c:v>MANUAL</c:v>
                  </c:pt>
                  <c:pt idx="2664">
                    <c:v>MANUAL</c:v>
                  </c:pt>
                  <c:pt idx="2665">
                    <c:v>MANUAL</c:v>
                  </c:pt>
                  <c:pt idx="2666">
                    <c:v>MANUAL</c:v>
                  </c:pt>
                  <c:pt idx="2667">
                    <c:v>MANUAL</c:v>
                  </c:pt>
                  <c:pt idx="2668">
                    <c:v>MANUAL</c:v>
                  </c:pt>
                  <c:pt idx="2669">
                    <c:v>MANUAL</c:v>
                  </c:pt>
                  <c:pt idx="2670">
                    <c:v>AUTOMATIC</c:v>
                  </c:pt>
                  <c:pt idx="2671">
                    <c:v>AUTOMATIC</c:v>
                  </c:pt>
                  <c:pt idx="2672">
                    <c:v>AUTOMATIC</c:v>
                  </c:pt>
                  <c:pt idx="2673">
                    <c:v>AUTOMATIC</c:v>
                  </c:pt>
                  <c:pt idx="2674">
                    <c:v>AUTOMATIC</c:v>
                  </c:pt>
                  <c:pt idx="2675">
                    <c:v>AUTOMATIC</c:v>
                  </c:pt>
                  <c:pt idx="2676">
                    <c:v>AUTOMATIC</c:v>
                  </c:pt>
                  <c:pt idx="2677">
                    <c:v>AUTOMATIC</c:v>
                  </c:pt>
                  <c:pt idx="2678">
                    <c:v>AUTOMATIC</c:v>
                  </c:pt>
                  <c:pt idx="2679">
                    <c:v>AUTOMATIC</c:v>
                  </c:pt>
                  <c:pt idx="2680">
                    <c:v>AUTOMATIC</c:v>
                  </c:pt>
                  <c:pt idx="2681">
                    <c:v>AUTOMATIC</c:v>
                  </c:pt>
                  <c:pt idx="2682">
                    <c:v>AUTOMATED_MANUAL</c:v>
                  </c:pt>
                  <c:pt idx="2683">
                    <c:v>AUTOMATED_MANUAL</c:v>
                  </c:pt>
                  <c:pt idx="2684">
                    <c:v>AUTOMATED_MANUAL</c:v>
                  </c:pt>
                  <c:pt idx="2685">
                    <c:v>AUTOMATED_MANUAL</c:v>
                  </c:pt>
                  <c:pt idx="2686">
                    <c:v>AUTOMATED_MANUAL</c:v>
                  </c:pt>
                  <c:pt idx="2687">
                    <c:v>AUTOMATED_MANUAL</c:v>
                  </c:pt>
                  <c:pt idx="2688">
                    <c:v>AUTOMATIC</c:v>
                  </c:pt>
                  <c:pt idx="2689">
                    <c:v>AUTOMATIC</c:v>
                  </c:pt>
                  <c:pt idx="2690">
                    <c:v>AUTOMATIC</c:v>
                  </c:pt>
                  <c:pt idx="2691">
                    <c:v>AUTOMATIC</c:v>
                  </c:pt>
                  <c:pt idx="2692">
                    <c:v>AUTOMATIC</c:v>
                  </c:pt>
                  <c:pt idx="2693">
                    <c:v>AUTOMATIC</c:v>
                  </c:pt>
                  <c:pt idx="2694">
                    <c:v>AUTOMATIC</c:v>
                  </c:pt>
                  <c:pt idx="2695">
                    <c:v>MANUAL</c:v>
                  </c:pt>
                  <c:pt idx="2696">
                    <c:v>AUTOMATIC</c:v>
                  </c:pt>
                  <c:pt idx="2697">
                    <c:v>AUTOMATIC</c:v>
                  </c:pt>
                  <c:pt idx="2698">
                    <c:v>AUTOMATIC</c:v>
                  </c:pt>
                  <c:pt idx="2699">
                    <c:v>MANUAL</c:v>
                  </c:pt>
                  <c:pt idx="2700">
                    <c:v>AUTOMATIC</c:v>
                  </c:pt>
                  <c:pt idx="2701">
                    <c:v>AUTOMATIC</c:v>
                  </c:pt>
                  <c:pt idx="2702">
                    <c:v>AUTOMATIC</c:v>
                  </c:pt>
                  <c:pt idx="2703">
                    <c:v>AUTOMATIC</c:v>
                  </c:pt>
                  <c:pt idx="2704">
                    <c:v>AUTOMATIC</c:v>
                  </c:pt>
                  <c:pt idx="2705">
                    <c:v>AUTOMATIC</c:v>
                  </c:pt>
                  <c:pt idx="2706">
                    <c:v>AUTOMATIC</c:v>
                  </c:pt>
                  <c:pt idx="2707">
                    <c:v>AUTOMATIC</c:v>
                  </c:pt>
                  <c:pt idx="2708">
                    <c:v>AUTOMATIC</c:v>
                  </c:pt>
                  <c:pt idx="2709">
                    <c:v>AUTOMATIC</c:v>
                  </c:pt>
                  <c:pt idx="2710">
                    <c:v>AUTOMATIC</c:v>
                  </c:pt>
                  <c:pt idx="2711">
                    <c:v>AUTOMATIC</c:v>
                  </c:pt>
                  <c:pt idx="2712">
                    <c:v>AUTOMATIC</c:v>
                  </c:pt>
                  <c:pt idx="2713">
                    <c:v>AUTOMATIC</c:v>
                  </c:pt>
                  <c:pt idx="2714">
                    <c:v>AUTOMATIC</c:v>
                  </c:pt>
                  <c:pt idx="2715">
                    <c:v>AUTOMATIC</c:v>
                  </c:pt>
                  <c:pt idx="2716">
                    <c:v>AUTOMATIC</c:v>
                  </c:pt>
                  <c:pt idx="2717">
                    <c:v>AUTOMATIC</c:v>
                  </c:pt>
                  <c:pt idx="2718">
                    <c:v>AUTOMATIC</c:v>
                  </c:pt>
                  <c:pt idx="2719">
                    <c:v>AUTOMATIC</c:v>
                  </c:pt>
                  <c:pt idx="2720">
                    <c:v>AUTOMATIC</c:v>
                  </c:pt>
                  <c:pt idx="2721">
                    <c:v>AUTOMATIC</c:v>
                  </c:pt>
                  <c:pt idx="2722">
                    <c:v>AUTOMATIC</c:v>
                  </c:pt>
                  <c:pt idx="2723">
                    <c:v>AUTOMATIC</c:v>
                  </c:pt>
                  <c:pt idx="2724">
                    <c:v>AUTOMATIC</c:v>
                  </c:pt>
                  <c:pt idx="2725">
                    <c:v>AUTOMATIC</c:v>
                  </c:pt>
                  <c:pt idx="2726">
                    <c:v>AUTOMATIC</c:v>
                  </c:pt>
                  <c:pt idx="2727">
                    <c:v>AUTOMATIC</c:v>
                  </c:pt>
                  <c:pt idx="2728">
                    <c:v>AUTOMATIC</c:v>
                  </c:pt>
                  <c:pt idx="2729">
                    <c:v>AUTOMATIC</c:v>
                  </c:pt>
                  <c:pt idx="2730">
                    <c:v>MANUAL</c:v>
                  </c:pt>
                  <c:pt idx="2731">
                    <c:v>MANUAL</c:v>
                  </c:pt>
                  <c:pt idx="2732">
                    <c:v>MANUAL</c:v>
                  </c:pt>
                  <c:pt idx="2733">
                    <c:v>MANUAL</c:v>
                  </c:pt>
                  <c:pt idx="2734">
                    <c:v>MANUAL</c:v>
                  </c:pt>
                  <c:pt idx="2735">
                    <c:v>MANUAL</c:v>
                  </c:pt>
                  <c:pt idx="2736">
                    <c:v>MANUAL</c:v>
                  </c:pt>
                  <c:pt idx="2737">
                    <c:v>MANUAL</c:v>
                  </c:pt>
                  <c:pt idx="2738">
                    <c:v>MANUAL</c:v>
                  </c:pt>
                  <c:pt idx="2739">
                    <c:v>MANUAL</c:v>
                  </c:pt>
                  <c:pt idx="2740">
                    <c:v>MANUAL</c:v>
                  </c:pt>
                  <c:pt idx="2741">
                    <c:v>MANUAL</c:v>
                  </c:pt>
                  <c:pt idx="2742">
                    <c:v>MANUAL</c:v>
                  </c:pt>
                  <c:pt idx="2743">
                    <c:v>MANUAL</c:v>
                  </c:pt>
                  <c:pt idx="2744">
                    <c:v>MANUAL</c:v>
                  </c:pt>
                  <c:pt idx="2745">
                    <c:v>MANUAL</c:v>
                  </c:pt>
                  <c:pt idx="2746">
                    <c:v>MANUAL</c:v>
                  </c:pt>
                  <c:pt idx="2747">
                    <c:v>MANUAL</c:v>
                  </c:pt>
                  <c:pt idx="2748">
                    <c:v>MANUAL</c:v>
                  </c:pt>
                  <c:pt idx="2749">
                    <c:v>MANUAL</c:v>
                  </c:pt>
                  <c:pt idx="2750">
                    <c:v>MANUAL</c:v>
                  </c:pt>
                  <c:pt idx="2751">
                    <c:v>MANUAL</c:v>
                  </c:pt>
                  <c:pt idx="2752">
                    <c:v>AUTOMATIC</c:v>
                  </c:pt>
                  <c:pt idx="2753">
                    <c:v>AUTOMATIC</c:v>
                  </c:pt>
                  <c:pt idx="2754">
                    <c:v>MANUAL</c:v>
                  </c:pt>
                  <c:pt idx="2755">
                    <c:v>MANUAL</c:v>
                  </c:pt>
                  <c:pt idx="2756">
                    <c:v>AUTOMATIC</c:v>
                  </c:pt>
                  <c:pt idx="2757">
                    <c:v>AUTOMATIC</c:v>
                  </c:pt>
                  <c:pt idx="2758">
                    <c:v>AUTOMATIC</c:v>
                  </c:pt>
                  <c:pt idx="2759">
                    <c:v>AUTOMATIC</c:v>
                  </c:pt>
                  <c:pt idx="2760">
                    <c:v>MANUAL</c:v>
                  </c:pt>
                  <c:pt idx="2761">
                    <c:v>AUTOMATIC</c:v>
                  </c:pt>
                  <c:pt idx="2762">
                    <c:v>MANUAL</c:v>
                  </c:pt>
                  <c:pt idx="2763">
                    <c:v>AUTOMATIC</c:v>
                  </c:pt>
                  <c:pt idx="2764">
                    <c:v>AUTOMATIC</c:v>
                  </c:pt>
                  <c:pt idx="2765">
                    <c:v>AUTOMATIC</c:v>
                  </c:pt>
                  <c:pt idx="2766">
                    <c:v>AUTOMATIC</c:v>
                  </c:pt>
                  <c:pt idx="2767">
                    <c:v>AUTOMATIC</c:v>
                  </c:pt>
                  <c:pt idx="2768">
                    <c:v>AUTOMATIC</c:v>
                  </c:pt>
                  <c:pt idx="2769">
                    <c:v>AUTOMATIC</c:v>
                  </c:pt>
                  <c:pt idx="2770">
                    <c:v>AUTOMATIC</c:v>
                  </c:pt>
                  <c:pt idx="2771">
                    <c:v>AUTOMATIC</c:v>
                  </c:pt>
                  <c:pt idx="2772">
                    <c:v>AUTOMATIC</c:v>
                  </c:pt>
                  <c:pt idx="2773">
                    <c:v>AUTOMATIC</c:v>
                  </c:pt>
                  <c:pt idx="2774">
                    <c:v>AUTOMATIC</c:v>
                  </c:pt>
                  <c:pt idx="2775">
                    <c:v>AUTOMATIC</c:v>
                  </c:pt>
                  <c:pt idx="2776">
                    <c:v>AUTOMATIC</c:v>
                  </c:pt>
                  <c:pt idx="2777">
                    <c:v>MANUAL</c:v>
                  </c:pt>
                  <c:pt idx="2778">
                    <c:v>AUTOMATIC</c:v>
                  </c:pt>
                  <c:pt idx="2779">
                    <c:v>AUTOMATIC</c:v>
                  </c:pt>
                  <c:pt idx="2780">
                    <c:v>AUTOMATIC</c:v>
                  </c:pt>
                  <c:pt idx="2781">
                    <c:v>AUTOMATIC</c:v>
                  </c:pt>
                  <c:pt idx="2782">
                    <c:v>AUTOMATIC</c:v>
                  </c:pt>
                  <c:pt idx="2783">
                    <c:v>MANUAL</c:v>
                  </c:pt>
                  <c:pt idx="2784">
                    <c:v>AUTOMATIC</c:v>
                  </c:pt>
                  <c:pt idx="2785">
                    <c:v>AUTOMATIC</c:v>
                  </c:pt>
                  <c:pt idx="2786">
                    <c:v>AUTOMATIC</c:v>
                  </c:pt>
                  <c:pt idx="2787">
                    <c:v>AUTOMATIC</c:v>
                  </c:pt>
                  <c:pt idx="2788">
                    <c:v>AUTOMATIC</c:v>
                  </c:pt>
                  <c:pt idx="2789">
                    <c:v>AUTOMATIC</c:v>
                  </c:pt>
                  <c:pt idx="2790">
                    <c:v>AUTOMATIC</c:v>
                  </c:pt>
                  <c:pt idx="2791">
                    <c:v>AUTOMATIC</c:v>
                  </c:pt>
                  <c:pt idx="2792">
                    <c:v>AUTOMATIC</c:v>
                  </c:pt>
                  <c:pt idx="2793">
                    <c:v>AUTOMATIC</c:v>
                  </c:pt>
                  <c:pt idx="2794">
                    <c:v>MANUAL</c:v>
                  </c:pt>
                  <c:pt idx="2795">
                    <c:v>AUTOMATIC</c:v>
                  </c:pt>
                  <c:pt idx="2796">
                    <c:v>AUTOMATIC</c:v>
                  </c:pt>
                  <c:pt idx="2797">
                    <c:v>AUTOMATIC</c:v>
                  </c:pt>
                  <c:pt idx="2798">
                    <c:v>AUTOMATIC</c:v>
                  </c:pt>
                  <c:pt idx="2799">
                    <c:v>AUTOMATIC</c:v>
                  </c:pt>
                  <c:pt idx="2800">
                    <c:v>AUTOMATIC</c:v>
                  </c:pt>
                  <c:pt idx="2801">
                    <c:v>AUTOMATIC</c:v>
                  </c:pt>
                  <c:pt idx="2802">
                    <c:v>AUTOMATIC</c:v>
                  </c:pt>
                  <c:pt idx="2803">
                    <c:v>MANUAL</c:v>
                  </c:pt>
                  <c:pt idx="2804">
                    <c:v>AUTOMATIC</c:v>
                  </c:pt>
                  <c:pt idx="2805">
                    <c:v>AUTOMATIC</c:v>
                  </c:pt>
                  <c:pt idx="2806">
                    <c:v>MANUAL</c:v>
                  </c:pt>
                  <c:pt idx="2807">
                    <c:v>MANUAL</c:v>
                  </c:pt>
                  <c:pt idx="2808">
                    <c:v>MANUAL</c:v>
                  </c:pt>
                  <c:pt idx="2809">
                    <c:v>MANUAL</c:v>
                  </c:pt>
                  <c:pt idx="2810">
                    <c:v>MANUAL</c:v>
                  </c:pt>
                  <c:pt idx="2811">
                    <c:v>MANUAL</c:v>
                  </c:pt>
                  <c:pt idx="2812">
                    <c:v>MANUAL</c:v>
                  </c:pt>
                  <c:pt idx="2813">
                    <c:v>MANUAL</c:v>
                  </c:pt>
                  <c:pt idx="2814">
                    <c:v>MANUAL</c:v>
                  </c:pt>
                  <c:pt idx="2815">
                    <c:v>MANUAL</c:v>
                  </c:pt>
                  <c:pt idx="2816">
                    <c:v>MANUAL</c:v>
                  </c:pt>
                  <c:pt idx="2817">
                    <c:v>MANUAL</c:v>
                  </c:pt>
                  <c:pt idx="2818">
                    <c:v>MANUAL</c:v>
                  </c:pt>
                  <c:pt idx="2819">
                    <c:v>MANUAL</c:v>
                  </c:pt>
                  <c:pt idx="2820">
                    <c:v>MANUAL</c:v>
                  </c:pt>
                  <c:pt idx="2821">
                    <c:v>MANUAL</c:v>
                  </c:pt>
                  <c:pt idx="2822">
                    <c:v>MANUAL</c:v>
                  </c:pt>
                  <c:pt idx="2823">
                    <c:v>MANUAL</c:v>
                  </c:pt>
                  <c:pt idx="2824">
                    <c:v>MANUAL</c:v>
                  </c:pt>
                  <c:pt idx="2825">
                    <c:v>MANUAL</c:v>
                  </c:pt>
                  <c:pt idx="2826">
                    <c:v>MANUAL</c:v>
                  </c:pt>
                  <c:pt idx="2827">
                    <c:v>MANUAL</c:v>
                  </c:pt>
                  <c:pt idx="2828">
                    <c:v>MANUAL</c:v>
                  </c:pt>
                  <c:pt idx="2829">
                    <c:v>MANUAL</c:v>
                  </c:pt>
                  <c:pt idx="2830">
                    <c:v>MANUAL</c:v>
                  </c:pt>
                  <c:pt idx="2831">
                    <c:v>MANUAL</c:v>
                  </c:pt>
                  <c:pt idx="2832">
                    <c:v>MANUAL</c:v>
                  </c:pt>
                  <c:pt idx="2833">
                    <c:v>MANUAL</c:v>
                  </c:pt>
                  <c:pt idx="2834">
                    <c:v>MANUAL</c:v>
                  </c:pt>
                  <c:pt idx="2835">
                    <c:v>AUTOMATIC</c:v>
                  </c:pt>
                  <c:pt idx="2836">
                    <c:v>AUTOMATIC</c:v>
                  </c:pt>
                  <c:pt idx="2837">
                    <c:v>AUTOMATIC</c:v>
                  </c:pt>
                  <c:pt idx="2838">
                    <c:v>AUTOMATIC</c:v>
                  </c:pt>
                  <c:pt idx="2839">
                    <c:v>AUTOMATIC</c:v>
                  </c:pt>
                  <c:pt idx="2840">
                    <c:v>AUTOMATIC</c:v>
                  </c:pt>
                  <c:pt idx="2841">
                    <c:v>AUTOMATIC</c:v>
                  </c:pt>
                  <c:pt idx="2842">
                    <c:v>AUTOMATIC</c:v>
                  </c:pt>
                  <c:pt idx="2843">
                    <c:v>AUTOMATIC</c:v>
                  </c:pt>
                  <c:pt idx="2844">
                    <c:v>AUTOMATIC</c:v>
                  </c:pt>
                  <c:pt idx="2845">
                    <c:v>AUTOMATIC</c:v>
                  </c:pt>
                  <c:pt idx="2846">
                    <c:v>AUTOMATIC</c:v>
                  </c:pt>
                  <c:pt idx="2847">
                    <c:v>AUTOMATIC</c:v>
                  </c:pt>
                  <c:pt idx="2848">
                    <c:v>AUTOMATIC</c:v>
                  </c:pt>
                  <c:pt idx="2849">
                    <c:v>AUTOMATIC</c:v>
                  </c:pt>
                  <c:pt idx="2850">
                    <c:v>AUTOMATIC</c:v>
                  </c:pt>
                  <c:pt idx="2851">
                    <c:v>AUTOMATIC</c:v>
                  </c:pt>
                  <c:pt idx="2852">
                    <c:v>AUTOMATIC</c:v>
                  </c:pt>
                  <c:pt idx="2853">
                    <c:v>AUTOMATIC</c:v>
                  </c:pt>
                  <c:pt idx="2854">
                    <c:v>AUTOMATIC</c:v>
                  </c:pt>
                  <c:pt idx="2855">
                    <c:v>AUTOMATIC</c:v>
                  </c:pt>
                  <c:pt idx="2856">
                    <c:v>AUTOMATIC</c:v>
                  </c:pt>
                  <c:pt idx="2857">
                    <c:v>AUTOMATIC</c:v>
                  </c:pt>
                  <c:pt idx="2858">
                    <c:v>AUTOMATIC</c:v>
                  </c:pt>
                  <c:pt idx="2859">
                    <c:v>AUTOMATIC</c:v>
                  </c:pt>
                  <c:pt idx="2860">
                    <c:v>AUTOMATIC</c:v>
                  </c:pt>
                  <c:pt idx="2861">
                    <c:v>AUTOMATIC</c:v>
                  </c:pt>
                  <c:pt idx="2862">
                    <c:v>AUTOMATIC</c:v>
                  </c:pt>
                  <c:pt idx="2863">
                    <c:v>AUTOMATIC</c:v>
                  </c:pt>
                  <c:pt idx="2864">
                    <c:v>AUTOMATIC</c:v>
                  </c:pt>
                  <c:pt idx="2865">
                    <c:v>AUTOMATIC</c:v>
                  </c:pt>
                  <c:pt idx="2866">
                    <c:v>AUTOMATIC</c:v>
                  </c:pt>
                  <c:pt idx="2867">
                    <c:v>AUTOMATIC</c:v>
                  </c:pt>
                  <c:pt idx="2868">
                    <c:v>AUTOMATIC</c:v>
                  </c:pt>
                  <c:pt idx="2869">
                    <c:v>AUTOMATIC</c:v>
                  </c:pt>
                  <c:pt idx="2870">
                    <c:v>AUTOMATIC</c:v>
                  </c:pt>
                  <c:pt idx="2871">
                    <c:v>AUTOMATIC</c:v>
                  </c:pt>
                  <c:pt idx="2872">
                    <c:v>AUTOMATIC</c:v>
                  </c:pt>
                  <c:pt idx="2873">
                    <c:v>AUTOMATIC</c:v>
                  </c:pt>
                  <c:pt idx="2874">
                    <c:v>AUTOMATIC</c:v>
                  </c:pt>
                  <c:pt idx="2875">
                    <c:v>AUTOMATIC</c:v>
                  </c:pt>
                  <c:pt idx="2876">
                    <c:v>AUTOMATIC</c:v>
                  </c:pt>
                  <c:pt idx="2877">
                    <c:v>AUTOMATIC</c:v>
                  </c:pt>
                  <c:pt idx="2878">
                    <c:v>AUTOMATIC</c:v>
                  </c:pt>
                  <c:pt idx="2879">
                    <c:v>AUTOMATIC</c:v>
                  </c:pt>
                  <c:pt idx="2880">
                    <c:v>AUTOMATIC</c:v>
                  </c:pt>
                  <c:pt idx="2881">
                    <c:v>AUTOMATIC</c:v>
                  </c:pt>
                  <c:pt idx="2882">
                    <c:v>AUTOMATIC</c:v>
                  </c:pt>
                  <c:pt idx="2883">
                    <c:v>AUTOMATIC</c:v>
                  </c:pt>
                  <c:pt idx="2884">
                    <c:v>AUTOMATIC</c:v>
                  </c:pt>
                  <c:pt idx="2885">
                    <c:v>AUTOMATIC</c:v>
                  </c:pt>
                  <c:pt idx="2886">
                    <c:v>AUTOMATIC</c:v>
                  </c:pt>
                  <c:pt idx="2887">
                    <c:v>AUTOMATIC</c:v>
                  </c:pt>
                  <c:pt idx="2888">
                    <c:v>AUTOMATIC</c:v>
                  </c:pt>
                  <c:pt idx="2889">
                    <c:v>AUTOMATIC</c:v>
                  </c:pt>
                  <c:pt idx="2890">
                    <c:v>AUTOMATIC</c:v>
                  </c:pt>
                  <c:pt idx="2891">
                    <c:v>AUTOMATIC</c:v>
                  </c:pt>
                  <c:pt idx="2892">
                    <c:v>AUTOMATIC</c:v>
                  </c:pt>
                  <c:pt idx="2893">
                    <c:v>AUTOMATIC</c:v>
                  </c:pt>
                  <c:pt idx="2894">
                    <c:v>AUTOMATIC</c:v>
                  </c:pt>
                  <c:pt idx="2895">
                    <c:v>AUTOMATIC</c:v>
                  </c:pt>
                  <c:pt idx="2896">
                    <c:v>AUTOMATIC</c:v>
                  </c:pt>
                  <c:pt idx="2897">
                    <c:v>AUTOMATIC</c:v>
                  </c:pt>
                  <c:pt idx="2898">
                    <c:v>AUTOMATIC</c:v>
                  </c:pt>
                  <c:pt idx="2899">
                    <c:v>AUTOMATIC</c:v>
                  </c:pt>
                  <c:pt idx="2900">
                    <c:v>AUTOMATIC</c:v>
                  </c:pt>
                  <c:pt idx="2901">
                    <c:v>MANUAL</c:v>
                  </c:pt>
                  <c:pt idx="2902">
                    <c:v>MANUAL</c:v>
                  </c:pt>
                  <c:pt idx="2903">
                    <c:v>MANUAL</c:v>
                  </c:pt>
                  <c:pt idx="2904">
                    <c:v>MANUAL</c:v>
                  </c:pt>
                  <c:pt idx="2905">
                    <c:v>MANUAL</c:v>
                  </c:pt>
                  <c:pt idx="2906">
                    <c:v>MANUAL</c:v>
                  </c:pt>
                  <c:pt idx="2907">
                    <c:v>MANUAL</c:v>
                  </c:pt>
                  <c:pt idx="2908">
                    <c:v>MANUAL</c:v>
                  </c:pt>
                  <c:pt idx="2909">
                    <c:v>MANUAL</c:v>
                  </c:pt>
                  <c:pt idx="2910">
                    <c:v>MANUAL</c:v>
                  </c:pt>
                  <c:pt idx="2911">
                    <c:v>MANUAL</c:v>
                  </c:pt>
                  <c:pt idx="2912">
                    <c:v>AUTOMATIC</c:v>
                  </c:pt>
                  <c:pt idx="2913">
                    <c:v>MANUAL</c:v>
                  </c:pt>
                  <c:pt idx="2914">
                    <c:v>AUTOMATIC</c:v>
                  </c:pt>
                  <c:pt idx="2915">
                    <c:v>AUTOMATIC</c:v>
                  </c:pt>
                  <c:pt idx="2916">
                    <c:v>AUTOMATIC</c:v>
                  </c:pt>
                  <c:pt idx="2917">
                    <c:v>AUTOMATIC</c:v>
                  </c:pt>
                  <c:pt idx="2918">
                    <c:v>AUTOMATIC</c:v>
                  </c:pt>
                  <c:pt idx="2919">
                    <c:v>AUTOMATIC</c:v>
                  </c:pt>
                  <c:pt idx="2920">
                    <c:v>MANUAL</c:v>
                  </c:pt>
                  <c:pt idx="2921">
                    <c:v>MANUAL</c:v>
                  </c:pt>
                  <c:pt idx="2922">
                    <c:v>AUTOMATIC</c:v>
                  </c:pt>
                  <c:pt idx="2923">
                    <c:v>AUTOMATIC</c:v>
                  </c:pt>
                  <c:pt idx="2924">
                    <c:v>AUTOMATIC</c:v>
                  </c:pt>
                  <c:pt idx="2925">
                    <c:v>AUTOMATIC</c:v>
                  </c:pt>
                  <c:pt idx="2926">
                    <c:v>AUTOMATIC</c:v>
                  </c:pt>
                  <c:pt idx="2927">
                    <c:v>AUTOMATIC</c:v>
                  </c:pt>
                  <c:pt idx="2928">
                    <c:v>AUTOMATIC</c:v>
                  </c:pt>
                  <c:pt idx="2929">
                    <c:v>AUTOMATIC</c:v>
                  </c:pt>
                  <c:pt idx="2930">
                    <c:v>MANUAL</c:v>
                  </c:pt>
                  <c:pt idx="2931">
                    <c:v>AUTOMATIC</c:v>
                  </c:pt>
                  <c:pt idx="2932">
                    <c:v>MANUAL</c:v>
                  </c:pt>
                  <c:pt idx="2933">
                    <c:v>AUTOMATIC</c:v>
                  </c:pt>
                  <c:pt idx="2934">
                    <c:v>AUTOMATIC</c:v>
                  </c:pt>
                  <c:pt idx="2935">
                    <c:v>AUTOMATIC</c:v>
                  </c:pt>
                  <c:pt idx="2936">
                    <c:v>AUTOMATIC</c:v>
                  </c:pt>
                  <c:pt idx="2937">
                    <c:v>AUTOMATIC</c:v>
                  </c:pt>
                  <c:pt idx="2938">
                    <c:v>AUTOMATIC</c:v>
                  </c:pt>
                  <c:pt idx="2939">
                    <c:v>AUTOMATIC</c:v>
                  </c:pt>
                  <c:pt idx="2940">
                    <c:v>AUTOMATIC</c:v>
                  </c:pt>
                  <c:pt idx="2941">
                    <c:v>AUTOMATIC</c:v>
                  </c:pt>
                  <c:pt idx="2942">
                    <c:v>AUTOMATIC</c:v>
                  </c:pt>
                  <c:pt idx="2943">
                    <c:v>MANUAL</c:v>
                  </c:pt>
                  <c:pt idx="2944">
                    <c:v>AUTOMATIC</c:v>
                  </c:pt>
                  <c:pt idx="2945">
                    <c:v>AUTOMATIC</c:v>
                  </c:pt>
                  <c:pt idx="2946">
                    <c:v>AUTOMATIC</c:v>
                  </c:pt>
                  <c:pt idx="2947">
                    <c:v>AUTOMATIC</c:v>
                  </c:pt>
                  <c:pt idx="2948">
                    <c:v>AUTOMATIC</c:v>
                  </c:pt>
                  <c:pt idx="2949">
                    <c:v>MANUAL</c:v>
                  </c:pt>
                  <c:pt idx="2950">
                    <c:v>MANUAL</c:v>
                  </c:pt>
                  <c:pt idx="2951">
                    <c:v>MANUAL</c:v>
                  </c:pt>
                  <c:pt idx="2952">
                    <c:v>MANUAL</c:v>
                  </c:pt>
                  <c:pt idx="2953">
                    <c:v>AUTOMATIC</c:v>
                  </c:pt>
                  <c:pt idx="2954">
                    <c:v>AUTOMATIC</c:v>
                  </c:pt>
                  <c:pt idx="2955">
                    <c:v>MANUAL</c:v>
                  </c:pt>
                  <c:pt idx="2956">
                    <c:v>MANUAL</c:v>
                  </c:pt>
                  <c:pt idx="2957">
                    <c:v>MANUAL</c:v>
                  </c:pt>
                  <c:pt idx="2958">
                    <c:v>MANUAL</c:v>
                  </c:pt>
                  <c:pt idx="2959">
                    <c:v>MANUAL</c:v>
                  </c:pt>
                  <c:pt idx="2960">
                    <c:v>MANUAL</c:v>
                  </c:pt>
                  <c:pt idx="2961">
                    <c:v>MANUAL</c:v>
                  </c:pt>
                  <c:pt idx="2962">
                    <c:v>MANUAL</c:v>
                  </c:pt>
                  <c:pt idx="2963">
                    <c:v>MANUAL</c:v>
                  </c:pt>
                  <c:pt idx="2964">
                    <c:v>MANUAL</c:v>
                  </c:pt>
                  <c:pt idx="2965">
                    <c:v>MANUAL</c:v>
                  </c:pt>
                  <c:pt idx="2966">
                    <c:v>MANUAL</c:v>
                  </c:pt>
                  <c:pt idx="2967">
                    <c:v>MANUAL</c:v>
                  </c:pt>
                  <c:pt idx="2968">
                    <c:v>MANUAL</c:v>
                  </c:pt>
                  <c:pt idx="2969">
                    <c:v>MANUAL</c:v>
                  </c:pt>
                  <c:pt idx="2970">
                    <c:v>MANUAL</c:v>
                  </c:pt>
                  <c:pt idx="2971">
                    <c:v>MANUAL</c:v>
                  </c:pt>
                  <c:pt idx="2972">
                    <c:v>MANUAL</c:v>
                  </c:pt>
                  <c:pt idx="2973">
                    <c:v>MANUAL</c:v>
                  </c:pt>
                  <c:pt idx="2974">
                    <c:v>MANUAL</c:v>
                  </c:pt>
                  <c:pt idx="2975">
                    <c:v>MANUAL</c:v>
                  </c:pt>
                  <c:pt idx="2976">
                    <c:v>MANUAL</c:v>
                  </c:pt>
                  <c:pt idx="2977">
                    <c:v>MANUAL</c:v>
                  </c:pt>
                  <c:pt idx="2978">
                    <c:v>MANUAL</c:v>
                  </c:pt>
                  <c:pt idx="2979">
                    <c:v>MANUAL</c:v>
                  </c:pt>
                  <c:pt idx="2980">
                    <c:v>MANUAL</c:v>
                  </c:pt>
                  <c:pt idx="2981">
                    <c:v>MANUAL</c:v>
                  </c:pt>
                  <c:pt idx="2982">
                    <c:v>MANUAL</c:v>
                  </c:pt>
                  <c:pt idx="2983">
                    <c:v>MANUAL</c:v>
                  </c:pt>
                  <c:pt idx="2984">
                    <c:v>MANUAL</c:v>
                  </c:pt>
                  <c:pt idx="2985">
                    <c:v>MANUAL</c:v>
                  </c:pt>
                  <c:pt idx="2986">
                    <c:v>MANUAL</c:v>
                  </c:pt>
                  <c:pt idx="2987">
                    <c:v>MANUAL</c:v>
                  </c:pt>
                  <c:pt idx="2988">
                    <c:v>MANUAL</c:v>
                  </c:pt>
                  <c:pt idx="2989">
                    <c:v>MANUAL</c:v>
                  </c:pt>
                  <c:pt idx="2990">
                    <c:v>MANUAL</c:v>
                  </c:pt>
                  <c:pt idx="2991">
                    <c:v>MANUAL</c:v>
                  </c:pt>
                  <c:pt idx="2992">
                    <c:v>MANUAL</c:v>
                  </c:pt>
                  <c:pt idx="2993">
                    <c:v>MANUAL</c:v>
                  </c:pt>
                  <c:pt idx="2994">
                    <c:v>MANUAL</c:v>
                  </c:pt>
                  <c:pt idx="2995">
                    <c:v>MANUAL</c:v>
                  </c:pt>
                  <c:pt idx="2996">
                    <c:v>MANUAL</c:v>
                  </c:pt>
                  <c:pt idx="2997">
                    <c:v>MANUAL</c:v>
                  </c:pt>
                  <c:pt idx="2998">
                    <c:v>MANUAL</c:v>
                  </c:pt>
                  <c:pt idx="2999">
                    <c:v>MANUAL</c:v>
                  </c:pt>
                  <c:pt idx="3000">
                    <c:v>MANUAL</c:v>
                  </c:pt>
                  <c:pt idx="3001">
                    <c:v>MANUAL</c:v>
                  </c:pt>
                  <c:pt idx="3002">
                    <c:v>MANUAL</c:v>
                  </c:pt>
                  <c:pt idx="3003">
                    <c:v>MANUAL</c:v>
                  </c:pt>
                  <c:pt idx="3004">
                    <c:v>MANUAL</c:v>
                  </c:pt>
                  <c:pt idx="3005">
                    <c:v>MANUAL</c:v>
                  </c:pt>
                  <c:pt idx="3006">
                    <c:v>MANUAL</c:v>
                  </c:pt>
                  <c:pt idx="3007">
                    <c:v>MANUAL</c:v>
                  </c:pt>
                  <c:pt idx="3008">
                    <c:v>MANUAL</c:v>
                  </c:pt>
                  <c:pt idx="3009">
                    <c:v>MANUAL</c:v>
                  </c:pt>
                  <c:pt idx="3010">
                    <c:v>MANUAL</c:v>
                  </c:pt>
                  <c:pt idx="3011">
                    <c:v>MANUAL</c:v>
                  </c:pt>
                  <c:pt idx="3012">
                    <c:v>MANUAL</c:v>
                  </c:pt>
                  <c:pt idx="3013">
                    <c:v>MANUAL</c:v>
                  </c:pt>
                  <c:pt idx="3014">
                    <c:v>MANUAL</c:v>
                  </c:pt>
                  <c:pt idx="3015">
                    <c:v>MANUAL</c:v>
                  </c:pt>
                  <c:pt idx="3016">
                    <c:v>MANUAL</c:v>
                  </c:pt>
                  <c:pt idx="3017">
                    <c:v>MANUAL</c:v>
                  </c:pt>
                  <c:pt idx="3018">
                    <c:v>MANUAL</c:v>
                  </c:pt>
                  <c:pt idx="3019">
                    <c:v>MANUAL</c:v>
                  </c:pt>
                  <c:pt idx="3020">
                    <c:v>MANUAL</c:v>
                  </c:pt>
                  <c:pt idx="3021">
                    <c:v>MANUAL</c:v>
                  </c:pt>
                  <c:pt idx="3022">
                    <c:v>AUTOMATED_MANUAL</c:v>
                  </c:pt>
                  <c:pt idx="3023">
                    <c:v>AUTOMATED_MANUAL</c:v>
                  </c:pt>
                  <c:pt idx="3024">
                    <c:v>MANUAL</c:v>
                  </c:pt>
                  <c:pt idx="3025">
                    <c:v>AUTOMATED_MANUAL</c:v>
                  </c:pt>
                  <c:pt idx="3026">
                    <c:v>MANUAL</c:v>
                  </c:pt>
                  <c:pt idx="3027">
                    <c:v>AUTOMATIC</c:v>
                  </c:pt>
                  <c:pt idx="3028">
                    <c:v>AUTOMATIC</c:v>
                  </c:pt>
                  <c:pt idx="3029">
                    <c:v>AUTOMATIC</c:v>
                  </c:pt>
                  <c:pt idx="3030">
                    <c:v>AUTOMATIC</c:v>
                  </c:pt>
                  <c:pt idx="3031">
                    <c:v>AUTOMATIC</c:v>
                  </c:pt>
                  <c:pt idx="3032">
                    <c:v>AUTOMATIC</c:v>
                  </c:pt>
                  <c:pt idx="3033">
                    <c:v>AUTOMATIC</c:v>
                  </c:pt>
                  <c:pt idx="3034">
                    <c:v>AUTOMATIC</c:v>
                  </c:pt>
                  <c:pt idx="3035">
                    <c:v>AUTOMATIC</c:v>
                  </c:pt>
                  <c:pt idx="3036">
                    <c:v>AUTOMATIC</c:v>
                  </c:pt>
                  <c:pt idx="3037">
                    <c:v>AUTOMATIC</c:v>
                  </c:pt>
                  <c:pt idx="3038">
                    <c:v>AUTOMATIC</c:v>
                  </c:pt>
                  <c:pt idx="3039">
                    <c:v>AUTOMATIC</c:v>
                  </c:pt>
                  <c:pt idx="3040">
                    <c:v>AUTOMATIC</c:v>
                  </c:pt>
                  <c:pt idx="3041">
                    <c:v>AUTOMATIC</c:v>
                  </c:pt>
                  <c:pt idx="3042">
                    <c:v>AUTOMATIC</c:v>
                  </c:pt>
                  <c:pt idx="3043">
                    <c:v>AUTOMATIC</c:v>
                  </c:pt>
                  <c:pt idx="3044">
                    <c:v>AUTOMATIC</c:v>
                  </c:pt>
                  <c:pt idx="3045">
                    <c:v>AUTOMATIC</c:v>
                  </c:pt>
                  <c:pt idx="3046">
                    <c:v>AUTOMATIC</c:v>
                  </c:pt>
                  <c:pt idx="3047">
                    <c:v>AUTOMATIC</c:v>
                  </c:pt>
                  <c:pt idx="3048">
                    <c:v>AUTOMATIC</c:v>
                  </c:pt>
                  <c:pt idx="3049">
                    <c:v>AUTOMATIC</c:v>
                  </c:pt>
                  <c:pt idx="3050">
                    <c:v>AUTOMATIC</c:v>
                  </c:pt>
                  <c:pt idx="3051">
                    <c:v>AUTOMATIC</c:v>
                  </c:pt>
                  <c:pt idx="3052">
                    <c:v>AUTOMATIC</c:v>
                  </c:pt>
                  <c:pt idx="3053">
                    <c:v>AUTOMATIC</c:v>
                  </c:pt>
                  <c:pt idx="3054">
                    <c:v>AUTOMATIC</c:v>
                  </c:pt>
                  <c:pt idx="3055">
                    <c:v>AUTOMATIC</c:v>
                  </c:pt>
                  <c:pt idx="3056">
                    <c:v>AUTOMATIC</c:v>
                  </c:pt>
                  <c:pt idx="3057">
                    <c:v>AUTOMATIC</c:v>
                  </c:pt>
                  <c:pt idx="3058">
                    <c:v>AUTOMATIC</c:v>
                  </c:pt>
                  <c:pt idx="3059">
                    <c:v>AUTOMATIC</c:v>
                  </c:pt>
                  <c:pt idx="3060">
                    <c:v>AUTOMATIC</c:v>
                  </c:pt>
                  <c:pt idx="3061">
                    <c:v>MANUAL</c:v>
                  </c:pt>
                  <c:pt idx="3062">
                    <c:v>MANUAL</c:v>
                  </c:pt>
                  <c:pt idx="3063">
                    <c:v>MANUAL</c:v>
                  </c:pt>
                  <c:pt idx="3064">
                    <c:v>AUTOMATIC</c:v>
                  </c:pt>
                  <c:pt idx="3065">
                    <c:v>AUTOMATIC</c:v>
                  </c:pt>
                  <c:pt idx="3066">
                    <c:v>MANUAL</c:v>
                  </c:pt>
                  <c:pt idx="3067">
                    <c:v>AUTOMATIC</c:v>
                  </c:pt>
                  <c:pt idx="3068">
                    <c:v>MANUAL</c:v>
                  </c:pt>
                  <c:pt idx="3069">
                    <c:v>MANUAL</c:v>
                  </c:pt>
                  <c:pt idx="3070">
                    <c:v>AUTOMATIC</c:v>
                  </c:pt>
                  <c:pt idx="3071">
                    <c:v>AUTOMATIC</c:v>
                  </c:pt>
                  <c:pt idx="3072">
                    <c:v>MANUAL</c:v>
                  </c:pt>
                  <c:pt idx="3073">
                    <c:v>MANUAL</c:v>
                  </c:pt>
                  <c:pt idx="3074">
                    <c:v>AUTOMATIC</c:v>
                  </c:pt>
                  <c:pt idx="3075">
                    <c:v>MANUAL</c:v>
                  </c:pt>
                  <c:pt idx="3076">
                    <c:v>AUTOMATIC</c:v>
                  </c:pt>
                  <c:pt idx="3077">
                    <c:v>AUTOMATIC</c:v>
                  </c:pt>
                  <c:pt idx="3078">
                    <c:v>AUTOMATIC</c:v>
                  </c:pt>
                  <c:pt idx="3079">
                    <c:v>AUTOMATIC</c:v>
                  </c:pt>
                  <c:pt idx="3080">
                    <c:v>AUTOMATIC</c:v>
                  </c:pt>
                  <c:pt idx="3081">
                    <c:v>MANUAL</c:v>
                  </c:pt>
                  <c:pt idx="3082">
                    <c:v>MANUAL</c:v>
                  </c:pt>
                  <c:pt idx="3083">
                    <c:v>AUTOMATIC</c:v>
                  </c:pt>
                  <c:pt idx="3084">
                    <c:v>MANUAL</c:v>
                  </c:pt>
                  <c:pt idx="3085">
                    <c:v>AUTOMATIC</c:v>
                  </c:pt>
                  <c:pt idx="3086">
                    <c:v>MANUAL</c:v>
                  </c:pt>
                  <c:pt idx="3087">
                    <c:v>MANUAL</c:v>
                  </c:pt>
                  <c:pt idx="3088">
                    <c:v>MANUAL</c:v>
                  </c:pt>
                  <c:pt idx="3089">
                    <c:v>MANUAL</c:v>
                  </c:pt>
                  <c:pt idx="3090">
                    <c:v>MANUAL</c:v>
                  </c:pt>
                  <c:pt idx="3091">
                    <c:v>MANUAL</c:v>
                  </c:pt>
                  <c:pt idx="3092">
                    <c:v>MANUAL</c:v>
                  </c:pt>
                  <c:pt idx="3093">
                    <c:v>AUTOMATIC</c:v>
                  </c:pt>
                  <c:pt idx="3094">
                    <c:v>AUTOMATIC</c:v>
                  </c:pt>
                  <c:pt idx="3095">
                    <c:v>AUTOMATIC</c:v>
                  </c:pt>
                  <c:pt idx="3096">
                    <c:v>AUTOMATIC</c:v>
                  </c:pt>
                  <c:pt idx="3097">
                    <c:v>AUTOMATIC</c:v>
                  </c:pt>
                  <c:pt idx="3098">
                    <c:v>AUTOMATIC</c:v>
                  </c:pt>
                  <c:pt idx="3099">
                    <c:v>AUTOMATIC</c:v>
                  </c:pt>
                  <c:pt idx="3100">
                    <c:v>AUTOMATIC</c:v>
                  </c:pt>
                  <c:pt idx="3101">
                    <c:v>AUTOMATIC</c:v>
                  </c:pt>
                  <c:pt idx="3102">
                    <c:v>AUTOMATIC</c:v>
                  </c:pt>
                  <c:pt idx="3103">
                    <c:v>AUTOMATIC</c:v>
                  </c:pt>
                  <c:pt idx="3104">
                    <c:v>AUTOMATIC</c:v>
                  </c:pt>
                  <c:pt idx="3105">
                    <c:v>AUTOMATIC</c:v>
                  </c:pt>
                  <c:pt idx="3106">
                    <c:v>AUTOMATIC</c:v>
                  </c:pt>
                  <c:pt idx="3107">
                    <c:v>AUTOMATIC</c:v>
                  </c:pt>
                  <c:pt idx="3108">
                    <c:v>AUTOMATIC</c:v>
                  </c:pt>
                  <c:pt idx="3109">
                    <c:v>AUTOMATIC</c:v>
                  </c:pt>
                  <c:pt idx="3110">
                    <c:v>AUTOMATIC</c:v>
                  </c:pt>
                  <c:pt idx="3111">
                    <c:v>AUTOMATIC</c:v>
                  </c:pt>
                  <c:pt idx="3112">
                    <c:v>AUTOMATIC</c:v>
                  </c:pt>
                  <c:pt idx="3113">
                    <c:v>AUTOMATIC</c:v>
                  </c:pt>
                  <c:pt idx="3114">
                    <c:v>AUTOMATIC</c:v>
                  </c:pt>
                  <c:pt idx="3115">
                    <c:v>AUTOMATIC</c:v>
                  </c:pt>
                  <c:pt idx="3116">
                    <c:v>AUTOMATIC</c:v>
                  </c:pt>
                  <c:pt idx="3117">
                    <c:v>AUTOMATIC</c:v>
                  </c:pt>
                  <c:pt idx="3118">
                    <c:v>MANUAL</c:v>
                  </c:pt>
                  <c:pt idx="3119">
                    <c:v>AUTOMATIC</c:v>
                  </c:pt>
                  <c:pt idx="3120">
                    <c:v>AUTOMATIC</c:v>
                  </c:pt>
                  <c:pt idx="3121">
                    <c:v>MANUAL</c:v>
                  </c:pt>
                  <c:pt idx="3122">
                    <c:v>AUTOMATIC</c:v>
                  </c:pt>
                  <c:pt idx="3123">
                    <c:v>MANUAL</c:v>
                  </c:pt>
                  <c:pt idx="3124">
                    <c:v>AUTOMATIC</c:v>
                  </c:pt>
                  <c:pt idx="3125">
                    <c:v>AUTOMATIC</c:v>
                  </c:pt>
                  <c:pt idx="3126">
                    <c:v>MANUAL</c:v>
                  </c:pt>
                  <c:pt idx="3127">
                    <c:v>AUTOMATIC</c:v>
                  </c:pt>
                  <c:pt idx="3128">
                    <c:v>AUTOMATIC</c:v>
                  </c:pt>
                  <c:pt idx="3129">
                    <c:v>AUTOMATIC</c:v>
                  </c:pt>
                  <c:pt idx="3130">
                    <c:v>MANUAL</c:v>
                  </c:pt>
                  <c:pt idx="3131">
                    <c:v>MANUAL</c:v>
                  </c:pt>
                  <c:pt idx="3132">
                    <c:v>AUTOMATIC</c:v>
                  </c:pt>
                  <c:pt idx="3133">
                    <c:v>AUTOMATIC</c:v>
                  </c:pt>
                  <c:pt idx="3134">
                    <c:v>MANUAL</c:v>
                  </c:pt>
                  <c:pt idx="3135">
                    <c:v>AUTOMATIC</c:v>
                  </c:pt>
                  <c:pt idx="3136">
                    <c:v>MANUAL</c:v>
                  </c:pt>
                  <c:pt idx="3137">
                    <c:v>AUTOMATIC</c:v>
                  </c:pt>
                  <c:pt idx="3138">
                    <c:v>AUTOMATIC</c:v>
                  </c:pt>
                  <c:pt idx="3139">
                    <c:v>MANUAL</c:v>
                  </c:pt>
                  <c:pt idx="3140">
                    <c:v>AUTOMATIC</c:v>
                  </c:pt>
                  <c:pt idx="3141">
                    <c:v>MANUAL</c:v>
                  </c:pt>
                  <c:pt idx="3142">
                    <c:v>MANUAL</c:v>
                  </c:pt>
                  <c:pt idx="3143">
                    <c:v>AUTOMATIC</c:v>
                  </c:pt>
                  <c:pt idx="3144">
                    <c:v>AUTOMATIC</c:v>
                  </c:pt>
                  <c:pt idx="3145">
                    <c:v>AUTOMATIC</c:v>
                  </c:pt>
                  <c:pt idx="3146">
                    <c:v>MANUAL</c:v>
                  </c:pt>
                  <c:pt idx="3147">
                    <c:v>AUTOMATIC</c:v>
                  </c:pt>
                  <c:pt idx="3148">
                    <c:v>AUTOMATIC</c:v>
                  </c:pt>
                  <c:pt idx="3149">
                    <c:v>AUTOMATIC</c:v>
                  </c:pt>
                  <c:pt idx="3150">
                    <c:v>MANUAL</c:v>
                  </c:pt>
                  <c:pt idx="3151">
                    <c:v>MANUAL</c:v>
                  </c:pt>
                  <c:pt idx="3152">
                    <c:v>AUTOMATIC</c:v>
                  </c:pt>
                  <c:pt idx="3153">
                    <c:v>MANUAL</c:v>
                  </c:pt>
                  <c:pt idx="3154">
                    <c:v>AUTOMATIC</c:v>
                  </c:pt>
                  <c:pt idx="3155">
                    <c:v>AUTOMATIC</c:v>
                  </c:pt>
                  <c:pt idx="3156">
                    <c:v>MANUAL</c:v>
                  </c:pt>
                  <c:pt idx="3157">
                    <c:v>AUTOMATIC</c:v>
                  </c:pt>
                  <c:pt idx="3158">
                    <c:v>MANUAL</c:v>
                  </c:pt>
                  <c:pt idx="3159">
                    <c:v>MANUAL</c:v>
                  </c:pt>
                  <c:pt idx="3160">
                    <c:v>AUTOMATIC</c:v>
                  </c:pt>
                  <c:pt idx="3161">
                    <c:v>MANUAL</c:v>
                  </c:pt>
                  <c:pt idx="3162">
                    <c:v>AUTOMATIC</c:v>
                  </c:pt>
                  <c:pt idx="3163">
                    <c:v>AUTOMATIC</c:v>
                  </c:pt>
                  <c:pt idx="3164">
                    <c:v>AUTOMATIC</c:v>
                  </c:pt>
                  <c:pt idx="3165">
                    <c:v>AUTOMATIC</c:v>
                  </c:pt>
                  <c:pt idx="3166">
                    <c:v>AUTOMATIC</c:v>
                  </c:pt>
                  <c:pt idx="3167">
                    <c:v>AUTOMATIC</c:v>
                  </c:pt>
                  <c:pt idx="3168">
                    <c:v>AUTOMATIC</c:v>
                  </c:pt>
                  <c:pt idx="3169">
                    <c:v>AUTOMATIC</c:v>
                  </c:pt>
                  <c:pt idx="3170">
                    <c:v>AUTOMATIC</c:v>
                  </c:pt>
                  <c:pt idx="3171">
                    <c:v>AUTOMATIC</c:v>
                  </c:pt>
                  <c:pt idx="3172">
                    <c:v>AUTOMATIC</c:v>
                  </c:pt>
                  <c:pt idx="3173">
                    <c:v>AUTOMATIC</c:v>
                  </c:pt>
                  <c:pt idx="3174">
                    <c:v>AUTOMATIC</c:v>
                  </c:pt>
                  <c:pt idx="3175">
                    <c:v>AUTOMATIC</c:v>
                  </c:pt>
                  <c:pt idx="3176">
                    <c:v>AUTOMATIC</c:v>
                  </c:pt>
                  <c:pt idx="3177">
                    <c:v>AUTOMATIC</c:v>
                  </c:pt>
                  <c:pt idx="3178">
                    <c:v>AUTOMATIC</c:v>
                  </c:pt>
                  <c:pt idx="3179">
                    <c:v>AUTOMATIC</c:v>
                  </c:pt>
                  <c:pt idx="3180">
                    <c:v>AUTOMATIC</c:v>
                  </c:pt>
                  <c:pt idx="3181">
                    <c:v>AUTOMATIC</c:v>
                  </c:pt>
                  <c:pt idx="3182">
                    <c:v>AUTOMATIC</c:v>
                  </c:pt>
                  <c:pt idx="3183">
                    <c:v>AUTOMATIC</c:v>
                  </c:pt>
                  <c:pt idx="3184">
                    <c:v>AUTOMATIC</c:v>
                  </c:pt>
                  <c:pt idx="3185">
                    <c:v>AUTOMATIC</c:v>
                  </c:pt>
                  <c:pt idx="3186">
                    <c:v>AUTOMATIC</c:v>
                  </c:pt>
                  <c:pt idx="3187">
                    <c:v>AUTOMATIC</c:v>
                  </c:pt>
                  <c:pt idx="3188">
                    <c:v>AUTOMATIC</c:v>
                  </c:pt>
                  <c:pt idx="3189">
                    <c:v>AUTOMATIC</c:v>
                  </c:pt>
                  <c:pt idx="3190">
                    <c:v>AUTOMATIC</c:v>
                  </c:pt>
                  <c:pt idx="3191">
                    <c:v>AUTOMATIC</c:v>
                  </c:pt>
                  <c:pt idx="3192">
                    <c:v>AUTOMATIC</c:v>
                  </c:pt>
                  <c:pt idx="3193">
                    <c:v>AUTOMATIC</c:v>
                  </c:pt>
                  <c:pt idx="3194">
                    <c:v>AUTOMATIC</c:v>
                  </c:pt>
                  <c:pt idx="3195">
                    <c:v>AUTOMATIC</c:v>
                  </c:pt>
                  <c:pt idx="3196">
                    <c:v>AUTOMATIC</c:v>
                  </c:pt>
                  <c:pt idx="3197">
                    <c:v>AUTOMATIC</c:v>
                  </c:pt>
                  <c:pt idx="3198">
                    <c:v>AUTOMATIC</c:v>
                  </c:pt>
                  <c:pt idx="3199">
                    <c:v>AUTOMATIC</c:v>
                  </c:pt>
                  <c:pt idx="3200">
                    <c:v>AUTOMATIC</c:v>
                  </c:pt>
                  <c:pt idx="3201">
                    <c:v>AUTOMATIC</c:v>
                  </c:pt>
                  <c:pt idx="3202">
                    <c:v>AUTOMATIC</c:v>
                  </c:pt>
                  <c:pt idx="3203">
                    <c:v>MANUAL</c:v>
                  </c:pt>
                  <c:pt idx="3204">
                    <c:v>MANUAL</c:v>
                  </c:pt>
                  <c:pt idx="3205">
                    <c:v>MANUAL</c:v>
                  </c:pt>
                  <c:pt idx="3206">
                    <c:v>MANUAL</c:v>
                  </c:pt>
                  <c:pt idx="3207">
                    <c:v>MANUAL</c:v>
                  </c:pt>
                  <c:pt idx="3208">
                    <c:v>MANUAL</c:v>
                  </c:pt>
                  <c:pt idx="3209">
                    <c:v>MANUAL</c:v>
                  </c:pt>
                  <c:pt idx="3210">
                    <c:v>AUTOMATIC</c:v>
                  </c:pt>
                  <c:pt idx="3211">
                    <c:v>AUTOMATIC</c:v>
                  </c:pt>
                  <c:pt idx="3212">
                    <c:v>AUTOMATIC</c:v>
                  </c:pt>
                  <c:pt idx="3213">
                    <c:v>AUTOMATIC</c:v>
                  </c:pt>
                  <c:pt idx="3214">
                    <c:v>AUTOMATIC</c:v>
                  </c:pt>
                  <c:pt idx="3215">
                    <c:v>AUTOMATIC</c:v>
                  </c:pt>
                  <c:pt idx="3216">
                    <c:v>AUTOMATIC</c:v>
                  </c:pt>
                  <c:pt idx="3217">
                    <c:v>AUTOMATIC</c:v>
                  </c:pt>
                  <c:pt idx="3218">
                    <c:v>AUTOMATIC</c:v>
                  </c:pt>
                  <c:pt idx="3219">
                    <c:v>AUTOMATIC</c:v>
                  </c:pt>
                  <c:pt idx="3220">
                    <c:v>AUTOMATIC</c:v>
                  </c:pt>
                  <c:pt idx="3221">
                    <c:v>AUTOMATIC</c:v>
                  </c:pt>
                  <c:pt idx="3222">
                    <c:v>AUTOMATIC</c:v>
                  </c:pt>
                  <c:pt idx="3223">
                    <c:v>AUTOMATIC</c:v>
                  </c:pt>
                  <c:pt idx="3224">
                    <c:v>AUTOMATIC</c:v>
                  </c:pt>
                  <c:pt idx="3225">
                    <c:v>AUTOMATIC</c:v>
                  </c:pt>
                  <c:pt idx="3226">
                    <c:v>AUTOMATIC</c:v>
                  </c:pt>
                  <c:pt idx="3227">
                    <c:v>AUTOMATIC</c:v>
                  </c:pt>
                  <c:pt idx="3228">
                    <c:v>AUTOMATIC</c:v>
                  </c:pt>
                  <c:pt idx="3229">
                    <c:v>AUTOMATIC</c:v>
                  </c:pt>
                  <c:pt idx="3230">
                    <c:v>AUTOMATIC</c:v>
                  </c:pt>
                  <c:pt idx="3231">
                    <c:v>AUTOMATIC</c:v>
                  </c:pt>
                  <c:pt idx="3232">
                    <c:v>AUTOMATIC</c:v>
                  </c:pt>
                  <c:pt idx="3233">
                    <c:v>AUTOMATIC</c:v>
                  </c:pt>
                  <c:pt idx="3234">
                    <c:v>AUTOMATIC</c:v>
                  </c:pt>
                  <c:pt idx="3235">
                    <c:v>AUTOMATIC</c:v>
                  </c:pt>
                  <c:pt idx="3236">
                    <c:v>AUTOMATIC</c:v>
                  </c:pt>
                  <c:pt idx="3237">
                    <c:v>AUTOMATIC</c:v>
                  </c:pt>
                  <c:pt idx="3238">
                    <c:v>AUTOMATIC</c:v>
                  </c:pt>
                  <c:pt idx="3239">
                    <c:v>AUTOMATIC</c:v>
                  </c:pt>
                  <c:pt idx="3240">
                    <c:v>AUTOMATIC</c:v>
                  </c:pt>
                  <c:pt idx="3241">
                    <c:v>AUTOMATIC</c:v>
                  </c:pt>
                  <c:pt idx="3242">
                    <c:v>AUTOMATIC</c:v>
                  </c:pt>
                  <c:pt idx="3243">
                    <c:v>AUTOMATIC</c:v>
                  </c:pt>
                  <c:pt idx="3244">
                    <c:v>AUTOMATIC</c:v>
                  </c:pt>
                  <c:pt idx="3245">
                    <c:v>AUTOMATIC</c:v>
                  </c:pt>
                  <c:pt idx="3246">
                    <c:v>AUTOMATIC</c:v>
                  </c:pt>
                  <c:pt idx="3247">
                    <c:v>AUTOMATIC</c:v>
                  </c:pt>
                  <c:pt idx="3248">
                    <c:v>AUTOMATIC</c:v>
                  </c:pt>
                  <c:pt idx="3249">
                    <c:v>AUTOMATIC</c:v>
                  </c:pt>
                  <c:pt idx="3250">
                    <c:v>AUTOMATIC</c:v>
                  </c:pt>
                  <c:pt idx="3251">
                    <c:v>AUTOMATIC</c:v>
                  </c:pt>
                  <c:pt idx="3252">
                    <c:v>AUTOMATIC</c:v>
                  </c:pt>
                  <c:pt idx="3253">
                    <c:v>AUTOMATIC</c:v>
                  </c:pt>
                  <c:pt idx="3254">
                    <c:v>AUTOMATIC</c:v>
                  </c:pt>
                  <c:pt idx="3255">
                    <c:v>AUTOMATIC</c:v>
                  </c:pt>
                  <c:pt idx="3256">
                    <c:v>AUTOMATIC</c:v>
                  </c:pt>
                  <c:pt idx="3257">
                    <c:v>AUTOMATIC</c:v>
                  </c:pt>
                  <c:pt idx="3258">
                    <c:v>AUTOMATIC</c:v>
                  </c:pt>
                  <c:pt idx="3259">
                    <c:v>AUTOMATIC</c:v>
                  </c:pt>
                  <c:pt idx="3260">
                    <c:v>AUTOMATIC</c:v>
                  </c:pt>
                  <c:pt idx="3261">
                    <c:v>AUTOMATIC</c:v>
                  </c:pt>
                  <c:pt idx="3262">
                    <c:v>AUTOMATIC</c:v>
                  </c:pt>
                  <c:pt idx="3263">
                    <c:v>AUTOMATIC</c:v>
                  </c:pt>
                  <c:pt idx="3264">
                    <c:v>AUTOMATIC</c:v>
                  </c:pt>
                  <c:pt idx="3265">
                    <c:v>AUTOMATIC</c:v>
                  </c:pt>
                  <c:pt idx="3266">
                    <c:v>AUTOMATIC</c:v>
                  </c:pt>
                  <c:pt idx="3267">
                    <c:v>AUTOMATIC</c:v>
                  </c:pt>
                  <c:pt idx="3268">
                    <c:v>AUTOMATIC</c:v>
                  </c:pt>
                  <c:pt idx="3269">
                    <c:v>AUTOMATIC</c:v>
                  </c:pt>
                  <c:pt idx="3270">
                    <c:v>AUTOMATIC</c:v>
                  </c:pt>
                  <c:pt idx="3271">
                    <c:v>AUTOMATIC</c:v>
                  </c:pt>
                  <c:pt idx="3272">
                    <c:v>AUTOMATIC</c:v>
                  </c:pt>
                  <c:pt idx="3273">
                    <c:v>AUTOMATIC</c:v>
                  </c:pt>
                  <c:pt idx="3274">
                    <c:v>AUTOMATIC</c:v>
                  </c:pt>
                  <c:pt idx="3275">
                    <c:v>AUTOMATIC</c:v>
                  </c:pt>
                  <c:pt idx="3276">
                    <c:v>MANUAL</c:v>
                  </c:pt>
                  <c:pt idx="3277">
                    <c:v>AUTOMATIC</c:v>
                  </c:pt>
                  <c:pt idx="3278">
                    <c:v>MANUAL</c:v>
                  </c:pt>
                  <c:pt idx="3279">
                    <c:v>AUTOMATIC</c:v>
                  </c:pt>
                  <c:pt idx="3280">
                    <c:v>MANUAL</c:v>
                  </c:pt>
                  <c:pt idx="3281">
                    <c:v>AUTOMATIC</c:v>
                  </c:pt>
                  <c:pt idx="3282">
                    <c:v>AUTOMATIC</c:v>
                  </c:pt>
                  <c:pt idx="3283">
                    <c:v>AUTOMATIC</c:v>
                  </c:pt>
                  <c:pt idx="3284">
                    <c:v>MANUAL</c:v>
                  </c:pt>
                  <c:pt idx="3285">
                    <c:v>AUTOMATIC</c:v>
                  </c:pt>
                  <c:pt idx="3286">
                    <c:v>AUTOMATIC</c:v>
                  </c:pt>
                  <c:pt idx="3287">
                    <c:v>AUTOMATIC</c:v>
                  </c:pt>
                  <c:pt idx="3288">
                    <c:v>AUTOMATIC</c:v>
                  </c:pt>
                  <c:pt idx="3289">
                    <c:v>MANUAL</c:v>
                  </c:pt>
                  <c:pt idx="3290">
                    <c:v>AUTOMATIC</c:v>
                  </c:pt>
                  <c:pt idx="3291">
                    <c:v>MANUAL</c:v>
                  </c:pt>
                  <c:pt idx="3292">
                    <c:v>MANUAL</c:v>
                  </c:pt>
                  <c:pt idx="3293">
                    <c:v>MANUAL</c:v>
                  </c:pt>
                  <c:pt idx="3294">
                    <c:v>AUTOMATIC</c:v>
                  </c:pt>
                  <c:pt idx="3295">
                    <c:v>MANUAL</c:v>
                  </c:pt>
                  <c:pt idx="3296">
                    <c:v>MANUAL</c:v>
                  </c:pt>
                  <c:pt idx="3297">
                    <c:v>MANUAL</c:v>
                  </c:pt>
                  <c:pt idx="3298">
                    <c:v>MANUAL</c:v>
                  </c:pt>
                  <c:pt idx="3299">
                    <c:v>AUTOMATIC</c:v>
                  </c:pt>
                  <c:pt idx="3300">
                    <c:v>AUTOMATIC</c:v>
                  </c:pt>
                  <c:pt idx="3301">
                    <c:v>MANUAL</c:v>
                  </c:pt>
                  <c:pt idx="3302">
                    <c:v>MANUAL</c:v>
                  </c:pt>
                  <c:pt idx="3303">
                    <c:v>MANUAL</c:v>
                  </c:pt>
                  <c:pt idx="3304">
                    <c:v>MANUAL</c:v>
                  </c:pt>
                  <c:pt idx="3305">
                    <c:v>AUTOMATIC</c:v>
                  </c:pt>
                  <c:pt idx="3306">
                    <c:v>AUTOMATIC</c:v>
                  </c:pt>
                  <c:pt idx="3307">
                    <c:v>AUTOMATIC</c:v>
                  </c:pt>
                  <c:pt idx="3308">
                    <c:v>AUTOMATIC</c:v>
                  </c:pt>
                  <c:pt idx="3309">
                    <c:v>AUTOMATIC</c:v>
                  </c:pt>
                  <c:pt idx="3310">
                    <c:v>AUTOMATIC</c:v>
                  </c:pt>
                  <c:pt idx="3311">
                    <c:v>AUTOMATIC</c:v>
                  </c:pt>
                  <c:pt idx="3312">
                    <c:v>AUTOMATIC</c:v>
                  </c:pt>
                  <c:pt idx="3313">
                    <c:v>AUTOMATIC</c:v>
                  </c:pt>
                  <c:pt idx="3314">
                    <c:v>AUTOMATIC</c:v>
                  </c:pt>
                  <c:pt idx="3315">
                    <c:v>AUTOMATIC</c:v>
                  </c:pt>
                  <c:pt idx="3316">
                    <c:v>AUTOMATIC</c:v>
                  </c:pt>
                  <c:pt idx="3317">
                    <c:v>AUTOMATIC</c:v>
                  </c:pt>
                  <c:pt idx="3318">
                    <c:v>AUTOMATIC</c:v>
                  </c:pt>
                  <c:pt idx="3319">
                    <c:v>AUTOMATIC</c:v>
                  </c:pt>
                  <c:pt idx="3320">
                    <c:v>AUTOMATIC</c:v>
                  </c:pt>
                  <c:pt idx="3321">
                    <c:v>AUTOMATIC</c:v>
                  </c:pt>
                  <c:pt idx="3322">
                    <c:v>AUTOMATIC</c:v>
                  </c:pt>
                  <c:pt idx="3323">
                    <c:v>AUTOMATIC</c:v>
                  </c:pt>
                  <c:pt idx="3324">
                    <c:v>AUTOMATIC</c:v>
                  </c:pt>
                  <c:pt idx="3325">
                    <c:v>AUTOMATIC</c:v>
                  </c:pt>
                  <c:pt idx="3326">
                    <c:v>AUTOMATIC</c:v>
                  </c:pt>
                  <c:pt idx="3327">
                    <c:v>AUTOMATIC</c:v>
                  </c:pt>
                  <c:pt idx="3328">
                    <c:v>AUTOMATIC</c:v>
                  </c:pt>
                  <c:pt idx="3329">
                    <c:v>AUTOMATIC</c:v>
                  </c:pt>
                  <c:pt idx="3330">
                    <c:v>AUTOMATIC</c:v>
                  </c:pt>
                  <c:pt idx="3331">
                    <c:v>AUTOMATIC</c:v>
                  </c:pt>
                  <c:pt idx="3332">
                    <c:v>AUTOMATIC</c:v>
                  </c:pt>
                  <c:pt idx="3333">
                    <c:v>AUTOMATIC</c:v>
                  </c:pt>
                  <c:pt idx="3334">
                    <c:v>AUTOMATIC</c:v>
                  </c:pt>
                  <c:pt idx="3335">
                    <c:v>AUTOMATIC</c:v>
                  </c:pt>
                  <c:pt idx="3336">
                    <c:v>AUTOMATIC</c:v>
                  </c:pt>
                  <c:pt idx="3337">
                    <c:v>AUTOMATIC</c:v>
                  </c:pt>
                  <c:pt idx="3338">
                    <c:v>AUTOMATIC</c:v>
                  </c:pt>
                  <c:pt idx="3339">
                    <c:v>AUTOMATIC</c:v>
                  </c:pt>
                  <c:pt idx="3340">
                    <c:v>AUTOMATIC</c:v>
                  </c:pt>
                  <c:pt idx="3341">
                    <c:v>AUTOMATIC</c:v>
                  </c:pt>
                  <c:pt idx="3342">
                    <c:v>AUTOMATIC</c:v>
                  </c:pt>
                  <c:pt idx="3343">
                    <c:v>AUTOMATIC</c:v>
                  </c:pt>
                  <c:pt idx="3344">
                    <c:v>AUTOMATIC</c:v>
                  </c:pt>
                  <c:pt idx="3345">
                    <c:v>AUTOMATIC</c:v>
                  </c:pt>
                  <c:pt idx="3346">
                    <c:v>AUTOMATIC</c:v>
                  </c:pt>
                  <c:pt idx="3347">
                    <c:v>MANUAL</c:v>
                  </c:pt>
                  <c:pt idx="3348">
                    <c:v>AUTOMATIC</c:v>
                  </c:pt>
                  <c:pt idx="3349">
                    <c:v>AUTOMATIC</c:v>
                  </c:pt>
                  <c:pt idx="3350">
                    <c:v>AUTOMATIC</c:v>
                  </c:pt>
                  <c:pt idx="3351">
                    <c:v>AUTOMATIC</c:v>
                  </c:pt>
                  <c:pt idx="3352">
                    <c:v>MANUAL</c:v>
                  </c:pt>
                  <c:pt idx="3353">
                    <c:v>AUTOMATIC</c:v>
                  </c:pt>
                  <c:pt idx="3354">
                    <c:v>AUTOMATIC</c:v>
                  </c:pt>
                  <c:pt idx="3355">
                    <c:v>AUTOMATIC</c:v>
                  </c:pt>
                  <c:pt idx="3356">
                    <c:v>AUTOMATIC</c:v>
                  </c:pt>
                  <c:pt idx="3357">
                    <c:v>MANUAL</c:v>
                  </c:pt>
                  <c:pt idx="3358">
                    <c:v>AUTOMATIC</c:v>
                  </c:pt>
                  <c:pt idx="3359">
                    <c:v>AUTOMATIC</c:v>
                  </c:pt>
                  <c:pt idx="3360">
                    <c:v>MANUAL</c:v>
                  </c:pt>
                  <c:pt idx="3361">
                    <c:v>AUTOMATIC</c:v>
                  </c:pt>
                  <c:pt idx="3362">
                    <c:v>AUTOMATIC</c:v>
                  </c:pt>
                  <c:pt idx="3363">
                    <c:v>AUTOMATIC</c:v>
                  </c:pt>
                  <c:pt idx="3364">
                    <c:v>AUTOMATIC</c:v>
                  </c:pt>
                  <c:pt idx="3365">
                    <c:v>AUTOMATIC</c:v>
                  </c:pt>
                  <c:pt idx="3366">
                    <c:v>AUTOMATIC</c:v>
                  </c:pt>
                  <c:pt idx="3367">
                    <c:v>AUTOMATIC</c:v>
                  </c:pt>
                  <c:pt idx="3368">
                    <c:v>AUTOMATIC</c:v>
                  </c:pt>
                  <c:pt idx="3369">
                    <c:v>AUTOMATIC</c:v>
                  </c:pt>
                  <c:pt idx="3370">
                    <c:v>AUTOMATIC</c:v>
                  </c:pt>
                  <c:pt idx="3371">
                    <c:v>AUTOMATIC</c:v>
                  </c:pt>
                  <c:pt idx="3372">
                    <c:v>AUTOMATIC</c:v>
                  </c:pt>
                  <c:pt idx="3373">
                    <c:v>AUTOMATIC</c:v>
                  </c:pt>
                  <c:pt idx="3374">
                    <c:v>AUTOMATIC</c:v>
                  </c:pt>
                  <c:pt idx="3375">
                    <c:v>AUTOMATIC</c:v>
                  </c:pt>
                  <c:pt idx="3376">
                    <c:v>AUTOMATIC</c:v>
                  </c:pt>
                  <c:pt idx="3377">
                    <c:v>AUTOMATIC</c:v>
                  </c:pt>
                  <c:pt idx="3378">
                    <c:v>AUTOMATIC</c:v>
                  </c:pt>
                  <c:pt idx="3379">
                    <c:v>AUTOMATIC</c:v>
                  </c:pt>
                  <c:pt idx="3380">
                    <c:v>AUTOMATIC</c:v>
                  </c:pt>
                  <c:pt idx="3381">
                    <c:v>AUTOMATIC</c:v>
                  </c:pt>
                  <c:pt idx="3382">
                    <c:v>AUTOMATIC</c:v>
                  </c:pt>
                  <c:pt idx="3383">
                    <c:v>AUTOMATIC</c:v>
                  </c:pt>
                  <c:pt idx="3384">
                    <c:v>AUTOMATIC</c:v>
                  </c:pt>
                  <c:pt idx="3385">
                    <c:v>AUTOMATIC</c:v>
                  </c:pt>
                  <c:pt idx="3386">
                    <c:v>AUTOMATIC</c:v>
                  </c:pt>
                  <c:pt idx="3387">
                    <c:v>AUTOMATIC</c:v>
                  </c:pt>
                  <c:pt idx="3388">
                    <c:v>AUTOMATIC</c:v>
                  </c:pt>
                  <c:pt idx="3389">
                    <c:v>AUTOMATIC</c:v>
                  </c:pt>
                  <c:pt idx="3390">
                    <c:v>AUTOMATIC</c:v>
                  </c:pt>
                  <c:pt idx="3391">
                    <c:v>AUTOMATIC</c:v>
                  </c:pt>
                  <c:pt idx="3392">
                    <c:v>AUTOMATIC</c:v>
                  </c:pt>
                  <c:pt idx="3393">
                    <c:v>AUTOMATIC</c:v>
                  </c:pt>
                  <c:pt idx="3394">
                    <c:v>AUTOMATIC</c:v>
                  </c:pt>
                  <c:pt idx="3395">
                    <c:v>AUTOMATIC</c:v>
                  </c:pt>
                  <c:pt idx="3396">
                    <c:v>AUTOMATIC</c:v>
                  </c:pt>
                  <c:pt idx="3397">
                    <c:v>AUTOMATIC</c:v>
                  </c:pt>
                  <c:pt idx="3398">
                    <c:v>AUTOMATIC</c:v>
                  </c:pt>
                  <c:pt idx="3399">
                    <c:v>AUTOMATIC</c:v>
                  </c:pt>
                  <c:pt idx="3400">
                    <c:v>AUTOMATIC</c:v>
                  </c:pt>
                  <c:pt idx="3401">
                    <c:v>AUTOMATIC</c:v>
                  </c:pt>
                  <c:pt idx="3402">
                    <c:v>AUTOMATIC</c:v>
                  </c:pt>
                  <c:pt idx="3403">
                    <c:v>AUTOMATIC</c:v>
                  </c:pt>
                  <c:pt idx="3404">
                    <c:v>AUTOMATIC</c:v>
                  </c:pt>
                  <c:pt idx="3405">
                    <c:v>AUTOMATIC</c:v>
                  </c:pt>
                  <c:pt idx="3406">
                    <c:v>AUTOMATIC</c:v>
                  </c:pt>
                  <c:pt idx="3407">
                    <c:v>AUTOMATIC</c:v>
                  </c:pt>
                  <c:pt idx="3408">
                    <c:v>AUTOMATIC</c:v>
                  </c:pt>
                  <c:pt idx="3409">
                    <c:v>AUTOMATIC</c:v>
                  </c:pt>
                  <c:pt idx="3410">
                    <c:v>AUTOMATIC</c:v>
                  </c:pt>
                  <c:pt idx="3411">
                    <c:v>AUTOMATIC</c:v>
                  </c:pt>
                  <c:pt idx="3412">
                    <c:v>AUTOMATIC</c:v>
                  </c:pt>
                  <c:pt idx="3413">
                    <c:v>AUTOMATIC</c:v>
                  </c:pt>
                  <c:pt idx="3414">
                    <c:v>MANUAL</c:v>
                  </c:pt>
                  <c:pt idx="3415">
                    <c:v>AUTOMATIC</c:v>
                  </c:pt>
                  <c:pt idx="3416">
                    <c:v>AUTOMATIC</c:v>
                  </c:pt>
                  <c:pt idx="3417">
                    <c:v>MANUAL</c:v>
                  </c:pt>
                  <c:pt idx="3418">
                    <c:v>AUTOMATIC</c:v>
                  </c:pt>
                  <c:pt idx="3419">
                    <c:v>AUTOMATIC</c:v>
                  </c:pt>
                  <c:pt idx="3420">
                    <c:v>MANUAL</c:v>
                  </c:pt>
                  <c:pt idx="3421">
                    <c:v>MANUAL</c:v>
                  </c:pt>
                  <c:pt idx="3422">
                    <c:v>MANUAL</c:v>
                  </c:pt>
                  <c:pt idx="3423">
                    <c:v>MANUAL</c:v>
                  </c:pt>
                  <c:pt idx="3424">
                    <c:v>AUTOMATIC</c:v>
                  </c:pt>
                  <c:pt idx="3425">
                    <c:v>AUTOMATIC</c:v>
                  </c:pt>
                  <c:pt idx="3426">
                    <c:v>MANUAL</c:v>
                  </c:pt>
                  <c:pt idx="3427">
                    <c:v>AUTOMATIC</c:v>
                  </c:pt>
                  <c:pt idx="3428">
                    <c:v>AUTOMATIC</c:v>
                  </c:pt>
                  <c:pt idx="3429">
                    <c:v>AUTOMATIC</c:v>
                  </c:pt>
                  <c:pt idx="3430">
                    <c:v>AUTOMATIC</c:v>
                  </c:pt>
                  <c:pt idx="3431">
                    <c:v>AUTOMATIC</c:v>
                  </c:pt>
                  <c:pt idx="3432">
                    <c:v>MANUAL</c:v>
                  </c:pt>
                  <c:pt idx="3433">
                    <c:v>MANUAL</c:v>
                  </c:pt>
                  <c:pt idx="3434">
                    <c:v>AUTOMATIC</c:v>
                  </c:pt>
                  <c:pt idx="3435">
                    <c:v>MANUAL</c:v>
                  </c:pt>
                  <c:pt idx="3436">
                    <c:v>AUTOMATIC</c:v>
                  </c:pt>
                  <c:pt idx="3437">
                    <c:v>AUTOMATIC</c:v>
                  </c:pt>
                  <c:pt idx="3438">
                    <c:v>AUTOMATIC</c:v>
                  </c:pt>
                  <c:pt idx="3439">
                    <c:v>AUTOMATIC</c:v>
                  </c:pt>
                  <c:pt idx="3440">
                    <c:v>MANUAL</c:v>
                  </c:pt>
                  <c:pt idx="3441">
                    <c:v>MANUAL</c:v>
                  </c:pt>
                  <c:pt idx="3442">
                    <c:v>AUTOMATIC</c:v>
                  </c:pt>
                  <c:pt idx="3443">
                    <c:v>AUTOMATIC</c:v>
                  </c:pt>
                  <c:pt idx="3444">
                    <c:v>AUTOMATIC</c:v>
                  </c:pt>
                  <c:pt idx="3445">
                    <c:v>MANUAL</c:v>
                  </c:pt>
                  <c:pt idx="3446">
                    <c:v>AUTOMATIC</c:v>
                  </c:pt>
                  <c:pt idx="3447">
                    <c:v>AUTOMATIC</c:v>
                  </c:pt>
                  <c:pt idx="3448">
                    <c:v>AUTOMATIC</c:v>
                  </c:pt>
                  <c:pt idx="3449">
                    <c:v>AUTOMATIC</c:v>
                  </c:pt>
                  <c:pt idx="3450">
                    <c:v>AUTOMATIC</c:v>
                  </c:pt>
                  <c:pt idx="3451">
                    <c:v>AUTOMATIC</c:v>
                  </c:pt>
                  <c:pt idx="3452">
                    <c:v>MANUAL</c:v>
                  </c:pt>
                  <c:pt idx="3453">
                    <c:v>AUTOMATIC</c:v>
                  </c:pt>
                  <c:pt idx="3454">
                    <c:v>AUTOMATIC</c:v>
                  </c:pt>
                  <c:pt idx="3455">
                    <c:v>AUTOMATIC</c:v>
                  </c:pt>
                  <c:pt idx="3456">
                    <c:v>AUTOMATIC</c:v>
                  </c:pt>
                  <c:pt idx="3457">
                    <c:v>AUTOMATIC</c:v>
                  </c:pt>
                  <c:pt idx="3458">
                    <c:v>AUTOMATIC</c:v>
                  </c:pt>
                  <c:pt idx="3459">
                    <c:v>AUTOMATIC</c:v>
                  </c:pt>
                  <c:pt idx="3460">
                    <c:v>AUTOMATIC</c:v>
                  </c:pt>
                  <c:pt idx="3461">
                    <c:v>AUTOMATIC</c:v>
                  </c:pt>
                  <c:pt idx="3462">
                    <c:v>AUTOMATIC</c:v>
                  </c:pt>
                  <c:pt idx="3463">
                    <c:v>AUTOMATIC</c:v>
                  </c:pt>
                  <c:pt idx="3464">
                    <c:v>AUTOMATIC</c:v>
                  </c:pt>
                  <c:pt idx="3465">
                    <c:v>AUTOMATIC</c:v>
                  </c:pt>
                  <c:pt idx="3466">
                    <c:v>AUTOMATIC</c:v>
                  </c:pt>
                  <c:pt idx="3467">
                    <c:v>AUTOMATIC</c:v>
                  </c:pt>
                  <c:pt idx="3468">
                    <c:v>AUTOMATIC</c:v>
                  </c:pt>
                  <c:pt idx="3469">
                    <c:v>AUTOMATIC</c:v>
                  </c:pt>
                  <c:pt idx="3470">
                    <c:v>AUTOMATIC</c:v>
                  </c:pt>
                  <c:pt idx="3471">
                    <c:v>AUTOMATIC</c:v>
                  </c:pt>
                  <c:pt idx="3472">
                    <c:v>AUTOMATIC</c:v>
                  </c:pt>
                  <c:pt idx="3473">
                    <c:v>AUTOMATIC</c:v>
                  </c:pt>
                  <c:pt idx="3474">
                    <c:v>AUTOMATIC</c:v>
                  </c:pt>
                  <c:pt idx="3475">
                    <c:v>MANUAL</c:v>
                  </c:pt>
                  <c:pt idx="3476">
                    <c:v>MANUAL</c:v>
                  </c:pt>
                  <c:pt idx="3477">
                    <c:v>AUTOMATIC</c:v>
                  </c:pt>
                  <c:pt idx="3478">
                    <c:v>MANUAL</c:v>
                  </c:pt>
                  <c:pt idx="3479">
                    <c:v>MANUAL</c:v>
                  </c:pt>
                  <c:pt idx="3480">
                    <c:v>MANUAL</c:v>
                  </c:pt>
                  <c:pt idx="3481">
                    <c:v>MANUAL</c:v>
                  </c:pt>
                  <c:pt idx="3482">
                    <c:v>MANUAL</c:v>
                  </c:pt>
                  <c:pt idx="3483">
                    <c:v>AUTOMATIC</c:v>
                  </c:pt>
                  <c:pt idx="3484">
                    <c:v>MANUAL</c:v>
                  </c:pt>
                  <c:pt idx="3485">
                    <c:v>MANUAL</c:v>
                  </c:pt>
                  <c:pt idx="3486">
                    <c:v>MANUAL</c:v>
                  </c:pt>
                  <c:pt idx="3487">
                    <c:v>MANUAL</c:v>
                  </c:pt>
                  <c:pt idx="3488">
                    <c:v>MANUAL</c:v>
                  </c:pt>
                  <c:pt idx="3489">
                    <c:v>AUTOMATIC</c:v>
                  </c:pt>
                  <c:pt idx="3490">
                    <c:v>MANUAL</c:v>
                  </c:pt>
                  <c:pt idx="3491">
                    <c:v>MANUAL</c:v>
                  </c:pt>
                  <c:pt idx="3492">
                    <c:v>MANUAL</c:v>
                  </c:pt>
                  <c:pt idx="3493">
                    <c:v>MANUAL</c:v>
                  </c:pt>
                  <c:pt idx="3494">
                    <c:v>MANUAL</c:v>
                  </c:pt>
                  <c:pt idx="3495">
                    <c:v>MANUAL</c:v>
                  </c:pt>
                  <c:pt idx="3496">
                    <c:v>AUTOMATIC</c:v>
                  </c:pt>
                  <c:pt idx="3497">
                    <c:v>MANUAL</c:v>
                  </c:pt>
                  <c:pt idx="3498">
                    <c:v>MANUAL</c:v>
                  </c:pt>
                  <c:pt idx="3499">
                    <c:v>MANUAL</c:v>
                  </c:pt>
                  <c:pt idx="3500">
                    <c:v>MANUAL</c:v>
                  </c:pt>
                  <c:pt idx="3501">
                    <c:v>MANUAL</c:v>
                  </c:pt>
                  <c:pt idx="3502">
                    <c:v>MANUAL</c:v>
                  </c:pt>
                  <c:pt idx="3503">
                    <c:v>MANUAL</c:v>
                  </c:pt>
                  <c:pt idx="3504">
                    <c:v>MANUAL</c:v>
                  </c:pt>
                  <c:pt idx="3505">
                    <c:v>MANUAL</c:v>
                  </c:pt>
                  <c:pt idx="3506">
                    <c:v>MANUAL</c:v>
                  </c:pt>
                  <c:pt idx="3507">
                    <c:v>MANUAL</c:v>
                  </c:pt>
                  <c:pt idx="3508">
                    <c:v>MANUAL</c:v>
                  </c:pt>
                  <c:pt idx="3509">
                    <c:v>MANUAL</c:v>
                  </c:pt>
                  <c:pt idx="3510">
                    <c:v>MANUAL</c:v>
                  </c:pt>
                  <c:pt idx="3511">
                    <c:v>AUTOMATIC</c:v>
                  </c:pt>
                  <c:pt idx="3512">
                    <c:v>MANUAL</c:v>
                  </c:pt>
                  <c:pt idx="3513">
                    <c:v>MANUAL</c:v>
                  </c:pt>
                  <c:pt idx="3514">
                    <c:v>MANUAL</c:v>
                  </c:pt>
                  <c:pt idx="3515">
                    <c:v>AUTOMATIC</c:v>
                  </c:pt>
                  <c:pt idx="3516">
                    <c:v>AUTOMATIC</c:v>
                  </c:pt>
                  <c:pt idx="3517">
                    <c:v>AUTOMATIC</c:v>
                  </c:pt>
                  <c:pt idx="3518">
                    <c:v>AUTOMATIC</c:v>
                  </c:pt>
                  <c:pt idx="3519">
                    <c:v>AUTOMATIC</c:v>
                  </c:pt>
                  <c:pt idx="3520">
                    <c:v>AUTOMATIC</c:v>
                  </c:pt>
                  <c:pt idx="3521">
                    <c:v>AUTOMATIC</c:v>
                  </c:pt>
                  <c:pt idx="3522">
                    <c:v>AUTOMATIC</c:v>
                  </c:pt>
                  <c:pt idx="3523">
                    <c:v>AUTOMATIC</c:v>
                  </c:pt>
                  <c:pt idx="3524">
                    <c:v>AUTOMATIC</c:v>
                  </c:pt>
                  <c:pt idx="3525">
                    <c:v>AUTOMATIC</c:v>
                  </c:pt>
                  <c:pt idx="3526">
                    <c:v>AUTOMATIC</c:v>
                  </c:pt>
                  <c:pt idx="3527">
                    <c:v>MANUAL</c:v>
                  </c:pt>
                  <c:pt idx="3528">
                    <c:v>AUTOMATIC</c:v>
                  </c:pt>
                  <c:pt idx="3529">
                    <c:v>MANUAL</c:v>
                  </c:pt>
                  <c:pt idx="3530">
                    <c:v>MANUAL</c:v>
                  </c:pt>
                  <c:pt idx="3531">
                    <c:v>MANUAL</c:v>
                  </c:pt>
                  <c:pt idx="3532">
                    <c:v>AUTOMATIC</c:v>
                  </c:pt>
                  <c:pt idx="3533">
                    <c:v>AUTOMATIC</c:v>
                  </c:pt>
                  <c:pt idx="3534">
                    <c:v>MANUAL</c:v>
                  </c:pt>
                  <c:pt idx="3535">
                    <c:v>AUTOMATIC</c:v>
                  </c:pt>
                  <c:pt idx="3536">
                    <c:v>MANUAL</c:v>
                  </c:pt>
                  <c:pt idx="3537">
                    <c:v>AUTOMATIC</c:v>
                  </c:pt>
                  <c:pt idx="3538">
                    <c:v>MANUAL</c:v>
                  </c:pt>
                  <c:pt idx="3539">
                    <c:v>AUTOMATIC</c:v>
                  </c:pt>
                  <c:pt idx="3540">
                    <c:v>AUTOMATIC</c:v>
                  </c:pt>
                  <c:pt idx="3541">
                    <c:v>MANUAL</c:v>
                  </c:pt>
                  <c:pt idx="3542">
                    <c:v>MANUAL</c:v>
                  </c:pt>
                  <c:pt idx="3543">
                    <c:v>MANUAL</c:v>
                  </c:pt>
                  <c:pt idx="3544">
                    <c:v>AUTOMATIC</c:v>
                  </c:pt>
                  <c:pt idx="3545">
                    <c:v>AUTOMATIC</c:v>
                  </c:pt>
                  <c:pt idx="3546">
                    <c:v>AUTOMATIC</c:v>
                  </c:pt>
                  <c:pt idx="3547">
                    <c:v>AUTOMATIC</c:v>
                  </c:pt>
                  <c:pt idx="3548">
                    <c:v>AUTOMATIC</c:v>
                  </c:pt>
                  <c:pt idx="3549">
                    <c:v>AUTOMATIC</c:v>
                  </c:pt>
                  <c:pt idx="3550">
                    <c:v>AUTOMATIC</c:v>
                  </c:pt>
                  <c:pt idx="3551">
                    <c:v>AUTOMATIC</c:v>
                  </c:pt>
                  <c:pt idx="3552">
                    <c:v>AUTOMATIC</c:v>
                  </c:pt>
                  <c:pt idx="3553">
                    <c:v>AUTOMATIC</c:v>
                  </c:pt>
                  <c:pt idx="3554">
                    <c:v>AUTOMATIC</c:v>
                  </c:pt>
                  <c:pt idx="3555">
                    <c:v>AUTOMATIC</c:v>
                  </c:pt>
                  <c:pt idx="3556">
                    <c:v>MANUAL</c:v>
                  </c:pt>
                  <c:pt idx="3557">
                    <c:v>AUTOMATIC</c:v>
                  </c:pt>
                  <c:pt idx="3558">
                    <c:v>AUTOMATIC</c:v>
                  </c:pt>
                  <c:pt idx="3559">
                    <c:v>AUTOMATIC</c:v>
                  </c:pt>
                  <c:pt idx="3560">
                    <c:v>AUTOMATIC</c:v>
                  </c:pt>
                  <c:pt idx="3561">
                    <c:v>AUTOMATIC</c:v>
                  </c:pt>
                  <c:pt idx="3562">
                    <c:v>AUTOMATIC</c:v>
                  </c:pt>
                  <c:pt idx="3563">
                    <c:v>AUTOMATIC</c:v>
                  </c:pt>
                  <c:pt idx="3564">
                    <c:v>AUTOMATIC</c:v>
                  </c:pt>
                  <c:pt idx="3565">
                    <c:v>AUTOMATIC</c:v>
                  </c:pt>
                  <c:pt idx="3566">
                    <c:v>AUTOMATIC</c:v>
                  </c:pt>
                  <c:pt idx="3567">
                    <c:v>AUTOMATIC</c:v>
                  </c:pt>
                  <c:pt idx="3568">
                    <c:v>AUTOMATIC</c:v>
                  </c:pt>
                  <c:pt idx="3569">
                    <c:v>AUTOMATIC</c:v>
                  </c:pt>
                  <c:pt idx="3570">
                    <c:v>AUTOMATIC</c:v>
                  </c:pt>
                  <c:pt idx="3571">
                    <c:v>AUTOMATIC</c:v>
                  </c:pt>
                  <c:pt idx="3572">
                    <c:v>AUTOMATIC</c:v>
                  </c:pt>
                  <c:pt idx="3573">
                    <c:v>AUTOMATIC</c:v>
                  </c:pt>
                  <c:pt idx="3574">
                    <c:v>AUTOMATIC</c:v>
                  </c:pt>
                  <c:pt idx="3575">
                    <c:v>AUTOMATIC</c:v>
                  </c:pt>
                  <c:pt idx="3576">
                    <c:v>AUTOMATIC</c:v>
                  </c:pt>
                  <c:pt idx="3577">
                    <c:v>AUTOMATIC</c:v>
                  </c:pt>
                  <c:pt idx="3578">
                    <c:v>AUTOMATIC</c:v>
                  </c:pt>
                  <c:pt idx="3579">
                    <c:v>AUTOMATIC</c:v>
                  </c:pt>
                  <c:pt idx="3580">
                    <c:v>AUTOMATIC</c:v>
                  </c:pt>
                  <c:pt idx="3581">
                    <c:v>AUTOMATIC</c:v>
                  </c:pt>
                  <c:pt idx="3582">
                    <c:v>AUTOMATIC</c:v>
                  </c:pt>
                  <c:pt idx="3583">
                    <c:v>AUTOMATIC</c:v>
                  </c:pt>
                  <c:pt idx="3584">
                    <c:v>AUTOMATIC</c:v>
                  </c:pt>
                  <c:pt idx="3585">
                    <c:v>AUTOMATIC</c:v>
                  </c:pt>
                  <c:pt idx="3586">
                    <c:v>AUTOMATIC</c:v>
                  </c:pt>
                  <c:pt idx="3587">
                    <c:v>AUTOMATIC</c:v>
                  </c:pt>
                  <c:pt idx="3588">
                    <c:v>AUTOMATIC</c:v>
                  </c:pt>
                  <c:pt idx="3589">
                    <c:v>AUTOMATIC</c:v>
                  </c:pt>
                  <c:pt idx="3590">
                    <c:v>AUTOMATIC</c:v>
                  </c:pt>
                  <c:pt idx="3591">
                    <c:v>AUTOMATIC</c:v>
                  </c:pt>
                  <c:pt idx="3592">
                    <c:v>AUTOMATIC</c:v>
                  </c:pt>
                  <c:pt idx="3593">
                    <c:v>AUTOMATIC</c:v>
                  </c:pt>
                  <c:pt idx="3594">
                    <c:v>AUTOMATIC</c:v>
                  </c:pt>
                  <c:pt idx="3595">
                    <c:v>AUTOMATIC</c:v>
                  </c:pt>
                  <c:pt idx="3596">
                    <c:v>AUTOMATIC</c:v>
                  </c:pt>
                  <c:pt idx="3597">
                    <c:v>AUTOMATIC</c:v>
                  </c:pt>
                  <c:pt idx="3598">
                    <c:v>AUTOMATIC</c:v>
                  </c:pt>
                  <c:pt idx="3599">
                    <c:v>AUTOMATIC</c:v>
                  </c:pt>
                  <c:pt idx="3600">
                    <c:v>AUTOMATIC</c:v>
                  </c:pt>
                  <c:pt idx="3601">
                    <c:v>AUTOMATIC</c:v>
                  </c:pt>
                  <c:pt idx="3602">
                    <c:v>AUTOMATIC</c:v>
                  </c:pt>
                  <c:pt idx="3603">
                    <c:v>AUTOMATIC</c:v>
                  </c:pt>
                  <c:pt idx="3604">
                    <c:v>AUTOMATIC</c:v>
                  </c:pt>
                  <c:pt idx="3605">
                    <c:v>AUTOMATIC</c:v>
                  </c:pt>
                  <c:pt idx="3606">
                    <c:v>AUTOMATIC</c:v>
                  </c:pt>
                  <c:pt idx="3607">
                    <c:v>AUTOMATIC</c:v>
                  </c:pt>
                  <c:pt idx="3608">
                    <c:v>AUTOMATIC</c:v>
                  </c:pt>
                  <c:pt idx="3609">
                    <c:v>AUTOMATIC</c:v>
                  </c:pt>
                  <c:pt idx="3610">
                    <c:v>AUTOMATIC</c:v>
                  </c:pt>
                  <c:pt idx="3611">
                    <c:v>AUTOMATIC</c:v>
                  </c:pt>
                  <c:pt idx="3612">
                    <c:v>AUTOMATIC</c:v>
                  </c:pt>
                  <c:pt idx="3613">
                    <c:v>AUTOMATIC</c:v>
                  </c:pt>
                  <c:pt idx="3614">
                    <c:v>AUTOMATIC</c:v>
                  </c:pt>
                  <c:pt idx="3615">
                    <c:v>AUTOMATIC</c:v>
                  </c:pt>
                  <c:pt idx="3616">
                    <c:v>AUTOMATIC</c:v>
                  </c:pt>
                  <c:pt idx="3617">
                    <c:v>AUTOMATIC</c:v>
                  </c:pt>
                  <c:pt idx="3618">
                    <c:v>AUTOMATIC</c:v>
                  </c:pt>
                  <c:pt idx="3619">
                    <c:v>AUTOMATIC</c:v>
                  </c:pt>
                  <c:pt idx="3620">
                    <c:v>AUTOMATIC</c:v>
                  </c:pt>
                  <c:pt idx="3621">
                    <c:v>AUTOMATIC</c:v>
                  </c:pt>
                  <c:pt idx="3622">
                    <c:v>AUTOMATIC</c:v>
                  </c:pt>
                  <c:pt idx="3623">
                    <c:v>AUTOMATIC</c:v>
                  </c:pt>
                  <c:pt idx="3624">
                    <c:v>AUTOMATIC</c:v>
                  </c:pt>
                  <c:pt idx="3625">
                    <c:v>AUTOMATIC</c:v>
                  </c:pt>
                  <c:pt idx="3626">
                    <c:v>AUTOMATIC</c:v>
                  </c:pt>
                  <c:pt idx="3627">
                    <c:v>AUTOMATIC</c:v>
                  </c:pt>
                  <c:pt idx="3628">
                    <c:v>AUTOMATIC</c:v>
                  </c:pt>
                  <c:pt idx="3629">
                    <c:v>AUTOMATIC</c:v>
                  </c:pt>
                  <c:pt idx="3630">
                    <c:v>AUTOMATIC</c:v>
                  </c:pt>
                  <c:pt idx="3631">
                    <c:v>AUTOMATIC</c:v>
                  </c:pt>
                  <c:pt idx="3632">
                    <c:v>AUTOMATIC</c:v>
                  </c:pt>
                  <c:pt idx="3633">
                    <c:v>AUTOMATIC</c:v>
                  </c:pt>
                  <c:pt idx="3634">
                    <c:v>AUTOMATIC</c:v>
                  </c:pt>
                  <c:pt idx="3635">
                    <c:v>AUTOMATIC</c:v>
                  </c:pt>
                  <c:pt idx="3636">
                    <c:v>AUTOMATIC</c:v>
                  </c:pt>
                  <c:pt idx="3637">
                    <c:v>AUTOMATIC</c:v>
                  </c:pt>
                  <c:pt idx="3638">
                    <c:v>AUTOMATIC</c:v>
                  </c:pt>
                  <c:pt idx="3639">
                    <c:v>AUTOMATIC</c:v>
                  </c:pt>
                  <c:pt idx="3640">
                    <c:v>AUTOMATIC</c:v>
                  </c:pt>
                  <c:pt idx="3641">
                    <c:v>AUTOMATIC</c:v>
                  </c:pt>
                  <c:pt idx="3642">
                    <c:v>AUTOMATIC</c:v>
                  </c:pt>
                  <c:pt idx="3643">
                    <c:v>AUTOMATIC</c:v>
                  </c:pt>
                  <c:pt idx="3644">
                    <c:v>AUTOMATIC</c:v>
                  </c:pt>
                  <c:pt idx="3645">
                    <c:v>AUTOMATIC</c:v>
                  </c:pt>
                  <c:pt idx="3646">
                    <c:v>AUTOMATIC</c:v>
                  </c:pt>
                  <c:pt idx="3647">
                    <c:v>AUTOMATIC</c:v>
                  </c:pt>
                  <c:pt idx="3648">
                    <c:v>AUTOMATIC</c:v>
                  </c:pt>
                  <c:pt idx="3649">
                    <c:v>AUTOMATIC</c:v>
                  </c:pt>
                  <c:pt idx="3650">
                    <c:v>AUTOMATIC</c:v>
                  </c:pt>
                  <c:pt idx="3651">
                    <c:v>AUTOMATIC</c:v>
                  </c:pt>
                  <c:pt idx="3652">
                    <c:v>AUTOMATIC</c:v>
                  </c:pt>
                  <c:pt idx="3653">
                    <c:v>AUTOMATIC</c:v>
                  </c:pt>
                  <c:pt idx="3654">
                    <c:v>AUTOMATIC</c:v>
                  </c:pt>
                  <c:pt idx="3655">
                    <c:v>AUTOMATIC</c:v>
                  </c:pt>
                  <c:pt idx="3656">
                    <c:v>AUTOMATIC</c:v>
                  </c:pt>
                  <c:pt idx="3657">
                    <c:v>AUTOMATIC</c:v>
                  </c:pt>
                  <c:pt idx="3658">
                    <c:v>AUTOMATIC</c:v>
                  </c:pt>
                  <c:pt idx="3659">
                    <c:v>AUTOMATIC</c:v>
                  </c:pt>
                  <c:pt idx="3660">
                    <c:v>AUTOMATIC</c:v>
                  </c:pt>
                  <c:pt idx="3661">
                    <c:v>AUTOMATIC</c:v>
                  </c:pt>
                  <c:pt idx="3662">
                    <c:v>AUTOMATIC</c:v>
                  </c:pt>
                  <c:pt idx="3663">
                    <c:v>AUTOMATIC</c:v>
                  </c:pt>
                  <c:pt idx="3664">
                    <c:v>AUTOMATIC</c:v>
                  </c:pt>
                  <c:pt idx="3665">
                    <c:v>AUTOMATIC</c:v>
                  </c:pt>
                  <c:pt idx="3666">
                    <c:v>AUTOMATIC</c:v>
                  </c:pt>
                  <c:pt idx="3667">
                    <c:v>AUTOMATIC</c:v>
                  </c:pt>
                  <c:pt idx="3668">
                    <c:v>AUTOMATIC</c:v>
                  </c:pt>
                  <c:pt idx="3669">
                    <c:v>AUTOMATIC</c:v>
                  </c:pt>
                  <c:pt idx="3670">
                    <c:v>AUTOMATIC</c:v>
                  </c:pt>
                  <c:pt idx="3671">
                    <c:v>AUTOMATIC</c:v>
                  </c:pt>
                  <c:pt idx="3672">
                    <c:v>AUTOMATIC</c:v>
                  </c:pt>
                  <c:pt idx="3673">
                    <c:v>AUTOMATIC</c:v>
                  </c:pt>
                  <c:pt idx="3674">
                    <c:v>AUTOMATIC</c:v>
                  </c:pt>
                  <c:pt idx="3675">
                    <c:v>AUTOMATIC</c:v>
                  </c:pt>
                  <c:pt idx="3676">
                    <c:v>AUTOMATIC</c:v>
                  </c:pt>
                  <c:pt idx="3677">
                    <c:v>AUTOMATIC</c:v>
                  </c:pt>
                  <c:pt idx="3678">
                    <c:v>AUTOMATIC</c:v>
                  </c:pt>
                  <c:pt idx="3679">
                    <c:v>AUTOMATIC</c:v>
                  </c:pt>
                  <c:pt idx="3680">
                    <c:v>AUTOMATIC</c:v>
                  </c:pt>
                  <c:pt idx="3681">
                    <c:v>AUTOMATIC</c:v>
                  </c:pt>
                  <c:pt idx="3682">
                    <c:v>AUTOMATIC</c:v>
                  </c:pt>
                  <c:pt idx="3683">
                    <c:v>AUTOMATIC</c:v>
                  </c:pt>
                  <c:pt idx="3684">
                    <c:v>AUTOMATIC</c:v>
                  </c:pt>
                  <c:pt idx="3685">
                    <c:v>AUTOMATIC</c:v>
                  </c:pt>
                  <c:pt idx="3686">
                    <c:v>AUTOMATIC</c:v>
                  </c:pt>
                  <c:pt idx="3687">
                    <c:v>AUTOMATIC</c:v>
                  </c:pt>
                  <c:pt idx="3688">
                    <c:v>AUTOMATIC</c:v>
                  </c:pt>
                  <c:pt idx="3689">
                    <c:v>AUTOMATIC</c:v>
                  </c:pt>
                  <c:pt idx="3690">
                    <c:v>AUTOMATIC</c:v>
                  </c:pt>
                  <c:pt idx="3691">
                    <c:v>AUTOMATIC</c:v>
                  </c:pt>
                  <c:pt idx="3692">
                    <c:v>AUTOMATIC</c:v>
                  </c:pt>
                  <c:pt idx="3693">
                    <c:v>AUTOMATIC</c:v>
                  </c:pt>
                  <c:pt idx="3694">
                    <c:v>AUTOMATIC</c:v>
                  </c:pt>
                  <c:pt idx="3695">
                    <c:v>AUTOMATIC</c:v>
                  </c:pt>
                  <c:pt idx="3696">
                    <c:v>AUTOMATIC</c:v>
                  </c:pt>
                  <c:pt idx="3697">
                    <c:v>AUTOMATIC</c:v>
                  </c:pt>
                  <c:pt idx="3698">
                    <c:v>AUTOMATIC</c:v>
                  </c:pt>
                  <c:pt idx="3699">
                    <c:v>AUTOMATIC</c:v>
                  </c:pt>
                  <c:pt idx="3700">
                    <c:v>AUTOMATIC</c:v>
                  </c:pt>
                  <c:pt idx="3701">
                    <c:v>AUTOMATIC</c:v>
                  </c:pt>
                  <c:pt idx="3702">
                    <c:v>AUTOMATIC</c:v>
                  </c:pt>
                  <c:pt idx="3703">
                    <c:v>AUTOMATIC</c:v>
                  </c:pt>
                  <c:pt idx="3704">
                    <c:v>AUTOMATIC</c:v>
                  </c:pt>
                  <c:pt idx="3705">
                    <c:v>AUTOMATIC</c:v>
                  </c:pt>
                  <c:pt idx="3706">
                    <c:v>AUTOMATIC</c:v>
                  </c:pt>
                  <c:pt idx="3707">
                    <c:v>AUTOMATIC</c:v>
                  </c:pt>
                  <c:pt idx="3708">
                    <c:v>AUTOMATIC</c:v>
                  </c:pt>
                  <c:pt idx="3709">
                    <c:v>AUTOMATIC</c:v>
                  </c:pt>
                  <c:pt idx="3710">
                    <c:v>AUTOMATIC</c:v>
                  </c:pt>
                  <c:pt idx="3711">
                    <c:v>AUTOMATIC</c:v>
                  </c:pt>
                  <c:pt idx="3712">
                    <c:v>AUTOMATIC</c:v>
                  </c:pt>
                  <c:pt idx="3713">
                    <c:v>AUTOMATIC</c:v>
                  </c:pt>
                  <c:pt idx="3714">
                    <c:v>AUTOMATIC</c:v>
                  </c:pt>
                  <c:pt idx="3715">
                    <c:v>AUTOMATIC</c:v>
                  </c:pt>
                  <c:pt idx="3716">
                    <c:v>AUTOMATIC</c:v>
                  </c:pt>
                  <c:pt idx="3717">
                    <c:v>AUTOMATIC</c:v>
                  </c:pt>
                  <c:pt idx="3718">
                    <c:v>AUTOMATIC</c:v>
                  </c:pt>
                  <c:pt idx="3719">
                    <c:v>AUTOMATIC</c:v>
                  </c:pt>
                  <c:pt idx="3720">
                    <c:v>AUTOMATIC</c:v>
                  </c:pt>
                  <c:pt idx="3721">
                    <c:v>AUTOMATIC</c:v>
                  </c:pt>
                  <c:pt idx="3722">
                    <c:v>AUTOMATIC</c:v>
                  </c:pt>
                  <c:pt idx="3723">
                    <c:v>AUTOMATIC</c:v>
                  </c:pt>
                  <c:pt idx="3724">
                    <c:v>AUTOMATIC</c:v>
                  </c:pt>
                  <c:pt idx="3725">
                    <c:v>AUTOMATIC</c:v>
                  </c:pt>
                  <c:pt idx="3726">
                    <c:v>AUTOMATIC</c:v>
                  </c:pt>
                  <c:pt idx="3727">
                    <c:v>AUTOMATIC</c:v>
                  </c:pt>
                  <c:pt idx="3728">
                    <c:v>AUTOMATIC</c:v>
                  </c:pt>
                  <c:pt idx="3729">
                    <c:v>AUTOMATIC</c:v>
                  </c:pt>
                  <c:pt idx="3730">
                    <c:v>AUTOMATIC</c:v>
                  </c:pt>
                  <c:pt idx="3731">
                    <c:v>AUTOMATIC</c:v>
                  </c:pt>
                  <c:pt idx="3732">
                    <c:v>AUTOMATIC</c:v>
                  </c:pt>
                  <c:pt idx="3733">
                    <c:v>AUTOMATIC</c:v>
                  </c:pt>
                  <c:pt idx="3734">
                    <c:v>AUTOMATIC</c:v>
                  </c:pt>
                  <c:pt idx="3735">
                    <c:v>AUTOMATIC</c:v>
                  </c:pt>
                  <c:pt idx="3736">
                    <c:v>AUTOMATIC</c:v>
                  </c:pt>
                  <c:pt idx="3737">
                    <c:v>AUTOMATIC</c:v>
                  </c:pt>
                  <c:pt idx="3738">
                    <c:v>AUTOMATIC</c:v>
                  </c:pt>
                  <c:pt idx="3739">
                    <c:v>AUTOMATIC</c:v>
                  </c:pt>
                  <c:pt idx="3740">
                    <c:v>AUTOMATIC</c:v>
                  </c:pt>
                  <c:pt idx="3741">
                    <c:v>AUTOMATIC</c:v>
                  </c:pt>
                  <c:pt idx="3742">
                    <c:v>AUTOMATIC</c:v>
                  </c:pt>
                  <c:pt idx="3743">
                    <c:v>AUTOMATIC</c:v>
                  </c:pt>
                  <c:pt idx="3744">
                    <c:v>AUTOMATIC</c:v>
                  </c:pt>
                  <c:pt idx="3745">
                    <c:v>MANUAL</c:v>
                  </c:pt>
                  <c:pt idx="3746">
                    <c:v>AUTOMATIC</c:v>
                  </c:pt>
                  <c:pt idx="3747">
                    <c:v>MANUAL</c:v>
                  </c:pt>
                  <c:pt idx="3748">
                    <c:v>AUTOMATIC</c:v>
                  </c:pt>
                  <c:pt idx="3749">
                    <c:v>MANUAL</c:v>
                  </c:pt>
                  <c:pt idx="3750">
                    <c:v>AUTOMATIC</c:v>
                  </c:pt>
                  <c:pt idx="3751">
                    <c:v>AUTOMATIC</c:v>
                  </c:pt>
                  <c:pt idx="3752">
                    <c:v>MANUAL</c:v>
                  </c:pt>
                  <c:pt idx="3753">
                    <c:v>MANUAL</c:v>
                  </c:pt>
                  <c:pt idx="3754">
                    <c:v>AUTOMATIC</c:v>
                  </c:pt>
                  <c:pt idx="3755">
                    <c:v>AUTOMATIC</c:v>
                  </c:pt>
                  <c:pt idx="3756">
                    <c:v>MANUAL</c:v>
                  </c:pt>
                  <c:pt idx="3757">
                    <c:v>AUTOMATIC</c:v>
                  </c:pt>
                  <c:pt idx="3758">
                    <c:v>AUTOMATIC</c:v>
                  </c:pt>
                  <c:pt idx="3759">
                    <c:v>AUTOMATIC</c:v>
                  </c:pt>
                  <c:pt idx="3760">
                    <c:v>AUTOMATIC</c:v>
                  </c:pt>
                  <c:pt idx="3761">
                    <c:v>AUTOMATIC</c:v>
                  </c:pt>
                  <c:pt idx="3762">
                    <c:v>AUTOMATIC</c:v>
                  </c:pt>
                  <c:pt idx="3763">
                    <c:v>AUTOMATIC</c:v>
                  </c:pt>
                  <c:pt idx="3764">
                    <c:v>AUTOMATIC</c:v>
                  </c:pt>
                  <c:pt idx="3765">
                    <c:v>MANUAL</c:v>
                  </c:pt>
                  <c:pt idx="3766">
                    <c:v>AUTOMATIC</c:v>
                  </c:pt>
                  <c:pt idx="3767">
                    <c:v>AUTOMATIC</c:v>
                  </c:pt>
                  <c:pt idx="3768">
                    <c:v>MANUAL</c:v>
                  </c:pt>
                  <c:pt idx="3769">
                    <c:v>AUTOMATIC</c:v>
                  </c:pt>
                  <c:pt idx="3770">
                    <c:v>AUTOMATIC</c:v>
                  </c:pt>
                  <c:pt idx="3771">
                    <c:v>MANUAL</c:v>
                  </c:pt>
                  <c:pt idx="3772">
                    <c:v>AUTOMATIC</c:v>
                  </c:pt>
                  <c:pt idx="3773">
                    <c:v>MANUAL</c:v>
                  </c:pt>
                  <c:pt idx="3774">
                    <c:v>AUTOMATIC</c:v>
                  </c:pt>
                  <c:pt idx="3775">
                    <c:v>AUTOMATIC</c:v>
                  </c:pt>
                  <c:pt idx="3776">
                    <c:v>AUTOMATIC</c:v>
                  </c:pt>
                  <c:pt idx="3777">
                    <c:v>AUTOMATIC</c:v>
                  </c:pt>
                  <c:pt idx="3778">
                    <c:v>AUTOMATIC</c:v>
                  </c:pt>
                  <c:pt idx="3779">
                    <c:v>AUTOMATIC</c:v>
                  </c:pt>
                  <c:pt idx="3780">
                    <c:v>AUTOMATIC</c:v>
                  </c:pt>
                  <c:pt idx="3781">
                    <c:v>AUTOMATIC</c:v>
                  </c:pt>
                  <c:pt idx="3782">
                    <c:v>AUTOMATIC</c:v>
                  </c:pt>
                  <c:pt idx="3783">
                    <c:v>AUTOMATIC</c:v>
                  </c:pt>
                  <c:pt idx="3784">
                    <c:v>AUTOMATIC</c:v>
                  </c:pt>
                  <c:pt idx="3785">
                    <c:v>AUTOMATIC</c:v>
                  </c:pt>
                  <c:pt idx="3786">
                    <c:v>AUTOMATIC</c:v>
                  </c:pt>
                  <c:pt idx="3787">
                    <c:v>AUTOMATIC</c:v>
                  </c:pt>
                  <c:pt idx="3788">
                    <c:v>AUTOMATIC</c:v>
                  </c:pt>
                  <c:pt idx="3789">
                    <c:v>AUTOMATIC</c:v>
                  </c:pt>
                  <c:pt idx="3790">
                    <c:v>AUTOMATIC</c:v>
                  </c:pt>
                  <c:pt idx="3791">
                    <c:v>AUTOMATIC</c:v>
                  </c:pt>
                  <c:pt idx="3792">
                    <c:v>AUTOMATIC</c:v>
                  </c:pt>
                  <c:pt idx="3793">
                    <c:v>AUTOMATIC</c:v>
                  </c:pt>
                  <c:pt idx="3794">
                    <c:v>AUTOMATIC</c:v>
                  </c:pt>
                  <c:pt idx="3795">
                    <c:v>AUTOMATIC</c:v>
                  </c:pt>
                  <c:pt idx="3796">
                    <c:v>AUTOMATIC</c:v>
                  </c:pt>
                  <c:pt idx="3797">
                    <c:v>AUTOMATIC</c:v>
                  </c:pt>
                  <c:pt idx="3798">
                    <c:v>AUTOMATIC</c:v>
                  </c:pt>
                  <c:pt idx="3799">
                    <c:v>AUTOMATIC</c:v>
                  </c:pt>
                  <c:pt idx="3800">
                    <c:v>AUTOMATIC</c:v>
                  </c:pt>
                  <c:pt idx="3801">
                    <c:v>AUTOMATIC</c:v>
                  </c:pt>
                  <c:pt idx="3802">
                    <c:v>AUTOMATIC</c:v>
                  </c:pt>
                  <c:pt idx="3803">
                    <c:v>AUTOMATIC</c:v>
                  </c:pt>
                  <c:pt idx="3804">
                    <c:v>AUTOMATIC</c:v>
                  </c:pt>
                  <c:pt idx="3805">
                    <c:v>AUTOMATIC</c:v>
                  </c:pt>
                  <c:pt idx="3806">
                    <c:v>AUTOMATIC</c:v>
                  </c:pt>
                  <c:pt idx="3807">
                    <c:v>AUTOMATIC</c:v>
                  </c:pt>
                  <c:pt idx="3808">
                    <c:v>AUTOMATIC</c:v>
                  </c:pt>
                  <c:pt idx="3809">
                    <c:v>AUTOMATIC</c:v>
                  </c:pt>
                  <c:pt idx="3810">
                    <c:v>AUTOMATIC</c:v>
                  </c:pt>
                  <c:pt idx="3811">
                    <c:v>AUTOMATIC</c:v>
                  </c:pt>
                  <c:pt idx="3812">
                    <c:v>AUTOMATIC</c:v>
                  </c:pt>
                  <c:pt idx="3813">
                    <c:v>AUTOMATIC</c:v>
                  </c:pt>
                  <c:pt idx="3814">
                    <c:v>AUTOMATIC</c:v>
                  </c:pt>
                  <c:pt idx="3815">
                    <c:v>AUTOMATIC</c:v>
                  </c:pt>
                  <c:pt idx="3816">
                    <c:v>AUTOMATIC</c:v>
                  </c:pt>
                  <c:pt idx="3817">
                    <c:v>AUTOMATIC</c:v>
                  </c:pt>
                  <c:pt idx="3818">
                    <c:v>AUTOMATIC</c:v>
                  </c:pt>
                  <c:pt idx="3819">
                    <c:v>MANUAL</c:v>
                  </c:pt>
                  <c:pt idx="3820">
                    <c:v>AUTOMATIC</c:v>
                  </c:pt>
                  <c:pt idx="3821">
                    <c:v>AUTOMATIC</c:v>
                  </c:pt>
                  <c:pt idx="3822">
                    <c:v>MANUAL</c:v>
                  </c:pt>
                  <c:pt idx="3823">
                    <c:v>AUTOMATIC</c:v>
                  </c:pt>
                  <c:pt idx="3824">
                    <c:v>AUTOMATIC</c:v>
                  </c:pt>
                  <c:pt idx="3825">
                    <c:v>AUTOMATIC</c:v>
                  </c:pt>
                  <c:pt idx="3826">
                    <c:v>MANUAL</c:v>
                  </c:pt>
                  <c:pt idx="3827">
                    <c:v>MANUAL</c:v>
                  </c:pt>
                  <c:pt idx="3828">
                    <c:v>AUTOMATIC</c:v>
                  </c:pt>
                  <c:pt idx="3829">
                    <c:v>MANUAL</c:v>
                  </c:pt>
                  <c:pt idx="3830">
                    <c:v>AUTOMATIC</c:v>
                  </c:pt>
                  <c:pt idx="3831">
                    <c:v>AUTOMATIC</c:v>
                  </c:pt>
                  <c:pt idx="3832">
                    <c:v>AUTOMATIC</c:v>
                  </c:pt>
                  <c:pt idx="3833">
                    <c:v>MANUAL</c:v>
                  </c:pt>
                  <c:pt idx="3834">
                    <c:v>MANUAL</c:v>
                  </c:pt>
                  <c:pt idx="3835">
                    <c:v>MANUAL</c:v>
                  </c:pt>
                  <c:pt idx="3836">
                    <c:v>MANUAL</c:v>
                  </c:pt>
                  <c:pt idx="3837">
                    <c:v>AUTOMATIC</c:v>
                  </c:pt>
                  <c:pt idx="3838">
                    <c:v>AUTOMATIC</c:v>
                  </c:pt>
                  <c:pt idx="3839">
                    <c:v>AUTOMATIC</c:v>
                  </c:pt>
                  <c:pt idx="3840">
                    <c:v>MANUAL</c:v>
                  </c:pt>
                  <c:pt idx="3841">
                    <c:v>MANUAL</c:v>
                  </c:pt>
                  <c:pt idx="3842">
                    <c:v>AUTOMATIC</c:v>
                  </c:pt>
                  <c:pt idx="3843">
                    <c:v>AUTOMATIC</c:v>
                  </c:pt>
                  <c:pt idx="3844">
                    <c:v>AUTOMATIC</c:v>
                  </c:pt>
                  <c:pt idx="3845">
                    <c:v>AUTOMATIC</c:v>
                  </c:pt>
                  <c:pt idx="3846">
                    <c:v>MANUAL</c:v>
                  </c:pt>
                  <c:pt idx="3847">
                    <c:v>AUTOMATIC</c:v>
                  </c:pt>
                  <c:pt idx="3848">
                    <c:v>MANUAL</c:v>
                  </c:pt>
                  <c:pt idx="3849">
                    <c:v>AUTOMATIC</c:v>
                  </c:pt>
                  <c:pt idx="3850">
                    <c:v>AUTOMATIC</c:v>
                  </c:pt>
                  <c:pt idx="3851">
                    <c:v>AUTOMATIC</c:v>
                  </c:pt>
                  <c:pt idx="3852">
                    <c:v>AUTOMATIC</c:v>
                  </c:pt>
                  <c:pt idx="3853">
                    <c:v>AUTOMATIC</c:v>
                  </c:pt>
                  <c:pt idx="3854">
                    <c:v>MANUAL</c:v>
                  </c:pt>
                  <c:pt idx="3855">
                    <c:v>MANUAL</c:v>
                  </c:pt>
                  <c:pt idx="3856">
                    <c:v>AUTOMATIC</c:v>
                  </c:pt>
                  <c:pt idx="3857">
                    <c:v>AUTOMATIC</c:v>
                  </c:pt>
                  <c:pt idx="3858">
                    <c:v>AUTOMATIC</c:v>
                  </c:pt>
                  <c:pt idx="3859">
                    <c:v>AUTOMATIC</c:v>
                  </c:pt>
                  <c:pt idx="3860">
                    <c:v>AUTOMATIC</c:v>
                  </c:pt>
                  <c:pt idx="3861">
                    <c:v>AUTOMATED_MANUAL</c:v>
                  </c:pt>
                  <c:pt idx="3862">
                    <c:v>MANUAL</c:v>
                  </c:pt>
                  <c:pt idx="3863">
                    <c:v>AUTOMATIC</c:v>
                  </c:pt>
                  <c:pt idx="3864">
                    <c:v>AUTOMATED_MANUAL</c:v>
                  </c:pt>
                  <c:pt idx="3865">
                    <c:v>MANUAL</c:v>
                  </c:pt>
                  <c:pt idx="3866">
                    <c:v>AUTOMATIC</c:v>
                  </c:pt>
                  <c:pt idx="3867">
                    <c:v>AUTOMATIC</c:v>
                  </c:pt>
                  <c:pt idx="3868">
                    <c:v>AUTOMATIC</c:v>
                  </c:pt>
                  <c:pt idx="3869">
                    <c:v>AUTOMATIC</c:v>
                  </c:pt>
                  <c:pt idx="3870">
                    <c:v>AUTOMATIC</c:v>
                  </c:pt>
                  <c:pt idx="3871">
                    <c:v>AUTOMATIC</c:v>
                  </c:pt>
                  <c:pt idx="3872">
                    <c:v>AUTOMATIC</c:v>
                  </c:pt>
                  <c:pt idx="3873">
                    <c:v>AUTOMATIC</c:v>
                  </c:pt>
                  <c:pt idx="3874">
                    <c:v>AUTOMATIC</c:v>
                  </c:pt>
                  <c:pt idx="3875">
                    <c:v>AUTOMATIC</c:v>
                  </c:pt>
                  <c:pt idx="3876">
                    <c:v>AUTOMATIC</c:v>
                  </c:pt>
                  <c:pt idx="3877">
                    <c:v>AUTOMATIC</c:v>
                  </c:pt>
                  <c:pt idx="3878">
                    <c:v>MANUAL</c:v>
                  </c:pt>
                  <c:pt idx="3879">
                    <c:v>AUTOMATIC</c:v>
                  </c:pt>
                  <c:pt idx="3880">
                    <c:v>MANUAL</c:v>
                  </c:pt>
                  <c:pt idx="3881">
                    <c:v>AUTOMATIC</c:v>
                  </c:pt>
                  <c:pt idx="3882">
                    <c:v>AUTOMATIC</c:v>
                  </c:pt>
                  <c:pt idx="3883">
                    <c:v>AUTOMATIC</c:v>
                  </c:pt>
                  <c:pt idx="3884">
                    <c:v>AUTOMATIC</c:v>
                  </c:pt>
                  <c:pt idx="3885">
                    <c:v>AUTOMATIC</c:v>
                  </c:pt>
                  <c:pt idx="3886">
                    <c:v>AUTOMATIC</c:v>
                  </c:pt>
                  <c:pt idx="3887">
                    <c:v>AUTOMATIC</c:v>
                  </c:pt>
                  <c:pt idx="3888">
                    <c:v>AUTOMATIC</c:v>
                  </c:pt>
                  <c:pt idx="3889">
                    <c:v>AUTOMATIC</c:v>
                  </c:pt>
                  <c:pt idx="3890">
                    <c:v>AUTOMATIC</c:v>
                  </c:pt>
                  <c:pt idx="3891">
                    <c:v>AUTOMATIC</c:v>
                  </c:pt>
                  <c:pt idx="3892">
                    <c:v>AUTOMATIC</c:v>
                  </c:pt>
                  <c:pt idx="3893">
                    <c:v>AUTOMATIC</c:v>
                  </c:pt>
                  <c:pt idx="3894">
                    <c:v>AUTOMATIC</c:v>
                  </c:pt>
                  <c:pt idx="3895">
                    <c:v>AUTOMATIC</c:v>
                  </c:pt>
                  <c:pt idx="3896">
                    <c:v>AUTOMATIC</c:v>
                  </c:pt>
                  <c:pt idx="3897">
                    <c:v>AUTOMATIC</c:v>
                  </c:pt>
                  <c:pt idx="3898">
                    <c:v>AUTOMATIC</c:v>
                  </c:pt>
                  <c:pt idx="3899">
                    <c:v>MANUAL</c:v>
                  </c:pt>
                  <c:pt idx="3900">
                    <c:v>MANUAL</c:v>
                  </c:pt>
                  <c:pt idx="3901">
                    <c:v>MANUAL</c:v>
                  </c:pt>
                  <c:pt idx="3902">
                    <c:v>MANUAL</c:v>
                  </c:pt>
                  <c:pt idx="3903">
                    <c:v>MANUAL</c:v>
                  </c:pt>
                  <c:pt idx="3904">
                    <c:v>MANUAL</c:v>
                  </c:pt>
                  <c:pt idx="3905">
                    <c:v>MANUAL</c:v>
                  </c:pt>
                  <c:pt idx="3906">
                    <c:v>MANUAL</c:v>
                  </c:pt>
                  <c:pt idx="3907">
                    <c:v>AUTOMATIC</c:v>
                  </c:pt>
                  <c:pt idx="3908">
                    <c:v>AUTOMATIC</c:v>
                  </c:pt>
                  <c:pt idx="3909">
                    <c:v>AUTOMATIC</c:v>
                  </c:pt>
                  <c:pt idx="3910">
                    <c:v>AUTOMATIC</c:v>
                  </c:pt>
                  <c:pt idx="3911">
                    <c:v>AUTOMATIC</c:v>
                  </c:pt>
                  <c:pt idx="3912">
                    <c:v>AUTOMATIC</c:v>
                  </c:pt>
                  <c:pt idx="3913">
                    <c:v>AUTOMATIC</c:v>
                  </c:pt>
                  <c:pt idx="3914">
                    <c:v>AUTOMATIC</c:v>
                  </c:pt>
                  <c:pt idx="3915">
                    <c:v>AUTOMATIC</c:v>
                  </c:pt>
                  <c:pt idx="3916">
                    <c:v>AUTOMATIC</c:v>
                  </c:pt>
                  <c:pt idx="3917">
                    <c:v>AUTOMATIC</c:v>
                  </c:pt>
                  <c:pt idx="3918">
                    <c:v>AUTOMATIC</c:v>
                  </c:pt>
                  <c:pt idx="3919">
                    <c:v>AUTOMATIC</c:v>
                  </c:pt>
                  <c:pt idx="3920">
                    <c:v>AUTOMATIC</c:v>
                  </c:pt>
                  <c:pt idx="3921">
                    <c:v>AUTOMATIC</c:v>
                  </c:pt>
                  <c:pt idx="3922">
                    <c:v>AUTOMATIC</c:v>
                  </c:pt>
                  <c:pt idx="3923">
                    <c:v>AUTOMATIC</c:v>
                  </c:pt>
                  <c:pt idx="3924">
                    <c:v>AUTOMATIC</c:v>
                  </c:pt>
                  <c:pt idx="3925">
                    <c:v>AUTOMATIC</c:v>
                  </c:pt>
                  <c:pt idx="3926">
                    <c:v>AUTOMATIC</c:v>
                  </c:pt>
                  <c:pt idx="3927">
                    <c:v>AUTOMATIC</c:v>
                  </c:pt>
                  <c:pt idx="3928">
                    <c:v>AUTOMATIC</c:v>
                  </c:pt>
                  <c:pt idx="3929">
                    <c:v>AUTOMATIC</c:v>
                  </c:pt>
                  <c:pt idx="3930">
                    <c:v>AUTOMATIC</c:v>
                  </c:pt>
                  <c:pt idx="3931">
                    <c:v>AUTOMATIC</c:v>
                  </c:pt>
                  <c:pt idx="3932">
                    <c:v>AUTOMATIC</c:v>
                  </c:pt>
                  <c:pt idx="3933">
                    <c:v>AUTOMATIC</c:v>
                  </c:pt>
                  <c:pt idx="3934">
                    <c:v>AUTOMATIC</c:v>
                  </c:pt>
                  <c:pt idx="3935">
                    <c:v>AUTOMATIC</c:v>
                  </c:pt>
                  <c:pt idx="3936">
                    <c:v>AUTOMATIC</c:v>
                  </c:pt>
                  <c:pt idx="3937">
                    <c:v>AUTOMATIC</c:v>
                  </c:pt>
                  <c:pt idx="3938">
                    <c:v>AUTOMATIC</c:v>
                  </c:pt>
                  <c:pt idx="3939">
                    <c:v>AUTOMATIC</c:v>
                  </c:pt>
                  <c:pt idx="3940">
                    <c:v>AUTOMATIC</c:v>
                  </c:pt>
                  <c:pt idx="3941">
                    <c:v>AUTOMATIC</c:v>
                  </c:pt>
                  <c:pt idx="3942">
                    <c:v>AUTOMATIC</c:v>
                  </c:pt>
                  <c:pt idx="3943">
                    <c:v>AUTOMATIC</c:v>
                  </c:pt>
                  <c:pt idx="3944">
                    <c:v>AUTOMATIC</c:v>
                  </c:pt>
                  <c:pt idx="3945">
                    <c:v>AUTOMATIC</c:v>
                  </c:pt>
                  <c:pt idx="3946">
                    <c:v>AUTOMATIC</c:v>
                  </c:pt>
                  <c:pt idx="3947">
                    <c:v>AUTOMATIC</c:v>
                  </c:pt>
                  <c:pt idx="3948">
                    <c:v>AUTOMATIC</c:v>
                  </c:pt>
                  <c:pt idx="3949">
                    <c:v>AUTOMATIC</c:v>
                  </c:pt>
                  <c:pt idx="3950">
                    <c:v>AUTOMATIC</c:v>
                  </c:pt>
                  <c:pt idx="3951">
                    <c:v>AUTOMATIC</c:v>
                  </c:pt>
                  <c:pt idx="3952">
                    <c:v>AUTOMATIC</c:v>
                  </c:pt>
                  <c:pt idx="3953">
                    <c:v>AUTOMATIC</c:v>
                  </c:pt>
                  <c:pt idx="3954">
                    <c:v>AUTOMATIC</c:v>
                  </c:pt>
                  <c:pt idx="3955">
                    <c:v>AUTOMATIC</c:v>
                  </c:pt>
                  <c:pt idx="3956">
                    <c:v>AUTOMATIC</c:v>
                  </c:pt>
                  <c:pt idx="3957">
                    <c:v>AUTOMATIC</c:v>
                  </c:pt>
                  <c:pt idx="3958">
                    <c:v>AUTOMATIC</c:v>
                  </c:pt>
                  <c:pt idx="3959">
                    <c:v>AUTOMATIC</c:v>
                  </c:pt>
                  <c:pt idx="3960">
                    <c:v>AUTOMATIC</c:v>
                  </c:pt>
                  <c:pt idx="3961">
                    <c:v>AUTOMATIC</c:v>
                  </c:pt>
                  <c:pt idx="3962">
                    <c:v>AUTOMATIC</c:v>
                  </c:pt>
                  <c:pt idx="3963">
                    <c:v>AUTOMATIC</c:v>
                  </c:pt>
                  <c:pt idx="3964">
                    <c:v>AUTOMATIC</c:v>
                  </c:pt>
                  <c:pt idx="3965">
                    <c:v>AUTOMATIC</c:v>
                  </c:pt>
                  <c:pt idx="3966">
                    <c:v>AUTOMATIC</c:v>
                  </c:pt>
                  <c:pt idx="3967">
                    <c:v>AUTOMATIC</c:v>
                  </c:pt>
                  <c:pt idx="3968">
                    <c:v>AUTOMATIC</c:v>
                  </c:pt>
                  <c:pt idx="3969">
                    <c:v>AUTOMATIC</c:v>
                  </c:pt>
                  <c:pt idx="3970">
                    <c:v>AUTOMATIC</c:v>
                  </c:pt>
                  <c:pt idx="3971">
                    <c:v>AUTOMATIC</c:v>
                  </c:pt>
                  <c:pt idx="3972">
                    <c:v>AUTOMATIC</c:v>
                  </c:pt>
                  <c:pt idx="3973">
                    <c:v>AUTOMATIC</c:v>
                  </c:pt>
                  <c:pt idx="3974">
                    <c:v>AUTOMATIC</c:v>
                  </c:pt>
                  <c:pt idx="3975">
                    <c:v>AUTOMATIC</c:v>
                  </c:pt>
                  <c:pt idx="3976">
                    <c:v>AUTOMATIC</c:v>
                  </c:pt>
                  <c:pt idx="3977">
                    <c:v>AUTOMATIC</c:v>
                  </c:pt>
                  <c:pt idx="3978">
                    <c:v>AUTOMATIC</c:v>
                  </c:pt>
                  <c:pt idx="3979">
                    <c:v>AUTOMATIC</c:v>
                  </c:pt>
                  <c:pt idx="3980">
                    <c:v>AUTOMATIC</c:v>
                  </c:pt>
                  <c:pt idx="3981">
                    <c:v>AUTOMATIC</c:v>
                  </c:pt>
                  <c:pt idx="3982">
                    <c:v>AUTOMATIC</c:v>
                  </c:pt>
                  <c:pt idx="3983">
                    <c:v>AUTOMATIC</c:v>
                  </c:pt>
                  <c:pt idx="3984">
                    <c:v>AUTOMATIC</c:v>
                  </c:pt>
                  <c:pt idx="3985">
                    <c:v>AUTOMATIC</c:v>
                  </c:pt>
                  <c:pt idx="3986">
                    <c:v>AUTOMATIC</c:v>
                  </c:pt>
                  <c:pt idx="3987">
                    <c:v>AUTOMATIC</c:v>
                  </c:pt>
                  <c:pt idx="3988">
                    <c:v>AUTOMATIC</c:v>
                  </c:pt>
                  <c:pt idx="3989">
                    <c:v>AUTOMATIC</c:v>
                  </c:pt>
                  <c:pt idx="3990">
                    <c:v>AUTOMATIC</c:v>
                  </c:pt>
                  <c:pt idx="3991">
                    <c:v>AUTOMATIC</c:v>
                  </c:pt>
                  <c:pt idx="3992">
                    <c:v>AUTOMATIC</c:v>
                  </c:pt>
                  <c:pt idx="3993">
                    <c:v>AUTOMATIC</c:v>
                  </c:pt>
                  <c:pt idx="3994">
                    <c:v>AUTOMATIC</c:v>
                  </c:pt>
                  <c:pt idx="3995">
                    <c:v>AUTOMATIC</c:v>
                  </c:pt>
                  <c:pt idx="3996">
                    <c:v>AUTOMATIC</c:v>
                  </c:pt>
                  <c:pt idx="3997">
                    <c:v>AUTOMATIC</c:v>
                  </c:pt>
                  <c:pt idx="3998">
                    <c:v>AUTOMATIC</c:v>
                  </c:pt>
                  <c:pt idx="3999">
                    <c:v>AUTOMATIC</c:v>
                  </c:pt>
                  <c:pt idx="4000">
                    <c:v>AUTOMATIC</c:v>
                  </c:pt>
                  <c:pt idx="4001">
                    <c:v>AUTOMATIC</c:v>
                  </c:pt>
                  <c:pt idx="4002">
                    <c:v>AUTOMATIC</c:v>
                  </c:pt>
                  <c:pt idx="4003">
                    <c:v>AUTOMATIC</c:v>
                  </c:pt>
                  <c:pt idx="4004">
                    <c:v>AUTOMATIC</c:v>
                  </c:pt>
                  <c:pt idx="4005">
                    <c:v>AUTOMATIC</c:v>
                  </c:pt>
                  <c:pt idx="4006">
                    <c:v>AUTOMATIC</c:v>
                  </c:pt>
                  <c:pt idx="4007">
                    <c:v>AUTOMATIC</c:v>
                  </c:pt>
                  <c:pt idx="4008">
                    <c:v>AUTOMATIC</c:v>
                  </c:pt>
                  <c:pt idx="4009">
                    <c:v>AUTOMATIC</c:v>
                  </c:pt>
                  <c:pt idx="4010">
                    <c:v>AUTOMATIC</c:v>
                  </c:pt>
                  <c:pt idx="4011">
                    <c:v>AUTOMATED_MANUAL</c:v>
                  </c:pt>
                  <c:pt idx="4012">
                    <c:v>AUTOMATED_MANUAL</c:v>
                  </c:pt>
                  <c:pt idx="4013">
                    <c:v>AUTOMATED_MANUAL</c:v>
                  </c:pt>
                  <c:pt idx="4014">
                    <c:v>AUTOMATED_MANUAL</c:v>
                  </c:pt>
                  <c:pt idx="4015">
                    <c:v>AUTOMATED_MANUAL</c:v>
                  </c:pt>
                  <c:pt idx="4016">
                    <c:v>AUTOMATED_MANUAL</c:v>
                  </c:pt>
                  <c:pt idx="4017">
                    <c:v>AUTOMATED_MANUAL</c:v>
                  </c:pt>
                  <c:pt idx="4018">
                    <c:v>AUTOMATED_MANUAL</c:v>
                  </c:pt>
                  <c:pt idx="4019">
                    <c:v>AUTOMATIC</c:v>
                  </c:pt>
                  <c:pt idx="4020">
                    <c:v>AUTOMATIC</c:v>
                  </c:pt>
                  <c:pt idx="4021">
                    <c:v>AUTOMATIC</c:v>
                  </c:pt>
                  <c:pt idx="4022">
                    <c:v>AUTOMATIC</c:v>
                  </c:pt>
                  <c:pt idx="4023">
                    <c:v>AUTOMATIC</c:v>
                  </c:pt>
                  <c:pt idx="4024">
                    <c:v>MANUAL</c:v>
                  </c:pt>
                  <c:pt idx="4025">
                    <c:v>AUTOMATIC</c:v>
                  </c:pt>
                  <c:pt idx="4026">
                    <c:v>AUTOMATIC</c:v>
                  </c:pt>
                  <c:pt idx="4027">
                    <c:v>AUTOMATIC</c:v>
                  </c:pt>
                  <c:pt idx="4028">
                    <c:v>MANUAL</c:v>
                  </c:pt>
                  <c:pt idx="4029">
                    <c:v>AUTOMATIC</c:v>
                  </c:pt>
                  <c:pt idx="4030">
                    <c:v>AUTOMATIC</c:v>
                  </c:pt>
                  <c:pt idx="4031">
                    <c:v>AUTOMATIC</c:v>
                  </c:pt>
                  <c:pt idx="4032">
                    <c:v>MANUAL</c:v>
                  </c:pt>
                  <c:pt idx="4033">
                    <c:v>AUTOMATIC</c:v>
                  </c:pt>
                  <c:pt idx="4034">
                    <c:v>AUTOMATIC</c:v>
                  </c:pt>
                  <c:pt idx="4035">
                    <c:v>MANUAL</c:v>
                  </c:pt>
                  <c:pt idx="4036">
                    <c:v>MANUAL</c:v>
                  </c:pt>
                  <c:pt idx="4037">
                    <c:v>AUTOMATIC</c:v>
                  </c:pt>
                  <c:pt idx="4038">
                    <c:v>AUTOMATIC</c:v>
                  </c:pt>
                  <c:pt idx="4039">
                    <c:v>AUTOMATIC</c:v>
                  </c:pt>
                  <c:pt idx="4040">
                    <c:v>AUTOMATIC</c:v>
                  </c:pt>
                  <c:pt idx="4041">
                    <c:v>AUTOMATIC</c:v>
                  </c:pt>
                  <c:pt idx="4042">
                    <c:v>AUTOMATIC</c:v>
                  </c:pt>
                  <c:pt idx="4043">
                    <c:v>AUTOMATIC</c:v>
                  </c:pt>
                  <c:pt idx="4044">
                    <c:v>AUTOMATIC</c:v>
                  </c:pt>
                  <c:pt idx="4045">
                    <c:v>AUTOMATIC</c:v>
                  </c:pt>
                  <c:pt idx="4046">
                    <c:v>AUTOMATIC</c:v>
                  </c:pt>
                  <c:pt idx="4047">
                    <c:v>AUTOMATIC</c:v>
                  </c:pt>
                  <c:pt idx="4048">
                    <c:v>AUTOMATIC</c:v>
                  </c:pt>
                  <c:pt idx="4049">
                    <c:v>AUTOMATIC</c:v>
                  </c:pt>
                  <c:pt idx="4050">
                    <c:v>AUTOMATIC</c:v>
                  </c:pt>
                  <c:pt idx="4051">
                    <c:v>AUTOMATIC</c:v>
                  </c:pt>
                  <c:pt idx="4052">
                    <c:v>AUTOMATIC</c:v>
                  </c:pt>
                  <c:pt idx="4053">
                    <c:v>AUTOMATIC</c:v>
                  </c:pt>
                  <c:pt idx="4054">
                    <c:v>AUTOMATIC</c:v>
                  </c:pt>
                  <c:pt idx="4055">
                    <c:v>AUTOMATIC</c:v>
                  </c:pt>
                  <c:pt idx="4056">
                    <c:v>AUTOMATIC</c:v>
                  </c:pt>
                  <c:pt idx="4057">
                    <c:v>AUTOMATIC</c:v>
                  </c:pt>
                  <c:pt idx="4058">
                    <c:v>AUTOMATIC</c:v>
                  </c:pt>
                  <c:pt idx="4059">
                    <c:v>AUTOMATIC</c:v>
                  </c:pt>
                  <c:pt idx="4060">
                    <c:v>AUTOMATIC</c:v>
                  </c:pt>
                  <c:pt idx="4061">
                    <c:v>AUTOMATIC</c:v>
                  </c:pt>
                  <c:pt idx="4062">
                    <c:v>AUTOMATIC</c:v>
                  </c:pt>
                  <c:pt idx="4063">
                    <c:v>AUTOMATIC</c:v>
                  </c:pt>
                  <c:pt idx="4064">
                    <c:v>AUTOMATIC</c:v>
                  </c:pt>
                  <c:pt idx="4065">
                    <c:v>AUTOMATIC</c:v>
                  </c:pt>
                  <c:pt idx="4066">
                    <c:v>AUTOMATIC</c:v>
                  </c:pt>
                  <c:pt idx="4067">
                    <c:v>AUTOMATIC</c:v>
                  </c:pt>
                  <c:pt idx="4068">
                    <c:v>AUTOMATIC</c:v>
                  </c:pt>
                  <c:pt idx="4069">
                    <c:v>AUTOMATIC</c:v>
                  </c:pt>
                  <c:pt idx="4070">
                    <c:v>AUTOMATIC</c:v>
                  </c:pt>
                  <c:pt idx="4071">
                    <c:v>MANUAL</c:v>
                  </c:pt>
                  <c:pt idx="4072">
                    <c:v>MANUAL</c:v>
                  </c:pt>
                  <c:pt idx="4073">
                    <c:v>AUTOMATIC</c:v>
                  </c:pt>
                  <c:pt idx="4074">
                    <c:v>AUTOMATIC</c:v>
                  </c:pt>
                  <c:pt idx="4075">
                    <c:v>AUTOMATIC</c:v>
                  </c:pt>
                  <c:pt idx="4076">
                    <c:v>AUTOMATIC</c:v>
                  </c:pt>
                  <c:pt idx="4077">
                    <c:v>AUTOMATIC</c:v>
                  </c:pt>
                  <c:pt idx="4078">
                    <c:v>AUTOMATIC</c:v>
                  </c:pt>
                  <c:pt idx="4079">
                    <c:v>AUTOMATIC</c:v>
                  </c:pt>
                  <c:pt idx="4080">
                    <c:v>AUTOMATIC</c:v>
                  </c:pt>
                  <c:pt idx="4081">
                    <c:v>AUTOMATIC</c:v>
                  </c:pt>
                  <c:pt idx="4082">
                    <c:v>AUTOMATIC</c:v>
                  </c:pt>
                  <c:pt idx="4083">
                    <c:v>AUTOMATIC</c:v>
                  </c:pt>
                  <c:pt idx="4084">
                    <c:v>AUTOMATIC</c:v>
                  </c:pt>
                  <c:pt idx="4085">
                    <c:v>AUTOMATIC</c:v>
                  </c:pt>
                  <c:pt idx="4086">
                    <c:v>AUTOMATIC</c:v>
                  </c:pt>
                  <c:pt idx="4087">
                    <c:v>AUTOMATIC</c:v>
                  </c:pt>
                  <c:pt idx="4088">
                    <c:v>AUTOMATIC</c:v>
                  </c:pt>
                  <c:pt idx="4089">
                    <c:v>AUTOMATIC</c:v>
                  </c:pt>
                  <c:pt idx="4090">
                    <c:v>AUTOMATIC</c:v>
                  </c:pt>
                  <c:pt idx="4091">
                    <c:v>AUTOMATIC</c:v>
                  </c:pt>
                  <c:pt idx="4092">
                    <c:v>AUTOMATIC</c:v>
                  </c:pt>
                  <c:pt idx="4093">
                    <c:v>AUTOMATIC</c:v>
                  </c:pt>
                  <c:pt idx="4094">
                    <c:v>AUTOMATIC</c:v>
                  </c:pt>
                  <c:pt idx="4095">
                    <c:v>AUTOMATIC</c:v>
                  </c:pt>
                  <c:pt idx="4096">
                    <c:v>AUTOMATIC</c:v>
                  </c:pt>
                  <c:pt idx="4097">
                    <c:v>AUTOMATIC</c:v>
                  </c:pt>
                  <c:pt idx="4098">
                    <c:v>AUTOMATIC</c:v>
                  </c:pt>
                  <c:pt idx="4099">
                    <c:v>AUTOMATIC</c:v>
                  </c:pt>
                  <c:pt idx="4100">
                    <c:v>AUTOMATIC</c:v>
                  </c:pt>
                  <c:pt idx="4101">
                    <c:v>AUTOMATIC</c:v>
                  </c:pt>
                  <c:pt idx="4102">
                    <c:v>AUTOMATIC</c:v>
                  </c:pt>
                  <c:pt idx="4103">
                    <c:v>AUTOMATIC</c:v>
                  </c:pt>
                  <c:pt idx="4104">
                    <c:v>AUTOMATIC</c:v>
                  </c:pt>
                  <c:pt idx="4105">
                    <c:v>AUTOMATIC</c:v>
                  </c:pt>
                  <c:pt idx="4106">
                    <c:v>AUTOMATIC</c:v>
                  </c:pt>
                  <c:pt idx="4107">
                    <c:v>AUTOMATIC</c:v>
                  </c:pt>
                  <c:pt idx="4108">
                    <c:v>AUTOMATIC</c:v>
                  </c:pt>
                  <c:pt idx="4109">
                    <c:v>AUTOMATIC</c:v>
                  </c:pt>
                  <c:pt idx="4110">
                    <c:v>AUTOMATIC</c:v>
                  </c:pt>
                  <c:pt idx="4111">
                    <c:v>AUTOMATIC</c:v>
                  </c:pt>
                  <c:pt idx="4112">
                    <c:v>AUTOMATIC</c:v>
                  </c:pt>
                  <c:pt idx="4113">
                    <c:v>AUTOMATIC</c:v>
                  </c:pt>
                  <c:pt idx="4114">
                    <c:v>AUTOMATIC</c:v>
                  </c:pt>
                  <c:pt idx="4115">
                    <c:v>AUTOMATIC</c:v>
                  </c:pt>
                  <c:pt idx="4116">
                    <c:v>AUTOMATIC</c:v>
                  </c:pt>
                  <c:pt idx="4117">
                    <c:v>AUTOMATIC</c:v>
                  </c:pt>
                  <c:pt idx="4118">
                    <c:v>AUTOMATIC</c:v>
                  </c:pt>
                  <c:pt idx="4119">
                    <c:v>AUTOMATIC</c:v>
                  </c:pt>
                  <c:pt idx="4120">
                    <c:v>AUTOMATIC</c:v>
                  </c:pt>
                  <c:pt idx="4121">
                    <c:v>AUTOMATIC</c:v>
                  </c:pt>
                  <c:pt idx="4122">
                    <c:v>AUTOMATIC</c:v>
                  </c:pt>
                  <c:pt idx="4123">
                    <c:v>AUTOMATIC</c:v>
                  </c:pt>
                  <c:pt idx="4124">
                    <c:v>AUTOMATIC</c:v>
                  </c:pt>
                  <c:pt idx="4125">
                    <c:v>AUTOMATIC</c:v>
                  </c:pt>
                  <c:pt idx="4126">
                    <c:v>AUTOMATIC</c:v>
                  </c:pt>
                  <c:pt idx="4127">
                    <c:v>AUTOMATIC</c:v>
                  </c:pt>
                  <c:pt idx="4128">
                    <c:v>AUTOMATIC</c:v>
                  </c:pt>
                  <c:pt idx="4129">
                    <c:v>AUTOMATIC</c:v>
                  </c:pt>
                  <c:pt idx="4130">
                    <c:v>AUTOMATIC</c:v>
                  </c:pt>
                  <c:pt idx="4131">
                    <c:v>AUTOMATIC</c:v>
                  </c:pt>
                  <c:pt idx="4132">
                    <c:v>AUTOMATIC</c:v>
                  </c:pt>
                  <c:pt idx="4133">
                    <c:v>AUTOMATIC</c:v>
                  </c:pt>
                  <c:pt idx="4134">
                    <c:v>AUTOMATIC</c:v>
                  </c:pt>
                  <c:pt idx="4135">
                    <c:v>AUTOMATIC</c:v>
                  </c:pt>
                  <c:pt idx="4136">
                    <c:v>AUTOMATIC</c:v>
                  </c:pt>
                  <c:pt idx="4137">
                    <c:v>AUTOMATIC</c:v>
                  </c:pt>
                  <c:pt idx="4138">
                    <c:v>AUTOMATIC</c:v>
                  </c:pt>
                  <c:pt idx="4139">
                    <c:v>AUTOMATIC</c:v>
                  </c:pt>
                  <c:pt idx="4140">
                    <c:v>AUTOMATIC</c:v>
                  </c:pt>
                  <c:pt idx="4141">
                    <c:v>AUTOMATIC</c:v>
                  </c:pt>
                  <c:pt idx="4142">
                    <c:v>AUTOMATIC</c:v>
                  </c:pt>
                  <c:pt idx="4143">
                    <c:v>AUTOMATIC</c:v>
                  </c:pt>
                  <c:pt idx="4144">
                    <c:v>AUTOMATIC</c:v>
                  </c:pt>
                  <c:pt idx="4145">
                    <c:v>AUTOMATIC</c:v>
                  </c:pt>
                  <c:pt idx="4146">
                    <c:v>AUTOMATIC</c:v>
                  </c:pt>
                  <c:pt idx="4147">
                    <c:v>AUTOMATIC</c:v>
                  </c:pt>
                  <c:pt idx="4148">
                    <c:v>AUTOMATIC</c:v>
                  </c:pt>
                  <c:pt idx="4149">
                    <c:v>AUTOMATIC</c:v>
                  </c:pt>
                  <c:pt idx="4150">
                    <c:v>AUTOMATIC</c:v>
                  </c:pt>
                  <c:pt idx="4151">
                    <c:v>AUTOMATIC</c:v>
                  </c:pt>
                  <c:pt idx="4152">
                    <c:v>AUTOMATIC</c:v>
                  </c:pt>
                  <c:pt idx="4153">
                    <c:v>AUTOMATIC</c:v>
                  </c:pt>
                  <c:pt idx="4154">
                    <c:v>AUTOMATIC</c:v>
                  </c:pt>
                  <c:pt idx="4155">
                    <c:v>AUTOMATIC</c:v>
                  </c:pt>
                  <c:pt idx="4156">
                    <c:v>AUTOMATIC</c:v>
                  </c:pt>
                  <c:pt idx="4157">
                    <c:v>AUTOMATIC</c:v>
                  </c:pt>
                  <c:pt idx="4158">
                    <c:v>AUTOMATIC</c:v>
                  </c:pt>
                  <c:pt idx="4159">
                    <c:v>AUTOMATIC</c:v>
                  </c:pt>
                  <c:pt idx="4160">
                    <c:v>AUTOMATIC</c:v>
                  </c:pt>
                  <c:pt idx="4161">
                    <c:v>AUTOMATIC</c:v>
                  </c:pt>
                  <c:pt idx="4162">
                    <c:v>AUTOMATIC</c:v>
                  </c:pt>
                  <c:pt idx="4163">
                    <c:v>AUTOMATIC</c:v>
                  </c:pt>
                  <c:pt idx="4164">
                    <c:v>AUTOMATIC</c:v>
                  </c:pt>
                  <c:pt idx="4165">
                    <c:v>AUTOMATIC</c:v>
                  </c:pt>
                  <c:pt idx="4166">
                    <c:v>AUTOMATIC</c:v>
                  </c:pt>
                  <c:pt idx="4167">
                    <c:v>AUTOMATIC</c:v>
                  </c:pt>
                  <c:pt idx="4168">
                    <c:v>AUTOMATIC</c:v>
                  </c:pt>
                  <c:pt idx="4169">
                    <c:v>AUTOMATIC</c:v>
                  </c:pt>
                  <c:pt idx="4170">
                    <c:v>AUTOMATIC</c:v>
                  </c:pt>
                  <c:pt idx="4171">
                    <c:v>AUTOMATIC</c:v>
                  </c:pt>
                  <c:pt idx="4172">
                    <c:v>AUTOMATIC</c:v>
                  </c:pt>
                  <c:pt idx="4173">
                    <c:v>AUTOMATIC</c:v>
                  </c:pt>
                  <c:pt idx="4174">
                    <c:v>AUTOMATIC</c:v>
                  </c:pt>
                  <c:pt idx="4175">
                    <c:v>AUTOMATIC</c:v>
                  </c:pt>
                  <c:pt idx="4176">
                    <c:v>AUTOMATIC</c:v>
                  </c:pt>
                  <c:pt idx="4177">
                    <c:v>AUTOMATIC</c:v>
                  </c:pt>
                  <c:pt idx="4178">
                    <c:v>AUTOMATIC</c:v>
                  </c:pt>
                  <c:pt idx="4179">
                    <c:v>AUTOMATIC</c:v>
                  </c:pt>
                  <c:pt idx="4180">
                    <c:v>AUTOMATIC</c:v>
                  </c:pt>
                  <c:pt idx="4181">
                    <c:v>AUTOMATIC</c:v>
                  </c:pt>
                  <c:pt idx="4182">
                    <c:v>AUTOMATIC</c:v>
                  </c:pt>
                  <c:pt idx="4183">
                    <c:v>AUTOMATIC</c:v>
                  </c:pt>
                  <c:pt idx="4184">
                    <c:v>AUTOMATIC</c:v>
                  </c:pt>
                  <c:pt idx="4185">
                    <c:v>AUTOMATIC</c:v>
                  </c:pt>
                  <c:pt idx="4186">
                    <c:v>AUTOMATIC</c:v>
                  </c:pt>
                  <c:pt idx="4187">
                    <c:v>AUTOMATIC</c:v>
                  </c:pt>
                  <c:pt idx="4188">
                    <c:v>AUTOMATIC</c:v>
                  </c:pt>
                  <c:pt idx="4189">
                    <c:v>AUTOMATIC</c:v>
                  </c:pt>
                  <c:pt idx="4190">
                    <c:v>MANUAL</c:v>
                  </c:pt>
                  <c:pt idx="4191">
                    <c:v>MANUAL</c:v>
                  </c:pt>
                  <c:pt idx="4192">
                    <c:v>MANUAL</c:v>
                  </c:pt>
                  <c:pt idx="4193">
                    <c:v>AUTOMATIC</c:v>
                  </c:pt>
                  <c:pt idx="4194">
                    <c:v>MANUAL</c:v>
                  </c:pt>
                  <c:pt idx="4195">
                    <c:v>AUTOMATIC</c:v>
                  </c:pt>
                  <c:pt idx="4196">
                    <c:v>MANUAL</c:v>
                  </c:pt>
                  <c:pt idx="4197">
                    <c:v>MANUAL</c:v>
                  </c:pt>
                  <c:pt idx="4198">
                    <c:v>MANUAL</c:v>
                  </c:pt>
                  <c:pt idx="4199">
                    <c:v>MANUAL</c:v>
                  </c:pt>
                  <c:pt idx="4200">
                    <c:v>MANUAL</c:v>
                  </c:pt>
                  <c:pt idx="4201">
                    <c:v>MANUAL</c:v>
                  </c:pt>
                  <c:pt idx="4202">
                    <c:v>AUTOMATIC</c:v>
                  </c:pt>
                  <c:pt idx="4203">
                    <c:v>MANUAL</c:v>
                  </c:pt>
                  <c:pt idx="4204">
                    <c:v>MANUAL</c:v>
                  </c:pt>
                  <c:pt idx="4205">
                    <c:v>MANUAL</c:v>
                  </c:pt>
                  <c:pt idx="4206">
                    <c:v>MANUAL</c:v>
                  </c:pt>
                  <c:pt idx="4207">
                    <c:v>AUTOMATIC</c:v>
                  </c:pt>
                  <c:pt idx="4208">
                    <c:v>AUTOMATIC</c:v>
                  </c:pt>
                  <c:pt idx="4209">
                    <c:v>AUTOMATIC</c:v>
                  </c:pt>
                  <c:pt idx="4210">
                    <c:v>AUTOMATIC</c:v>
                  </c:pt>
                  <c:pt idx="4211">
                    <c:v>AUTOMATIC</c:v>
                  </c:pt>
                  <c:pt idx="4212">
                    <c:v>AUTOMATIC</c:v>
                  </c:pt>
                  <c:pt idx="4213">
                    <c:v>MANUAL</c:v>
                  </c:pt>
                  <c:pt idx="4214">
                    <c:v>AUTOMATIC</c:v>
                  </c:pt>
                  <c:pt idx="4215">
                    <c:v>MANUAL</c:v>
                  </c:pt>
                  <c:pt idx="4216">
                    <c:v>AUTOMATIC</c:v>
                  </c:pt>
                  <c:pt idx="4217">
                    <c:v>AUTOMATIC</c:v>
                  </c:pt>
                  <c:pt idx="4218">
                    <c:v>MANUAL</c:v>
                  </c:pt>
                  <c:pt idx="4219">
                    <c:v>MANUAL</c:v>
                  </c:pt>
                  <c:pt idx="4220">
                    <c:v>MANUAL</c:v>
                  </c:pt>
                  <c:pt idx="4221">
                    <c:v>MANUAL</c:v>
                  </c:pt>
                  <c:pt idx="4222">
                    <c:v>MANUAL</c:v>
                  </c:pt>
                  <c:pt idx="4223">
                    <c:v>AUTOMATIC</c:v>
                  </c:pt>
                  <c:pt idx="4224">
                    <c:v>MANUAL</c:v>
                  </c:pt>
                  <c:pt idx="4225">
                    <c:v>AUTOMATIC</c:v>
                  </c:pt>
                  <c:pt idx="4226">
                    <c:v>MANUAL</c:v>
                  </c:pt>
                  <c:pt idx="4227">
                    <c:v>AUTOMATIC</c:v>
                  </c:pt>
                  <c:pt idx="4228">
                    <c:v>MANUAL</c:v>
                  </c:pt>
                  <c:pt idx="4229">
                    <c:v>AUTOMATIC</c:v>
                  </c:pt>
                  <c:pt idx="4230">
                    <c:v>AUTOMATIC</c:v>
                  </c:pt>
                  <c:pt idx="4231">
                    <c:v>AUTOMATIC</c:v>
                  </c:pt>
                  <c:pt idx="4232">
                    <c:v>MANUAL</c:v>
                  </c:pt>
                  <c:pt idx="4233">
                    <c:v>AUTOMATIC</c:v>
                  </c:pt>
                  <c:pt idx="4234">
                    <c:v>AUTOMATIC</c:v>
                  </c:pt>
                  <c:pt idx="4235">
                    <c:v>AUTOMATIC</c:v>
                  </c:pt>
                  <c:pt idx="4236">
                    <c:v>AUTOMATIC</c:v>
                  </c:pt>
                  <c:pt idx="4237">
                    <c:v>AUTOMATIC</c:v>
                  </c:pt>
                  <c:pt idx="4238">
                    <c:v>AUTOMATIC</c:v>
                  </c:pt>
                  <c:pt idx="4239">
                    <c:v>AUTOMATIC</c:v>
                  </c:pt>
                  <c:pt idx="4240">
                    <c:v>MANUAL</c:v>
                  </c:pt>
                  <c:pt idx="4241">
                    <c:v>MANUAL</c:v>
                  </c:pt>
                  <c:pt idx="4242">
                    <c:v>MANUAL</c:v>
                  </c:pt>
                  <c:pt idx="4243">
                    <c:v>MANUAL</c:v>
                  </c:pt>
                  <c:pt idx="4244">
                    <c:v>MANUAL</c:v>
                  </c:pt>
                  <c:pt idx="4245">
                    <c:v>MANUAL</c:v>
                  </c:pt>
                  <c:pt idx="4246">
                    <c:v>MANUAL</c:v>
                  </c:pt>
                  <c:pt idx="4247">
                    <c:v>MANUAL</c:v>
                  </c:pt>
                  <c:pt idx="4248">
                    <c:v>MANUAL</c:v>
                  </c:pt>
                  <c:pt idx="4249">
                    <c:v>MANUAL</c:v>
                  </c:pt>
                  <c:pt idx="4250">
                    <c:v>MANUAL</c:v>
                  </c:pt>
                  <c:pt idx="4251">
                    <c:v>MANUAL</c:v>
                  </c:pt>
                  <c:pt idx="4252">
                    <c:v>AUTOMATIC</c:v>
                  </c:pt>
                  <c:pt idx="4253">
                    <c:v>AUTOMATIC</c:v>
                  </c:pt>
                  <c:pt idx="4254">
                    <c:v>AUTOMATIC</c:v>
                  </c:pt>
                  <c:pt idx="4255">
                    <c:v>AUTOMATIC</c:v>
                  </c:pt>
                  <c:pt idx="4256">
                    <c:v>AUTOMATIC</c:v>
                  </c:pt>
                  <c:pt idx="4257">
                    <c:v>AUTOMATIC</c:v>
                  </c:pt>
                  <c:pt idx="4258">
                    <c:v>AUTOMATIC</c:v>
                  </c:pt>
                  <c:pt idx="4259">
                    <c:v>AUTOMATIC</c:v>
                  </c:pt>
                  <c:pt idx="4260">
                    <c:v>AUTOMATIC</c:v>
                  </c:pt>
                  <c:pt idx="4261">
                    <c:v>AUTOMATIC</c:v>
                  </c:pt>
                  <c:pt idx="4262">
                    <c:v>AUTOMATIC</c:v>
                  </c:pt>
                  <c:pt idx="4263">
                    <c:v>AUTOMATIC</c:v>
                  </c:pt>
                  <c:pt idx="4264">
                    <c:v>MANUAL</c:v>
                  </c:pt>
                  <c:pt idx="4265">
                    <c:v>MANUAL</c:v>
                  </c:pt>
                  <c:pt idx="4266">
                    <c:v>MANUAL</c:v>
                  </c:pt>
                  <c:pt idx="4267">
                    <c:v>MANUAL</c:v>
                  </c:pt>
                  <c:pt idx="4268">
                    <c:v>MANUAL</c:v>
                  </c:pt>
                  <c:pt idx="4269">
                    <c:v>MANUAL</c:v>
                  </c:pt>
                  <c:pt idx="4270">
                    <c:v>MANUAL</c:v>
                  </c:pt>
                  <c:pt idx="4271">
                    <c:v>MANUAL</c:v>
                  </c:pt>
                  <c:pt idx="4272">
                    <c:v>MANUAL</c:v>
                  </c:pt>
                  <c:pt idx="4273">
                    <c:v>MANUAL</c:v>
                  </c:pt>
                  <c:pt idx="4274">
                    <c:v>MANUAL</c:v>
                  </c:pt>
                  <c:pt idx="4275">
                    <c:v>MANUAL</c:v>
                  </c:pt>
                  <c:pt idx="4276">
                    <c:v>MANUAL</c:v>
                  </c:pt>
                  <c:pt idx="4277">
                    <c:v>MANUAL</c:v>
                  </c:pt>
                  <c:pt idx="4278">
                    <c:v>MANUAL</c:v>
                  </c:pt>
                  <c:pt idx="4279">
                    <c:v>MANUAL</c:v>
                  </c:pt>
                  <c:pt idx="4280">
                    <c:v>MANUAL</c:v>
                  </c:pt>
                  <c:pt idx="4281">
                    <c:v>AUTOMATIC</c:v>
                  </c:pt>
                  <c:pt idx="4282">
                    <c:v>AUTOMATIC</c:v>
                  </c:pt>
                  <c:pt idx="4283">
                    <c:v>AUTOMATIC</c:v>
                  </c:pt>
                  <c:pt idx="4284">
                    <c:v>AUTOMATIC</c:v>
                  </c:pt>
                  <c:pt idx="4285">
                    <c:v>AUTOMATIC</c:v>
                  </c:pt>
                  <c:pt idx="4286">
                    <c:v>AUTOMATIC</c:v>
                  </c:pt>
                  <c:pt idx="4287">
                    <c:v>AUTOMATIC</c:v>
                  </c:pt>
                  <c:pt idx="4288">
                    <c:v>AUTOMATIC</c:v>
                  </c:pt>
                  <c:pt idx="4289">
                    <c:v>AUTOMATIC</c:v>
                  </c:pt>
                  <c:pt idx="4290">
                    <c:v>AUTOMATIC</c:v>
                  </c:pt>
                  <c:pt idx="4291">
                    <c:v>AUTOMATIC</c:v>
                  </c:pt>
                  <c:pt idx="4292">
                    <c:v>AUTOMATIC</c:v>
                  </c:pt>
                  <c:pt idx="4293">
                    <c:v>AUTOMATIC</c:v>
                  </c:pt>
                  <c:pt idx="4294">
                    <c:v>AUTOMATIC</c:v>
                  </c:pt>
                  <c:pt idx="4295">
                    <c:v>AUTOMATIC</c:v>
                  </c:pt>
                  <c:pt idx="4296">
                    <c:v>AUTOMATIC</c:v>
                  </c:pt>
                  <c:pt idx="4297">
                    <c:v>AUTOMATIC</c:v>
                  </c:pt>
                  <c:pt idx="4298">
                    <c:v>AUTOMATIC</c:v>
                  </c:pt>
                  <c:pt idx="4299">
                    <c:v>AUTOMATIC</c:v>
                  </c:pt>
                  <c:pt idx="4300">
                    <c:v>AUTOMATIC</c:v>
                  </c:pt>
                  <c:pt idx="4301">
                    <c:v>AUTOMATIC</c:v>
                  </c:pt>
                  <c:pt idx="4302">
                    <c:v>AUTOMATIC</c:v>
                  </c:pt>
                  <c:pt idx="4303">
                    <c:v>AUTOMATIC</c:v>
                  </c:pt>
                  <c:pt idx="4304">
                    <c:v>AUTOMATIC</c:v>
                  </c:pt>
                  <c:pt idx="4305">
                    <c:v>AUTOMATIC</c:v>
                  </c:pt>
                  <c:pt idx="4306">
                    <c:v>AUTOMATIC</c:v>
                  </c:pt>
                  <c:pt idx="4307">
                    <c:v>AUTOMATIC</c:v>
                  </c:pt>
                  <c:pt idx="4308">
                    <c:v>AUTOMATIC</c:v>
                  </c:pt>
                  <c:pt idx="4309">
                    <c:v>AUTOMATIC</c:v>
                  </c:pt>
                  <c:pt idx="4310">
                    <c:v>AUTOMATIC</c:v>
                  </c:pt>
                  <c:pt idx="4311">
                    <c:v>AUTOMATIC</c:v>
                  </c:pt>
                  <c:pt idx="4312">
                    <c:v>AUTOMATIC</c:v>
                  </c:pt>
                  <c:pt idx="4313">
                    <c:v>AUTOMATIC</c:v>
                  </c:pt>
                  <c:pt idx="4314">
                    <c:v>AUTOMATIC</c:v>
                  </c:pt>
                  <c:pt idx="4315">
                    <c:v>AUTOMATIC</c:v>
                  </c:pt>
                  <c:pt idx="4316">
                    <c:v>AUTOMATIC</c:v>
                  </c:pt>
                  <c:pt idx="4317">
                    <c:v>AUTOMATIC</c:v>
                  </c:pt>
                  <c:pt idx="4318">
                    <c:v>AUTOMATIC</c:v>
                  </c:pt>
                  <c:pt idx="4319">
                    <c:v>AUTOMATIC</c:v>
                  </c:pt>
                  <c:pt idx="4320">
                    <c:v>AUTOMATIC</c:v>
                  </c:pt>
                  <c:pt idx="4321">
                    <c:v>AUTOMATIC</c:v>
                  </c:pt>
                  <c:pt idx="4322">
                    <c:v>AUTOMATIC</c:v>
                  </c:pt>
                  <c:pt idx="4323">
                    <c:v>AUTOMATIC</c:v>
                  </c:pt>
                  <c:pt idx="4324">
                    <c:v>AUTOMATIC</c:v>
                  </c:pt>
                  <c:pt idx="4325">
                    <c:v>AUTOMATIC</c:v>
                  </c:pt>
                  <c:pt idx="4326">
                    <c:v>AUTOMATIC</c:v>
                  </c:pt>
                  <c:pt idx="4327">
                    <c:v>AUTOMATIC</c:v>
                  </c:pt>
                  <c:pt idx="4328">
                    <c:v>AUTOMATIC</c:v>
                  </c:pt>
                  <c:pt idx="4329">
                    <c:v>AUTOMATIC</c:v>
                  </c:pt>
                  <c:pt idx="4330">
                    <c:v>AUTOMATIC</c:v>
                  </c:pt>
                  <c:pt idx="4331">
                    <c:v>AUTOMATIC</c:v>
                  </c:pt>
                  <c:pt idx="4332">
                    <c:v>AUTOMATIC</c:v>
                  </c:pt>
                  <c:pt idx="4333">
                    <c:v>AUTOMATIC</c:v>
                  </c:pt>
                  <c:pt idx="4334">
                    <c:v>AUTOMATIC</c:v>
                  </c:pt>
                  <c:pt idx="4335">
                    <c:v>AUTOMATIC</c:v>
                  </c:pt>
                  <c:pt idx="4336">
                    <c:v>AUTOMATIC</c:v>
                  </c:pt>
                  <c:pt idx="4337">
                    <c:v>AUTOMATIC</c:v>
                  </c:pt>
                  <c:pt idx="4338">
                    <c:v>AUTOMATIC</c:v>
                  </c:pt>
                  <c:pt idx="4339">
                    <c:v>AUTOMATIC</c:v>
                  </c:pt>
                  <c:pt idx="4340">
                    <c:v>AUTOMATIC</c:v>
                  </c:pt>
                  <c:pt idx="4341">
                    <c:v>AUTOMATIC</c:v>
                  </c:pt>
                  <c:pt idx="4342">
                    <c:v>AUTOMATIC</c:v>
                  </c:pt>
                  <c:pt idx="4343">
                    <c:v>AUTOMATIC</c:v>
                  </c:pt>
                  <c:pt idx="4344">
                    <c:v>AUTOMATIC</c:v>
                  </c:pt>
                  <c:pt idx="4345">
                    <c:v>AUTOMATIC</c:v>
                  </c:pt>
                  <c:pt idx="4346">
                    <c:v>AUTOMATIC</c:v>
                  </c:pt>
                  <c:pt idx="4347">
                    <c:v>AUTOMATIC</c:v>
                  </c:pt>
                  <c:pt idx="4348">
                    <c:v>AUTOMATIC</c:v>
                  </c:pt>
                  <c:pt idx="4349">
                    <c:v>AUTOMATIC</c:v>
                  </c:pt>
                  <c:pt idx="4350">
                    <c:v>AUTOMATIC</c:v>
                  </c:pt>
                  <c:pt idx="4351">
                    <c:v>AUTOMATIC</c:v>
                  </c:pt>
                  <c:pt idx="4352">
                    <c:v>AUTOMATIC</c:v>
                  </c:pt>
                  <c:pt idx="4353">
                    <c:v>AUTOMATIC</c:v>
                  </c:pt>
                  <c:pt idx="4354">
                    <c:v>AUTOMATIC</c:v>
                  </c:pt>
                  <c:pt idx="4355">
                    <c:v>AUTOMATIC</c:v>
                  </c:pt>
                  <c:pt idx="4356">
                    <c:v>MANUAL</c:v>
                  </c:pt>
                  <c:pt idx="4357">
                    <c:v>MANUAL</c:v>
                  </c:pt>
                  <c:pt idx="4358">
                    <c:v>AUTOMATIC</c:v>
                  </c:pt>
                  <c:pt idx="4359">
                    <c:v>MANUAL</c:v>
                  </c:pt>
                  <c:pt idx="4360">
                    <c:v>MANUAL</c:v>
                  </c:pt>
                  <c:pt idx="4361">
                    <c:v>AUTOMATIC</c:v>
                  </c:pt>
                  <c:pt idx="4362">
                    <c:v>AUTOMATIC</c:v>
                  </c:pt>
                  <c:pt idx="4363">
                    <c:v>AUTOMATIC</c:v>
                  </c:pt>
                  <c:pt idx="4364">
                    <c:v>AUTOMATIC</c:v>
                  </c:pt>
                  <c:pt idx="4365">
                    <c:v>AUTOMATIC</c:v>
                  </c:pt>
                  <c:pt idx="4366">
                    <c:v>AUTOMATIC</c:v>
                  </c:pt>
                  <c:pt idx="4367">
                    <c:v>AUTOMATIC</c:v>
                  </c:pt>
                  <c:pt idx="4368">
                    <c:v>AUTOMATIC</c:v>
                  </c:pt>
                  <c:pt idx="4369">
                    <c:v>AUTOMATIC</c:v>
                  </c:pt>
                  <c:pt idx="4370">
                    <c:v>AUTOMATIC</c:v>
                  </c:pt>
                  <c:pt idx="4371">
                    <c:v>MANUAL</c:v>
                  </c:pt>
                  <c:pt idx="4372">
                    <c:v>AUTOMATIC</c:v>
                  </c:pt>
                  <c:pt idx="4373">
                    <c:v>MANUAL</c:v>
                  </c:pt>
                  <c:pt idx="4374">
                    <c:v>AUTOMATIC</c:v>
                  </c:pt>
                  <c:pt idx="4375">
                    <c:v>AUTOMATIC</c:v>
                  </c:pt>
                  <c:pt idx="4376">
                    <c:v>AUTOMATIC</c:v>
                  </c:pt>
                  <c:pt idx="4377">
                    <c:v>AUTOMATIC</c:v>
                  </c:pt>
                  <c:pt idx="4378">
                    <c:v>AUTOMATIC</c:v>
                  </c:pt>
                  <c:pt idx="4379">
                    <c:v>AUTOMATIC</c:v>
                  </c:pt>
                  <c:pt idx="4380">
                    <c:v>AUTOMATIC</c:v>
                  </c:pt>
                  <c:pt idx="4381">
                    <c:v>AUTOMATIC</c:v>
                  </c:pt>
                  <c:pt idx="4382">
                    <c:v>AUTOMATIC</c:v>
                  </c:pt>
                  <c:pt idx="4383">
                    <c:v>AUTOMATIC</c:v>
                  </c:pt>
                  <c:pt idx="4384">
                    <c:v>AUTOMATIC</c:v>
                  </c:pt>
                  <c:pt idx="4385">
                    <c:v>AUTOMATIC</c:v>
                  </c:pt>
                  <c:pt idx="4386">
                    <c:v>AUTOMATIC</c:v>
                  </c:pt>
                  <c:pt idx="4387">
                    <c:v>AUTOMATIC</c:v>
                  </c:pt>
                  <c:pt idx="4388">
                    <c:v>AUTOMATIC</c:v>
                  </c:pt>
                  <c:pt idx="4389">
                    <c:v>AUTOMATIC</c:v>
                  </c:pt>
                  <c:pt idx="4390">
                    <c:v>AUTOMATIC</c:v>
                  </c:pt>
                  <c:pt idx="4391">
                    <c:v>AUTOMATIC</c:v>
                  </c:pt>
                  <c:pt idx="4392">
                    <c:v>AUTOMATIC</c:v>
                  </c:pt>
                  <c:pt idx="4393">
                    <c:v>AUTOMATIC</c:v>
                  </c:pt>
                  <c:pt idx="4394">
                    <c:v>AUTOMATIC</c:v>
                  </c:pt>
                  <c:pt idx="4395">
                    <c:v>AUTOMATIC</c:v>
                  </c:pt>
                  <c:pt idx="4396">
                    <c:v>AUTOMATIC</c:v>
                  </c:pt>
                  <c:pt idx="4397">
                    <c:v>MANUAL</c:v>
                  </c:pt>
                  <c:pt idx="4398">
                    <c:v>MANUAL</c:v>
                  </c:pt>
                  <c:pt idx="4399">
                    <c:v>MANUAL</c:v>
                  </c:pt>
                  <c:pt idx="4400">
                    <c:v>MANUAL</c:v>
                  </c:pt>
                  <c:pt idx="4401">
                    <c:v>MANUAL</c:v>
                  </c:pt>
                  <c:pt idx="4402">
                    <c:v>MANUAL</c:v>
                  </c:pt>
                  <c:pt idx="4403">
                    <c:v>MANUAL</c:v>
                  </c:pt>
                  <c:pt idx="4404">
                    <c:v>MANUAL</c:v>
                  </c:pt>
                  <c:pt idx="4405">
                    <c:v>AUTOMATIC</c:v>
                  </c:pt>
                  <c:pt idx="4406">
                    <c:v>MANUAL</c:v>
                  </c:pt>
                  <c:pt idx="4407">
                    <c:v>MANUAL</c:v>
                  </c:pt>
                  <c:pt idx="4408">
                    <c:v>MANUAL</c:v>
                  </c:pt>
                  <c:pt idx="4409">
                    <c:v>AUTOMATIC</c:v>
                  </c:pt>
                  <c:pt idx="4410">
                    <c:v>AUTOMATIC</c:v>
                  </c:pt>
                  <c:pt idx="4411">
                    <c:v>AUTOMATIC</c:v>
                  </c:pt>
                  <c:pt idx="4412">
                    <c:v>AUTOMATIC</c:v>
                  </c:pt>
                  <c:pt idx="4413">
                    <c:v>AUTOMATIC</c:v>
                  </c:pt>
                  <c:pt idx="4414">
                    <c:v>AUTOMATIC</c:v>
                  </c:pt>
                  <c:pt idx="4415">
                    <c:v>AUTOMATIC</c:v>
                  </c:pt>
                  <c:pt idx="4416">
                    <c:v>AUTOMATIC</c:v>
                  </c:pt>
                  <c:pt idx="4417">
                    <c:v>AUTOMATIC</c:v>
                  </c:pt>
                  <c:pt idx="4418">
                    <c:v>AUTOMATIC</c:v>
                  </c:pt>
                  <c:pt idx="4419">
                    <c:v>AUTOMATIC</c:v>
                  </c:pt>
                  <c:pt idx="4420">
                    <c:v>AUTOMATIC</c:v>
                  </c:pt>
                  <c:pt idx="4421">
                    <c:v>AUTOMATIC</c:v>
                  </c:pt>
                  <c:pt idx="4422">
                    <c:v>AUTOMATIC</c:v>
                  </c:pt>
                  <c:pt idx="4423">
                    <c:v>AUTOMATIC</c:v>
                  </c:pt>
                  <c:pt idx="4424">
                    <c:v>AUTOMATIC</c:v>
                  </c:pt>
                  <c:pt idx="4425">
                    <c:v>AUTOMATIC</c:v>
                  </c:pt>
                  <c:pt idx="4426">
                    <c:v>AUTOMATIC</c:v>
                  </c:pt>
                  <c:pt idx="4427">
                    <c:v>AUTOMATIC</c:v>
                  </c:pt>
                  <c:pt idx="4428">
                    <c:v>AUTOMATIC</c:v>
                  </c:pt>
                  <c:pt idx="4429">
                    <c:v>AUTOMATIC</c:v>
                  </c:pt>
                  <c:pt idx="4430">
                    <c:v>MANUAL</c:v>
                  </c:pt>
                  <c:pt idx="4431">
                    <c:v>AUTOMATIC</c:v>
                  </c:pt>
                  <c:pt idx="4432">
                    <c:v>MANUAL</c:v>
                  </c:pt>
                  <c:pt idx="4433">
                    <c:v>MANUAL</c:v>
                  </c:pt>
                  <c:pt idx="4434">
                    <c:v>MANUAL</c:v>
                  </c:pt>
                  <c:pt idx="4435">
                    <c:v>MANUAL</c:v>
                  </c:pt>
                  <c:pt idx="4436">
                    <c:v>MANUAL</c:v>
                  </c:pt>
                  <c:pt idx="4437">
                    <c:v>AUTOMATIC</c:v>
                  </c:pt>
                  <c:pt idx="4438">
                    <c:v>MANUAL</c:v>
                  </c:pt>
                  <c:pt idx="4439">
                    <c:v>MANUAL</c:v>
                  </c:pt>
                  <c:pt idx="4440">
                    <c:v>MANUAL</c:v>
                  </c:pt>
                  <c:pt idx="4441">
                    <c:v>MANUAL</c:v>
                  </c:pt>
                  <c:pt idx="4442">
                    <c:v>MANUAL</c:v>
                  </c:pt>
                  <c:pt idx="4443">
                    <c:v>MANUAL</c:v>
                  </c:pt>
                  <c:pt idx="4444">
                    <c:v>AUTOMATIC</c:v>
                  </c:pt>
                  <c:pt idx="4445">
                    <c:v>AUTOMATIC</c:v>
                  </c:pt>
                  <c:pt idx="4446">
                    <c:v>AUTOMATIC</c:v>
                  </c:pt>
                  <c:pt idx="4447">
                    <c:v>MANUAL</c:v>
                  </c:pt>
                  <c:pt idx="4448">
                    <c:v>AUTOMATIC</c:v>
                  </c:pt>
                  <c:pt idx="4449">
                    <c:v>MANUAL</c:v>
                  </c:pt>
                  <c:pt idx="4450">
                    <c:v>AUTOMATIC</c:v>
                  </c:pt>
                  <c:pt idx="4451">
                    <c:v>AUTOMATIC</c:v>
                  </c:pt>
                  <c:pt idx="4452">
                    <c:v>AUTOMATIC</c:v>
                  </c:pt>
                  <c:pt idx="4453">
                    <c:v>AUTOMATIC</c:v>
                  </c:pt>
                  <c:pt idx="4454">
                    <c:v>AUTOMATIC</c:v>
                  </c:pt>
                  <c:pt idx="4455">
                    <c:v>AUTOMATIC</c:v>
                  </c:pt>
                  <c:pt idx="4456">
                    <c:v>AUTOMATIC</c:v>
                  </c:pt>
                  <c:pt idx="4457">
                    <c:v>AUTOMATIC</c:v>
                  </c:pt>
                  <c:pt idx="4458">
                    <c:v>AUTOMATIC</c:v>
                  </c:pt>
                  <c:pt idx="4459">
                    <c:v>AUTOMATIC</c:v>
                  </c:pt>
                  <c:pt idx="4460">
                    <c:v>AUTOMATIC</c:v>
                  </c:pt>
                  <c:pt idx="4461">
                    <c:v>AUTOMATIC</c:v>
                  </c:pt>
                  <c:pt idx="4462">
                    <c:v>AUTOMATIC</c:v>
                  </c:pt>
                  <c:pt idx="4463">
                    <c:v>AUTOMATIC</c:v>
                  </c:pt>
                  <c:pt idx="4464">
                    <c:v>AUTOMATIC</c:v>
                  </c:pt>
                  <c:pt idx="4465">
                    <c:v>AUTOMATIC</c:v>
                  </c:pt>
                  <c:pt idx="4466">
                    <c:v>AUTOMATIC</c:v>
                  </c:pt>
                  <c:pt idx="4467">
                    <c:v>AUTOMATIC</c:v>
                  </c:pt>
                  <c:pt idx="4468">
                    <c:v>AUTOMATIC</c:v>
                  </c:pt>
                  <c:pt idx="4469">
                    <c:v>AUTOMATIC</c:v>
                  </c:pt>
                  <c:pt idx="4470">
                    <c:v>AUTOMATIC</c:v>
                  </c:pt>
                  <c:pt idx="4471">
                    <c:v>AUTOMATIC</c:v>
                  </c:pt>
                  <c:pt idx="4472">
                    <c:v>AUTOMATIC</c:v>
                  </c:pt>
                  <c:pt idx="4473">
                    <c:v>AUTOMATIC</c:v>
                  </c:pt>
                  <c:pt idx="4474">
                    <c:v>AUTOMATIC</c:v>
                  </c:pt>
                  <c:pt idx="4475">
                    <c:v>AUTOMATIC</c:v>
                  </c:pt>
                  <c:pt idx="4476">
                    <c:v>AUTOMATIC</c:v>
                  </c:pt>
                  <c:pt idx="4477">
                    <c:v>AUTOMATIC</c:v>
                  </c:pt>
                  <c:pt idx="4478">
                    <c:v>AUTOMATIC</c:v>
                  </c:pt>
                  <c:pt idx="4479">
                    <c:v>AUTOMATIC</c:v>
                  </c:pt>
                  <c:pt idx="4480">
                    <c:v>AUTOMATIC</c:v>
                  </c:pt>
                  <c:pt idx="4481">
                    <c:v>AUTOMATIC</c:v>
                  </c:pt>
                  <c:pt idx="4482">
                    <c:v>AUTOMATIC</c:v>
                  </c:pt>
                  <c:pt idx="4483">
                    <c:v>AUTOMATIC</c:v>
                  </c:pt>
                  <c:pt idx="4484">
                    <c:v>AUTOMATIC</c:v>
                  </c:pt>
                  <c:pt idx="4485">
                    <c:v>AUTOMATIC</c:v>
                  </c:pt>
                  <c:pt idx="4486">
                    <c:v>AUTOMATIC</c:v>
                  </c:pt>
                  <c:pt idx="4487">
                    <c:v>AUTOMATIC</c:v>
                  </c:pt>
                  <c:pt idx="4488">
                    <c:v>AUTOMATIC</c:v>
                  </c:pt>
                  <c:pt idx="4489">
                    <c:v>AUTOMATIC</c:v>
                  </c:pt>
                  <c:pt idx="4490">
                    <c:v>AUTOMATIC</c:v>
                  </c:pt>
                  <c:pt idx="4491">
                    <c:v>AUTOMATIC</c:v>
                  </c:pt>
                  <c:pt idx="4492">
                    <c:v>AUTOMATIC</c:v>
                  </c:pt>
                  <c:pt idx="4493">
                    <c:v>AUTOMATIC</c:v>
                  </c:pt>
                  <c:pt idx="4494">
                    <c:v>AUTOMATIC</c:v>
                  </c:pt>
                  <c:pt idx="4495">
                    <c:v>AUTOMATIC</c:v>
                  </c:pt>
                  <c:pt idx="4496">
                    <c:v>AUTOMATIC</c:v>
                  </c:pt>
                  <c:pt idx="4497">
                    <c:v>AUTOMATIC</c:v>
                  </c:pt>
                  <c:pt idx="4498">
                    <c:v>AUTOMATIC</c:v>
                  </c:pt>
                  <c:pt idx="4499">
                    <c:v>AUTOMATIC</c:v>
                  </c:pt>
                  <c:pt idx="4500">
                    <c:v>AUTOMATIC</c:v>
                  </c:pt>
                  <c:pt idx="4501">
                    <c:v>AUTOMATIC</c:v>
                  </c:pt>
                  <c:pt idx="4502">
                    <c:v>AUTOMATIC</c:v>
                  </c:pt>
                  <c:pt idx="4503">
                    <c:v>AUTOMATIC</c:v>
                  </c:pt>
                  <c:pt idx="4504">
                    <c:v>AUTOMATIC</c:v>
                  </c:pt>
                  <c:pt idx="4505">
                    <c:v>AUTOMATIC</c:v>
                  </c:pt>
                  <c:pt idx="4506">
                    <c:v>AUTOMATIC</c:v>
                  </c:pt>
                  <c:pt idx="4507">
                    <c:v>AUTOMATIC</c:v>
                  </c:pt>
                  <c:pt idx="4508">
                    <c:v>AUTOMATIC</c:v>
                  </c:pt>
                  <c:pt idx="4509">
                    <c:v>AUTOMATIC</c:v>
                  </c:pt>
                  <c:pt idx="4510">
                    <c:v>AUTOMATIC</c:v>
                  </c:pt>
                  <c:pt idx="4511">
                    <c:v>AUTOMATIC</c:v>
                  </c:pt>
                  <c:pt idx="4512">
                    <c:v>AUTOMATIC</c:v>
                  </c:pt>
                  <c:pt idx="4513">
                    <c:v>AUTOMATIC</c:v>
                  </c:pt>
                  <c:pt idx="4514">
                    <c:v>AUTOMATIC</c:v>
                  </c:pt>
                  <c:pt idx="4515">
                    <c:v>AUTOMATIC</c:v>
                  </c:pt>
                  <c:pt idx="4516">
                    <c:v>AUTOMATIC</c:v>
                  </c:pt>
                  <c:pt idx="4517">
                    <c:v>AUTOMATIC</c:v>
                  </c:pt>
                  <c:pt idx="4518">
                    <c:v>AUTOMATIC</c:v>
                  </c:pt>
                  <c:pt idx="4519">
                    <c:v>AUTOMATIC</c:v>
                  </c:pt>
                  <c:pt idx="4520">
                    <c:v>AUTOMATIC</c:v>
                  </c:pt>
                  <c:pt idx="4521">
                    <c:v>AUTOMATIC</c:v>
                  </c:pt>
                  <c:pt idx="4522">
                    <c:v>AUTOMATIC</c:v>
                  </c:pt>
                  <c:pt idx="4523">
                    <c:v>AUTOMATIC</c:v>
                  </c:pt>
                  <c:pt idx="4524">
                    <c:v>AUTOMATIC</c:v>
                  </c:pt>
                  <c:pt idx="4525">
                    <c:v>AUTOMATIC</c:v>
                  </c:pt>
                  <c:pt idx="4526">
                    <c:v>AUTOMATIC</c:v>
                  </c:pt>
                  <c:pt idx="4527">
                    <c:v>AUTOMATIC</c:v>
                  </c:pt>
                  <c:pt idx="4528">
                    <c:v>AUTOMATIC</c:v>
                  </c:pt>
                  <c:pt idx="4529">
                    <c:v>AUTOMATIC</c:v>
                  </c:pt>
                  <c:pt idx="4530">
                    <c:v>AUTOMATIC</c:v>
                  </c:pt>
                  <c:pt idx="4531">
                    <c:v>AUTOMATIC</c:v>
                  </c:pt>
                  <c:pt idx="4532">
                    <c:v>AUTOMATIC</c:v>
                  </c:pt>
                  <c:pt idx="4533">
                    <c:v>AUTOMATIC</c:v>
                  </c:pt>
                  <c:pt idx="4534">
                    <c:v>AUTOMATIC</c:v>
                  </c:pt>
                  <c:pt idx="4535">
                    <c:v>AUTOMATIC</c:v>
                  </c:pt>
                  <c:pt idx="4536">
                    <c:v>AUTOMATIC</c:v>
                  </c:pt>
                  <c:pt idx="4537">
                    <c:v>AUTOMATIC</c:v>
                  </c:pt>
                  <c:pt idx="4538">
                    <c:v>AUTOMATIC</c:v>
                  </c:pt>
                  <c:pt idx="4539">
                    <c:v>AUTOMATIC</c:v>
                  </c:pt>
                  <c:pt idx="4540">
                    <c:v>AUTOMATIC</c:v>
                  </c:pt>
                  <c:pt idx="4541">
                    <c:v>AUTOMATIC</c:v>
                  </c:pt>
                  <c:pt idx="4542">
                    <c:v>AUTOMATIC</c:v>
                  </c:pt>
                  <c:pt idx="4543">
                    <c:v>AUTOMATIC</c:v>
                  </c:pt>
                  <c:pt idx="4544">
                    <c:v>AUTOMATIC</c:v>
                  </c:pt>
                  <c:pt idx="4545">
                    <c:v>AUTOMATIC</c:v>
                  </c:pt>
                  <c:pt idx="4546">
                    <c:v>AUTOMATIC</c:v>
                  </c:pt>
                  <c:pt idx="4547">
                    <c:v>AUTOMATIC</c:v>
                  </c:pt>
                  <c:pt idx="4548">
                    <c:v>AUTOMATIC</c:v>
                  </c:pt>
                  <c:pt idx="4549">
                    <c:v>AUTOMATIC</c:v>
                  </c:pt>
                  <c:pt idx="4550">
                    <c:v>AUTOMATIC</c:v>
                  </c:pt>
                  <c:pt idx="4551">
                    <c:v>AUTOMATIC</c:v>
                  </c:pt>
                  <c:pt idx="4552">
                    <c:v>AUTOMATIC</c:v>
                  </c:pt>
                  <c:pt idx="4553">
                    <c:v>AUTOMATIC</c:v>
                  </c:pt>
                  <c:pt idx="4554">
                    <c:v>AUTOMATIC</c:v>
                  </c:pt>
                  <c:pt idx="4555">
                    <c:v>AUTOMATIC</c:v>
                  </c:pt>
                  <c:pt idx="4556">
                    <c:v>AUTOMATIC</c:v>
                  </c:pt>
                  <c:pt idx="4557">
                    <c:v>AUTOMATIC</c:v>
                  </c:pt>
                  <c:pt idx="4558">
                    <c:v>AUTOMATIC</c:v>
                  </c:pt>
                  <c:pt idx="4559">
                    <c:v>AUTOMATIC</c:v>
                  </c:pt>
                  <c:pt idx="4560">
                    <c:v>AUTOMATIC</c:v>
                  </c:pt>
                  <c:pt idx="4561">
                    <c:v>AUTOMATIC</c:v>
                  </c:pt>
                  <c:pt idx="4562">
                    <c:v>AUTOMATIC</c:v>
                  </c:pt>
                  <c:pt idx="4563">
                    <c:v>AUTOMATIC</c:v>
                  </c:pt>
                  <c:pt idx="4564">
                    <c:v>AUTOMATIC</c:v>
                  </c:pt>
                  <c:pt idx="4565">
                    <c:v>AUTOMATIC</c:v>
                  </c:pt>
                  <c:pt idx="4566">
                    <c:v>AUTOMATIC</c:v>
                  </c:pt>
                  <c:pt idx="4567">
                    <c:v>AUTOMATIC</c:v>
                  </c:pt>
                  <c:pt idx="4568">
                    <c:v>AUTOMATIC</c:v>
                  </c:pt>
                  <c:pt idx="4569">
                    <c:v>AUTOMATIC</c:v>
                  </c:pt>
                  <c:pt idx="4570">
                    <c:v>AUTOMATIC</c:v>
                  </c:pt>
                  <c:pt idx="4571">
                    <c:v>AUTOMATIC</c:v>
                  </c:pt>
                  <c:pt idx="4572">
                    <c:v>AUTOMATIC</c:v>
                  </c:pt>
                  <c:pt idx="4573">
                    <c:v>AUTOMATIC</c:v>
                  </c:pt>
                  <c:pt idx="4574">
                    <c:v>AUTOMATIC</c:v>
                  </c:pt>
                  <c:pt idx="4575">
                    <c:v>AUTOMATIC</c:v>
                  </c:pt>
                  <c:pt idx="4576">
                    <c:v>AUTOMATIC</c:v>
                  </c:pt>
                  <c:pt idx="4577">
                    <c:v>AUTOMATIC</c:v>
                  </c:pt>
                  <c:pt idx="4578">
                    <c:v>AUTOMATIC</c:v>
                  </c:pt>
                  <c:pt idx="4579">
                    <c:v>MANUAL</c:v>
                  </c:pt>
                  <c:pt idx="4580">
                    <c:v>MANUAL</c:v>
                  </c:pt>
                  <c:pt idx="4581">
                    <c:v>MANUAL</c:v>
                  </c:pt>
                  <c:pt idx="4582">
                    <c:v>MANUAL</c:v>
                  </c:pt>
                  <c:pt idx="4583">
                    <c:v>MANUAL</c:v>
                  </c:pt>
                  <c:pt idx="4584">
                    <c:v>MANUAL</c:v>
                  </c:pt>
                  <c:pt idx="4585">
                    <c:v>MANUAL</c:v>
                  </c:pt>
                  <c:pt idx="4586">
                    <c:v>MANUAL</c:v>
                  </c:pt>
                  <c:pt idx="4587">
                    <c:v>MANUAL</c:v>
                  </c:pt>
                  <c:pt idx="4588">
                    <c:v>MANUAL</c:v>
                  </c:pt>
                  <c:pt idx="4589">
                    <c:v>MANUAL</c:v>
                  </c:pt>
                  <c:pt idx="4590">
                    <c:v>MANUAL</c:v>
                  </c:pt>
                  <c:pt idx="4591">
                    <c:v>MANUAL</c:v>
                  </c:pt>
                  <c:pt idx="4592">
                    <c:v>MANUAL</c:v>
                  </c:pt>
                  <c:pt idx="4593">
                    <c:v>MANUAL</c:v>
                  </c:pt>
                  <c:pt idx="4594">
                    <c:v>MANUAL</c:v>
                  </c:pt>
                  <c:pt idx="4595">
                    <c:v>MANUAL</c:v>
                  </c:pt>
                  <c:pt idx="4596">
                    <c:v>AUTOMATIC</c:v>
                  </c:pt>
                  <c:pt idx="4597">
                    <c:v>AUTOMATIC</c:v>
                  </c:pt>
                  <c:pt idx="4598">
                    <c:v>AUTOMATIC</c:v>
                  </c:pt>
                  <c:pt idx="4599">
                    <c:v>MANUAL</c:v>
                  </c:pt>
                  <c:pt idx="4600">
                    <c:v>MANUAL</c:v>
                  </c:pt>
                  <c:pt idx="4601">
                    <c:v>MANUAL</c:v>
                  </c:pt>
                  <c:pt idx="4602">
                    <c:v>MANUAL</c:v>
                  </c:pt>
                  <c:pt idx="4603">
                    <c:v>AUTOMATIC</c:v>
                  </c:pt>
                  <c:pt idx="4604">
                    <c:v>MANUAL</c:v>
                  </c:pt>
                  <c:pt idx="4605">
                    <c:v>MANUAL</c:v>
                  </c:pt>
                  <c:pt idx="4606">
                    <c:v>MANUAL</c:v>
                  </c:pt>
                  <c:pt idx="4607">
                    <c:v>MANUAL</c:v>
                  </c:pt>
                  <c:pt idx="4608">
                    <c:v>MANUAL</c:v>
                  </c:pt>
                  <c:pt idx="4609">
                    <c:v>MANUAL</c:v>
                  </c:pt>
                  <c:pt idx="4610">
                    <c:v>MANUAL</c:v>
                  </c:pt>
                  <c:pt idx="4611">
                    <c:v>MANUAL</c:v>
                  </c:pt>
                  <c:pt idx="4612">
                    <c:v>AUTOMATIC</c:v>
                  </c:pt>
                  <c:pt idx="4613">
                    <c:v>MANUAL</c:v>
                  </c:pt>
                  <c:pt idx="4614">
                    <c:v>AUTOMATIC</c:v>
                  </c:pt>
                  <c:pt idx="4615">
                    <c:v>MANUAL</c:v>
                  </c:pt>
                  <c:pt idx="4616">
                    <c:v>MANUAL</c:v>
                  </c:pt>
                  <c:pt idx="4617">
                    <c:v>MANUAL</c:v>
                  </c:pt>
                  <c:pt idx="4618">
                    <c:v>MANUAL</c:v>
                  </c:pt>
                  <c:pt idx="4619">
                    <c:v>MANUAL</c:v>
                  </c:pt>
                  <c:pt idx="4620">
                    <c:v>MANUAL</c:v>
                  </c:pt>
                  <c:pt idx="4621">
                    <c:v>MANUAL</c:v>
                  </c:pt>
                  <c:pt idx="4622">
                    <c:v>AUTOMATIC</c:v>
                  </c:pt>
                  <c:pt idx="4623">
                    <c:v>AUTOMATIC</c:v>
                  </c:pt>
                  <c:pt idx="4624">
                    <c:v>MANUAL</c:v>
                  </c:pt>
                  <c:pt idx="4625">
                    <c:v>MANUAL</c:v>
                  </c:pt>
                  <c:pt idx="4626">
                    <c:v>MANUAL</c:v>
                  </c:pt>
                  <c:pt idx="4627">
                    <c:v>AUTOMATED_MANUAL</c:v>
                  </c:pt>
                  <c:pt idx="4628">
                    <c:v>AUTOMATED_MANUAL</c:v>
                  </c:pt>
                  <c:pt idx="4629">
                    <c:v>AUTOMATED_MANUAL</c:v>
                  </c:pt>
                  <c:pt idx="4630">
                    <c:v>MANUAL</c:v>
                  </c:pt>
                  <c:pt idx="4631">
                    <c:v>AUTOMATED_MANUAL</c:v>
                  </c:pt>
                  <c:pt idx="4632">
                    <c:v>AUTOMATED_MANUAL</c:v>
                  </c:pt>
                  <c:pt idx="4633">
                    <c:v>AUTOMATED_MANUAL</c:v>
                  </c:pt>
                  <c:pt idx="4634">
                    <c:v>MANUAL</c:v>
                  </c:pt>
                  <c:pt idx="4635">
                    <c:v>AUTOMATED_MANUAL</c:v>
                  </c:pt>
                  <c:pt idx="4636">
                    <c:v>MANUAL</c:v>
                  </c:pt>
                  <c:pt idx="4637">
                    <c:v>AUTOMATED_MANUAL</c:v>
                  </c:pt>
                  <c:pt idx="4638">
                    <c:v>MANUAL</c:v>
                  </c:pt>
                  <c:pt idx="4639">
                    <c:v>AUTOMATED_MANUAL</c:v>
                  </c:pt>
                  <c:pt idx="4640">
                    <c:v>MANUAL</c:v>
                  </c:pt>
                  <c:pt idx="4641">
                    <c:v>MANUAL</c:v>
                  </c:pt>
                  <c:pt idx="4642">
                    <c:v>AUTOMATED_MANUAL</c:v>
                  </c:pt>
                  <c:pt idx="4643">
                    <c:v>MANUAL</c:v>
                  </c:pt>
                  <c:pt idx="4644">
                    <c:v>MANUAL</c:v>
                  </c:pt>
                  <c:pt idx="4645">
                    <c:v>MANUAL</c:v>
                  </c:pt>
                  <c:pt idx="4646">
                    <c:v>MANUAL</c:v>
                  </c:pt>
                  <c:pt idx="4647">
                    <c:v>MANUAL</c:v>
                  </c:pt>
                  <c:pt idx="4648">
                    <c:v>MANUAL</c:v>
                  </c:pt>
                  <c:pt idx="4649">
                    <c:v>AUTOMATED_MANUAL</c:v>
                  </c:pt>
                  <c:pt idx="4650">
                    <c:v>AUTOMATED_MANUAL</c:v>
                  </c:pt>
                  <c:pt idx="4651">
                    <c:v>MANUAL</c:v>
                  </c:pt>
                  <c:pt idx="4652">
                    <c:v>MANUAL</c:v>
                  </c:pt>
                  <c:pt idx="4653">
                    <c:v>MANUAL</c:v>
                  </c:pt>
                  <c:pt idx="4654">
                    <c:v>MANUAL</c:v>
                  </c:pt>
                  <c:pt idx="4655">
                    <c:v>MANUAL</c:v>
                  </c:pt>
                  <c:pt idx="4656">
                    <c:v>MANUAL</c:v>
                  </c:pt>
                  <c:pt idx="4657">
                    <c:v>MANUAL</c:v>
                  </c:pt>
                  <c:pt idx="4658">
                    <c:v>MANUAL</c:v>
                  </c:pt>
                  <c:pt idx="4659">
                    <c:v>MANUAL</c:v>
                  </c:pt>
                  <c:pt idx="4660">
                    <c:v>MANUAL</c:v>
                  </c:pt>
                  <c:pt idx="4661">
                    <c:v>MANUAL</c:v>
                  </c:pt>
                  <c:pt idx="4662">
                    <c:v>MANUAL</c:v>
                  </c:pt>
                  <c:pt idx="4663">
                    <c:v>MANUAL</c:v>
                  </c:pt>
                  <c:pt idx="4664">
                    <c:v>MANUAL</c:v>
                  </c:pt>
                  <c:pt idx="4665">
                    <c:v>MANUAL</c:v>
                  </c:pt>
                  <c:pt idx="4666">
                    <c:v>AUTOMATED_MANUAL</c:v>
                  </c:pt>
                  <c:pt idx="4667">
                    <c:v>MANUAL</c:v>
                  </c:pt>
                  <c:pt idx="4668">
                    <c:v>MANUAL</c:v>
                  </c:pt>
                  <c:pt idx="4669">
                    <c:v>MANUAL</c:v>
                  </c:pt>
                  <c:pt idx="4670">
                    <c:v>MANUAL</c:v>
                  </c:pt>
                  <c:pt idx="4671">
                    <c:v>AUTOMATED_MANUAL</c:v>
                  </c:pt>
                  <c:pt idx="4672">
                    <c:v>MANUAL</c:v>
                  </c:pt>
                  <c:pt idx="4673">
                    <c:v>UNKNOWN</c:v>
                  </c:pt>
                  <c:pt idx="4674">
                    <c:v>UNKNOWN</c:v>
                  </c:pt>
                  <c:pt idx="4675">
                    <c:v>UNKNOWN</c:v>
                  </c:pt>
                  <c:pt idx="4676">
                    <c:v>MANUAL</c:v>
                  </c:pt>
                  <c:pt idx="4677">
                    <c:v>AUTOMATIC</c:v>
                  </c:pt>
                  <c:pt idx="4678">
                    <c:v>MANUAL</c:v>
                  </c:pt>
                  <c:pt idx="4679">
                    <c:v>AUTOMATIC</c:v>
                  </c:pt>
                  <c:pt idx="4680">
                    <c:v>MANUAL</c:v>
                  </c:pt>
                  <c:pt idx="4681">
                    <c:v>AUTOMATIC</c:v>
                  </c:pt>
                  <c:pt idx="4682">
                    <c:v>AUTOMATIC</c:v>
                  </c:pt>
                  <c:pt idx="4683">
                    <c:v>AUTOMATIC</c:v>
                  </c:pt>
                  <c:pt idx="4684">
                    <c:v>AUTOMATIC</c:v>
                  </c:pt>
                  <c:pt idx="4685">
                    <c:v>MANUAL</c:v>
                  </c:pt>
                  <c:pt idx="4686">
                    <c:v>AUTOMATIC</c:v>
                  </c:pt>
                  <c:pt idx="4687">
                    <c:v>MANUAL</c:v>
                  </c:pt>
                  <c:pt idx="4688">
                    <c:v>MANUAL</c:v>
                  </c:pt>
                  <c:pt idx="4689">
                    <c:v>AUTOMATIC</c:v>
                  </c:pt>
                  <c:pt idx="4690">
                    <c:v>AUTOMATIC</c:v>
                  </c:pt>
                  <c:pt idx="4691">
                    <c:v>AUTOMATIC</c:v>
                  </c:pt>
                  <c:pt idx="4692">
                    <c:v>AUTOMATIC</c:v>
                  </c:pt>
                  <c:pt idx="4693">
                    <c:v>AUTOMATIC</c:v>
                  </c:pt>
                  <c:pt idx="4694">
                    <c:v>AUTOMATIC</c:v>
                  </c:pt>
                  <c:pt idx="4695">
                    <c:v>AUTOMATIC</c:v>
                  </c:pt>
                  <c:pt idx="4696">
                    <c:v>AUTOMATIC</c:v>
                  </c:pt>
                  <c:pt idx="4697">
                    <c:v>MANUAL</c:v>
                  </c:pt>
                  <c:pt idx="4698">
                    <c:v>MANUAL</c:v>
                  </c:pt>
                  <c:pt idx="4699">
                    <c:v>AUTOMATIC</c:v>
                  </c:pt>
                  <c:pt idx="4700">
                    <c:v>AUTOMATIC</c:v>
                  </c:pt>
                  <c:pt idx="4701">
                    <c:v>AUTOMATIC</c:v>
                  </c:pt>
                  <c:pt idx="4702">
                    <c:v>MANUAL</c:v>
                  </c:pt>
                  <c:pt idx="4703">
                    <c:v>MANUAL</c:v>
                  </c:pt>
                  <c:pt idx="4704">
                    <c:v>AUTOMATIC</c:v>
                  </c:pt>
                  <c:pt idx="4705">
                    <c:v>AUTOMATIC</c:v>
                  </c:pt>
                  <c:pt idx="4706">
                    <c:v>AUTOMATIC</c:v>
                  </c:pt>
                  <c:pt idx="4707">
                    <c:v>AUTOMATIC</c:v>
                  </c:pt>
                  <c:pt idx="4708">
                    <c:v>AUTOMATIC</c:v>
                  </c:pt>
                  <c:pt idx="4709">
                    <c:v>AUTOMATIC</c:v>
                  </c:pt>
                  <c:pt idx="4710">
                    <c:v>AUTOMATIC</c:v>
                  </c:pt>
                  <c:pt idx="4711">
                    <c:v>AUTOMATIC</c:v>
                  </c:pt>
                  <c:pt idx="4712">
                    <c:v>AUTOMATIC</c:v>
                  </c:pt>
                  <c:pt idx="4713">
                    <c:v>AUTOMATIC</c:v>
                  </c:pt>
                  <c:pt idx="4714">
                    <c:v>AUTOMATIC</c:v>
                  </c:pt>
                  <c:pt idx="4715">
                    <c:v>AUTOMATIC</c:v>
                  </c:pt>
                  <c:pt idx="4716">
                    <c:v>AUTOMATIC</c:v>
                  </c:pt>
                  <c:pt idx="4717">
                    <c:v>AUTOMATIC</c:v>
                  </c:pt>
                  <c:pt idx="4718">
                    <c:v>AUTOMATIC</c:v>
                  </c:pt>
                  <c:pt idx="4719">
                    <c:v>AUTOMATIC</c:v>
                  </c:pt>
                  <c:pt idx="4720">
                    <c:v>AUTOMATIC</c:v>
                  </c:pt>
                  <c:pt idx="4721">
                    <c:v>AUTOMATIC</c:v>
                  </c:pt>
                  <c:pt idx="4722">
                    <c:v>MANUAL</c:v>
                  </c:pt>
                  <c:pt idx="4723">
                    <c:v>AUTOMATIC</c:v>
                  </c:pt>
                  <c:pt idx="4724">
                    <c:v>AUTOMATIC</c:v>
                  </c:pt>
                  <c:pt idx="4725">
                    <c:v>AUTOMATIC</c:v>
                  </c:pt>
                  <c:pt idx="4726">
                    <c:v>MANUAL</c:v>
                  </c:pt>
                  <c:pt idx="4727">
                    <c:v>AUTOMATIC</c:v>
                  </c:pt>
                  <c:pt idx="4728">
                    <c:v>AUTOMATIC</c:v>
                  </c:pt>
                  <c:pt idx="4729">
                    <c:v>MANUAL</c:v>
                  </c:pt>
                  <c:pt idx="4730">
                    <c:v>AUTOMATIC</c:v>
                  </c:pt>
                  <c:pt idx="4731">
                    <c:v>AUTOMATIC</c:v>
                  </c:pt>
                  <c:pt idx="4732">
                    <c:v>AUTOMATIC</c:v>
                  </c:pt>
                  <c:pt idx="4733">
                    <c:v>AUTOMATIC</c:v>
                  </c:pt>
                  <c:pt idx="4734">
                    <c:v>AUTOMATIC</c:v>
                  </c:pt>
                  <c:pt idx="4735">
                    <c:v>AUTOMATIC</c:v>
                  </c:pt>
                  <c:pt idx="4736">
                    <c:v>AUTOMATIC</c:v>
                  </c:pt>
                  <c:pt idx="4737">
                    <c:v>AUTOMATIC</c:v>
                  </c:pt>
                  <c:pt idx="4738">
                    <c:v>AUTOMATIC</c:v>
                  </c:pt>
                  <c:pt idx="4739">
                    <c:v>AUTOMATIC</c:v>
                  </c:pt>
                  <c:pt idx="4740">
                    <c:v>AUTOMATIC</c:v>
                  </c:pt>
                  <c:pt idx="4741">
                    <c:v>AUTOMATIC</c:v>
                  </c:pt>
                  <c:pt idx="4742">
                    <c:v>AUTOMATIC</c:v>
                  </c:pt>
                  <c:pt idx="4743">
                    <c:v>AUTOMATIC</c:v>
                  </c:pt>
                  <c:pt idx="4744">
                    <c:v>AUTOMATIC</c:v>
                  </c:pt>
                  <c:pt idx="4745">
                    <c:v>AUTOMATIC</c:v>
                  </c:pt>
                  <c:pt idx="4746">
                    <c:v>AUTOMATIC</c:v>
                  </c:pt>
                  <c:pt idx="4747">
                    <c:v>AUTOMATIC</c:v>
                  </c:pt>
                  <c:pt idx="4748">
                    <c:v>AUTOMATIC</c:v>
                  </c:pt>
                  <c:pt idx="4749">
                    <c:v>AUTOMATIC</c:v>
                  </c:pt>
                  <c:pt idx="4750">
                    <c:v>AUTOMATIC</c:v>
                  </c:pt>
                  <c:pt idx="4751">
                    <c:v>AUTOMATIC</c:v>
                  </c:pt>
                  <c:pt idx="4752">
                    <c:v>AUTOMATIC</c:v>
                  </c:pt>
                  <c:pt idx="4753">
                    <c:v>AUTOMATIC</c:v>
                  </c:pt>
                  <c:pt idx="4754">
                    <c:v>AUTOMATIC</c:v>
                  </c:pt>
                  <c:pt idx="4755">
                    <c:v>AUTOMATIC</c:v>
                  </c:pt>
                  <c:pt idx="4756">
                    <c:v>MANUAL</c:v>
                  </c:pt>
                  <c:pt idx="4757">
                    <c:v>MANUAL</c:v>
                  </c:pt>
                  <c:pt idx="4758">
                    <c:v>MANUAL</c:v>
                  </c:pt>
                  <c:pt idx="4759">
                    <c:v>MANUAL</c:v>
                  </c:pt>
                  <c:pt idx="4760">
                    <c:v>MANUAL</c:v>
                  </c:pt>
                  <c:pt idx="4761">
                    <c:v>MANUAL</c:v>
                  </c:pt>
                  <c:pt idx="4762">
                    <c:v>AUTOMATED_MANUAL</c:v>
                  </c:pt>
                  <c:pt idx="4763">
                    <c:v>MANUAL</c:v>
                  </c:pt>
                  <c:pt idx="4764">
                    <c:v>AUTOMATED_MANUAL</c:v>
                  </c:pt>
                  <c:pt idx="4765">
                    <c:v>MANUAL</c:v>
                  </c:pt>
                  <c:pt idx="4766">
                    <c:v>AUTOMATED_MANUAL</c:v>
                  </c:pt>
                  <c:pt idx="4767">
                    <c:v>AUTOMATED_MANUAL</c:v>
                  </c:pt>
                  <c:pt idx="4768">
                    <c:v>MANUAL</c:v>
                  </c:pt>
                  <c:pt idx="4769">
                    <c:v>MANUAL</c:v>
                  </c:pt>
                  <c:pt idx="4770">
                    <c:v>AUTOMATED_MANUAL</c:v>
                  </c:pt>
                  <c:pt idx="4771">
                    <c:v>MANUAL</c:v>
                  </c:pt>
                  <c:pt idx="4772">
                    <c:v>MANUAL</c:v>
                  </c:pt>
                  <c:pt idx="4773">
                    <c:v>AUTOMATED_MANUAL</c:v>
                  </c:pt>
                  <c:pt idx="4774">
                    <c:v>AUTOMATED_MANUAL</c:v>
                  </c:pt>
                  <c:pt idx="4775">
                    <c:v>AUTOMATED_MANUAL</c:v>
                  </c:pt>
                  <c:pt idx="4776">
                    <c:v>AUTOMATED_MANUAL</c:v>
                  </c:pt>
                  <c:pt idx="4777">
                    <c:v>AUTOMATIC</c:v>
                  </c:pt>
                  <c:pt idx="4778">
                    <c:v>MANUAL</c:v>
                  </c:pt>
                  <c:pt idx="4779">
                    <c:v>MANUAL</c:v>
                  </c:pt>
                  <c:pt idx="4780">
                    <c:v>MANUAL</c:v>
                  </c:pt>
                  <c:pt idx="4781">
                    <c:v>AUTOMATIC</c:v>
                  </c:pt>
                  <c:pt idx="4782">
                    <c:v>AUTOMATIC</c:v>
                  </c:pt>
                  <c:pt idx="4783">
                    <c:v>AUTOMATIC</c:v>
                  </c:pt>
                  <c:pt idx="4784">
                    <c:v>MANUAL</c:v>
                  </c:pt>
                  <c:pt idx="4785">
                    <c:v>AUTOMATIC</c:v>
                  </c:pt>
                  <c:pt idx="4786">
                    <c:v>MANUAL</c:v>
                  </c:pt>
                  <c:pt idx="4787">
                    <c:v>MANUAL</c:v>
                  </c:pt>
                  <c:pt idx="4788">
                    <c:v>AUTOMATIC</c:v>
                  </c:pt>
                  <c:pt idx="4789">
                    <c:v>AUTOMATIC</c:v>
                  </c:pt>
                  <c:pt idx="4790">
                    <c:v>AUTOMATIC</c:v>
                  </c:pt>
                  <c:pt idx="4791">
                    <c:v>MANUAL</c:v>
                  </c:pt>
                  <c:pt idx="4792">
                    <c:v>MANUAL</c:v>
                  </c:pt>
                  <c:pt idx="4793">
                    <c:v>AUTOMATIC</c:v>
                  </c:pt>
                  <c:pt idx="4794">
                    <c:v>MANUAL</c:v>
                  </c:pt>
                  <c:pt idx="4795">
                    <c:v>MANUAL</c:v>
                  </c:pt>
                  <c:pt idx="4796">
                    <c:v>AUTOMATIC</c:v>
                  </c:pt>
                  <c:pt idx="4797">
                    <c:v>AUTOMATIC</c:v>
                  </c:pt>
                  <c:pt idx="4798">
                    <c:v>MANUAL</c:v>
                  </c:pt>
                  <c:pt idx="4799">
                    <c:v>MANUAL</c:v>
                  </c:pt>
                  <c:pt idx="4800">
                    <c:v>AUTOMATIC</c:v>
                  </c:pt>
                  <c:pt idx="4801">
                    <c:v>AUTOMATIC</c:v>
                  </c:pt>
                  <c:pt idx="4802">
                    <c:v>AUTOMATIC</c:v>
                  </c:pt>
                  <c:pt idx="4803">
                    <c:v>AUTOMATIC</c:v>
                  </c:pt>
                  <c:pt idx="4804">
                    <c:v>AUTOMATIC</c:v>
                  </c:pt>
                  <c:pt idx="4805">
                    <c:v>AUTOMATIC</c:v>
                  </c:pt>
                  <c:pt idx="4806">
                    <c:v>AUTOMATIC</c:v>
                  </c:pt>
                  <c:pt idx="4807">
                    <c:v>MANUAL</c:v>
                  </c:pt>
                  <c:pt idx="4808">
                    <c:v>MANUAL</c:v>
                  </c:pt>
                  <c:pt idx="4809">
                    <c:v>MANUAL</c:v>
                  </c:pt>
                  <c:pt idx="4810">
                    <c:v>MANUAL</c:v>
                  </c:pt>
                  <c:pt idx="4811">
                    <c:v>AUTOMATIC</c:v>
                  </c:pt>
                  <c:pt idx="4812">
                    <c:v>AUTOMATIC</c:v>
                  </c:pt>
                  <c:pt idx="4813">
                    <c:v>MANUAL</c:v>
                  </c:pt>
                  <c:pt idx="4814">
                    <c:v>AUTOMATIC</c:v>
                  </c:pt>
                  <c:pt idx="4815">
                    <c:v>AUTOMATIC</c:v>
                  </c:pt>
                  <c:pt idx="4816">
                    <c:v>MANUAL</c:v>
                  </c:pt>
                  <c:pt idx="4817">
                    <c:v>AUTOMATIC</c:v>
                  </c:pt>
                  <c:pt idx="4818">
                    <c:v>AUTOMATIC</c:v>
                  </c:pt>
                  <c:pt idx="4819">
                    <c:v>AUTOMATIC</c:v>
                  </c:pt>
                  <c:pt idx="4820">
                    <c:v>MANUAL</c:v>
                  </c:pt>
                  <c:pt idx="4821">
                    <c:v>AUTOMATIC</c:v>
                  </c:pt>
                  <c:pt idx="4822">
                    <c:v>AUTOMATIC</c:v>
                  </c:pt>
                  <c:pt idx="4823">
                    <c:v>MANUAL</c:v>
                  </c:pt>
                  <c:pt idx="4824">
                    <c:v>AUTOMATIC</c:v>
                  </c:pt>
                  <c:pt idx="4825">
                    <c:v>AUTOMATIC</c:v>
                  </c:pt>
                  <c:pt idx="4826">
                    <c:v>AUTOMATIC</c:v>
                  </c:pt>
                  <c:pt idx="4827">
                    <c:v>AUTOMATIC</c:v>
                  </c:pt>
                  <c:pt idx="4828">
                    <c:v>AUTOMATIC</c:v>
                  </c:pt>
                  <c:pt idx="4829">
                    <c:v>AUTOMATIC</c:v>
                  </c:pt>
                  <c:pt idx="4830">
                    <c:v>MANUAL</c:v>
                  </c:pt>
                  <c:pt idx="4831">
                    <c:v>AUTOMATIC</c:v>
                  </c:pt>
                  <c:pt idx="4832">
                    <c:v>AUTOMATIC</c:v>
                  </c:pt>
                  <c:pt idx="4833">
                    <c:v>AUTOMATIC</c:v>
                  </c:pt>
                  <c:pt idx="4834">
                    <c:v>MANUAL</c:v>
                  </c:pt>
                  <c:pt idx="4835">
                    <c:v>AUTOMATIC</c:v>
                  </c:pt>
                  <c:pt idx="4836">
                    <c:v>AUTOMATIC</c:v>
                  </c:pt>
                  <c:pt idx="4837">
                    <c:v>MANUAL</c:v>
                  </c:pt>
                  <c:pt idx="4838">
                    <c:v>MANUAL</c:v>
                  </c:pt>
                  <c:pt idx="4839">
                    <c:v>AUTOMATIC</c:v>
                  </c:pt>
                  <c:pt idx="4840">
                    <c:v>AUTOMATIC</c:v>
                  </c:pt>
                  <c:pt idx="4841">
                    <c:v>MANUAL</c:v>
                  </c:pt>
                  <c:pt idx="4842">
                    <c:v>AUTOMATIC</c:v>
                  </c:pt>
                  <c:pt idx="4843">
                    <c:v>MANUAL</c:v>
                  </c:pt>
                  <c:pt idx="4844">
                    <c:v>AUTOMATIC</c:v>
                  </c:pt>
                  <c:pt idx="4845">
                    <c:v>MANUAL</c:v>
                  </c:pt>
                  <c:pt idx="4846">
                    <c:v>MANUAL</c:v>
                  </c:pt>
                  <c:pt idx="4847">
                    <c:v>AUTOMATIC</c:v>
                  </c:pt>
                  <c:pt idx="4848">
                    <c:v>AUTOMATIC</c:v>
                  </c:pt>
                  <c:pt idx="4849">
                    <c:v>AUTOMATIC</c:v>
                  </c:pt>
                  <c:pt idx="4850">
                    <c:v>AUTOMATIC</c:v>
                  </c:pt>
                  <c:pt idx="4851">
                    <c:v>AUTOMATIC</c:v>
                  </c:pt>
                  <c:pt idx="4852">
                    <c:v>AUTOMATIC</c:v>
                  </c:pt>
                  <c:pt idx="4853">
                    <c:v>MANUAL</c:v>
                  </c:pt>
                  <c:pt idx="4854">
                    <c:v>AUTOMATIC</c:v>
                  </c:pt>
                  <c:pt idx="4855">
                    <c:v>AUTOMATIC</c:v>
                  </c:pt>
                  <c:pt idx="4856">
                    <c:v>AUTOMATIC</c:v>
                  </c:pt>
                  <c:pt idx="4857">
                    <c:v>AUTOMATIC</c:v>
                  </c:pt>
                  <c:pt idx="4858">
                    <c:v>MANUAL</c:v>
                  </c:pt>
                  <c:pt idx="4859">
                    <c:v>AUTOMATIC</c:v>
                  </c:pt>
                  <c:pt idx="4860">
                    <c:v>MANUAL</c:v>
                  </c:pt>
                  <c:pt idx="4861">
                    <c:v>AUTOMATED_MANUAL</c:v>
                  </c:pt>
                  <c:pt idx="4862">
                    <c:v>AUTOMATIC</c:v>
                  </c:pt>
                  <c:pt idx="4863">
                    <c:v>MANUAL</c:v>
                  </c:pt>
                  <c:pt idx="4864">
                    <c:v>MANUAL</c:v>
                  </c:pt>
                  <c:pt idx="4865">
                    <c:v>MANUAL</c:v>
                  </c:pt>
                  <c:pt idx="4866">
                    <c:v>MANUAL</c:v>
                  </c:pt>
                  <c:pt idx="4867">
                    <c:v>MANUAL</c:v>
                  </c:pt>
                  <c:pt idx="4868">
                    <c:v>MANUAL</c:v>
                  </c:pt>
                  <c:pt idx="4869">
                    <c:v>MANUAL</c:v>
                  </c:pt>
                  <c:pt idx="4870">
                    <c:v>MANUAL</c:v>
                  </c:pt>
                  <c:pt idx="4871">
                    <c:v>AUTOMATIC</c:v>
                  </c:pt>
                  <c:pt idx="4872">
                    <c:v>MANUAL</c:v>
                  </c:pt>
                  <c:pt idx="4873">
                    <c:v>AUTOMATIC</c:v>
                  </c:pt>
                  <c:pt idx="4874">
                    <c:v>AUTOMATIC</c:v>
                  </c:pt>
                  <c:pt idx="4875">
                    <c:v>AUTOMATIC</c:v>
                  </c:pt>
                  <c:pt idx="4876">
                    <c:v>MANUAL</c:v>
                  </c:pt>
                  <c:pt idx="4877">
                    <c:v>MANUAL</c:v>
                  </c:pt>
                  <c:pt idx="4878">
                    <c:v>MANUAL</c:v>
                  </c:pt>
                  <c:pt idx="4879">
                    <c:v>AUTOMATIC</c:v>
                  </c:pt>
                  <c:pt idx="4880">
                    <c:v>MANUAL</c:v>
                  </c:pt>
                  <c:pt idx="4881">
                    <c:v>AUTOMATIC</c:v>
                  </c:pt>
                  <c:pt idx="4882">
                    <c:v>AUTOMATIC</c:v>
                  </c:pt>
                  <c:pt idx="4883">
                    <c:v>AUTOMATIC</c:v>
                  </c:pt>
                  <c:pt idx="4884">
                    <c:v>AUTOMATIC</c:v>
                  </c:pt>
                  <c:pt idx="4885">
                    <c:v>AUTOMATIC</c:v>
                  </c:pt>
                  <c:pt idx="4886">
                    <c:v>AUTOMATIC</c:v>
                  </c:pt>
                  <c:pt idx="4887">
                    <c:v>AUTOMATIC</c:v>
                  </c:pt>
                  <c:pt idx="4888">
                    <c:v>AUTOMATIC</c:v>
                  </c:pt>
                  <c:pt idx="4889">
                    <c:v>AUTOMATIC</c:v>
                  </c:pt>
                  <c:pt idx="4890">
                    <c:v>AUTOMATIC</c:v>
                  </c:pt>
                  <c:pt idx="4891">
                    <c:v>AUTOMATIC</c:v>
                  </c:pt>
                  <c:pt idx="4892">
                    <c:v>AUTOMATIC</c:v>
                  </c:pt>
                  <c:pt idx="4893">
                    <c:v>AUTOMATIC</c:v>
                  </c:pt>
                  <c:pt idx="4894">
                    <c:v>AUTOMATIC</c:v>
                  </c:pt>
                  <c:pt idx="4895">
                    <c:v>AUTOMATIC</c:v>
                  </c:pt>
                  <c:pt idx="4896">
                    <c:v>AUTOMATIC</c:v>
                  </c:pt>
                  <c:pt idx="4897">
                    <c:v>AUTOMATIC</c:v>
                  </c:pt>
                  <c:pt idx="4898">
                    <c:v>AUTOMATIC</c:v>
                  </c:pt>
                  <c:pt idx="4899">
                    <c:v>AUTOMATIC</c:v>
                  </c:pt>
                  <c:pt idx="4900">
                    <c:v>AUTOMATIC</c:v>
                  </c:pt>
                  <c:pt idx="4901">
                    <c:v>AUTOMATIC</c:v>
                  </c:pt>
                  <c:pt idx="4902">
                    <c:v>AUTOMATIC</c:v>
                  </c:pt>
                  <c:pt idx="4903">
                    <c:v>AUTOMATIC</c:v>
                  </c:pt>
                  <c:pt idx="4904">
                    <c:v>AUTOMATIC</c:v>
                  </c:pt>
                  <c:pt idx="4905">
                    <c:v>AUTOMATIC</c:v>
                  </c:pt>
                  <c:pt idx="4906">
                    <c:v>AUTOMATIC</c:v>
                  </c:pt>
                  <c:pt idx="4907">
                    <c:v>AUTOMATIC</c:v>
                  </c:pt>
                  <c:pt idx="4908">
                    <c:v>AUTOMATIC</c:v>
                  </c:pt>
                  <c:pt idx="4909">
                    <c:v>AUTOMATIC</c:v>
                  </c:pt>
                  <c:pt idx="4910">
                    <c:v>AUTOMATIC</c:v>
                  </c:pt>
                  <c:pt idx="4911">
                    <c:v>AUTOMATIC</c:v>
                  </c:pt>
                  <c:pt idx="4912">
                    <c:v>AUTOMATIC</c:v>
                  </c:pt>
                  <c:pt idx="4913">
                    <c:v>AUTOMATIC</c:v>
                  </c:pt>
                  <c:pt idx="4914">
                    <c:v>AUTOMATIC</c:v>
                  </c:pt>
                  <c:pt idx="4915">
                    <c:v>AUTOMATIC</c:v>
                  </c:pt>
                  <c:pt idx="4916">
                    <c:v>AUTOMATIC</c:v>
                  </c:pt>
                  <c:pt idx="4917">
                    <c:v>AUTOMATIC</c:v>
                  </c:pt>
                  <c:pt idx="4918">
                    <c:v>AUTOMATIC</c:v>
                  </c:pt>
                  <c:pt idx="4919">
                    <c:v>MANUAL</c:v>
                  </c:pt>
                  <c:pt idx="4920">
                    <c:v>AUTOMATIC</c:v>
                  </c:pt>
                  <c:pt idx="4921">
                    <c:v>MANUAL</c:v>
                  </c:pt>
                  <c:pt idx="4922">
                    <c:v>AUTOMATIC</c:v>
                  </c:pt>
                  <c:pt idx="4923">
                    <c:v>AUTOMATIC</c:v>
                  </c:pt>
                  <c:pt idx="4924">
                    <c:v>MANUAL</c:v>
                  </c:pt>
                  <c:pt idx="4925">
                    <c:v>MANUAL</c:v>
                  </c:pt>
                  <c:pt idx="4926">
                    <c:v>MANUAL</c:v>
                  </c:pt>
                  <c:pt idx="4927">
                    <c:v>AUTOMATIC</c:v>
                  </c:pt>
                  <c:pt idx="4928">
                    <c:v>AUTOMATIC</c:v>
                  </c:pt>
                  <c:pt idx="4929">
                    <c:v>AUTOMATIC</c:v>
                  </c:pt>
                  <c:pt idx="4930">
                    <c:v>MANUAL</c:v>
                  </c:pt>
                  <c:pt idx="4931">
                    <c:v>AUTOMATIC</c:v>
                  </c:pt>
                  <c:pt idx="4932">
                    <c:v>MANUAL</c:v>
                  </c:pt>
                  <c:pt idx="4933">
                    <c:v>MANUAL</c:v>
                  </c:pt>
                  <c:pt idx="4934">
                    <c:v>AUTOMATIC</c:v>
                  </c:pt>
                  <c:pt idx="4935">
                    <c:v>AUTOMATIC</c:v>
                  </c:pt>
                  <c:pt idx="4936">
                    <c:v>MANUAL</c:v>
                  </c:pt>
                  <c:pt idx="4937">
                    <c:v>AUTOMATIC</c:v>
                  </c:pt>
                  <c:pt idx="4938">
                    <c:v>MANUAL</c:v>
                  </c:pt>
                  <c:pt idx="4939">
                    <c:v>AUTOMATIC</c:v>
                  </c:pt>
                  <c:pt idx="4940">
                    <c:v>AUTOMATIC</c:v>
                  </c:pt>
                  <c:pt idx="4941">
                    <c:v>AUTOMATIC</c:v>
                  </c:pt>
                  <c:pt idx="4942">
                    <c:v>AUTOMATIC</c:v>
                  </c:pt>
                  <c:pt idx="4943">
                    <c:v>AUTOMATIC</c:v>
                  </c:pt>
                  <c:pt idx="4944">
                    <c:v>AUTOMATIC</c:v>
                  </c:pt>
                  <c:pt idx="4945">
                    <c:v>AUTOMATIC</c:v>
                  </c:pt>
                  <c:pt idx="4946">
                    <c:v>AUTOMATIC</c:v>
                  </c:pt>
                  <c:pt idx="4947">
                    <c:v>MANUAL</c:v>
                  </c:pt>
                  <c:pt idx="4948">
                    <c:v>AUTOMATIC</c:v>
                  </c:pt>
                  <c:pt idx="4949">
                    <c:v>AUTOMATIC</c:v>
                  </c:pt>
                  <c:pt idx="4950">
                    <c:v>AUTOMATIC</c:v>
                  </c:pt>
                  <c:pt idx="4951">
                    <c:v>MANUAL</c:v>
                  </c:pt>
                  <c:pt idx="4952">
                    <c:v>AUTOMATIC</c:v>
                  </c:pt>
                  <c:pt idx="4953">
                    <c:v>AUTOMATIC</c:v>
                  </c:pt>
                  <c:pt idx="4954">
                    <c:v>AUTOMATIC</c:v>
                  </c:pt>
                  <c:pt idx="4955">
                    <c:v>AUTOMATIC</c:v>
                  </c:pt>
                  <c:pt idx="4956">
                    <c:v>AUTOMATIC</c:v>
                  </c:pt>
                  <c:pt idx="4957">
                    <c:v>AUTOMATIC</c:v>
                  </c:pt>
                  <c:pt idx="4958">
                    <c:v>AUTOMATIC</c:v>
                  </c:pt>
                  <c:pt idx="4959">
                    <c:v>MANUAL</c:v>
                  </c:pt>
                  <c:pt idx="4960">
                    <c:v>AUTOMATIC</c:v>
                  </c:pt>
                  <c:pt idx="4961">
                    <c:v>MANUAL</c:v>
                  </c:pt>
                  <c:pt idx="4962">
                    <c:v>AUTOMATIC</c:v>
                  </c:pt>
                  <c:pt idx="4963">
                    <c:v>AUTOMATIC</c:v>
                  </c:pt>
                  <c:pt idx="4964">
                    <c:v>MANUAL</c:v>
                  </c:pt>
                  <c:pt idx="4965">
                    <c:v>AUTOMATIC</c:v>
                  </c:pt>
                  <c:pt idx="4966">
                    <c:v>AUTOMATIC</c:v>
                  </c:pt>
                  <c:pt idx="4967">
                    <c:v>AUTOMATIC</c:v>
                  </c:pt>
                  <c:pt idx="4968">
                    <c:v>MANUAL</c:v>
                  </c:pt>
                  <c:pt idx="4969">
                    <c:v>AUTOMATIC</c:v>
                  </c:pt>
                  <c:pt idx="4970">
                    <c:v>MANUAL</c:v>
                  </c:pt>
                  <c:pt idx="4971">
                    <c:v>AUTOMATIC</c:v>
                  </c:pt>
                  <c:pt idx="4972">
                    <c:v>AUTOMATIC</c:v>
                  </c:pt>
                  <c:pt idx="4973">
                    <c:v>AUTOMATIC</c:v>
                  </c:pt>
                  <c:pt idx="4974">
                    <c:v>AUTOMATIC</c:v>
                  </c:pt>
                  <c:pt idx="4975">
                    <c:v>MANUAL</c:v>
                  </c:pt>
                  <c:pt idx="4976">
                    <c:v>AUTOMATIC</c:v>
                  </c:pt>
                  <c:pt idx="4977">
                    <c:v>AUTOMATIC</c:v>
                  </c:pt>
                  <c:pt idx="4978">
                    <c:v>AUTOMATIC</c:v>
                  </c:pt>
                  <c:pt idx="4979">
                    <c:v>AUTOMATIC</c:v>
                  </c:pt>
                  <c:pt idx="4980">
                    <c:v>AUTOMATIC</c:v>
                  </c:pt>
                  <c:pt idx="4981">
                    <c:v>AUTOMATIC</c:v>
                  </c:pt>
                  <c:pt idx="4982">
                    <c:v>AUTOMATIC</c:v>
                  </c:pt>
                  <c:pt idx="4983">
                    <c:v>AUTOMATIC</c:v>
                  </c:pt>
                  <c:pt idx="4984">
                    <c:v>MANUAL</c:v>
                  </c:pt>
                  <c:pt idx="4985">
                    <c:v>AUTOMATIC</c:v>
                  </c:pt>
                  <c:pt idx="4986">
                    <c:v>AUTOMATIC</c:v>
                  </c:pt>
                  <c:pt idx="4987">
                    <c:v>MANUAL</c:v>
                  </c:pt>
                  <c:pt idx="4988">
                    <c:v>AUTOMATIC</c:v>
                  </c:pt>
                  <c:pt idx="4989">
                    <c:v>AUTOMATIC</c:v>
                  </c:pt>
                  <c:pt idx="4990">
                    <c:v>MANUAL</c:v>
                  </c:pt>
                  <c:pt idx="4991">
                    <c:v>AUTOMATIC</c:v>
                  </c:pt>
                  <c:pt idx="4992">
                    <c:v>AUTOMATIC</c:v>
                  </c:pt>
                  <c:pt idx="4993">
                    <c:v>AUTOMATIC</c:v>
                  </c:pt>
                  <c:pt idx="4994">
                    <c:v>AUTOMATIC</c:v>
                  </c:pt>
                  <c:pt idx="4995">
                    <c:v>AUTOMATIC</c:v>
                  </c:pt>
                  <c:pt idx="4996">
                    <c:v>AUTOMATIC</c:v>
                  </c:pt>
                  <c:pt idx="4997">
                    <c:v>AUTOMATIC</c:v>
                  </c:pt>
                  <c:pt idx="4998">
                    <c:v>AUTOMATIC</c:v>
                  </c:pt>
                  <c:pt idx="4999">
                    <c:v>AUTOMATIC</c:v>
                  </c:pt>
                  <c:pt idx="5000">
                    <c:v>AUTOMATIC</c:v>
                  </c:pt>
                  <c:pt idx="5001">
                    <c:v>AUTOMATIC</c:v>
                  </c:pt>
                  <c:pt idx="5002">
                    <c:v>AUTOMATIC</c:v>
                  </c:pt>
                  <c:pt idx="5003">
                    <c:v>AUTOMATIC</c:v>
                  </c:pt>
                  <c:pt idx="5004">
                    <c:v>AUTOMATIC</c:v>
                  </c:pt>
                  <c:pt idx="5005">
                    <c:v>AUTOMATIC</c:v>
                  </c:pt>
                  <c:pt idx="5006">
                    <c:v>AUTOMATIC</c:v>
                  </c:pt>
                  <c:pt idx="5007">
                    <c:v>AUTOMATIC</c:v>
                  </c:pt>
                  <c:pt idx="5008">
                    <c:v>AUTOMATIC</c:v>
                  </c:pt>
                  <c:pt idx="5009">
                    <c:v>AUTOMATIC</c:v>
                  </c:pt>
                  <c:pt idx="5010">
                    <c:v>AUTOMATIC</c:v>
                  </c:pt>
                  <c:pt idx="5011">
                    <c:v>AUTOMATIC</c:v>
                  </c:pt>
                  <c:pt idx="5012">
                    <c:v>AUTOMATIC</c:v>
                  </c:pt>
                  <c:pt idx="5013">
                    <c:v>AUTOMATIC</c:v>
                  </c:pt>
                  <c:pt idx="5014">
                    <c:v>AUTOMATIC</c:v>
                  </c:pt>
                  <c:pt idx="5015">
                    <c:v>AUTOMATIC</c:v>
                  </c:pt>
                  <c:pt idx="5016">
                    <c:v>AUTOMATIC</c:v>
                  </c:pt>
                  <c:pt idx="5017">
                    <c:v>AUTOMATIC</c:v>
                  </c:pt>
                  <c:pt idx="5018">
                    <c:v>AUTOMATIC</c:v>
                  </c:pt>
                  <c:pt idx="5019">
                    <c:v>AUTOMATIC</c:v>
                  </c:pt>
                  <c:pt idx="5020">
                    <c:v>AUTOMATIC</c:v>
                  </c:pt>
                  <c:pt idx="5021">
                    <c:v>AUTOMATIC</c:v>
                  </c:pt>
                  <c:pt idx="5022">
                    <c:v>AUTOMATIC</c:v>
                  </c:pt>
                  <c:pt idx="5023">
                    <c:v>AUTOMATIC</c:v>
                  </c:pt>
                  <c:pt idx="5024">
                    <c:v>AUTOMATIC</c:v>
                  </c:pt>
                  <c:pt idx="5025">
                    <c:v>AUTOMATIC</c:v>
                  </c:pt>
                  <c:pt idx="5026">
                    <c:v>AUTOMATIC</c:v>
                  </c:pt>
                  <c:pt idx="5027">
                    <c:v>AUTOMATIC</c:v>
                  </c:pt>
                  <c:pt idx="5028">
                    <c:v>AUTOMATIC</c:v>
                  </c:pt>
                  <c:pt idx="5029">
                    <c:v>AUTOMATIC</c:v>
                  </c:pt>
                  <c:pt idx="5030">
                    <c:v>AUTOMATIC</c:v>
                  </c:pt>
                  <c:pt idx="5031">
                    <c:v>AUTOMATIC</c:v>
                  </c:pt>
                  <c:pt idx="5032">
                    <c:v>AUTOMATIC</c:v>
                  </c:pt>
                  <c:pt idx="5033">
                    <c:v>AUTOMATIC</c:v>
                  </c:pt>
                  <c:pt idx="5034">
                    <c:v>AUTOMATIC</c:v>
                  </c:pt>
                  <c:pt idx="5035">
                    <c:v>AUTOMATIC</c:v>
                  </c:pt>
                  <c:pt idx="5036">
                    <c:v>AUTOMATIC</c:v>
                  </c:pt>
                  <c:pt idx="5037">
                    <c:v>AUTOMATIC</c:v>
                  </c:pt>
                  <c:pt idx="5038">
                    <c:v>AUTOMATIC</c:v>
                  </c:pt>
                  <c:pt idx="5039">
                    <c:v>AUTOMATIC</c:v>
                  </c:pt>
                  <c:pt idx="5040">
                    <c:v>AUTOMATIC</c:v>
                  </c:pt>
                  <c:pt idx="5041">
                    <c:v>AUTOMATIC</c:v>
                  </c:pt>
                  <c:pt idx="5042">
                    <c:v>AUTOMATIC</c:v>
                  </c:pt>
                  <c:pt idx="5043">
                    <c:v>AUTOMATIC</c:v>
                  </c:pt>
                  <c:pt idx="5044">
                    <c:v>AUTOMATIC</c:v>
                  </c:pt>
                  <c:pt idx="5045">
                    <c:v>MANUAL</c:v>
                  </c:pt>
                  <c:pt idx="5046">
                    <c:v>AUTOMATIC</c:v>
                  </c:pt>
                  <c:pt idx="5047">
                    <c:v>AUTOMATIC</c:v>
                  </c:pt>
                  <c:pt idx="5048">
                    <c:v>MANUAL</c:v>
                  </c:pt>
                  <c:pt idx="5049">
                    <c:v>AUTOMATIC</c:v>
                  </c:pt>
                  <c:pt idx="5050">
                    <c:v>AUTOMATIC</c:v>
                  </c:pt>
                  <c:pt idx="5051">
                    <c:v>AUTOMATIC</c:v>
                  </c:pt>
                  <c:pt idx="5052">
                    <c:v>MANUAL</c:v>
                  </c:pt>
                  <c:pt idx="5053">
                    <c:v>AUTOMATIC</c:v>
                  </c:pt>
                  <c:pt idx="5054">
                    <c:v>MANUAL</c:v>
                  </c:pt>
                  <c:pt idx="5055">
                    <c:v>MANUAL</c:v>
                  </c:pt>
                  <c:pt idx="5056">
                    <c:v>AUTOMATIC</c:v>
                  </c:pt>
                  <c:pt idx="5057">
                    <c:v>AUTOMATIC</c:v>
                  </c:pt>
                  <c:pt idx="5058">
                    <c:v>AUTOMATIC</c:v>
                  </c:pt>
                  <c:pt idx="5059">
                    <c:v>AUTOMATIC</c:v>
                  </c:pt>
                  <c:pt idx="5060">
                    <c:v>AUTOMATIC</c:v>
                  </c:pt>
                  <c:pt idx="5061">
                    <c:v>MANUAL</c:v>
                  </c:pt>
                  <c:pt idx="5062">
                    <c:v>AUTOMATIC</c:v>
                  </c:pt>
                  <c:pt idx="5063">
                    <c:v>AUTOMATIC</c:v>
                  </c:pt>
                  <c:pt idx="5064">
                    <c:v>MANUAL</c:v>
                  </c:pt>
                  <c:pt idx="5065">
                    <c:v>MANUAL</c:v>
                  </c:pt>
                  <c:pt idx="5066">
                    <c:v>AUTOMATIC</c:v>
                  </c:pt>
                  <c:pt idx="5067">
                    <c:v>AUTOMATIC</c:v>
                  </c:pt>
                  <c:pt idx="5068">
                    <c:v>AUTOMATIC</c:v>
                  </c:pt>
                  <c:pt idx="5069">
                    <c:v>MANUAL</c:v>
                  </c:pt>
                  <c:pt idx="5070">
                    <c:v>AUTOMATIC</c:v>
                  </c:pt>
                  <c:pt idx="5071">
                    <c:v>AUTOMATIC</c:v>
                  </c:pt>
                  <c:pt idx="5072">
                    <c:v>AUTOMATIC</c:v>
                  </c:pt>
                  <c:pt idx="5073">
                    <c:v>AUTOMATIC</c:v>
                  </c:pt>
                  <c:pt idx="5074">
                    <c:v>AUTOMATIC</c:v>
                  </c:pt>
                  <c:pt idx="5075">
                    <c:v>AUTOMATIC</c:v>
                  </c:pt>
                  <c:pt idx="5076">
                    <c:v>MANUAL</c:v>
                  </c:pt>
                  <c:pt idx="5077">
                    <c:v>AUTOMATIC</c:v>
                  </c:pt>
                  <c:pt idx="5078">
                    <c:v>AUTOMATIC</c:v>
                  </c:pt>
                  <c:pt idx="5079">
                    <c:v>AUTOMATIC</c:v>
                  </c:pt>
                  <c:pt idx="5080">
                    <c:v>MANUAL</c:v>
                  </c:pt>
                  <c:pt idx="5081">
                    <c:v>AUTOMATIC</c:v>
                  </c:pt>
                  <c:pt idx="5082">
                    <c:v>AUTOMATIC</c:v>
                  </c:pt>
                  <c:pt idx="5083">
                    <c:v>AUTOMATIC</c:v>
                  </c:pt>
                  <c:pt idx="5084">
                    <c:v>AUTOMATIC</c:v>
                  </c:pt>
                  <c:pt idx="5085">
                    <c:v>AUTOMATIC</c:v>
                  </c:pt>
                  <c:pt idx="5086">
                    <c:v>AUTOMATIC</c:v>
                  </c:pt>
                  <c:pt idx="5087">
                    <c:v>AUTOMATIC</c:v>
                  </c:pt>
                  <c:pt idx="5088">
                    <c:v>AUTOMATIC</c:v>
                  </c:pt>
                  <c:pt idx="5089">
                    <c:v>AUTOMATIC</c:v>
                  </c:pt>
                  <c:pt idx="5090">
                    <c:v>MANUAL</c:v>
                  </c:pt>
                  <c:pt idx="5091">
                    <c:v>AUTOMATIC</c:v>
                  </c:pt>
                  <c:pt idx="5092">
                    <c:v>AUTOMATIC</c:v>
                  </c:pt>
                  <c:pt idx="5093">
                    <c:v>MANUAL</c:v>
                  </c:pt>
                  <c:pt idx="5094">
                    <c:v>MANUAL</c:v>
                  </c:pt>
                  <c:pt idx="5095">
                    <c:v>AUTOMATIC</c:v>
                  </c:pt>
                  <c:pt idx="5096">
                    <c:v>MANUAL</c:v>
                  </c:pt>
                  <c:pt idx="5097">
                    <c:v>AUTOMATIC</c:v>
                  </c:pt>
                  <c:pt idx="5098">
                    <c:v>MANUAL</c:v>
                  </c:pt>
                  <c:pt idx="5099">
                    <c:v>AUTOMATIC</c:v>
                  </c:pt>
                  <c:pt idx="5100">
                    <c:v>MANUAL</c:v>
                  </c:pt>
                  <c:pt idx="5101">
                    <c:v>AUTOMATIC</c:v>
                  </c:pt>
                  <c:pt idx="5102">
                    <c:v>MANUAL</c:v>
                  </c:pt>
                  <c:pt idx="5103">
                    <c:v>AUTOMATIC</c:v>
                  </c:pt>
                  <c:pt idx="5104">
                    <c:v>AUTOMATIC</c:v>
                  </c:pt>
                  <c:pt idx="5105">
                    <c:v>MANUAL</c:v>
                  </c:pt>
                  <c:pt idx="5106">
                    <c:v>AUTOMATIC</c:v>
                  </c:pt>
                  <c:pt idx="5107">
                    <c:v>AUTOMATIC</c:v>
                  </c:pt>
                  <c:pt idx="5108">
                    <c:v>AUTOMATIC</c:v>
                  </c:pt>
                  <c:pt idx="5109">
                    <c:v>MANUAL</c:v>
                  </c:pt>
                  <c:pt idx="5110">
                    <c:v>AUTOMATIC</c:v>
                  </c:pt>
                  <c:pt idx="5111">
                    <c:v>AUTOMATIC</c:v>
                  </c:pt>
                  <c:pt idx="5112">
                    <c:v>MANUAL</c:v>
                  </c:pt>
                  <c:pt idx="5113">
                    <c:v>AUTOMATIC</c:v>
                  </c:pt>
                  <c:pt idx="5114">
                    <c:v>AUTOMATIC</c:v>
                  </c:pt>
                  <c:pt idx="5115">
                    <c:v>AUTOMATIC</c:v>
                  </c:pt>
                  <c:pt idx="5116">
                    <c:v>MANUAL</c:v>
                  </c:pt>
                  <c:pt idx="5117">
                    <c:v>MANUAL</c:v>
                  </c:pt>
                  <c:pt idx="5118">
                    <c:v>AUTOMATIC</c:v>
                  </c:pt>
                  <c:pt idx="5119">
                    <c:v>AUTOMATIC</c:v>
                  </c:pt>
                  <c:pt idx="5120">
                    <c:v>AUTOMATIC</c:v>
                  </c:pt>
                  <c:pt idx="5121">
                    <c:v>AUTOMATIC</c:v>
                  </c:pt>
                  <c:pt idx="5122">
                    <c:v>AUTOMATIC</c:v>
                  </c:pt>
                  <c:pt idx="5123">
                    <c:v>AUTOMATIC</c:v>
                  </c:pt>
                  <c:pt idx="5124">
                    <c:v>MANUAL</c:v>
                  </c:pt>
                  <c:pt idx="5125">
                    <c:v>AUTOMATIC</c:v>
                  </c:pt>
                  <c:pt idx="5126">
                    <c:v>AUTOMATIC</c:v>
                  </c:pt>
                  <c:pt idx="5127">
                    <c:v>AUTOMATIC</c:v>
                  </c:pt>
                  <c:pt idx="5128">
                    <c:v>AUTOMATIC</c:v>
                  </c:pt>
                  <c:pt idx="5129">
                    <c:v>MANUAL</c:v>
                  </c:pt>
                  <c:pt idx="5130">
                    <c:v>AUTOMATIC</c:v>
                  </c:pt>
                  <c:pt idx="5131">
                    <c:v>AUTOMATIC</c:v>
                  </c:pt>
                  <c:pt idx="5132">
                    <c:v>MANUAL</c:v>
                  </c:pt>
                  <c:pt idx="5133">
                    <c:v>AUTOMATIC</c:v>
                  </c:pt>
                  <c:pt idx="5134">
                    <c:v>AUTOMATIC</c:v>
                  </c:pt>
                  <c:pt idx="5135">
                    <c:v>AUTOMATIC</c:v>
                  </c:pt>
                  <c:pt idx="5136">
                    <c:v>MANUAL</c:v>
                  </c:pt>
                  <c:pt idx="5137">
                    <c:v>AUTOMATIC</c:v>
                  </c:pt>
                  <c:pt idx="5138">
                    <c:v>AUTOMATIC</c:v>
                  </c:pt>
                  <c:pt idx="5139">
                    <c:v>AUTOMATIC</c:v>
                  </c:pt>
                  <c:pt idx="5140">
                    <c:v>MANUAL</c:v>
                  </c:pt>
                  <c:pt idx="5141">
                    <c:v>AUTOMATIC</c:v>
                  </c:pt>
                  <c:pt idx="5142">
                    <c:v>MANUAL</c:v>
                  </c:pt>
                  <c:pt idx="5143">
                    <c:v>AUTOMATIC</c:v>
                  </c:pt>
                  <c:pt idx="5144">
                    <c:v>MANUAL</c:v>
                  </c:pt>
                  <c:pt idx="5145">
                    <c:v>MANUAL</c:v>
                  </c:pt>
                  <c:pt idx="5146">
                    <c:v>MANUAL</c:v>
                  </c:pt>
                  <c:pt idx="5147">
                    <c:v>MANUAL</c:v>
                  </c:pt>
                  <c:pt idx="5148">
                    <c:v>MANUAL</c:v>
                  </c:pt>
                  <c:pt idx="5149">
                    <c:v>MANUAL</c:v>
                  </c:pt>
                  <c:pt idx="5150">
                    <c:v>MANUAL</c:v>
                  </c:pt>
                  <c:pt idx="5151">
                    <c:v>AUTOMATIC</c:v>
                  </c:pt>
                  <c:pt idx="5152">
                    <c:v>AUTOMATIC</c:v>
                  </c:pt>
                  <c:pt idx="5153">
                    <c:v>AUTOMATIC</c:v>
                  </c:pt>
                  <c:pt idx="5154">
                    <c:v>AUTOMATIC</c:v>
                  </c:pt>
                  <c:pt idx="5155">
                    <c:v>AUTOMATIC</c:v>
                  </c:pt>
                  <c:pt idx="5156">
                    <c:v>AUTOMATIC</c:v>
                  </c:pt>
                  <c:pt idx="5157">
                    <c:v>AUTOMATIC</c:v>
                  </c:pt>
                  <c:pt idx="5158">
                    <c:v>AUTOMATIC</c:v>
                  </c:pt>
                  <c:pt idx="5159">
                    <c:v>AUTOMATIC</c:v>
                  </c:pt>
                  <c:pt idx="5160">
                    <c:v>AUTOMATIC</c:v>
                  </c:pt>
                  <c:pt idx="5161">
                    <c:v>AUTOMATIC</c:v>
                  </c:pt>
                  <c:pt idx="5162">
                    <c:v>AUTOMATIC</c:v>
                  </c:pt>
                  <c:pt idx="5163">
                    <c:v>AUTOMATIC</c:v>
                  </c:pt>
                  <c:pt idx="5164">
                    <c:v>AUTOMATIC</c:v>
                  </c:pt>
                  <c:pt idx="5165">
                    <c:v>AUTOMATIC</c:v>
                  </c:pt>
                  <c:pt idx="5166">
                    <c:v>AUTOMATIC</c:v>
                  </c:pt>
                  <c:pt idx="5167">
                    <c:v>AUTOMATIC</c:v>
                  </c:pt>
                  <c:pt idx="5168">
                    <c:v>AUTOMATIC</c:v>
                  </c:pt>
                  <c:pt idx="5169">
                    <c:v>AUTOMATIC</c:v>
                  </c:pt>
                  <c:pt idx="5170">
                    <c:v>AUTOMATIC</c:v>
                  </c:pt>
                  <c:pt idx="5171">
                    <c:v>AUTOMATIC</c:v>
                  </c:pt>
                  <c:pt idx="5172">
                    <c:v>AUTOMATIC</c:v>
                  </c:pt>
                  <c:pt idx="5173">
                    <c:v>AUTOMATIC</c:v>
                  </c:pt>
                  <c:pt idx="5174">
                    <c:v>AUTOMATIC</c:v>
                  </c:pt>
                  <c:pt idx="5175">
                    <c:v>AUTOMATIC</c:v>
                  </c:pt>
                  <c:pt idx="5176">
                    <c:v>AUTOMATIC</c:v>
                  </c:pt>
                  <c:pt idx="5177">
                    <c:v>AUTOMATIC</c:v>
                  </c:pt>
                  <c:pt idx="5178">
                    <c:v>AUTOMATIC</c:v>
                  </c:pt>
                  <c:pt idx="5179">
                    <c:v>AUTOMATIC</c:v>
                  </c:pt>
                  <c:pt idx="5180">
                    <c:v>AUTOMATIC</c:v>
                  </c:pt>
                  <c:pt idx="5181">
                    <c:v>AUTOMATIC</c:v>
                  </c:pt>
                  <c:pt idx="5182">
                    <c:v>AUTOMATIC</c:v>
                  </c:pt>
                  <c:pt idx="5183">
                    <c:v>AUTOMATIC</c:v>
                  </c:pt>
                  <c:pt idx="5184">
                    <c:v>AUTOMATIC</c:v>
                  </c:pt>
                  <c:pt idx="5185">
                    <c:v>AUTOMATIC</c:v>
                  </c:pt>
                  <c:pt idx="5186">
                    <c:v>AUTOMATIC</c:v>
                  </c:pt>
                  <c:pt idx="5187">
                    <c:v>MANUAL</c:v>
                  </c:pt>
                  <c:pt idx="5188">
                    <c:v>MANUAL</c:v>
                  </c:pt>
                  <c:pt idx="5189">
                    <c:v>MANUAL</c:v>
                  </c:pt>
                  <c:pt idx="5190">
                    <c:v>MANUAL</c:v>
                  </c:pt>
                  <c:pt idx="5191">
                    <c:v>AUTOMATED_MANUAL</c:v>
                  </c:pt>
                  <c:pt idx="5192">
                    <c:v>MANUAL</c:v>
                  </c:pt>
                  <c:pt idx="5193">
                    <c:v>AUTOMATED_MANUAL</c:v>
                  </c:pt>
                  <c:pt idx="5194">
                    <c:v>AUTOMATED_MANUAL</c:v>
                  </c:pt>
                  <c:pt idx="5195">
                    <c:v>AUTOMATED_MANUAL</c:v>
                  </c:pt>
                  <c:pt idx="5196">
                    <c:v>MANUAL</c:v>
                  </c:pt>
                  <c:pt idx="5197">
                    <c:v>AUTOMATED_MANUAL</c:v>
                  </c:pt>
                  <c:pt idx="5198">
                    <c:v>MANUAL</c:v>
                  </c:pt>
                  <c:pt idx="5199">
                    <c:v>AUTOMATED_MANUAL</c:v>
                  </c:pt>
                  <c:pt idx="5200">
                    <c:v>AUTOMATED_MANUAL</c:v>
                  </c:pt>
                  <c:pt idx="5201">
                    <c:v>MANUAL</c:v>
                  </c:pt>
                  <c:pt idx="5202">
                    <c:v>MANUAL</c:v>
                  </c:pt>
                  <c:pt idx="5203">
                    <c:v>MANUAL</c:v>
                  </c:pt>
                  <c:pt idx="5204">
                    <c:v>AUTOMATED_MANUAL</c:v>
                  </c:pt>
                  <c:pt idx="5205">
                    <c:v>MANUAL</c:v>
                  </c:pt>
                  <c:pt idx="5206">
                    <c:v>AUTOMATED_MANUAL</c:v>
                  </c:pt>
                  <c:pt idx="5207">
                    <c:v>AUTOMATED_MANUAL</c:v>
                  </c:pt>
                  <c:pt idx="5208">
                    <c:v>MANUAL</c:v>
                  </c:pt>
                  <c:pt idx="5209">
                    <c:v>AUTOMATED_MANUAL</c:v>
                  </c:pt>
                  <c:pt idx="5210">
                    <c:v>AUTOMATED_MANUAL</c:v>
                  </c:pt>
                  <c:pt idx="5211">
                    <c:v>MANUAL</c:v>
                  </c:pt>
                  <c:pt idx="5212">
                    <c:v>MANUAL</c:v>
                  </c:pt>
                  <c:pt idx="5213">
                    <c:v>AUTOMATIC</c:v>
                  </c:pt>
                  <c:pt idx="5214">
                    <c:v>AUTOMATIC</c:v>
                  </c:pt>
                  <c:pt idx="5215">
                    <c:v>AUTOMATIC</c:v>
                  </c:pt>
                  <c:pt idx="5216">
                    <c:v>AUTOMATIC</c:v>
                  </c:pt>
                  <c:pt idx="5217">
                    <c:v>AUTOMATIC</c:v>
                  </c:pt>
                  <c:pt idx="5218">
                    <c:v>MANUAL</c:v>
                  </c:pt>
                  <c:pt idx="5219">
                    <c:v>MANUAL</c:v>
                  </c:pt>
                  <c:pt idx="5220">
                    <c:v>AUTOMATIC</c:v>
                  </c:pt>
                  <c:pt idx="5221">
                    <c:v>MANUAL</c:v>
                  </c:pt>
                  <c:pt idx="5222">
                    <c:v>AUTOMATIC</c:v>
                  </c:pt>
                  <c:pt idx="5223">
                    <c:v>MANUAL</c:v>
                  </c:pt>
                  <c:pt idx="5224">
                    <c:v>MANUAL</c:v>
                  </c:pt>
                  <c:pt idx="5225">
                    <c:v>MANUAL</c:v>
                  </c:pt>
                  <c:pt idx="5226">
                    <c:v>AUTOMATIC</c:v>
                  </c:pt>
                  <c:pt idx="5227">
                    <c:v>AUTOMATIC</c:v>
                  </c:pt>
                  <c:pt idx="5228">
                    <c:v>MANUAL</c:v>
                  </c:pt>
                  <c:pt idx="5229">
                    <c:v>MANUAL</c:v>
                  </c:pt>
                  <c:pt idx="5230">
                    <c:v>AUTOMATIC</c:v>
                  </c:pt>
                  <c:pt idx="5231">
                    <c:v>AUTOMATIC</c:v>
                  </c:pt>
                  <c:pt idx="5232">
                    <c:v>AUTOMATIC</c:v>
                  </c:pt>
                  <c:pt idx="5233">
                    <c:v>AUTOMATIC</c:v>
                  </c:pt>
                  <c:pt idx="5234">
                    <c:v>AUTOMATIC</c:v>
                  </c:pt>
                  <c:pt idx="5235">
                    <c:v>AUTOMATIC</c:v>
                  </c:pt>
                  <c:pt idx="5236">
                    <c:v>AUTOMATIC</c:v>
                  </c:pt>
                  <c:pt idx="5237">
                    <c:v>AUTOMATIC</c:v>
                  </c:pt>
                  <c:pt idx="5238">
                    <c:v>AUTOMATIC</c:v>
                  </c:pt>
                  <c:pt idx="5239">
                    <c:v>AUTOMATIC</c:v>
                  </c:pt>
                  <c:pt idx="5240">
                    <c:v>AUTOMATIC</c:v>
                  </c:pt>
                  <c:pt idx="5241">
                    <c:v>AUTOMATIC</c:v>
                  </c:pt>
                  <c:pt idx="5242">
                    <c:v>AUTOMATIC</c:v>
                  </c:pt>
                  <c:pt idx="5243">
                    <c:v>AUTOMATIC</c:v>
                  </c:pt>
                  <c:pt idx="5244">
                    <c:v>AUTOMATIC</c:v>
                  </c:pt>
                  <c:pt idx="5245">
                    <c:v>AUTOMATIC</c:v>
                  </c:pt>
                  <c:pt idx="5246">
                    <c:v>AUTOMATIC</c:v>
                  </c:pt>
                  <c:pt idx="5247">
                    <c:v>AUTOMATIC</c:v>
                  </c:pt>
                  <c:pt idx="5248">
                    <c:v>AUTOMATIC</c:v>
                  </c:pt>
                  <c:pt idx="5249">
                    <c:v>AUTOMATIC</c:v>
                  </c:pt>
                  <c:pt idx="5250">
                    <c:v>AUTOMATIC</c:v>
                  </c:pt>
                  <c:pt idx="5251">
                    <c:v>AUTOMATIC</c:v>
                  </c:pt>
                  <c:pt idx="5252">
                    <c:v>AUTOMATIC</c:v>
                  </c:pt>
                  <c:pt idx="5253">
                    <c:v>AUTOMATIC</c:v>
                  </c:pt>
                  <c:pt idx="5254">
                    <c:v>AUTOMATIC</c:v>
                  </c:pt>
                  <c:pt idx="5255">
                    <c:v>AUTOMATIC</c:v>
                  </c:pt>
                  <c:pt idx="5256">
                    <c:v>AUTOMATIC</c:v>
                  </c:pt>
                  <c:pt idx="5257">
                    <c:v>AUTOMATIC</c:v>
                  </c:pt>
                  <c:pt idx="5258">
                    <c:v>AUTOMATIC</c:v>
                  </c:pt>
                  <c:pt idx="5259">
                    <c:v>AUTOMATIC</c:v>
                  </c:pt>
                  <c:pt idx="5260">
                    <c:v>AUTOMATIC</c:v>
                  </c:pt>
                  <c:pt idx="5261">
                    <c:v>AUTOMATIC</c:v>
                  </c:pt>
                  <c:pt idx="5262">
                    <c:v>AUTOMATIC</c:v>
                  </c:pt>
                  <c:pt idx="5263">
                    <c:v>AUTOMATIC</c:v>
                  </c:pt>
                  <c:pt idx="5264">
                    <c:v>AUTOMATIC</c:v>
                  </c:pt>
                  <c:pt idx="5265">
                    <c:v>AUTOMATIC</c:v>
                  </c:pt>
                  <c:pt idx="5266">
                    <c:v>AUTOMATIC</c:v>
                  </c:pt>
                  <c:pt idx="5267">
                    <c:v>AUTOMATIC</c:v>
                  </c:pt>
                  <c:pt idx="5268">
                    <c:v>AUTOMATED_MANUAL</c:v>
                  </c:pt>
                  <c:pt idx="5269">
                    <c:v>AUTOMATED_MANUAL</c:v>
                  </c:pt>
                  <c:pt idx="5270">
                    <c:v>AUTOMATED_MANUAL</c:v>
                  </c:pt>
                  <c:pt idx="5271">
                    <c:v>AUTOMATED_MANUAL</c:v>
                  </c:pt>
                  <c:pt idx="5272">
                    <c:v>AUTOMATED_MANUAL</c:v>
                  </c:pt>
                  <c:pt idx="5273">
                    <c:v>AUTOMATED_MANUAL</c:v>
                  </c:pt>
                  <c:pt idx="5274">
                    <c:v>AUTOMATIC</c:v>
                  </c:pt>
                  <c:pt idx="5275">
                    <c:v>AUTOMATIC</c:v>
                  </c:pt>
                  <c:pt idx="5276">
                    <c:v>AUTOMATIC</c:v>
                  </c:pt>
                  <c:pt idx="5277">
                    <c:v>AUTOMATIC</c:v>
                  </c:pt>
                  <c:pt idx="5278">
                    <c:v>AUTOMATIC</c:v>
                  </c:pt>
                  <c:pt idx="5279">
                    <c:v>AUTOMATIC</c:v>
                  </c:pt>
                  <c:pt idx="5280">
                    <c:v>AUTOMATIC</c:v>
                  </c:pt>
                  <c:pt idx="5281">
                    <c:v>AUTOMATIC</c:v>
                  </c:pt>
                  <c:pt idx="5282">
                    <c:v>AUTOMATIC</c:v>
                  </c:pt>
                  <c:pt idx="5283">
                    <c:v>AUTOMATIC</c:v>
                  </c:pt>
                  <c:pt idx="5284">
                    <c:v>AUTOMATIC</c:v>
                  </c:pt>
                  <c:pt idx="5285">
                    <c:v>AUTOMATIC</c:v>
                  </c:pt>
                  <c:pt idx="5286">
                    <c:v>AUTOMATIC</c:v>
                  </c:pt>
                  <c:pt idx="5287">
                    <c:v>AUTOMATIC</c:v>
                  </c:pt>
                  <c:pt idx="5288">
                    <c:v>AUTOMATIC</c:v>
                  </c:pt>
                  <c:pt idx="5289">
                    <c:v>AUTOMATIC</c:v>
                  </c:pt>
                  <c:pt idx="5290">
                    <c:v>AUTOMATIC</c:v>
                  </c:pt>
                  <c:pt idx="5291">
                    <c:v>AUTOMATIC</c:v>
                  </c:pt>
                  <c:pt idx="5292">
                    <c:v>AUTOMATIC</c:v>
                  </c:pt>
                  <c:pt idx="5293">
                    <c:v>AUTOMATIC</c:v>
                  </c:pt>
                  <c:pt idx="5294">
                    <c:v>AUTOMATIC</c:v>
                  </c:pt>
                  <c:pt idx="5295">
                    <c:v>AUTOMATIC</c:v>
                  </c:pt>
                  <c:pt idx="5296">
                    <c:v>AUTOMATED_MANUAL</c:v>
                  </c:pt>
                  <c:pt idx="5297">
                    <c:v>AUTOMATED_MANUAL</c:v>
                  </c:pt>
                  <c:pt idx="5298">
                    <c:v>MANUAL</c:v>
                  </c:pt>
                  <c:pt idx="5299">
                    <c:v>MANUAL</c:v>
                  </c:pt>
                  <c:pt idx="5300">
                    <c:v>MANUAL</c:v>
                  </c:pt>
                  <c:pt idx="5301">
                    <c:v>AUTOMATED_MANUAL</c:v>
                  </c:pt>
                  <c:pt idx="5302">
                    <c:v>MANUAL</c:v>
                  </c:pt>
                  <c:pt idx="5303">
                    <c:v>MANUAL</c:v>
                  </c:pt>
                  <c:pt idx="5304">
                    <c:v>AUTOMATED_MANUAL</c:v>
                  </c:pt>
                  <c:pt idx="5305">
                    <c:v>AUTOMATED_MANUAL</c:v>
                  </c:pt>
                  <c:pt idx="5306">
                    <c:v>AUTOMATED_MANUAL</c:v>
                  </c:pt>
                  <c:pt idx="5307">
                    <c:v>MANUAL</c:v>
                  </c:pt>
                  <c:pt idx="5308">
                    <c:v>MANUAL</c:v>
                  </c:pt>
                  <c:pt idx="5309">
                    <c:v>AUTOMATED_MANUAL</c:v>
                  </c:pt>
                  <c:pt idx="5310">
                    <c:v>AUTOMATED_MANUAL</c:v>
                  </c:pt>
                  <c:pt idx="5311">
                    <c:v>MANUAL</c:v>
                  </c:pt>
                  <c:pt idx="5312">
                    <c:v>AUTOMATED_MANUAL</c:v>
                  </c:pt>
                  <c:pt idx="5313">
                    <c:v>AUTOMATED_MANUAL</c:v>
                  </c:pt>
                  <c:pt idx="5314">
                    <c:v>AUTOMATED_MANUAL</c:v>
                  </c:pt>
                  <c:pt idx="5315">
                    <c:v>MANUAL</c:v>
                  </c:pt>
                  <c:pt idx="5316">
                    <c:v>MANUAL</c:v>
                  </c:pt>
                  <c:pt idx="5317">
                    <c:v>MANUAL</c:v>
                  </c:pt>
                  <c:pt idx="5318">
                    <c:v>AUTOMATIC</c:v>
                  </c:pt>
                  <c:pt idx="5319">
                    <c:v>AUTOMATIC</c:v>
                  </c:pt>
                  <c:pt idx="5320">
                    <c:v>AUTOMATIC</c:v>
                  </c:pt>
                  <c:pt idx="5321">
                    <c:v>AUTOMATIC</c:v>
                  </c:pt>
                  <c:pt idx="5322">
                    <c:v>AUTOMATIC</c:v>
                  </c:pt>
                  <c:pt idx="5323">
                    <c:v>AUTOMATIC</c:v>
                  </c:pt>
                  <c:pt idx="5324">
                    <c:v>AUTOMATIC</c:v>
                  </c:pt>
                  <c:pt idx="5325">
                    <c:v>AUTOMATIC</c:v>
                  </c:pt>
                  <c:pt idx="5326">
                    <c:v>AUTOMATIC</c:v>
                  </c:pt>
                  <c:pt idx="5327">
                    <c:v>AUTOMATIC</c:v>
                  </c:pt>
                  <c:pt idx="5328">
                    <c:v>AUTOMATIC</c:v>
                  </c:pt>
                  <c:pt idx="5329">
                    <c:v>AUTOMATIC</c:v>
                  </c:pt>
                  <c:pt idx="5330">
                    <c:v>AUTOMATED_MANUAL</c:v>
                  </c:pt>
                  <c:pt idx="5331">
                    <c:v>AUTOMATED_MANUAL</c:v>
                  </c:pt>
                  <c:pt idx="5332">
                    <c:v>AUTOMATED_MANUAL</c:v>
                  </c:pt>
                  <c:pt idx="5333">
                    <c:v>MANUAL</c:v>
                  </c:pt>
                  <c:pt idx="5334">
                    <c:v>MANUAL</c:v>
                  </c:pt>
                  <c:pt idx="5335">
                    <c:v>MANUAL</c:v>
                  </c:pt>
                  <c:pt idx="5336">
                    <c:v>AUTOMATED_MANUAL</c:v>
                  </c:pt>
                  <c:pt idx="5337">
                    <c:v>MANUAL</c:v>
                  </c:pt>
                  <c:pt idx="5338">
                    <c:v>AUTOMATED_MANUAL</c:v>
                  </c:pt>
                  <c:pt idx="5339">
                    <c:v>MANUAL</c:v>
                  </c:pt>
                  <c:pt idx="5340">
                    <c:v>AUTOMATED_MANUAL</c:v>
                  </c:pt>
                  <c:pt idx="5341">
                    <c:v>AUTOMATED_MANUAL</c:v>
                  </c:pt>
                  <c:pt idx="5342">
                    <c:v>MANUAL</c:v>
                  </c:pt>
                  <c:pt idx="5343">
                    <c:v>AUTOMATED_MANUAL</c:v>
                  </c:pt>
                  <c:pt idx="5344">
                    <c:v>AUTOMATED_MANUAL</c:v>
                  </c:pt>
                  <c:pt idx="5345">
                    <c:v>AUTOMATED_MANUAL</c:v>
                  </c:pt>
                  <c:pt idx="5346">
                    <c:v>AUTOMATED_MANUAL</c:v>
                  </c:pt>
                  <c:pt idx="5347">
                    <c:v>MANUAL</c:v>
                  </c:pt>
                  <c:pt idx="5348">
                    <c:v>MANUAL</c:v>
                  </c:pt>
                  <c:pt idx="5349">
                    <c:v>MANUAL</c:v>
                  </c:pt>
                  <c:pt idx="5350">
                    <c:v>MANUAL</c:v>
                  </c:pt>
                  <c:pt idx="5351">
                    <c:v>AUTOMATED_MANUAL</c:v>
                  </c:pt>
                  <c:pt idx="5352">
                    <c:v>MANUAL</c:v>
                  </c:pt>
                  <c:pt idx="5353">
                    <c:v>AUTOMATED_MANUAL</c:v>
                  </c:pt>
                  <c:pt idx="5354">
                    <c:v>MANUAL</c:v>
                  </c:pt>
                  <c:pt idx="5355">
                    <c:v>AUTOMATED_MANUAL</c:v>
                  </c:pt>
                  <c:pt idx="5356">
                    <c:v>AUTOMATED_MANUAL</c:v>
                  </c:pt>
                  <c:pt idx="5357">
                    <c:v>MANUAL</c:v>
                  </c:pt>
                  <c:pt idx="5358">
                    <c:v>AUTOMATED_MANUAL</c:v>
                  </c:pt>
                  <c:pt idx="5359">
                    <c:v>AUTOMATED_MANUAL</c:v>
                  </c:pt>
                  <c:pt idx="5360">
                    <c:v>MANUAL</c:v>
                  </c:pt>
                  <c:pt idx="5361">
                    <c:v>AUTOMATED_MANUAL</c:v>
                  </c:pt>
                  <c:pt idx="5362">
                    <c:v>MANUAL</c:v>
                  </c:pt>
                  <c:pt idx="5363">
                    <c:v>MANUAL</c:v>
                  </c:pt>
                  <c:pt idx="5364">
                    <c:v>MANUAL</c:v>
                  </c:pt>
                  <c:pt idx="5365">
                    <c:v>AUTOMATED_MANUAL</c:v>
                  </c:pt>
                  <c:pt idx="5366">
                    <c:v>AUTOMATED_MANUAL</c:v>
                  </c:pt>
                  <c:pt idx="5367">
                    <c:v>AUTOMATED_MANUAL</c:v>
                  </c:pt>
                  <c:pt idx="5368">
                    <c:v>MANUAL</c:v>
                  </c:pt>
                  <c:pt idx="5369">
                    <c:v>MANUAL</c:v>
                  </c:pt>
                  <c:pt idx="5370">
                    <c:v>MANUAL</c:v>
                  </c:pt>
                  <c:pt idx="5371">
                    <c:v>MANUAL</c:v>
                  </c:pt>
                  <c:pt idx="5372">
                    <c:v>AUTOMATED_MANUAL</c:v>
                  </c:pt>
                  <c:pt idx="5373">
                    <c:v>MANUAL</c:v>
                  </c:pt>
                  <c:pt idx="5374">
                    <c:v>AUTOMATED_MANUAL</c:v>
                  </c:pt>
                  <c:pt idx="5375">
                    <c:v>AUTOMATED_MANUAL</c:v>
                  </c:pt>
                  <c:pt idx="5376">
                    <c:v>MANUAL</c:v>
                  </c:pt>
                  <c:pt idx="5377">
                    <c:v>MANUAL</c:v>
                  </c:pt>
                  <c:pt idx="5378">
                    <c:v>MANUAL</c:v>
                  </c:pt>
                  <c:pt idx="5379">
                    <c:v>AUTOMATED_MANUAL</c:v>
                  </c:pt>
                  <c:pt idx="5380">
                    <c:v>AUTOMATED_MANUAL</c:v>
                  </c:pt>
                  <c:pt idx="5381">
                    <c:v>AUTOMATED_MANUAL</c:v>
                  </c:pt>
                  <c:pt idx="5382">
                    <c:v>MANUAL</c:v>
                  </c:pt>
                  <c:pt idx="5383">
                    <c:v>MANUAL</c:v>
                  </c:pt>
                  <c:pt idx="5384">
                    <c:v>AUTOMATED_MANUAL</c:v>
                  </c:pt>
                  <c:pt idx="5385">
                    <c:v>AUTOMATED_MANUAL</c:v>
                  </c:pt>
                  <c:pt idx="5386">
                    <c:v>AUTOMATED_MANUAL</c:v>
                  </c:pt>
                  <c:pt idx="5387">
                    <c:v>AUTOMATED_MANUAL</c:v>
                  </c:pt>
                  <c:pt idx="5388">
                    <c:v>AUTOMATED_MANUAL</c:v>
                  </c:pt>
                  <c:pt idx="5389">
                    <c:v>MANUAL</c:v>
                  </c:pt>
                  <c:pt idx="5390">
                    <c:v>MANUAL</c:v>
                  </c:pt>
                  <c:pt idx="5391">
                    <c:v>AUTOMATED_MANUAL</c:v>
                  </c:pt>
                  <c:pt idx="5392">
                    <c:v>MANUAL</c:v>
                  </c:pt>
                  <c:pt idx="5393">
                    <c:v>MANUAL</c:v>
                  </c:pt>
                  <c:pt idx="5394">
                    <c:v>AUTOMATED_MANUAL</c:v>
                  </c:pt>
                  <c:pt idx="5395">
                    <c:v>AUTOMATED_MANUAL</c:v>
                  </c:pt>
                  <c:pt idx="5396">
                    <c:v>AUTOMATIC</c:v>
                  </c:pt>
                  <c:pt idx="5397">
                    <c:v>MANUAL</c:v>
                  </c:pt>
                  <c:pt idx="5398">
                    <c:v>MANUAL</c:v>
                  </c:pt>
                  <c:pt idx="5399">
                    <c:v>AUTOMATIC</c:v>
                  </c:pt>
                  <c:pt idx="5400">
                    <c:v>AUTOMATIC</c:v>
                  </c:pt>
                  <c:pt idx="5401">
                    <c:v>MANUAL</c:v>
                  </c:pt>
                  <c:pt idx="5402">
                    <c:v>MANUAL</c:v>
                  </c:pt>
                  <c:pt idx="5403">
                    <c:v>AUTOMATED_MANUAL</c:v>
                  </c:pt>
                  <c:pt idx="5404">
                    <c:v>AUTOMATED_MANUAL</c:v>
                  </c:pt>
                  <c:pt idx="5405">
                    <c:v>AUTOMATIC</c:v>
                  </c:pt>
                  <c:pt idx="5406">
                    <c:v>AUTOMATIC</c:v>
                  </c:pt>
                  <c:pt idx="5407">
                    <c:v>AUTOMATIC</c:v>
                  </c:pt>
                  <c:pt idx="5408">
                    <c:v>AUTOMATIC</c:v>
                  </c:pt>
                  <c:pt idx="5409">
                    <c:v>MANUAL</c:v>
                  </c:pt>
                  <c:pt idx="5410">
                    <c:v>AUTOMATIC</c:v>
                  </c:pt>
                  <c:pt idx="5411">
                    <c:v>AUTOMATIC</c:v>
                  </c:pt>
                  <c:pt idx="5412">
                    <c:v>MANUAL</c:v>
                  </c:pt>
                  <c:pt idx="5413">
                    <c:v>AUTOMATIC</c:v>
                  </c:pt>
                  <c:pt idx="5414">
                    <c:v>AUTOMATED_MANUAL</c:v>
                  </c:pt>
                  <c:pt idx="5415">
                    <c:v>MANUAL</c:v>
                  </c:pt>
                  <c:pt idx="5416">
                    <c:v>AUTOMATED_MANUAL</c:v>
                  </c:pt>
                  <c:pt idx="5417">
                    <c:v>MANUAL</c:v>
                  </c:pt>
                  <c:pt idx="5418">
                    <c:v>MANUAL</c:v>
                  </c:pt>
                  <c:pt idx="5419">
                    <c:v>MANUAL</c:v>
                  </c:pt>
                  <c:pt idx="5420">
                    <c:v>AUTOMATIC</c:v>
                  </c:pt>
                  <c:pt idx="5421">
                    <c:v>AUTOMATIC</c:v>
                  </c:pt>
                  <c:pt idx="5422">
                    <c:v>AUTOMATED_MANUAL</c:v>
                  </c:pt>
                  <c:pt idx="5423">
                    <c:v>AUTOMATIC</c:v>
                  </c:pt>
                  <c:pt idx="5424">
                    <c:v>MANUAL</c:v>
                  </c:pt>
                  <c:pt idx="5425">
                    <c:v>MANUAL</c:v>
                  </c:pt>
                  <c:pt idx="5426">
                    <c:v>AUTOMATIC</c:v>
                  </c:pt>
                  <c:pt idx="5427">
                    <c:v>AUTOMATIC</c:v>
                  </c:pt>
                  <c:pt idx="5428">
                    <c:v>AUTOMATIC</c:v>
                  </c:pt>
                  <c:pt idx="5429">
                    <c:v>AUTOMATIC</c:v>
                  </c:pt>
                  <c:pt idx="5430">
                    <c:v>AUTOMATIC</c:v>
                  </c:pt>
                  <c:pt idx="5431">
                    <c:v>AUTOMATIC</c:v>
                  </c:pt>
                  <c:pt idx="5432">
                    <c:v>MANUAL</c:v>
                  </c:pt>
                  <c:pt idx="5433">
                    <c:v>AUTOMATIC</c:v>
                  </c:pt>
                  <c:pt idx="5434">
                    <c:v>MANUAL</c:v>
                  </c:pt>
                  <c:pt idx="5435">
                    <c:v>MANUAL</c:v>
                  </c:pt>
                  <c:pt idx="5436">
                    <c:v>AUTOMATIC</c:v>
                  </c:pt>
                  <c:pt idx="5437">
                    <c:v>AUTOMATIC</c:v>
                  </c:pt>
                  <c:pt idx="5438">
                    <c:v>AUTOMATIC</c:v>
                  </c:pt>
                  <c:pt idx="5439">
                    <c:v>MANUAL</c:v>
                  </c:pt>
                  <c:pt idx="5440">
                    <c:v>MANUAL</c:v>
                  </c:pt>
                  <c:pt idx="5441">
                    <c:v>AUTOMATIC</c:v>
                  </c:pt>
                  <c:pt idx="5442">
                    <c:v>AUTOMATIC</c:v>
                  </c:pt>
                  <c:pt idx="5443">
                    <c:v>MANUAL</c:v>
                  </c:pt>
                  <c:pt idx="5444">
                    <c:v>AUTOMATIC</c:v>
                  </c:pt>
                  <c:pt idx="5445">
                    <c:v>AUTOMATIC</c:v>
                  </c:pt>
                  <c:pt idx="5446">
                    <c:v>AUTOMATIC</c:v>
                  </c:pt>
                  <c:pt idx="5447">
                    <c:v>MANUAL</c:v>
                  </c:pt>
                  <c:pt idx="5448">
                    <c:v>MANUAL</c:v>
                  </c:pt>
                  <c:pt idx="5449">
                    <c:v>AUTOMATIC</c:v>
                  </c:pt>
                  <c:pt idx="5450">
                    <c:v>AUTOMATIC</c:v>
                  </c:pt>
                  <c:pt idx="5451">
                    <c:v>AUTOMATIC</c:v>
                  </c:pt>
                  <c:pt idx="5452">
                    <c:v>AUTOMATIC</c:v>
                  </c:pt>
                  <c:pt idx="5453">
                    <c:v>MANUAL</c:v>
                  </c:pt>
                  <c:pt idx="5454">
                    <c:v>AUTOMATIC</c:v>
                  </c:pt>
                  <c:pt idx="5455">
                    <c:v>AUTOMATIC</c:v>
                  </c:pt>
                  <c:pt idx="5456">
                    <c:v>AUTOMATIC</c:v>
                  </c:pt>
                  <c:pt idx="5457">
                    <c:v>AUTOMATIC</c:v>
                  </c:pt>
                  <c:pt idx="5458">
                    <c:v>AUTOMATIC</c:v>
                  </c:pt>
                  <c:pt idx="5459">
                    <c:v>AUTOMATIC</c:v>
                  </c:pt>
                  <c:pt idx="5460">
                    <c:v>AUTOMATIC</c:v>
                  </c:pt>
                  <c:pt idx="5461">
                    <c:v>AUTOMATIC</c:v>
                  </c:pt>
                  <c:pt idx="5462">
                    <c:v>AUTOMATIC</c:v>
                  </c:pt>
                  <c:pt idx="5463">
                    <c:v>AUTOMATIC</c:v>
                  </c:pt>
                  <c:pt idx="5464">
                    <c:v>AUTOMATIC</c:v>
                  </c:pt>
                  <c:pt idx="5465">
                    <c:v>AUTOMATIC</c:v>
                  </c:pt>
                  <c:pt idx="5466">
                    <c:v>AUTOMATIC</c:v>
                  </c:pt>
                  <c:pt idx="5467">
                    <c:v>AUTOMATIC</c:v>
                  </c:pt>
                  <c:pt idx="5468">
                    <c:v>AUTOMATIC</c:v>
                  </c:pt>
                  <c:pt idx="5469">
                    <c:v>AUTOMATIC</c:v>
                  </c:pt>
                  <c:pt idx="5470">
                    <c:v>AUTOMATIC</c:v>
                  </c:pt>
                  <c:pt idx="5471">
                    <c:v>AUTOMATIC</c:v>
                  </c:pt>
                  <c:pt idx="5472">
                    <c:v>AUTOMATIC</c:v>
                  </c:pt>
                  <c:pt idx="5473">
                    <c:v>AUTOMATIC</c:v>
                  </c:pt>
                  <c:pt idx="5474">
                    <c:v>AUTOMATIC</c:v>
                  </c:pt>
                  <c:pt idx="5475">
                    <c:v>AUTOMATIC</c:v>
                  </c:pt>
                  <c:pt idx="5476">
                    <c:v>AUTOMATIC</c:v>
                  </c:pt>
                  <c:pt idx="5477">
                    <c:v>AUTOMATIC</c:v>
                  </c:pt>
                  <c:pt idx="5478">
                    <c:v>AUTOMATIC</c:v>
                  </c:pt>
                  <c:pt idx="5479">
                    <c:v>AUTOMATIC</c:v>
                  </c:pt>
                  <c:pt idx="5480">
                    <c:v>AUTOMATIC</c:v>
                  </c:pt>
                  <c:pt idx="5481">
                    <c:v>AUTOMATIC</c:v>
                  </c:pt>
                  <c:pt idx="5482">
                    <c:v>AUTOMATIC</c:v>
                  </c:pt>
                  <c:pt idx="5483">
                    <c:v>AUTOMATIC</c:v>
                  </c:pt>
                  <c:pt idx="5484">
                    <c:v>MANUAL</c:v>
                  </c:pt>
                  <c:pt idx="5485">
                    <c:v>AUTOMATIC</c:v>
                  </c:pt>
                  <c:pt idx="5486">
                    <c:v>AUTOMATIC</c:v>
                  </c:pt>
                  <c:pt idx="5487">
                    <c:v>AUTOMATIC</c:v>
                  </c:pt>
                  <c:pt idx="5488">
                    <c:v>AUTOMATIC</c:v>
                  </c:pt>
                  <c:pt idx="5489">
                    <c:v>AUTOMATIC</c:v>
                  </c:pt>
                  <c:pt idx="5490">
                    <c:v>AUTOMATIC</c:v>
                  </c:pt>
                  <c:pt idx="5491">
                    <c:v>AUTOMATIC</c:v>
                  </c:pt>
                  <c:pt idx="5492">
                    <c:v>MANUAL</c:v>
                  </c:pt>
                  <c:pt idx="5493">
                    <c:v>AUTOMATIC</c:v>
                  </c:pt>
                  <c:pt idx="5494">
                    <c:v>AUTOMATIC</c:v>
                  </c:pt>
                  <c:pt idx="5495">
                    <c:v>AUTOMATIC</c:v>
                  </c:pt>
                  <c:pt idx="5496">
                    <c:v>AUTOMATIC</c:v>
                  </c:pt>
                  <c:pt idx="5497">
                    <c:v>AUTOMATIC</c:v>
                  </c:pt>
                  <c:pt idx="5498">
                    <c:v>MANUAL</c:v>
                  </c:pt>
                  <c:pt idx="5499">
                    <c:v>AUTOMATIC</c:v>
                  </c:pt>
                  <c:pt idx="5500">
                    <c:v>AUTOMATIC</c:v>
                  </c:pt>
                  <c:pt idx="5501">
                    <c:v>AUTOMATIC</c:v>
                  </c:pt>
                  <c:pt idx="5502">
                    <c:v>AUTOMATIC</c:v>
                  </c:pt>
                  <c:pt idx="5503">
                    <c:v>AUTOMATIC</c:v>
                  </c:pt>
                  <c:pt idx="5504">
                    <c:v>AUTOMATIC</c:v>
                  </c:pt>
                  <c:pt idx="5505">
                    <c:v>AUTOMATIC</c:v>
                  </c:pt>
                  <c:pt idx="5506">
                    <c:v>AUTOMATIC</c:v>
                  </c:pt>
                  <c:pt idx="5507">
                    <c:v>AUTOMATIC</c:v>
                  </c:pt>
                  <c:pt idx="5508">
                    <c:v>AUTOMATIC</c:v>
                  </c:pt>
                  <c:pt idx="5509">
                    <c:v>AUTOMATIC</c:v>
                  </c:pt>
                  <c:pt idx="5510">
                    <c:v>AUTOMATED_MANUAL</c:v>
                  </c:pt>
                  <c:pt idx="5511">
                    <c:v>AUTOMATIC</c:v>
                  </c:pt>
                  <c:pt idx="5512">
                    <c:v>AUTOMATIC</c:v>
                  </c:pt>
                  <c:pt idx="5513">
                    <c:v>AUTOMATIC</c:v>
                  </c:pt>
                  <c:pt idx="5514">
                    <c:v>AUTOMATIC</c:v>
                  </c:pt>
                  <c:pt idx="5515">
                    <c:v>AUTOMATIC</c:v>
                  </c:pt>
                  <c:pt idx="5516">
                    <c:v>AUTOMATIC</c:v>
                  </c:pt>
                  <c:pt idx="5517">
                    <c:v>AUTOMATIC</c:v>
                  </c:pt>
                  <c:pt idx="5518">
                    <c:v>AUTOMATIC</c:v>
                  </c:pt>
                  <c:pt idx="5519">
                    <c:v>AUTOMATIC</c:v>
                  </c:pt>
                  <c:pt idx="5520">
                    <c:v>AUTOMATIC</c:v>
                  </c:pt>
                  <c:pt idx="5521">
                    <c:v>AUTOMATIC</c:v>
                  </c:pt>
                  <c:pt idx="5522">
                    <c:v>AUTOMATIC</c:v>
                  </c:pt>
                  <c:pt idx="5523">
                    <c:v>AUTOMATIC</c:v>
                  </c:pt>
                  <c:pt idx="5524">
                    <c:v>AUTOMATIC</c:v>
                  </c:pt>
                  <c:pt idx="5525">
                    <c:v>AUTOMATIC</c:v>
                  </c:pt>
                  <c:pt idx="5526">
                    <c:v>AUTOMATIC</c:v>
                  </c:pt>
                  <c:pt idx="5527">
                    <c:v>AUTOMATIC</c:v>
                  </c:pt>
                  <c:pt idx="5528">
                    <c:v>AUTOMATIC</c:v>
                  </c:pt>
                  <c:pt idx="5529">
                    <c:v>AUTOMATIC</c:v>
                  </c:pt>
                  <c:pt idx="5530">
                    <c:v>AUTOMATIC</c:v>
                  </c:pt>
                  <c:pt idx="5531">
                    <c:v>AUTOMATIC</c:v>
                  </c:pt>
                  <c:pt idx="5532">
                    <c:v>AUTOMATIC</c:v>
                  </c:pt>
                  <c:pt idx="5533">
                    <c:v>AUTOMATIC</c:v>
                  </c:pt>
                  <c:pt idx="5534">
                    <c:v>AUTOMATIC</c:v>
                  </c:pt>
                  <c:pt idx="5535">
                    <c:v>AUTOMATIC</c:v>
                  </c:pt>
                  <c:pt idx="5536">
                    <c:v>AUTOMATIC</c:v>
                  </c:pt>
                  <c:pt idx="5537">
                    <c:v>AUTOMATIC</c:v>
                  </c:pt>
                  <c:pt idx="5538">
                    <c:v>AUTOMATIC</c:v>
                  </c:pt>
                  <c:pt idx="5539">
                    <c:v>AUTOMATIC</c:v>
                  </c:pt>
                  <c:pt idx="5540">
                    <c:v>AUTOMATIC</c:v>
                  </c:pt>
                  <c:pt idx="5541">
                    <c:v>AUTOMATIC</c:v>
                  </c:pt>
                  <c:pt idx="5542">
                    <c:v>AUTOMATIC</c:v>
                  </c:pt>
                  <c:pt idx="5543">
                    <c:v>AUTOMATIC</c:v>
                  </c:pt>
                  <c:pt idx="5544">
                    <c:v>AUTOMATIC</c:v>
                  </c:pt>
                  <c:pt idx="5545">
                    <c:v>AUTOMATIC</c:v>
                  </c:pt>
                  <c:pt idx="5546">
                    <c:v>AUTOMATIC</c:v>
                  </c:pt>
                  <c:pt idx="5547">
                    <c:v>AUTOMATIC</c:v>
                  </c:pt>
                  <c:pt idx="5548">
                    <c:v>AUTOMATIC</c:v>
                  </c:pt>
                  <c:pt idx="5549">
                    <c:v>AUTOMATIC</c:v>
                  </c:pt>
                  <c:pt idx="5550">
                    <c:v>AUTOMATIC</c:v>
                  </c:pt>
                  <c:pt idx="5551">
                    <c:v>AUTOMATIC</c:v>
                  </c:pt>
                  <c:pt idx="5552">
                    <c:v>AUTOMATIC</c:v>
                  </c:pt>
                  <c:pt idx="5553">
                    <c:v>AUTOMATIC</c:v>
                  </c:pt>
                  <c:pt idx="5554">
                    <c:v>AUTOMATIC</c:v>
                  </c:pt>
                  <c:pt idx="5555">
                    <c:v>AUTOMATIC</c:v>
                  </c:pt>
                  <c:pt idx="5556">
                    <c:v>AUTOMATIC</c:v>
                  </c:pt>
                  <c:pt idx="5557">
                    <c:v>AUTOMATIC</c:v>
                  </c:pt>
                  <c:pt idx="5558">
                    <c:v>AUTOMATIC</c:v>
                  </c:pt>
                  <c:pt idx="5559">
                    <c:v>AUTOMATIC</c:v>
                  </c:pt>
                  <c:pt idx="5560">
                    <c:v>AUTOMATIC</c:v>
                  </c:pt>
                  <c:pt idx="5561">
                    <c:v>AUTOMATIC</c:v>
                  </c:pt>
                  <c:pt idx="5562">
                    <c:v>AUTOMATIC</c:v>
                  </c:pt>
                  <c:pt idx="5563">
                    <c:v>AUTOMATIC</c:v>
                  </c:pt>
                  <c:pt idx="5564">
                    <c:v>AUTOMATIC</c:v>
                  </c:pt>
                  <c:pt idx="5565">
                    <c:v>AUTOMATED_MANUAL</c:v>
                  </c:pt>
                  <c:pt idx="5566">
                    <c:v>AUTOMATED_MANUAL</c:v>
                  </c:pt>
                  <c:pt idx="5567">
                    <c:v>AUTOMATED_MANUAL</c:v>
                  </c:pt>
                  <c:pt idx="5568">
                    <c:v>AUTOMATED_MANUAL</c:v>
                  </c:pt>
                  <c:pt idx="5569">
                    <c:v>AUTOMATED_MANUAL</c:v>
                  </c:pt>
                  <c:pt idx="5570">
                    <c:v>AUTOMATED_MANUAL</c:v>
                  </c:pt>
                  <c:pt idx="5571">
                    <c:v>AUTOMATED_MANUAL</c:v>
                  </c:pt>
                  <c:pt idx="5572">
                    <c:v>AUTOMATED_MANUAL</c:v>
                  </c:pt>
                  <c:pt idx="5573">
                    <c:v>MANUAL</c:v>
                  </c:pt>
                  <c:pt idx="5574">
                    <c:v>MANUAL</c:v>
                  </c:pt>
                  <c:pt idx="5575">
                    <c:v>MANUAL</c:v>
                  </c:pt>
                  <c:pt idx="5576">
                    <c:v>AUTOMATED_MANUAL</c:v>
                  </c:pt>
                  <c:pt idx="5577">
                    <c:v>MANUAL</c:v>
                  </c:pt>
                  <c:pt idx="5578">
                    <c:v>AUTOMATED_MANUAL</c:v>
                  </c:pt>
                  <c:pt idx="5579">
                    <c:v>AUTOMATED_MANUAL</c:v>
                  </c:pt>
                  <c:pt idx="5580">
                    <c:v>AUTOMATED_MANUAL</c:v>
                  </c:pt>
                  <c:pt idx="5581">
                    <c:v>MANUAL</c:v>
                  </c:pt>
                  <c:pt idx="5582">
                    <c:v>AUTOMATED_MANUAL</c:v>
                  </c:pt>
                  <c:pt idx="5583">
                    <c:v>MANUAL</c:v>
                  </c:pt>
                  <c:pt idx="5584">
                    <c:v>AUTOMATED_MANUAL</c:v>
                  </c:pt>
                  <c:pt idx="5585">
                    <c:v>MANUAL</c:v>
                  </c:pt>
                  <c:pt idx="5586">
                    <c:v>MANUAL</c:v>
                  </c:pt>
                  <c:pt idx="5587">
                    <c:v>AUTOMATED_MANUAL</c:v>
                  </c:pt>
                  <c:pt idx="5588">
                    <c:v>MANUAL</c:v>
                  </c:pt>
                  <c:pt idx="5589">
                    <c:v>AUTOMATED_MANUAL</c:v>
                  </c:pt>
                  <c:pt idx="5590">
                    <c:v>MANUAL</c:v>
                  </c:pt>
                  <c:pt idx="5591">
                    <c:v>AUTOMATED_MANUAL</c:v>
                  </c:pt>
                  <c:pt idx="5592">
                    <c:v>AUTOMATED_MANUAL</c:v>
                  </c:pt>
                  <c:pt idx="5593">
                    <c:v>MANUAL</c:v>
                  </c:pt>
                  <c:pt idx="5594">
                    <c:v>MANUAL</c:v>
                  </c:pt>
                  <c:pt idx="5595">
                    <c:v>AUTOMATED_MANUAL</c:v>
                  </c:pt>
                  <c:pt idx="5596">
                    <c:v>MANUAL</c:v>
                  </c:pt>
                  <c:pt idx="5597">
                    <c:v>MANUAL</c:v>
                  </c:pt>
                  <c:pt idx="5598">
                    <c:v>MANUAL</c:v>
                  </c:pt>
                  <c:pt idx="5599">
                    <c:v>AUTOMATED_MANUAL</c:v>
                  </c:pt>
                  <c:pt idx="5600">
                    <c:v>MANUAL</c:v>
                  </c:pt>
                  <c:pt idx="5601">
                    <c:v>MANUAL</c:v>
                  </c:pt>
                  <c:pt idx="5602">
                    <c:v>AUTOMATED_MANUAL</c:v>
                  </c:pt>
                  <c:pt idx="5603">
                    <c:v>MANUAL</c:v>
                  </c:pt>
                  <c:pt idx="5604">
                    <c:v>AUTOMATED_MANUAL</c:v>
                  </c:pt>
                  <c:pt idx="5605">
                    <c:v>AUTOMATED_MANUAL</c:v>
                  </c:pt>
                  <c:pt idx="5606">
                    <c:v>AUTOMATED_MANUAL</c:v>
                  </c:pt>
                  <c:pt idx="5607">
                    <c:v>AUTOMATED_MANUAL</c:v>
                  </c:pt>
                  <c:pt idx="5608">
                    <c:v>MANUAL</c:v>
                  </c:pt>
                  <c:pt idx="5609">
                    <c:v>AUTOMATED_MANUAL</c:v>
                  </c:pt>
                  <c:pt idx="5610">
                    <c:v>AUTOMATED_MANUAL</c:v>
                  </c:pt>
                  <c:pt idx="5611">
                    <c:v>MANUAL</c:v>
                  </c:pt>
                  <c:pt idx="5612">
                    <c:v>AUTOMATED_MANUAL</c:v>
                  </c:pt>
                  <c:pt idx="5613">
                    <c:v>MANUAL</c:v>
                  </c:pt>
                  <c:pt idx="5614">
                    <c:v>MANUAL</c:v>
                  </c:pt>
                  <c:pt idx="5615">
                    <c:v>MANUAL</c:v>
                  </c:pt>
                  <c:pt idx="5616">
                    <c:v>MANUAL</c:v>
                  </c:pt>
                  <c:pt idx="5617">
                    <c:v>MANUAL</c:v>
                  </c:pt>
                  <c:pt idx="5618">
                    <c:v>AUTOMATED_MANUAL</c:v>
                  </c:pt>
                  <c:pt idx="5619">
                    <c:v>MANUAL</c:v>
                  </c:pt>
                  <c:pt idx="5620">
                    <c:v>MANUAL</c:v>
                  </c:pt>
                  <c:pt idx="5621">
                    <c:v>AUTOMATED_MANUAL</c:v>
                  </c:pt>
                  <c:pt idx="5622">
                    <c:v>MANUAL</c:v>
                  </c:pt>
                  <c:pt idx="5623">
                    <c:v>MANUAL</c:v>
                  </c:pt>
                  <c:pt idx="5624">
                    <c:v>AUTOMATED_MANUAL</c:v>
                  </c:pt>
                  <c:pt idx="5625">
                    <c:v>AUTOMATED_MANUAL</c:v>
                  </c:pt>
                  <c:pt idx="5626">
                    <c:v>MANUAL</c:v>
                  </c:pt>
                  <c:pt idx="5627">
                    <c:v>AUTOMATED_MANUAL</c:v>
                  </c:pt>
                  <c:pt idx="5628">
                    <c:v>AUTOMATED_MANUAL</c:v>
                  </c:pt>
                  <c:pt idx="5629">
                    <c:v>AUTOMATED_MANUAL</c:v>
                  </c:pt>
                  <c:pt idx="5630">
                    <c:v>MANUAL</c:v>
                  </c:pt>
                  <c:pt idx="5631">
                    <c:v>AUTOMATED_MANUAL</c:v>
                  </c:pt>
                  <c:pt idx="5632">
                    <c:v>MANUAL</c:v>
                  </c:pt>
                  <c:pt idx="5633">
                    <c:v>AUTOMATED_MANUAL</c:v>
                  </c:pt>
                  <c:pt idx="5634">
                    <c:v>AUTOMATED_MANUAL</c:v>
                  </c:pt>
                  <c:pt idx="5635">
                    <c:v>MANUAL</c:v>
                  </c:pt>
                  <c:pt idx="5636">
                    <c:v>AUTOMATED_MANUAL</c:v>
                  </c:pt>
                  <c:pt idx="5637">
                    <c:v>MANUAL</c:v>
                  </c:pt>
                  <c:pt idx="5638">
                    <c:v>MANUAL</c:v>
                  </c:pt>
                  <c:pt idx="5639">
                    <c:v>AUTOMATED_MANUAL</c:v>
                  </c:pt>
                  <c:pt idx="5640">
                    <c:v>AUTOMATED_MANUAL</c:v>
                  </c:pt>
                  <c:pt idx="5641">
                    <c:v>AUTOMATED_MANUAL</c:v>
                  </c:pt>
                  <c:pt idx="5642">
                    <c:v>MANUAL</c:v>
                  </c:pt>
                  <c:pt idx="5643">
                    <c:v>AUTOMATED_MANUAL</c:v>
                  </c:pt>
                  <c:pt idx="5644">
                    <c:v>MANUAL</c:v>
                  </c:pt>
                  <c:pt idx="5645">
                    <c:v>AUTOMATED_MANUAL</c:v>
                  </c:pt>
                  <c:pt idx="5646">
                    <c:v>MANUAL</c:v>
                  </c:pt>
                  <c:pt idx="5647">
                    <c:v>AUTOMATED_MANUAL</c:v>
                  </c:pt>
                  <c:pt idx="5648">
                    <c:v>MANUAL</c:v>
                  </c:pt>
                  <c:pt idx="5649">
                    <c:v>MANUAL</c:v>
                  </c:pt>
                  <c:pt idx="5650">
                    <c:v>AUTOMATED_MANUAL</c:v>
                  </c:pt>
                  <c:pt idx="5651">
                    <c:v>AUTOMATIC</c:v>
                  </c:pt>
                  <c:pt idx="5652">
                    <c:v>AUTOMATIC</c:v>
                  </c:pt>
                  <c:pt idx="5653">
                    <c:v>AUTOMATIC</c:v>
                  </c:pt>
                  <c:pt idx="5654">
                    <c:v>AUTOMATIC</c:v>
                  </c:pt>
                  <c:pt idx="5655">
                    <c:v>AUTOMATIC</c:v>
                  </c:pt>
                  <c:pt idx="5656">
                    <c:v>AUTOMATIC</c:v>
                  </c:pt>
                  <c:pt idx="5657">
                    <c:v>AUTOMATIC</c:v>
                  </c:pt>
                  <c:pt idx="5658">
                    <c:v>AUTOMATIC</c:v>
                  </c:pt>
                  <c:pt idx="5659">
                    <c:v>AUTOMATIC</c:v>
                  </c:pt>
                  <c:pt idx="5660">
                    <c:v>AUTOMATIC</c:v>
                  </c:pt>
                  <c:pt idx="5661">
                    <c:v>AUTOMATIC</c:v>
                  </c:pt>
                  <c:pt idx="5662">
                    <c:v>AUTOMATIC</c:v>
                  </c:pt>
                  <c:pt idx="5663">
                    <c:v>MANUAL</c:v>
                  </c:pt>
                  <c:pt idx="5664">
                    <c:v>MANUAL</c:v>
                  </c:pt>
                  <c:pt idx="5665">
                    <c:v>AUTOMATIC</c:v>
                  </c:pt>
                  <c:pt idx="5666">
                    <c:v>MANUAL</c:v>
                  </c:pt>
                  <c:pt idx="5667">
                    <c:v>AUTOMATIC</c:v>
                  </c:pt>
                  <c:pt idx="5668">
                    <c:v>AUTOMATIC</c:v>
                  </c:pt>
                  <c:pt idx="5669">
                    <c:v>AUTOMATIC</c:v>
                  </c:pt>
                  <c:pt idx="5670">
                    <c:v>MANUAL</c:v>
                  </c:pt>
                  <c:pt idx="5671">
                    <c:v>AUTOMATIC</c:v>
                  </c:pt>
                  <c:pt idx="5672">
                    <c:v>MANUAL</c:v>
                  </c:pt>
                  <c:pt idx="5673">
                    <c:v>MANUAL</c:v>
                  </c:pt>
                  <c:pt idx="5674">
                    <c:v>AUTOMATIC</c:v>
                  </c:pt>
                  <c:pt idx="5675">
                    <c:v>AUTOMATIC</c:v>
                  </c:pt>
                  <c:pt idx="5676">
                    <c:v>MANUAL</c:v>
                  </c:pt>
                  <c:pt idx="5677">
                    <c:v>AUTOMATIC</c:v>
                  </c:pt>
                  <c:pt idx="5678">
                    <c:v>AUTOMATIC</c:v>
                  </c:pt>
                  <c:pt idx="5679">
                    <c:v>MANUAL</c:v>
                  </c:pt>
                  <c:pt idx="5680">
                    <c:v>AUTOMATIC</c:v>
                  </c:pt>
                  <c:pt idx="5681">
                    <c:v>MANUAL</c:v>
                  </c:pt>
                  <c:pt idx="5682">
                    <c:v>MANUAL</c:v>
                  </c:pt>
                  <c:pt idx="5683">
                    <c:v>MANUAL</c:v>
                  </c:pt>
                  <c:pt idx="5684">
                    <c:v>MANUAL</c:v>
                  </c:pt>
                  <c:pt idx="5685">
                    <c:v>AUTOMATIC</c:v>
                  </c:pt>
                  <c:pt idx="5686">
                    <c:v>MANUAL</c:v>
                  </c:pt>
                  <c:pt idx="5687">
                    <c:v>MANUAL</c:v>
                  </c:pt>
                  <c:pt idx="5688">
                    <c:v>MANUAL</c:v>
                  </c:pt>
                  <c:pt idx="5689">
                    <c:v>MANUAL</c:v>
                  </c:pt>
                  <c:pt idx="5690">
                    <c:v>MANUAL</c:v>
                  </c:pt>
                  <c:pt idx="5691">
                    <c:v>MANUAL</c:v>
                  </c:pt>
                  <c:pt idx="5692">
                    <c:v>MANUAL</c:v>
                  </c:pt>
                  <c:pt idx="5693">
                    <c:v>MANUAL</c:v>
                  </c:pt>
                  <c:pt idx="5694">
                    <c:v>AUTOMATIC</c:v>
                  </c:pt>
                  <c:pt idx="5695">
                    <c:v>AUTOMATIC</c:v>
                  </c:pt>
                  <c:pt idx="5696">
                    <c:v>AUTOMATIC</c:v>
                  </c:pt>
                  <c:pt idx="5697">
                    <c:v>AUTOMATIC</c:v>
                  </c:pt>
                  <c:pt idx="5698">
                    <c:v>AUTOMATIC</c:v>
                  </c:pt>
                  <c:pt idx="5699">
                    <c:v>AUTOMATIC</c:v>
                  </c:pt>
                  <c:pt idx="5700">
                    <c:v>AUTOMATIC</c:v>
                  </c:pt>
                  <c:pt idx="5701">
                    <c:v>AUTOMATIC</c:v>
                  </c:pt>
                  <c:pt idx="5702">
                    <c:v>AUTOMATIC</c:v>
                  </c:pt>
                  <c:pt idx="5703">
                    <c:v>AUTOMATIC</c:v>
                  </c:pt>
                  <c:pt idx="5704">
                    <c:v>AUTOMATIC</c:v>
                  </c:pt>
                  <c:pt idx="5705">
                    <c:v>AUTOMATIC</c:v>
                  </c:pt>
                  <c:pt idx="5706">
                    <c:v>AUTOMATIC</c:v>
                  </c:pt>
                  <c:pt idx="5707">
                    <c:v>AUTOMATIC</c:v>
                  </c:pt>
                  <c:pt idx="5708">
                    <c:v>AUTOMATIC</c:v>
                  </c:pt>
                  <c:pt idx="5709">
                    <c:v>AUTOMATIC</c:v>
                  </c:pt>
                  <c:pt idx="5710">
                    <c:v>AUTOMATIC</c:v>
                  </c:pt>
                  <c:pt idx="5711">
                    <c:v>AUTOMATIC</c:v>
                  </c:pt>
                  <c:pt idx="5712">
                    <c:v>AUTOMATIC</c:v>
                  </c:pt>
                  <c:pt idx="5713">
                    <c:v>AUTOMATIC</c:v>
                  </c:pt>
                  <c:pt idx="5714">
                    <c:v>AUTOMATIC</c:v>
                  </c:pt>
                  <c:pt idx="5715">
                    <c:v>AUTOMATIC</c:v>
                  </c:pt>
                  <c:pt idx="5716">
                    <c:v>AUTOMATIC</c:v>
                  </c:pt>
                  <c:pt idx="5717">
                    <c:v>AUTOMATIC</c:v>
                  </c:pt>
                  <c:pt idx="5718">
                    <c:v>AUTOMATIC</c:v>
                  </c:pt>
                  <c:pt idx="5719">
                    <c:v>AUTOMATIC</c:v>
                  </c:pt>
                  <c:pt idx="5720">
                    <c:v>AUTOMATIC</c:v>
                  </c:pt>
                  <c:pt idx="5721">
                    <c:v>AUTOMATIC</c:v>
                  </c:pt>
                  <c:pt idx="5722">
                    <c:v>MANUAL</c:v>
                  </c:pt>
                  <c:pt idx="5723">
                    <c:v>AUTOMATIC</c:v>
                  </c:pt>
                  <c:pt idx="5724">
                    <c:v>AUTOMATIC</c:v>
                  </c:pt>
                  <c:pt idx="5725">
                    <c:v>AUTOMATIC</c:v>
                  </c:pt>
                  <c:pt idx="5726">
                    <c:v>AUTOMATIC</c:v>
                  </c:pt>
                  <c:pt idx="5727">
                    <c:v>AUTOMATIC</c:v>
                  </c:pt>
                  <c:pt idx="5728">
                    <c:v>AUTOMATIC</c:v>
                  </c:pt>
                  <c:pt idx="5729">
                    <c:v>MANUAL</c:v>
                  </c:pt>
                  <c:pt idx="5730">
                    <c:v>MANUAL</c:v>
                  </c:pt>
                  <c:pt idx="5731">
                    <c:v>AUTOMATIC</c:v>
                  </c:pt>
                  <c:pt idx="5732">
                    <c:v>AUTOMATIC</c:v>
                  </c:pt>
                  <c:pt idx="5733">
                    <c:v>AUTOMATIC</c:v>
                  </c:pt>
                  <c:pt idx="5734">
                    <c:v>AUTOMATIC</c:v>
                  </c:pt>
                  <c:pt idx="5735">
                    <c:v>AUTOMATIC</c:v>
                  </c:pt>
                  <c:pt idx="5736">
                    <c:v>MANUAL</c:v>
                  </c:pt>
                  <c:pt idx="5737">
                    <c:v>AUTOMATIC</c:v>
                  </c:pt>
                  <c:pt idx="5738">
                    <c:v>MANUAL</c:v>
                  </c:pt>
                  <c:pt idx="5739">
                    <c:v>AUTOMATIC</c:v>
                  </c:pt>
                  <c:pt idx="5740">
                    <c:v>AUTOMATIC</c:v>
                  </c:pt>
                  <c:pt idx="5741">
                    <c:v>AUTOMATIC</c:v>
                  </c:pt>
                  <c:pt idx="5742">
                    <c:v>AUTOMATIC</c:v>
                  </c:pt>
                  <c:pt idx="5743">
                    <c:v>AUTOMATIC</c:v>
                  </c:pt>
                  <c:pt idx="5744">
                    <c:v>AUTOMATIC</c:v>
                  </c:pt>
                  <c:pt idx="5745">
                    <c:v>AUTOMATED_MANUAL</c:v>
                  </c:pt>
                  <c:pt idx="5746">
                    <c:v>AUTOMATED_MANUAL</c:v>
                  </c:pt>
                  <c:pt idx="5747">
                    <c:v>AUTOMATED_MANUAL</c:v>
                  </c:pt>
                  <c:pt idx="5748">
                    <c:v>AUTOMATED_MANUAL</c:v>
                  </c:pt>
                  <c:pt idx="5749">
                    <c:v>AUTOMATIC</c:v>
                  </c:pt>
                  <c:pt idx="5750">
                    <c:v>MANUAL</c:v>
                  </c:pt>
                  <c:pt idx="5751">
                    <c:v>AUTOMATIC</c:v>
                  </c:pt>
                  <c:pt idx="5752">
                    <c:v>AUTOMATIC</c:v>
                  </c:pt>
                  <c:pt idx="5753">
                    <c:v>AUTOMATIC</c:v>
                  </c:pt>
                  <c:pt idx="5754">
                    <c:v>AUTOMATIC</c:v>
                  </c:pt>
                  <c:pt idx="5755">
                    <c:v>AUTOMATIC</c:v>
                  </c:pt>
                  <c:pt idx="5756">
                    <c:v>AUTOMATIC</c:v>
                  </c:pt>
                  <c:pt idx="5757">
                    <c:v>AUTOMATIC</c:v>
                  </c:pt>
                  <c:pt idx="5758">
                    <c:v>DIRECT_DRIVE</c:v>
                  </c:pt>
                  <c:pt idx="5759">
                    <c:v>DIRECT_DRIVE</c:v>
                  </c:pt>
                  <c:pt idx="5760">
                    <c:v>DIRECT_DRIVE</c:v>
                  </c:pt>
                  <c:pt idx="5761">
                    <c:v>DIRECT_DRIVE</c:v>
                  </c:pt>
                  <c:pt idx="5762">
                    <c:v>AUTOMATIC</c:v>
                  </c:pt>
                  <c:pt idx="5763">
                    <c:v>MANUAL</c:v>
                  </c:pt>
                  <c:pt idx="5764">
                    <c:v>AUTOMATIC</c:v>
                  </c:pt>
                  <c:pt idx="5765">
                    <c:v>AUTOMATIC</c:v>
                  </c:pt>
                  <c:pt idx="5766">
                    <c:v>MANUAL</c:v>
                  </c:pt>
                  <c:pt idx="5767">
                    <c:v>AUTOMATIC</c:v>
                  </c:pt>
                  <c:pt idx="5768">
                    <c:v>AUTOMATIC</c:v>
                  </c:pt>
                  <c:pt idx="5769">
                    <c:v>AUTOMATIC</c:v>
                  </c:pt>
                  <c:pt idx="5770">
                    <c:v>AUTOMATED_MANUAL</c:v>
                  </c:pt>
                  <c:pt idx="5771">
                    <c:v>AUTOMATED_MANUAL</c:v>
                  </c:pt>
                  <c:pt idx="5772">
                    <c:v>AUTOMATED_MANUAL</c:v>
                  </c:pt>
                  <c:pt idx="5773">
                    <c:v>AUTOMATED_MANUAL</c:v>
                  </c:pt>
                  <c:pt idx="5774">
                    <c:v>AUTOMATED_MANUAL</c:v>
                  </c:pt>
                  <c:pt idx="5775">
                    <c:v>AUTOMATED_MANUAL</c:v>
                  </c:pt>
                  <c:pt idx="5776">
                    <c:v>AUTOMATED_MANUAL</c:v>
                  </c:pt>
                  <c:pt idx="5777">
                    <c:v>AUTOMATED_MANUAL</c:v>
                  </c:pt>
                  <c:pt idx="5778">
                    <c:v>AUTOMATED_MANUAL</c:v>
                  </c:pt>
                  <c:pt idx="5779">
                    <c:v>AUTOMATED_MANUAL</c:v>
                  </c:pt>
                  <c:pt idx="5780">
                    <c:v>AUTOMATED_MANUAL</c:v>
                  </c:pt>
                  <c:pt idx="5781">
                    <c:v>AUTOMATED_MANUAL</c:v>
                  </c:pt>
                  <c:pt idx="5782">
                    <c:v>AUTOMATIC</c:v>
                  </c:pt>
                  <c:pt idx="5783">
                    <c:v>AUTOMATIC</c:v>
                  </c:pt>
                  <c:pt idx="5784">
                    <c:v>AUTOMATIC</c:v>
                  </c:pt>
                  <c:pt idx="5785">
                    <c:v>AUTOMATIC</c:v>
                  </c:pt>
                  <c:pt idx="5786">
                    <c:v>AUTOMATIC</c:v>
                  </c:pt>
                  <c:pt idx="5787">
                    <c:v>AUTOMATIC</c:v>
                  </c:pt>
                  <c:pt idx="5788">
                    <c:v>AUTOMATIC</c:v>
                  </c:pt>
                  <c:pt idx="5789">
                    <c:v>AUTOMATIC</c:v>
                  </c:pt>
                  <c:pt idx="5790">
                    <c:v>AUTOMATIC</c:v>
                  </c:pt>
                  <c:pt idx="5791">
                    <c:v>AUTOMATIC</c:v>
                  </c:pt>
                  <c:pt idx="5792">
                    <c:v>AUTOMATIC</c:v>
                  </c:pt>
                  <c:pt idx="5793">
                    <c:v>AUTOMATIC</c:v>
                  </c:pt>
                  <c:pt idx="5794">
                    <c:v>AUTOMATIC</c:v>
                  </c:pt>
                  <c:pt idx="5795">
                    <c:v>AUTOMATIC</c:v>
                  </c:pt>
                  <c:pt idx="5796">
                    <c:v>AUTOMATIC</c:v>
                  </c:pt>
                  <c:pt idx="5797">
                    <c:v>AUTOMATIC</c:v>
                  </c:pt>
                  <c:pt idx="5798">
                    <c:v>AUTOMATIC</c:v>
                  </c:pt>
                  <c:pt idx="5799">
                    <c:v>AUTOMATIC</c:v>
                  </c:pt>
                  <c:pt idx="5800">
                    <c:v>AUTOMATIC</c:v>
                  </c:pt>
                  <c:pt idx="5801">
                    <c:v>AUTOMATIC</c:v>
                  </c:pt>
                  <c:pt idx="5802">
                    <c:v>AUTOMATIC</c:v>
                  </c:pt>
                  <c:pt idx="5803">
                    <c:v>AUTOMATIC</c:v>
                  </c:pt>
                  <c:pt idx="5804">
                    <c:v>AUTOMATIC</c:v>
                  </c:pt>
                  <c:pt idx="5805">
                    <c:v>AUTOMATIC</c:v>
                  </c:pt>
                  <c:pt idx="5806">
                    <c:v>MANUAL</c:v>
                  </c:pt>
                  <c:pt idx="5807">
                    <c:v>MANUAL</c:v>
                  </c:pt>
                  <c:pt idx="5808">
                    <c:v>MANUAL</c:v>
                  </c:pt>
                  <c:pt idx="5809">
                    <c:v>MANUAL</c:v>
                  </c:pt>
                  <c:pt idx="5810">
                    <c:v>MANUAL</c:v>
                  </c:pt>
                  <c:pt idx="5811">
                    <c:v>MANUAL</c:v>
                  </c:pt>
                  <c:pt idx="5812">
                    <c:v>MANUAL</c:v>
                  </c:pt>
                  <c:pt idx="5813">
                    <c:v>MANUAL</c:v>
                  </c:pt>
                  <c:pt idx="5814">
                    <c:v>MANUAL</c:v>
                  </c:pt>
                  <c:pt idx="5815">
                    <c:v>MANUAL</c:v>
                  </c:pt>
                  <c:pt idx="5816">
                    <c:v>MANUAL</c:v>
                  </c:pt>
                  <c:pt idx="5817">
                    <c:v>MANUAL</c:v>
                  </c:pt>
                  <c:pt idx="5818">
                    <c:v>MANUAL</c:v>
                  </c:pt>
                  <c:pt idx="5819">
                    <c:v>MANUAL</c:v>
                  </c:pt>
                  <c:pt idx="5820">
                    <c:v>MANUAL</c:v>
                  </c:pt>
                  <c:pt idx="5821">
                    <c:v>MANUAL</c:v>
                  </c:pt>
                  <c:pt idx="5822">
                    <c:v>MANUAL</c:v>
                  </c:pt>
                  <c:pt idx="5823">
                    <c:v>MANUAL</c:v>
                  </c:pt>
                  <c:pt idx="5824">
                    <c:v>AUTOMATIC</c:v>
                  </c:pt>
                  <c:pt idx="5825">
                    <c:v>AUTOMATIC</c:v>
                  </c:pt>
                  <c:pt idx="5826">
                    <c:v>MANUAL</c:v>
                  </c:pt>
                  <c:pt idx="5827">
                    <c:v>AUTOMATIC</c:v>
                  </c:pt>
                  <c:pt idx="5828">
                    <c:v>AUTOMATIC</c:v>
                  </c:pt>
                  <c:pt idx="5829">
                    <c:v>AUTOMATIC</c:v>
                  </c:pt>
                  <c:pt idx="5830">
                    <c:v>MANUAL</c:v>
                  </c:pt>
                  <c:pt idx="5831">
                    <c:v>MANUAL</c:v>
                  </c:pt>
                  <c:pt idx="5832">
                    <c:v>AUTOMATIC</c:v>
                  </c:pt>
                  <c:pt idx="5833">
                    <c:v>AUTOMATIC</c:v>
                  </c:pt>
                  <c:pt idx="5834">
                    <c:v>AUTOMATIC</c:v>
                  </c:pt>
                  <c:pt idx="5835">
                    <c:v>MANUAL</c:v>
                  </c:pt>
                  <c:pt idx="5836">
                    <c:v>MANUAL</c:v>
                  </c:pt>
                  <c:pt idx="5837">
                    <c:v>AUTOMATIC</c:v>
                  </c:pt>
                  <c:pt idx="5838">
                    <c:v>AUTOMATIC</c:v>
                  </c:pt>
                  <c:pt idx="5839">
                    <c:v>AUTOMATIC</c:v>
                  </c:pt>
                  <c:pt idx="5840">
                    <c:v>AUTOMATIC</c:v>
                  </c:pt>
                  <c:pt idx="5841">
                    <c:v>AUTOMATIC</c:v>
                  </c:pt>
                  <c:pt idx="5842">
                    <c:v>AUTOMATIC</c:v>
                  </c:pt>
                  <c:pt idx="5843">
                    <c:v>MANUAL</c:v>
                  </c:pt>
                  <c:pt idx="5844">
                    <c:v>AUTOMATIC</c:v>
                  </c:pt>
                  <c:pt idx="5845">
                    <c:v>AUTOMATIC</c:v>
                  </c:pt>
                  <c:pt idx="5846">
                    <c:v>MANUAL</c:v>
                  </c:pt>
                  <c:pt idx="5847">
                    <c:v>MANUAL</c:v>
                  </c:pt>
                  <c:pt idx="5848">
                    <c:v>AUTOMATIC</c:v>
                  </c:pt>
                  <c:pt idx="5849">
                    <c:v>AUTOMATIC</c:v>
                  </c:pt>
                  <c:pt idx="5850">
                    <c:v>AUTOMATIC</c:v>
                  </c:pt>
                  <c:pt idx="5851">
                    <c:v>AUTOMATIC</c:v>
                  </c:pt>
                  <c:pt idx="5852">
                    <c:v>AUTOMATIC</c:v>
                  </c:pt>
                  <c:pt idx="5853">
                    <c:v>MANUAL</c:v>
                  </c:pt>
                  <c:pt idx="5854">
                    <c:v>AUTOMATIC</c:v>
                  </c:pt>
                  <c:pt idx="5855">
                    <c:v>AUTOMATIC</c:v>
                  </c:pt>
                  <c:pt idx="5856">
                    <c:v>AUTOMATIC</c:v>
                  </c:pt>
                  <c:pt idx="5857">
                    <c:v>MANUAL</c:v>
                  </c:pt>
                  <c:pt idx="5858">
                    <c:v>MANUAL</c:v>
                  </c:pt>
                  <c:pt idx="5859">
                    <c:v>AUTOMATIC</c:v>
                  </c:pt>
                  <c:pt idx="5860">
                    <c:v>AUTOMATIC</c:v>
                  </c:pt>
                  <c:pt idx="5861">
                    <c:v>AUTOMATIC</c:v>
                  </c:pt>
                  <c:pt idx="5862">
                    <c:v>AUTOMATIC</c:v>
                  </c:pt>
                  <c:pt idx="5863">
                    <c:v>AUTOMATIC</c:v>
                  </c:pt>
                  <c:pt idx="5864">
                    <c:v>AUTOMATIC</c:v>
                  </c:pt>
                  <c:pt idx="5865">
                    <c:v>AUTOMATIC</c:v>
                  </c:pt>
                  <c:pt idx="5866">
                    <c:v>AUTOMATIC</c:v>
                  </c:pt>
                  <c:pt idx="5867">
                    <c:v>AUTOMATIC</c:v>
                  </c:pt>
                  <c:pt idx="5868">
                    <c:v>AUTOMATIC</c:v>
                  </c:pt>
                  <c:pt idx="5869">
                    <c:v>AUTOMATIC</c:v>
                  </c:pt>
                  <c:pt idx="5870">
                    <c:v>AUTOMATIC</c:v>
                  </c:pt>
                  <c:pt idx="5871">
                    <c:v>AUTOMATIC</c:v>
                  </c:pt>
                  <c:pt idx="5872">
                    <c:v>AUTOMATIC</c:v>
                  </c:pt>
                  <c:pt idx="5873">
                    <c:v>AUTOMATIC</c:v>
                  </c:pt>
                  <c:pt idx="5874">
                    <c:v>AUTOMATIC</c:v>
                  </c:pt>
                  <c:pt idx="5875">
                    <c:v>AUTOMATIC</c:v>
                  </c:pt>
                  <c:pt idx="5876">
                    <c:v>AUTOMATIC</c:v>
                  </c:pt>
                  <c:pt idx="5877">
                    <c:v>AUTOMATIC</c:v>
                  </c:pt>
                  <c:pt idx="5878">
                    <c:v>AUTOMATIC</c:v>
                  </c:pt>
                  <c:pt idx="5879">
                    <c:v>AUTOMATIC</c:v>
                  </c:pt>
                  <c:pt idx="5880">
                    <c:v>MANUAL</c:v>
                  </c:pt>
                  <c:pt idx="5881">
                    <c:v>MANUAL</c:v>
                  </c:pt>
                  <c:pt idx="5882">
                    <c:v>MANUAL</c:v>
                  </c:pt>
                  <c:pt idx="5883">
                    <c:v>MANUAL</c:v>
                  </c:pt>
                  <c:pt idx="5884">
                    <c:v>MANUAL</c:v>
                  </c:pt>
                  <c:pt idx="5885">
                    <c:v>MANUAL</c:v>
                  </c:pt>
                  <c:pt idx="5886">
                    <c:v>MANUAL</c:v>
                  </c:pt>
                  <c:pt idx="5887">
                    <c:v>MANUAL</c:v>
                  </c:pt>
                  <c:pt idx="5888">
                    <c:v>MANUAL</c:v>
                  </c:pt>
                  <c:pt idx="5889">
                    <c:v>MANUAL</c:v>
                  </c:pt>
                  <c:pt idx="5890">
                    <c:v>MANUAL</c:v>
                  </c:pt>
                  <c:pt idx="5891">
                    <c:v>MANUAL</c:v>
                  </c:pt>
                  <c:pt idx="5892">
                    <c:v>MANUAL</c:v>
                  </c:pt>
                  <c:pt idx="5893">
                    <c:v>MANUAL</c:v>
                  </c:pt>
                  <c:pt idx="5894">
                    <c:v>MANUAL</c:v>
                  </c:pt>
                  <c:pt idx="5895">
                    <c:v>MANUAL</c:v>
                  </c:pt>
                  <c:pt idx="5896">
                    <c:v>AUTOMATIC</c:v>
                  </c:pt>
                  <c:pt idx="5897">
                    <c:v>MANUAL</c:v>
                  </c:pt>
                  <c:pt idx="5898">
                    <c:v>AUTOMATIC</c:v>
                  </c:pt>
                  <c:pt idx="5899">
                    <c:v>AUTOMATIC</c:v>
                  </c:pt>
                  <c:pt idx="5900">
                    <c:v>AUTOMATIC</c:v>
                  </c:pt>
                  <c:pt idx="5901">
                    <c:v>MANUAL</c:v>
                  </c:pt>
                  <c:pt idx="5902">
                    <c:v>MANUAL</c:v>
                  </c:pt>
                  <c:pt idx="5903">
                    <c:v>MANUAL</c:v>
                  </c:pt>
                  <c:pt idx="5904">
                    <c:v>AUTOMATIC</c:v>
                  </c:pt>
                  <c:pt idx="5905">
                    <c:v>AUTOMATIC</c:v>
                  </c:pt>
                  <c:pt idx="5906">
                    <c:v>AUTOMATIC</c:v>
                  </c:pt>
                  <c:pt idx="5907">
                    <c:v>AUTOMATIC</c:v>
                  </c:pt>
                  <c:pt idx="5908">
                    <c:v>AUTOMATIC</c:v>
                  </c:pt>
                  <c:pt idx="5909">
                    <c:v>AUTOMATIC</c:v>
                  </c:pt>
                  <c:pt idx="5910">
                    <c:v>AUTOMATIC</c:v>
                  </c:pt>
                  <c:pt idx="5911">
                    <c:v>AUTOMATIC</c:v>
                  </c:pt>
                  <c:pt idx="5912">
                    <c:v>AUTOMATIC</c:v>
                  </c:pt>
                  <c:pt idx="5913">
                    <c:v>AUTOMATIC</c:v>
                  </c:pt>
                  <c:pt idx="5914">
                    <c:v>AUTOMATIC</c:v>
                  </c:pt>
                  <c:pt idx="5915">
                    <c:v>AUTOMATIC</c:v>
                  </c:pt>
                  <c:pt idx="5916">
                    <c:v>AUTOMATIC</c:v>
                  </c:pt>
                  <c:pt idx="5917">
                    <c:v>AUTOMATIC</c:v>
                  </c:pt>
                  <c:pt idx="5918">
                    <c:v>AUTOMATIC</c:v>
                  </c:pt>
                  <c:pt idx="5919">
                    <c:v>AUTOMATIC</c:v>
                  </c:pt>
                  <c:pt idx="5920">
                    <c:v>AUTOMATIC</c:v>
                  </c:pt>
                  <c:pt idx="5921">
                    <c:v>AUTOMATIC</c:v>
                  </c:pt>
                  <c:pt idx="5922">
                    <c:v>AUTOMATIC</c:v>
                  </c:pt>
                  <c:pt idx="5923">
                    <c:v>AUTOMATIC</c:v>
                  </c:pt>
                  <c:pt idx="5924">
                    <c:v>AUTOMATIC</c:v>
                  </c:pt>
                  <c:pt idx="5925">
                    <c:v>AUTOMATIC</c:v>
                  </c:pt>
                  <c:pt idx="5926">
                    <c:v>AUTOMATIC</c:v>
                  </c:pt>
                  <c:pt idx="5927">
                    <c:v>AUTOMATIC</c:v>
                  </c:pt>
                  <c:pt idx="5928">
                    <c:v>AUTOMATIC</c:v>
                  </c:pt>
                  <c:pt idx="5929">
                    <c:v>AUTOMATIC</c:v>
                  </c:pt>
                  <c:pt idx="5930">
                    <c:v>AUTOMATIC</c:v>
                  </c:pt>
                  <c:pt idx="5931">
                    <c:v>AUTOMATIC</c:v>
                  </c:pt>
                  <c:pt idx="5932">
                    <c:v>AUTOMATIC</c:v>
                  </c:pt>
                  <c:pt idx="5933">
                    <c:v>AUTOMATIC</c:v>
                  </c:pt>
                  <c:pt idx="5934">
                    <c:v>AUTOMATIC</c:v>
                  </c:pt>
                  <c:pt idx="5935">
                    <c:v>AUTOMATIC</c:v>
                  </c:pt>
                  <c:pt idx="5936">
                    <c:v>AUTOMATIC</c:v>
                  </c:pt>
                  <c:pt idx="5937">
                    <c:v>AUTOMATIC</c:v>
                  </c:pt>
                  <c:pt idx="5938">
                    <c:v>AUTOMATIC</c:v>
                  </c:pt>
                  <c:pt idx="5939">
                    <c:v>AUTOMATIC</c:v>
                  </c:pt>
                  <c:pt idx="5940">
                    <c:v>MANUAL</c:v>
                  </c:pt>
                  <c:pt idx="5941">
                    <c:v>AUTOMATIC</c:v>
                  </c:pt>
                  <c:pt idx="5942">
                    <c:v>AUTOMATIC</c:v>
                  </c:pt>
                  <c:pt idx="5943">
                    <c:v>AUTOMATIC</c:v>
                  </c:pt>
                  <c:pt idx="5944">
                    <c:v>AUTOMATIC</c:v>
                  </c:pt>
                  <c:pt idx="5945">
                    <c:v>AUTOMATIC</c:v>
                  </c:pt>
                  <c:pt idx="5946">
                    <c:v>AUTOMATIC</c:v>
                  </c:pt>
                  <c:pt idx="5947">
                    <c:v>AUTOMATIC</c:v>
                  </c:pt>
                  <c:pt idx="5948">
                    <c:v>AUTOMATIC</c:v>
                  </c:pt>
                  <c:pt idx="5949">
                    <c:v>AUTOMATIC</c:v>
                  </c:pt>
                  <c:pt idx="5950">
                    <c:v>AUTOMATIC</c:v>
                  </c:pt>
                  <c:pt idx="5951">
                    <c:v>AUTOMATIC</c:v>
                  </c:pt>
                  <c:pt idx="5952">
                    <c:v>AUTOMATIC</c:v>
                  </c:pt>
                  <c:pt idx="5953">
                    <c:v>AUTOMATIC</c:v>
                  </c:pt>
                  <c:pt idx="5954">
                    <c:v>AUTOMATIC</c:v>
                  </c:pt>
                  <c:pt idx="5955">
                    <c:v>AUTOMATIC</c:v>
                  </c:pt>
                  <c:pt idx="5956">
                    <c:v>AUTOMATIC</c:v>
                  </c:pt>
                  <c:pt idx="5957">
                    <c:v>AUTOMATIC</c:v>
                  </c:pt>
                  <c:pt idx="5958">
                    <c:v>AUTOMATIC</c:v>
                  </c:pt>
                  <c:pt idx="5959">
                    <c:v>AUTOMATIC</c:v>
                  </c:pt>
                  <c:pt idx="5960">
                    <c:v>AUTOMATIC</c:v>
                  </c:pt>
                  <c:pt idx="5961">
                    <c:v>AUTOMATIC</c:v>
                  </c:pt>
                  <c:pt idx="5962">
                    <c:v>AUTOMATED_MANUAL</c:v>
                  </c:pt>
                  <c:pt idx="5963">
                    <c:v>MANUAL</c:v>
                  </c:pt>
                  <c:pt idx="5964">
                    <c:v>MANUAL</c:v>
                  </c:pt>
                  <c:pt idx="5965">
                    <c:v>AUTOMATED_MANUAL</c:v>
                  </c:pt>
                  <c:pt idx="5966">
                    <c:v>AUTOMATED_MANUAL</c:v>
                  </c:pt>
                  <c:pt idx="5967">
                    <c:v>AUTOMATED_MANUAL</c:v>
                  </c:pt>
                  <c:pt idx="5968">
                    <c:v>MANUAL</c:v>
                  </c:pt>
                  <c:pt idx="5969">
                    <c:v>MANUAL</c:v>
                  </c:pt>
                  <c:pt idx="5970">
                    <c:v>MANUAL</c:v>
                  </c:pt>
                  <c:pt idx="5971">
                    <c:v>AUTOMATED_MANUAL</c:v>
                  </c:pt>
                  <c:pt idx="5972">
                    <c:v>AUTOMATED_MANUAL</c:v>
                  </c:pt>
                  <c:pt idx="5973">
                    <c:v>AUTOMATED_MANUAL</c:v>
                  </c:pt>
                  <c:pt idx="5974">
                    <c:v>AUTOMATED_MANUAL</c:v>
                  </c:pt>
                  <c:pt idx="5975">
                    <c:v>MANUAL</c:v>
                  </c:pt>
                  <c:pt idx="5976">
                    <c:v>MANUAL</c:v>
                  </c:pt>
                  <c:pt idx="5977">
                    <c:v>MANUAL</c:v>
                  </c:pt>
                  <c:pt idx="5978">
                    <c:v>MANUAL</c:v>
                  </c:pt>
                  <c:pt idx="5979">
                    <c:v>AUTOMATED_MANUAL</c:v>
                  </c:pt>
                  <c:pt idx="5980">
                    <c:v>MANUAL</c:v>
                  </c:pt>
                  <c:pt idx="5981">
                    <c:v>AUTOMATED_MANUAL</c:v>
                  </c:pt>
                  <c:pt idx="5982">
                    <c:v>MANUAL</c:v>
                  </c:pt>
                  <c:pt idx="5983">
                    <c:v>AUTOMATED_MANUAL</c:v>
                  </c:pt>
                  <c:pt idx="5984">
                    <c:v>AUTOMATED_MANUAL</c:v>
                  </c:pt>
                  <c:pt idx="5985">
                    <c:v>MANUAL</c:v>
                  </c:pt>
                  <c:pt idx="5986">
                    <c:v>MANUAL</c:v>
                  </c:pt>
                  <c:pt idx="5987">
                    <c:v>AUTOMATED_MANUAL</c:v>
                  </c:pt>
                  <c:pt idx="5988">
                    <c:v>AUTOMATED_MANUAL</c:v>
                  </c:pt>
                  <c:pt idx="5989">
                    <c:v>MANUAL</c:v>
                  </c:pt>
                  <c:pt idx="5990">
                    <c:v>MANUAL</c:v>
                  </c:pt>
                  <c:pt idx="5991">
                    <c:v>AUTOMATED_MANUAL</c:v>
                  </c:pt>
                  <c:pt idx="5992">
                    <c:v>MANUAL</c:v>
                  </c:pt>
                  <c:pt idx="5993">
                    <c:v>AUTOMATED_MANUAL</c:v>
                  </c:pt>
                  <c:pt idx="5994">
                    <c:v>AUTOMATED_MANUAL</c:v>
                  </c:pt>
                  <c:pt idx="5995">
                    <c:v>MANUAL</c:v>
                  </c:pt>
                  <c:pt idx="5996">
                    <c:v>MANUAL</c:v>
                  </c:pt>
                  <c:pt idx="5997">
                    <c:v>MANUAL</c:v>
                  </c:pt>
                  <c:pt idx="5998">
                    <c:v>AUTOMATED_MANUAL</c:v>
                  </c:pt>
                  <c:pt idx="5999">
                    <c:v>MANUAL</c:v>
                  </c:pt>
                  <c:pt idx="6000">
                    <c:v>MANUAL</c:v>
                  </c:pt>
                  <c:pt idx="6001">
                    <c:v>AUTOMATED_MANUAL</c:v>
                  </c:pt>
                  <c:pt idx="6002">
                    <c:v>AUTOMATED_MANUAL</c:v>
                  </c:pt>
                  <c:pt idx="6003">
                    <c:v>AUTOMATED_MANUAL</c:v>
                  </c:pt>
                  <c:pt idx="6004">
                    <c:v>AUTOMATED_MANUAL</c:v>
                  </c:pt>
                  <c:pt idx="6005">
                    <c:v>MANUAL</c:v>
                  </c:pt>
                  <c:pt idx="6006">
                    <c:v>AUTOMATED_MANUAL</c:v>
                  </c:pt>
                  <c:pt idx="6007">
                    <c:v>AUTOMATED_MANUAL</c:v>
                  </c:pt>
                  <c:pt idx="6008">
                    <c:v>AUTOMATED_MANUAL</c:v>
                  </c:pt>
                  <c:pt idx="6009">
                    <c:v>AUTOMATED_MANUAL</c:v>
                  </c:pt>
                  <c:pt idx="6010">
                    <c:v>AUTOMATED_MANUAL</c:v>
                  </c:pt>
                  <c:pt idx="6011">
                    <c:v>AUTOMATED_MANUAL</c:v>
                  </c:pt>
                  <c:pt idx="6012">
                    <c:v>AUTOMATED_MANUAL</c:v>
                  </c:pt>
                  <c:pt idx="6013">
                    <c:v>AUTOMATED_MANUAL</c:v>
                  </c:pt>
                  <c:pt idx="6014">
                    <c:v>AUTOMATIC</c:v>
                  </c:pt>
                  <c:pt idx="6015">
                    <c:v>AUTOMATIC</c:v>
                  </c:pt>
                  <c:pt idx="6016">
                    <c:v>MANUAL</c:v>
                  </c:pt>
                  <c:pt idx="6017">
                    <c:v>AUTOMATIC</c:v>
                  </c:pt>
                  <c:pt idx="6018">
                    <c:v>AUTOMATIC</c:v>
                  </c:pt>
                  <c:pt idx="6019">
                    <c:v>MANUAL</c:v>
                  </c:pt>
                  <c:pt idx="6020">
                    <c:v>MANUAL</c:v>
                  </c:pt>
                  <c:pt idx="6021">
                    <c:v>AUTOMATED_MANUAL</c:v>
                  </c:pt>
                  <c:pt idx="6022">
                    <c:v>AUTOMATED_MANUAL</c:v>
                  </c:pt>
                  <c:pt idx="6023">
                    <c:v>AUTOMATIC</c:v>
                  </c:pt>
                  <c:pt idx="6024">
                    <c:v>AUTOMATED_MANUAL</c:v>
                  </c:pt>
                  <c:pt idx="6025">
                    <c:v>AUTOMATIC</c:v>
                  </c:pt>
                  <c:pt idx="6026">
                    <c:v>MANUAL</c:v>
                  </c:pt>
                  <c:pt idx="6027">
                    <c:v>MANUAL</c:v>
                  </c:pt>
                  <c:pt idx="6028">
                    <c:v>AUTOMATIC</c:v>
                  </c:pt>
                  <c:pt idx="6029">
                    <c:v>AUTOMATIC</c:v>
                  </c:pt>
                  <c:pt idx="6030">
                    <c:v>AUTOMATED_MANUAL</c:v>
                  </c:pt>
                  <c:pt idx="6031">
                    <c:v>MANUAL</c:v>
                  </c:pt>
                  <c:pt idx="6032">
                    <c:v>MANUAL</c:v>
                  </c:pt>
                  <c:pt idx="6033">
                    <c:v>AUTOMATED_MANUAL</c:v>
                  </c:pt>
                  <c:pt idx="6034">
                    <c:v>MANUAL</c:v>
                  </c:pt>
                  <c:pt idx="6035">
                    <c:v>AUTOMATED_MANUAL</c:v>
                  </c:pt>
                  <c:pt idx="6036">
                    <c:v>AUTOMATIC</c:v>
                  </c:pt>
                  <c:pt idx="6037">
                    <c:v>AUTOMATIC</c:v>
                  </c:pt>
                  <c:pt idx="6038">
                    <c:v>AUTOMATIC</c:v>
                  </c:pt>
                  <c:pt idx="6039">
                    <c:v>AUTOMATIC</c:v>
                  </c:pt>
                  <c:pt idx="6040">
                    <c:v>MANUAL</c:v>
                  </c:pt>
                  <c:pt idx="6041">
                    <c:v>MANUAL</c:v>
                  </c:pt>
                  <c:pt idx="6042">
                    <c:v>MANUAL</c:v>
                  </c:pt>
                  <c:pt idx="6043">
                    <c:v>AUTOMATED_MANUAL</c:v>
                  </c:pt>
                  <c:pt idx="6044">
                    <c:v>AUTOMATED_MANUAL</c:v>
                  </c:pt>
                  <c:pt idx="6045">
                    <c:v>MANUAL</c:v>
                  </c:pt>
                  <c:pt idx="6046">
                    <c:v>AUTOMATIC</c:v>
                  </c:pt>
                  <c:pt idx="6047">
                    <c:v>AUTOMATIC</c:v>
                  </c:pt>
                  <c:pt idx="6048">
                    <c:v>AUTOMATIC</c:v>
                  </c:pt>
                  <c:pt idx="6049">
                    <c:v>AUTOMATIC</c:v>
                  </c:pt>
                  <c:pt idx="6050">
                    <c:v>MANUAL</c:v>
                  </c:pt>
                  <c:pt idx="6051">
                    <c:v>MANUAL</c:v>
                  </c:pt>
                  <c:pt idx="6052">
                    <c:v>AUTOMATIC</c:v>
                  </c:pt>
                  <c:pt idx="6053">
                    <c:v>AUTOMATIC</c:v>
                  </c:pt>
                  <c:pt idx="6054">
                    <c:v>AUTOMATED_MANUAL</c:v>
                  </c:pt>
                  <c:pt idx="6055">
                    <c:v>MANUAL</c:v>
                  </c:pt>
                  <c:pt idx="6056">
                    <c:v>AUTOMATIC</c:v>
                  </c:pt>
                  <c:pt idx="6057">
                    <c:v>MANUAL</c:v>
                  </c:pt>
                  <c:pt idx="6058">
                    <c:v>AUTOMATIC</c:v>
                  </c:pt>
                  <c:pt idx="6059">
                    <c:v>AUTOMATIC</c:v>
                  </c:pt>
                  <c:pt idx="6060">
                    <c:v>AUTOMATED_MANUAL</c:v>
                  </c:pt>
                  <c:pt idx="6061">
                    <c:v>MANUAL</c:v>
                  </c:pt>
                  <c:pt idx="6062">
                    <c:v>MANUAL</c:v>
                  </c:pt>
                  <c:pt idx="6063">
                    <c:v>MANUAL</c:v>
                  </c:pt>
                  <c:pt idx="6064">
                    <c:v>MANUAL</c:v>
                  </c:pt>
                  <c:pt idx="6065">
                    <c:v>AUTOMATIC</c:v>
                  </c:pt>
                  <c:pt idx="6066">
                    <c:v>AUTOMATED_MANUAL</c:v>
                  </c:pt>
                  <c:pt idx="6067">
                    <c:v>AUTOMATIC</c:v>
                  </c:pt>
                  <c:pt idx="6068">
                    <c:v>MANUAL</c:v>
                  </c:pt>
                  <c:pt idx="6069">
                    <c:v>MANUAL</c:v>
                  </c:pt>
                  <c:pt idx="6070">
                    <c:v>AUTOMATIC</c:v>
                  </c:pt>
                  <c:pt idx="6071">
                    <c:v>MANUAL</c:v>
                  </c:pt>
                  <c:pt idx="6072">
                    <c:v>AUTOMATIC</c:v>
                  </c:pt>
                  <c:pt idx="6073">
                    <c:v>MANUAL</c:v>
                  </c:pt>
                  <c:pt idx="6074">
                    <c:v>AUTOMATIC</c:v>
                  </c:pt>
                  <c:pt idx="6075">
                    <c:v>AUTOMATIC</c:v>
                  </c:pt>
                  <c:pt idx="6076">
                    <c:v>MANUAL</c:v>
                  </c:pt>
                  <c:pt idx="6077">
                    <c:v>MANUAL</c:v>
                  </c:pt>
                  <c:pt idx="6078">
                    <c:v>AUTOMATIC</c:v>
                  </c:pt>
                  <c:pt idx="6079">
                    <c:v>AUTOMATIC</c:v>
                  </c:pt>
                  <c:pt idx="6080">
                    <c:v>AUTOMATIC</c:v>
                  </c:pt>
                  <c:pt idx="6081">
                    <c:v>AUTOMATED_MANUAL</c:v>
                  </c:pt>
                  <c:pt idx="6082">
                    <c:v>AUTOMATIC</c:v>
                  </c:pt>
                  <c:pt idx="6083">
                    <c:v>AUTOMATED_MANUAL</c:v>
                  </c:pt>
                  <c:pt idx="6084">
                    <c:v>AUTOMATIC</c:v>
                  </c:pt>
                  <c:pt idx="6085">
                    <c:v>MANUAL</c:v>
                  </c:pt>
                  <c:pt idx="6086">
                    <c:v>MANUAL</c:v>
                  </c:pt>
                  <c:pt idx="6087">
                    <c:v>AUTOMATIC</c:v>
                  </c:pt>
                  <c:pt idx="6088">
                    <c:v>AUTOMATIC</c:v>
                  </c:pt>
                  <c:pt idx="6089">
                    <c:v>AUTOMATIC</c:v>
                  </c:pt>
                  <c:pt idx="6090">
                    <c:v>MANUAL</c:v>
                  </c:pt>
                  <c:pt idx="6091">
                    <c:v>AUTOMATIC</c:v>
                  </c:pt>
                  <c:pt idx="6092">
                    <c:v>AUTOMATIC</c:v>
                  </c:pt>
                  <c:pt idx="6093">
                    <c:v>AUTOMATIC</c:v>
                  </c:pt>
                  <c:pt idx="6094">
                    <c:v>MANUAL</c:v>
                  </c:pt>
                  <c:pt idx="6095">
                    <c:v>MANUAL</c:v>
                  </c:pt>
                  <c:pt idx="6096">
                    <c:v>MANUAL</c:v>
                  </c:pt>
                  <c:pt idx="6097">
                    <c:v>AUTOMATIC</c:v>
                  </c:pt>
                  <c:pt idx="6098">
                    <c:v>AUTOMATIC</c:v>
                  </c:pt>
                  <c:pt idx="6099">
                    <c:v>MANUAL</c:v>
                  </c:pt>
                  <c:pt idx="6100">
                    <c:v>AUTOMATIC</c:v>
                  </c:pt>
                  <c:pt idx="6101">
                    <c:v>MANUAL</c:v>
                  </c:pt>
                  <c:pt idx="6102">
                    <c:v>AUTOMATED_MANUAL</c:v>
                  </c:pt>
                  <c:pt idx="6103">
                    <c:v>MANUAL</c:v>
                  </c:pt>
                  <c:pt idx="6104">
                    <c:v>AUTOMATIC</c:v>
                  </c:pt>
                  <c:pt idx="6105">
                    <c:v>AUTOMATIC</c:v>
                  </c:pt>
                  <c:pt idx="6106">
                    <c:v>AUTOMATIC</c:v>
                  </c:pt>
                  <c:pt idx="6107">
                    <c:v>AUTOMATIC</c:v>
                  </c:pt>
                  <c:pt idx="6108">
                    <c:v>MANUAL</c:v>
                  </c:pt>
                  <c:pt idx="6109">
                    <c:v>AUTOMATIC</c:v>
                  </c:pt>
                  <c:pt idx="6110">
                    <c:v>AUTOMATED_MANUAL</c:v>
                  </c:pt>
                  <c:pt idx="6111">
                    <c:v>AUTOMATIC</c:v>
                  </c:pt>
                  <c:pt idx="6112">
                    <c:v>MANUAL</c:v>
                  </c:pt>
                  <c:pt idx="6113">
                    <c:v>AUTOMATIC</c:v>
                  </c:pt>
                  <c:pt idx="6114">
                    <c:v>MANUAL</c:v>
                  </c:pt>
                  <c:pt idx="6115">
                    <c:v>AUTOMATIC</c:v>
                  </c:pt>
                  <c:pt idx="6116">
                    <c:v>MANUAL</c:v>
                  </c:pt>
                  <c:pt idx="6117">
                    <c:v>MANUAL</c:v>
                  </c:pt>
                  <c:pt idx="6118">
                    <c:v>AUTOMATIC</c:v>
                  </c:pt>
                  <c:pt idx="6119">
                    <c:v>AUTOMATIC</c:v>
                  </c:pt>
                  <c:pt idx="6120">
                    <c:v>UNKNOWN</c:v>
                  </c:pt>
                  <c:pt idx="6121">
                    <c:v>AUTOMATIC</c:v>
                  </c:pt>
                  <c:pt idx="6122">
                    <c:v>UNKNOWN</c:v>
                  </c:pt>
                  <c:pt idx="6123">
                    <c:v>AUTOMATIC</c:v>
                  </c:pt>
                  <c:pt idx="6124">
                    <c:v>AUTOMATIC</c:v>
                  </c:pt>
                  <c:pt idx="6125">
                    <c:v>AUTOMATIC</c:v>
                  </c:pt>
                  <c:pt idx="6126">
                    <c:v>MANUAL</c:v>
                  </c:pt>
                  <c:pt idx="6127">
                    <c:v>UNKNOWN</c:v>
                  </c:pt>
                  <c:pt idx="6128">
                    <c:v>MANUAL</c:v>
                  </c:pt>
                  <c:pt idx="6129">
                    <c:v>AUTOMATIC</c:v>
                  </c:pt>
                  <c:pt idx="6130">
                    <c:v>AUTOMATIC</c:v>
                  </c:pt>
                  <c:pt idx="6131">
                    <c:v>AUTOMATIC</c:v>
                  </c:pt>
                  <c:pt idx="6132">
                    <c:v>AUTOMATIC</c:v>
                  </c:pt>
                  <c:pt idx="6133">
                    <c:v>MANUAL</c:v>
                  </c:pt>
                  <c:pt idx="6134">
                    <c:v>AUTOMATIC</c:v>
                  </c:pt>
                  <c:pt idx="6135">
                    <c:v>AUTOMATIC</c:v>
                  </c:pt>
                  <c:pt idx="6136">
                    <c:v>UNKNOWN</c:v>
                  </c:pt>
                  <c:pt idx="6137">
                    <c:v>AUTOMATIC</c:v>
                  </c:pt>
                  <c:pt idx="6138">
                    <c:v>MANUAL</c:v>
                  </c:pt>
                  <c:pt idx="6139">
                    <c:v>AUTOMATIC</c:v>
                  </c:pt>
                  <c:pt idx="6140">
                    <c:v>AUTOMATIC</c:v>
                  </c:pt>
                  <c:pt idx="6141">
                    <c:v>MANUAL</c:v>
                  </c:pt>
                  <c:pt idx="6142">
                    <c:v>AUTOMATIC</c:v>
                  </c:pt>
                  <c:pt idx="6143">
                    <c:v>AUTOMATIC</c:v>
                  </c:pt>
                  <c:pt idx="6144">
                    <c:v>AUTOMATIC</c:v>
                  </c:pt>
                  <c:pt idx="6145">
                    <c:v>AUTOMATIC</c:v>
                  </c:pt>
                  <c:pt idx="6146">
                    <c:v>AUTOMATIC</c:v>
                  </c:pt>
                  <c:pt idx="6147">
                    <c:v>AUTOMATIC</c:v>
                  </c:pt>
                  <c:pt idx="6148">
                    <c:v>AUTOMATIC</c:v>
                  </c:pt>
                  <c:pt idx="6149">
                    <c:v>AUTOMATIC</c:v>
                  </c:pt>
                  <c:pt idx="6150">
                    <c:v>AUTOMATIC</c:v>
                  </c:pt>
                  <c:pt idx="6151">
                    <c:v>AUTOMATIC</c:v>
                  </c:pt>
                  <c:pt idx="6152">
                    <c:v>AUTOMATIC</c:v>
                  </c:pt>
                  <c:pt idx="6153">
                    <c:v>AUTOMATIC</c:v>
                  </c:pt>
                  <c:pt idx="6154">
                    <c:v>AUTOMATIC</c:v>
                  </c:pt>
                  <c:pt idx="6155">
                    <c:v>AUTOMATIC</c:v>
                  </c:pt>
                  <c:pt idx="6156">
                    <c:v>AUTOMATIC</c:v>
                  </c:pt>
                  <c:pt idx="6157">
                    <c:v>AUTOMATIC</c:v>
                  </c:pt>
                  <c:pt idx="6158">
                    <c:v>AUTOMATIC</c:v>
                  </c:pt>
                  <c:pt idx="6159">
                    <c:v>AUTOMATIC</c:v>
                  </c:pt>
                  <c:pt idx="6160">
                    <c:v>AUTOMATIC</c:v>
                  </c:pt>
                  <c:pt idx="6161">
                    <c:v>AUTOMATIC</c:v>
                  </c:pt>
                  <c:pt idx="6162">
                    <c:v>AUTOMATIC</c:v>
                  </c:pt>
                  <c:pt idx="6163">
                    <c:v>AUTOMATIC</c:v>
                  </c:pt>
                  <c:pt idx="6164">
                    <c:v>AUTOMATIC</c:v>
                  </c:pt>
                  <c:pt idx="6165">
                    <c:v>AUTOMATIC</c:v>
                  </c:pt>
                  <c:pt idx="6166">
                    <c:v>AUTOMATIC</c:v>
                  </c:pt>
                  <c:pt idx="6167">
                    <c:v>AUTOMATIC</c:v>
                  </c:pt>
                  <c:pt idx="6168">
                    <c:v>AUTOMATIC</c:v>
                  </c:pt>
                  <c:pt idx="6169">
                    <c:v>AUTOMATIC</c:v>
                  </c:pt>
                  <c:pt idx="6170">
                    <c:v>AUTOMATIC</c:v>
                  </c:pt>
                  <c:pt idx="6171">
                    <c:v>AUTOMATIC</c:v>
                  </c:pt>
                  <c:pt idx="6172">
                    <c:v>AUTOMATIC</c:v>
                  </c:pt>
                  <c:pt idx="6173">
                    <c:v>AUTOMATIC</c:v>
                  </c:pt>
                  <c:pt idx="6174">
                    <c:v>AUTOMATIC</c:v>
                  </c:pt>
                  <c:pt idx="6175">
                    <c:v>AUTOMATIC</c:v>
                  </c:pt>
                  <c:pt idx="6176">
                    <c:v>AUTOMATIC</c:v>
                  </c:pt>
                  <c:pt idx="6177">
                    <c:v>AUTOMATIC</c:v>
                  </c:pt>
                  <c:pt idx="6178">
                    <c:v>AUTOMATIC</c:v>
                  </c:pt>
                  <c:pt idx="6179">
                    <c:v>AUTOMATIC</c:v>
                  </c:pt>
                  <c:pt idx="6180">
                    <c:v>MANUAL</c:v>
                  </c:pt>
                  <c:pt idx="6181">
                    <c:v>AUTOMATIC</c:v>
                  </c:pt>
                  <c:pt idx="6182">
                    <c:v>AUTOMATIC</c:v>
                  </c:pt>
                  <c:pt idx="6183">
                    <c:v>AUTOMATIC</c:v>
                  </c:pt>
                  <c:pt idx="6184">
                    <c:v>AUTOMATIC</c:v>
                  </c:pt>
                  <c:pt idx="6185">
                    <c:v>AUTOMATIC</c:v>
                  </c:pt>
                  <c:pt idx="6186">
                    <c:v>AUTOMATIC</c:v>
                  </c:pt>
                  <c:pt idx="6187">
                    <c:v>AUTOMATIC</c:v>
                  </c:pt>
                  <c:pt idx="6188">
                    <c:v>MANUAL</c:v>
                  </c:pt>
                  <c:pt idx="6189">
                    <c:v>MANUAL</c:v>
                  </c:pt>
                  <c:pt idx="6190">
                    <c:v>AUTOMATIC</c:v>
                  </c:pt>
                  <c:pt idx="6191">
                    <c:v>MANUAL</c:v>
                  </c:pt>
                  <c:pt idx="6192">
                    <c:v>AUTOMATIC</c:v>
                  </c:pt>
                  <c:pt idx="6193">
                    <c:v>AUTOMATIC</c:v>
                  </c:pt>
                  <c:pt idx="6194">
                    <c:v>AUTOMATIC</c:v>
                  </c:pt>
                  <c:pt idx="6195">
                    <c:v>AUTOMATIC</c:v>
                  </c:pt>
                  <c:pt idx="6196">
                    <c:v>AUTOMATIC</c:v>
                  </c:pt>
                  <c:pt idx="6197">
                    <c:v>AUTOMATIC</c:v>
                  </c:pt>
                  <c:pt idx="6198">
                    <c:v>AUTOMATIC</c:v>
                  </c:pt>
                  <c:pt idx="6199">
                    <c:v>MANUAL</c:v>
                  </c:pt>
                  <c:pt idx="6200">
                    <c:v>MANUAL</c:v>
                  </c:pt>
                  <c:pt idx="6201">
                    <c:v>AUTOMATIC</c:v>
                  </c:pt>
                  <c:pt idx="6202">
                    <c:v>AUTOMATIC</c:v>
                  </c:pt>
                  <c:pt idx="6203">
                    <c:v>AUTOMATIC</c:v>
                  </c:pt>
                  <c:pt idx="6204">
                    <c:v>AUTOMATIC</c:v>
                  </c:pt>
                  <c:pt idx="6205">
                    <c:v>AUTOMATIC</c:v>
                  </c:pt>
                  <c:pt idx="6206">
                    <c:v>AUTOMATIC</c:v>
                  </c:pt>
                  <c:pt idx="6207">
                    <c:v>AUTOMATIC</c:v>
                  </c:pt>
                  <c:pt idx="6208">
                    <c:v>AUTOMATIC</c:v>
                  </c:pt>
                  <c:pt idx="6209">
                    <c:v>MANUAL</c:v>
                  </c:pt>
                  <c:pt idx="6210">
                    <c:v>MANUAL</c:v>
                  </c:pt>
                  <c:pt idx="6211">
                    <c:v>MANUAL</c:v>
                  </c:pt>
                  <c:pt idx="6212">
                    <c:v>MANUAL</c:v>
                  </c:pt>
                  <c:pt idx="6213">
                    <c:v>AUTOMATIC</c:v>
                  </c:pt>
                  <c:pt idx="6214">
                    <c:v>AUTOMATIC</c:v>
                  </c:pt>
                  <c:pt idx="6215">
                    <c:v>MANUAL</c:v>
                  </c:pt>
                  <c:pt idx="6216">
                    <c:v>MANUAL</c:v>
                  </c:pt>
                  <c:pt idx="6217">
                    <c:v>MANUAL</c:v>
                  </c:pt>
                  <c:pt idx="6218">
                    <c:v>MANUAL</c:v>
                  </c:pt>
                  <c:pt idx="6219">
                    <c:v>AUTOMATIC</c:v>
                  </c:pt>
                  <c:pt idx="6220">
                    <c:v>AUTOMATIC</c:v>
                  </c:pt>
                  <c:pt idx="6221">
                    <c:v>AUTOMATIC</c:v>
                  </c:pt>
                  <c:pt idx="6222">
                    <c:v>AUTOMATIC</c:v>
                  </c:pt>
                  <c:pt idx="6223">
                    <c:v>AUTOMATIC</c:v>
                  </c:pt>
                  <c:pt idx="6224">
                    <c:v>AUTOMATIC</c:v>
                  </c:pt>
                  <c:pt idx="6225">
                    <c:v>AUTOMATIC</c:v>
                  </c:pt>
                  <c:pt idx="6226">
                    <c:v>AUTOMATIC</c:v>
                  </c:pt>
                  <c:pt idx="6227">
                    <c:v>AUTOMATIC</c:v>
                  </c:pt>
                  <c:pt idx="6228">
                    <c:v>AUTOMATIC</c:v>
                  </c:pt>
                  <c:pt idx="6229">
                    <c:v>AUTOMATIC</c:v>
                  </c:pt>
                  <c:pt idx="6230">
                    <c:v>AUTOMATIC</c:v>
                  </c:pt>
                  <c:pt idx="6231">
                    <c:v>MANUAL</c:v>
                  </c:pt>
                  <c:pt idx="6232">
                    <c:v>MANUAL</c:v>
                  </c:pt>
                  <c:pt idx="6233">
                    <c:v>AUTOMATIC</c:v>
                  </c:pt>
                  <c:pt idx="6234">
                    <c:v>AUTOMATIC</c:v>
                  </c:pt>
                  <c:pt idx="6235">
                    <c:v>AUTOMATIC</c:v>
                  </c:pt>
                  <c:pt idx="6236">
                    <c:v>MANUAL</c:v>
                  </c:pt>
                  <c:pt idx="6237">
                    <c:v>AUTOMATIC</c:v>
                  </c:pt>
                  <c:pt idx="6238">
                    <c:v>AUTOMATIC</c:v>
                  </c:pt>
                  <c:pt idx="6239">
                    <c:v>AUTOMATIC</c:v>
                  </c:pt>
                  <c:pt idx="6240">
                    <c:v>AUTOMATIC</c:v>
                  </c:pt>
                  <c:pt idx="6241">
                    <c:v>AUTOMATIC</c:v>
                  </c:pt>
                  <c:pt idx="6242">
                    <c:v>AUTOMATIC</c:v>
                  </c:pt>
                  <c:pt idx="6243">
                    <c:v>AUTOMATIC</c:v>
                  </c:pt>
                  <c:pt idx="6244">
                    <c:v>MANUAL</c:v>
                  </c:pt>
                  <c:pt idx="6245">
                    <c:v>AUTOMATIC</c:v>
                  </c:pt>
                  <c:pt idx="6246">
                    <c:v>MANUAL</c:v>
                  </c:pt>
                  <c:pt idx="6247">
                    <c:v>AUTOMATIC</c:v>
                  </c:pt>
                  <c:pt idx="6248">
                    <c:v>MANUAL</c:v>
                  </c:pt>
                  <c:pt idx="6249">
                    <c:v>AUTOMATIC</c:v>
                  </c:pt>
                  <c:pt idx="6250">
                    <c:v>AUTOMATIC</c:v>
                  </c:pt>
                  <c:pt idx="6251">
                    <c:v>AUTOMATIC</c:v>
                  </c:pt>
                  <c:pt idx="6252">
                    <c:v>AUTOMATIC</c:v>
                  </c:pt>
                  <c:pt idx="6253">
                    <c:v>AUTOMATIC</c:v>
                  </c:pt>
                  <c:pt idx="6254">
                    <c:v>AUTOMATIC</c:v>
                  </c:pt>
                  <c:pt idx="6255">
                    <c:v>AUTOMATIC</c:v>
                  </c:pt>
                  <c:pt idx="6256">
                    <c:v>MANUAL</c:v>
                  </c:pt>
                  <c:pt idx="6257">
                    <c:v>AUTOMATIC</c:v>
                  </c:pt>
                  <c:pt idx="6258">
                    <c:v>AUTOMATIC</c:v>
                  </c:pt>
                  <c:pt idx="6259">
                    <c:v>AUTOMATIC</c:v>
                  </c:pt>
                  <c:pt idx="6260">
                    <c:v>AUTOMATIC</c:v>
                  </c:pt>
                  <c:pt idx="6261">
                    <c:v>AUTOMATIC</c:v>
                  </c:pt>
                  <c:pt idx="6262">
                    <c:v>AUTOMATIC</c:v>
                  </c:pt>
                  <c:pt idx="6263">
                    <c:v>AUTOMATIC</c:v>
                  </c:pt>
                  <c:pt idx="6264">
                    <c:v>AUTOMATIC</c:v>
                  </c:pt>
                  <c:pt idx="6265">
                    <c:v>AUTOMATIC</c:v>
                  </c:pt>
                  <c:pt idx="6266">
                    <c:v>AUTOMATIC</c:v>
                  </c:pt>
                  <c:pt idx="6267">
                    <c:v>AUTOMATIC</c:v>
                  </c:pt>
                  <c:pt idx="6268">
                    <c:v>AUTOMATIC</c:v>
                  </c:pt>
                  <c:pt idx="6269">
                    <c:v>AUTOMATIC</c:v>
                  </c:pt>
                  <c:pt idx="6270">
                    <c:v>AUTOMATIC</c:v>
                  </c:pt>
                  <c:pt idx="6271">
                    <c:v>AUTOMATIC</c:v>
                  </c:pt>
                  <c:pt idx="6272">
                    <c:v>AUTOMATIC</c:v>
                  </c:pt>
                  <c:pt idx="6273">
                    <c:v>AUTOMATIC</c:v>
                  </c:pt>
                  <c:pt idx="6274">
                    <c:v>AUTOMATIC</c:v>
                  </c:pt>
                  <c:pt idx="6275">
                    <c:v>AUTOMATIC</c:v>
                  </c:pt>
                  <c:pt idx="6276">
                    <c:v>AUTOMATIC</c:v>
                  </c:pt>
                  <c:pt idx="6277">
                    <c:v>AUTOMATIC</c:v>
                  </c:pt>
                  <c:pt idx="6278">
                    <c:v>AUTOMATED_MANUAL</c:v>
                  </c:pt>
                  <c:pt idx="6279">
                    <c:v>MANUAL</c:v>
                  </c:pt>
                  <c:pt idx="6280">
                    <c:v>AUTOMATED_MANUAL</c:v>
                  </c:pt>
                  <c:pt idx="6281">
                    <c:v>MANUAL</c:v>
                  </c:pt>
                  <c:pt idx="6282">
                    <c:v>MANUAL</c:v>
                  </c:pt>
                  <c:pt idx="6283">
                    <c:v>MANUAL</c:v>
                  </c:pt>
                  <c:pt idx="6284">
                    <c:v>AUTOMATED_MANUAL</c:v>
                  </c:pt>
                  <c:pt idx="6285">
                    <c:v>AUTOMATIC</c:v>
                  </c:pt>
                  <c:pt idx="6286">
                    <c:v>AUTOMATIC</c:v>
                  </c:pt>
                  <c:pt idx="6287">
                    <c:v>AUTOMATIC</c:v>
                  </c:pt>
                  <c:pt idx="6288">
                    <c:v>AUTOMATIC</c:v>
                  </c:pt>
                  <c:pt idx="6289">
                    <c:v>AUTOMATIC</c:v>
                  </c:pt>
                  <c:pt idx="6290">
                    <c:v>AUTOMATIC</c:v>
                  </c:pt>
                  <c:pt idx="6291">
                    <c:v>MANUAL</c:v>
                  </c:pt>
                  <c:pt idx="6292">
                    <c:v>AUTOMATED_MANUAL</c:v>
                  </c:pt>
                  <c:pt idx="6293">
                    <c:v>MANUAL</c:v>
                  </c:pt>
                  <c:pt idx="6294">
                    <c:v>AUTOMATIC</c:v>
                  </c:pt>
                  <c:pt idx="6295">
                    <c:v>AUTOMATIC</c:v>
                  </c:pt>
                  <c:pt idx="6296">
                    <c:v>AUTOMATIC</c:v>
                  </c:pt>
                  <c:pt idx="6297">
                    <c:v>AUTOMATIC</c:v>
                  </c:pt>
                  <c:pt idx="6298">
                    <c:v>AUTOMATIC</c:v>
                  </c:pt>
                  <c:pt idx="6299">
                    <c:v>MANUAL</c:v>
                  </c:pt>
                  <c:pt idx="6300">
                    <c:v>AUTOMATIC</c:v>
                  </c:pt>
                  <c:pt idx="6301">
                    <c:v>MANUAL</c:v>
                  </c:pt>
                  <c:pt idx="6302">
                    <c:v>AUTOMATIC</c:v>
                  </c:pt>
                  <c:pt idx="6303">
                    <c:v>AUTOMATIC</c:v>
                  </c:pt>
                  <c:pt idx="6304">
                    <c:v>AUTOMATIC</c:v>
                  </c:pt>
                  <c:pt idx="6305">
                    <c:v>AUTOMATIC</c:v>
                  </c:pt>
                  <c:pt idx="6306">
                    <c:v>AUTOMATIC</c:v>
                  </c:pt>
                  <c:pt idx="6307">
                    <c:v>MANUAL</c:v>
                  </c:pt>
                  <c:pt idx="6308">
                    <c:v>AUTOMATIC</c:v>
                  </c:pt>
                  <c:pt idx="6309">
                    <c:v>AUTOMATIC</c:v>
                  </c:pt>
                  <c:pt idx="6310">
                    <c:v>AUTOMATIC</c:v>
                  </c:pt>
                  <c:pt idx="6311">
                    <c:v>AUTOMATIC</c:v>
                  </c:pt>
                  <c:pt idx="6312">
                    <c:v>AUTOMATIC</c:v>
                  </c:pt>
                  <c:pt idx="6313">
                    <c:v>AUTOMATIC</c:v>
                  </c:pt>
                  <c:pt idx="6314">
                    <c:v>MANUAL</c:v>
                  </c:pt>
                  <c:pt idx="6315">
                    <c:v>MANUAL</c:v>
                  </c:pt>
                  <c:pt idx="6316">
                    <c:v>MANUAL</c:v>
                  </c:pt>
                  <c:pt idx="6317">
                    <c:v>MANUAL</c:v>
                  </c:pt>
                  <c:pt idx="6318">
                    <c:v>MANUAL</c:v>
                  </c:pt>
                  <c:pt idx="6319">
                    <c:v>MANUAL</c:v>
                  </c:pt>
                  <c:pt idx="6320">
                    <c:v>MANUAL</c:v>
                  </c:pt>
                  <c:pt idx="6321">
                    <c:v>MANUAL</c:v>
                  </c:pt>
                  <c:pt idx="6322">
                    <c:v>MANUAL</c:v>
                  </c:pt>
                  <c:pt idx="6323">
                    <c:v>MANUAL</c:v>
                  </c:pt>
                  <c:pt idx="6324">
                    <c:v>MANUAL</c:v>
                  </c:pt>
                  <c:pt idx="6325">
                    <c:v>MANUAL</c:v>
                  </c:pt>
                  <c:pt idx="6326">
                    <c:v>MANUAL</c:v>
                  </c:pt>
                  <c:pt idx="6327">
                    <c:v>AUTOMATIC</c:v>
                  </c:pt>
                  <c:pt idx="6328">
                    <c:v>UNKNOWN</c:v>
                  </c:pt>
                  <c:pt idx="6329">
                    <c:v>MANUAL</c:v>
                  </c:pt>
                  <c:pt idx="6330">
                    <c:v>UNKNOWN</c:v>
                  </c:pt>
                  <c:pt idx="6331">
                    <c:v>AUTOMATIC</c:v>
                  </c:pt>
                  <c:pt idx="6332">
                    <c:v>AUTOMATIC</c:v>
                  </c:pt>
                  <c:pt idx="6333">
                    <c:v>AUTOMATIC</c:v>
                  </c:pt>
                  <c:pt idx="6334">
                    <c:v>AUTOMATIC</c:v>
                  </c:pt>
                  <c:pt idx="6335">
                    <c:v>AUTOMATIC</c:v>
                  </c:pt>
                  <c:pt idx="6336">
                    <c:v>AUTOMATIC</c:v>
                  </c:pt>
                  <c:pt idx="6337">
                    <c:v>AUTOMATIC</c:v>
                  </c:pt>
                  <c:pt idx="6338">
                    <c:v>MANUAL</c:v>
                  </c:pt>
                  <c:pt idx="6339">
                    <c:v>MANUAL</c:v>
                  </c:pt>
                  <c:pt idx="6340">
                    <c:v>MANUAL</c:v>
                  </c:pt>
                  <c:pt idx="6341">
                    <c:v>MANUAL</c:v>
                  </c:pt>
                  <c:pt idx="6342">
                    <c:v>MANUAL</c:v>
                  </c:pt>
                  <c:pt idx="6343">
                    <c:v>MANUAL</c:v>
                  </c:pt>
                  <c:pt idx="6344">
                    <c:v>MANUAL</c:v>
                  </c:pt>
                  <c:pt idx="6345">
                    <c:v>MANUAL</c:v>
                  </c:pt>
                  <c:pt idx="6346">
                    <c:v>MANUAL</c:v>
                  </c:pt>
                  <c:pt idx="6347">
                    <c:v>AUTOMATIC</c:v>
                  </c:pt>
                  <c:pt idx="6348">
                    <c:v>AUTOMATIC</c:v>
                  </c:pt>
                  <c:pt idx="6349">
                    <c:v>AUTOMATIC</c:v>
                  </c:pt>
                  <c:pt idx="6350">
                    <c:v>AUTOMATIC</c:v>
                  </c:pt>
                  <c:pt idx="6351">
                    <c:v>AUTOMATIC</c:v>
                  </c:pt>
                  <c:pt idx="6352">
                    <c:v>AUTOMATIC</c:v>
                  </c:pt>
                  <c:pt idx="6353">
                    <c:v>AUTOMATIC</c:v>
                  </c:pt>
                  <c:pt idx="6354">
                    <c:v>AUTOMATIC</c:v>
                  </c:pt>
                  <c:pt idx="6355">
                    <c:v>AUTOMATIC</c:v>
                  </c:pt>
                  <c:pt idx="6356">
                    <c:v>AUTOMATIC</c:v>
                  </c:pt>
                  <c:pt idx="6357">
                    <c:v>AUTOMATIC</c:v>
                  </c:pt>
                  <c:pt idx="6358">
                    <c:v>AUTOMATIC</c:v>
                  </c:pt>
                  <c:pt idx="6359">
                    <c:v>AUTOMATIC</c:v>
                  </c:pt>
                  <c:pt idx="6360">
                    <c:v>AUTOMATIC</c:v>
                  </c:pt>
                  <c:pt idx="6361">
                    <c:v>AUTOMATIC</c:v>
                  </c:pt>
                  <c:pt idx="6362">
                    <c:v>AUTOMATIC</c:v>
                  </c:pt>
                  <c:pt idx="6363">
                    <c:v>AUTOMATIC</c:v>
                  </c:pt>
                  <c:pt idx="6364">
                    <c:v>AUTOMATIC</c:v>
                  </c:pt>
                  <c:pt idx="6365">
                    <c:v>AUTOMATIC</c:v>
                  </c:pt>
                  <c:pt idx="6366">
                    <c:v>MANUAL</c:v>
                  </c:pt>
                  <c:pt idx="6367">
                    <c:v>MANUAL</c:v>
                  </c:pt>
                  <c:pt idx="6368">
                    <c:v>MANUAL</c:v>
                  </c:pt>
                  <c:pt idx="6369">
                    <c:v>MANUAL</c:v>
                  </c:pt>
                  <c:pt idx="6370">
                    <c:v>MANUAL</c:v>
                  </c:pt>
                  <c:pt idx="6371">
                    <c:v>MANUAL</c:v>
                  </c:pt>
                  <c:pt idx="6372">
                    <c:v>MANUAL</c:v>
                  </c:pt>
                  <c:pt idx="6373">
                    <c:v>AUTOMATIC</c:v>
                  </c:pt>
                  <c:pt idx="6374">
                    <c:v>MANUAL</c:v>
                  </c:pt>
                  <c:pt idx="6375">
                    <c:v>MANUAL</c:v>
                  </c:pt>
                  <c:pt idx="6376">
                    <c:v>AUTOMATIC</c:v>
                  </c:pt>
                  <c:pt idx="6377">
                    <c:v>MANUAL</c:v>
                  </c:pt>
                  <c:pt idx="6378">
                    <c:v>MANUAL</c:v>
                  </c:pt>
                  <c:pt idx="6379">
                    <c:v>AUTOMATIC</c:v>
                  </c:pt>
                  <c:pt idx="6380">
                    <c:v>MANUAL</c:v>
                  </c:pt>
                  <c:pt idx="6381">
                    <c:v>MANUAL</c:v>
                  </c:pt>
                  <c:pt idx="6382">
                    <c:v>AUTOMATIC</c:v>
                  </c:pt>
                  <c:pt idx="6383">
                    <c:v>AUTOMATIC</c:v>
                  </c:pt>
                  <c:pt idx="6384">
                    <c:v>AUTOMATIC</c:v>
                  </c:pt>
                  <c:pt idx="6385">
                    <c:v>AUTOMATIC</c:v>
                  </c:pt>
                  <c:pt idx="6386">
                    <c:v>AUTOMATIC</c:v>
                  </c:pt>
                  <c:pt idx="6387">
                    <c:v>AUTOMATIC</c:v>
                  </c:pt>
                  <c:pt idx="6388">
                    <c:v>AUTOMATIC</c:v>
                  </c:pt>
                  <c:pt idx="6389">
                    <c:v>AUTOMATIC</c:v>
                  </c:pt>
                  <c:pt idx="6390">
                    <c:v>AUTOMATED_MANUAL</c:v>
                  </c:pt>
                  <c:pt idx="6391">
                    <c:v>AUTOMATIC</c:v>
                  </c:pt>
                  <c:pt idx="6392">
                    <c:v>AUTOMATIC</c:v>
                  </c:pt>
                  <c:pt idx="6393">
                    <c:v>AUTOMATIC</c:v>
                  </c:pt>
                  <c:pt idx="6394">
                    <c:v>MANUAL</c:v>
                  </c:pt>
                  <c:pt idx="6395">
                    <c:v>MANUAL</c:v>
                  </c:pt>
                  <c:pt idx="6396">
                    <c:v>MANUAL</c:v>
                  </c:pt>
                  <c:pt idx="6397">
                    <c:v>MANUAL</c:v>
                  </c:pt>
                  <c:pt idx="6398">
                    <c:v>MANUAL</c:v>
                  </c:pt>
                  <c:pt idx="6399">
                    <c:v>MANUAL</c:v>
                  </c:pt>
                  <c:pt idx="6400">
                    <c:v>MANUAL</c:v>
                  </c:pt>
                  <c:pt idx="6401">
                    <c:v>MANUAL</c:v>
                  </c:pt>
                  <c:pt idx="6402">
                    <c:v>MANUAL</c:v>
                  </c:pt>
                  <c:pt idx="6403">
                    <c:v>AUTOMATIC</c:v>
                  </c:pt>
                  <c:pt idx="6404">
                    <c:v>AUTOMATIC</c:v>
                  </c:pt>
                  <c:pt idx="6405">
                    <c:v>AUTOMATIC</c:v>
                  </c:pt>
                  <c:pt idx="6406">
                    <c:v>AUTOMATIC</c:v>
                  </c:pt>
                  <c:pt idx="6407">
                    <c:v>AUTOMATIC</c:v>
                  </c:pt>
                  <c:pt idx="6408">
                    <c:v>AUTOMATIC</c:v>
                  </c:pt>
                  <c:pt idx="6409">
                    <c:v>AUTOMATIC</c:v>
                  </c:pt>
                  <c:pt idx="6410">
                    <c:v>AUTOMATIC</c:v>
                  </c:pt>
                  <c:pt idx="6411">
                    <c:v>AUTOMATIC</c:v>
                  </c:pt>
                  <c:pt idx="6412">
                    <c:v>AUTOMATIC</c:v>
                  </c:pt>
                  <c:pt idx="6413">
                    <c:v>AUTOMATIC</c:v>
                  </c:pt>
                  <c:pt idx="6414">
                    <c:v>AUTOMATIC</c:v>
                  </c:pt>
                  <c:pt idx="6415">
                    <c:v>AUTOMATIC</c:v>
                  </c:pt>
                  <c:pt idx="6416">
                    <c:v>AUTOMATIC</c:v>
                  </c:pt>
                  <c:pt idx="6417">
                    <c:v>AUTOMATIC</c:v>
                  </c:pt>
                  <c:pt idx="6418">
                    <c:v>AUTOMATIC</c:v>
                  </c:pt>
                  <c:pt idx="6419">
                    <c:v>AUTOMATIC</c:v>
                  </c:pt>
                  <c:pt idx="6420">
                    <c:v>AUTOMATIC</c:v>
                  </c:pt>
                  <c:pt idx="6421">
                    <c:v>AUTOMATIC</c:v>
                  </c:pt>
                  <c:pt idx="6422">
                    <c:v>AUTOMATIC</c:v>
                  </c:pt>
                  <c:pt idx="6423">
                    <c:v>AUTOMATIC</c:v>
                  </c:pt>
                  <c:pt idx="6424">
                    <c:v>AUTOMATIC</c:v>
                  </c:pt>
                  <c:pt idx="6425">
                    <c:v>AUTOMATIC</c:v>
                  </c:pt>
                  <c:pt idx="6426">
                    <c:v>AUTOMATIC</c:v>
                  </c:pt>
                  <c:pt idx="6427">
                    <c:v>AUTOMATIC</c:v>
                  </c:pt>
                  <c:pt idx="6428">
                    <c:v>AUTOMATIC</c:v>
                  </c:pt>
                  <c:pt idx="6429">
                    <c:v>AUTOMATIC</c:v>
                  </c:pt>
                  <c:pt idx="6430">
                    <c:v>AUTOMATIC</c:v>
                  </c:pt>
                  <c:pt idx="6431">
                    <c:v>AUTOMATIC</c:v>
                  </c:pt>
                  <c:pt idx="6432">
                    <c:v>AUTOMATIC</c:v>
                  </c:pt>
                  <c:pt idx="6433">
                    <c:v>AUTOMATIC</c:v>
                  </c:pt>
                  <c:pt idx="6434">
                    <c:v>AUTOMATIC</c:v>
                  </c:pt>
                  <c:pt idx="6435">
                    <c:v>AUTOMATIC</c:v>
                  </c:pt>
                  <c:pt idx="6436">
                    <c:v>AUTOMATIC</c:v>
                  </c:pt>
                  <c:pt idx="6437">
                    <c:v>AUTOMATIC</c:v>
                  </c:pt>
                  <c:pt idx="6438">
                    <c:v>AUTOMATIC</c:v>
                  </c:pt>
                  <c:pt idx="6439">
                    <c:v>AUTOMATIC</c:v>
                  </c:pt>
                  <c:pt idx="6440">
                    <c:v>AUTOMATIC</c:v>
                  </c:pt>
                  <c:pt idx="6441">
                    <c:v>AUTOMATIC</c:v>
                  </c:pt>
                  <c:pt idx="6442">
                    <c:v>AUTOMATIC</c:v>
                  </c:pt>
                  <c:pt idx="6443">
                    <c:v>AUTOMATIC</c:v>
                  </c:pt>
                  <c:pt idx="6444">
                    <c:v>AUTOMATIC</c:v>
                  </c:pt>
                  <c:pt idx="6445">
                    <c:v>AUTOMATIC</c:v>
                  </c:pt>
                  <c:pt idx="6446">
                    <c:v>AUTOMATIC</c:v>
                  </c:pt>
                  <c:pt idx="6447">
                    <c:v>AUTOMATIC</c:v>
                  </c:pt>
                  <c:pt idx="6448">
                    <c:v>AUTOMATIC</c:v>
                  </c:pt>
                  <c:pt idx="6449">
                    <c:v>AUTOMATIC</c:v>
                  </c:pt>
                  <c:pt idx="6450">
                    <c:v>AUTOMATIC</c:v>
                  </c:pt>
                  <c:pt idx="6451">
                    <c:v>AUTOMATIC</c:v>
                  </c:pt>
                  <c:pt idx="6452">
                    <c:v>AUTOMATIC</c:v>
                  </c:pt>
                  <c:pt idx="6453">
                    <c:v>AUTOMATIC</c:v>
                  </c:pt>
                  <c:pt idx="6454">
                    <c:v>AUTOMATIC</c:v>
                  </c:pt>
                  <c:pt idx="6455">
                    <c:v>AUTOMATIC</c:v>
                  </c:pt>
                  <c:pt idx="6456">
                    <c:v>AUTOMATIC</c:v>
                  </c:pt>
                  <c:pt idx="6457">
                    <c:v>AUTOMATIC</c:v>
                  </c:pt>
                  <c:pt idx="6458">
                    <c:v>AUTOMATIC</c:v>
                  </c:pt>
                  <c:pt idx="6459">
                    <c:v>AUTOMATIC</c:v>
                  </c:pt>
                  <c:pt idx="6460">
                    <c:v>AUTOMATIC</c:v>
                  </c:pt>
                  <c:pt idx="6461">
                    <c:v>AUTOMATIC</c:v>
                  </c:pt>
                  <c:pt idx="6462">
                    <c:v>AUTOMATIC</c:v>
                  </c:pt>
                  <c:pt idx="6463">
                    <c:v>AUTOMATIC</c:v>
                  </c:pt>
                  <c:pt idx="6464">
                    <c:v>AUTOMATIC</c:v>
                  </c:pt>
                  <c:pt idx="6465">
                    <c:v>AUTOMATIC</c:v>
                  </c:pt>
                  <c:pt idx="6466">
                    <c:v>AUTOMATIC</c:v>
                  </c:pt>
                  <c:pt idx="6467">
                    <c:v>AUTOMATIC</c:v>
                  </c:pt>
                  <c:pt idx="6468">
                    <c:v>AUTOMATIC</c:v>
                  </c:pt>
                  <c:pt idx="6469">
                    <c:v>AUTOMATIC</c:v>
                  </c:pt>
                  <c:pt idx="6470">
                    <c:v>AUTOMATIC</c:v>
                  </c:pt>
                  <c:pt idx="6471">
                    <c:v>AUTOMATIC</c:v>
                  </c:pt>
                  <c:pt idx="6472">
                    <c:v>AUTOMATIC</c:v>
                  </c:pt>
                  <c:pt idx="6473">
                    <c:v>AUTOMATIC</c:v>
                  </c:pt>
                  <c:pt idx="6474">
                    <c:v>AUTOMATIC</c:v>
                  </c:pt>
                  <c:pt idx="6475">
                    <c:v>AUTOMATIC</c:v>
                  </c:pt>
                  <c:pt idx="6476">
                    <c:v>AUTOMATIC</c:v>
                  </c:pt>
                  <c:pt idx="6477">
                    <c:v>AUTOMATIC</c:v>
                  </c:pt>
                  <c:pt idx="6478">
                    <c:v>AUTOMATIC</c:v>
                  </c:pt>
                  <c:pt idx="6479">
                    <c:v>AUTOMATIC</c:v>
                  </c:pt>
                  <c:pt idx="6480">
                    <c:v>AUTOMATIC</c:v>
                  </c:pt>
                  <c:pt idx="6481">
                    <c:v>AUTOMATIC</c:v>
                  </c:pt>
                  <c:pt idx="6482">
                    <c:v>AUTOMATIC</c:v>
                  </c:pt>
                  <c:pt idx="6483">
                    <c:v>AUTOMATIC</c:v>
                  </c:pt>
                  <c:pt idx="6484">
                    <c:v>AUTOMATIC</c:v>
                  </c:pt>
                  <c:pt idx="6485">
                    <c:v>AUTOMATIC</c:v>
                  </c:pt>
                  <c:pt idx="6486">
                    <c:v>AUTOMATIC</c:v>
                  </c:pt>
                  <c:pt idx="6487">
                    <c:v>AUTOMATIC</c:v>
                  </c:pt>
                  <c:pt idx="6488">
                    <c:v>AUTOMATIC</c:v>
                  </c:pt>
                  <c:pt idx="6489">
                    <c:v>AUTOMATIC</c:v>
                  </c:pt>
                  <c:pt idx="6490">
                    <c:v>AUTOMATIC</c:v>
                  </c:pt>
                  <c:pt idx="6491">
                    <c:v>AUTOMATIC</c:v>
                  </c:pt>
                  <c:pt idx="6492">
                    <c:v>AUTOMATIC</c:v>
                  </c:pt>
                  <c:pt idx="6493">
                    <c:v>AUTOMATIC</c:v>
                  </c:pt>
                  <c:pt idx="6494">
                    <c:v>AUTOMATIC</c:v>
                  </c:pt>
                  <c:pt idx="6495">
                    <c:v>AUTOMATIC</c:v>
                  </c:pt>
                  <c:pt idx="6496">
                    <c:v>AUTOMATIC</c:v>
                  </c:pt>
                  <c:pt idx="6497">
                    <c:v>AUTOMATIC</c:v>
                  </c:pt>
                  <c:pt idx="6498">
                    <c:v>AUTOMATIC</c:v>
                  </c:pt>
                  <c:pt idx="6499">
                    <c:v>AUTOMATIC</c:v>
                  </c:pt>
                  <c:pt idx="6500">
                    <c:v>AUTOMATIC</c:v>
                  </c:pt>
                  <c:pt idx="6501">
                    <c:v>AUTOMATIC</c:v>
                  </c:pt>
                  <c:pt idx="6502">
                    <c:v>AUTOMATIC</c:v>
                  </c:pt>
                  <c:pt idx="6503">
                    <c:v>AUTOMATIC</c:v>
                  </c:pt>
                  <c:pt idx="6504">
                    <c:v>AUTOMATIC</c:v>
                  </c:pt>
                  <c:pt idx="6505">
                    <c:v>AUTOMATIC</c:v>
                  </c:pt>
                  <c:pt idx="6506">
                    <c:v>AUTOMATIC</c:v>
                  </c:pt>
                  <c:pt idx="6507">
                    <c:v>AUTOMATIC</c:v>
                  </c:pt>
                  <c:pt idx="6508">
                    <c:v>AUTOMATIC</c:v>
                  </c:pt>
                  <c:pt idx="6509">
                    <c:v>AUTOMATIC</c:v>
                  </c:pt>
                  <c:pt idx="6510">
                    <c:v>AUTOMATIC</c:v>
                  </c:pt>
                  <c:pt idx="6511">
                    <c:v>AUTOMATIC</c:v>
                  </c:pt>
                  <c:pt idx="6512">
                    <c:v>AUTOMATIC</c:v>
                  </c:pt>
                  <c:pt idx="6513">
                    <c:v>AUTOMATIC</c:v>
                  </c:pt>
                  <c:pt idx="6514">
                    <c:v>AUTOMATIC</c:v>
                  </c:pt>
                  <c:pt idx="6515">
                    <c:v>AUTOMATIC</c:v>
                  </c:pt>
                  <c:pt idx="6516">
                    <c:v>AUTOMATIC</c:v>
                  </c:pt>
                  <c:pt idx="6517">
                    <c:v>AUTOMATIC</c:v>
                  </c:pt>
                  <c:pt idx="6518">
                    <c:v>AUTOMATIC</c:v>
                  </c:pt>
                  <c:pt idx="6519">
                    <c:v>AUTOMATIC</c:v>
                  </c:pt>
                  <c:pt idx="6520">
                    <c:v>AUTOMATIC</c:v>
                  </c:pt>
                  <c:pt idx="6521">
                    <c:v>AUTOMATIC</c:v>
                  </c:pt>
                  <c:pt idx="6522">
                    <c:v>AUTOMATIC</c:v>
                  </c:pt>
                  <c:pt idx="6523">
                    <c:v>AUTOMATIC</c:v>
                  </c:pt>
                  <c:pt idx="6524">
                    <c:v>AUTOMATIC</c:v>
                  </c:pt>
                  <c:pt idx="6525">
                    <c:v>AUTOMATIC</c:v>
                  </c:pt>
                  <c:pt idx="6526">
                    <c:v>AUTOMATIC</c:v>
                  </c:pt>
                  <c:pt idx="6527">
                    <c:v>AUTOMATIC</c:v>
                  </c:pt>
                  <c:pt idx="6528">
                    <c:v>AUTOMATIC</c:v>
                  </c:pt>
                  <c:pt idx="6529">
                    <c:v>AUTOMATIC</c:v>
                  </c:pt>
                  <c:pt idx="6530">
                    <c:v>AUTOMATIC</c:v>
                  </c:pt>
                  <c:pt idx="6531">
                    <c:v>AUTOMATIC</c:v>
                  </c:pt>
                  <c:pt idx="6532">
                    <c:v>MANUAL</c:v>
                  </c:pt>
                  <c:pt idx="6533">
                    <c:v>MANUAL</c:v>
                  </c:pt>
                  <c:pt idx="6534">
                    <c:v>AUTOMATIC</c:v>
                  </c:pt>
                  <c:pt idx="6535">
                    <c:v>AUTOMATIC</c:v>
                  </c:pt>
                  <c:pt idx="6536">
                    <c:v>AUTOMATIC</c:v>
                  </c:pt>
                  <c:pt idx="6537">
                    <c:v>AUTOMATIC</c:v>
                  </c:pt>
                  <c:pt idx="6538">
                    <c:v>AUTOMATIC</c:v>
                  </c:pt>
                  <c:pt idx="6539">
                    <c:v>AUTOMATIC</c:v>
                  </c:pt>
                  <c:pt idx="6540">
                    <c:v>AUTOMATIC</c:v>
                  </c:pt>
                  <c:pt idx="6541">
                    <c:v>AUTOMATIC</c:v>
                  </c:pt>
                  <c:pt idx="6542">
                    <c:v>AUTOMATIC</c:v>
                  </c:pt>
                  <c:pt idx="6543">
                    <c:v>AUTOMATIC</c:v>
                  </c:pt>
                  <c:pt idx="6544">
                    <c:v>AUTOMATIC</c:v>
                  </c:pt>
                  <c:pt idx="6545">
                    <c:v>AUTOMATIC</c:v>
                  </c:pt>
                  <c:pt idx="6546">
                    <c:v>AUTOMATIC</c:v>
                  </c:pt>
                  <c:pt idx="6547">
                    <c:v>MANUAL</c:v>
                  </c:pt>
                  <c:pt idx="6548">
                    <c:v>MANUAL</c:v>
                  </c:pt>
                  <c:pt idx="6549">
                    <c:v>MANUAL</c:v>
                  </c:pt>
                  <c:pt idx="6550">
                    <c:v>AUTOMATED_MANUAL</c:v>
                  </c:pt>
                  <c:pt idx="6551">
                    <c:v>AUTOMATIC</c:v>
                  </c:pt>
                  <c:pt idx="6552">
                    <c:v>AUTOMATIC</c:v>
                  </c:pt>
                  <c:pt idx="6553">
                    <c:v>AUTOMATIC</c:v>
                  </c:pt>
                  <c:pt idx="6554">
                    <c:v>AUTOMATIC</c:v>
                  </c:pt>
                  <c:pt idx="6555">
                    <c:v>AUTOMATIC</c:v>
                  </c:pt>
                  <c:pt idx="6556">
                    <c:v>AUTOMATIC</c:v>
                  </c:pt>
                  <c:pt idx="6557">
                    <c:v>MANUAL</c:v>
                  </c:pt>
                  <c:pt idx="6558">
                    <c:v>MANUAL</c:v>
                  </c:pt>
                  <c:pt idx="6559">
                    <c:v>MANUAL</c:v>
                  </c:pt>
                  <c:pt idx="6560">
                    <c:v>MANUAL</c:v>
                  </c:pt>
                  <c:pt idx="6561">
                    <c:v>MANUAL</c:v>
                  </c:pt>
                  <c:pt idx="6562">
                    <c:v>MANUAL</c:v>
                  </c:pt>
                  <c:pt idx="6563">
                    <c:v>AUTOMATIC</c:v>
                  </c:pt>
                  <c:pt idx="6564">
                    <c:v>AUTOMATIC</c:v>
                  </c:pt>
                  <c:pt idx="6565">
                    <c:v>AUTOMATED_MANUAL</c:v>
                  </c:pt>
                  <c:pt idx="6566">
                    <c:v>AUTOMATED_MANUAL</c:v>
                  </c:pt>
                  <c:pt idx="6567">
                    <c:v>AUTOMATED_MANUAL</c:v>
                  </c:pt>
                  <c:pt idx="6568">
                    <c:v>AUTOMATED_MANUAL</c:v>
                  </c:pt>
                  <c:pt idx="6569">
                    <c:v>AUTOMATED_MANUAL</c:v>
                  </c:pt>
                  <c:pt idx="6570">
                    <c:v>AUTOMATED_MANUAL</c:v>
                  </c:pt>
                  <c:pt idx="6571">
                    <c:v>AUTOMATED_MANUAL</c:v>
                  </c:pt>
                  <c:pt idx="6572">
                    <c:v>AUTOMATED_MANUAL</c:v>
                  </c:pt>
                  <c:pt idx="6573">
                    <c:v>AUTOMATED_MANUAL</c:v>
                  </c:pt>
                  <c:pt idx="6574">
                    <c:v>AUTOMATED_MANUAL</c:v>
                  </c:pt>
                  <c:pt idx="6575">
                    <c:v>AUTOMATED_MANUAL</c:v>
                  </c:pt>
                  <c:pt idx="6576">
                    <c:v>AUTOMATED_MANUAL</c:v>
                  </c:pt>
                  <c:pt idx="6577">
                    <c:v>AUTOMATED_MANUAL</c:v>
                  </c:pt>
                  <c:pt idx="6578">
                    <c:v>AUTOMATED_MANUAL</c:v>
                  </c:pt>
                  <c:pt idx="6579">
                    <c:v>AUTOMATED_MANUAL</c:v>
                  </c:pt>
                  <c:pt idx="6580">
                    <c:v>AUTOMATED_MANUAL</c:v>
                  </c:pt>
                  <c:pt idx="6581">
                    <c:v>AUTOMATED_MANUAL</c:v>
                  </c:pt>
                  <c:pt idx="6582">
                    <c:v>AUTOMATED_MANUAL</c:v>
                  </c:pt>
                  <c:pt idx="6583">
                    <c:v>AUTOMATED_MANUAL</c:v>
                  </c:pt>
                  <c:pt idx="6584">
                    <c:v>AUTOMATED_MANUAL</c:v>
                  </c:pt>
                  <c:pt idx="6585">
                    <c:v>AUTOMATIC</c:v>
                  </c:pt>
                  <c:pt idx="6586">
                    <c:v>AUTOMATIC</c:v>
                  </c:pt>
                  <c:pt idx="6587">
                    <c:v>AUTOMATIC</c:v>
                  </c:pt>
                  <c:pt idx="6588">
                    <c:v>AUTOMATIC</c:v>
                  </c:pt>
                  <c:pt idx="6589">
                    <c:v>AUTOMATIC</c:v>
                  </c:pt>
                  <c:pt idx="6590">
                    <c:v>AUTOMATIC</c:v>
                  </c:pt>
                  <c:pt idx="6591">
                    <c:v>AUTOMATIC</c:v>
                  </c:pt>
                  <c:pt idx="6592">
                    <c:v>AUTOMATIC</c:v>
                  </c:pt>
                  <c:pt idx="6593">
                    <c:v>AUTOMATIC</c:v>
                  </c:pt>
                  <c:pt idx="6594">
                    <c:v>AUTOMATIC</c:v>
                  </c:pt>
                  <c:pt idx="6595">
                    <c:v>AUTOMATIC</c:v>
                  </c:pt>
                  <c:pt idx="6596">
                    <c:v>AUTOMATIC</c:v>
                  </c:pt>
                  <c:pt idx="6597">
                    <c:v>AUTOMATIC</c:v>
                  </c:pt>
                  <c:pt idx="6598">
                    <c:v>AUTOMATIC</c:v>
                  </c:pt>
                  <c:pt idx="6599">
                    <c:v>AUTOMATIC</c:v>
                  </c:pt>
                  <c:pt idx="6600">
                    <c:v>AUTOMATIC</c:v>
                  </c:pt>
                  <c:pt idx="6601">
                    <c:v>AUTOMATIC</c:v>
                  </c:pt>
                  <c:pt idx="6602">
                    <c:v>AUTOMATIC</c:v>
                  </c:pt>
                  <c:pt idx="6603">
                    <c:v>AUTOMATIC</c:v>
                  </c:pt>
                  <c:pt idx="6604">
                    <c:v>AUTOMATIC</c:v>
                  </c:pt>
                  <c:pt idx="6605">
                    <c:v>AUTOMATIC</c:v>
                  </c:pt>
                  <c:pt idx="6606">
                    <c:v>AUTOMATIC</c:v>
                  </c:pt>
                  <c:pt idx="6607">
                    <c:v>AUTOMATIC</c:v>
                  </c:pt>
                  <c:pt idx="6608">
                    <c:v>AUTOMATIC</c:v>
                  </c:pt>
                  <c:pt idx="6609">
                    <c:v>AUTOMATIC</c:v>
                  </c:pt>
                  <c:pt idx="6610">
                    <c:v>AUTOMATIC</c:v>
                  </c:pt>
                  <c:pt idx="6611">
                    <c:v>AUTOMATIC</c:v>
                  </c:pt>
                  <c:pt idx="6612">
                    <c:v>AUTOMATIC</c:v>
                  </c:pt>
                  <c:pt idx="6613">
                    <c:v>AUTOMATIC</c:v>
                  </c:pt>
                  <c:pt idx="6614">
                    <c:v>AUTOMATIC</c:v>
                  </c:pt>
                  <c:pt idx="6615">
                    <c:v>AUTOMATIC</c:v>
                  </c:pt>
                  <c:pt idx="6616">
                    <c:v>AUTOMATIC</c:v>
                  </c:pt>
                  <c:pt idx="6617">
                    <c:v>AUTOMATIC</c:v>
                  </c:pt>
                  <c:pt idx="6618">
                    <c:v>AUTOMATIC</c:v>
                  </c:pt>
                  <c:pt idx="6619">
                    <c:v>AUTOMATIC</c:v>
                  </c:pt>
                  <c:pt idx="6620">
                    <c:v>AUTOMATIC</c:v>
                  </c:pt>
                  <c:pt idx="6621">
                    <c:v>AUTOMATIC</c:v>
                  </c:pt>
                  <c:pt idx="6622">
                    <c:v>AUTOMATIC</c:v>
                  </c:pt>
                  <c:pt idx="6623">
                    <c:v>AUTOMATIC</c:v>
                  </c:pt>
                  <c:pt idx="6624">
                    <c:v>AUTOMATIC</c:v>
                  </c:pt>
                  <c:pt idx="6625">
                    <c:v>AUTOMATIC</c:v>
                  </c:pt>
                  <c:pt idx="6626">
                    <c:v>AUTOMATIC</c:v>
                  </c:pt>
                  <c:pt idx="6627">
                    <c:v>AUTOMATIC</c:v>
                  </c:pt>
                  <c:pt idx="6628">
                    <c:v>AUTOMATIC</c:v>
                  </c:pt>
                  <c:pt idx="6629">
                    <c:v>AUTOMATIC</c:v>
                  </c:pt>
                  <c:pt idx="6630">
                    <c:v>AUTOMATIC</c:v>
                  </c:pt>
                  <c:pt idx="6631">
                    <c:v>DIRECT_DRIVE</c:v>
                  </c:pt>
                  <c:pt idx="6632">
                    <c:v>AUTOMATIC</c:v>
                  </c:pt>
                  <c:pt idx="6633">
                    <c:v>AUTOMATIC</c:v>
                  </c:pt>
                  <c:pt idx="6634">
                    <c:v>AUTOMATIC</c:v>
                  </c:pt>
                  <c:pt idx="6635">
                    <c:v>AUTOMATIC</c:v>
                  </c:pt>
                  <c:pt idx="6636">
                    <c:v>AUTOMATIC</c:v>
                  </c:pt>
                  <c:pt idx="6637">
                    <c:v>DIRECT_DRIVE</c:v>
                  </c:pt>
                  <c:pt idx="6638">
                    <c:v>AUTOMATIC</c:v>
                  </c:pt>
                  <c:pt idx="6639">
                    <c:v>AUTOMATIC</c:v>
                  </c:pt>
                  <c:pt idx="6640">
                    <c:v>AUTOMATIC</c:v>
                  </c:pt>
                  <c:pt idx="6641">
                    <c:v>AUTOMATIC</c:v>
                  </c:pt>
                  <c:pt idx="6642">
                    <c:v>AUTOMATIC</c:v>
                  </c:pt>
                  <c:pt idx="6643">
                    <c:v>AUTOMATIC</c:v>
                  </c:pt>
                  <c:pt idx="6644">
                    <c:v>AUTOMATIC</c:v>
                  </c:pt>
                  <c:pt idx="6645">
                    <c:v>AUTOMATIC</c:v>
                  </c:pt>
                  <c:pt idx="6646">
                    <c:v>AUTOMATIC</c:v>
                  </c:pt>
                  <c:pt idx="6647">
                    <c:v>AUTOMATIC</c:v>
                  </c:pt>
                  <c:pt idx="6648">
                    <c:v>AUTOMATIC</c:v>
                  </c:pt>
                  <c:pt idx="6649">
                    <c:v>AUTOMATIC</c:v>
                  </c:pt>
                  <c:pt idx="6650">
                    <c:v>AUTOMATIC</c:v>
                  </c:pt>
                  <c:pt idx="6651">
                    <c:v>AUTOMATIC</c:v>
                  </c:pt>
                  <c:pt idx="6652">
                    <c:v>AUTOMATIC</c:v>
                  </c:pt>
                  <c:pt idx="6653">
                    <c:v>AUTOMATIC</c:v>
                  </c:pt>
                  <c:pt idx="6654">
                    <c:v>AUTOMATIC</c:v>
                  </c:pt>
                  <c:pt idx="6655">
                    <c:v>AUTOMATIC</c:v>
                  </c:pt>
                  <c:pt idx="6656">
                    <c:v>AUTOMATIC</c:v>
                  </c:pt>
                  <c:pt idx="6657">
                    <c:v>AUTOMATIC</c:v>
                  </c:pt>
                  <c:pt idx="6658">
                    <c:v>AUTOMATIC</c:v>
                  </c:pt>
                  <c:pt idx="6659">
                    <c:v>AUTOMATIC</c:v>
                  </c:pt>
                  <c:pt idx="6660">
                    <c:v>AUTOMATIC</c:v>
                  </c:pt>
                  <c:pt idx="6661">
                    <c:v>AUTOMATIC</c:v>
                  </c:pt>
                  <c:pt idx="6662">
                    <c:v>AUTOMATIC</c:v>
                  </c:pt>
                  <c:pt idx="6663">
                    <c:v>AUTOMATIC</c:v>
                  </c:pt>
                  <c:pt idx="6664">
                    <c:v>AUTOMATIC</c:v>
                  </c:pt>
                  <c:pt idx="6665">
                    <c:v>MANUAL</c:v>
                  </c:pt>
                  <c:pt idx="6666">
                    <c:v>AUTOMATIC</c:v>
                  </c:pt>
                  <c:pt idx="6667">
                    <c:v>MANUAL</c:v>
                  </c:pt>
                  <c:pt idx="6668">
                    <c:v>AUTOMATIC</c:v>
                  </c:pt>
                  <c:pt idx="6669">
                    <c:v>MANUAL</c:v>
                  </c:pt>
                  <c:pt idx="6670">
                    <c:v>AUTOMATIC</c:v>
                  </c:pt>
                  <c:pt idx="6671">
                    <c:v>AUTOMATIC</c:v>
                  </c:pt>
                  <c:pt idx="6672">
                    <c:v>MANUAL</c:v>
                  </c:pt>
                  <c:pt idx="6673">
                    <c:v>AUTOMATIC</c:v>
                  </c:pt>
                  <c:pt idx="6674">
                    <c:v>AUTOMATIC</c:v>
                  </c:pt>
                  <c:pt idx="6675">
                    <c:v>MANUAL</c:v>
                  </c:pt>
                  <c:pt idx="6676">
                    <c:v>AUTOMATIC</c:v>
                  </c:pt>
                  <c:pt idx="6677">
                    <c:v>MANUAL</c:v>
                  </c:pt>
                  <c:pt idx="6678">
                    <c:v>AUTOMATIC</c:v>
                  </c:pt>
                  <c:pt idx="6679">
                    <c:v>AUTOMATIC</c:v>
                  </c:pt>
                  <c:pt idx="6680">
                    <c:v>AUTOMATIC</c:v>
                  </c:pt>
                  <c:pt idx="6681">
                    <c:v>AUTOMATIC</c:v>
                  </c:pt>
                  <c:pt idx="6682">
                    <c:v>AUTOMATIC</c:v>
                  </c:pt>
                  <c:pt idx="6683">
                    <c:v>AUTOMATIC</c:v>
                  </c:pt>
                  <c:pt idx="6684">
                    <c:v>AUTOMATIC</c:v>
                  </c:pt>
                  <c:pt idx="6685">
                    <c:v>AUTOMATIC</c:v>
                  </c:pt>
                  <c:pt idx="6686">
                    <c:v>AUTOMATIC</c:v>
                  </c:pt>
                  <c:pt idx="6687">
                    <c:v>AUTOMATIC</c:v>
                  </c:pt>
                  <c:pt idx="6688">
                    <c:v>AUTOMATIC</c:v>
                  </c:pt>
                  <c:pt idx="6689">
                    <c:v>AUTOMATIC</c:v>
                  </c:pt>
                  <c:pt idx="6690">
                    <c:v>AUTOMATIC</c:v>
                  </c:pt>
                  <c:pt idx="6691">
                    <c:v>AUTOMATIC</c:v>
                  </c:pt>
                  <c:pt idx="6692">
                    <c:v>MANUAL</c:v>
                  </c:pt>
                  <c:pt idx="6693">
                    <c:v>MANUAL</c:v>
                  </c:pt>
                  <c:pt idx="6694">
                    <c:v>MANUAL</c:v>
                  </c:pt>
                  <c:pt idx="6695">
                    <c:v>MANUAL</c:v>
                  </c:pt>
                  <c:pt idx="6696">
                    <c:v>MANUAL</c:v>
                  </c:pt>
                  <c:pt idx="6697">
                    <c:v>MANUAL</c:v>
                  </c:pt>
                  <c:pt idx="6698">
                    <c:v>MANUAL</c:v>
                  </c:pt>
                  <c:pt idx="6699">
                    <c:v>MANUAL</c:v>
                  </c:pt>
                  <c:pt idx="6700">
                    <c:v>MANUAL</c:v>
                  </c:pt>
                  <c:pt idx="6701">
                    <c:v>MANUAL</c:v>
                  </c:pt>
                  <c:pt idx="6702">
                    <c:v>MANUAL</c:v>
                  </c:pt>
                  <c:pt idx="6703">
                    <c:v>MANUAL</c:v>
                  </c:pt>
                  <c:pt idx="6704">
                    <c:v>MANUAL</c:v>
                  </c:pt>
                  <c:pt idx="6705">
                    <c:v>MANUAL</c:v>
                  </c:pt>
                  <c:pt idx="6706">
                    <c:v>MANUAL</c:v>
                  </c:pt>
                  <c:pt idx="6707">
                    <c:v>MANUAL</c:v>
                  </c:pt>
                  <c:pt idx="6708">
                    <c:v>MANUAL</c:v>
                  </c:pt>
                  <c:pt idx="6709">
                    <c:v>AUTOMATIC</c:v>
                  </c:pt>
                  <c:pt idx="6710">
                    <c:v>AUTOMATIC</c:v>
                  </c:pt>
                  <c:pt idx="6711">
                    <c:v>AUTOMATIC</c:v>
                  </c:pt>
                  <c:pt idx="6712">
                    <c:v>AUTOMATIC</c:v>
                  </c:pt>
                  <c:pt idx="6713">
                    <c:v>AUTOMATIC</c:v>
                  </c:pt>
                  <c:pt idx="6714">
                    <c:v>AUTOMATIC</c:v>
                  </c:pt>
                  <c:pt idx="6715">
                    <c:v>AUTOMATIC</c:v>
                  </c:pt>
                  <c:pt idx="6716">
                    <c:v>AUTOMATIC</c:v>
                  </c:pt>
                  <c:pt idx="6717">
                    <c:v>AUTOMATIC</c:v>
                  </c:pt>
                  <c:pt idx="6718">
                    <c:v>AUTOMATIC</c:v>
                  </c:pt>
                  <c:pt idx="6719">
                    <c:v>AUTOMATIC</c:v>
                  </c:pt>
                  <c:pt idx="6720">
                    <c:v>AUTOMATIC</c:v>
                  </c:pt>
                  <c:pt idx="6721">
                    <c:v>AUTOMATIC</c:v>
                  </c:pt>
                  <c:pt idx="6722">
                    <c:v>AUTOMATIC</c:v>
                  </c:pt>
                  <c:pt idx="6723">
                    <c:v>AUTOMATIC</c:v>
                  </c:pt>
                  <c:pt idx="6724">
                    <c:v>AUTOMATIC</c:v>
                  </c:pt>
                  <c:pt idx="6725">
                    <c:v>AUTOMATIC</c:v>
                  </c:pt>
                  <c:pt idx="6726">
                    <c:v>AUTOMATIC</c:v>
                  </c:pt>
                  <c:pt idx="6727">
                    <c:v>AUTOMATIC</c:v>
                  </c:pt>
                  <c:pt idx="6728">
                    <c:v>AUTOMATIC</c:v>
                  </c:pt>
                  <c:pt idx="6729">
                    <c:v>AUTOMATIC</c:v>
                  </c:pt>
                  <c:pt idx="6730">
                    <c:v>AUTOMATIC</c:v>
                  </c:pt>
                  <c:pt idx="6731">
                    <c:v>AUTOMATIC</c:v>
                  </c:pt>
                  <c:pt idx="6732">
                    <c:v>AUTOMATIC</c:v>
                  </c:pt>
                  <c:pt idx="6733">
                    <c:v>AUTOMATIC</c:v>
                  </c:pt>
                  <c:pt idx="6734">
                    <c:v>AUTOMATIC</c:v>
                  </c:pt>
                  <c:pt idx="6735">
                    <c:v>AUTOMATIC</c:v>
                  </c:pt>
                  <c:pt idx="6736">
                    <c:v>AUTOMATIC</c:v>
                  </c:pt>
                  <c:pt idx="6737">
                    <c:v>AUTOMATIC</c:v>
                  </c:pt>
                  <c:pt idx="6738">
                    <c:v>AUTOMATIC</c:v>
                  </c:pt>
                  <c:pt idx="6739">
                    <c:v>AUTOMATIC</c:v>
                  </c:pt>
                  <c:pt idx="6740">
                    <c:v>AUTOMATIC</c:v>
                  </c:pt>
                  <c:pt idx="6741">
                    <c:v>AUTOMATIC</c:v>
                  </c:pt>
                  <c:pt idx="6742">
                    <c:v>AUTOMATIC</c:v>
                  </c:pt>
                  <c:pt idx="6743">
                    <c:v>AUTOMATIC</c:v>
                  </c:pt>
                  <c:pt idx="6744">
                    <c:v>AUTOMATIC</c:v>
                  </c:pt>
                  <c:pt idx="6745">
                    <c:v>MANUAL</c:v>
                  </c:pt>
                  <c:pt idx="6746">
                    <c:v>MANUAL</c:v>
                  </c:pt>
                  <c:pt idx="6747">
                    <c:v>MANUAL</c:v>
                  </c:pt>
                  <c:pt idx="6748">
                    <c:v>MANUAL</c:v>
                  </c:pt>
                  <c:pt idx="6749">
                    <c:v>MANUAL</c:v>
                  </c:pt>
                  <c:pt idx="6750">
                    <c:v>MANUAL</c:v>
                  </c:pt>
                  <c:pt idx="6751">
                    <c:v>AUTOMATIC</c:v>
                  </c:pt>
                  <c:pt idx="6752">
                    <c:v>MANUAL</c:v>
                  </c:pt>
                  <c:pt idx="6753">
                    <c:v>MANUAL</c:v>
                  </c:pt>
                  <c:pt idx="6754">
                    <c:v>MANUAL</c:v>
                  </c:pt>
                  <c:pt idx="6755">
                    <c:v>MANUAL</c:v>
                  </c:pt>
                  <c:pt idx="6756">
                    <c:v>MANUAL</c:v>
                  </c:pt>
                  <c:pt idx="6757">
                    <c:v>AUTOMATIC</c:v>
                  </c:pt>
                  <c:pt idx="6758">
                    <c:v>AUTOMATIC</c:v>
                  </c:pt>
                  <c:pt idx="6759">
                    <c:v>AUTOMATIC</c:v>
                  </c:pt>
                  <c:pt idx="6760">
                    <c:v>AUTOMATIC</c:v>
                  </c:pt>
                  <c:pt idx="6761">
                    <c:v>AUTOMATIC</c:v>
                  </c:pt>
                  <c:pt idx="6762">
                    <c:v>AUTOMATIC</c:v>
                  </c:pt>
                  <c:pt idx="6763">
                    <c:v>AUTOMATIC</c:v>
                  </c:pt>
                  <c:pt idx="6764">
                    <c:v>AUTOMATIC</c:v>
                  </c:pt>
                  <c:pt idx="6765">
                    <c:v>AUTOMATIC</c:v>
                  </c:pt>
                  <c:pt idx="6766">
                    <c:v>AUTOMATIC</c:v>
                  </c:pt>
                  <c:pt idx="6767">
                    <c:v>AUTOMATIC</c:v>
                  </c:pt>
                  <c:pt idx="6768">
                    <c:v>AUTOMATIC</c:v>
                  </c:pt>
                  <c:pt idx="6769">
                    <c:v>AUTOMATIC</c:v>
                  </c:pt>
                  <c:pt idx="6770">
                    <c:v>AUTOMATIC</c:v>
                  </c:pt>
                  <c:pt idx="6771">
                    <c:v>AUTOMATIC</c:v>
                  </c:pt>
                  <c:pt idx="6772">
                    <c:v>AUTOMATIC</c:v>
                  </c:pt>
                  <c:pt idx="6773">
                    <c:v>AUTOMATIC</c:v>
                  </c:pt>
                  <c:pt idx="6774">
                    <c:v>AUTOMATIC</c:v>
                  </c:pt>
                  <c:pt idx="6775">
                    <c:v>AUTOMATIC</c:v>
                  </c:pt>
                  <c:pt idx="6776">
                    <c:v>MANUAL</c:v>
                  </c:pt>
                  <c:pt idx="6777">
                    <c:v>AUTOMATIC</c:v>
                  </c:pt>
                  <c:pt idx="6778">
                    <c:v>AUTOMATIC</c:v>
                  </c:pt>
                  <c:pt idx="6779">
                    <c:v>MANUAL</c:v>
                  </c:pt>
                  <c:pt idx="6780">
                    <c:v>AUTOMATIC</c:v>
                  </c:pt>
                  <c:pt idx="6781">
                    <c:v>MANUAL</c:v>
                  </c:pt>
                  <c:pt idx="6782">
                    <c:v>AUTOMATIC</c:v>
                  </c:pt>
                  <c:pt idx="6783">
                    <c:v>MANUAL</c:v>
                  </c:pt>
                  <c:pt idx="6784">
                    <c:v>MANUAL</c:v>
                  </c:pt>
                  <c:pt idx="6785">
                    <c:v>AUTOMATIC</c:v>
                  </c:pt>
                  <c:pt idx="6786">
                    <c:v>AUTOMATIC</c:v>
                  </c:pt>
                  <c:pt idx="6787">
                    <c:v>AUTOMATIC</c:v>
                  </c:pt>
                  <c:pt idx="6788">
                    <c:v>MANUAL</c:v>
                  </c:pt>
                  <c:pt idx="6789">
                    <c:v>MANUAL</c:v>
                  </c:pt>
                  <c:pt idx="6790">
                    <c:v>AUTOMATIC</c:v>
                  </c:pt>
                  <c:pt idx="6791">
                    <c:v>AUTOMATIC</c:v>
                  </c:pt>
                  <c:pt idx="6792">
                    <c:v>AUTOMATIC</c:v>
                  </c:pt>
                  <c:pt idx="6793">
                    <c:v>AUTOMATIC</c:v>
                  </c:pt>
                  <c:pt idx="6794">
                    <c:v>AUTOMATIC</c:v>
                  </c:pt>
                  <c:pt idx="6795">
                    <c:v>AUTOMATIC</c:v>
                  </c:pt>
                  <c:pt idx="6796">
                    <c:v>AUTOMATIC</c:v>
                  </c:pt>
                  <c:pt idx="6797">
                    <c:v>AUTOMATIC</c:v>
                  </c:pt>
                  <c:pt idx="6798">
                    <c:v>AUTOMATIC</c:v>
                  </c:pt>
                  <c:pt idx="6799">
                    <c:v>AUTOMATIC</c:v>
                  </c:pt>
                  <c:pt idx="6800">
                    <c:v>AUTOMATIC</c:v>
                  </c:pt>
                  <c:pt idx="6801">
                    <c:v>AUTOMATIC</c:v>
                  </c:pt>
                  <c:pt idx="6802">
                    <c:v>AUTOMATIC</c:v>
                  </c:pt>
                  <c:pt idx="6803">
                    <c:v>AUTOMATIC</c:v>
                  </c:pt>
                  <c:pt idx="6804">
                    <c:v>AUTOMATIC</c:v>
                  </c:pt>
                  <c:pt idx="6805">
                    <c:v>AUTOMATIC</c:v>
                  </c:pt>
                  <c:pt idx="6806">
                    <c:v>AUTOMATIC</c:v>
                  </c:pt>
                  <c:pt idx="6807">
                    <c:v>AUTOMATIC</c:v>
                  </c:pt>
                  <c:pt idx="6808">
                    <c:v>AUTOMATIC</c:v>
                  </c:pt>
                  <c:pt idx="6809">
                    <c:v>AUTOMATIC</c:v>
                  </c:pt>
                  <c:pt idx="6810">
                    <c:v>AUTOMATIC</c:v>
                  </c:pt>
                  <c:pt idx="6811">
                    <c:v>AUTOMATIC</c:v>
                  </c:pt>
                  <c:pt idx="6812">
                    <c:v>AUTOMATIC</c:v>
                  </c:pt>
                  <c:pt idx="6813">
                    <c:v>AUTOMATIC</c:v>
                  </c:pt>
                  <c:pt idx="6814">
                    <c:v>AUTOMATIC</c:v>
                  </c:pt>
                  <c:pt idx="6815">
                    <c:v>AUTOMATIC</c:v>
                  </c:pt>
                  <c:pt idx="6816">
                    <c:v>AUTOMATIC</c:v>
                  </c:pt>
                  <c:pt idx="6817">
                    <c:v>AUTOMATIC</c:v>
                  </c:pt>
                  <c:pt idx="6818">
                    <c:v>AUTOMATIC</c:v>
                  </c:pt>
                  <c:pt idx="6819">
                    <c:v>AUTOMATIC</c:v>
                  </c:pt>
                  <c:pt idx="6820">
                    <c:v>AUTOMATIC</c:v>
                  </c:pt>
                  <c:pt idx="6821">
                    <c:v>AUTOMATIC</c:v>
                  </c:pt>
                  <c:pt idx="6822">
                    <c:v>AUTOMATIC</c:v>
                  </c:pt>
                  <c:pt idx="6823">
                    <c:v>AUTOMATIC</c:v>
                  </c:pt>
                  <c:pt idx="6824">
                    <c:v>AUTOMATIC</c:v>
                  </c:pt>
                  <c:pt idx="6825">
                    <c:v>AUTOMATIC</c:v>
                  </c:pt>
                  <c:pt idx="6826">
                    <c:v>AUTOMATIC</c:v>
                  </c:pt>
                  <c:pt idx="6827">
                    <c:v>AUTOMATIC</c:v>
                  </c:pt>
                  <c:pt idx="6828">
                    <c:v>AUTOMATIC</c:v>
                  </c:pt>
                  <c:pt idx="6829">
                    <c:v>AUTOMATIC</c:v>
                  </c:pt>
                  <c:pt idx="6830">
                    <c:v>AUTOMATIC</c:v>
                  </c:pt>
                  <c:pt idx="6831">
                    <c:v>AUTOMATIC</c:v>
                  </c:pt>
                  <c:pt idx="6832">
                    <c:v>AUTOMATIC</c:v>
                  </c:pt>
                  <c:pt idx="6833">
                    <c:v>AUTOMATIC</c:v>
                  </c:pt>
                  <c:pt idx="6834">
                    <c:v>AUTOMATIC</c:v>
                  </c:pt>
                  <c:pt idx="6835">
                    <c:v>AUTOMATIC</c:v>
                  </c:pt>
                  <c:pt idx="6836">
                    <c:v>AUTOMATIC</c:v>
                  </c:pt>
                  <c:pt idx="6837">
                    <c:v>AUTOMATIC</c:v>
                  </c:pt>
                  <c:pt idx="6838">
                    <c:v>AUTOMATIC</c:v>
                  </c:pt>
                  <c:pt idx="6839">
                    <c:v>AUTOMATIC</c:v>
                  </c:pt>
                  <c:pt idx="6840">
                    <c:v>AUTOMATIC</c:v>
                  </c:pt>
                  <c:pt idx="6841">
                    <c:v>AUTOMATIC</c:v>
                  </c:pt>
                  <c:pt idx="6842">
                    <c:v>AUTOMATIC</c:v>
                  </c:pt>
                  <c:pt idx="6843">
                    <c:v>AUTOMATIC</c:v>
                  </c:pt>
                  <c:pt idx="6844">
                    <c:v>AUTOMATIC</c:v>
                  </c:pt>
                  <c:pt idx="6845">
                    <c:v>AUTOMATIC</c:v>
                  </c:pt>
                  <c:pt idx="6846">
                    <c:v>AUTOMATIC</c:v>
                  </c:pt>
                  <c:pt idx="6847">
                    <c:v>AUTOMATIC</c:v>
                  </c:pt>
                  <c:pt idx="6848">
                    <c:v>AUTOMATIC</c:v>
                  </c:pt>
                  <c:pt idx="6849">
                    <c:v>AUTOMATIC</c:v>
                  </c:pt>
                  <c:pt idx="6850">
                    <c:v>AUTOMATIC</c:v>
                  </c:pt>
                  <c:pt idx="6851">
                    <c:v>AUTOMATIC</c:v>
                  </c:pt>
                  <c:pt idx="6852">
                    <c:v>AUTOMATIC</c:v>
                  </c:pt>
                  <c:pt idx="6853">
                    <c:v>AUTOMATIC</c:v>
                  </c:pt>
                  <c:pt idx="6854">
                    <c:v>AUTOMATIC</c:v>
                  </c:pt>
                  <c:pt idx="6855">
                    <c:v>AUTOMATIC</c:v>
                  </c:pt>
                  <c:pt idx="6856">
                    <c:v>AUTOMATIC</c:v>
                  </c:pt>
                  <c:pt idx="6857">
                    <c:v>AUTOMATIC</c:v>
                  </c:pt>
                  <c:pt idx="6858">
                    <c:v>AUTOMATIC</c:v>
                  </c:pt>
                  <c:pt idx="6859">
                    <c:v>AUTOMATIC</c:v>
                  </c:pt>
                  <c:pt idx="6860">
                    <c:v>AUTOMATIC</c:v>
                  </c:pt>
                  <c:pt idx="6861">
                    <c:v>AUTOMATIC</c:v>
                  </c:pt>
                  <c:pt idx="6862">
                    <c:v>AUTOMATIC</c:v>
                  </c:pt>
                  <c:pt idx="6863">
                    <c:v>AUTOMATIC</c:v>
                  </c:pt>
                  <c:pt idx="6864">
                    <c:v>AUTOMATIC</c:v>
                  </c:pt>
                  <c:pt idx="6865">
                    <c:v>AUTOMATIC</c:v>
                  </c:pt>
                  <c:pt idx="6866">
                    <c:v>AUTOMATIC</c:v>
                  </c:pt>
                  <c:pt idx="6867">
                    <c:v>AUTOMATIC</c:v>
                  </c:pt>
                  <c:pt idx="6868">
                    <c:v>AUTOMATIC</c:v>
                  </c:pt>
                  <c:pt idx="6869">
                    <c:v>AUTOMATIC</c:v>
                  </c:pt>
                  <c:pt idx="6870">
                    <c:v>AUTOMATIC</c:v>
                  </c:pt>
                  <c:pt idx="6871">
                    <c:v>AUTOMATIC</c:v>
                  </c:pt>
                  <c:pt idx="6872">
                    <c:v>AUTOMATIC</c:v>
                  </c:pt>
                  <c:pt idx="6873">
                    <c:v>AUTOMATIC</c:v>
                  </c:pt>
                  <c:pt idx="6874">
                    <c:v>AUTOMATIC</c:v>
                  </c:pt>
                  <c:pt idx="6875">
                    <c:v>AUTOMATIC</c:v>
                  </c:pt>
                  <c:pt idx="6876">
                    <c:v>AUTOMATIC</c:v>
                  </c:pt>
                  <c:pt idx="6877">
                    <c:v>AUTOMATIC</c:v>
                  </c:pt>
                  <c:pt idx="6878">
                    <c:v>AUTOMATIC</c:v>
                  </c:pt>
                  <c:pt idx="6879">
                    <c:v>AUTOMATIC</c:v>
                  </c:pt>
                  <c:pt idx="6880">
                    <c:v>AUTOMATIC</c:v>
                  </c:pt>
                  <c:pt idx="6881">
                    <c:v>AUTOMATIC</c:v>
                  </c:pt>
                  <c:pt idx="6882">
                    <c:v>AUTOMATIC</c:v>
                  </c:pt>
                  <c:pt idx="6883">
                    <c:v>AUTOMATIC</c:v>
                  </c:pt>
                  <c:pt idx="6884">
                    <c:v>AUTOMATIC</c:v>
                  </c:pt>
                  <c:pt idx="6885">
                    <c:v>AUTOMATIC</c:v>
                  </c:pt>
                  <c:pt idx="6886">
                    <c:v>AUTOMATIC</c:v>
                  </c:pt>
                  <c:pt idx="6887">
                    <c:v>AUTOMATIC</c:v>
                  </c:pt>
                  <c:pt idx="6888">
                    <c:v>AUTOMATIC</c:v>
                  </c:pt>
                  <c:pt idx="6889">
                    <c:v>AUTOMATIC</c:v>
                  </c:pt>
                  <c:pt idx="6890">
                    <c:v>AUTOMATIC</c:v>
                  </c:pt>
                  <c:pt idx="6891">
                    <c:v>AUTOMATIC</c:v>
                  </c:pt>
                  <c:pt idx="6892">
                    <c:v>AUTOMATIC</c:v>
                  </c:pt>
                  <c:pt idx="6893">
                    <c:v>AUTOMATIC</c:v>
                  </c:pt>
                  <c:pt idx="6894">
                    <c:v>AUTOMATIC</c:v>
                  </c:pt>
                  <c:pt idx="6895">
                    <c:v>AUTOMATIC</c:v>
                  </c:pt>
                  <c:pt idx="6896">
                    <c:v>AUTOMATIC</c:v>
                  </c:pt>
                  <c:pt idx="6897">
                    <c:v>AUTOMATIC</c:v>
                  </c:pt>
                  <c:pt idx="6898">
                    <c:v>AUTOMATIC</c:v>
                  </c:pt>
                  <c:pt idx="6899">
                    <c:v>AUTOMATIC</c:v>
                  </c:pt>
                  <c:pt idx="6900">
                    <c:v>AUTOMATIC</c:v>
                  </c:pt>
                  <c:pt idx="6901">
                    <c:v>AUTOMATIC</c:v>
                  </c:pt>
                  <c:pt idx="6902">
                    <c:v>AUTOMATIC</c:v>
                  </c:pt>
                  <c:pt idx="6903">
                    <c:v>AUTOMATIC</c:v>
                  </c:pt>
                  <c:pt idx="6904">
                    <c:v>AUTOMATIC</c:v>
                  </c:pt>
                  <c:pt idx="6905">
                    <c:v>AUTOMATIC</c:v>
                  </c:pt>
                  <c:pt idx="6906">
                    <c:v>AUTOMATIC</c:v>
                  </c:pt>
                  <c:pt idx="6907">
                    <c:v>AUTOMATIC</c:v>
                  </c:pt>
                  <c:pt idx="6908">
                    <c:v>AUTOMATIC</c:v>
                  </c:pt>
                  <c:pt idx="6909">
                    <c:v>AUTOMATIC</c:v>
                  </c:pt>
                  <c:pt idx="6910">
                    <c:v>AUTOMATIC</c:v>
                  </c:pt>
                  <c:pt idx="6911">
                    <c:v>AUTOMATIC</c:v>
                  </c:pt>
                  <c:pt idx="6912">
                    <c:v>AUTOMATIC</c:v>
                  </c:pt>
                  <c:pt idx="6913">
                    <c:v>AUTOMATIC</c:v>
                  </c:pt>
                  <c:pt idx="6914">
                    <c:v>AUTOMATIC</c:v>
                  </c:pt>
                  <c:pt idx="6915">
                    <c:v>AUTOMATIC</c:v>
                  </c:pt>
                  <c:pt idx="6916">
                    <c:v>AUTOMATIC</c:v>
                  </c:pt>
                  <c:pt idx="6917">
                    <c:v>AUTOMATIC</c:v>
                  </c:pt>
                  <c:pt idx="6918">
                    <c:v>AUTOMATIC</c:v>
                  </c:pt>
                  <c:pt idx="6919">
                    <c:v>AUTOMATIC</c:v>
                  </c:pt>
                  <c:pt idx="6920">
                    <c:v>AUTOMATIC</c:v>
                  </c:pt>
                  <c:pt idx="6921">
                    <c:v>AUTOMATIC</c:v>
                  </c:pt>
                  <c:pt idx="6922">
                    <c:v>AUTOMATIC</c:v>
                  </c:pt>
                  <c:pt idx="6923">
                    <c:v>AUTOMATIC</c:v>
                  </c:pt>
                  <c:pt idx="6924">
                    <c:v>AUTOMATIC</c:v>
                  </c:pt>
                  <c:pt idx="6925">
                    <c:v>AUTOMATIC</c:v>
                  </c:pt>
                  <c:pt idx="6926">
                    <c:v>AUTOMATIC</c:v>
                  </c:pt>
                  <c:pt idx="6927">
                    <c:v>AUTOMATED_MANUAL</c:v>
                  </c:pt>
                  <c:pt idx="6928">
                    <c:v>AUTOMATED_MANUAL</c:v>
                  </c:pt>
                  <c:pt idx="6929">
                    <c:v>AUTOMATIC</c:v>
                  </c:pt>
                  <c:pt idx="6930">
                    <c:v>AUTOMATIC</c:v>
                  </c:pt>
                  <c:pt idx="6931">
                    <c:v>AUTOMATIC</c:v>
                  </c:pt>
                  <c:pt idx="6932">
                    <c:v>AUTOMATIC</c:v>
                  </c:pt>
                  <c:pt idx="6933">
                    <c:v>AUTOMATIC</c:v>
                  </c:pt>
                  <c:pt idx="6934">
                    <c:v>AUTOMATIC</c:v>
                  </c:pt>
                  <c:pt idx="6935">
                    <c:v>AUTOMATIC</c:v>
                  </c:pt>
                  <c:pt idx="6936">
                    <c:v>AUTOMATIC</c:v>
                  </c:pt>
                  <c:pt idx="6937">
                    <c:v>AUTOMATED_MANUAL</c:v>
                  </c:pt>
                  <c:pt idx="6938">
                    <c:v>MANUAL</c:v>
                  </c:pt>
                  <c:pt idx="6939">
                    <c:v>AUTOMATED_MANUAL</c:v>
                  </c:pt>
                  <c:pt idx="6940">
                    <c:v>MANUAL</c:v>
                  </c:pt>
                  <c:pt idx="6941">
                    <c:v>AUTOMATED_MANUAL</c:v>
                  </c:pt>
                  <c:pt idx="6942">
                    <c:v>MANUAL</c:v>
                  </c:pt>
                  <c:pt idx="6943">
                    <c:v>MANUAL</c:v>
                  </c:pt>
                  <c:pt idx="6944">
                    <c:v>MANUAL</c:v>
                  </c:pt>
                  <c:pt idx="6945">
                    <c:v>MANUAL</c:v>
                  </c:pt>
                  <c:pt idx="6946">
                    <c:v>MANUAL</c:v>
                  </c:pt>
                  <c:pt idx="6947">
                    <c:v>MANUAL</c:v>
                  </c:pt>
                  <c:pt idx="6948">
                    <c:v>MANUAL</c:v>
                  </c:pt>
                  <c:pt idx="6949">
                    <c:v>AUTOMATIC</c:v>
                  </c:pt>
                  <c:pt idx="6950">
                    <c:v>AUTOMATIC</c:v>
                  </c:pt>
                  <c:pt idx="6951">
                    <c:v>AUTOMATIC</c:v>
                  </c:pt>
                  <c:pt idx="6952">
                    <c:v>AUTOMATIC</c:v>
                  </c:pt>
                  <c:pt idx="6953">
                    <c:v>AUTOMATIC</c:v>
                  </c:pt>
                  <c:pt idx="6954">
                    <c:v>AUTOMATIC</c:v>
                  </c:pt>
                  <c:pt idx="6955">
                    <c:v>AUTOMATIC</c:v>
                  </c:pt>
                  <c:pt idx="6956">
                    <c:v>AUTOMATIC</c:v>
                  </c:pt>
                  <c:pt idx="6957">
                    <c:v>AUTOMATIC</c:v>
                  </c:pt>
                  <c:pt idx="6958">
                    <c:v>AUTOMATIC</c:v>
                  </c:pt>
                  <c:pt idx="6959">
                    <c:v>AUTOMATIC</c:v>
                  </c:pt>
                  <c:pt idx="6960">
                    <c:v>AUTOMATIC</c:v>
                  </c:pt>
                  <c:pt idx="6961">
                    <c:v>AUTOMATIC</c:v>
                  </c:pt>
                  <c:pt idx="6962">
                    <c:v>AUTOMATIC</c:v>
                  </c:pt>
                  <c:pt idx="6963">
                    <c:v>AUTOMATIC</c:v>
                  </c:pt>
                  <c:pt idx="6964">
                    <c:v>AUTOMATIC</c:v>
                  </c:pt>
                  <c:pt idx="6965">
                    <c:v>AUTOMATIC</c:v>
                  </c:pt>
                  <c:pt idx="6966">
                    <c:v>AUTOMATIC</c:v>
                  </c:pt>
                  <c:pt idx="6967">
                    <c:v>AUTOMATIC</c:v>
                  </c:pt>
                  <c:pt idx="6968">
                    <c:v>AUTOMATIC</c:v>
                  </c:pt>
                  <c:pt idx="6969">
                    <c:v>AUTOMATIC</c:v>
                  </c:pt>
                  <c:pt idx="6970">
                    <c:v>AUTOMATIC</c:v>
                  </c:pt>
                  <c:pt idx="6971">
                    <c:v>AUTOMATIC</c:v>
                  </c:pt>
                  <c:pt idx="6972">
                    <c:v>AUTOMATIC</c:v>
                  </c:pt>
                  <c:pt idx="6973">
                    <c:v>AUTOMATIC</c:v>
                  </c:pt>
                  <c:pt idx="6974">
                    <c:v>AUTOMATIC</c:v>
                  </c:pt>
                  <c:pt idx="6975">
                    <c:v>AUTOMATIC</c:v>
                  </c:pt>
                  <c:pt idx="6976">
                    <c:v>AUTOMATIC</c:v>
                  </c:pt>
                  <c:pt idx="6977">
                    <c:v>AUTOMATIC</c:v>
                  </c:pt>
                  <c:pt idx="6978">
                    <c:v>AUTOMATIC</c:v>
                  </c:pt>
                  <c:pt idx="6979">
                    <c:v>AUTOMATIC</c:v>
                  </c:pt>
                  <c:pt idx="6980">
                    <c:v>AUTOMATIC</c:v>
                  </c:pt>
                  <c:pt idx="6981">
                    <c:v>AUTOMATIC</c:v>
                  </c:pt>
                  <c:pt idx="6982">
                    <c:v>AUTOMATIC</c:v>
                  </c:pt>
                  <c:pt idx="6983">
                    <c:v>AUTOMATIC</c:v>
                  </c:pt>
                  <c:pt idx="6984">
                    <c:v>MANUAL</c:v>
                  </c:pt>
                  <c:pt idx="6985">
                    <c:v>MANUAL</c:v>
                  </c:pt>
                  <c:pt idx="6986">
                    <c:v>AUTOMATED_MANUAL</c:v>
                  </c:pt>
                  <c:pt idx="6987">
                    <c:v>AUTOMATED_MANUAL</c:v>
                  </c:pt>
                  <c:pt idx="6988">
                    <c:v>MANUAL</c:v>
                  </c:pt>
                  <c:pt idx="6989">
                    <c:v>MANUAL</c:v>
                  </c:pt>
                  <c:pt idx="6990">
                    <c:v>AUTOMATED_MANUAL</c:v>
                  </c:pt>
                  <c:pt idx="6991">
                    <c:v>AUTOMATED_MANUAL</c:v>
                  </c:pt>
                  <c:pt idx="6992">
                    <c:v>AUTOMATED_MANUAL</c:v>
                  </c:pt>
                  <c:pt idx="6993">
                    <c:v>MANUAL</c:v>
                  </c:pt>
                  <c:pt idx="6994">
                    <c:v>MANUAL</c:v>
                  </c:pt>
                  <c:pt idx="6995">
                    <c:v>MANUAL</c:v>
                  </c:pt>
                  <c:pt idx="6996">
                    <c:v>MANUAL</c:v>
                  </c:pt>
                  <c:pt idx="6997">
                    <c:v>MANUAL</c:v>
                  </c:pt>
                  <c:pt idx="6998">
                    <c:v>MANUAL</c:v>
                  </c:pt>
                  <c:pt idx="6999">
                    <c:v>MANUAL</c:v>
                  </c:pt>
                  <c:pt idx="7000">
                    <c:v>MANUAL</c:v>
                  </c:pt>
                  <c:pt idx="7001">
                    <c:v>MANUAL</c:v>
                  </c:pt>
                  <c:pt idx="7002">
                    <c:v>MANUAL</c:v>
                  </c:pt>
                  <c:pt idx="7003">
                    <c:v>MANUAL</c:v>
                  </c:pt>
                  <c:pt idx="7004">
                    <c:v>MANUAL</c:v>
                  </c:pt>
                  <c:pt idx="7005">
                    <c:v>MANUAL</c:v>
                  </c:pt>
                  <c:pt idx="7006">
                    <c:v>MANUAL</c:v>
                  </c:pt>
                  <c:pt idx="7007">
                    <c:v>MANUAL</c:v>
                  </c:pt>
                  <c:pt idx="7008">
                    <c:v>MANUAL</c:v>
                  </c:pt>
                  <c:pt idx="7009">
                    <c:v>MANUAL</c:v>
                  </c:pt>
                  <c:pt idx="7010">
                    <c:v>MANUAL</c:v>
                  </c:pt>
                  <c:pt idx="7011">
                    <c:v>MANUAL</c:v>
                  </c:pt>
                  <c:pt idx="7012">
                    <c:v>MANUAL</c:v>
                  </c:pt>
                  <c:pt idx="7013">
                    <c:v>MANUAL</c:v>
                  </c:pt>
                  <c:pt idx="7014">
                    <c:v>MANUAL</c:v>
                  </c:pt>
                  <c:pt idx="7015">
                    <c:v>MANUAL</c:v>
                  </c:pt>
                  <c:pt idx="7016">
                    <c:v>MANUAL</c:v>
                  </c:pt>
                  <c:pt idx="7017">
                    <c:v>MANUAL</c:v>
                  </c:pt>
                  <c:pt idx="7018">
                    <c:v>MANUAL</c:v>
                  </c:pt>
                  <c:pt idx="7019">
                    <c:v>MANUAL</c:v>
                  </c:pt>
                  <c:pt idx="7020">
                    <c:v>MANUAL</c:v>
                  </c:pt>
                  <c:pt idx="7021">
                    <c:v>MANUAL</c:v>
                  </c:pt>
                  <c:pt idx="7022">
                    <c:v>MANUAL</c:v>
                  </c:pt>
                  <c:pt idx="7023">
                    <c:v>MANUAL</c:v>
                  </c:pt>
                  <c:pt idx="7024">
                    <c:v>MANUAL</c:v>
                  </c:pt>
                  <c:pt idx="7025">
                    <c:v>MANUAL</c:v>
                  </c:pt>
                  <c:pt idx="7026">
                    <c:v>MANUAL</c:v>
                  </c:pt>
                  <c:pt idx="7027">
                    <c:v>MANUAL</c:v>
                  </c:pt>
                  <c:pt idx="7028">
                    <c:v>MANUAL</c:v>
                  </c:pt>
                  <c:pt idx="7029">
                    <c:v>AUTOMATIC</c:v>
                  </c:pt>
                  <c:pt idx="7030">
                    <c:v>AUTOMATIC</c:v>
                  </c:pt>
                  <c:pt idx="7031">
                    <c:v>AUTOMATIC</c:v>
                  </c:pt>
                  <c:pt idx="7032">
                    <c:v>MANUAL</c:v>
                  </c:pt>
                  <c:pt idx="7033">
                    <c:v>MANUAL</c:v>
                  </c:pt>
                  <c:pt idx="7034">
                    <c:v>AUTOMATIC</c:v>
                  </c:pt>
                  <c:pt idx="7035">
                    <c:v>MANUAL</c:v>
                  </c:pt>
                  <c:pt idx="7036">
                    <c:v>MANUAL</c:v>
                  </c:pt>
                  <c:pt idx="7037">
                    <c:v>AUTOMATIC</c:v>
                  </c:pt>
                  <c:pt idx="7038">
                    <c:v>MANUAL</c:v>
                  </c:pt>
                  <c:pt idx="7039">
                    <c:v>AUTOMATIC</c:v>
                  </c:pt>
                  <c:pt idx="7040">
                    <c:v>MANUAL</c:v>
                  </c:pt>
                  <c:pt idx="7041">
                    <c:v>AUTOMATIC</c:v>
                  </c:pt>
                  <c:pt idx="7042">
                    <c:v>MANUAL</c:v>
                  </c:pt>
                  <c:pt idx="7043">
                    <c:v>MANUAL</c:v>
                  </c:pt>
                  <c:pt idx="7044">
                    <c:v>AUTOMATIC</c:v>
                  </c:pt>
                  <c:pt idx="7045">
                    <c:v>AUTOMATIC</c:v>
                  </c:pt>
                  <c:pt idx="7046">
                    <c:v>MANUAL</c:v>
                  </c:pt>
                  <c:pt idx="7047">
                    <c:v>AUTOMATIC</c:v>
                  </c:pt>
                  <c:pt idx="7048">
                    <c:v>MANUAL</c:v>
                  </c:pt>
                  <c:pt idx="7049">
                    <c:v>AUTOMATIC</c:v>
                  </c:pt>
                  <c:pt idx="7050">
                    <c:v>MANUAL</c:v>
                  </c:pt>
                  <c:pt idx="7051">
                    <c:v>MANUAL</c:v>
                  </c:pt>
                  <c:pt idx="7052">
                    <c:v>AUTOMATIC</c:v>
                  </c:pt>
                  <c:pt idx="7053">
                    <c:v>AUTOMATIC</c:v>
                  </c:pt>
                  <c:pt idx="7054">
                    <c:v>AUTOMATIC</c:v>
                  </c:pt>
                  <c:pt idx="7055">
                    <c:v>MANUAL</c:v>
                  </c:pt>
                  <c:pt idx="7056">
                    <c:v>MANUAL</c:v>
                  </c:pt>
                  <c:pt idx="7057">
                    <c:v>MANUAL</c:v>
                  </c:pt>
                  <c:pt idx="7058">
                    <c:v>MANUAL</c:v>
                  </c:pt>
                  <c:pt idx="7059">
                    <c:v>MANUAL</c:v>
                  </c:pt>
                  <c:pt idx="7060">
                    <c:v>MANUAL</c:v>
                  </c:pt>
                  <c:pt idx="7061">
                    <c:v>MANUAL</c:v>
                  </c:pt>
                  <c:pt idx="7062">
                    <c:v>MANUAL</c:v>
                  </c:pt>
                  <c:pt idx="7063">
                    <c:v>MANUAL</c:v>
                  </c:pt>
                  <c:pt idx="7064">
                    <c:v>MANUAL</c:v>
                  </c:pt>
                  <c:pt idx="7065">
                    <c:v>MANUAL</c:v>
                  </c:pt>
                  <c:pt idx="7066">
                    <c:v>MANUAL</c:v>
                  </c:pt>
                  <c:pt idx="7067">
                    <c:v>MANUAL</c:v>
                  </c:pt>
                  <c:pt idx="7068">
                    <c:v>MANUAL</c:v>
                  </c:pt>
                  <c:pt idx="7069">
                    <c:v>MANUAL</c:v>
                  </c:pt>
                  <c:pt idx="7070">
                    <c:v>MANUAL</c:v>
                  </c:pt>
                  <c:pt idx="7071">
                    <c:v>MANUAL</c:v>
                  </c:pt>
                  <c:pt idx="7072">
                    <c:v>MANUAL</c:v>
                  </c:pt>
                  <c:pt idx="7073">
                    <c:v>MANUAL</c:v>
                  </c:pt>
                  <c:pt idx="7074">
                    <c:v>MANUAL</c:v>
                  </c:pt>
                  <c:pt idx="7075">
                    <c:v>MANUAL</c:v>
                  </c:pt>
                  <c:pt idx="7076">
                    <c:v>AUTOMATIC</c:v>
                  </c:pt>
                  <c:pt idx="7077">
                    <c:v>AUTOMATIC</c:v>
                  </c:pt>
                  <c:pt idx="7078">
                    <c:v>AUTOMATIC</c:v>
                  </c:pt>
                  <c:pt idx="7079">
                    <c:v>AUTOMATIC</c:v>
                  </c:pt>
                  <c:pt idx="7080">
                    <c:v>AUTOMATIC</c:v>
                  </c:pt>
                  <c:pt idx="7081">
                    <c:v>AUTOMATIC</c:v>
                  </c:pt>
                  <c:pt idx="7082">
                    <c:v>AUTOMATIC</c:v>
                  </c:pt>
                  <c:pt idx="7083">
                    <c:v>AUTOMATIC</c:v>
                  </c:pt>
                  <c:pt idx="7084">
                    <c:v>AUTOMATIC</c:v>
                  </c:pt>
                  <c:pt idx="7085">
                    <c:v>AUTOMATIC</c:v>
                  </c:pt>
                  <c:pt idx="7086">
                    <c:v>AUTOMATIC</c:v>
                  </c:pt>
                  <c:pt idx="7087">
                    <c:v>AUTOMATIC</c:v>
                  </c:pt>
                  <c:pt idx="7088">
                    <c:v>AUTOMATIC</c:v>
                  </c:pt>
                  <c:pt idx="7089">
                    <c:v>AUTOMATIC</c:v>
                  </c:pt>
                  <c:pt idx="7090">
                    <c:v>AUTOMATIC</c:v>
                  </c:pt>
                  <c:pt idx="7091">
                    <c:v>AUTOMATIC</c:v>
                  </c:pt>
                  <c:pt idx="7092">
                    <c:v>AUTOMATIC</c:v>
                  </c:pt>
                  <c:pt idx="7093">
                    <c:v>AUTOMATIC</c:v>
                  </c:pt>
                  <c:pt idx="7094">
                    <c:v>AUTOMATIC</c:v>
                  </c:pt>
                  <c:pt idx="7095">
                    <c:v>AUTOMATIC</c:v>
                  </c:pt>
                  <c:pt idx="7096">
                    <c:v>MANUAL</c:v>
                  </c:pt>
                  <c:pt idx="7097">
                    <c:v>MANUAL</c:v>
                  </c:pt>
                  <c:pt idx="7098">
                    <c:v>MANUAL</c:v>
                  </c:pt>
                  <c:pt idx="7099">
                    <c:v>MANUAL</c:v>
                  </c:pt>
                  <c:pt idx="7100">
                    <c:v>AUTOMATIC</c:v>
                  </c:pt>
                  <c:pt idx="7101">
                    <c:v>MANUAL</c:v>
                  </c:pt>
                  <c:pt idx="7102">
                    <c:v>MANUAL</c:v>
                  </c:pt>
                  <c:pt idx="7103">
                    <c:v>MANUAL</c:v>
                  </c:pt>
                  <c:pt idx="7104">
                    <c:v>MANUAL</c:v>
                  </c:pt>
                  <c:pt idx="7105">
                    <c:v>AUTOMATIC</c:v>
                  </c:pt>
                  <c:pt idx="7106">
                    <c:v>MANUAL</c:v>
                  </c:pt>
                  <c:pt idx="7107">
                    <c:v>MANUAL</c:v>
                  </c:pt>
                  <c:pt idx="7108">
                    <c:v>MANUAL</c:v>
                  </c:pt>
                  <c:pt idx="7109">
                    <c:v>MANUAL</c:v>
                  </c:pt>
                  <c:pt idx="7110">
                    <c:v>MANUAL</c:v>
                  </c:pt>
                  <c:pt idx="7111">
                    <c:v>MANUAL</c:v>
                  </c:pt>
                  <c:pt idx="7112">
                    <c:v>MANUAL</c:v>
                  </c:pt>
                  <c:pt idx="7113">
                    <c:v>MANUAL</c:v>
                  </c:pt>
                  <c:pt idx="7114">
                    <c:v>MANUAL</c:v>
                  </c:pt>
                  <c:pt idx="7115">
                    <c:v>MANUAL</c:v>
                  </c:pt>
                  <c:pt idx="7116">
                    <c:v>MANUAL</c:v>
                  </c:pt>
                  <c:pt idx="7117">
                    <c:v>MANUAL</c:v>
                  </c:pt>
                  <c:pt idx="7118">
                    <c:v>AUTOMATIC</c:v>
                  </c:pt>
                  <c:pt idx="7119">
                    <c:v>AUTOMATIC</c:v>
                  </c:pt>
                  <c:pt idx="7120">
                    <c:v>AUTOMATIC</c:v>
                  </c:pt>
                  <c:pt idx="7121">
                    <c:v>AUTOMATIC</c:v>
                  </c:pt>
                  <c:pt idx="7122">
                    <c:v>MANUAL</c:v>
                  </c:pt>
                  <c:pt idx="7123">
                    <c:v>AUTOMATIC</c:v>
                  </c:pt>
                  <c:pt idx="7124">
                    <c:v>AUTOMATIC</c:v>
                  </c:pt>
                  <c:pt idx="7125">
                    <c:v>AUTOMATIC</c:v>
                  </c:pt>
                  <c:pt idx="7126">
                    <c:v>AUTOMATIC</c:v>
                  </c:pt>
                  <c:pt idx="7127">
                    <c:v>MANUAL</c:v>
                  </c:pt>
                  <c:pt idx="7128">
                    <c:v>AUTOMATIC</c:v>
                  </c:pt>
                  <c:pt idx="7129">
                    <c:v>AUTOMATIC</c:v>
                  </c:pt>
                  <c:pt idx="7130">
                    <c:v>AUTOMATIC</c:v>
                  </c:pt>
                  <c:pt idx="7131">
                    <c:v>MANUAL</c:v>
                  </c:pt>
                  <c:pt idx="7132">
                    <c:v>AUTOMATIC</c:v>
                  </c:pt>
                  <c:pt idx="7133">
                    <c:v>MANUAL</c:v>
                  </c:pt>
                  <c:pt idx="7134">
                    <c:v>AUTOMATIC</c:v>
                  </c:pt>
                  <c:pt idx="7135">
                    <c:v>AUTOMATIC</c:v>
                  </c:pt>
                  <c:pt idx="7136">
                    <c:v>MANUAL</c:v>
                  </c:pt>
                  <c:pt idx="7137">
                    <c:v>MANUAL</c:v>
                  </c:pt>
                  <c:pt idx="7138">
                    <c:v>AUTOMATIC</c:v>
                  </c:pt>
                  <c:pt idx="7139">
                    <c:v>AUTOMATIC</c:v>
                  </c:pt>
                  <c:pt idx="7140">
                    <c:v>AUTOMATIC</c:v>
                  </c:pt>
                  <c:pt idx="7141">
                    <c:v>AUTOMATIC</c:v>
                  </c:pt>
                  <c:pt idx="7142">
                    <c:v>MANUAL</c:v>
                  </c:pt>
                  <c:pt idx="7143">
                    <c:v>AUTOMATIC</c:v>
                  </c:pt>
                  <c:pt idx="7144">
                    <c:v>MANUAL</c:v>
                  </c:pt>
                  <c:pt idx="7145">
                    <c:v>AUTOMATIC</c:v>
                  </c:pt>
                  <c:pt idx="7146">
                    <c:v>AUTOMATIC</c:v>
                  </c:pt>
                  <c:pt idx="7147">
                    <c:v>AUTOMATIC</c:v>
                  </c:pt>
                  <c:pt idx="7148">
                    <c:v>AUTOMATIC</c:v>
                  </c:pt>
                  <c:pt idx="7149">
                    <c:v>AUTOMATIC</c:v>
                  </c:pt>
                  <c:pt idx="7150">
                    <c:v>AUTOMATIC</c:v>
                  </c:pt>
                  <c:pt idx="7151">
                    <c:v>AUTOMATIC</c:v>
                  </c:pt>
                  <c:pt idx="7152">
                    <c:v>AUTOMATIC</c:v>
                  </c:pt>
                  <c:pt idx="7153">
                    <c:v>AUTOMATIC</c:v>
                  </c:pt>
                  <c:pt idx="7154">
                    <c:v>AUTOMATIC</c:v>
                  </c:pt>
                  <c:pt idx="7155">
                    <c:v>AUTOMATIC</c:v>
                  </c:pt>
                  <c:pt idx="7156">
                    <c:v>AUTOMATIC</c:v>
                  </c:pt>
                  <c:pt idx="7157">
                    <c:v>AUTOMATIC</c:v>
                  </c:pt>
                  <c:pt idx="7158">
                    <c:v>AUTOMATIC</c:v>
                  </c:pt>
                  <c:pt idx="7159">
                    <c:v>AUTOMATIC</c:v>
                  </c:pt>
                  <c:pt idx="7160">
                    <c:v>AUTOMATIC</c:v>
                  </c:pt>
                  <c:pt idx="7161">
                    <c:v>AUTOMATIC</c:v>
                  </c:pt>
                  <c:pt idx="7162">
                    <c:v>AUTOMATIC</c:v>
                  </c:pt>
                  <c:pt idx="7163">
                    <c:v>AUTOMATIC</c:v>
                  </c:pt>
                  <c:pt idx="7164">
                    <c:v>AUTOMATIC</c:v>
                  </c:pt>
                  <c:pt idx="7165">
                    <c:v>AUTOMATIC</c:v>
                  </c:pt>
                  <c:pt idx="7166">
                    <c:v>AUTOMATIC</c:v>
                  </c:pt>
                  <c:pt idx="7167">
                    <c:v>AUTOMATIC</c:v>
                  </c:pt>
                  <c:pt idx="7168">
                    <c:v>AUTOMATIC</c:v>
                  </c:pt>
                  <c:pt idx="7169">
                    <c:v>AUTOMATIC</c:v>
                  </c:pt>
                  <c:pt idx="7170">
                    <c:v>AUTOMATIC</c:v>
                  </c:pt>
                  <c:pt idx="7171">
                    <c:v>AUTOMATIC</c:v>
                  </c:pt>
                  <c:pt idx="7172">
                    <c:v>AUTOMATIC</c:v>
                  </c:pt>
                  <c:pt idx="7173">
                    <c:v>AUTOMATIC</c:v>
                  </c:pt>
                  <c:pt idx="7174">
                    <c:v>AUTOMATIC</c:v>
                  </c:pt>
                  <c:pt idx="7175">
                    <c:v>AUTOMATIC</c:v>
                  </c:pt>
                  <c:pt idx="7176">
                    <c:v>AUTOMATIC</c:v>
                  </c:pt>
                  <c:pt idx="7177">
                    <c:v>AUTOMATIC</c:v>
                  </c:pt>
                  <c:pt idx="7178">
                    <c:v>AUTOMATIC</c:v>
                  </c:pt>
                  <c:pt idx="7179">
                    <c:v>AUTOMATIC</c:v>
                  </c:pt>
                  <c:pt idx="7180">
                    <c:v>AUTOMATIC</c:v>
                  </c:pt>
                  <c:pt idx="7181">
                    <c:v>AUTOMATIC</c:v>
                  </c:pt>
                  <c:pt idx="7182">
                    <c:v>AUTOMATIC</c:v>
                  </c:pt>
                  <c:pt idx="7183">
                    <c:v>AUTOMATIC</c:v>
                  </c:pt>
                  <c:pt idx="7184">
                    <c:v>AUTOMATIC</c:v>
                  </c:pt>
                  <c:pt idx="7185">
                    <c:v>AUTOMATIC</c:v>
                  </c:pt>
                  <c:pt idx="7186">
                    <c:v>AUTOMATIC</c:v>
                  </c:pt>
                  <c:pt idx="7187">
                    <c:v>AUTOMATIC</c:v>
                  </c:pt>
                  <c:pt idx="7188">
                    <c:v>MANUAL</c:v>
                  </c:pt>
                  <c:pt idx="7189">
                    <c:v>AUTOMATIC</c:v>
                  </c:pt>
                  <c:pt idx="7190">
                    <c:v>MANUAL</c:v>
                  </c:pt>
                  <c:pt idx="7191">
                    <c:v>AUTOMATIC</c:v>
                  </c:pt>
                  <c:pt idx="7192">
                    <c:v>AUTOMATED_MANUAL</c:v>
                  </c:pt>
                  <c:pt idx="7193">
                    <c:v>AUTOMATIC</c:v>
                  </c:pt>
                  <c:pt idx="7194">
                    <c:v>AUTOMATIC</c:v>
                  </c:pt>
                  <c:pt idx="7195">
                    <c:v>AUTOMATIC</c:v>
                  </c:pt>
                  <c:pt idx="7196">
                    <c:v>AUTOMATIC</c:v>
                  </c:pt>
                  <c:pt idx="7197">
                    <c:v>AUTOMATIC</c:v>
                  </c:pt>
                  <c:pt idx="7198">
                    <c:v>AUTOMATIC</c:v>
                  </c:pt>
                  <c:pt idx="7199">
                    <c:v>AUTOMATIC</c:v>
                  </c:pt>
                  <c:pt idx="7200">
                    <c:v>AUTOMATIC</c:v>
                  </c:pt>
                  <c:pt idx="7201">
                    <c:v>AUTOMATIC</c:v>
                  </c:pt>
                  <c:pt idx="7202">
                    <c:v>AUTOMATIC</c:v>
                  </c:pt>
                  <c:pt idx="7203">
                    <c:v>AUTOMATIC</c:v>
                  </c:pt>
                  <c:pt idx="7204">
                    <c:v>AUTOMATIC</c:v>
                  </c:pt>
                  <c:pt idx="7205">
                    <c:v>AUTOMATIC</c:v>
                  </c:pt>
                  <c:pt idx="7206">
                    <c:v>AUTOMATIC</c:v>
                  </c:pt>
                  <c:pt idx="7207">
                    <c:v>AUTOMATIC</c:v>
                  </c:pt>
                  <c:pt idx="7208">
                    <c:v>AUTOMATIC</c:v>
                  </c:pt>
                  <c:pt idx="7209">
                    <c:v>AUTOMATIC</c:v>
                  </c:pt>
                  <c:pt idx="7210">
                    <c:v>AUTOMATIC</c:v>
                  </c:pt>
                  <c:pt idx="7211">
                    <c:v>AUTOMATIC</c:v>
                  </c:pt>
                  <c:pt idx="7212">
                    <c:v>AUTOMATIC</c:v>
                  </c:pt>
                  <c:pt idx="7213">
                    <c:v>AUTOMATIC</c:v>
                  </c:pt>
                  <c:pt idx="7214">
                    <c:v>AUTOMATIC</c:v>
                  </c:pt>
                  <c:pt idx="7215">
                    <c:v>AUTOMATIC</c:v>
                  </c:pt>
                  <c:pt idx="7216">
                    <c:v>MANUAL</c:v>
                  </c:pt>
                  <c:pt idx="7217">
                    <c:v>MANUAL</c:v>
                  </c:pt>
                  <c:pt idx="7218">
                    <c:v>MANUAL</c:v>
                  </c:pt>
                  <c:pt idx="7219">
                    <c:v>MANUAL</c:v>
                  </c:pt>
                  <c:pt idx="7220">
                    <c:v>MANUAL</c:v>
                  </c:pt>
                  <c:pt idx="7221">
                    <c:v>MANUAL</c:v>
                  </c:pt>
                  <c:pt idx="7222">
                    <c:v>AUTOMATIC</c:v>
                  </c:pt>
                  <c:pt idx="7223">
                    <c:v>AUTOMATIC</c:v>
                  </c:pt>
                  <c:pt idx="7224">
                    <c:v>AUTOMATIC</c:v>
                  </c:pt>
                  <c:pt idx="7225">
                    <c:v>AUTOMATIC</c:v>
                  </c:pt>
                  <c:pt idx="7226">
                    <c:v>AUTOMATIC</c:v>
                  </c:pt>
                  <c:pt idx="7227">
                    <c:v>AUTOMATIC</c:v>
                  </c:pt>
                  <c:pt idx="7228">
                    <c:v>AUTOMATIC</c:v>
                  </c:pt>
                  <c:pt idx="7229">
                    <c:v>AUTOMATIC</c:v>
                  </c:pt>
                  <c:pt idx="7230">
                    <c:v>AUTOMATIC</c:v>
                  </c:pt>
                  <c:pt idx="7231">
                    <c:v>AUTOMATIC</c:v>
                  </c:pt>
                  <c:pt idx="7232">
                    <c:v>AUTOMATIC</c:v>
                  </c:pt>
                  <c:pt idx="7233">
                    <c:v>AUTOMATIC</c:v>
                  </c:pt>
                  <c:pt idx="7234">
                    <c:v>AUTOMATIC</c:v>
                  </c:pt>
                  <c:pt idx="7235">
                    <c:v>AUTOMATIC</c:v>
                  </c:pt>
                  <c:pt idx="7236">
                    <c:v>AUTOMATIC</c:v>
                  </c:pt>
                  <c:pt idx="7237">
                    <c:v>MANUAL</c:v>
                  </c:pt>
                  <c:pt idx="7238">
                    <c:v>AUTOMATIC</c:v>
                  </c:pt>
                  <c:pt idx="7239">
                    <c:v>AUTOMATIC</c:v>
                  </c:pt>
                  <c:pt idx="7240">
                    <c:v>AUTOMATIC</c:v>
                  </c:pt>
                  <c:pt idx="7241">
                    <c:v>AUTOMATIC</c:v>
                  </c:pt>
                  <c:pt idx="7242">
                    <c:v>AUTOMATIC</c:v>
                  </c:pt>
                  <c:pt idx="7243">
                    <c:v>AUTOMATIC</c:v>
                  </c:pt>
                  <c:pt idx="7244">
                    <c:v>AUTOMATIC</c:v>
                  </c:pt>
                  <c:pt idx="7245">
                    <c:v>AUTOMATIC</c:v>
                  </c:pt>
                  <c:pt idx="7246">
                    <c:v>AUTOMATIC</c:v>
                  </c:pt>
                  <c:pt idx="7247">
                    <c:v>AUTOMATIC</c:v>
                  </c:pt>
                  <c:pt idx="7248">
                    <c:v>AUTOMATIC</c:v>
                  </c:pt>
                  <c:pt idx="7249">
                    <c:v>AUTOMATIC</c:v>
                  </c:pt>
                  <c:pt idx="7250">
                    <c:v>AUTOMATIC</c:v>
                  </c:pt>
                  <c:pt idx="7251">
                    <c:v>AUTOMATIC</c:v>
                  </c:pt>
                  <c:pt idx="7252">
                    <c:v>AUTOMATIC</c:v>
                  </c:pt>
                  <c:pt idx="7253">
                    <c:v>AUTOMATIC</c:v>
                  </c:pt>
                  <c:pt idx="7254">
                    <c:v>AUTOMATIC</c:v>
                  </c:pt>
                  <c:pt idx="7255">
                    <c:v>AUTOMATIC</c:v>
                  </c:pt>
                  <c:pt idx="7256">
                    <c:v>AUTOMATIC</c:v>
                  </c:pt>
                  <c:pt idx="7257">
                    <c:v>AUTOMATED_MANUAL</c:v>
                  </c:pt>
                  <c:pt idx="7258">
                    <c:v>AUTOMATIC</c:v>
                  </c:pt>
                  <c:pt idx="7259">
                    <c:v>AUTOMATIC</c:v>
                  </c:pt>
                  <c:pt idx="7260">
                    <c:v>AUTOMATIC</c:v>
                  </c:pt>
                  <c:pt idx="7261">
                    <c:v>AUTOMATIC</c:v>
                  </c:pt>
                  <c:pt idx="7262">
                    <c:v>AUTOMATIC</c:v>
                  </c:pt>
                  <c:pt idx="7263">
                    <c:v>AUTOMATIC</c:v>
                  </c:pt>
                  <c:pt idx="7264">
                    <c:v>AUTOMATIC</c:v>
                  </c:pt>
                  <c:pt idx="7265">
                    <c:v>AUTOMATIC</c:v>
                  </c:pt>
                  <c:pt idx="7266">
                    <c:v>AUTOMATIC</c:v>
                  </c:pt>
                  <c:pt idx="7267">
                    <c:v>AUTOMATIC</c:v>
                  </c:pt>
                  <c:pt idx="7268">
                    <c:v>AUTOMATIC</c:v>
                  </c:pt>
                  <c:pt idx="7269">
                    <c:v>AUTOMATIC</c:v>
                  </c:pt>
                  <c:pt idx="7270">
                    <c:v>AUTOMATIC</c:v>
                  </c:pt>
                  <c:pt idx="7271">
                    <c:v>AUTOMATIC</c:v>
                  </c:pt>
                  <c:pt idx="7272">
                    <c:v>AUTOMATIC</c:v>
                  </c:pt>
                  <c:pt idx="7273">
                    <c:v>AUTOMATIC</c:v>
                  </c:pt>
                  <c:pt idx="7274">
                    <c:v>AUTOMATIC</c:v>
                  </c:pt>
                  <c:pt idx="7275">
                    <c:v>AUTOMATIC</c:v>
                  </c:pt>
                  <c:pt idx="7276">
                    <c:v>AUTOMATIC</c:v>
                  </c:pt>
                  <c:pt idx="7277">
                    <c:v>AUTOMATIC</c:v>
                  </c:pt>
                  <c:pt idx="7278">
                    <c:v>AUTOMATIC</c:v>
                  </c:pt>
                  <c:pt idx="7279">
                    <c:v>AUTOMATIC</c:v>
                  </c:pt>
                  <c:pt idx="7280">
                    <c:v>AUTOMATIC</c:v>
                  </c:pt>
                  <c:pt idx="7281">
                    <c:v>AUTOMATIC</c:v>
                  </c:pt>
                  <c:pt idx="7282">
                    <c:v>AUTOMATIC</c:v>
                  </c:pt>
                  <c:pt idx="7283">
                    <c:v>AUTOMATIC</c:v>
                  </c:pt>
                  <c:pt idx="7284">
                    <c:v>AUTOMATIC</c:v>
                  </c:pt>
                  <c:pt idx="7285">
                    <c:v>AUTOMATIC</c:v>
                  </c:pt>
                  <c:pt idx="7286">
                    <c:v>AUTOMATIC</c:v>
                  </c:pt>
                  <c:pt idx="7287">
                    <c:v>MANUAL</c:v>
                  </c:pt>
                  <c:pt idx="7288">
                    <c:v>AUTOMATIC</c:v>
                  </c:pt>
                  <c:pt idx="7289">
                    <c:v>AUTOMATIC</c:v>
                  </c:pt>
                  <c:pt idx="7290">
                    <c:v>AUTOMATIC</c:v>
                  </c:pt>
                  <c:pt idx="7291">
                    <c:v>AUTOMATIC</c:v>
                  </c:pt>
                  <c:pt idx="7292">
                    <c:v>AUTOMATIC</c:v>
                  </c:pt>
                  <c:pt idx="7293">
                    <c:v>AUTOMATIC</c:v>
                  </c:pt>
                  <c:pt idx="7294">
                    <c:v>AUTOMATIC</c:v>
                  </c:pt>
                  <c:pt idx="7295">
                    <c:v>AUTOMATIC</c:v>
                  </c:pt>
                  <c:pt idx="7296">
                    <c:v>AUTOMATIC</c:v>
                  </c:pt>
                  <c:pt idx="7297">
                    <c:v>AUTOMATIC</c:v>
                  </c:pt>
                  <c:pt idx="7298">
                    <c:v>MANUAL</c:v>
                  </c:pt>
                  <c:pt idx="7299">
                    <c:v>AUTOMATIC</c:v>
                  </c:pt>
                  <c:pt idx="7300">
                    <c:v>AUTOMATIC</c:v>
                  </c:pt>
                  <c:pt idx="7301">
                    <c:v>AUTOMATIC</c:v>
                  </c:pt>
                  <c:pt idx="7302">
                    <c:v>AUTOMATIC</c:v>
                  </c:pt>
                  <c:pt idx="7303">
                    <c:v>AUTOMATIC</c:v>
                  </c:pt>
                  <c:pt idx="7304">
                    <c:v>AUTOMATIC</c:v>
                  </c:pt>
                  <c:pt idx="7305">
                    <c:v>AUTOMATIC</c:v>
                  </c:pt>
                  <c:pt idx="7306">
                    <c:v>AUTOMATIC</c:v>
                  </c:pt>
                  <c:pt idx="7307">
                    <c:v>AUTOMATIC</c:v>
                  </c:pt>
                  <c:pt idx="7308">
                    <c:v>MANUAL</c:v>
                  </c:pt>
                  <c:pt idx="7309">
                    <c:v>AUTOMATIC</c:v>
                  </c:pt>
                  <c:pt idx="7310">
                    <c:v>AUTOMATIC</c:v>
                  </c:pt>
                  <c:pt idx="7311">
                    <c:v>AUTOMATIC</c:v>
                  </c:pt>
                  <c:pt idx="7312">
                    <c:v>AUTOMATIC</c:v>
                  </c:pt>
                  <c:pt idx="7313">
                    <c:v>AUTOMATIC</c:v>
                  </c:pt>
                  <c:pt idx="7314">
                    <c:v>AUTOMATIC</c:v>
                  </c:pt>
                  <c:pt idx="7315">
                    <c:v>AUTOMATIC</c:v>
                  </c:pt>
                  <c:pt idx="7316">
                    <c:v>AUTOMATIC</c:v>
                  </c:pt>
                  <c:pt idx="7317">
                    <c:v>AUTOMATIC</c:v>
                  </c:pt>
                  <c:pt idx="7318">
                    <c:v>AUTOMATIC</c:v>
                  </c:pt>
                  <c:pt idx="7319">
                    <c:v>AUTOMATIC</c:v>
                  </c:pt>
                  <c:pt idx="7320">
                    <c:v>AUTOMATIC</c:v>
                  </c:pt>
                  <c:pt idx="7321">
                    <c:v>AUTOMATIC</c:v>
                  </c:pt>
                  <c:pt idx="7322">
                    <c:v>AUTOMATIC</c:v>
                  </c:pt>
                  <c:pt idx="7323">
                    <c:v>AUTOMATIC</c:v>
                  </c:pt>
                  <c:pt idx="7324">
                    <c:v>AUTOMATIC</c:v>
                  </c:pt>
                  <c:pt idx="7325">
                    <c:v>AUTOMATIC</c:v>
                  </c:pt>
                  <c:pt idx="7326">
                    <c:v>AUTOMATIC</c:v>
                  </c:pt>
                  <c:pt idx="7327">
                    <c:v>AUTOMATIC</c:v>
                  </c:pt>
                  <c:pt idx="7328">
                    <c:v>AUTOMATIC</c:v>
                  </c:pt>
                  <c:pt idx="7329">
                    <c:v>AUTOMATIC</c:v>
                  </c:pt>
                  <c:pt idx="7330">
                    <c:v>AUTOMATIC</c:v>
                  </c:pt>
                  <c:pt idx="7331">
                    <c:v>AUTOMATIC</c:v>
                  </c:pt>
                  <c:pt idx="7332">
                    <c:v>AUTOMATIC</c:v>
                  </c:pt>
                  <c:pt idx="7333">
                    <c:v>AUTOMATIC</c:v>
                  </c:pt>
                  <c:pt idx="7334">
                    <c:v>AUTOMATIC</c:v>
                  </c:pt>
                  <c:pt idx="7335">
                    <c:v>AUTOMATIC</c:v>
                  </c:pt>
                  <c:pt idx="7336">
                    <c:v>AUTOMATIC</c:v>
                  </c:pt>
                  <c:pt idx="7337">
                    <c:v>AUTOMATIC</c:v>
                  </c:pt>
                  <c:pt idx="7338">
                    <c:v>AUTOMATIC</c:v>
                  </c:pt>
                  <c:pt idx="7339">
                    <c:v>AUTOMATIC</c:v>
                  </c:pt>
                  <c:pt idx="7340">
                    <c:v>AUTOMATIC</c:v>
                  </c:pt>
                  <c:pt idx="7341">
                    <c:v>AUTOMATIC</c:v>
                  </c:pt>
                  <c:pt idx="7342">
                    <c:v>AUTOMATIC</c:v>
                  </c:pt>
                  <c:pt idx="7343">
                    <c:v>AUTOMATIC</c:v>
                  </c:pt>
                  <c:pt idx="7344">
                    <c:v>AUTOMATED_MANUAL</c:v>
                  </c:pt>
                  <c:pt idx="7345">
                    <c:v>AUTOMATED_MANUAL</c:v>
                  </c:pt>
                  <c:pt idx="7346">
                    <c:v>AUTOMATED_MANUAL</c:v>
                  </c:pt>
                  <c:pt idx="7347">
                    <c:v>AUTOMATED_MANUAL</c:v>
                  </c:pt>
                  <c:pt idx="7348">
                    <c:v>AUTOMATED_MANUAL</c:v>
                  </c:pt>
                  <c:pt idx="7349">
                    <c:v>AUTOMATED_MANUAL</c:v>
                  </c:pt>
                  <c:pt idx="7350">
                    <c:v>AUTOMATED_MANUAL</c:v>
                  </c:pt>
                  <c:pt idx="7351">
                    <c:v>AUTOMATED_MANUAL</c:v>
                  </c:pt>
                  <c:pt idx="7352">
                    <c:v>AUTOMATED_MANUAL</c:v>
                  </c:pt>
                  <c:pt idx="7353">
                    <c:v>AUTOMATED_MANUAL</c:v>
                  </c:pt>
                  <c:pt idx="7354">
                    <c:v>AUTOMATED_MANUAL</c:v>
                  </c:pt>
                  <c:pt idx="7355">
                    <c:v>AUTOMATED_MANUAL</c:v>
                  </c:pt>
                  <c:pt idx="7356">
                    <c:v>AUTOMATED_MANUAL</c:v>
                  </c:pt>
                  <c:pt idx="7357">
                    <c:v>AUTOMATED_MANUAL</c:v>
                  </c:pt>
                  <c:pt idx="7358">
                    <c:v>AUTOMATED_MANUAL</c:v>
                  </c:pt>
                  <c:pt idx="7359">
                    <c:v>AUTOMATED_MANUAL</c:v>
                  </c:pt>
                  <c:pt idx="7360">
                    <c:v>AUTOMATED_MANUAL</c:v>
                  </c:pt>
                  <c:pt idx="7361">
                    <c:v>AUTOMATED_MANUAL</c:v>
                  </c:pt>
                  <c:pt idx="7362">
                    <c:v>AUTOMATED_MANUAL</c:v>
                  </c:pt>
                  <c:pt idx="7363">
                    <c:v>AUTOMATED_MANUAL</c:v>
                  </c:pt>
                  <c:pt idx="7364">
                    <c:v>AUTOMATED_MANUAL</c:v>
                  </c:pt>
                  <c:pt idx="7365">
                    <c:v>AUTOMATED_MANUAL</c:v>
                  </c:pt>
                  <c:pt idx="7366">
                    <c:v>AUTOMATIC</c:v>
                  </c:pt>
                  <c:pt idx="7367">
                    <c:v>AUTOMATIC</c:v>
                  </c:pt>
                  <c:pt idx="7368">
                    <c:v>AUTOMATIC</c:v>
                  </c:pt>
                  <c:pt idx="7369">
                    <c:v>AUTOMATIC</c:v>
                  </c:pt>
                  <c:pt idx="7370">
                    <c:v>AUTOMATIC</c:v>
                  </c:pt>
                  <c:pt idx="7371">
                    <c:v>AUTOMATIC</c:v>
                  </c:pt>
                  <c:pt idx="7372">
                    <c:v>AUTOMATIC</c:v>
                  </c:pt>
                  <c:pt idx="7373">
                    <c:v>AUTOMATIC</c:v>
                  </c:pt>
                  <c:pt idx="7374">
                    <c:v>MANUAL</c:v>
                  </c:pt>
                  <c:pt idx="7375">
                    <c:v>MANUAL</c:v>
                  </c:pt>
                  <c:pt idx="7376">
                    <c:v>MANUAL</c:v>
                  </c:pt>
                  <c:pt idx="7377">
                    <c:v>MANUAL</c:v>
                  </c:pt>
                  <c:pt idx="7378">
                    <c:v>AUTOMATIC</c:v>
                  </c:pt>
                  <c:pt idx="7379">
                    <c:v>AUTOMATED_MANUAL</c:v>
                  </c:pt>
                  <c:pt idx="7380">
                    <c:v>AUTOMATIC</c:v>
                  </c:pt>
                  <c:pt idx="7381">
                    <c:v>AUTOMATIC</c:v>
                  </c:pt>
                  <c:pt idx="7382">
                    <c:v>AUTOMATIC</c:v>
                  </c:pt>
                  <c:pt idx="7383">
                    <c:v>AUTOMATED_MANUAL</c:v>
                  </c:pt>
                  <c:pt idx="7384">
                    <c:v>AUTOMATIC</c:v>
                  </c:pt>
                  <c:pt idx="7385">
                    <c:v>AUTOMATIC</c:v>
                  </c:pt>
                  <c:pt idx="7386">
                    <c:v>MANUAL</c:v>
                  </c:pt>
                  <c:pt idx="7387">
                    <c:v>AUTOMATIC</c:v>
                  </c:pt>
                  <c:pt idx="7388">
                    <c:v>AUTOMATIC</c:v>
                  </c:pt>
                  <c:pt idx="7389">
                    <c:v>AUTOMATED_MANUAL</c:v>
                  </c:pt>
                  <c:pt idx="7390">
                    <c:v>AUTOMATIC</c:v>
                  </c:pt>
                  <c:pt idx="7391">
                    <c:v>AUTOMATIC</c:v>
                  </c:pt>
                  <c:pt idx="7392">
                    <c:v>MANUAL</c:v>
                  </c:pt>
                  <c:pt idx="7393">
                    <c:v>MANUAL</c:v>
                  </c:pt>
                  <c:pt idx="7394">
                    <c:v>AUTOMATIC</c:v>
                  </c:pt>
                  <c:pt idx="7395">
                    <c:v>AUTOMATIC</c:v>
                  </c:pt>
                  <c:pt idx="7396">
                    <c:v>AUTOMATIC</c:v>
                  </c:pt>
                  <c:pt idx="7397">
                    <c:v>MANUAL</c:v>
                  </c:pt>
                  <c:pt idx="7398">
                    <c:v>AUTOMATIC</c:v>
                  </c:pt>
                  <c:pt idx="7399">
                    <c:v>AUTOMATIC</c:v>
                  </c:pt>
                  <c:pt idx="7400">
                    <c:v>MANUAL</c:v>
                  </c:pt>
                  <c:pt idx="7401">
                    <c:v>AUTOMATIC</c:v>
                  </c:pt>
                  <c:pt idx="7402">
                    <c:v>AUTOMATIC</c:v>
                  </c:pt>
                  <c:pt idx="7403">
                    <c:v>AUTOMATIC</c:v>
                  </c:pt>
                  <c:pt idx="7404">
                    <c:v>AUTOMATIC</c:v>
                  </c:pt>
                  <c:pt idx="7405">
                    <c:v>AUTOMATIC</c:v>
                  </c:pt>
                  <c:pt idx="7406">
                    <c:v>AUTOMATIC</c:v>
                  </c:pt>
                  <c:pt idx="7407">
                    <c:v>AUTOMATIC</c:v>
                  </c:pt>
                  <c:pt idx="7408">
                    <c:v>AUTOMATED_MANUAL</c:v>
                  </c:pt>
                  <c:pt idx="7409">
                    <c:v>AUTOMATIC</c:v>
                  </c:pt>
                  <c:pt idx="7410">
                    <c:v>AUTOMATIC</c:v>
                  </c:pt>
                  <c:pt idx="7411">
                    <c:v>AUTOMATIC</c:v>
                  </c:pt>
                  <c:pt idx="7412">
                    <c:v>AUTOMATIC</c:v>
                  </c:pt>
                  <c:pt idx="7413">
                    <c:v>AUTOMATIC</c:v>
                  </c:pt>
                  <c:pt idx="7414">
                    <c:v>AUTOMATIC</c:v>
                  </c:pt>
                  <c:pt idx="7415">
                    <c:v>AUTOMATIC</c:v>
                  </c:pt>
                  <c:pt idx="7416">
                    <c:v>AUTOMATED_MANUAL</c:v>
                  </c:pt>
                  <c:pt idx="7417">
                    <c:v>AUTOMATIC</c:v>
                  </c:pt>
                  <c:pt idx="7418">
                    <c:v>AUTOMATIC</c:v>
                  </c:pt>
                  <c:pt idx="7419">
                    <c:v>AUTOMATIC</c:v>
                  </c:pt>
                  <c:pt idx="7420">
                    <c:v>AUTOMATIC</c:v>
                  </c:pt>
                  <c:pt idx="7421">
                    <c:v>AUTOMATIC</c:v>
                  </c:pt>
                  <c:pt idx="7422">
                    <c:v>AUTOMATED_MANUAL</c:v>
                  </c:pt>
                  <c:pt idx="7423">
                    <c:v>MANUAL</c:v>
                  </c:pt>
                  <c:pt idx="7424">
                    <c:v>AUTOMATIC</c:v>
                  </c:pt>
                  <c:pt idx="7425">
                    <c:v>AUTOMATIC</c:v>
                  </c:pt>
                  <c:pt idx="7426">
                    <c:v>MANUAL</c:v>
                  </c:pt>
                  <c:pt idx="7427">
                    <c:v>AUTOMATIC</c:v>
                  </c:pt>
                  <c:pt idx="7428">
                    <c:v>AUTOMATIC</c:v>
                  </c:pt>
                  <c:pt idx="7429">
                    <c:v>MANUAL</c:v>
                  </c:pt>
                  <c:pt idx="7430">
                    <c:v>AUTOMATIC</c:v>
                  </c:pt>
                  <c:pt idx="7431">
                    <c:v>AUTOMATIC</c:v>
                  </c:pt>
                  <c:pt idx="7432">
                    <c:v>AUTOMATIC</c:v>
                  </c:pt>
                  <c:pt idx="7433">
                    <c:v>AUTOMATIC</c:v>
                  </c:pt>
                  <c:pt idx="7434">
                    <c:v>MANUAL</c:v>
                  </c:pt>
                  <c:pt idx="7435">
                    <c:v>AUTOMATIC</c:v>
                  </c:pt>
                  <c:pt idx="7436">
                    <c:v>MANUAL</c:v>
                  </c:pt>
                  <c:pt idx="7437">
                    <c:v>AUTOMATIC</c:v>
                  </c:pt>
                  <c:pt idx="7438">
                    <c:v>AUTOMATIC</c:v>
                  </c:pt>
                  <c:pt idx="7439">
                    <c:v>MANUAL</c:v>
                  </c:pt>
                  <c:pt idx="7440">
                    <c:v>AUTOMATIC</c:v>
                  </c:pt>
                  <c:pt idx="7441">
                    <c:v>AUTOMATIC</c:v>
                  </c:pt>
                  <c:pt idx="7442">
                    <c:v>AUTOMATIC</c:v>
                  </c:pt>
                  <c:pt idx="7443">
                    <c:v>AUTOMATIC</c:v>
                  </c:pt>
                  <c:pt idx="7444">
                    <c:v>AUTOMATIC</c:v>
                  </c:pt>
                  <c:pt idx="7445">
                    <c:v>AUTOMATIC</c:v>
                  </c:pt>
                  <c:pt idx="7446">
                    <c:v>AUTOMATIC</c:v>
                  </c:pt>
                  <c:pt idx="7447">
                    <c:v>AUTOMATIC</c:v>
                  </c:pt>
                  <c:pt idx="7448">
                    <c:v>AUTOMATIC</c:v>
                  </c:pt>
                  <c:pt idx="7449">
                    <c:v>AUTOMATIC</c:v>
                  </c:pt>
                  <c:pt idx="7450">
                    <c:v>AUTOMATIC</c:v>
                  </c:pt>
                  <c:pt idx="7451">
                    <c:v>AUTOMATIC</c:v>
                  </c:pt>
                  <c:pt idx="7452">
                    <c:v>AUTOMATIC</c:v>
                  </c:pt>
                  <c:pt idx="7453">
                    <c:v>AUTOMATIC</c:v>
                  </c:pt>
                  <c:pt idx="7454">
                    <c:v>AUTOMATIC</c:v>
                  </c:pt>
                  <c:pt idx="7455">
                    <c:v>AUTOMATIC</c:v>
                  </c:pt>
                  <c:pt idx="7456">
                    <c:v>AUTOMATIC</c:v>
                  </c:pt>
                  <c:pt idx="7457">
                    <c:v>AUTOMATIC</c:v>
                  </c:pt>
                  <c:pt idx="7458">
                    <c:v>AUTOMATIC</c:v>
                  </c:pt>
                  <c:pt idx="7459">
                    <c:v>AUTOMATIC</c:v>
                  </c:pt>
                  <c:pt idx="7460">
                    <c:v>AUTOMATIC</c:v>
                  </c:pt>
                  <c:pt idx="7461">
                    <c:v>AUTOMATIC</c:v>
                  </c:pt>
                  <c:pt idx="7462">
                    <c:v>AUTOMATIC</c:v>
                  </c:pt>
                  <c:pt idx="7463">
                    <c:v>AUTOMATIC</c:v>
                  </c:pt>
                  <c:pt idx="7464">
                    <c:v>AUTOMATIC</c:v>
                  </c:pt>
                  <c:pt idx="7465">
                    <c:v>AUTOMATIC</c:v>
                  </c:pt>
                  <c:pt idx="7466">
                    <c:v>AUTOMATIC</c:v>
                  </c:pt>
                  <c:pt idx="7467">
                    <c:v>AUTOMATIC</c:v>
                  </c:pt>
                  <c:pt idx="7468">
                    <c:v>AUTOMATIC</c:v>
                  </c:pt>
                  <c:pt idx="7469">
                    <c:v>AUTOMATIC</c:v>
                  </c:pt>
                  <c:pt idx="7470">
                    <c:v>AUTOMATIC</c:v>
                  </c:pt>
                  <c:pt idx="7471">
                    <c:v>AUTOMATIC</c:v>
                  </c:pt>
                  <c:pt idx="7472">
                    <c:v>AUTOMATIC</c:v>
                  </c:pt>
                  <c:pt idx="7473">
                    <c:v>AUTOMATIC</c:v>
                  </c:pt>
                  <c:pt idx="7474">
                    <c:v>AUTOMATIC</c:v>
                  </c:pt>
                  <c:pt idx="7475">
                    <c:v>AUTOMATIC</c:v>
                  </c:pt>
                  <c:pt idx="7476">
                    <c:v>AUTOMATIC</c:v>
                  </c:pt>
                  <c:pt idx="7477">
                    <c:v>AUTOMATIC</c:v>
                  </c:pt>
                  <c:pt idx="7478">
                    <c:v>AUTOMATIC</c:v>
                  </c:pt>
                  <c:pt idx="7479">
                    <c:v>AUTOMATIC</c:v>
                  </c:pt>
                  <c:pt idx="7480">
                    <c:v>AUTOMATIC</c:v>
                  </c:pt>
                  <c:pt idx="7481">
                    <c:v>AUTOMATIC</c:v>
                  </c:pt>
                  <c:pt idx="7482">
                    <c:v>AUTOMATIC</c:v>
                  </c:pt>
                  <c:pt idx="7483">
                    <c:v>AUTOMATIC</c:v>
                  </c:pt>
                  <c:pt idx="7484">
                    <c:v>AUTOMATIC</c:v>
                  </c:pt>
                  <c:pt idx="7485">
                    <c:v>AUTOMATIC</c:v>
                  </c:pt>
                  <c:pt idx="7486">
                    <c:v>AUTOMATIC</c:v>
                  </c:pt>
                  <c:pt idx="7487">
                    <c:v>AUTOMATIC</c:v>
                  </c:pt>
                  <c:pt idx="7488">
                    <c:v>AUTOMATIC</c:v>
                  </c:pt>
                  <c:pt idx="7489">
                    <c:v>AUTOMATIC</c:v>
                  </c:pt>
                  <c:pt idx="7490">
                    <c:v>AUTOMATIC</c:v>
                  </c:pt>
                  <c:pt idx="7491">
                    <c:v>AUTOMATIC</c:v>
                  </c:pt>
                  <c:pt idx="7492">
                    <c:v>AUTOMATIC</c:v>
                  </c:pt>
                  <c:pt idx="7493">
                    <c:v>AUTOMATIC</c:v>
                  </c:pt>
                  <c:pt idx="7494">
                    <c:v>MANUAL</c:v>
                  </c:pt>
                  <c:pt idx="7495">
                    <c:v>MANUAL</c:v>
                  </c:pt>
                  <c:pt idx="7496">
                    <c:v>MANUAL</c:v>
                  </c:pt>
                  <c:pt idx="7497">
                    <c:v>MANUAL</c:v>
                  </c:pt>
                  <c:pt idx="7498">
                    <c:v>MANUAL</c:v>
                  </c:pt>
                  <c:pt idx="7499">
                    <c:v>MANUAL</c:v>
                  </c:pt>
                  <c:pt idx="7500">
                    <c:v>MANUAL</c:v>
                  </c:pt>
                  <c:pt idx="7501">
                    <c:v>MANUAL</c:v>
                  </c:pt>
                  <c:pt idx="7502">
                    <c:v>MANUAL</c:v>
                  </c:pt>
                  <c:pt idx="7503">
                    <c:v>MANUAL</c:v>
                  </c:pt>
                  <c:pt idx="7504">
                    <c:v>MANUAL</c:v>
                  </c:pt>
                  <c:pt idx="7505">
                    <c:v>MANUAL</c:v>
                  </c:pt>
                  <c:pt idx="7506">
                    <c:v>MANUAL</c:v>
                  </c:pt>
                  <c:pt idx="7507">
                    <c:v>MANUAL</c:v>
                  </c:pt>
                  <c:pt idx="7508">
                    <c:v>MANUAL</c:v>
                  </c:pt>
                  <c:pt idx="7509">
                    <c:v>MANUAL</c:v>
                  </c:pt>
                  <c:pt idx="7510">
                    <c:v>MANUAL</c:v>
                  </c:pt>
                  <c:pt idx="7511">
                    <c:v>MANUAL</c:v>
                  </c:pt>
                  <c:pt idx="7512">
                    <c:v>MANUAL</c:v>
                  </c:pt>
                  <c:pt idx="7513">
                    <c:v>MANUAL</c:v>
                  </c:pt>
                  <c:pt idx="7514">
                    <c:v>MANUAL</c:v>
                  </c:pt>
                  <c:pt idx="7515">
                    <c:v>MANUAL</c:v>
                  </c:pt>
                  <c:pt idx="7516">
                    <c:v>MANUAL</c:v>
                  </c:pt>
                  <c:pt idx="7517">
                    <c:v>MANUAL</c:v>
                  </c:pt>
                  <c:pt idx="7518">
                    <c:v>MANUAL</c:v>
                  </c:pt>
                  <c:pt idx="7519">
                    <c:v>MANUAL</c:v>
                  </c:pt>
                  <c:pt idx="7520">
                    <c:v>AUTOMATIC</c:v>
                  </c:pt>
                  <c:pt idx="7521">
                    <c:v>AUTOMATIC</c:v>
                  </c:pt>
                  <c:pt idx="7522">
                    <c:v>AUTOMATIC</c:v>
                  </c:pt>
                  <c:pt idx="7523">
                    <c:v>AUTOMATIC</c:v>
                  </c:pt>
                  <c:pt idx="7524">
                    <c:v>AUTOMATIC</c:v>
                  </c:pt>
                  <c:pt idx="7525">
                    <c:v>AUTOMATIC</c:v>
                  </c:pt>
                  <c:pt idx="7526">
                    <c:v>AUTOMATIC</c:v>
                  </c:pt>
                  <c:pt idx="7527">
                    <c:v>AUTOMATIC</c:v>
                  </c:pt>
                  <c:pt idx="7528">
                    <c:v>AUTOMATIC</c:v>
                  </c:pt>
                  <c:pt idx="7529">
                    <c:v>AUTOMATIC</c:v>
                  </c:pt>
                  <c:pt idx="7530">
                    <c:v>AUTOMATIC</c:v>
                  </c:pt>
                  <c:pt idx="7531">
                    <c:v>AUTOMATIC</c:v>
                  </c:pt>
                  <c:pt idx="7532">
                    <c:v>AUTOMATIC</c:v>
                  </c:pt>
                  <c:pt idx="7533">
                    <c:v>AUTOMATIC</c:v>
                  </c:pt>
                  <c:pt idx="7534">
                    <c:v>AUTOMATIC</c:v>
                  </c:pt>
                  <c:pt idx="7535">
                    <c:v>AUTOMATIC</c:v>
                  </c:pt>
                  <c:pt idx="7536">
                    <c:v>AUTOMATIC</c:v>
                  </c:pt>
                  <c:pt idx="7537">
                    <c:v>AUTOMATIC</c:v>
                  </c:pt>
                  <c:pt idx="7538">
                    <c:v>AUTOMATIC</c:v>
                  </c:pt>
                  <c:pt idx="7539">
                    <c:v>AUTOMATIC</c:v>
                  </c:pt>
                  <c:pt idx="7540">
                    <c:v>AUTOMATIC</c:v>
                  </c:pt>
                  <c:pt idx="7541">
                    <c:v>AUTOMATIC</c:v>
                  </c:pt>
                  <c:pt idx="7542">
                    <c:v>AUTOMATIC</c:v>
                  </c:pt>
                  <c:pt idx="7543">
                    <c:v>AUTOMATIC</c:v>
                  </c:pt>
                  <c:pt idx="7544">
                    <c:v>AUTOMATIC</c:v>
                  </c:pt>
                  <c:pt idx="7545">
                    <c:v>AUTOMATIC</c:v>
                  </c:pt>
                  <c:pt idx="7546">
                    <c:v>AUTOMATIC</c:v>
                  </c:pt>
                  <c:pt idx="7547">
                    <c:v>AUTOMATIC</c:v>
                  </c:pt>
                  <c:pt idx="7548">
                    <c:v>AUTOMATIC</c:v>
                  </c:pt>
                  <c:pt idx="7549">
                    <c:v>AUTOMATIC</c:v>
                  </c:pt>
                  <c:pt idx="7550">
                    <c:v>AUTOMATIC</c:v>
                  </c:pt>
                  <c:pt idx="7551">
                    <c:v>AUTOMATIC</c:v>
                  </c:pt>
                  <c:pt idx="7552">
                    <c:v>AUTOMATIC</c:v>
                  </c:pt>
                  <c:pt idx="7553">
                    <c:v>AUTOMATIC</c:v>
                  </c:pt>
                  <c:pt idx="7554">
                    <c:v>AUTOMATIC</c:v>
                  </c:pt>
                  <c:pt idx="7555">
                    <c:v>AUTOMATIC</c:v>
                  </c:pt>
                  <c:pt idx="7556">
                    <c:v>AUTOMATIC</c:v>
                  </c:pt>
                  <c:pt idx="7557">
                    <c:v>AUTOMATIC</c:v>
                  </c:pt>
                  <c:pt idx="7558">
                    <c:v>AUTOMATIC</c:v>
                  </c:pt>
                  <c:pt idx="7559">
                    <c:v>AUTOMATIC</c:v>
                  </c:pt>
                  <c:pt idx="7560">
                    <c:v>AUTOMATIC</c:v>
                  </c:pt>
                  <c:pt idx="7561">
                    <c:v>AUTOMATIC</c:v>
                  </c:pt>
                  <c:pt idx="7562">
                    <c:v>AUTOMATIC</c:v>
                  </c:pt>
                  <c:pt idx="7563">
                    <c:v>AUTOMATIC</c:v>
                  </c:pt>
                  <c:pt idx="7564">
                    <c:v>AUTOMATIC</c:v>
                  </c:pt>
                  <c:pt idx="7565">
                    <c:v>AUTOMATIC</c:v>
                  </c:pt>
                  <c:pt idx="7566">
                    <c:v>AUTOMATIC</c:v>
                  </c:pt>
                  <c:pt idx="7567">
                    <c:v>AUTOMATIC</c:v>
                  </c:pt>
                  <c:pt idx="7568">
                    <c:v>MANUAL</c:v>
                  </c:pt>
                  <c:pt idx="7569">
                    <c:v>MANUAL</c:v>
                  </c:pt>
                  <c:pt idx="7570">
                    <c:v>MANUAL</c:v>
                  </c:pt>
                  <c:pt idx="7571">
                    <c:v>MANUAL</c:v>
                  </c:pt>
                  <c:pt idx="7572">
                    <c:v>MANUAL</c:v>
                  </c:pt>
                  <c:pt idx="7573">
                    <c:v>MANUAL</c:v>
                  </c:pt>
                  <c:pt idx="7574">
                    <c:v>MANUAL</c:v>
                  </c:pt>
                  <c:pt idx="7575">
                    <c:v>AUTOMATIC</c:v>
                  </c:pt>
                  <c:pt idx="7576">
                    <c:v>AUTOMATIC</c:v>
                  </c:pt>
                  <c:pt idx="7577">
                    <c:v>AUTOMATIC</c:v>
                  </c:pt>
                  <c:pt idx="7578">
                    <c:v>AUTOMATIC</c:v>
                  </c:pt>
                  <c:pt idx="7579">
                    <c:v>AUTOMATIC</c:v>
                  </c:pt>
                  <c:pt idx="7580">
                    <c:v>AUTOMATIC</c:v>
                  </c:pt>
                  <c:pt idx="7581">
                    <c:v>AUTOMATIC</c:v>
                  </c:pt>
                  <c:pt idx="7582">
                    <c:v>AUTOMATIC</c:v>
                  </c:pt>
                  <c:pt idx="7583">
                    <c:v>AUTOMATIC</c:v>
                  </c:pt>
                  <c:pt idx="7584">
                    <c:v>AUTOMATIC</c:v>
                  </c:pt>
                  <c:pt idx="7585">
                    <c:v>AUTOMATIC</c:v>
                  </c:pt>
                  <c:pt idx="7586">
                    <c:v>AUTOMATIC</c:v>
                  </c:pt>
                  <c:pt idx="7587">
                    <c:v>AUTOMATIC</c:v>
                  </c:pt>
                  <c:pt idx="7588">
                    <c:v>AUTOMATIC</c:v>
                  </c:pt>
                  <c:pt idx="7589">
                    <c:v>AUTOMATIC</c:v>
                  </c:pt>
                  <c:pt idx="7590">
                    <c:v>AUTOMATIC</c:v>
                  </c:pt>
                  <c:pt idx="7591">
                    <c:v>AUTOMATIC</c:v>
                  </c:pt>
                  <c:pt idx="7592">
                    <c:v>AUTOMATIC</c:v>
                  </c:pt>
                  <c:pt idx="7593">
                    <c:v>AUTOMATIC</c:v>
                  </c:pt>
                  <c:pt idx="7594">
                    <c:v>AUTOMATIC</c:v>
                  </c:pt>
                  <c:pt idx="7595">
                    <c:v>AUTOMATIC</c:v>
                  </c:pt>
                  <c:pt idx="7596">
                    <c:v>AUTOMATIC</c:v>
                  </c:pt>
                  <c:pt idx="7597">
                    <c:v>AUTOMATIC</c:v>
                  </c:pt>
                  <c:pt idx="7598">
                    <c:v>AUTOMATIC</c:v>
                  </c:pt>
                  <c:pt idx="7599">
                    <c:v>AUTOMATIC</c:v>
                  </c:pt>
                  <c:pt idx="7600">
                    <c:v>AUTOMATIC</c:v>
                  </c:pt>
                  <c:pt idx="7601">
                    <c:v>AUTOMATIC</c:v>
                  </c:pt>
                  <c:pt idx="7602">
                    <c:v>AUTOMATIC</c:v>
                  </c:pt>
                  <c:pt idx="7603">
                    <c:v>AUTOMATIC</c:v>
                  </c:pt>
                  <c:pt idx="7604">
                    <c:v>AUTOMATIC</c:v>
                  </c:pt>
                  <c:pt idx="7605">
                    <c:v>AUTOMATIC</c:v>
                  </c:pt>
                  <c:pt idx="7606">
                    <c:v>AUTOMATIC</c:v>
                  </c:pt>
                  <c:pt idx="7607">
                    <c:v>AUTOMATIC</c:v>
                  </c:pt>
                  <c:pt idx="7608">
                    <c:v>AUTOMATIC</c:v>
                  </c:pt>
                  <c:pt idx="7609">
                    <c:v>AUTOMATIC</c:v>
                  </c:pt>
                  <c:pt idx="7610">
                    <c:v>AUTOMATIC</c:v>
                  </c:pt>
                  <c:pt idx="7611">
                    <c:v>AUTOMATIC</c:v>
                  </c:pt>
                  <c:pt idx="7612">
                    <c:v>AUTOMATIC</c:v>
                  </c:pt>
                  <c:pt idx="7613">
                    <c:v>AUTOMATIC</c:v>
                  </c:pt>
                  <c:pt idx="7614">
                    <c:v>AUTOMATIC</c:v>
                  </c:pt>
                  <c:pt idx="7615">
                    <c:v>AUTOMATIC</c:v>
                  </c:pt>
                  <c:pt idx="7616">
                    <c:v>AUTOMATIC</c:v>
                  </c:pt>
                  <c:pt idx="7617">
                    <c:v>AUTOMATIC</c:v>
                  </c:pt>
                  <c:pt idx="7618">
                    <c:v>AUTOMATIC</c:v>
                  </c:pt>
                  <c:pt idx="7619">
                    <c:v>AUTOMATIC</c:v>
                  </c:pt>
                  <c:pt idx="7620">
                    <c:v>AUTOMATIC</c:v>
                  </c:pt>
                  <c:pt idx="7621">
                    <c:v>AUTOMATIC</c:v>
                  </c:pt>
                  <c:pt idx="7622">
                    <c:v>AUTOMATIC</c:v>
                  </c:pt>
                  <c:pt idx="7623">
                    <c:v>AUTOMATIC</c:v>
                  </c:pt>
                  <c:pt idx="7624">
                    <c:v>AUTOMATIC</c:v>
                  </c:pt>
                  <c:pt idx="7625">
                    <c:v>AUTOMATIC</c:v>
                  </c:pt>
                  <c:pt idx="7626">
                    <c:v>AUTOMATIC</c:v>
                  </c:pt>
                  <c:pt idx="7627">
                    <c:v>AUTOMATIC</c:v>
                  </c:pt>
                  <c:pt idx="7628">
                    <c:v>AUTOMATIC</c:v>
                  </c:pt>
                  <c:pt idx="7629">
                    <c:v>AUTOMATIC</c:v>
                  </c:pt>
                  <c:pt idx="7630">
                    <c:v>AUTOMATIC</c:v>
                  </c:pt>
                  <c:pt idx="7631">
                    <c:v>AUTOMATIC</c:v>
                  </c:pt>
                  <c:pt idx="7632">
                    <c:v>AUTOMATIC</c:v>
                  </c:pt>
                  <c:pt idx="7633">
                    <c:v>AUTOMATIC</c:v>
                  </c:pt>
                  <c:pt idx="7634">
                    <c:v>AUTOMATIC</c:v>
                  </c:pt>
                  <c:pt idx="7635">
                    <c:v>AUTOMATIC</c:v>
                  </c:pt>
                  <c:pt idx="7636">
                    <c:v>AUTOMATIC</c:v>
                  </c:pt>
                  <c:pt idx="7637">
                    <c:v>AUTOMATIC</c:v>
                  </c:pt>
                  <c:pt idx="7638">
                    <c:v>MANUAL</c:v>
                  </c:pt>
                  <c:pt idx="7639">
                    <c:v>MANUAL</c:v>
                  </c:pt>
                  <c:pt idx="7640">
                    <c:v>MANUAL</c:v>
                  </c:pt>
                  <c:pt idx="7641">
                    <c:v>MANUAL</c:v>
                  </c:pt>
                  <c:pt idx="7642">
                    <c:v>MANUAL</c:v>
                  </c:pt>
                  <c:pt idx="7643">
                    <c:v>MANUAL</c:v>
                  </c:pt>
                  <c:pt idx="7644">
                    <c:v>MANUAL</c:v>
                  </c:pt>
                  <c:pt idx="7645">
                    <c:v>MANUAL</c:v>
                  </c:pt>
                  <c:pt idx="7646">
                    <c:v>MANUAL</c:v>
                  </c:pt>
                  <c:pt idx="7647">
                    <c:v>MANUAL</c:v>
                  </c:pt>
                  <c:pt idx="7648">
                    <c:v>MANUAL</c:v>
                  </c:pt>
                  <c:pt idx="7649">
                    <c:v>MANUAL</c:v>
                  </c:pt>
                  <c:pt idx="7650">
                    <c:v>MANUAL</c:v>
                  </c:pt>
                  <c:pt idx="7651">
                    <c:v>MANUAL</c:v>
                  </c:pt>
                  <c:pt idx="7652">
                    <c:v>MANUAL</c:v>
                  </c:pt>
                  <c:pt idx="7653">
                    <c:v>MANUAL</c:v>
                  </c:pt>
                  <c:pt idx="7654">
                    <c:v>MANUAL</c:v>
                  </c:pt>
                  <c:pt idx="7655">
                    <c:v>MANUAL</c:v>
                  </c:pt>
                  <c:pt idx="7656">
                    <c:v>MANUAL</c:v>
                  </c:pt>
                  <c:pt idx="7657">
                    <c:v>MANUAL</c:v>
                  </c:pt>
                  <c:pt idx="7658">
                    <c:v>MANUAL</c:v>
                  </c:pt>
                  <c:pt idx="7659">
                    <c:v>MANUAL</c:v>
                  </c:pt>
                  <c:pt idx="7660">
                    <c:v>MANUAL</c:v>
                  </c:pt>
                  <c:pt idx="7661">
                    <c:v>MANUAL</c:v>
                  </c:pt>
                  <c:pt idx="7662">
                    <c:v>MANUAL</c:v>
                  </c:pt>
                  <c:pt idx="7663">
                    <c:v>MANUAL</c:v>
                  </c:pt>
                  <c:pt idx="7664">
                    <c:v>MANUAL</c:v>
                  </c:pt>
                  <c:pt idx="7665">
                    <c:v>AUTOMATIC</c:v>
                  </c:pt>
                  <c:pt idx="7666">
                    <c:v>AUTOMATIC</c:v>
                  </c:pt>
                  <c:pt idx="7667">
                    <c:v>AUTOMATIC</c:v>
                  </c:pt>
                  <c:pt idx="7668">
                    <c:v>AUTOMATIC</c:v>
                  </c:pt>
                  <c:pt idx="7669">
                    <c:v>AUTOMATIC</c:v>
                  </c:pt>
                  <c:pt idx="7670">
                    <c:v>AUTOMATIC</c:v>
                  </c:pt>
                  <c:pt idx="7671">
                    <c:v>AUTOMATIC</c:v>
                  </c:pt>
                  <c:pt idx="7672">
                    <c:v>MANUAL</c:v>
                  </c:pt>
                  <c:pt idx="7673">
                    <c:v>MANUAL</c:v>
                  </c:pt>
                  <c:pt idx="7674">
                    <c:v>MANUAL</c:v>
                  </c:pt>
                  <c:pt idx="7675">
                    <c:v>AUTOMATIC</c:v>
                  </c:pt>
                  <c:pt idx="7676">
                    <c:v>AUTOMATIC</c:v>
                  </c:pt>
                  <c:pt idx="7677">
                    <c:v>AUTOMATIC</c:v>
                  </c:pt>
                  <c:pt idx="7678">
                    <c:v>MANUAL</c:v>
                  </c:pt>
                  <c:pt idx="7679">
                    <c:v>AUTOMATIC</c:v>
                  </c:pt>
                  <c:pt idx="7680">
                    <c:v>AUTOMATIC</c:v>
                  </c:pt>
                  <c:pt idx="7681">
                    <c:v>AUTOMATIC</c:v>
                  </c:pt>
                  <c:pt idx="7682">
                    <c:v>AUTOMATIC</c:v>
                  </c:pt>
                  <c:pt idx="7683">
                    <c:v>AUTOMATIC</c:v>
                  </c:pt>
                  <c:pt idx="7684">
                    <c:v>AUTOMATIC</c:v>
                  </c:pt>
                  <c:pt idx="7685">
                    <c:v>AUTOMATIC</c:v>
                  </c:pt>
                  <c:pt idx="7686">
                    <c:v>AUTOMATIC</c:v>
                  </c:pt>
                  <c:pt idx="7687">
                    <c:v>AUTOMATIC</c:v>
                  </c:pt>
                  <c:pt idx="7688">
                    <c:v>AUTOMATIC</c:v>
                  </c:pt>
                  <c:pt idx="7689">
                    <c:v>AUTOMATIC</c:v>
                  </c:pt>
                  <c:pt idx="7690">
                    <c:v>AUTOMATIC</c:v>
                  </c:pt>
                  <c:pt idx="7691">
                    <c:v>AUTOMATIC</c:v>
                  </c:pt>
                  <c:pt idx="7692">
                    <c:v>AUTOMATIC</c:v>
                  </c:pt>
                  <c:pt idx="7693">
                    <c:v>AUTOMATIC</c:v>
                  </c:pt>
                  <c:pt idx="7694">
                    <c:v>AUTOMATIC</c:v>
                  </c:pt>
                  <c:pt idx="7695">
                    <c:v>AUTOMATIC</c:v>
                  </c:pt>
                  <c:pt idx="7696">
                    <c:v>AUTOMATIC</c:v>
                  </c:pt>
                  <c:pt idx="7697">
                    <c:v>AUTOMATIC</c:v>
                  </c:pt>
                  <c:pt idx="7698">
                    <c:v>AUTOMATIC</c:v>
                  </c:pt>
                  <c:pt idx="7699">
                    <c:v>AUTOMATIC</c:v>
                  </c:pt>
                  <c:pt idx="7700">
                    <c:v>AUTOMATIC</c:v>
                  </c:pt>
                  <c:pt idx="7701">
                    <c:v>AUTOMATIC</c:v>
                  </c:pt>
                  <c:pt idx="7702">
                    <c:v>AUTOMATIC</c:v>
                  </c:pt>
                  <c:pt idx="7703">
                    <c:v>AUTOMATIC</c:v>
                  </c:pt>
                  <c:pt idx="7704">
                    <c:v>AUTOMATIC</c:v>
                  </c:pt>
                  <c:pt idx="7705">
                    <c:v>AUTOMATIC</c:v>
                  </c:pt>
                  <c:pt idx="7706">
                    <c:v>AUTOMATIC</c:v>
                  </c:pt>
                  <c:pt idx="7707">
                    <c:v>AUTOMATIC</c:v>
                  </c:pt>
                  <c:pt idx="7708">
                    <c:v>AUTOMATIC</c:v>
                  </c:pt>
                  <c:pt idx="7709">
                    <c:v>AUTOMATIC</c:v>
                  </c:pt>
                  <c:pt idx="7710">
                    <c:v>AUTOMATIC</c:v>
                  </c:pt>
                  <c:pt idx="7711">
                    <c:v>AUTOMATIC</c:v>
                  </c:pt>
                  <c:pt idx="7712">
                    <c:v>AUTOMATIC</c:v>
                  </c:pt>
                  <c:pt idx="7713">
                    <c:v>AUTOMATIC</c:v>
                  </c:pt>
                  <c:pt idx="7714">
                    <c:v>AUTOMATIC</c:v>
                  </c:pt>
                  <c:pt idx="7715">
                    <c:v>AUTOMATIC</c:v>
                  </c:pt>
                  <c:pt idx="7716">
                    <c:v>AUTOMATIC</c:v>
                  </c:pt>
                  <c:pt idx="7717">
                    <c:v>AUTOMATIC</c:v>
                  </c:pt>
                  <c:pt idx="7718">
                    <c:v>AUTOMATIC</c:v>
                  </c:pt>
                  <c:pt idx="7719">
                    <c:v>AUTOMATIC</c:v>
                  </c:pt>
                  <c:pt idx="7720">
                    <c:v>AUTOMATIC</c:v>
                  </c:pt>
                  <c:pt idx="7721">
                    <c:v>AUTOMATIC</c:v>
                  </c:pt>
                  <c:pt idx="7722">
                    <c:v>AUTOMATIC</c:v>
                  </c:pt>
                  <c:pt idx="7723">
                    <c:v>AUTOMATIC</c:v>
                  </c:pt>
                  <c:pt idx="7724">
                    <c:v>AUTOMATIC</c:v>
                  </c:pt>
                  <c:pt idx="7725">
                    <c:v>AUTOMATIC</c:v>
                  </c:pt>
                  <c:pt idx="7726">
                    <c:v>AUTOMATIC</c:v>
                  </c:pt>
                  <c:pt idx="7727">
                    <c:v>AUTOMATIC</c:v>
                  </c:pt>
                  <c:pt idx="7728">
                    <c:v>AUTOMATIC</c:v>
                  </c:pt>
                  <c:pt idx="7729">
                    <c:v>AUTOMATIC</c:v>
                  </c:pt>
                  <c:pt idx="7730">
                    <c:v>AUTOMATIC</c:v>
                  </c:pt>
                  <c:pt idx="7731">
                    <c:v>AUTOMATIC</c:v>
                  </c:pt>
                  <c:pt idx="7732">
                    <c:v>AUTOMATIC</c:v>
                  </c:pt>
                  <c:pt idx="7733">
                    <c:v>AUTOMATIC</c:v>
                  </c:pt>
                  <c:pt idx="7734">
                    <c:v>AUTOMATIC</c:v>
                  </c:pt>
                  <c:pt idx="7735">
                    <c:v>AUTOMATIC</c:v>
                  </c:pt>
                  <c:pt idx="7736">
                    <c:v>AUTOMATIC</c:v>
                  </c:pt>
                  <c:pt idx="7737">
                    <c:v>AUTOMATIC</c:v>
                  </c:pt>
                  <c:pt idx="7738">
                    <c:v>AUTOMATIC</c:v>
                  </c:pt>
                  <c:pt idx="7739">
                    <c:v>AUTOMATIC</c:v>
                  </c:pt>
                  <c:pt idx="7740">
                    <c:v>AUTOMATIC</c:v>
                  </c:pt>
                  <c:pt idx="7741">
                    <c:v>AUTOMATIC</c:v>
                  </c:pt>
                  <c:pt idx="7742">
                    <c:v>AUTOMATIC</c:v>
                  </c:pt>
                  <c:pt idx="7743">
                    <c:v>AUTOMATIC</c:v>
                  </c:pt>
                  <c:pt idx="7744">
                    <c:v>AUTOMATIC</c:v>
                  </c:pt>
                  <c:pt idx="7745">
                    <c:v>AUTOMATIC</c:v>
                  </c:pt>
                  <c:pt idx="7746">
                    <c:v>AUTOMATIC</c:v>
                  </c:pt>
                  <c:pt idx="7747">
                    <c:v>AUTOMATIC</c:v>
                  </c:pt>
                  <c:pt idx="7748">
                    <c:v>AUTOMATIC</c:v>
                  </c:pt>
                  <c:pt idx="7749">
                    <c:v>AUTOMATIC</c:v>
                  </c:pt>
                  <c:pt idx="7750">
                    <c:v>AUTOMATIC</c:v>
                  </c:pt>
                  <c:pt idx="7751">
                    <c:v>AUTOMATIC</c:v>
                  </c:pt>
                  <c:pt idx="7752">
                    <c:v>AUTOMATIC</c:v>
                  </c:pt>
                  <c:pt idx="7753">
                    <c:v>AUTOMATIC</c:v>
                  </c:pt>
                  <c:pt idx="7754">
                    <c:v>AUTOMATIC</c:v>
                  </c:pt>
                  <c:pt idx="7755">
                    <c:v>MANUAL</c:v>
                  </c:pt>
                  <c:pt idx="7756">
                    <c:v>AUTOMATIC</c:v>
                  </c:pt>
                  <c:pt idx="7757">
                    <c:v>AUTOMATIC</c:v>
                  </c:pt>
                  <c:pt idx="7758">
                    <c:v>AUTOMATIC</c:v>
                  </c:pt>
                  <c:pt idx="7759">
                    <c:v>MANUAL</c:v>
                  </c:pt>
                  <c:pt idx="7760">
                    <c:v>AUTOMATIC</c:v>
                  </c:pt>
                  <c:pt idx="7761">
                    <c:v>MANUAL</c:v>
                  </c:pt>
                  <c:pt idx="7762">
                    <c:v>AUTOMATIC</c:v>
                  </c:pt>
                  <c:pt idx="7763">
                    <c:v>AUTOMATIC</c:v>
                  </c:pt>
                  <c:pt idx="7764">
                    <c:v>MANUAL</c:v>
                  </c:pt>
                  <c:pt idx="7765">
                    <c:v>AUTOMATIC</c:v>
                  </c:pt>
                  <c:pt idx="7766">
                    <c:v>AUTOMATIC</c:v>
                  </c:pt>
                  <c:pt idx="7767">
                    <c:v>MANUAL</c:v>
                  </c:pt>
                  <c:pt idx="7768">
                    <c:v>AUTOMATIC</c:v>
                  </c:pt>
                  <c:pt idx="7769">
                    <c:v>AUTOMATIC</c:v>
                  </c:pt>
                  <c:pt idx="7770">
                    <c:v>MANUAL</c:v>
                  </c:pt>
                  <c:pt idx="7771">
                    <c:v>AUTOMATIC</c:v>
                  </c:pt>
                  <c:pt idx="7772">
                    <c:v>AUTOMATIC</c:v>
                  </c:pt>
                  <c:pt idx="7773">
                    <c:v>AUTOMATIC</c:v>
                  </c:pt>
                  <c:pt idx="7774">
                    <c:v>AUTOMATIC</c:v>
                  </c:pt>
                  <c:pt idx="7775">
                    <c:v>AUTOMATIC</c:v>
                  </c:pt>
                  <c:pt idx="7776">
                    <c:v>AUTOMATIC</c:v>
                  </c:pt>
                  <c:pt idx="7777">
                    <c:v>AUTOMATIC</c:v>
                  </c:pt>
                  <c:pt idx="7778">
                    <c:v>AUTOMATIC</c:v>
                  </c:pt>
                  <c:pt idx="7779">
                    <c:v>AUTOMATIC</c:v>
                  </c:pt>
                  <c:pt idx="7780">
                    <c:v>AUTOMATIC</c:v>
                  </c:pt>
                  <c:pt idx="7781">
                    <c:v>AUTOMATIC</c:v>
                  </c:pt>
                  <c:pt idx="7782">
                    <c:v>AUTOMATIC</c:v>
                  </c:pt>
                  <c:pt idx="7783">
                    <c:v>AUTOMATIC</c:v>
                  </c:pt>
                  <c:pt idx="7784">
                    <c:v>AUTOMATIC</c:v>
                  </c:pt>
                  <c:pt idx="7785">
                    <c:v>AUTOMATIC</c:v>
                  </c:pt>
                  <c:pt idx="7786">
                    <c:v>AUTOMATIC</c:v>
                  </c:pt>
                  <c:pt idx="7787">
                    <c:v>AUTOMATIC</c:v>
                  </c:pt>
                  <c:pt idx="7788">
                    <c:v>AUTOMATIC</c:v>
                  </c:pt>
                  <c:pt idx="7789">
                    <c:v>AUTOMATIC</c:v>
                  </c:pt>
                  <c:pt idx="7790">
                    <c:v>AUTOMATIC</c:v>
                  </c:pt>
                  <c:pt idx="7791">
                    <c:v>AUTOMATIC</c:v>
                  </c:pt>
                  <c:pt idx="7792">
                    <c:v>AUTOMATIC</c:v>
                  </c:pt>
                  <c:pt idx="7793">
                    <c:v>AUTOMATIC</c:v>
                  </c:pt>
                  <c:pt idx="7794">
                    <c:v>AUTOMATIC</c:v>
                  </c:pt>
                  <c:pt idx="7795">
                    <c:v>AUTOMATIC</c:v>
                  </c:pt>
                  <c:pt idx="7796">
                    <c:v>AUTOMATIC</c:v>
                  </c:pt>
                  <c:pt idx="7797">
                    <c:v>AUTOMATIC</c:v>
                  </c:pt>
                  <c:pt idx="7798">
                    <c:v>AUTOMATIC</c:v>
                  </c:pt>
                  <c:pt idx="7799">
                    <c:v>AUTOMATIC</c:v>
                  </c:pt>
                  <c:pt idx="7800">
                    <c:v>AUTOMATIC</c:v>
                  </c:pt>
                  <c:pt idx="7801">
                    <c:v>AUTOMATIC</c:v>
                  </c:pt>
                  <c:pt idx="7802">
                    <c:v>AUTOMATIC</c:v>
                  </c:pt>
                  <c:pt idx="7803">
                    <c:v>AUTOMATIC</c:v>
                  </c:pt>
                  <c:pt idx="7804">
                    <c:v>AUTOMATIC</c:v>
                  </c:pt>
                  <c:pt idx="7805">
                    <c:v>AUTOMATIC</c:v>
                  </c:pt>
                  <c:pt idx="7806">
                    <c:v>AUTOMATIC</c:v>
                  </c:pt>
                  <c:pt idx="7807">
                    <c:v>AUTOMATIC</c:v>
                  </c:pt>
                  <c:pt idx="7808">
                    <c:v>AUTOMATIC</c:v>
                  </c:pt>
                  <c:pt idx="7809">
                    <c:v>AUTOMATIC</c:v>
                  </c:pt>
                  <c:pt idx="7810">
                    <c:v>AUTOMATIC</c:v>
                  </c:pt>
                  <c:pt idx="7811">
                    <c:v>AUTOMATIC</c:v>
                  </c:pt>
                  <c:pt idx="7812">
                    <c:v>AUTOMATIC</c:v>
                  </c:pt>
                  <c:pt idx="7813">
                    <c:v>AUTOMATIC</c:v>
                  </c:pt>
                  <c:pt idx="7814">
                    <c:v>AUTOMATIC</c:v>
                  </c:pt>
                  <c:pt idx="7815">
                    <c:v>AUTOMATIC</c:v>
                  </c:pt>
                  <c:pt idx="7816">
                    <c:v>AUTOMATIC</c:v>
                  </c:pt>
                  <c:pt idx="7817">
                    <c:v>AUTOMATIC</c:v>
                  </c:pt>
                  <c:pt idx="7818">
                    <c:v>AUTOMATIC</c:v>
                  </c:pt>
                  <c:pt idx="7819">
                    <c:v>AUTOMATIC</c:v>
                  </c:pt>
                  <c:pt idx="7820">
                    <c:v>AUTOMATIC</c:v>
                  </c:pt>
                  <c:pt idx="7821">
                    <c:v>AUTOMATIC</c:v>
                  </c:pt>
                  <c:pt idx="7822">
                    <c:v>AUTOMATIC</c:v>
                  </c:pt>
                  <c:pt idx="7823">
                    <c:v>AUTOMATIC</c:v>
                  </c:pt>
                  <c:pt idx="7824">
                    <c:v>AUTOMATIC</c:v>
                  </c:pt>
                  <c:pt idx="7825">
                    <c:v>AUTOMATIC</c:v>
                  </c:pt>
                  <c:pt idx="7826">
                    <c:v>AUTOMATIC</c:v>
                  </c:pt>
                  <c:pt idx="7827">
                    <c:v>AUTOMATIC</c:v>
                  </c:pt>
                  <c:pt idx="7828">
                    <c:v>AUTOMATIC</c:v>
                  </c:pt>
                  <c:pt idx="7829">
                    <c:v>AUTOMATIC</c:v>
                  </c:pt>
                  <c:pt idx="7830">
                    <c:v>AUTOMATIC</c:v>
                  </c:pt>
                  <c:pt idx="7831">
                    <c:v>AUTOMATIC</c:v>
                  </c:pt>
                  <c:pt idx="7832">
                    <c:v>AUTOMATIC</c:v>
                  </c:pt>
                  <c:pt idx="7833">
                    <c:v>AUTOMATIC</c:v>
                  </c:pt>
                  <c:pt idx="7834">
                    <c:v>AUTOMATIC</c:v>
                  </c:pt>
                  <c:pt idx="7835">
                    <c:v>AUTOMATIC</c:v>
                  </c:pt>
                  <c:pt idx="7836">
                    <c:v>AUTOMATIC</c:v>
                  </c:pt>
                  <c:pt idx="7837">
                    <c:v>AUTOMATIC</c:v>
                  </c:pt>
                  <c:pt idx="7838">
                    <c:v>AUTOMATIC</c:v>
                  </c:pt>
                  <c:pt idx="7839">
                    <c:v>AUTOMATIC</c:v>
                  </c:pt>
                  <c:pt idx="7840">
                    <c:v>AUTOMATIC</c:v>
                  </c:pt>
                  <c:pt idx="7841">
                    <c:v>AUTOMATIC</c:v>
                  </c:pt>
                  <c:pt idx="7842">
                    <c:v>AUTOMATIC</c:v>
                  </c:pt>
                  <c:pt idx="7843">
                    <c:v>AUTOMATIC</c:v>
                  </c:pt>
                  <c:pt idx="7844">
                    <c:v>AUTOMATIC</c:v>
                  </c:pt>
                  <c:pt idx="7845">
                    <c:v>AUTOMATIC</c:v>
                  </c:pt>
                  <c:pt idx="7846">
                    <c:v>AUTOMATIC</c:v>
                  </c:pt>
                  <c:pt idx="7847">
                    <c:v>AUTOMATIC</c:v>
                  </c:pt>
                  <c:pt idx="7848">
                    <c:v>AUTOMATIC</c:v>
                  </c:pt>
                  <c:pt idx="7849">
                    <c:v>AUTOMATIC</c:v>
                  </c:pt>
                  <c:pt idx="7850">
                    <c:v>AUTOMATIC</c:v>
                  </c:pt>
                  <c:pt idx="7851">
                    <c:v>AUTOMATIC</c:v>
                  </c:pt>
                  <c:pt idx="7852">
                    <c:v>AUTOMATIC</c:v>
                  </c:pt>
                  <c:pt idx="7853">
                    <c:v>AUTOMATIC</c:v>
                  </c:pt>
                  <c:pt idx="7854">
                    <c:v>AUTOMATIC</c:v>
                  </c:pt>
                  <c:pt idx="7855">
                    <c:v>AUTOMATIC</c:v>
                  </c:pt>
                  <c:pt idx="7856">
                    <c:v>AUTOMATIC</c:v>
                  </c:pt>
                  <c:pt idx="7857">
                    <c:v>AUTOMATIC</c:v>
                  </c:pt>
                  <c:pt idx="7858">
                    <c:v>AUTOMATIC</c:v>
                  </c:pt>
                  <c:pt idx="7859">
                    <c:v>AUTOMATIC</c:v>
                  </c:pt>
                  <c:pt idx="7860">
                    <c:v>AUTOMATIC</c:v>
                  </c:pt>
                  <c:pt idx="7861">
                    <c:v>AUTOMATIC</c:v>
                  </c:pt>
                  <c:pt idx="7862">
                    <c:v>AUTOMATIC</c:v>
                  </c:pt>
                  <c:pt idx="7863">
                    <c:v>AUTOMATIC</c:v>
                  </c:pt>
                  <c:pt idx="7864">
                    <c:v>AUTOMATIC</c:v>
                  </c:pt>
                  <c:pt idx="7865">
                    <c:v>AUTOMATIC</c:v>
                  </c:pt>
                  <c:pt idx="7866">
                    <c:v>AUTOMATIC</c:v>
                  </c:pt>
                  <c:pt idx="7867">
                    <c:v>AUTOMATIC</c:v>
                  </c:pt>
                  <c:pt idx="7868">
                    <c:v>AUTOMATIC</c:v>
                  </c:pt>
                  <c:pt idx="7869">
                    <c:v>AUTOMATIC</c:v>
                  </c:pt>
                  <c:pt idx="7870">
                    <c:v>AUTOMATIC</c:v>
                  </c:pt>
                  <c:pt idx="7871">
                    <c:v>AUTOMATIC</c:v>
                  </c:pt>
                  <c:pt idx="7872">
                    <c:v>AUTOMATIC</c:v>
                  </c:pt>
                  <c:pt idx="7873">
                    <c:v>AUTOMATIC</c:v>
                  </c:pt>
                  <c:pt idx="7874">
                    <c:v>AUTOMATIC</c:v>
                  </c:pt>
                  <c:pt idx="7875">
                    <c:v>AUTOMATIC</c:v>
                  </c:pt>
                  <c:pt idx="7876">
                    <c:v>AUTOMATIC</c:v>
                  </c:pt>
                  <c:pt idx="7877">
                    <c:v>AUTOMATIC</c:v>
                  </c:pt>
                  <c:pt idx="7878">
                    <c:v>AUTOMATIC</c:v>
                  </c:pt>
                  <c:pt idx="7879">
                    <c:v>AUTOMATIC</c:v>
                  </c:pt>
                  <c:pt idx="7880">
                    <c:v>AUTOMATIC</c:v>
                  </c:pt>
                  <c:pt idx="7881">
                    <c:v>AUTOMATIC</c:v>
                  </c:pt>
                  <c:pt idx="7882">
                    <c:v>AUTOMATIC</c:v>
                  </c:pt>
                  <c:pt idx="7883">
                    <c:v>AUTOMATIC</c:v>
                  </c:pt>
                  <c:pt idx="7884">
                    <c:v>AUTOMATIC</c:v>
                  </c:pt>
                  <c:pt idx="7885">
                    <c:v>AUTOMATIC</c:v>
                  </c:pt>
                  <c:pt idx="7886">
                    <c:v>AUTOMATIC</c:v>
                  </c:pt>
                  <c:pt idx="7887">
                    <c:v>AUTOMATIC</c:v>
                  </c:pt>
                  <c:pt idx="7888">
                    <c:v>AUTOMATIC</c:v>
                  </c:pt>
                  <c:pt idx="7889">
                    <c:v>AUTOMATIC</c:v>
                  </c:pt>
                  <c:pt idx="7890">
                    <c:v>AUTOMATIC</c:v>
                  </c:pt>
                  <c:pt idx="7891">
                    <c:v>AUTOMATIC</c:v>
                  </c:pt>
                  <c:pt idx="7892">
                    <c:v>AUTOMATIC</c:v>
                  </c:pt>
                  <c:pt idx="7893">
                    <c:v>AUTOMATIC</c:v>
                  </c:pt>
                  <c:pt idx="7894">
                    <c:v>AUTOMATIC</c:v>
                  </c:pt>
                  <c:pt idx="7895">
                    <c:v>MANUAL</c:v>
                  </c:pt>
                  <c:pt idx="7896">
                    <c:v>AUTOMATED_MANUAL</c:v>
                  </c:pt>
                  <c:pt idx="7897">
                    <c:v>MANUAL</c:v>
                  </c:pt>
                  <c:pt idx="7898">
                    <c:v>MANUAL</c:v>
                  </c:pt>
                  <c:pt idx="7899">
                    <c:v>AUTOMATED_MANUAL</c:v>
                  </c:pt>
                  <c:pt idx="7900">
                    <c:v>AUTOMATED_MANUAL</c:v>
                  </c:pt>
                  <c:pt idx="7901">
                    <c:v>AUTOMATED_MANUAL</c:v>
                  </c:pt>
                  <c:pt idx="7902">
                    <c:v>MANUAL</c:v>
                  </c:pt>
                  <c:pt idx="7903">
                    <c:v>AUTOMATED_MANUAL</c:v>
                  </c:pt>
                  <c:pt idx="7904">
                    <c:v>MANUAL</c:v>
                  </c:pt>
                  <c:pt idx="7905">
                    <c:v>AUTOMATED_MANUAL</c:v>
                  </c:pt>
                  <c:pt idx="7906">
                    <c:v>MANUAL</c:v>
                  </c:pt>
                  <c:pt idx="7907">
                    <c:v>AUTOMATED_MANUAL</c:v>
                  </c:pt>
                  <c:pt idx="7908">
                    <c:v>AUTOMATED_MANUAL</c:v>
                  </c:pt>
                  <c:pt idx="7909">
                    <c:v>AUTOMATED_MANUAL</c:v>
                  </c:pt>
                  <c:pt idx="7910">
                    <c:v>MANUAL</c:v>
                  </c:pt>
                  <c:pt idx="7911">
                    <c:v>AUTOMATED_MANUAL</c:v>
                  </c:pt>
                  <c:pt idx="7912">
                    <c:v>AUTOMATED_MANUAL</c:v>
                  </c:pt>
                  <c:pt idx="7913">
                    <c:v>AUTOMATED_MANUAL</c:v>
                  </c:pt>
                  <c:pt idx="7914">
                    <c:v>MANUAL</c:v>
                  </c:pt>
                  <c:pt idx="7915">
                    <c:v>MANUAL</c:v>
                  </c:pt>
                  <c:pt idx="7916">
                    <c:v>MANUAL</c:v>
                  </c:pt>
                  <c:pt idx="7917">
                    <c:v>MANUAL</c:v>
                  </c:pt>
                  <c:pt idx="7918">
                    <c:v>AUTOMATED_MANUAL</c:v>
                  </c:pt>
                  <c:pt idx="7919">
                    <c:v>MANUAL</c:v>
                  </c:pt>
                  <c:pt idx="7920">
                    <c:v>AUTOMATED_MANUAL</c:v>
                  </c:pt>
                  <c:pt idx="7921">
                    <c:v>AUTOMATED_MANUAL</c:v>
                  </c:pt>
                  <c:pt idx="7922">
                    <c:v>MANUAL</c:v>
                  </c:pt>
                  <c:pt idx="7923">
                    <c:v>MANUAL</c:v>
                  </c:pt>
                  <c:pt idx="7924">
                    <c:v>AUTOMATIC</c:v>
                  </c:pt>
                  <c:pt idx="7925">
                    <c:v>AUTOMATIC</c:v>
                  </c:pt>
                  <c:pt idx="7926">
                    <c:v>MANUAL</c:v>
                  </c:pt>
                  <c:pt idx="7927">
                    <c:v>AUTOMATIC</c:v>
                  </c:pt>
                  <c:pt idx="7928">
                    <c:v>AUTOMATIC</c:v>
                  </c:pt>
                  <c:pt idx="7929">
                    <c:v>MANUAL</c:v>
                  </c:pt>
                  <c:pt idx="7930">
                    <c:v>MANUAL</c:v>
                  </c:pt>
                  <c:pt idx="7931">
                    <c:v>AUTOMATIC</c:v>
                  </c:pt>
                  <c:pt idx="7932">
                    <c:v>AUTOMATIC</c:v>
                  </c:pt>
                  <c:pt idx="7933">
                    <c:v>MANUAL</c:v>
                  </c:pt>
                  <c:pt idx="7934">
                    <c:v>MANUAL</c:v>
                  </c:pt>
                  <c:pt idx="7935">
                    <c:v>AUTOMATIC</c:v>
                  </c:pt>
                  <c:pt idx="7936">
                    <c:v>MANUAL</c:v>
                  </c:pt>
                  <c:pt idx="7937">
                    <c:v>AUTOMATIC</c:v>
                  </c:pt>
                  <c:pt idx="7938">
                    <c:v>AUTOMATIC</c:v>
                  </c:pt>
                  <c:pt idx="7939">
                    <c:v>MANUAL</c:v>
                  </c:pt>
                  <c:pt idx="7940">
                    <c:v>MANUAL</c:v>
                  </c:pt>
                  <c:pt idx="7941">
                    <c:v>AUTOMATIC</c:v>
                  </c:pt>
                  <c:pt idx="7942">
                    <c:v>AUTOMATIC</c:v>
                  </c:pt>
                  <c:pt idx="7943">
                    <c:v>AUTOMATIC</c:v>
                  </c:pt>
                  <c:pt idx="7944">
                    <c:v>AUTOMATIC</c:v>
                  </c:pt>
                  <c:pt idx="7945">
                    <c:v>AUTOMATIC</c:v>
                  </c:pt>
                  <c:pt idx="7946">
                    <c:v>AUTOMATIC</c:v>
                  </c:pt>
                  <c:pt idx="7947">
                    <c:v>AUTOMATIC</c:v>
                  </c:pt>
                  <c:pt idx="7948">
                    <c:v>MANUAL</c:v>
                  </c:pt>
                  <c:pt idx="7949">
                    <c:v>AUTOMATIC</c:v>
                  </c:pt>
                  <c:pt idx="7950">
                    <c:v>AUTOMATIC</c:v>
                  </c:pt>
                  <c:pt idx="7951">
                    <c:v>MANUAL</c:v>
                  </c:pt>
                  <c:pt idx="7952">
                    <c:v>AUTOMATIC</c:v>
                  </c:pt>
                  <c:pt idx="7953">
                    <c:v>AUTOMATIC</c:v>
                  </c:pt>
                  <c:pt idx="7954">
                    <c:v>AUTOMATIC</c:v>
                  </c:pt>
                  <c:pt idx="7955">
                    <c:v>AUTOMATIC</c:v>
                  </c:pt>
                  <c:pt idx="7956">
                    <c:v>AUTOMATIC</c:v>
                  </c:pt>
                  <c:pt idx="7957">
                    <c:v>AUTOMATIC</c:v>
                  </c:pt>
                  <c:pt idx="7958">
                    <c:v>MANUAL</c:v>
                  </c:pt>
                  <c:pt idx="7959">
                    <c:v>AUTOMATIC</c:v>
                  </c:pt>
                  <c:pt idx="7960">
                    <c:v>AUTOMATIC</c:v>
                  </c:pt>
                  <c:pt idx="7961">
                    <c:v>AUTOMATIC</c:v>
                  </c:pt>
                  <c:pt idx="7962">
                    <c:v>AUTOMATIC</c:v>
                  </c:pt>
                  <c:pt idx="7963">
                    <c:v>AUTOMATIC</c:v>
                  </c:pt>
                  <c:pt idx="7964">
                    <c:v>AUTOMATIC</c:v>
                  </c:pt>
                  <c:pt idx="7965">
                    <c:v>AUTOMATIC</c:v>
                  </c:pt>
                  <c:pt idx="7966">
                    <c:v>AUTOMATIC</c:v>
                  </c:pt>
                  <c:pt idx="7967">
                    <c:v>AUTOMATIC</c:v>
                  </c:pt>
                  <c:pt idx="7968">
                    <c:v>AUTOMATIC</c:v>
                  </c:pt>
                  <c:pt idx="7969">
                    <c:v>AUTOMATIC</c:v>
                  </c:pt>
                  <c:pt idx="7970">
                    <c:v>AUTOMATIC</c:v>
                  </c:pt>
                  <c:pt idx="7971">
                    <c:v>UNKNOWN</c:v>
                  </c:pt>
                  <c:pt idx="7972">
                    <c:v>UNKNOWN</c:v>
                  </c:pt>
                  <c:pt idx="7973">
                    <c:v>MANUAL</c:v>
                  </c:pt>
                  <c:pt idx="7974">
                    <c:v>MANUAL</c:v>
                  </c:pt>
                  <c:pt idx="7975">
                    <c:v>UNKNOWN</c:v>
                  </c:pt>
                  <c:pt idx="7976">
                    <c:v>UNKNOWN</c:v>
                  </c:pt>
                  <c:pt idx="7977">
                    <c:v>UNKNOWN</c:v>
                  </c:pt>
                  <c:pt idx="7978">
                    <c:v>UNKNOWN</c:v>
                  </c:pt>
                  <c:pt idx="7979">
                    <c:v>MANUAL</c:v>
                  </c:pt>
                  <c:pt idx="7980">
                    <c:v>UNKNOWN</c:v>
                  </c:pt>
                  <c:pt idx="7981">
                    <c:v>MANUAL</c:v>
                  </c:pt>
                  <c:pt idx="7982">
                    <c:v>UNKNOWN</c:v>
                  </c:pt>
                  <c:pt idx="7983">
                    <c:v>MANUAL</c:v>
                  </c:pt>
                  <c:pt idx="7984">
                    <c:v>MANUAL</c:v>
                  </c:pt>
                  <c:pt idx="7985">
                    <c:v>MANUAL</c:v>
                  </c:pt>
                  <c:pt idx="7986">
                    <c:v>MANUAL</c:v>
                  </c:pt>
                  <c:pt idx="7987">
                    <c:v>MANUAL</c:v>
                  </c:pt>
                  <c:pt idx="7988">
                    <c:v>MANUAL</c:v>
                  </c:pt>
                  <c:pt idx="7989">
                    <c:v>MANUAL</c:v>
                  </c:pt>
                  <c:pt idx="7990">
                    <c:v>MANUAL</c:v>
                  </c:pt>
                  <c:pt idx="7991">
                    <c:v>MANUAL</c:v>
                  </c:pt>
                  <c:pt idx="7992">
                    <c:v>MANUAL</c:v>
                  </c:pt>
                  <c:pt idx="7993">
                    <c:v>MANUAL</c:v>
                  </c:pt>
                  <c:pt idx="7994">
                    <c:v>MANUAL</c:v>
                  </c:pt>
                  <c:pt idx="7995">
                    <c:v>MANUAL</c:v>
                  </c:pt>
                  <c:pt idx="7996">
                    <c:v>MANUAL</c:v>
                  </c:pt>
                  <c:pt idx="7997">
                    <c:v>MANUAL</c:v>
                  </c:pt>
                  <c:pt idx="7998">
                    <c:v>MANUAL</c:v>
                  </c:pt>
                  <c:pt idx="7999">
                    <c:v>MANUAL</c:v>
                  </c:pt>
                  <c:pt idx="8000">
                    <c:v>MANUAL</c:v>
                  </c:pt>
                  <c:pt idx="8001">
                    <c:v>MANUAL</c:v>
                  </c:pt>
                  <c:pt idx="8002">
                    <c:v>MANUAL</c:v>
                  </c:pt>
                  <c:pt idx="8003">
                    <c:v>MANUAL</c:v>
                  </c:pt>
                  <c:pt idx="8004">
                    <c:v>MANUAL</c:v>
                  </c:pt>
                  <c:pt idx="8005">
                    <c:v>MANUAL</c:v>
                  </c:pt>
                  <c:pt idx="8006">
                    <c:v>MANUAL</c:v>
                  </c:pt>
                  <c:pt idx="8007">
                    <c:v>MANUAL</c:v>
                  </c:pt>
                  <c:pt idx="8008">
                    <c:v>MANUAL</c:v>
                  </c:pt>
                  <c:pt idx="8009">
                    <c:v>MANUAL</c:v>
                  </c:pt>
                  <c:pt idx="8010">
                    <c:v>MANUAL</c:v>
                  </c:pt>
                  <c:pt idx="8011">
                    <c:v>MANUAL</c:v>
                  </c:pt>
                  <c:pt idx="8012">
                    <c:v>MANUAL</c:v>
                  </c:pt>
                  <c:pt idx="8013">
                    <c:v>MANUAL</c:v>
                  </c:pt>
                  <c:pt idx="8014">
                    <c:v>MANUAL</c:v>
                  </c:pt>
                  <c:pt idx="8015">
                    <c:v>MANUAL</c:v>
                  </c:pt>
                  <c:pt idx="8016">
                    <c:v>MANUAL</c:v>
                  </c:pt>
                  <c:pt idx="8017">
                    <c:v>MANUAL</c:v>
                  </c:pt>
                  <c:pt idx="8018">
                    <c:v>MANUAL</c:v>
                  </c:pt>
                  <c:pt idx="8019">
                    <c:v>MANUAL</c:v>
                  </c:pt>
                  <c:pt idx="8020">
                    <c:v>MANUAL</c:v>
                  </c:pt>
                  <c:pt idx="8021">
                    <c:v>MANUAL</c:v>
                  </c:pt>
                  <c:pt idx="8022">
                    <c:v>MANUAL</c:v>
                  </c:pt>
                  <c:pt idx="8023">
                    <c:v>MANUAL</c:v>
                  </c:pt>
                  <c:pt idx="8024">
                    <c:v>MANUAL</c:v>
                  </c:pt>
                  <c:pt idx="8025">
                    <c:v>MANUAL</c:v>
                  </c:pt>
                  <c:pt idx="8026">
                    <c:v>MANUAL</c:v>
                  </c:pt>
                  <c:pt idx="8027">
                    <c:v>MANUAL</c:v>
                  </c:pt>
                  <c:pt idx="8028">
                    <c:v>MANUAL</c:v>
                  </c:pt>
                  <c:pt idx="8029">
                    <c:v>MANUAL</c:v>
                  </c:pt>
                  <c:pt idx="8030">
                    <c:v>MANUAL</c:v>
                  </c:pt>
                  <c:pt idx="8031">
                    <c:v>MANUAL</c:v>
                  </c:pt>
                  <c:pt idx="8032">
                    <c:v>MANUAL</c:v>
                  </c:pt>
                  <c:pt idx="8033">
                    <c:v>MANUAL</c:v>
                  </c:pt>
                  <c:pt idx="8034">
                    <c:v>MANUAL</c:v>
                  </c:pt>
                  <c:pt idx="8035">
                    <c:v>MANUAL</c:v>
                  </c:pt>
                  <c:pt idx="8036">
                    <c:v>MANUAL</c:v>
                  </c:pt>
                  <c:pt idx="8037">
                    <c:v>MANUAL</c:v>
                  </c:pt>
                  <c:pt idx="8038">
                    <c:v>MANUAL</c:v>
                  </c:pt>
                  <c:pt idx="8039">
                    <c:v>MANUAL</c:v>
                  </c:pt>
                  <c:pt idx="8040">
                    <c:v>MANUAL</c:v>
                  </c:pt>
                  <c:pt idx="8041">
                    <c:v>MANUAL</c:v>
                  </c:pt>
                  <c:pt idx="8042">
                    <c:v>MANUAL</c:v>
                  </c:pt>
                  <c:pt idx="8043">
                    <c:v>MANUAL</c:v>
                  </c:pt>
                  <c:pt idx="8044">
                    <c:v>MANUAL</c:v>
                  </c:pt>
                  <c:pt idx="8045">
                    <c:v>MANUAL</c:v>
                  </c:pt>
                  <c:pt idx="8046">
                    <c:v>MANUAL</c:v>
                  </c:pt>
                  <c:pt idx="8047">
                    <c:v>MANUAL</c:v>
                  </c:pt>
                  <c:pt idx="8048">
                    <c:v>MANUAL</c:v>
                  </c:pt>
                  <c:pt idx="8049">
                    <c:v>MANUAL</c:v>
                  </c:pt>
                  <c:pt idx="8050">
                    <c:v>MANUAL</c:v>
                  </c:pt>
                  <c:pt idx="8051">
                    <c:v>MANUAL</c:v>
                  </c:pt>
                  <c:pt idx="8052">
                    <c:v>MANUAL</c:v>
                  </c:pt>
                  <c:pt idx="8053">
                    <c:v>MANUAL</c:v>
                  </c:pt>
                  <c:pt idx="8054">
                    <c:v>MANUAL</c:v>
                  </c:pt>
                  <c:pt idx="8055">
                    <c:v>AUTOMATIC</c:v>
                  </c:pt>
                  <c:pt idx="8056">
                    <c:v>AUTOMATIC</c:v>
                  </c:pt>
                  <c:pt idx="8057">
                    <c:v>AUTOMATIC</c:v>
                  </c:pt>
                  <c:pt idx="8058">
                    <c:v>AUTOMATIC</c:v>
                  </c:pt>
                  <c:pt idx="8059">
                    <c:v>AUTOMATIC</c:v>
                  </c:pt>
                  <c:pt idx="8060">
                    <c:v>AUTOMATIC</c:v>
                  </c:pt>
                  <c:pt idx="8061">
                    <c:v>AUTOMATIC</c:v>
                  </c:pt>
                  <c:pt idx="8062">
                    <c:v>AUTOMATIC</c:v>
                  </c:pt>
                  <c:pt idx="8063">
                    <c:v>AUTOMATIC</c:v>
                  </c:pt>
                  <c:pt idx="8064">
                    <c:v>AUTOMATIC</c:v>
                  </c:pt>
                  <c:pt idx="8065">
                    <c:v>AUTOMATIC</c:v>
                  </c:pt>
                  <c:pt idx="8066">
                    <c:v>AUTOMATIC</c:v>
                  </c:pt>
                  <c:pt idx="8067">
                    <c:v>AUTOMATIC</c:v>
                  </c:pt>
                  <c:pt idx="8068">
                    <c:v>AUTOMATIC</c:v>
                  </c:pt>
                  <c:pt idx="8069">
                    <c:v>AUTOMATIC</c:v>
                  </c:pt>
                  <c:pt idx="8070">
                    <c:v>MANUAL</c:v>
                  </c:pt>
                  <c:pt idx="8071">
                    <c:v>AUTOMATIC</c:v>
                  </c:pt>
                  <c:pt idx="8072">
                    <c:v>MANUAL</c:v>
                  </c:pt>
                  <c:pt idx="8073">
                    <c:v>AUTOMATIC</c:v>
                  </c:pt>
                  <c:pt idx="8074">
                    <c:v>AUTOMATIC</c:v>
                  </c:pt>
                  <c:pt idx="8075">
                    <c:v>MANUAL</c:v>
                  </c:pt>
                  <c:pt idx="8076">
                    <c:v>MANUAL</c:v>
                  </c:pt>
                  <c:pt idx="8077">
                    <c:v>MANUAL</c:v>
                  </c:pt>
                  <c:pt idx="8078">
                    <c:v>AUTOMATIC</c:v>
                  </c:pt>
                  <c:pt idx="8079">
                    <c:v>MANUAL</c:v>
                  </c:pt>
                  <c:pt idx="8080">
                    <c:v>MANUAL</c:v>
                  </c:pt>
                  <c:pt idx="8081">
                    <c:v>AUTOMATIC</c:v>
                  </c:pt>
                  <c:pt idx="8082">
                    <c:v>MANUAL</c:v>
                  </c:pt>
                  <c:pt idx="8083">
                    <c:v>AUTOMATIC</c:v>
                  </c:pt>
                  <c:pt idx="8084">
                    <c:v>AUTOMATIC</c:v>
                  </c:pt>
                  <c:pt idx="8085">
                    <c:v>MANUAL</c:v>
                  </c:pt>
                  <c:pt idx="8086">
                    <c:v>AUTOMATIC</c:v>
                  </c:pt>
                  <c:pt idx="8087">
                    <c:v>AUTOMATIC</c:v>
                  </c:pt>
                  <c:pt idx="8088">
                    <c:v>MANUAL</c:v>
                  </c:pt>
                  <c:pt idx="8089">
                    <c:v>MANUAL</c:v>
                  </c:pt>
                  <c:pt idx="8090">
                    <c:v>MANUAL</c:v>
                  </c:pt>
                  <c:pt idx="8091">
                    <c:v>AUTOMATIC</c:v>
                  </c:pt>
                  <c:pt idx="8092">
                    <c:v>AUTOMATIC</c:v>
                  </c:pt>
                  <c:pt idx="8093">
                    <c:v>AUTOMATIC</c:v>
                  </c:pt>
                  <c:pt idx="8094">
                    <c:v>AUTOMATIC</c:v>
                  </c:pt>
                  <c:pt idx="8095">
                    <c:v>AUTOMATIC</c:v>
                  </c:pt>
                  <c:pt idx="8096">
                    <c:v>AUTOMATIC</c:v>
                  </c:pt>
                  <c:pt idx="8097">
                    <c:v>AUTOMATIC</c:v>
                  </c:pt>
                  <c:pt idx="8098">
                    <c:v>AUTOMATIC</c:v>
                  </c:pt>
                  <c:pt idx="8099">
                    <c:v>AUTOMATIC</c:v>
                  </c:pt>
                  <c:pt idx="8100">
                    <c:v>AUTOMATIC</c:v>
                  </c:pt>
                  <c:pt idx="8101">
                    <c:v>AUTOMATIC</c:v>
                  </c:pt>
                  <c:pt idx="8102">
                    <c:v>AUTOMATIC</c:v>
                  </c:pt>
                  <c:pt idx="8103">
                    <c:v>AUTOMATIC</c:v>
                  </c:pt>
                  <c:pt idx="8104">
                    <c:v>AUTOMATIC</c:v>
                  </c:pt>
                  <c:pt idx="8105">
                    <c:v>AUTOMATIC</c:v>
                  </c:pt>
                  <c:pt idx="8106">
                    <c:v>AUTOMATIC</c:v>
                  </c:pt>
                  <c:pt idx="8107">
                    <c:v>AUTOMATIC</c:v>
                  </c:pt>
                  <c:pt idx="8108">
                    <c:v>AUTOMATIC</c:v>
                  </c:pt>
                  <c:pt idx="8109">
                    <c:v>AUTOMATIC</c:v>
                  </c:pt>
                  <c:pt idx="8110">
                    <c:v>AUTOMATIC</c:v>
                  </c:pt>
                  <c:pt idx="8111">
                    <c:v>AUTOMATIC</c:v>
                  </c:pt>
                  <c:pt idx="8112">
                    <c:v>AUTOMATIC</c:v>
                  </c:pt>
                  <c:pt idx="8113">
                    <c:v>AUTOMATIC</c:v>
                  </c:pt>
                  <c:pt idx="8114">
                    <c:v>AUTOMATIC</c:v>
                  </c:pt>
                  <c:pt idx="8115">
                    <c:v>AUTOMATIC</c:v>
                  </c:pt>
                  <c:pt idx="8116">
                    <c:v>AUTOMATIC</c:v>
                  </c:pt>
                  <c:pt idx="8117">
                    <c:v>AUTOMATIC</c:v>
                  </c:pt>
                  <c:pt idx="8118">
                    <c:v>AUTOMATIC</c:v>
                  </c:pt>
                  <c:pt idx="8119">
                    <c:v>AUTOMATIC</c:v>
                  </c:pt>
                  <c:pt idx="8120">
                    <c:v>AUTOMATIC</c:v>
                  </c:pt>
                  <c:pt idx="8121">
                    <c:v>AUTOMATIC</c:v>
                  </c:pt>
                  <c:pt idx="8122">
                    <c:v>AUTOMATIC</c:v>
                  </c:pt>
                  <c:pt idx="8123">
                    <c:v>AUTOMATIC</c:v>
                  </c:pt>
                  <c:pt idx="8124">
                    <c:v>AUTOMATIC</c:v>
                  </c:pt>
                  <c:pt idx="8125">
                    <c:v>AUTOMATIC</c:v>
                  </c:pt>
                  <c:pt idx="8126">
                    <c:v>AUTOMATIC</c:v>
                  </c:pt>
                  <c:pt idx="8127">
                    <c:v>AUTOMATIC</c:v>
                  </c:pt>
                  <c:pt idx="8128">
                    <c:v>AUTOMATIC</c:v>
                  </c:pt>
                  <c:pt idx="8129">
                    <c:v>AUTOMATIC</c:v>
                  </c:pt>
                  <c:pt idx="8130">
                    <c:v>AUTOMATIC</c:v>
                  </c:pt>
                  <c:pt idx="8131">
                    <c:v>AUTOMATIC</c:v>
                  </c:pt>
                  <c:pt idx="8132">
                    <c:v>AUTOMATIC</c:v>
                  </c:pt>
                  <c:pt idx="8133">
                    <c:v>AUTOMATIC</c:v>
                  </c:pt>
                  <c:pt idx="8134">
                    <c:v>AUTOMATIC</c:v>
                  </c:pt>
                  <c:pt idx="8135">
                    <c:v>AUTOMATIC</c:v>
                  </c:pt>
                  <c:pt idx="8136">
                    <c:v>AUTOMATIC</c:v>
                  </c:pt>
                  <c:pt idx="8137">
                    <c:v>AUTOMATIC</c:v>
                  </c:pt>
                  <c:pt idx="8138">
                    <c:v>AUTOMATIC</c:v>
                  </c:pt>
                  <c:pt idx="8139">
                    <c:v>AUTOMATIC</c:v>
                  </c:pt>
                  <c:pt idx="8140">
                    <c:v>AUTOMATIC</c:v>
                  </c:pt>
                  <c:pt idx="8141">
                    <c:v>AUTOMATIC</c:v>
                  </c:pt>
                  <c:pt idx="8142">
                    <c:v>AUTOMATIC</c:v>
                  </c:pt>
                  <c:pt idx="8143">
                    <c:v>AUTOMATIC</c:v>
                  </c:pt>
                  <c:pt idx="8144">
                    <c:v>AUTOMATIC</c:v>
                  </c:pt>
                  <c:pt idx="8145">
                    <c:v>AUTOMATIC</c:v>
                  </c:pt>
                  <c:pt idx="8146">
                    <c:v>AUTOMATIC</c:v>
                  </c:pt>
                  <c:pt idx="8147">
                    <c:v>AUTOMATIC</c:v>
                  </c:pt>
                  <c:pt idx="8148">
                    <c:v>AUTOMATIC</c:v>
                  </c:pt>
                  <c:pt idx="8149">
                    <c:v>MANUAL</c:v>
                  </c:pt>
                  <c:pt idx="8150">
                    <c:v>AUTOMATIC</c:v>
                  </c:pt>
                  <c:pt idx="8151">
                    <c:v>MANUAL</c:v>
                  </c:pt>
                  <c:pt idx="8152">
                    <c:v>AUTOMATIC</c:v>
                  </c:pt>
                  <c:pt idx="8153">
                    <c:v>MANUAL</c:v>
                  </c:pt>
                  <c:pt idx="8154">
                    <c:v>AUTOMATIC</c:v>
                  </c:pt>
                  <c:pt idx="8155">
                    <c:v>MANUAL</c:v>
                  </c:pt>
                  <c:pt idx="8156">
                    <c:v>AUTOMATIC</c:v>
                  </c:pt>
                  <c:pt idx="8157">
                    <c:v>MANUAL</c:v>
                  </c:pt>
                  <c:pt idx="8158">
                    <c:v>AUTOMATIC</c:v>
                  </c:pt>
                  <c:pt idx="8159">
                    <c:v>AUTOMATIC</c:v>
                  </c:pt>
                  <c:pt idx="8160">
                    <c:v>MANUAL</c:v>
                  </c:pt>
                  <c:pt idx="8161">
                    <c:v>AUTOMATIC</c:v>
                  </c:pt>
                  <c:pt idx="8162">
                    <c:v>MANUAL</c:v>
                  </c:pt>
                  <c:pt idx="8163">
                    <c:v>AUTOMATIC</c:v>
                  </c:pt>
                  <c:pt idx="8164">
                    <c:v>AUTOMATIC</c:v>
                  </c:pt>
                  <c:pt idx="8165">
                    <c:v>AUTOMATIC</c:v>
                  </c:pt>
                  <c:pt idx="8166">
                    <c:v>AUTOMATIC</c:v>
                  </c:pt>
                  <c:pt idx="8167">
                    <c:v>AUTOMATIC</c:v>
                  </c:pt>
                  <c:pt idx="8168">
                    <c:v>AUTOMATIC</c:v>
                  </c:pt>
                  <c:pt idx="8169">
                    <c:v>AUTOMATIC</c:v>
                  </c:pt>
                  <c:pt idx="8170">
                    <c:v>AUTOMATIC</c:v>
                  </c:pt>
                  <c:pt idx="8171">
                    <c:v>AUTOMATIC</c:v>
                  </c:pt>
                  <c:pt idx="8172">
                    <c:v>AUTOMATIC</c:v>
                  </c:pt>
                  <c:pt idx="8173">
                    <c:v>AUTOMATIC</c:v>
                  </c:pt>
                  <c:pt idx="8174">
                    <c:v>AUTOMATIC</c:v>
                  </c:pt>
                  <c:pt idx="8175">
                    <c:v>AUTOMATIC</c:v>
                  </c:pt>
                  <c:pt idx="8176">
                    <c:v>AUTOMATIC</c:v>
                  </c:pt>
                  <c:pt idx="8177">
                    <c:v>AUTOMATIC</c:v>
                  </c:pt>
                  <c:pt idx="8178">
                    <c:v>AUTOMATIC</c:v>
                  </c:pt>
                  <c:pt idx="8179">
                    <c:v>AUTOMATIC</c:v>
                  </c:pt>
                  <c:pt idx="8180">
                    <c:v>AUTOMATIC</c:v>
                  </c:pt>
                  <c:pt idx="8181">
                    <c:v>AUTOMATIC</c:v>
                  </c:pt>
                  <c:pt idx="8182">
                    <c:v>AUTOMATIC</c:v>
                  </c:pt>
                  <c:pt idx="8183">
                    <c:v>AUTOMATIC</c:v>
                  </c:pt>
                  <c:pt idx="8184">
                    <c:v>AUTOMATIC</c:v>
                  </c:pt>
                  <c:pt idx="8185">
                    <c:v>AUTOMATIC</c:v>
                  </c:pt>
                  <c:pt idx="8186">
                    <c:v>AUTOMATIC</c:v>
                  </c:pt>
                  <c:pt idx="8187">
                    <c:v>AUTOMATIC</c:v>
                  </c:pt>
                  <c:pt idx="8188">
                    <c:v>AUTOMATIC</c:v>
                  </c:pt>
                  <c:pt idx="8189">
                    <c:v>AUTOMATIC</c:v>
                  </c:pt>
                  <c:pt idx="8190">
                    <c:v>AUTOMATIC</c:v>
                  </c:pt>
                  <c:pt idx="8191">
                    <c:v>AUTOMATIC</c:v>
                  </c:pt>
                  <c:pt idx="8192">
                    <c:v>AUTOMATIC</c:v>
                  </c:pt>
                  <c:pt idx="8193">
                    <c:v>AUTOMATIC</c:v>
                  </c:pt>
                  <c:pt idx="8194">
                    <c:v>AUTOMATIC</c:v>
                  </c:pt>
                  <c:pt idx="8195">
                    <c:v>AUTOMATIC</c:v>
                  </c:pt>
                  <c:pt idx="8196">
                    <c:v>AUTOMATIC</c:v>
                  </c:pt>
                  <c:pt idx="8197">
                    <c:v>AUTOMATIC</c:v>
                  </c:pt>
                  <c:pt idx="8198">
                    <c:v>AUTOMATIC</c:v>
                  </c:pt>
                  <c:pt idx="8199">
                    <c:v>AUTOMATIC</c:v>
                  </c:pt>
                  <c:pt idx="8200">
                    <c:v>AUTOMATIC</c:v>
                  </c:pt>
                  <c:pt idx="8201">
                    <c:v>AUTOMATIC</c:v>
                  </c:pt>
                  <c:pt idx="8202">
                    <c:v>AUTOMATIC</c:v>
                  </c:pt>
                  <c:pt idx="8203">
                    <c:v>AUTOMATIC</c:v>
                  </c:pt>
                  <c:pt idx="8204">
                    <c:v>AUTOMATIC</c:v>
                  </c:pt>
                  <c:pt idx="8205">
                    <c:v>AUTOMATIC</c:v>
                  </c:pt>
                  <c:pt idx="8206">
                    <c:v>AUTOMATIC</c:v>
                  </c:pt>
                  <c:pt idx="8207">
                    <c:v>AUTOMATIC</c:v>
                  </c:pt>
                  <c:pt idx="8208">
                    <c:v>AUTOMATIC</c:v>
                  </c:pt>
                  <c:pt idx="8209">
                    <c:v>AUTOMATIC</c:v>
                  </c:pt>
                  <c:pt idx="8210">
                    <c:v>AUTOMATIC</c:v>
                  </c:pt>
                  <c:pt idx="8211">
                    <c:v>AUTOMATIC</c:v>
                  </c:pt>
                  <c:pt idx="8212">
                    <c:v>AUTOMATIC</c:v>
                  </c:pt>
                  <c:pt idx="8213">
                    <c:v>AUTOMATIC</c:v>
                  </c:pt>
                  <c:pt idx="8214">
                    <c:v>AUTOMATIC</c:v>
                  </c:pt>
                  <c:pt idx="8215">
                    <c:v>AUTOMATIC</c:v>
                  </c:pt>
                  <c:pt idx="8216">
                    <c:v>AUTOMATIC</c:v>
                  </c:pt>
                  <c:pt idx="8217">
                    <c:v>AUTOMATIC</c:v>
                  </c:pt>
                  <c:pt idx="8218">
                    <c:v>AUTOMATIC</c:v>
                  </c:pt>
                  <c:pt idx="8219">
                    <c:v>AUTOMATIC</c:v>
                  </c:pt>
                  <c:pt idx="8220">
                    <c:v>AUTOMATIC</c:v>
                  </c:pt>
                  <c:pt idx="8221">
                    <c:v>AUTOMATIC</c:v>
                  </c:pt>
                  <c:pt idx="8222">
                    <c:v>AUTOMATIC</c:v>
                  </c:pt>
                  <c:pt idx="8223">
                    <c:v>AUTOMATIC</c:v>
                  </c:pt>
                  <c:pt idx="8224">
                    <c:v>AUTOMATIC</c:v>
                  </c:pt>
                  <c:pt idx="8225">
                    <c:v>AUTOMATIC</c:v>
                  </c:pt>
                  <c:pt idx="8226">
                    <c:v>AUTOMATIC</c:v>
                  </c:pt>
                  <c:pt idx="8227">
                    <c:v>AUTOMATIC</c:v>
                  </c:pt>
                  <c:pt idx="8228">
                    <c:v>AUTOMATIC</c:v>
                  </c:pt>
                  <c:pt idx="8229">
                    <c:v>AUTOMATIC</c:v>
                  </c:pt>
                  <c:pt idx="8230">
                    <c:v>AUTOMATIC</c:v>
                  </c:pt>
                  <c:pt idx="8231">
                    <c:v>AUTOMATIC</c:v>
                  </c:pt>
                  <c:pt idx="8232">
                    <c:v>AUTOMATIC</c:v>
                  </c:pt>
                  <c:pt idx="8233">
                    <c:v>AUTOMATIC</c:v>
                  </c:pt>
                  <c:pt idx="8234">
                    <c:v>AUTOMATIC</c:v>
                  </c:pt>
                  <c:pt idx="8235">
                    <c:v>AUTOMATIC</c:v>
                  </c:pt>
                  <c:pt idx="8236">
                    <c:v>AUTOMATIC</c:v>
                  </c:pt>
                  <c:pt idx="8237">
                    <c:v>AUTOMATIC</c:v>
                  </c:pt>
                  <c:pt idx="8238">
                    <c:v>AUTOMATIC</c:v>
                  </c:pt>
                  <c:pt idx="8239">
                    <c:v>AUTOMATIC</c:v>
                  </c:pt>
                  <c:pt idx="8240">
                    <c:v>AUTOMATIC</c:v>
                  </c:pt>
                  <c:pt idx="8241">
                    <c:v>AUTOMATIC</c:v>
                  </c:pt>
                  <c:pt idx="8242">
                    <c:v>AUTOMATIC</c:v>
                  </c:pt>
                  <c:pt idx="8243">
                    <c:v>AUTOMATIC</c:v>
                  </c:pt>
                  <c:pt idx="8244">
                    <c:v>AUTOMATIC</c:v>
                  </c:pt>
                  <c:pt idx="8245">
                    <c:v>AUTOMATIC</c:v>
                  </c:pt>
                  <c:pt idx="8246">
                    <c:v>AUTOMATIC</c:v>
                  </c:pt>
                  <c:pt idx="8247">
                    <c:v>AUTOMATIC</c:v>
                  </c:pt>
                  <c:pt idx="8248">
                    <c:v>AUTOMATIC</c:v>
                  </c:pt>
                  <c:pt idx="8249">
                    <c:v>AUTOMATIC</c:v>
                  </c:pt>
                  <c:pt idx="8250">
                    <c:v>AUTOMATIC</c:v>
                  </c:pt>
                  <c:pt idx="8251">
                    <c:v>AUTOMATIC</c:v>
                  </c:pt>
                  <c:pt idx="8252">
                    <c:v>AUTOMATIC</c:v>
                  </c:pt>
                  <c:pt idx="8253">
                    <c:v>AUTOMATIC</c:v>
                  </c:pt>
                  <c:pt idx="8254">
                    <c:v>AUTOMATIC</c:v>
                  </c:pt>
                  <c:pt idx="8255">
                    <c:v>AUTOMATIC</c:v>
                  </c:pt>
                  <c:pt idx="8256">
                    <c:v>AUTOMATIC</c:v>
                  </c:pt>
                  <c:pt idx="8257">
                    <c:v>AUTOMATIC</c:v>
                  </c:pt>
                  <c:pt idx="8258">
                    <c:v>MANUAL</c:v>
                  </c:pt>
                  <c:pt idx="8259">
                    <c:v>MANUAL</c:v>
                  </c:pt>
                  <c:pt idx="8260">
                    <c:v>MANUAL</c:v>
                  </c:pt>
                  <c:pt idx="8261">
                    <c:v>MANUAL</c:v>
                  </c:pt>
                  <c:pt idx="8262">
                    <c:v>MANUAL</c:v>
                  </c:pt>
                  <c:pt idx="8263">
                    <c:v>MANUAL</c:v>
                  </c:pt>
                  <c:pt idx="8264">
                    <c:v>MANUAL</c:v>
                  </c:pt>
                  <c:pt idx="8265">
                    <c:v>MANUAL</c:v>
                  </c:pt>
                  <c:pt idx="8266">
                    <c:v>MANUAL</c:v>
                  </c:pt>
                  <c:pt idx="8267">
                    <c:v>MANUAL</c:v>
                  </c:pt>
                  <c:pt idx="8268">
                    <c:v>MANUAL</c:v>
                  </c:pt>
                  <c:pt idx="8269">
                    <c:v>MANUAL</c:v>
                  </c:pt>
                  <c:pt idx="8270">
                    <c:v>MANUAL</c:v>
                  </c:pt>
                  <c:pt idx="8271">
                    <c:v>MANUAL</c:v>
                  </c:pt>
                  <c:pt idx="8272">
                    <c:v>MANUAL</c:v>
                  </c:pt>
                  <c:pt idx="8273">
                    <c:v>MANUAL</c:v>
                  </c:pt>
                  <c:pt idx="8274">
                    <c:v>MANUAL</c:v>
                  </c:pt>
                  <c:pt idx="8275">
                    <c:v>MANUAL</c:v>
                  </c:pt>
                  <c:pt idx="8276">
                    <c:v>MANUAL</c:v>
                  </c:pt>
                  <c:pt idx="8277">
                    <c:v>MANUAL</c:v>
                  </c:pt>
                  <c:pt idx="8278">
                    <c:v>MANUAL</c:v>
                  </c:pt>
                  <c:pt idx="8279">
                    <c:v>MANUAL</c:v>
                  </c:pt>
                  <c:pt idx="8280">
                    <c:v>MANUAL</c:v>
                  </c:pt>
                  <c:pt idx="8281">
                    <c:v>MANUAL</c:v>
                  </c:pt>
                  <c:pt idx="8282">
                    <c:v>MANUAL</c:v>
                  </c:pt>
                  <c:pt idx="8283">
                    <c:v>MANUAL</c:v>
                  </c:pt>
                  <c:pt idx="8284">
                    <c:v>MANUAL</c:v>
                  </c:pt>
                  <c:pt idx="8285">
                    <c:v>MANUAL</c:v>
                  </c:pt>
                  <c:pt idx="8286">
                    <c:v>MANUAL</c:v>
                  </c:pt>
                  <c:pt idx="8287">
                    <c:v>MANUAL</c:v>
                  </c:pt>
                  <c:pt idx="8288">
                    <c:v>MANUAL</c:v>
                  </c:pt>
                  <c:pt idx="8289">
                    <c:v>MANUAL</c:v>
                  </c:pt>
                  <c:pt idx="8290">
                    <c:v>MANUAL</c:v>
                  </c:pt>
                  <c:pt idx="8291">
                    <c:v>MANUAL</c:v>
                  </c:pt>
                  <c:pt idx="8292">
                    <c:v>MANUAL</c:v>
                  </c:pt>
                  <c:pt idx="8293">
                    <c:v>MANUAL</c:v>
                  </c:pt>
                  <c:pt idx="8294">
                    <c:v>MANUAL</c:v>
                  </c:pt>
                  <c:pt idx="8295">
                    <c:v>AUTOMATIC</c:v>
                  </c:pt>
                  <c:pt idx="8296">
                    <c:v>AUTOMATIC</c:v>
                  </c:pt>
                  <c:pt idx="8297">
                    <c:v>AUTOMATIC</c:v>
                  </c:pt>
                  <c:pt idx="8298">
                    <c:v>AUTOMATIC</c:v>
                  </c:pt>
                  <c:pt idx="8299">
                    <c:v>AUTOMATIC</c:v>
                  </c:pt>
                  <c:pt idx="8300">
                    <c:v>AUTOMATIC</c:v>
                  </c:pt>
                  <c:pt idx="8301">
                    <c:v>AUTOMATIC</c:v>
                  </c:pt>
                  <c:pt idx="8302">
                    <c:v>AUTOMATIC</c:v>
                  </c:pt>
                  <c:pt idx="8303">
                    <c:v>AUTOMATIC</c:v>
                  </c:pt>
                  <c:pt idx="8304">
                    <c:v>AUTOMATIC</c:v>
                  </c:pt>
                  <c:pt idx="8305">
                    <c:v>AUTOMATIC</c:v>
                  </c:pt>
                  <c:pt idx="8306">
                    <c:v>AUTOMATIC</c:v>
                  </c:pt>
                  <c:pt idx="8307">
                    <c:v>AUTOMATIC</c:v>
                  </c:pt>
                  <c:pt idx="8308">
                    <c:v>AUTOMATIC</c:v>
                  </c:pt>
                  <c:pt idx="8309">
                    <c:v>AUTOMATIC</c:v>
                  </c:pt>
                  <c:pt idx="8310">
                    <c:v>AUTOMATIC</c:v>
                  </c:pt>
                  <c:pt idx="8311">
                    <c:v>AUTOMATIC</c:v>
                  </c:pt>
                  <c:pt idx="8312">
                    <c:v>AUTOMATIC</c:v>
                  </c:pt>
                  <c:pt idx="8313">
                    <c:v>AUTOMATIC</c:v>
                  </c:pt>
                  <c:pt idx="8314">
                    <c:v>AUTOMATIC</c:v>
                  </c:pt>
                  <c:pt idx="8315">
                    <c:v>AUTOMATIC</c:v>
                  </c:pt>
                  <c:pt idx="8316">
                    <c:v>AUTOMATIC</c:v>
                  </c:pt>
                  <c:pt idx="8317">
                    <c:v>AUTOMATIC</c:v>
                  </c:pt>
                  <c:pt idx="8318">
                    <c:v>AUTOMATIC</c:v>
                  </c:pt>
                  <c:pt idx="8319">
                    <c:v>AUTOMATIC</c:v>
                  </c:pt>
                  <c:pt idx="8320">
                    <c:v>AUTOMATIC</c:v>
                  </c:pt>
                  <c:pt idx="8321">
                    <c:v>AUTOMATIC</c:v>
                  </c:pt>
                  <c:pt idx="8322">
                    <c:v>AUTOMATIC</c:v>
                  </c:pt>
                  <c:pt idx="8323">
                    <c:v>AUTOMATIC</c:v>
                  </c:pt>
                  <c:pt idx="8324">
                    <c:v>AUTOMATIC</c:v>
                  </c:pt>
                  <c:pt idx="8325">
                    <c:v>AUTOMATIC</c:v>
                  </c:pt>
                  <c:pt idx="8326">
                    <c:v>AUTOMATIC</c:v>
                  </c:pt>
                  <c:pt idx="8327">
                    <c:v>AUTOMATIC</c:v>
                  </c:pt>
                  <c:pt idx="8328">
                    <c:v>AUTOMATIC</c:v>
                  </c:pt>
                  <c:pt idx="8329">
                    <c:v>AUTOMATIC</c:v>
                  </c:pt>
                  <c:pt idx="8330">
                    <c:v>AUTOMATIC</c:v>
                  </c:pt>
                  <c:pt idx="8331">
                    <c:v>AUTOMATIC</c:v>
                  </c:pt>
                  <c:pt idx="8332">
                    <c:v>AUTOMATIC</c:v>
                  </c:pt>
                  <c:pt idx="8333">
                    <c:v>AUTOMATIC</c:v>
                  </c:pt>
                  <c:pt idx="8334">
                    <c:v>AUTOMATIC</c:v>
                  </c:pt>
                  <c:pt idx="8335">
                    <c:v>AUTOMATIC</c:v>
                  </c:pt>
                  <c:pt idx="8336">
                    <c:v>AUTOMATIC</c:v>
                  </c:pt>
                  <c:pt idx="8337">
                    <c:v>AUTOMATIC</c:v>
                  </c:pt>
                  <c:pt idx="8338">
                    <c:v>AUTOMATIC</c:v>
                  </c:pt>
                  <c:pt idx="8339">
                    <c:v>AUTOMATIC</c:v>
                  </c:pt>
                  <c:pt idx="8340">
                    <c:v>AUTOMATIC</c:v>
                  </c:pt>
                  <c:pt idx="8341">
                    <c:v>AUTOMATIC</c:v>
                  </c:pt>
                  <c:pt idx="8342">
                    <c:v>AUTOMATIC</c:v>
                  </c:pt>
                  <c:pt idx="8343">
                    <c:v>AUTOMATIC</c:v>
                  </c:pt>
                  <c:pt idx="8344">
                    <c:v>AUTOMATIC</c:v>
                  </c:pt>
                  <c:pt idx="8345">
                    <c:v>AUTOMATIC</c:v>
                  </c:pt>
                  <c:pt idx="8346">
                    <c:v>AUTOMATIC</c:v>
                  </c:pt>
                  <c:pt idx="8347">
                    <c:v>AUTOMATIC</c:v>
                  </c:pt>
                  <c:pt idx="8348">
                    <c:v>AUTOMATIC</c:v>
                  </c:pt>
                  <c:pt idx="8349">
                    <c:v>AUTOMATIC</c:v>
                  </c:pt>
                  <c:pt idx="8350">
                    <c:v>AUTOMATIC</c:v>
                  </c:pt>
                  <c:pt idx="8351">
                    <c:v>AUTOMATIC</c:v>
                  </c:pt>
                  <c:pt idx="8352">
                    <c:v>AUTOMATIC</c:v>
                  </c:pt>
                  <c:pt idx="8353">
                    <c:v>AUTOMATIC</c:v>
                  </c:pt>
                  <c:pt idx="8354">
                    <c:v>AUTOMATIC</c:v>
                  </c:pt>
                  <c:pt idx="8355">
                    <c:v>AUTOMATIC</c:v>
                  </c:pt>
                  <c:pt idx="8356">
                    <c:v>AUTOMATIC</c:v>
                  </c:pt>
                  <c:pt idx="8357">
                    <c:v>AUTOMATIC</c:v>
                  </c:pt>
                  <c:pt idx="8358">
                    <c:v>AUTOMATIC</c:v>
                  </c:pt>
                  <c:pt idx="8359">
                    <c:v>AUTOMATIC</c:v>
                  </c:pt>
                  <c:pt idx="8360">
                    <c:v>AUTOMATIC</c:v>
                  </c:pt>
                  <c:pt idx="8361">
                    <c:v>AUTOMATIC</c:v>
                  </c:pt>
                  <c:pt idx="8362">
                    <c:v>AUTOMATIC</c:v>
                  </c:pt>
                  <c:pt idx="8363">
                    <c:v>AUTOMATIC</c:v>
                  </c:pt>
                  <c:pt idx="8364">
                    <c:v>AUTOMATIC</c:v>
                  </c:pt>
                  <c:pt idx="8365">
                    <c:v>AUTOMATIC</c:v>
                  </c:pt>
                  <c:pt idx="8366">
                    <c:v>AUTOMATIC</c:v>
                  </c:pt>
                  <c:pt idx="8367">
                    <c:v>AUTOMATIC</c:v>
                  </c:pt>
                  <c:pt idx="8368">
                    <c:v>AUTOMATIC</c:v>
                  </c:pt>
                  <c:pt idx="8369">
                    <c:v>AUTOMATIC</c:v>
                  </c:pt>
                  <c:pt idx="8370">
                    <c:v>AUTOMATIC</c:v>
                  </c:pt>
                  <c:pt idx="8371">
                    <c:v>AUTOMATIC</c:v>
                  </c:pt>
                  <c:pt idx="8372">
                    <c:v>AUTOMATIC</c:v>
                  </c:pt>
                  <c:pt idx="8373">
                    <c:v>AUTOMATIC</c:v>
                  </c:pt>
                  <c:pt idx="8374">
                    <c:v>AUTOMATIC</c:v>
                  </c:pt>
                  <c:pt idx="8375">
                    <c:v>AUTOMATIC</c:v>
                  </c:pt>
                  <c:pt idx="8376">
                    <c:v>AUTOMATIC</c:v>
                  </c:pt>
                  <c:pt idx="8377">
                    <c:v>AUTOMATIC</c:v>
                  </c:pt>
                  <c:pt idx="8378">
                    <c:v>AUTOMATIC</c:v>
                  </c:pt>
                  <c:pt idx="8379">
                    <c:v>AUTOMATIC</c:v>
                  </c:pt>
                  <c:pt idx="8380">
                    <c:v>AUTOMATIC</c:v>
                  </c:pt>
                  <c:pt idx="8381">
                    <c:v>AUTOMATIC</c:v>
                  </c:pt>
                  <c:pt idx="8382">
                    <c:v>AUTOMATIC</c:v>
                  </c:pt>
                  <c:pt idx="8383">
                    <c:v>AUTOMATIC</c:v>
                  </c:pt>
                  <c:pt idx="8384">
                    <c:v>AUTOMATIC</c:v>
                  </c:pt>
                  <c:pt idx="8385">
                    <c:v>AUTOMATIC</c:v>
                  </c:pt>
                  <c:pt idx="8386">
                    <c:v>AUTOMATIC</c:v>
                  </c:pt>
                  <c:pt idx="8387">
                    <c:v>AUTOMATIC</c:v>
                  </c:pt>
                  <c:pt idx="8388">
                    <c:v>AUTOMATIC</c:v>
                  </c:pt>
                  <c:pt idx="8389">
                    <c:v>AUTOMATIC</c:v>
                  </c:pt>
                  <c:pt idx="8390">
                    <c:v>AUTOMATIC</c:v>
                  </c:pt>
                  <c:pt idx="8391">
                    <c:v>AUTOMATIC</c:v>
                  </c:pt>
                  <c:pt idx="8392">
                    <c:v>AUTOMATIC</c:v>
                  </c:pt>
                  <c:pt idx="8393">
                    <c:v>AUTOMATIC</c:v>
                  </c:pt>
                  <c:pt idx="8394">
                    <c:v>AUTOMATIC</c:v>
                  </c:pt>
                  <c:pt idx="8395">
                    <c:v>AUTOMATIC</c:v>
                  </c:pt>
                  <c:pt idx="8396">
                    <c:v>AUTOMATIC</c:v>
                  </c:pt>
                  <c:pt idx="8397">
                    <c:v>MANUAL</c:v>
                  </c:pt>
                  <c:pt idx="8398">
                    <c:v>AUTOMATIC</c:v>
                  </c:pt>
                  <c:pt idx="8399">
                    <c:v>MANUAL</c:v>
                  </c:pt>
                  <c:pt idx="8400">
                    <c:v>MANUAL</c:v>
                  </c:pt>
                  <c:pt idx="8401">
                    <c:v>AUTOMATIC</c:v>
                  </c:pt>
                  <c:pt idx="8402">
                    <c:v>AUTOMATIC</c:v>
                  </c:pt>
                  <c:pt idx="8403">
                    <c:v>AUTOMATIC</c:v>
                  </c:pt>
                  <c:pt idx="8404">
                    <c:v>AUTOMATIC</c:v>
                  </c:pt>
                  <c:pt idx="8405">
                    <c:v>AUTOMATIC</c:v>
                  </c:pt>
                  <c:pt idx="8406">
                    <c:v>MANUAL</c:v>
                  </c:pt>
                  <c:pt idx="8407">
                    <c:v>MANUAL</c:v>
                  </c:pt>
                  <c:pt idx="8408">
                    <c:v>MANUAL</c:v>
                  </c:pt>
                  <c:pt idx="8409">
                    <c:v>MANUAL</c:v>
                  </c:pt>
                  <c:pt idx="8410">
                    <c:v>AUTOMATIC</c:v>
                  </c:pt>
                  <c:pt idx="8411">
                    <c:v>AUTOMATIC</c:v>
                  </c:pt>
                  <c:pt idx="8412">
                    <c:v>AUTOMATED_MANUAL</c:v>
                  </c:pt>
                  <c:pt idx="8413">
                    <c:v>AUTOMATIC</c:v>
                  </c:pt>
                  <c:pt idx="8414">
                    <c:v>AUTOMATIC</c:v>
                  </c:pt>
                  <c:pt idx="8415">
                    <c:v>AUTOMATIC</c:v>
                  </c:pt>
                  <c:pt idx="8416">
                    <c:v>AUTOMATIC</c:v>
                  </c:pt>
                  <c:pt idx="8417">
                    <c:v>AUTOMATIC</c:v>
                  </c:pt>
                  <c:pt idx="8418">
                    <c:v>AUTOMATIC</c:v>
                  </c:pt>
                  <c:pt idx="8419">
                    <c:v>AUTOMATIC</c:v>
                  </c:pt>
                  <c:pt idx="8420">
                    <c:v>AUTOMATIC</c:v>
                  </c:pt>
                  <c:pt idx="8421">
                    <c:v>AUTOMATIC</c:v>
                  </c:pt>
                  <c:pt idx="8422">
                    <c:v>AUTOMATIC</c:v>
                  </c:pt>
                  <c:pt idx="8423">
                    <c:v>AUTOMATIC</c:v>
                  </c:pt>
                  <c:pt idx="8424">
                    <c:v>AUTOMATIC</c:v>
                  </c:pt>
                  <c:pt idx="8425">
                    <c:v>AUTOMATIC</c:v>
                  </c:pt>
                  <c:pt idx="8426">
                    <c:v>AUTOMATIC</c:v>
                  </c:pt>
                  <c:pt idx="8427">
                    <c:v>AUTOMATIC</c:v>
                  </c:pt>
                  <c:pt idx="8428">
                    <c:v>AUTOMATIC</c:v>
                  </c:pt>
                  <c:pt idx="8429">
                    <c:v>AUTOMATIC</c:v>
                  </c:pt>
                  <c:pt idx="8430">
                    <c:v>AUTOMATIC</c:v>
                  </c:pt>
                  <c:pt idx="8431">
                    <c:v>AUTOMATIC</c:v>
                  </c:pt>
                  <c:pt idx="8432">
                    <c:v>AUTOMATIC</c:v>
                  </c:pt>
                  <c:pt idx="8433">
                    <c:v>AUTOMATIC</c:v>
                  </c:pt>
                  <c:pt idx="8434">
                    <c:v>AUTOMATIC</c:v>
                  </c:pt>
                  <c:pt idx="8435">
                    <c:v>AUTOMATIC</c:v>
                  </c:pt>
                  <c:pt idx="8436">
                    <c:v>AUTOMATIC</c:v>
                  </c:pt>
                  <c:pt idx="8437">
                    <c:v>AUTOMATIC</c:v>
                  </c:pt>
                  <c:pt idx="8438">
                    <c:v>MANUAL</c:v>
                  </c:pt>
                  <c:pt idx="8439">
                    <c:v>AUTOMATIC</c:v>
                  </c:pt>
                  <c:pt idx="8440">
                    <c:v>AUTOMATIC</c:v>
                  </c:pt>
                  <c:pt idx="8441">
                    <c:v>AUTOMATIC</c:v>
                  </c:pt>
                  <c:pt idx="8442">
                    <c:v>AUTOMATIC</c:v>
                  </c:pt>
                  <c:pt idx="8443">
                    <c:v>MANUAL</c:v>
                  </c:pt>
                  <c:pt idx="8444">
                    <c:v>AUTOMATIC</c:v>
                  </c:pt>
                  <c:pt idx="8445">
                    <c:v>AUTOMATIC</c:v>
                  </c:pt>
                  <c:pt idx="8446">
                    <c:v>MANUAL</c:v>
                  </c:pt>
                  <c:pt idx="8447">
                    <c:v>AUTOMATIC</c:v>
                  </c:pt>
                  <c:pt idx="8448">
                    <c:v>AUTOMATIC</c:v>
                  </c:pt>
                  <c:pt idx="8449">
                    <c:v>AUTOMATIC</c:v>
                  </c:pt>
                  <c:pt idx="8450">
                    <c:v>AUTOMATIC</c:v>
                  </c:pt>
                  <c:pt idx="8451">
                    <c:v>AUTOMATIC</c:v>
                  </c:pt>
                  <c:pt idx="8452">
                    <c:v>AUTOMATIC</c:v>
                  </c:pt>
                  <c:pt idx="8453">
                    <c:v>AUTOMATIC</c:v>
                  </c:pt>
                  <c:pt idx="8454">
                    <c:v>MANUAL</c:v>
                  </c:pt>
                  <c:pt idx="8455">
                    <c:v>AUTOMATIC</c:v>
                  </c:pt>
                  <c:pt idx="8456">
                    <c:v>AUTOMATIC</c:v>
                  </c:pt>
                  <c:pt idx="8457">
                    <c:v>AUTOMATIC</c:v>
                  </c:pt>
                  <c:pt idx="8458">
                    <c:v>AUTOMATIC</c:v>
                  </c:pt>
                  <c:pt idx="8459">
                    <c:v>AUTOMATIC</c:v>
                  </c:pt>
                  <c:pt idx="8460">
                    <c:v>AUTOMATIC</c:v>
                  </c:pt>
                  <c:pt idx="8461">
                    <c:v>AUTOMATIC</c:v>
                  </c:pt>
                  <c:pt idx="8462">
                    <c:v>AUTOMATIC</c:v>
                  </c:pt>
                  <c:pt idx="8463">
                    <c:v>AUTOMATIC</c:v>
                  </c:pt>
                  <c:pt idx="8464">
                    <c:v>AUTOMATIC</c:v>
                  </c:pt>
                  <c:pt idx="8465">
                    <c:v>AUTOMATIC</c:v>
                  </c:pt>
                  <c:pt idx="8466">
                    <c:v>AUTOMATIC</c:v>
                  </c:pt>
                  <c:pt idx="8467">
                    <c:v>AUTOMATIC</c:v>
                  </c:pt>
                  <c:pt idx="8468">
                    <c:v>AUTOMATIC</c:v>
                  </c:pt>
                  <c:pt idx="8469">
                    <c:v>AUTOMATIC</c:v>
                  </c:pt>
                  <c:pt idx="8470">
                    <c:v>AUTOMATIC</c:v>
                  </c:pt>
                  <c:pt idx="8471">
                    <c:v>AUTOMATIC</c:v>
                  </c:pt>
                  <c:pt idx="8472">
                    <c:v>AUTOMATIC</c:v>
                  </c:pt>
                  <c:pt idx="8473">
                    <c:v>AUTOMATIC</c:v>
                  </c:pt>
                  <c:pt idx="8474">
                    <c:v>AUTOMATIC</c:v>
                  </c:pt>
                  <c:pt idx="8475">
                    <c:v>AUTOMATIC</c:v>
                  </c:pt>
                  <c:pt idx="8476">
                    <c:v>AUTOMATIC</c:v>
                  </c:pt>
                  <c:pt idx="8477">
                    <c:v>AUTOMATIC</c:v>
                  </c:pt>
                  <c:pt idx="8478">
                    <c:v>AUTOMATIC</c:v>
                  </c:pt>
                  <c:pt idx="8479">
                    <c:v>AUTOMATED_MANUAL</c:v>
                  </c:pt>
                  <c:pt idx="8480">
                    <c:v>AUTOMATIC</c:v>
                  </c:pt>
                  <c:pt idx="8481">
                    <c:v>AUTOMATED_MANUAL</c:v>
                  </c:pt>
                  <c:pt idx="8482">
                    <c:v>AUTOMATIC</c:v>
                  </c:pt>
                  <c:pt idx="8483">
                    <c:v>AUTOMATIC</c:v>
                  </c:pt>
                  <c:pt idx="8484">
                    <c:v>AUTOMATIC</c:v>
                  </c:pt>
                  <c:pt idx="8485">
                    <c:v>AUTOMATIC</c:v>
                  </c:pt>
                  <c:pt idx="8486">
                    <c:v>AUTOMATIC</c:v>
                  </c:pt>
                  <c:pt idx="8487">
                    <c:v>AUTOMATIC</c:v>
                  </c:pt>
                  <c:pt idx="8488">
                    <c:v>AUTOMATIC</c:v>
                  </c:pt>
                  <c:pt idx="8489">
                    <c:v>AUTOMATIC</c:v>
                  </c:pt>
                  <c:pt idx="8490">
                    <c:v>AUTOMATIC</c:v>
                  </c:pt>
                  <c:pt idx="8491">
                    <c:v>AUTOMATIC</c:v>
                  </c:pt>
                  <c:pt idx="8492">
                    <c:v>AUTOMATIC</c:v>
                  </c:pt>
                  <c:pt idx="8493">
                    <c:v>AUTOMATIC</c:v>
                  </c:pt>
                  <c:pt idx="8494">
                    <c:v>AUTOMATIC</c:v>
                  </c:pt>
                  <c:pt idx="8495">
                    <c:v>AUTOMATIC</c:v>
                  </c:pt>
                  <c:pt idx="8496">
                    <c:v>AUTOMATIC</c:v>
                  </c:pt>
                  <c:pt idx="8497">
                    <c:v>AUTOMATIC</c:v>
                  </c:pt>
                  <c:pt idx="8498">
                    <c:v>AUTOMATIC</c:v>
                  </c:pt>
                  <c:pt idx="8499">
                    <c:v>AUTOMATIC</c:v>
                  </c:pt>
                  <c:pt idx="8500">
                    <c:v>AUTOMATIC</c:v>
                  </c:pt>
                  <c:pt idx="8501">
                    <c:v>AUTOMATIC</c:v>
                  </c:pt>
                  <c:pt idx="8502">
                    <c:v>AUTOMATIC</c:v>
                  </c:pt>
                  <c:pt idx="8503">
                    <c:v>AUTOMATIC</c:v>
                  </c:pt>
                  <c:pt idx="8504">
                    <c:v>AUTOMATIC</c:v>
                  </c:pt>
                  <c:pt idx="8505">
                    <c:v>AUTOMATIC</c:v>
                  </c:pt>
                  <c:pt idx="8506">
                    <c:v>AUTOMATIC</c:v>
                  </c:pt>
                  <c:pt idx="8507">
                    <c:v>AUTOMATIC</c:v>
                  </c:pt>
                  <c:pt idx="8508">
                    <c:v>AUTOMATIC</c:v>
                  </c:pt>
                  <c:pt idx="8509">
                    <c:v>AUTOMATIC</c:v>
                  </c:pt>
                  <c:pt idx="8510">
                    <c:v>AUTOMATIC</c:v>
                  </c:pt>
                  <c:pt idx="8511">
                    <c:v>AUTOMATIC</c:v>
                  </c:pt>
                  <c:pt idx="8512">
                    <c:v>AUTOMATIC</c:v>
                  </c:pt>
                  <c:pt idx="8513">
                    <c:v>AUTOMATIC</c:v>
                  </c:pt>
                  <c:pt idx="8514">
                    <c:v>AUTOMATIC</c:v>
                  </c:pt>
                  <c:pt idx="8515">
                    <c:v>AUTOMATIC</c:v>
                  </c:pt>
                  <c:pt idx="8516">
                    <c:v>AUTOMATIC</c:v>
                  </c:pt>
                  <c:pt idx="8517">
                    <c:v>AUTOMATIC</c:v>
                  </c:pt>
                  <c:pt idx="8518">
                    <c:v>AUTOMATIC</c:v>
                  </c:pt>
                  <c:pt idx="8519">
                    <c:v>AUTOMATIC</c:v>
                  </c:pt>
                  <c:pt idx="8520">
                    <c:v>AUTOMATIC</c:v>
                  </c:pt>
                  <c:pt idx="8521">
                    <c:v>AUTOMATIC</c:v>
                  </c:pt>
                  <c:pt idx="8522">
                    <c:v>AUTOMATIC</c:v>
                  </c:pt>
                  <c:pt idx="8523">
                    <c:v>AUTOMATIC</c:v>
                  </c:pt>
                  <c:pt idx="8524">
                    <c:v>AUTOMATIC</c:v>
                  </c:pt>
                  <c:pt idx="8525">
                    <c:v>AUTOMATIC</c:v>
                  </c:pt>
                  <c:pt idx="8526">
                    <c:v>AUTOMATIC</c:v>
                  </c:pt>
                  <c:pt idx="8527">
                    <c:v>AUTOMATIC</c:v>
                  </c:pt>
                  <c:pt idx="8528">
                    <c:v>AUTOMATIC</c:v>
                  </c:pt>
                  <c:pt idx="8529">
                    <c:v>AUTOMATIC</c:v>
                  </c:pt>
                  <c:pt idx="8530">
                    <c:v>AUTOMATIC</c:v>
                  </c:pt>
                  <c:pt idx="8531">
                    <c:v>AUTOMATIC</c:v>
                  </c:pt>
                  <c:pt idx="8532">
                    <c:v>AUTOMATIC</c:v>
                  </c:pt>
                  <c:pt idx="8533">
                    <c:v>AUTOMATIC</c:v>
                  </c:pt>
                  <c:pt idx="8534">
                    <c:v>AUTOMATIC</c:v>
                  </c:pt>
                  <c:pt idx="8535">
                    <c:v>AUTOMATIC</c:v>
                  </c:pt>
                  <c:pt idx="8536">
                    <c:v>AUTOMATIC</c:v>
                  </c:pt>
                  <c:pt idx="8537">
                    <c:v>AUTOMATIC</c:v>
                  </c:pt>
                  <c:pt idx="8538">
                    <c:v>AUTOMATIC</c:v>
                  </c:pt>
                  <c:pt idx="8539">
                    <c:v>AUTOMATIC</c:v>
                  </c:pt>
                  <c:pt idx="8540">
                    <c:v>AUTOMATIC</c:v>
                  </c:pt>
                  <c:pt idx="8541">
                    <c:v>AUTOMATIC</c:v>
                  </c:pt>
                  <c:pt idx="8542">
                    <c:v>AUTOMATIC</c:v>
                  </c:pt>
                  <c:pt idx="8543">
                    <c:v>AUTOMATIC</c:v>
                  </c:pt>
                  <c:pt idx="8544">
                    <c:v>AUTOMATIC</c:v>
                  </c:pt>
                  <c:pt idx="8545">
                    <c:v>AUTOMATIC</c:v>
                  </c:pt>
                  <c:pt idx="8546">
                    <c:v>AUTOMATIC</c:v>
                  </c:pt>
                  <c:pt idx="8547">
                    <c:v>AUTOMATIC</c:v>
                  </c:pt>
                  <c:pt idx="8548">
                    <c:v>AUTOMATIC</c:v>
                  </c:pt>
                  <c:pt idx="8549">
                    <c:v>AUTOMATIC</c:v>
                  </c:pt>
                  <c:pt idx="8550">
                    <c:v>AUTOMATIC</c:v>
                  </c:pt>
                  <c:pt idx="8551">
                    <c:v>AUTOMATIC</c:v>
                  </c:pt>
                  <c:pt idx="8552">
                    <c:v>AUTOMATIC</c:v>
                  </c:pt>
                  <c:pt idx="8553">
                    <c:v>AUTOMATIC</c:v>
                  </c:pt>
                  <c:pt idx="8554">
                    <c:v>AUTOMATIC</c:v>
                  </c:pt>
                  <c:pt idx="8555">
                    <c:v>AUTOMATIC</c:v>
                  </c:pt>
                  <c:pt idx="8556">
                    <c:v>AUTOMATIC</c:v>
                  </c:pt>
                  <c:pt idx="8557">
                    <c:v>MANUAL</c:v>
                  </c:pt>
                  <c:pt idx="8558">
                    <c:v>MANUAL</c:v>
                  </c:pt>
                  <c:pt idx="8559">
                    <c:v>MANUAL</c:v>
                  </c:pt>
                  <c:pt idx="8560">
                    <c:v>AUTOMATED_MANUAL</c:v>
                  </c:pt>
                  <c:pt idx="8561">
                    <c:v>AUTOMATED_MANUAL</c:v>
                  </c:pt>
                  <c:pt idx="8562">
                    <c:v>AUTOMATED_MANUAL</c:v>
                  </c:pt>
                  <c:pt idx="8563">
                    <c:v>AUTOMATED_MANUAL</c:v>
                  </c:pt>
                  <c:pt idx="8564">
                    <c:v>AUTOMATED_MANUAL</c:v>
                  </c:pt>
                  <c:pt idx="8565">
                    <c:v>AUTOMATED_MANUAL</c:v>
                  </c:pt>
                  <c:pt idx="8566">
                    <c:v>AUTOMATIC</c:v>
                  </c:pt>
                  <c:pt idx="8567">
                    <c:v>AUTOMATIC</c:v>
                  </c:pt>
                  <c:pt idx="8568">
                    <c:v>AUTOMATIC</c:v>
                  </c:pt>
                  <c:pt idx="8569">
                    <c:v>AUTOMATIC</c:v>
                  </c:pt>
                  <c:pt idx="8570">
                    <c:v>MANUAL</c:v>
                  </c:pt>
                  <c:pt idx="8571">
                    <c:v>MANUAL</c:v>
                  </c:pt>
                  <c:pt idx="8572">
                    <c:v>AUTOMATIC</c:v>
                  </c:pt>
                  <c:pt idx="8573">
                    <c:v>AUTOMATIC</c:v>
                  </c:pt>
                  <c:pt idx="8574">
                    <c:v>MANUAL</c:v>
                  </c:pt>
                  <c:pt idx="8575">
                    <c:v>MANUAL</c:v>
                  </c:pt>
                  <c:pt idx="8576">
                    <c:v>AUTOMATIC</c:v>
                  </c:pt>
                  <c:pt idx="8577">
                    <c:v>AUTOMATIC</c:v>
                  </c:pt>
                  <c:pt idx="8578">
                    <c:v>MANUAL</c:v>
                  </c:pt>
                  <c:pt idx="8579">
                    <c:v>MANUAL</c:v>
                  </c:pt>
                  <c:pt idx="8580">
                    <c:v>MANUAL</c:v>
                  </c:pt>
                  <c:pt idx="8581">
                    <c:v>MANUAL</c:v>
                  </c:pt>
                  <c:pt idx="8582">
                    <c:v>MANUAL</c:v>
                  </c:pt>
                  <c:pt idx="8583">
                    <c:v>AUTOMATIC</c:v>
                  </c:pt>
                  <c:pt idx="8584">
                    <c:v>AUTOMATIC</c:v>
                  </c:pt>
                  <c:pt idx="8585">
                    <c:v>AUTOMATIC</c:v>
                  </c:pt>
                  <c:pt idx="8586">
                    <c:v>AUTOMATIC</c:v>
                  </c:pt>
                  <c:pt idx="8587">
                    <c:v>AUTOMATIC</c:v>
                  </c:pt>
                  <c:pt idx="8588">
                    <c:v>AUTOMATIC</c:v>
                  </c:pt>
                  <c:pt idx="8589">
                    <c:v>AUTOMATIC</c:v>
                  </c:pt>
                  <c:pt idx="8590">
                    <c:v>AUTOMATIC</c:v>
                  </c:pt>
                  <c:pt idx="8591">
                    <c:v>AUTOMATIC</c:v>
                  </c:pt>
                  <c:pt idx="8592">
                    <c:v>AUTOMATIC</c:v>
                  </c:pt>
                  <c:pt idx="8593">
                    <c:v>AUTOMATIC</c:v>
                  </c:pt>
                  <c:pt idx="8594">
                    <c:v>AUTOMATIC</c:v>
                  </c:pt>
                  <c:pt idx="8595">
                    <c:v>AUTOMATIC</c:v>
                  </c:pt>
                  <c:pt idx="8596">
                    <c:v>AUTOMATIC</c:v>
                  </c:pt>
                  <c:pt idx="8597">
                    <c:v>AUTOMATIC</c:v>
                  </c:pt>
                  <c:pt idx="8598">
                    <c:v>AUTOMATIC</c:v>
                  </c:pt>
                  <c:pt idx="8599">
                    <c:v>AUTOMATIC</c:v>
                  </c:pt>
                  <c:pt idx="8600">
                    <c:v>AUTOMATIC</c:v>
                  </c:pt>
                  <c:pt idx="8601">
                    <c:v>AUTOMATIC</c:v>
                  </c:pt>
                  <c:pt idx="8602">
                    <c:v>AUTOMATIC</c:v>
                  </c:pt>
                  <c:pt idx="8603">
                    <c:v>AUTOMATIC</c:v>
                  </c:pt>
                  <c:pt idx="8604">
                    <c:v>AUTOMATIC</c:v>
                  </c:pt>
                  <c:pt idx="8605">
                    <c:v>AUTOMATIC</c:v>
                  </c:pt>
                  <c:pt idx="8606">
                    <c:v>AUTOMATIC</c:v>
                  </c:pt>
                  <c:pt idx="8607">
                    <c:v>AUTOMATIC</c:v>
                  </c:pt>
                  <c:pt idx="8608">
                    <c:v>AUTOMATIC</c:v>
                  </c:pt>
                  <c:pt idx="8609">
                    <c:v>AUTOMATIC</c:v>
                  </c:pt>
                  <c:pt idx="8610">
                    <c:v>AUTOMATIC</c:v>
                  </c:pt>
                  <c:pt idx="8611">
                    <c:v>AUTOMATIC</c:v>
                  </c:pt>
                  <c:pt idx="8612">
                    <c:v>AUTOMATIC</c:v>
                  </c:pt>
                  <c:pt idx="8613">
                    <c:v>AUTOMATIC</c:v>
                  </c:pt>
                  <c:pt idx="8614">
                    <c:v>AUTOMATIC</c:v>
                  </c:pt>
                  <c:pt idx="8615">
                    <c:v>AUTOMATIC</c:v>
                  </c:pt>
                  <c:pt idx="8616">
                    <c:v>AUTOMATIC</c:v>
                  </c:pt>
                  <c:pt idx="8617">
                    <c:v>AUTOMATIC</c:v>
                  </c:pt>
                  <c:pt idx="8618">
                    <c:v>AUTOMATIC</c:v>
                  </c:pt>
                  <c:pt idx="8619">
                    <c:v>AUTOMATIC</c:v>
                  </c:pt>
                  <c:pt idx="8620">
                    <c:v>AUTOMATIC</c:v>
                  </c:pt>
                  <c:pt idx="8621">
                    <c:v>MANUAL</c:v>
                  </c:pt>
                  <c:pt idx="8622">
                    <c:v>MANUAL</c:v>
                  </c:pt>
                  <c:pt idx="8623">
                    <c:v>MANUAL</c:v>
                  </c:pt>
                  <c:pt idx="8624">
                    <c:v>MANUAL</c:v>
                  </c:pt>
                  <c:pt idx="8625">
                    <c:v>MANUAL</c:v>
                  </c:pt>
                  <c:pt idx="8626">
                    <c:v>MANUAL</c:v>
                  </c:pt>
                  <c:pt idx="8627">
                    <c:v>MANUAL</c:v>
                  </c:pt>
                  <c:pt idx="8628">
                    <c:v>MANUAL</c:v>
                  </c:pt>
                  <c:pt idx="8629">
                    <c:v>MANUAL</c:v>
                  </c:pt>
                  <c:pt idx="8630">
                    <c:v>MANUAL</c:v>
                  </c:pt>
                  <c:pt idx="8631">
                    <c:v>MANUAL</c:v>
                  </c:pt>
                  <c:pt idx="8632">
                    <c:v>MANUAL</c:v>
                  </c:pt>
                  <c:pt idx="8633">
                    <c:v>MANUAL</c:v>
                  </c:pt>
                  <c:pt idx="8634">
                    <c:v>MANUAL</c:v>
                  </c:pt>
                  <c:pt idx="8635">
                    <c:v>MANUAL</c:v>
                  </c:pt>
                  <c:pt idx="8636">
                    <c:v>MANUAL</c:v>
                  </c:pt>
                  <c:pt idx="8637">
                    <c:v>MANUAL</c:v>
                  </c:pt>
                  <c:pt idx="8638">
                    <c:v>MANUAL</c:v>
                  </c:pt>
                  <c:pt idx="8639">
                    <c:v>MANUAL</c:v>
                  </c:pt>
                  <c:pt idx="8640">
                    <c:v>MANUAL</c:v>
                  </c:pt>
                  <c:pt idx="8641">
                    <c:v>MANUAL</c:v>
                  </c:pt>
                  <c:pt idx="8642">
                    <c:v>MANUAL</c:v>
                  </c:pt>
                  <c:pt idx="8643">
                    <c:v>MANUAL</c:v>
                  </c:pt>
                  <c:pt idx="8644">
                    <c:v>MANUAL</c:v>
                  </c:pt>
                  <c:pt idx="8645">
                    <c:v>MANUAL</c:v>
                  </c:pt>
                  <c:pt idx="8646">
                    <c:v>MANUAL</c:v>
                  </c:pt>
                  <c:pt idx="8647">
                    <c:v>MANUAL</c:v>
                  </c:pt>
                  <c:pt idx="8648">
                    <c:v>MANUAL</c:v>
                  </c:pt>
                  <c:pt idx="8649">
                    <c:v>MANUAL</c:v>
                  </c:pt>
                  <c:pt idx="8650">
                    <c:v>MANUAL</c:v>
                  </c:pt>
                  <c:pt idx="8651">
                    <c:v>MANUAL</c:v>
                  </c:pt>
                  <c:pt idx="8652">
                    <c:v>AUTOMATIC</c:v>
                  </c:pt>
                  <c:pt idx="8653">
                    <c:v>AUTOMATIC</c:v>
                  </c:pt>
                  <c:pt idx="8654">
                    <c:v>AUTOMATIC</c:v>
                  </c:pt>
                  <c:pt idx="8655">
                    <c:v>MANUAL</c:v>
                  </c:pt>
                  <c:pt idx="8656">
                    <c:v>AUTOMATIC</c:v>
                  </c:pt>
                  <c:pt idx="8657">
                    <c:v>MANUAL</c:v>
                  </c:pt>
                  <c:pt idx="8658">
                    <c:v>MANUAL</c:v>
                  </c:pt>
                  <c:pt idx="8659">
                    <c:v>AUTOMATIC</c:v>
                  </c:pt>
                  <c:pt idx="8660">
                    <c:v>AUTOMATIC</c:v>
                  </c:pt>
                  <c:pt idx="8661">
                    <c:v>MANUAL</c:v>
                  </c:pt>
                  <c:pt idx="8662">
                    <c:v>AUTOMATIC</c:v>
                  </c:pt>
                  <c:pt idx="8663">
                    <c:v>AUTOMATIC</c:v>
                  </c:pt>
                  <c:pt idx="8664">
                    <c:v>AUTOMATIC</c:v>
                  </c:pt>
                  <c:pt idx="8665">
                    <c:v>AUTOMATIC</c:v>
                  </c:pt>
                  <c:pt idx="8666">
                    <c:v>AUTOMATIC</c:v>
                  </c:pt>
                  <c:pt idx="8667">
                    <c:v>AUTOMATIC</c:v>
                  </c:pt>
                  <c:pt idx="8668">
                    <c:v>AUTOMATIC</c:v>
                  </c:pt>
                  <c:pt idx="8669">
                    <c:v>AUTOMATIC</c:v>
                  </c:pt>
                  <c:pt idx="8670">
                    <c:v>MANUAL</c:v>
                  </c:pt>
                  <c:pt idx="8671">
                    <c:v>AUTOMATIC</c:v>
                  </c:pt>
                  <c:pt idx="8672">
                    <c:v>MANUAL</c:v>
                  </c:pt>
                  <c:pt idx="8673">
                    <c:v>MANUAL</c:v>
                  </c:pt>
                  <c:pt idx="8674">
                    <c:v>MANUAL</c:v>
                  </c:pt>
                  <c:pt idx="8675">
                    <c:v>MANUAL</c:v>
                  </c:pt>
                  <c:pt idx="8676">
                    <c:v>AUTOMATIC</c:v>
                  </c:pt>
                  <c:pt idx="8677">
                    <c:v>AUTOMATIC</c:v>
                  </c:pt>
                  <c:pt idx="8678">
                    <c:v>MANUAL</c:v>
                  </c:pt>
                  <c:pt idx="8679">
                    <c:v>MANUAL</c:v>
                  </c:pt>
                  <c:pt idx="8680">
                    <c:v>AUTOMATIC</c:v>
                  </c:pt>
                  <c:pt idx="8681">
                    <c:v>MANUAL</c:v>
                  </c:pt>
                  <c:pt idx="8682">
                    <c:v>MANUAL</c:v>
                  </c:pt>
                  <c:pt idx="8683">
                    <c:v>MANUAL</c:v>
                  </c:pt>
                  <c:pt idx="8684">
                    <c:v>MANUAL</c:v>
                  </c:pt>
                  <c:pt idx="8685">
                    <c:v>MANUAL</c:v>
                  </c:pt>
                  <c:pt idx="8686">
                    <c:v>AUTOMATIC</c:v>
                  </c:pt>
                  <c:pt idx="8687">
                    <c:v>MANUAL</c:v>
                  </c:pt>
                  <c:pt idx="8688">
                    <c:v>MANUAL</c:v>
                  </c:pt>
                  <c:pt idx="8689">
                    <c:v>MANUAL</c:v>
                  </c:pt>
                  <c:pt idx="8690">
                    <c:v>MANUAL</c:v>
                  </c:pt>
                  <c:pt idx="8691">
                    <c:v>MANUAL</c:v>
                  </c:pt>
                  <c:pt idx="8692">
                    <c:v>MANUAL</c:v>
                  </c:pt>
                  <c:pt idx="8693">
                    <c:v>MANUAL</c:v>
                  </c:pt>
                  <c:pt idx="8694">
                    <c:v>MANUAL</c:v>
                  </c:pt>
                  <c:pt idx="8695">
                    <c:v>MANUAL</c:v>
                  </c:pt>
                  <c:pt idx="8696">
                    <c:v>MANUAL</c:v>
                  </c:pt>
                  <c:pt idx="8697">
                    <c:v>MANUAL</c:v>
                  </c:pt>
                  <c:pt idx="8698">
                    <c:v>MANUAL</c:v>
                  </c:pt>
                  <c:pt idx="8699">
                    <c:v>MANUAL</c:v>
                  </c:pt>
                  <c:pt idx="8700">
                    <c:v>MANUAL</c:v>
                  </c:pt>
                  <c:pt idx="8701">
                    <c:v>MANUAL</c:v>
                  </c:pt>
                  <c:pt idx="8702">
                    <c:v>MANUAL</c:v>
                  </c:pt>
                  <c:pt idx="8703">
                    <c:v>MANUAL</c:v>
                  </c:pt>
                  <c:pt idx="8704">
                    <c:v>MANUAL</c:v>
                  </c:pt>
                  <c:pt idx="8705">
                    <c:v>MANUAL</c:v>
                  </c:pt>
                  <c:pt idx="8706">
                    <c:v>MANUAL</c:v>
                  </c:pt>
                  <c:pt idx="8707">
                    <c:v>MANUAL</c:v>
                  </c:pt>
                  <c:pt idx="8708">
                    <c:v>MANUAL</c:v>
                  </c:pt>
                  <c:pt idx="8709">
                    <c:v>MANUAL</c:v>
                  </c:pt>
                  <c:pt idx="8710">
                    <c:v>MANUAL</c:v>
                  </c:pt>
                  <c:pt idx="8711">
                    <c:v>MANUAL</c:v>
                  </c:pt>
                  <c:pt idx="8712">
                    <c:v>MANUAL</c:v>
                  </c:pt>
                  <c:pt idx="8713">
                    <c:v>MANUAL</c:v>
                  </c:pt>
                  <c:pt idx="8714">
                    <c:v>MANUAL</c:v>
                  </c:pt>
                  <c:pt idx="8715">
                    <c:v>MANUAL</c:v>
                  </c:pt>
                  <c:pt idx="8716">
                    <c:v>MANUAL</c:v>
                  </c:pt>
                  <c:pt idx="8717">
                    <c:v>MANUAL</c:v>
                  </c:pt>
                  <c:pt idx="8718">
                    <c:v>MANUAL</c:v>
                  </c:pt>
                  <c:pt idx="8719">
                    <c:v>MANUAL</c:v>
                  </c:pt>
                  <c:pt idx="8720">
                    <c:v>MANUAL</c:v>
                  </c:pt>
                  <c:pt idx="8721">
                    <c:v>MANUAL</c:v>
                  </c:pt>
                  <c:pt idx="8722">
                    <c:v>MANUAL</c:v>
                  </c:pt>
                  <c:pt idx="8723">
                    <c:v>MANUAL</c:v>
                  </c:pt>
                  <c:pt idx="8724">
                    <c:v>AUTOMATIC</c:v>
                  </c:pt>
                  <c:pt idx="8725">
                    <c:v>AUTOMATIC</c:v>
                  </c:pt>
                  <c:pt idx="8726">
                    <c:v>AUTOMATIC</c:v>
                  </c:pt>
                  <c:pt idx="8727">
                    <c:v>AUTOMATIC</c:v>
                  </c:pt>
                  <c:pt idx="8728">
                    <c:v>AUTOMATIC</c:v>
                  </c:pt>
                  <c:pt idx="8729">
                    <c:v>AUTOMATIC</c:v>
                  </c:pt>
                  <c:pt idx="8730">
                    <c:v>AUTOMATIC</c:v>
                  </c:pt>
                  <c:pt idx="8731">
                    <c:v>AUTOMATIC</c:v>
                  </c:pt>
                  <c:pt idx="8732">
                    <c:v>AUTOMATIC</c:v>
                  </c:pt>
                  <c:pt idx="8733">
                    <c:v>AUTOMATIC</c:v>
                  </c:pt>
                  <c:pt idx="8734">
                    <c:v>AUTOMATIC</c:v>
                  </c:pt>
                  <c:pt idx="8735">
                    <c:v>AUTOMATIC</c:v>
                  </c:pt>
                  <c:pt idx="8736">
                    <c:v>AUTOMATIC</c:v>
                  </c:pt>
                  <c:pt idx="8737">
                    <c:v>AUTOMATIC</c:v>
                  </c:pt>
                  <c:pt idx="8738">
                    <c:v>AUTOMATIC</c:v>
                  </c:pt>
                  <c:pt idx="8739">
                    <c:v>AUTOMATIC</c:v>
                  </c:pt>
                  <c:pt idx="8740">
                    <c:v>AUTOMATIC</c:v>
                  </c:pt>
                  <c:pt idx="8741">
                    <c:v>AUTOMATIC</c:v>
                  </c:pt>
                  <c:pt idx="8742">
                    <c:v>AUTOMATIC</c:v>
                  </c:pt>
                  <c:pt idx="8743">
                    <c:v>AUTOMATIC</c:v>
                  </c:pt>
                  <c:pt idx="8744">
                    <c:v>AUTOMATIC</c:v>
                  </c:pt>
                  <c:pt idx="8745">
                    <c:v>AUTOMATIC</c:v>
                  </c:pt>
                  <c:pt idx="8746">
                    <c:v>AUTOMATIC</c:v>
                  </c:pt>
                  <c:pt idx="8747">
                    <c:v>AUTOMATIC</c:v>
                  </c:pt>
                  <c:pt idx="8748">
                    <c:v>MANUAL</c:v>
                  </c:pt>
                  <c:pt idx="8749">
                    <c:v>MANUAL</c:v>
                  </c:pt>
                  <c:pt idx="8750">
                    <c:v>MANUAL</c:v>
                  </c:pt>
                  <c:pt idx="8751">
                    <c:v>MANUAL</c:v>
                  </c:pt>
                  <c:pt idx="8752">
                    <c:v>MANUAL</c:v>
                  </c:pt>
                  <c:pt idx="8753">
                    <c:v>MANUAL</c:v>
                  </c:pt>
                  <c:pt idx="8754">
                    <c:v>MANUAL</c:v>
                  </c:pt>
                  <c:pt idx="8755">
                    <c:v>AUTOMATED_MANUAL</c:v>
                  </c:pt>
                  <c:pt idx="8756">
                    <c:v>AUTOMATED_MANUAL</c:v>
                  </c:pt>
                  <c:pt idx="8757">
                    <c:v>AUTOMATED_MANUAL</c:v>
                  </c:pt>
                  <c:pt idx="8758">
                    <c:v>AUTOMATED_MANUAL</c:v>
                  </c:pt>
                  <c:pt idx="8759">
                    <c:v>AUTOMATED_MANUAL</c:v>
                  </c:pt>
                  <c:pt idx="8760">
                    <c:v>AUTOMATED_MANUAL</c:v>
                  </c:pt>
                  <c:pt idx="8761">
                    <c:v>AUTOMATIC</c:v>
                  </c:pt>
                  <c:pt idx="8762">
                    <c:v>AUTOMATIC</c:v>
                  </c:pt>
                  <c:pt idx="8763">
                    <c:v>AUTOMATIC</c:v>
                  </c:pt>
                  <c:pt idx="8764">
                    <c:v>MANUAL</c:v>
                  </c:pt>
                  <c:pt idx="8765">
                    <c:v>MANUAL</c:v>
                  </c:pt>
                  <c:pt idx="8766">
                    <c:v>AUTOMATIC</c:v>
                  </c:pt>
                  <c:pt idx="8767">
                    <c:v>AUTOMATIC</c:v>
                  </c:pt>
                  <c:pt idx="8768">
                    <c:v>AUTOMATIC</c:v>
                  </c:pt>
                  <c:pt idx="8769">
                    <c:v>AUTOMATED_MANUAL</c:v>
                  </c:pt>
                  <c:pt idx="8770">
                    <c:v>MANUAL</c:v>
                  </c:pt>
                  <c:pt idx="8771">
                    <c:v>MANUAL</c:v>
                  </c:pt>
                  <c:pt idx="8772">
                    <c:v>AUTOMATED_MANUAL</c:v>
                  </c:pt>
                  <c:pt idx="8773">
                    <c:v>MANUAL</c:v>
                  </c:pt>
                  <c:pt idx="8774">
                    <c:v>MANUAL</c:v>
                  </c:pt>
                  <c:pt idx="8775">
                    <c:v>AUTOMATED_MANUAL</c:v>
                  </c:pt>
                  <c:pt idx="8776">
                    <c:v>AUTOMATED_MANUAL</c:v>
                  </c:pt>
                  <c:pt idx="8777">
                    <c:v>AUTOMATED_MANUAL</c:v>
                  </c:pt>
                  <c:pt idx="8778">
                    <c:v>MANUAL</c:v>
                  </c:pt>
                  <c:pt idx="8779">
                    <c:v>AUTOMATED_MANUAL</c:v>
                  </c:pt>
                  <c:pt idx="8780">
                    <c:v>MANUAL</c:v>
                  </c:pt>
                  <c:pt idx="8781">
                    <c:v>AUTOMATED_MANUAL</c:v>
                  </c:pt>
                  <c:pt idx="8782">
                    <c:v>MANUAL</c:v>
                  </c:pt>
                  <c:pt idx="8783">
                    <c:v>AUTOMATED_MANUAL</c:v>
                  </c:pt>
                  <c:pt idx="8784">
                    <c:v>AUTOMATED_MANUAL</c:v>
                  </c:pt>
                  <c:pt idx="8785">
                    <c:v>AUTOMATED_MANUAL</c:v>
                  </c:pt>
                  <c:pt idx="8786">
                    <c:v>MANUAL</c:v>
                  </c:pt>
                  <c:pt idx="8787">
                    <c:v>MANUAL</c:v>
                  </c:pt>
                  <c:pt idx="8788">
                    <c:v>AUTOMATED_MANUAL</c:v>
                  </c:pt>
                  <c:pt idx="8789">
                    <c:v>AUTOMATED_MANUAL</c:v>
                  </c:pt>
                  <c:pt idx="8790">
                    <c:v>AUTOMATIC</c:v>
                  </c:pt>
                  <c:pt idx="8791">
                    <c:v>AUTOMATIC</c:v>
                  </c:pt>
                  <c:pt idx="8792">
                    <c:v>AUTOMATIC</c:v>
                  </c:pt>
                  <c:pt idx="8793">
                    <c:v>AUTOMATIC</c:v>
                  </c:pt>
                  <c:pt idx="8794">
                    <c:v>AUTOMATIC</c:v>
                  </c:pt>
                  <c:pt idx="8795">
                    <c:v>AUTOMATIC</c:v>
                  </c:pt>
                  <c:pt idx="8796">
                    <c:v>AUTOMATIC</c:v>
                  </c:pt>
                  <c:pt idx="8797">
                    <c:v>AUTOMATIC</c:v>
                  </c:pt>
                  <c:pt idx="8798">
                    <c:v>AUTOMATIC</c:v>
                  </c:pt>
                  <c:pt idx="8799">
                    <c:v>AUTOMATIC</c:v>
                  </c:pt>
                  <c:pt idx="8800">
                    <c:v>AUTOMATIC</c:v>
                  </c:pt>
                  <c:pt idx="8801">
                    <c:v>AUTOMATIC</c:v>
                  </c:pt>
                  <c:pt idx="8802">
                    <c:v>AUTOMATIC</c:v>
                  </c:pt>
                  <c:pt idx="8803">
                    <c:v>AUTOMATIC</c:v>
                  </c:pt>
                  <c:pt idx="8804">
                    <c:v>AUTOMATIC</c:v>
                  </c:pt>
                  <c:pt idx="8805">
                    <c:v>AUTOMATIC</c:v>
                  </c:pt>
                  <c:pt idx="8806">
                    <c:v>AUTOMATIC</c:v>
                  </c:pt>
                  <c:pt idx="8807">
                    <c:v>AUTOMATIC</c:v>
                  </c:pt>
                  <c:pt idx="8808">
                    <c:v>AUTOMATIC</c:v>
                  </c:pt>
                  <c:pt idx="8809">
                    <c:v>AUTOMATIC</c:v>
                  </c:pt>
                  <c:pt idx="8810">
                    <c:v>AUTOMATIC</c:v>
                  </c:pt>
                  <c:pt idx="8811">
                    <c:v>AUTOMATIC</c:v>
                  </c:pt>
                  <c:pt idx="8812">
                    <c:v>AUTOMATIC</c:v>
                  </c:pt>
                  <c:pt idx="8813">
                    <c:v>AUTOMATIC</c:v>
                  </c:pt>
                  <c:pt idx="8814">
                    <c:v>AUTOMATIC</c:v>
                  </c:pt>
                  <c:pt idx="8815">
                    <c:v>AUTOMATIC</c:v>
                  </c:pt>
                  <c:pt idx="8816">
                    <c:v>AUTOMATIC</c:v>
                  </c:pt>
                  <c:pt idx="8817">
                    <c:v>AUTOMATIC</c:v>
                  </c:pt>
                  <c:pt idx="8818">
                    <c:v>AUTOMATIC</c:v>
                  </c:pt>
                  <c:pt idx="8819">
                    <c:v>AUTOMATED_MANUAL</c:v>
                  </c:pt>
                  <c:pt idx="8820">
                    <c:v>AUTOMATED_MANUAL</c:v>
                  </c:pt>
                  <c:pt idx="8821">
                    <c:v>AUTOMATED_MANUAL</c:v>
                  </c:pt>
                  <c:pt idx="8822">
                    <c:v>AUTOMATED_MANUAL</c:v>
                  </c:pt>
                  <c:pt idx="8823">
                    <c:v>AUTOMATED_MANUAL</c:v>
                  </c:pt>
                  <c:pt idx="8824">
                    <c:v>MANUAL</c:v>
                  </c:pt>
                  <c:pt idx="8825">
                    <c:v>MANUAL</c:v>
                  </c:pt>
                  <c:pt idx="8826">
                    <c:v>AUTOMATIC</c:v>
                  </c:pt>
                  <c:pt idx="8827">
                    <c:v>MANUAL</c:v>
                  </c:pt>
                  <c:pt idx="8828">
                    <c:v>MANUAL</c:v>
                  </c:pt>
                  <c:pt idx="8829">
                    <c:v>AUTOMATIC</c:v>
                  </c:pt>
                  <c:pt idx="8830">
                    <c:v>MANUAL</c:v>
                  </c:pt>
                  <c:pt idx="8831">
                    <c:v>AUTOMATIC</c:v>
                  </c:pt>
                  <c:pt idx="8832">
                    <c:v>AUTOMATIC</c:v>
                  </c:pt>
                  <c:pt idx="8833">
                    <c:v>AUTOMATIC</c:v>
                  </c:pt>
                  <c:pt idx="8834">
                    <c:v>MANUAL</c:v>
                  </c:pt>
                  <c:pt idx="8835">
                    <c:v>AUTOMATIC</c:v>
                  </c:pt>
                  <c:pt idx="8836">
                    <c:v>MANUAL</c:v>
                  </c:pt>
                  <c:pt idx="8837">
                    <c:v>MANUAL</c:v>
                  </c:pt>
                  <c:pt idx="8838">
                    <c:v>AUTOMATED_MANUAL</c:v>
                  </c:pt>
                  <c:pt idx="8839">
                    <c:v>AUTOMATED_MANUAL</c:v>
                  </c:pt>
                  <c:pt idx="8840">
                    <c:v>AUTOMATED_MANUAL</c:v>
                  </c:pt>
                  <c:pt idx="8841">
                    <c:v>AUTOMATED_MANUAL</c:v>
                  </c:pt>
                  <c:pt idx="8842">
                    <c:v>AUTOMATIC</c:v>
                  </c:pt>
                  <c:pt idx="8843">
                    <c:v>AUTOMATIC</c:v>
                  </c:pt>
                  <c:pt idx="8844">
                    <c:v>AUTOMATIC</c:v>
                  </c:pt>
                  <c:pt idx="8845">
                    <c:v>AUTOMATIC</c:v>
                  </c:pt>
                  <c:pt idx="8846">
                    <c:v>AUTOMATIC</c:v>
                  </c:pt>
                  <c:pt idx="8847">
                    <c:v>AUTOMATIC</c:v>
                  </c:pt>
                  <c:pt idx="8848">
                    <c:v>AUTOMATIC</c:v>
                  </c:pt>
                  <c:pt idx="8849">
                    <c:v>AUTOMATIC</c:v>
                  </c:pt>
                  <c:pt idx="8850">
                    <c:v>AUTOMATIC</c:v>
                  </c:pt>
                  <c:pt idx="8851">
                    <c:v>AUTOMATIC</c:v>
                  </c:pt>
                  <c:pt idx="8852">
                    <c:v>AUTOMATIC</c:v>
                  </c:pt>
                  <c:pt idx="8853">
                    <c:v>AUTOMATIC</c:v>
                  </c:pt>
                  <c:pt idx="8854">
                    <c:v>AUTOMATIC</c:v>
                  </c:pt>
                  <c:pt idx="8855">
                    <c:v>AUTOMATIC</c:v>
                  </c:pt>
                  <c:pt idx="8856">
                    <c:v>AUTOMATIC</c:v>
                  </c:pt>
                  <c:pt idx="8857">
                    <c:v>AUTOMATIC</c:v>
                  </c:pt>
                  <c:pt idx="8858">
                    <c:v>AUTOMATIC</c:v>
                  </c:pt>
                  <c:pt idx="8859">
                    <c:v>AUTOMATIC</c:v>
                  </c:pt>
                  <c:pt idx="8860">
                    <c:v>AUTOMATIC</c:v>
                  </c:pt>
                  <c:pt idx="8861">
                    <c:v>AUTOMATIC</c:v>
                  </c:pt>
                  <c:pt idx="8862">
                    <c:v>AUTOMATIC</c:v>
                  </c:pt>
                  <c:pt idx="8863">
                    <c:v>AUTOMATIC</c:v>
                  </c:pt>
                  <c:pt idx="8864">
                    <c:v>AUTOMATIC</c:v>
                  </c:pt>
                  <c:pt idx="8865">
                    <c:v>AUTOMATIC</c:v>
                  </c:pt>
                  <c:pt idx="8866">
                    <c:v>AUTOMATIC</c:v>
                  </c:pt>
                  <c:pt idx="8867">
                    <c:v>AUTOMATIC</c:v>
                  </c:pt>
                  <c:pt idx="8868">
                    <c:v>AUTOMATIC</c:v>
                  </c:pt>
                  <c:pt idx="8869">
                    <c:v>AUTOMATIC</c:v>
                  </c:pt>
                  <c:pt idx="8870">
                    <c:v>AUTOMATIC</c:v>
                  </c:pt>
                  <c:pt idx="8871">
                    <c:v>MANUAL</c:v>
                  </c:pt>
                  <c:pt idx="8872">
                    <c:v>MANUAL</c:v>
                  </c:pt>
                  <c:pt idx="8873">
                    <c:v>MANUAL</c:v>
                  </c:pt>
                  <c:pt idx="8874">
                    <c:v>MANUAL</c:v>
                  </c:pt>
                  <c:pt idx="8875">
                    <c:v>AUTOMATIC</c:v>
                  </c:pt>
                  <c:pt idx="8876">
                    <c:v>AUTOMATIC</c:v>
                  </c:pt>
                  <c:pt idx="8877">
                    <c:v>AUTOMATIC</c:v>
                  </c:pt>
                  <c:pt idx="8878">
                    <c:v>AUTOMATIC</c:v>
                  </c:pt>
                  <c:pt idx="8879">
                    <c:v>AUTOMATIC</c:v>
                  </c:pt>
                  <c:pt idx="8880">
                    <c:v>AUTOMATIC</c:v>
                  </c:pt>
                  <c:pt idx="8881">
                    <c:v>AUTOMATIC</c:v>
                  </c:pt>
                  <c:pt idx="8882">
                    <c:v>AUTOMATIC</c:v>
                  </c:pt>
                  <c:pt idx="8883">
                    <c:v>AUTOMATIC</c:v>
                  </c:pt>
                  <c:pt idx="8884">
                    <c:v>AUTOMATIC</c:v>
                  </c:pt>
                  <c:pt idx="8885">
                    <c:v>AUTOMATIC</c:v>
                  </c:pt>
                  <c:pt idx="8886">
                    <c:v>AUTOMATIC</c:v>
                  </c:pt>
                  <c:pt idx="8887">
                    <c:v>AUTOMATIC</c:v>
                  </c:pt>
                  <c:pt idx="8888">
                    <c:v>AUTOMATIC</c:v>
                  </c:pt>
                  <c:pt idx="8889">
                    <c:v>AUTOMATIC</c:v>
                  </c:pt>
                  <c:pt idx="8890">
                    <c:v>AUTOMATIC</c:v>
                  </c:pt>
                  <c:pt idx="8891">
                    <c:v>AUTOMATIC</c:v>
                  </c:pt>
                  <c:pt idx="8892">
                    <c:v>AUTOMATIC</c:v>
                  </c:pt>
                  <c:pt idx="8893">
                    <c:v>AUTOMATIC</c:v>
                  </c:pt>
                  <c:pt idx="8894">
                    <c:v>AUTOMATIC</c:v>
                  </c:pt>
                  <c:pt idx="8895">
                    <c:v>AUTOMATIC</c:v>
                  </c:pt>
                  <c:pt idx="8896">
                    <c:v>AUTOMATIC</c:v>
                  </c:pt>
                  <c:pt idx="8897">
                    <c:v>AUTOMATIC</c:v>
                  </c:pt>
                  <c:pt idx="8898">
                    <c:v>AUTOMATIC</c:v>
                  </c:pt>
                  <c:pt idx="8899">
                    <c:v>AUTOMATIC</c:v>
                  </c:pt>
                  <c:pt idx="8900">
                    <c:v>AUTOMATIC</c:v>
                  </c:pt>
                  <c:pt idx="8901">
                    <c:v>AUTOMATIC</c:v>
                  </c:pt>
                  <c:pt idx="8902">
                    <c:v>AUTOMATIC</c:v>
                  </c:pt>
                  <c:pt idx="8903">
                    <c:v>AUTOMATIC</c:v>
                  </c:pt>
                  <c:pt idx="8904">
                    <c:v>AUTOMATIC</c:v>
                  </c:pt>
                  <c:pt idx="8905">
                    <c:v>AUTOMATIC</c:v>
                  </c:pt>
                  <c:pt idx="8906">
                    <c:v>AUTOMATIC</c:v>
                  </c:pt>
                  <c:pt idx="8907">
                    <c:v>AUTOMATIC</c:v>
                  </c:pt>
                  <c:pt idx="8908">
                    <c:v>AUTOMATIC</c:v>
                  </c:pt>
                  <c:pt idx="8909">
                    <c:v>AUTOMATIC</c:v>
                  </c:pt>
                  <c:pt idx="8910">
                    <c:v>AUTOMATIC</c:v>
                  </c:pt>
                  <c:pt idx="8911">
                    <c:v>AUTOMATIC</c:v>
                  </c:pt>
                  <c:pt idx="8912">
                    <c:v>AUTOMATIC</c:v>
                  </c:pt>
                  <c:pt idx="8913">
                    <c:v>AUTOMATIC</c:v>
                  </c:pt>
                  <c:pt idx="8914">
                    <c:v>AUTOMATIC</c:v>
                  </c:pt>
                  <c:pt idx="8915">
                    <c:v>AUTOMATIC</c:v>
                  </c:pt>
                  <c:pt idx="8916">
                    <c:v>AUTOMATIC</c:v>
                  </c:pt>
                  <c:pt idx="8917">
                    <c:v>AUTOMATIC</c:v>
                  </c:pt>
                  <c:pt idx="8918">
                    <c:v>AUTOMATIC</c:v>
                  </c:pt>
                  <c:pt idx="8919">
                    <c:v>AUTOMATIC</c:v>
                  </c:pt>
                  <c:pt idx="8920">
                    <c:v>AUTOMATIC</c:v>
                  </c:pt>
                  <c:pt idx="8921">
                    <c:v>AUTOMATIC</c:v>
                  </c:pt>
                  <c:pt idx="8922">
                    <c:v>AUTOMATIC</c:v>
                  </c:pt>
                  <c:pt idx="8923">
                    <c:v>AUTOMATIC</c:v>
                  </c:pt>
                  <c:pt idx="8924">
                    <c:v>AUTOMATIC</c:v>
                  </c:pt>
                  <c:pt idx="8925">
                    <c:v>AUTOMATIC</c:v>
                  </c:pt>
                  <c:pt idx="8926">
                    <c:v>AUTOMATIC</c:v>
                  </c:pt>
                  <c:pt idx="8927">
                    <c:v>AUTOMATIC</c:v>
                  </c:pt>
                  <c:pt idx="8928">
                    <c:v>AUTOMATIC</c:v>
                  </c:pt>
                  <c:pt idx="8929">
                    <c:v>AUTOMATIC</c:v>
                  </c:pt>
                  <c:pt idx="8930">
                    <c:v>AUTOMATIC</c:v>
                  </c:pt>
                  <c:pt idx="8931">
                    <c:v>AUTOMATIC</c:v>
                  </c:pt>
                  <c:pt idx="8932">
                    <c:v>AUTOMATIC</c:v>
                  </c:pt>
                  <c:pt idx="8933">
                    <c:v>AUTOMATIC</c:v>
                  </c:pt>
                  <c:pt idx="8934">
                    <c:v>AUTOMATIC</c:v>
                  </c:pt>
                  <c:pt idx="8935">
                    <c:v>AUTOMATIC</c:v>
                  </c:pt>
                  <c:pt idx="8936">
                    <c:v>AUTOMATIC</c:v>
                  </c:pt>
                  <c:pt idx="8937">
                    <c:v>AUTOMATIC</c:v>
                  </c:pt>
                  <c:pt idx="8938">
                    <c:v>AUTOMATIC</c:v>
                  </c:pt>
                  <c:pt idx="8939">
                    <c:v>AUTOMATIC</c:v>
                  </c:pt>
                  <c:pt idx="8940">
                    <c:v>AUTOMATIC</c:v>
                  </c:pt>
                  <c:pt idx="8941">
                    <c:v>AUTOMATIC</c:v>
                  </c:pt>
                  <c:pt idx="8942">
                    <c:v>AUTOMATIC</c:v>
                  </c:pt>
                  <c:pt idx="8943">
                    <c:v>AUTOMATIC</c:v>
                  </c:pt>
                  <c:pt idx="8944">
                    <c:v>AUTOMATIC</c:v>
                  </c:pt>
                  <c:pt idx="8945">
                    <c:v>AUTOMATIC</c:v>
                  </c:pt>
                  <c:pt idx="8946">
                    <c:v>AUTOMATIC</c:v>
                  </c:pt>
                  <c:pt idx="8947">
                    <c:v>AUTOMATIC</c:v>
                  </c:pt>
                  <c:pt idx="8948">
                    <c:v>AUTOMATIC</c:v>
                  </c:pt>
                  <c:pt idx="8949">
                    <c:v>MANUAL</c:v>
                  </c:pt>
                  <c:pt idx="8950">
                    <c:v>MANUAL</c:v>
                  </c:pt>
                  <c:pt idx="8951">
                    <c:v>MANUAL</c:v>
                  </c:pt>
                  <c:pt idx="8952">
                    <c:v>MANUAL</c:v>
                  </c:pt>
                  <c:pt idx="8953">
                    <c:v>MANUAL</c:v>
                  </c:pt>
                  <c:pt idx="8954">
                    <c:v>MANUAL</c:v>
                  </c:pt>
                  <c:pt idx="8955">
                    <c:v>MANUAL</c:v>
                  </c:pt>
                  <c:pt idx="8956">
                    <c:v>MANUAL</c:v>
                  </c:pt>
                  <c:pt idx="8957">
                    <c:v>MANUAL</c:v>
                  </c:pt>
                  <c:pt idx="8958">
                    <c:v>AUTOMATIC</c:v>
                  </c:pt>
                  <c:pt idx="8959">
                    <c:v>AUTOMATIC</c:v>
                  </c:pt>
                  <c:pt idx="8960">
                    <c:v>AUTOMATIC</c:v>
                  </c:pt>
                  <c:pt idx="8961">
                    <c:v>AUTOMATIC</c:v>
                  </c:pt>
                  <c:pt idx="8962">
                    <c:v>AUTOMATIC</c:v>
                  </c:pt>
                  <c:pt idx="8963">
                    <c:v>AUTOMATIC</c:v>
                  </c:pt>
                  <c:pt idx="8964">
                    <c:v>AUTOMATIC</c:v>
                  </c:pt>
                  <c:pt idx="8965">
                    <c:v>AUTOMATIC</c:v>
                  </c:pt>
                  <c:pt idx="8966">
                    <c:v>AUTOMATIC</c:v>
                  </c:pt>
                  <c:pt idx="8967">
                    <c:v>AUTOMATIC</c:v>
                  </c:pt>
                  <c:pt idx="8968">
                    <c:v>AUTOMATIC</c:v>
                  </c:pt>
                  <c:pt idx="8969">
                    <c:v>AUTOMATIC</c:v>
                  </c:pt>
                  <c:pt idx="8970">
                    <c:v>AUTOMATIC</c:v>
                  </c:pt>
                  <c:pt idx="8971">
                    <c:v>AUTOMATIC</c:v>
                  </c:pt>
                  <c:pt idx="8972">
                    <c:v>AUTOMATIC</c:v>
                  </c:pt>
                  <c:pt idx="8973">
                    <c:v>AUTOMATIC</c:v>
                  </c:pt>
                  <c:pt idx="8974">
                    <c:v>AUTOMATIC</c:v>
                  </c:pt>
                  <c:pt idx="8975">
                    <c:v>AUTOMATIC</c:v>
                  </c:pt>
                  <c:pt idx="8976">
                    <c:v>AUTOMATIC</c:v>
                  </c:pt>
                  <c:pt idx="8977">
                    <c:v>AUTOMATIC</c:v>
                  </c:pt>
                  <c:pt idx="8978">
                    <c:v>AUTOMATIC</c:v>
                  </c:pt>
                  <c:pt idx="8979">
                    <c:v>AUTOMATIC</c:v>
                  </c:pt>
                  <c:pt idx="8980">
                    <c:v>AUTOMATIC</c:v>
                  </c:pt>
                  <c:pt idx="8981">
                    <c:v>AUTOMATIC</c:v>
                  </c:pt>
                  <c:pt idx="8982">
                    <c:v>AUTOMATIC</c:v>
                  </c:pt>
                  <c:pt idx="8983">
                    <c:v>AUTOMATIC</c:v>
                  </c:pt>
                  <c:pt idx="8984">
                    <c:v>AUTOMATIC</c:v>
                  </c:pt>
                  <c:pt idx="8985">
                    <c:v>AUTOMATIC</c:v>
                  </c:pt>
                  <c:pt idx="8986">
                    <c:v>AUTOMATIC</c:v>
                  </c:pt>
                  <c:pt idx="8987">
                    <c:v>AUTOMATIC</c:v>
                  </c:pt>
                  <c:pt idx="8988">
                    <c:v>AUTOMATIC</c:v>
                  </c:pt>
                  <c:pt idx="8989">
                    <c:v>AUTOMATIC</c:v>
                  </c:pt>
                  <c:pt idx="8990">
                    <c:v>AUTOMATIC</c:v>
                  </c:pt>
                  <c:pt idx="8991">
                    <c:v>AUTOMATIC</c:v>
                  </c:pt>
                  <c:pt idx="8992">
                    <c:v>AUTOMATIC</c:v>
                  </c:pt>
                  <c:pt idx="8993">
                    <c:v>AUTOMATIC</c:v>
                  </c:pt>
                  <c:pt idx="8994">
                    <c:v>AUTOMATIC</c:v>
                  </c:pt>
                  <c:pt idx="8995">
                    <c:v>AUTOMATIC</c:v>
                  </c:pt>
                  <c:pt idx="8996">
                    <c:v>MANUAL</c:v>
                  </c:pt>
                  <c:pt idx="8997">
                    <c:v>AUTOMATIC</c:v>
                  </c:pt>
                  <c:pt idx="8998">
                    <c:v>AUTOMATIC</c:v>
                  </c:pt>
                  <c:pt idx="8999">
                    <c:v>AUTOMATIC</c:v>
                  </c:pt>
                  <c:pt idx="9000">
                    <c:v>AUTOMATIC</c:v>
                  </c:pt>
                  <c:pt idx="9001">
                    <c:v>MANUAL</c:v>
                  </c:pt>
                  <c:pt idx="9002">
                    <c:v>AUTOMATIC</c:v>
                  </c:pt>
                  <c:pt idx="9003">
                    <c:v>AUTOMATIC</c:v>
                  </c:pt>
                  <c:pt idx="9004">
                    <c:v>AUTOMATIC</c:v>
                  </c:pt>
                  <c:pt idx="9005">
                    <c:v>AUTOMATIC</c:v>
                  </c:pt>
                  <c:pt idx="9006">
                    <c:v>AUTOMATIC</c:v>
                  </c:pt>
                  <c:pt idx="9007">
                    <c:v>AUTOMATIC</c:v>
                  </c:pt>
                  <c:pt idx="9008">
                    <c:v>MANUAL</c:v>
                  </c:pt>
                  <c:pt idx="9009">
                    <c:v>AUTOMATIC</c:v>
                  </c:pt>
                  <c:pt idx="9010">
                    <c:v>AUTOMATIC</c:v>
                  </c:pt>
                  <c:pt idx="9011">
                    <c:v>MANUAL</c:v>
                  </c:pt>
                  <c:pt idx="9012">
                    <c:v>MANUAL</c:v>
                  </c:pt>
                  <c:pt idx="9013">
                    <c:v>MANUAL</c:v>
                  </c:pt>
                  <c:pt idx="9014">
                    <c:v>MANUAL</c:v>
                  </c:pt>
                  <c:pt idx="9015">
                    <c:v>MANUAL</c:v>
                  </c:pt>
                  <c:pt idx="9016">
                    <c:v>MANUAL</c:v>
                  </c:pt>
                  <c:pt idx="9017">
                    <c:v>MANUAL</c:v>
                  </c:pt>
                  <c:pt idx="9018">
                    <c:v>AUTOMATIC</c:v>
                  </c:pt>
                  <c:pt idx="9019">
                    <c:v>AUTOMATIC</c:v>
                  </c:pt>
                  <c:pt idx="9020">
                    <c:v>AUTOMATIC</c:v>
                  </c:pt>
                  <c:pt idx="9021">
                    <c:v>AUTOMATIC</c:v>
                  </c:pt>
                  <c:pt idx="9022">
                    <c:v>AUTOMATIC</c:v>
                  </c:pt>
                  <c:pt idx="9023">
                    <c:v>AUTOMATIC</c:v>
                  </c:pt>
                  <c:pt idx="9024">
                    <c:v>AUTOMATIC</c:v>
                  </c:pt>
                  <c:pt idx="9025">
                    <c:v>AUTOMATIC</c:v>
                  </c:pt>
                  <c:pt idx="9026">
                    <c:v>AUTOMATIC</c:v>
                  </c:pt>
                  <c:pt idx="9027">
                    <c:v>AUTOMATIC</c:v>
                  </c:pt>
                  <c:pt idx="9028">
                    <c:v>AUTOMATIC</c:v>
                  </c:pt>
                  <c:pt idx="9029">
                    <c:v>AUTOMATIC</c:v>
                  </c:pt>
                  <c:pt idx="9030">
                    <c:v>AUTOMATIC</c:v>
                  </c:pt>
                  <c:pt idx="9031">
                    <c:v>AUTOMATIC</c:v>
                  </c:pt>
                  <c:pt idx="9032">
                    <c:v>AUTOMATIC</c:v>
                  </c:pt>
                  <c:pt idx="9033">
                    <c:v>AUTOMATIC</c:v>
                  </c:pt>
                  <c:pt idx="9034">
                    <c:v>AUTOMATIC</c:v>
                  </c:pt>
                  <c:pt idx="9035">
                    <c:v>AUTOMATIC</c:v>
                  </c:pt>
                  <c:pt idx="9036">
                    <c:v>AUTOMATIC</c:v>
                  </c:pt>
                  <c:pt idx="9037">
                    <c:v>AUTOMATIC</c:v>
                  </c:pt>
                  <c:pt idx="9038">
                    <c:v>AUTOMATIC</c:v>
                  </c:pt>
                  <c:pt idx="9039">
                    <c:v>AUTOMATIC</c:v>
                  </c:pt>
                  <c:pt idx="9040">
                    <c:v>AUTOMATIC</c:v>
                  </c:pt>
                  <c:pt idx="9041">
                    <c:v>AUTOMATIC</c:v>
                  </c:pt>
                  <c:pt idx="9042">
                    <c:v>AUTOMATIC</c:v>
                  </c:pt>
                  <c:pt idx="9043">
                    <c:v>AUTOMATIC</c:v>
                  </c:pt>
                  <c:pt idx="9044">
                    <c:v>AUTOMATIC</c:v>
                  </c:pt>
                  <c:pt idx="9045">
                    <c:v>AUTOMATIC</c:v>
                  </c:pt>
                  <c:pt idx="9046">
                    <c:v>AUTOMATIC</c:v>
                  </c:pt>
                  <c:pt idx="9047">
                    <c:v>AUTOMATIC</c:v>
                  </c:pt>
                  <c:pt idx="9048">
                    <c:v>AUTOMATIC</c:v>
                  </c:pt>
                  <c:pt idx="9049">
                    <c:v>AUTOMATIC</c:v>
                  </c:pt>
                  <c:pt idx="9050">
                    <c:v>AUTOMATIC</c:v>
                  </c:pt>
                  <c:pt idx="9051">
                    <c:v>AUTOMATIC</c:v>
                  </c:pt>
                  <c:pt idx="9052">
                    <c:v>MANUAL</c:v>
                  </c:pt>
                  <c:pt idx="9053">
                    <c:v>MANUAL</c:v>
                  </c:pt>
                  <c:pt idx="9054">
                    <c:v>MANUAL</c:v>
                  </c:pt>
                  <c:pt idx="9055">
                    <c:v>MANUAL</c:v>
                  </c:pt>
                  <c:pt idx="9056">
                    <c:v>MANUAL</c:v>
                  </c:pt>
                  <c:pt idx="9057">
                    <c:v>MANUAL</c:v>
                  </c:pt>
                  <c:pt idx="9058">
                    <c:v>MANUAL</c:v>
                  </c:pt>
                  <c:pt idx="9059">
                    <c:v>MANUAL</c:v>
                  </c:pt>
                  <c:pt idx="9060">
                    <c:v>MANUAL</c:v>
                  </c:pt>
                  <c:pt idx="9061">
                    <c:v>MANUAL</c:v>
                  </c:pt>
                  <c:pt idx="9062">
                    <c:v>MANUAL</c:v>
                  </c:pt>
                  <c:pt idx="9063">
                    <c:v>MANUAL</c:v>
                  </c:pt>
                  <c:pt idx="9064">
                    <c:v>MANUAL</c:v>
                  </c:pt>
                  <c:pt idx="9065">
                    <c:v>MANUAL</c:v>
                  </c:pt>
                  <c:pt idx="9066">
                    <c:v>MANUAL</c:v>
                  </c:pt>
                  <c:pt idx="9067">
                    <c:v>MANUAL</c:v>
                  </c:pt>
                  <c:pt idx="9068">
                    <c:v>MANUAL</c:v>
                  </c:pt>
                  <c:pt idx="9069">
                    <c:v>MANUAL</c:v>
                  </c:pt>
                  <c:pt idx="9070">
                    <c:v>MANUAL</c:v>
                  </c:pt>
                  <c:pt idx="9071">
                    <c:v>MANUAL</c:v>
                  </c:pt>
                  <c:pt idx="9072">
                    <c:v>MANUAL</c:v>
                  </c:pt>
                  <c:pt idx="9073">
                    <c:v>MANUAL</c:v>
                  </c:pt>
                  <c:pt idx="9074">
                    <c:v>MANUAL</c:v>
                  </c:pt>
                  <c:pt idx="9075">
                    <c:v>MANUAL</c:v>
                  </c:pt>
                  <c:pt idx="9076">
                    <c:v>MANUAL</c:v>
                  </c:pt>
                  <c:pt idx="9077">
                    <c:v>MANUAL</c:v>
                  </c:pt>
                  <c:pt idx="9078">
                    <c:v>MANUAL</c:v>
                  </c:pt>
                  <c:pt idx="9079">
                    <c:v>MANUAL</c:v>
                  </c:pt>
                  <c:pt idx="9080">
                    <c:v>MANUAL</c:v>
                  </c:pt>
                  <c:pt idx="9081">
                    <c:v>MANUAL</c:v>
                  </c:pt>
                  <c:pt idx="9082">
                    <c:v>MANUAL</c:v>
                  </c:pt>
                  <c:pt idx="9083">
                    <c:v>MANUAL</c:v>
                  </c:pt>
                  <c:pt idx="9084">
                    <c:v>MANUAL</c:v>
                  </c:pt>
                  <c:pt idx="9085">
                    <c:v>MANUAL</c:v>
                  </c:pt>
                  <c:pt idx="9086">
                    <c:v>MANUAL</c:v>
                  </c:pt>
                  <c:pt idx="9087">
                    <c:v>MANUAL</c:v>
                  </c:pt>
                  <c:pt idx="9088">
                    <c:v>MANUAL</c:v>
                  </c:pt>
                  <c:pt idx="9089">
                    <c:v>MANUAL</c:v>
                  </c:pt>
                  <c:pt idx="9090">
                    <c:v>MANUAL</c:v>
                  </c:pt>
                  <c:pt idx="9091">
                    <c:v>MANUAL</c:v>
                  </c:pt>
                  <c:pt idx="9092">
                    <c:v>MANUAL</c:v>
                  </c:pt>
                  <c:pt idx="9093">
                    <c:v>MANUAL</c:v>
                  </c:pt>
                  <c:pt idx="9094">
                    <c:v>MANUAL</c:v>
                  </c:pt>
                  <c:pt idx="9095">
                    <c:v>MANUAL</c:v>
                  </c:pt>
                  <c:pt idx="9096">
                    <c:v>MANUAL</c:v>
                  </c:pt>
                  <c:pt idx="9097">
                    <c:v>MANUAL</c:v>
                  </c:pt>
                  <c:pt idx="9098">
                    <c:v>MANUAL</c:v>
                  </c:pt>
                  <c:pt idx="9099">
                    <c:v>MANUAL</c:v>
                  </c:pt>
                  <c:pt idx="9100">
                    <c:v>AUTOMATIC</c:v>
                  </c:pt>
                  <c:pt idx="9101">
                    <c:v>MANUAL</c:v>
                  </c:pt>
                  <c:pt idx="9102">
                    <c:v>MANUAL</c:v>
                  </c:pt>
                  <c:pt idx="9103">
                    <c:v>MANUAL</c:v>
                  </c:pt>
                  <c:pt idx="9104">
                    <c:v>MANUAL</c:v>
                  </c:pt>
                  <c:pt idx="9105">
                    <c:v>MANUAL</c:v>
                  </c:pt>
                  <c:pt idx="9106">
                    <c:v>MANUAL</c:v>
                  </c:pt>
                  <c:pt idx="9107">
                    <c:v>MANUAL</c:v>
                  </c:pt>
                  <c:pt idx="9108">
                    <c:v>AUTOMATIC</c:v>
                  </c:pt>
                  <c:pt idx="9109">
                    <c:v>AUTOMATIC</c:v>
                  </c:pt>
                  <c:pt idx="9110">
                    <c:v>AUTOMATIC</c:v>
                  </c:pt>
                  <c:pt idx="9111">
                    <c:v>AUTOMATIC</c:v>
                  </c:pt>
                  <c:pt idx="9112">
                    <c:v>AUTOMATIC</c:v>
                  </c:pt>
                  <c:pt idx="9113">
                    <c:v>AUTOMATIC</c:v>
                  </c:pt>
                  <c:pt idx="9114">
                    <c:v>AUTOMATIC</c:v>
                  </c:pt>
                  <c:pt idx="9115">
                    <c:v>AUTOMATIC</c:v>
                  </c:pt>
                  <c:pt idx="9116">
                    <c:v>AUTOMATIC</c:v>
                  </c:pt>
                  <c:pt idx="9117">
                    <c:v>AUTOMATIC</c:v>
                  </c:pt>
                  <c:pt idx="9118">
                    <c:v>AUTOMATIC</c:v>
                  </c:pt>
                  <c:pt idx="9119">
                    <c:v>AUTOMATIC</c:v>
                  </c:pt>
                  <c:pt idx="9120">
                    <c:v>AUTOMATIC</c:v>
                  </c:pt>
                  <c:pt idx="9121">
                    <c:v>AUTOMATIC</c:v>
                  </c:pt>
                  <c:pt idx="9122">
                    <c:v>AUTOMATIC</c:v>
                  </c:pt>
                  <c:pt idx="9123">
                    <c:v>AUTOMATIC</c:v>
                  </c:pt>
                  <c:pt idx="9124">
                    <c:v>AUTOMATIC</c:v>
                  </c:pt>
                  <c:pt idx="9125">
                    <c:v>AUTOMATIC</c:v>
                  </c:pt>
                  <c:pt idx="9126">
                    <c:v>AUTOMATIC</c:v>
                  </c:pt>
                  <c:pt idx="9127">
                    <c:v>AUTOMATIC</c:v>
                  </c:pt>
                  <c:pt idx="9128">
                    <c:v>AUTOMATIC</c:v>
                  </c:pt>
                  <c:pt idx="9129">
                    <c:v>AUTOMATIC</c:v>
                  </c:pt>
                  <c:pt idx="9130">
                    <c:v>AUTOMATIC</c:v>
                  </c:pt>
                  <c:pt idx="9131">
                    <c:v>AUTOMATIC</c:v>
                  </c:pt>
                  <c:pt idx="9132">
                    <c:v>AUTOMATIC</c:v>
                  </c:pt>
                  <c:pt idx="9133">
                    <c:v>AUTOMATIC</c:v>
                  </c:pt>
                  <c:pt idx="9134">
                    <c:v>AUTOMATIC</c:v>
                  </c:pt>
                  <c:pt idx="9135">
                    <c:v>AUTOMATIC</c:v>
                  </c:pt>
                  <c:pt idx="9136">
                    <c:v>AUTOMATIC</c:v>
                  </c:pt>
                  <c:pt idx="9137">
                    <c:v>AUTOMATIC</c:v>
                  </c:pt>
                  <c:pt idx="9138">
                    <c:v>AUTOMATIC</c:v>
                  </c:pt>
                  <c:pt idx="9139">
                    <c:v>AUTOMATIC</c:v>
                  </c:pt>
                  <c:pt idx="9140">
                    <c:v>AUTOMATIC</c:v>
                  </c:pt>
                  <c:pt idx="9141">
                    <c:v>AUTOMATIC</c:v>
                  </c:pt>
                  <c:pt idx="9142">
                    <c:v>AUTOMATIC</c:v>
                  </c:pt>
                  <c:pt idx="9143">
                    <c:v>AUTOMATIC</c:v>
                  </c:pt>
                  <c:pt idx="9144">
                    <c:v>AUTOMATIC</c:v>
                  </c:pt>
                  <c:pt idx="9145">
                    <c:v>AUTOMATIC</c:v>
                  </c:pt>
                  <c:pt idx="9146">
                    <c:v>AUTOMATIC</c:v>
                  </c:pt>
                  <c:pt idx="9147">
                    <c:v>AUTOMATIC</c:v>
                  </c:pt>
                  <c:pt idx="9148">
                    <c:v>AUTOMATIC</c:v>
                  </c:pt>
                  <c:pt idx="9149">
                    <c:v>AUTOMATIC</c:v>
                  </c:pt>
                  <c:pt idx="9150">
                    <c:v>AUTOMATIC</c:v>
                  </c:pt>
                  <c:pt idx="9151">
                    <c:v>AUTOMATIC</c:v>
                  </c:pt>
                  <c:pt idx="9152">
                    <c:v>AUTOMATIC</c:v>
                  </c:pt>
                  <c:pt idx="9153">
                    <c:v>AUTOMATIC</c:v>
                  </c:pt>
                  <c:pt idx="9154">
                    <c:v>AUTOMATIC</c:v>
                  </c:pt>
                  <c:pt idx="9155">
                    <c:v>AUTOMATIC</c:v>
                  </c:pt>
                  <c:pt idx="9156">
                    <c:v>AUTOMATIC</c:v>
                  </c:pt>
                  <c:pt idx="9157">
                    <c:v>AUTOMATIC</c:v>
                  </c:pt>
                  <c:pt idx="9158">
                    <c:v>AUTOMATIC</c:v>
                  </c:pt>
                  <c:pt idx="9159">
                    <c:v>AUTOMATIC</c:v>
                  </c:pt>
                  <c:pt idx="9160">
                    <c:v>AUTOMATIC</c:v>
                  </c:pt>
                  <c:pt idx="9161">
                    <c:v>AUTOMATIC</c:v>
                  </c:pt>
                  <c:pt idx="9162">
                    <c:v>AUTOMATIC</c:v>
                  </c:pt>
                  <c:pt idx="9163">
                    <c:v>AUTOMATIC</c:v>
                  </c:pt>
                  <c:pt idx="9164">
                    <c:v>AUTOMATIC</c:v>
                  </c:pt>
                  <c:pt idx="9165">
                    <c:v>MANUAL</c:v>
                  </c:pt>
                  <c:pt idx="9166">
                    <c:v>AUTOMATIC</c:v>
                  </c:pt>
                  <c:pt idx="9167">
                    <c:v>AUTOMATIC</c:v>
                  </c:pt>
                  <c:pt idx="9168">
                    <c:v>AUTOMATIC</c:v>
                  </c:pt>
                  <c:pt idx="9169">
                    <c:v>AUTOMATIC</c:v>
                  </c:pt>
                  <c:pt idx="9170">
                    <c:v>AUTOMATIC</c:v>
                  </c:pt>
                  <c:pt idx="9171">
                    <c:v>AUTOMATIC</c:v>
                  </c:pt>
                  <c:pt idx="9172">
                    <c:v>MANUAL</c:v>
                  </c:pt>
                  <c:pt idx="9173">
                    <c:v>AUTOMATIC</c:v>
                  </c:pt>
                  <c:pt idx="9174">
                    <c:v>AUTOMATIC</c:v>
                  </c:pt>
                  <c:pt idx="9175">
                    <c:v>AUTOMATIC</c:v>
                  </c:pt>
                  <c:pt idx="9176">
                    <c:v>AUTOMATIC</c:v>
                  </c:pt>
                  <c:pt idx="9177">
                    <c:v>AUTOMATIC</c:v>
                  </c:pt>
                  <c:pt idx="9178">
                    <c:v>AUTOMATIC</c:v>
                  </c:pt>
                  <c:pt idx="9179">
                    <c:v>AUTOMATIC</c:v>
                  </c:pt>
                  <c:pt idx="9180">
                    <c:v>AUTOMATIC</c:v>
                  </c:pt>
                  <c:pt idx="9181">
                    <c:v>AUTOMATIC</c:v>
                  </c:pt>
                  <c:pt idx="9182">
                    <c:v>AUTOMATIC</c:v>
                  </c:pt>
                  <c:pt idx="9183">
                    <c:v>MANUAL</c:v>
                  </c:pt>
                  <c:pt idx="9184">
                    <c:v>AUTOMATIC</c:v>
                  </c:pt>
                  <c:pt idx="9185">
                    <c:v>AUTOMATIC</c:v>
                  </c:pt>
                  <c:pt idx="9186">
                    <c:v>AUTOMATIC</c:v>
                  </c:pt>
                  <c:pt idx="9187">
                    <c:v>AUTOMATIC</c:v>
                  </c:pt>
                  <c:pt idx="9188">
                    <c:v>AUTOMATIC</c:v>
                  </c:pt>
                  <c:pt idx="9189">
                    <c:v>AUTOMATIC</c:v>
                  </c:pt>
                  <c:pt idx="9190">
                    <c:v>AUTOMATIC</c:v>
                  </c:pt>
                  <c:pt idx="9191">
                    <c:v>AUTOMATIC</c:v>
                  </c:pt>
                  <c:pt idx="9192">
                    <c:v>AUTOMATIC</c:v>
                  </c:pt>
                  <c:pt idx="9193">
                    <c:v>AUTOMATIC</c:v>
                  </c:pt>
                  <c:pt idx="9194">
                    <c:v>AUTOMATIC</c:v>
                  </c:pt>
                  <c:pt idx="9195">
                    <c:v>MANUAL</c:v>
                  </c:pt>
                  <c:pt idx="9196">
                    <c:v>AUTOMATIC</c:v>
                  </c:pt>
                  <c:pt idx="9197">
                    <c:v>AUTOMATIC</c:v>
                  </c:pt>
                  <c:pt idx="9198">
                    <c:v>AUTOMATIC</c:v>
                  </c:pt>
                  <c:pt idx="9199">
                    <c:v>AUTOMATIC</c:v>
                  </c:pt>
                  <c:pt idx="9200">
                    <c:v>AUTOMATIC</c:v>
                  </c:pt>
                  <c:pt idx="9201">
                    <c:v>AUTOMATIC</c:v>
                  </c:pt>
                  <c:pt idx="9202">
                    <c:v>AUTOMATIC</c:v>
                  </c:pt>
                  <c:pt idx="9203">
                    <c:v>AUTOMATIC</c:v>
                  </c:pt>
                  <c:pt idx="9204">
                    <c:v>AUTOMATIC</c:v>
                  </c:pt>
                  <c:pt idx="9205">
                    <c:v>AUTOMATIC</c:v>
                  </c:pt>
                  <c:pt idx="9206">
                    <c:v>AUTOMATIC</c:v>
                  </c:pt>
                  <c:pt idx="9207">
                    <c:v>AUTOMATIC</c:v>
                  </c:pt>
                  <c:pt idx="9208">
                    <c:v>AUTOMATIC</c:v>
                  </c:pt>
                  <c:pt idx="9209">
                    <c:v>AUTOMATIC</c:v>
                  </c:pt>
                  <c:pt idx="9210">
                    <c:v>AUTOMATIC</c:v>
                  </c:pt>
                  <c:pt idx="9211">
                    <c:v>AUTOMATIC</c:v>
                  </c:pt>
                  <c:pt idx="9212">
                    <c:v>AUTOMATIC</c:v>
                  </c:pt>
                  <c:pt idx="9213">
                    <c:v>AUTOMATIC</c:v>
                  </c:pt>
                  <c:pt idx="9214">
                    <c:v>AUTOMATIC</c:v>
                  </c:pt>
                  <c:pt idx="9215">
                    <c:v>AUTOMATIC</c:v>
                  </c:pt>
                  <c:pt idx="9216">
                    <c:v>AUTOMATIC</c:v>
                  </c:pt>
                  <c:pt idx="9217">
                    <c:v>AUTOMATIC</c:v>
                  </c:pt>
                  <c:pt idx="9218">
                    <c:v>AUTOMATIC</c:v>
                  </c:pt>
                  <c:pt idx="9219">
                    <c:v>AUTOMATIC</c:v>
                  </c:pt>
                  <c:pt idx="9220">
                    <c:v>AUTOMATIC</c:v>
                  </c:pt>
                  <c:pt idx="9221">
                    <c:v>AUTOMATIC</c:v>
                  </c:pt>
                  <c:pt idx="9222">
                    <c:v>AUTOMATIC</c:v>
                  </c:pt>
                  <c:pt idx="9223">
                    <c:v>AUTOMATIC</c:v>
                  </c:pt>
                  <c:pt idx="9224">
                    <c:v>AUTOMATIC</c:v>
                  </c:pt>
                  <c:pt idx="9225">
                    <c:v>AUTOMATIC</c:v>
                  </c:pt>
                  <c:pt idx="9226">
                    <c:v>AUTOMATIC</c:v>
                  </c:pt>
                  <c:pt idx="9227">
                    <c:v>AUTOMATIC</c:v>
                  </c:pt>
                  <c:pt idx="9228">
                    <c:v>AUTOMATIC</c:v>
                  </c:pt>
                  <c:pt idx="9229">
                    <c:v>AUTOMATIC</c:v>
                  </c:pt>
                  <c:pt idx="9230">
                    <c:v>AUTOMATIC</c:v>
                  </c:pt>
                  <c:pt idx="9231">
                    <c:v>AUTOMATIC</c:v>
                  </c:pt>
                  <c:pt idx="9232">
                    <c:v>AUTOMATIC</c:v>
                  </c:pt>
                  <c:pt idx="9233">
                    <c:v>AUTOMATIC</c:v>
                  </c:pt>
                  <c:pt idx="9234">
                    <c:v>AUTOMATIC</c:v>
                  </c:pt>
                  <c:pt idx="9235">
                    <c:v>AUTOMATIC</c:v>
                  </c:pt>
                  <c:pt idx="9236">
                    <c:v>AUTOMATIC</c:v>
                  </c:pt>
                  <c:pt idx="9237">
                    <c:v>AUTOMATIC</c:v>
                  </c:pt>
                  <c:pt idx="9238">
                    <c:v>AUTOMATIC</c:v>
                  </c:pt>
                  <c:pt idx="9239">
                    <c:v>AUTOMATIC</c:v>
                  </c:pt>
                  <c:pt idx="9240">
                    <c:v>AUTOMATIC</c:v>
                  </c:pt>
                  <c:pt idx="9241">
                    <c:v>AUTOMATIC</c:v>
                  </c:pt>
                  <c:pt idx="9242">
                    <c:v>AUTOMATIC</c:v>
                  </c:pt>
                  <c:pt idx="9243">
                    <c:v>AUTOMATIC</c:v>
                  </c:pt>
                  <c:pt idx="9244">
                    <c:v>AUTOMATIC</c:v>
                  </c:pt>
                  <c:pt idx="9245">
                    <c:v>AUTOMATIC</c:v>
                  </c:pt>
                  <c:pt idx="9246">
                    <c:v>AUTOMATIC</c:v>
                  </c:pt>
                  <c:pt idx="9247">
                    <c:v>AUTOMATIC</c:v>
                  </c:pt>
                  <c:pt idx="9248">
                    <c:v>AUTOMATIC</c:v>
                  </c:pt>
                  <c:pt idx="9249">
                    <c:v>AUTOMATIC</c:v>
                  </c:pt>
                  <c:pt idx="9250">
                    <c:v>AUTOMATIC</c:v>
                  </c:pt>
                  <c:pt idx="9251">
                    <c:v>AUTOMATIC</c:v>
                  </c:pt>
                  <c:pt idx="9252">
                    <c:v>AUTOMATIC</c:v>
                  </c:pt>
                  <c:pt idx="9253">
                    <c:v>AUTOMATIC</c:v>
                  </c:pt>
                  <c:pt idx="9254">
                    <c:v>AUTOMATIC</c:v>
                  </c:pt>
                  <c:pt idx="9255">
                    <c:v>AUTOMATIC</c:v>
                  </c:pt>
                  <c:pt idx="9256">
                    <c:v>AUTOMATIC</c:v>
                  </c:pt>
                  <c:pt idx="9257">
                    <c:v>AUTOMATIC</c:v>
                  </c:pt>
                  <c:pt idx="9258">
                    <c:v>AUTOMATIC</c:v>
                  </c:pt>
                  <c:pt idx="9259">
                    <c:v>AUTOMATIC</c:v>
                  </c:pt>
                  <c:pt idx="9260">
                    <c:v>AUTOMATIC</c:v>
                  </c:pt>
                  <c:pt idx="9261">
                    <c:v>AUTOMATIC</c:v>
                  </c:pt>
                  <c:pt idx="9262">
                    <c:v>AUTOMATIC</c:v>
                  </c:pt>
                  <c:pt idx="9263">
                    <c:v>AUTOMATIC</c:v>
                  </c:pt>
                  <c:pt idx="9264">
                    <c:v>AUTOMATIC</c:v>
                  </c:pt>
                  <c:pt idx="9265">
                    <c:v>AUTOMATIC</c:v>
                  </c:pt>
                  <c:pt idx="9266">
                    <c:v>AUTOMATIC</c:v>
                  </c:pt>
                  <c:pt idx="9267">
                    <c:v>AUTOMATIC</c:v>
                  </c:pt>
                  <c:pt idx="9268">
                    <c:v>AUTOMATIC</c:v>
                  </c:pt>
                  <c:pt idx="9269">
                    <c:v>AUTOMATIC</c:v>
                  </c:pt>
                  <c:pt idx="9270">
                    <c:v>AUTOMATIC</c:v>
                  </c:pt>
                  <c:pt idx="9271">
                    <c:v>AUTOMATIC</c:v>
                  </c:pt>
                  <c:pt idx="9272">
                    <c:v>AUTOMATIC</c:v>
                  </c:pt>
                  <c:pt idx="9273">
                    <c:v>AUTOMATIC</c:v>
                  </c:pt>
                  <c:pt idx="9274">
                    <c:v>AUTOMATIC</c:v>
                  </c:pt>
                  <c:pt idx="9275">
                    <c:v>AUTOMATIC</c:v>
                  </c:pt>
                  <c:pt idx="9276">
                    <c:v>AUTOMATIC</c:v>
                  </c:pt>
                  <c:pt idx="9277">
                    <c:v>AUTOMATIC</c:v>
                  </c:pt>
                  <c:pt idx="9278">
                    <c:v>AUTOMATIC</c:v>
                  </c:pt>
                  <c:pt idx="9279">
                    <c:v>AUTOMATIC</c:v>
                  </c:pt>
                  <c:pt idx="9280">
                    <c:v>AUTOMATIC</c:v>
                  </c:pt>
                  <c:pt idx="9281">
                    <c:v>AUTOMATIC</c:v>
                  </c:pt>
                  <c:pt idx="9282">
                    <c:v>AUTOMATIC</c:v>
                  </c:pt>
                  <c:pt idx="9283">
                    <c:v>AUTOMATIC</c:v>
                  </c:pt>
                  <c:pt idx="9284">
                    <c:v>AUTOMATIC</c:v>
                  </c:pt>
                  <c:pt idx="9285">
                    <c:v>AUTOMATIC</c:v>
                  </c:pt>
                  <c:pt idx="9286">
                    <c:v>AUTOMATIC</c:v>
                  </c:pt>
                  <c:pt idx="9287">
                    <c:v>AUTOMATIC</c:v>
                  </c:pt>
                  <c:pt idx="9288">
                    <c:v>AUTOMATIC</c:v>
                  </c:pt>
                  <c:pt idx="9289">
                    <c:v>AUTOMATIC</c:v>
                  </c:pt>
                  <c:pt idx="9290">
                    <c:v>AUTOMATIC</c:v>
                  </c:pt>
                  <c:pt idx="9291">
                    <c:v>AUTOMATIC</c:v>
                  </c:pt>
                  <c:pt idx="9292">
                    <c:v>AUTOMATIC</c:v>
                  </c:pt>
                  <c:pt idx="9293">
                    <c:v>AUTOMATIC</c:v>
                  </c:pt>
                  <c:pt idx="9294">
                    <c:v>AUTOMATIC</c:v>
                  </c:pt>
                  <c:pt idx="9295">
                    <c:v>AUTOMATIC</c:v>
                  </c:pt>
                  <c:pt idx="9296">
                    <c:v>AUTOMATIC</c:v>
                  </c:pt>
                  <c:pt idx="9297">
                    <c:v>AUTOMATIC</c:v>
                  </c:pt>
                  <c:pt idx="9298">
                    <c:v>AUTOMATIC</c:v>
                  </c:pt>
                  <c:pt idx="9299">
                    <c:v>AUTOMATIC</c:v>
                  </c:pt>
                  <c:pt idx="9300">
                    <c:v>AUTOMATIC</c:v>
                  </c:pt>
                  <c:pt idx="9301">
                    <c:v>AUTOMATIC</c:v>
                  </c:pt>
                  <c:pt idx="9302">
                    <c:v>AUTOMATIC</c:v>
                  </c:pt>
                  <c:pt idx="9303">
                    <c:v>AUTOMATIC</c:v>
                  </c:pt>
                  <c:pt idx="9304">
                    <c:v>AUTOMATIC</c:v>
                  </c:pt>
                  <c:pt idx="9305">
                    <c:v>AUTOMATIC</c:v>
                  </c:pt>
                  <c:pt idx="9306">
                    <c:v>AUTOMATIC</c:v>
                  </c:pt>
                  <c:pt idx="9307">
                    <c:v>AUTOMATIC</c:v>
                  </c:pt>
                  <c:pt idx="9308">
                    <c:v>AUTOMATIC</c:v>
                  </c:pt>
                  <c:pt idx="9309">
                    <c:v>AUTOMATIC</c:v>
                  </c:pt>
                  <c:pt idx="9310">
                    <c:v>AUTOMATIC</c:v>
                  </c:pt>
                  <c:pt idx="9311">
                    <c:v>AUTOMATIC</c:v>
                  </c:pt>
                  <c:pt idx="9312">
                    <c:v>AUTOMATIC</c:v>
                  </c:pt>
                  <c:pt idx="9313">
                    <c:v>AUTOMATIC</c:v>
                  </c:pt>
                  <c:pt idx="9314">
                    <c:v>AUTOMATIC</c:v>
                  </c:pt>
                  <c:pt idx="9315">
                    <c:v>AUTOMATIC</c:v>
                  </c:pt>
                  <c:pt idx="9316">
                    <c:v>AUTOMATIC</c:v>
                  </c:pt>
                  <c:pt idx="9317">
                    <c:v>AUTOMATIC</c:v>
                  </c:pt>
                  <c:pt idx="9318">
                    <c:v>AUTOMATIC</c:v>
                  </c:pt>
                  <c:pt idx="9319">
                    <c:v>AUTOMATIC</c:v>
                  </c:pt>
                  <c:pt idx="9320">
                    <c:v>AUTOMATIC</c:v>
                  </c:pt>
                  <c:pt idx="9321">
                    <c:v>AUTOMATIC</c:v>
                  </c:pt>
                  <c:pt idx="9322">
                    <c:v>AUTOMATIC</c:v>
                  </c:pt>
                  <c:pt idx="9323">
                    <c:v>AUTOMATIC</c:v>
                  </c:pt>
                  <c:pt idx="9324">
                    <c:v>AUTOMATIC</c:v>
                  </c:pt>
                  <c:pt idx="9325">
                    <c:v>AUTOMATIC</c:v>
                  </c:pt>
                  <c:pt idx="9326">
                    <c:v>AUTOMATIC</c:v>
                  </c:pt>
                  <c:pt idx="9327">
                    <c:v>AUTOMATIC</c:v>
                  </c:pt>
                  <c:pt idx="9328">
                    <c:v>AUTOMATIC</c:v>
                  </c:pt>
                  <c:pt idx="9329">
                    <c:v>AUTOMATIC</c:v>
                  </c:pt>
                  <c:pt idx="9330">
                    <c:v>AUTOMATIC</c:v>
                  </c:pt>
                  <c:pt idx="9331">
                    <c:v>AUTOMATIC</c:v>
                  </c:pt>
                  <c:pt idx="9332">
                    <c:v>AUTOMATIC</c:v>
                  </c:pt>
                  <c:pt idx="9333">
                    <c:v>AUTOMATIC</c:v>
                  </c:pt>
                  <c:pt idx="9334">
                    <c:v>AUTOMATIC</c:v>
                  </c:pt>
                  <c:pt idx="9335">
                    <c:v>AUTOMATIC</c:v>
                  </c:pt>
                  <c:pt idx="9336">
                    <c:v>AUTOMATIC</c:v>
                  </c:pt>
                  <c:pt idx="9337">
                    <c:v>AUTOMATIC</c:v>
                  </c:pt>
                  <c:pt idx="9338">
                    <c:v>AUTOMATIC</c:v>
                  </c:pt>
                  <c:pt idx="9339">
                    <c:v>AUTOMATIC</c:v>
                  </c:pt>
                  <c:pt idx="9340">
                    <c:v>AUTOMATIC</c:v>
                  </c:pt>
                  <c:pt idx="9341">
                    <c:v>AUTOMATIC</c:v>
                  </c:pt>
                  <c:pt idx="9342">
                    <c:v>AUTOMATIC</c:v>
                  </c:pt>
                  <c:pt idx="9343">
                    <c:v>AUTOMATIC</c:v>
                  </c:pt>
                  <c:pt idx="9344">
                    <c:v>AUTOMATIC</c:v>
                  </c:pt>
                  <c:pt idx="9345">
                    <c:v>MANUAL</c:v>
                  </c:pt>
                  <c:pt idx="9346">
                    <c:v>AUTOMATIC</c:v>
                  </c:pt>
                  <c:pt idx="9347">
                    <c:v>AUTOMATIC</c:v>
                  </c:pt>
                  <c:pt idx="9348">
                    <c:v>AUTOMATIC</c:v>
                  </c:pt>
                  <c:pt idx="9349">
                    <c:v>AUTOMATIC</c:v>
                  </c:pt>
                  <c:pt idx="9350">
                    <c:v>MANUAL</c:v>
                  </c:pt>
                  <c:pt idx="9351">
                    <c:v>MANUAL</c:v>
                  </c:pt>
                  <c:pt idx="9352">
                    <c:v>AUTOMATIC</c:v>
                  </c:pt>
                  <c:pt idx="9353">
                    <c:v>AUTOMATIC</c:v>
                  </c:pt>
                  <c:pt idx="9354">
                    <c:v>AUTOMATIC</c:v>
                  </c:pt>
                  <c:pt idx="9355">
                    <c:v>AUTOMATIC</c:v>
                  </c:pt>
                  <c:pt idx="9356">
                    <c:v>AUTOMATIC</c:v>
                  </c:pt>
                  <c:pt idx="9357">
                    <c:v>AUTOMATIC</c:v>
                  </c:pt>
                  <c:pt idx="9358">
                    <c:v>MANUAL</c:v>
                  </c:pt>
                  <c:pt idx="9359">
                    <c:v>AUTOMATIC</c:v>
                  </c:pt>
                  <c:pt idx="9360">
                    <c:v>AUTOMATIC</c:v>
                  </c:pt>
                  <c:pt idx="9361">
                    <c:v>AUTOMATIC</c:v>
                  </c:pt>
                  <c:pt idx="9362">
                    <c:v>AUTOMATIC</c:v>
                  </c:pt>
                  <c:pt idx="9363">
                    <c:v>MANUAL</c:v>
                  </c:pt>
                  <c:pt idx="9364">
                    <c:v>AUTOMATIC</c:v>
                  </c:pt>
                  <c:pt idx="9365">
                    <c:v>AUTOMATIC</c:v>
                  </c:pt>
                  <c:pt idx="9366">
                    <c:v>MANUAL</c:v>
                  </c:pt>
                  <c:pt idx="9367">
                    <c:v>AUTOMATIC</c:v>
                  </c:pt>
                  <c:pt idx="9368">
                    <c:v>AUTOMATIC</c:v>
                  </c:pt>
                  <c:pt idx="9369">
                    <c:v>AUTOMATIC</c:v>
                  </c:pt>
                  <c:pt idx="9370">
                    <c:v>AUTOMATIC</c:v>
                  </c:pt>
                  <c:pt idx="9371">
                    <c:v>MANUAL</c:v>
                  </c:pt>
                  <c:pt idx="9372">
                    <c:v>AUTOMATIC</c:v>
                  </c:pt>
                  <c:pt idx="9373">
                    <c:v>AUTOMATIC</c:v>
                  </c:pt>
                  <c:pt idx="9374">
                    <c:v>AUTOMATIC</c:v>
                  </c:pt>
                  <c:pt idx="9375">
                    <c:v>AUTOMATIC</c:v>
                  </c:pt>
                  <c:pt idx="9376">
                    <c:v>AUTOMATIC</c:v>
                  </c:pt>
                  <c:pt idx="9377">
                    <c:v>AUTOMATIC</c:v>
                  </c:pt>
                  <c:pt idx="9378">
                    <c:v>AUTOMATIC</c:v>
                  </c:pt>
                  <c:pt idx="9379">
                    <c:v>AUTOMATIC</c:v>
                  </c:pt>
                  <c:pt idx="9380">
                    <c:v>AUTOMATIC</c:v>
                  </c:pt>
                  <c:pt idx="9381">
                    <c:v>AUTOMATIC</c:v>
                  </c:pt>
                  <c:pt idx="9382">
                    <c:v>MANUAL</c:v>
                  </c:pt>
                  <c:pt idx="9383">
                    <c:v>AUTOMATIC</c:v>
                  </c:pt>
                  <c:pt idx="9384">
                    <c:v>AUTOMATIC</c:v>
                  </c:pt>
                  <c:pt idx="9385">
                    <c:v>AUTOMATIC</c:v>
                  </c:pt>
                  <c:pt idx="9386">
                    <c:v>AUTOMATIC</c:v>
                  </c:pt>
                  <c:pt idx="9387">
                    <c:v>AUTOMATIC</c:v>
                  </c:pt>
                  <c:pt idx="9388">
                    <c:v>AUTOMATIC</c:v>
                  </c:pt>
                  <c:pt idx="9389">
                    <c:v>AUTOMATIC</c:v>
                  </c:pt>
                  <c:pt idx="9390">
                    <c:v>AUTOMATIC</c:v>
                  </c:pt>
                  <c:pt idx="9391">
                    <c:v>AUTOMATIC</c:v>
                  </c:pt>
                  <c:pt idx="9392">
                    <c:v>AUTOMATIC</c:v>
                  </c:pt>
                  <c:pt idx="9393">
                    <c:v>AUTOMATIC</c:v>
                  </c:pt>
                  <c:pt idx="9394">
                    <c:v>AUTOMATIC</c:v>
                  </c:pt>
                  <c:pt idx="9395">
                    <c:v>AUTOMATIC</c:v>
                  </c:pt>
                  <c:pt idx="9396">
                    <c:v>AUTOMATIC</c:v>
                  </c:pt>
                  <c:pt idx="9397">
                    <c:v>AUTOMATIC</c:v>
                  </c:pt>
                  <c:pt idx="9398">
                    <c:v>AUTOMATIC</c:v>
                  </c:pt>
                  <c:pt idx="9399">
                    <c:v>AUTOMATIC</c:v>
                  </c:pt>
                  <c:pt idx="9400">
                    <c:v>AUTOMATIC</c:v>
                  </c:pt>
                  <c:pt idx="9401">
                    <c:v>AUTOMATIC</c:v>
                  </c:pt>
                  <c:pt idx="9402">
                    <c:v>AUTOMATIC</c:v>
                  </c:pt>
                  <c:pt idx="9403">
                    <c:v>AUTOMATIC</c:v>
                  </c:pt>
                  <c:pt idx="9404">
                    <c:v>AUTOMATIC</c:v>
                  </c:pt>
                  <c:pt idx="9405">
                    <c:v>AUTOMATIC</c:v>
                  </c:pt>
                  <c:pt idx="9406">
                    <c:v>AUTOMATIC</c:v>
                  </c:pt>
                  <c:pt idx="9407">
                    <c:v>AUTOMATIC</c:v>
                  </c:pt>
                  <c:pt idx="9408">
                    <c:v>AUTOMATIC</c:v>
                  </c:pt>
                  <c:pt idx="9409">
                    <c:v>AUTOMATIC</c:v>
                  </c:pt>
                  <c:pt idx="9410">
                    <c:v>AUTOMATIC</c:v>
                  </c:pt>
                  <c:pt idx="9411">
                    <c:v>AUTOMATIC</c:v>
                  </c:pt>
                  <c:pt idx="9412">
                    <c:v>AUTOMATIC</c:v>
                  </c:pt>
                  <c:pt idx="9413">
                    <c:v>AUTOMATIC</c:v>
                  </c:pt>
                  <c:pt idx="9414">
                    <c:v>AUTOMATIC</c:v>
                  </c:pt>
                  <c:pt idx="9415">
                    <c:v>AUTOMATIC</c:v>
                  </c:pt>
                  <c:pt idx="9416">
                    <c:v>AUTOMATIC</c:v>
                  </c:pt>
                  <c:pt idx="9417">
                    <c:v>AUTOMATIC</c:v>
                  </c:pt>
                  <c:pt idx="9418">
                    <c:v>AUTOMATIC</c:v>
                  </c:pt>
                  <c:pt idx="9419">
                    <c:v>AUTOMATIC</c:v>
                  </c:pt>
                  <c:pt idx="9420">
                    <c:v>AUTOMATIC</c:v>
                  </c:pt>
                  <c:pt idx="9421">
                    <c:v>AUTOMATIC</c:v>
                  </c:pt>
                  <c:pt idx="9422">
                    <c:v>AUTOMATIC</c:v>
                  </c:pt>
                  <c:pt idx="9423">
                    <c:v>AUTOMATIC</c:v>
                  </c:pt>
                  <c:pt idx="9424">
                    <c:v>AUTOMATIC</c:v>
                  </c:pt>
                  <c:pt idx="9425">
                    <c:v>AUTOMATIC</c:v>
                  </c:pt>
                  <c:pt idx="9426">
                    <c:v>AUTOMATIC</c:v>
                  </c:pt>
                  <c:pt idx="9427">
                    <c:v>AUTOMATIC</c:v>
                  </c:pt>
                  <c:pt idx="9428">
                    <c:v>AUTOMATIC</c:v>
                  </c:pt>
                  <c:pt idx="9429">
                    <c:v>AUTOMATIC</c:v>
                  </c:pt>
                  <c:pt idx="9430">
                    <c:v>AUTOMATIC</c:v>
                  </c:pt>
                  <c:pt idx="9431">
                    <c:v>AUTOMATIC</c:v>
                  </c:pt>
                  <c:pt idx="9432">
                    <c:v>AUTOMATIC</c:v>
                  </c:pt>
                  <c:pt idx="9433">
                    <c:v>AUTOMATIC</c:v>
                  </c:pt>
                  <c:pt idx="9434">
                    <c:v>AUTOMATIC</c:v>
                  </c:pt>
                  <c:pt idx="9435">
                    <c:v>AUTOMATIC</c:v>
                  </c:pt>
                  <c:pt idx="9436">
                    <c:v>AUTOMATIC</c:v>
                  </c:pt>
                  <c:pt idx="9437">
                    <c:v>AUTOMATIC</c:v>
                  </c:pt>
                  <c:pt idx="9438">
                    <c:v>AUTOMATIC</c:v>
                  </c:pt>
                  <c:pt idx="9439">
                    <c:v>AUTOMATIC</c:v>
                  </c:pt>
                  <c:pt idx="9440">
                    <c:v>AUTOMATIC</c:v>
                  </c:pt>
                  <c:pt idx="9441">
                    <c:v>AUTOMATIC</c:v>
                  </c:pt>
                  <c:pt idx="9442">
                    <c:v>AUTOMATIC</c:v>
                  </c:pt>
                  <c:pt idx="9443">
                    <c:v>AUTOMATIC</c:v>
                  </c:pt>
                  <c:pt idx="9444">
                    <c:v>AUTOMATIC</c:v>
                  </c:pt>
                  <c:pt idx="9445">
                    <c:v>AUTOMATIC</c:v>
                  </c:pt>
                  <c:pt idx="9446">
                    <c:v>AUTOMATIC</c:v>
                  </c:pt>
                  <c:pt idx="9447">
                    <c:v>AUTOMATIC</c:v>
                  </c:pt>
                  <c:pt idx="9448">
                    <c:v>AUTOMATIC</c:v>
                  </c:pt>
                  <c:pt idx="9449">
                    <c:v>AUTOMATIC</c:v>
                  </c:pt>
                  <c:pt idx="9450">
                    <c:v>AUTOMATIC</c:v>
                  </c:pt>
                  <c:pt idx="9451">
                    <c:v>AUTOMATIC</c:v>
                  </c:pt>
                  <c:pt idx="9452">
                    <c:v>AUTOMATIC</c:v>
                  </c:pt>
                  <c:pt idx="9453">
                    <c:v>AUTOMATIC</c:v>
                  </c:pt>
                  <c:pt idx="9454">
                    <c:v>AUTOMATIC</c:v>
                  </c:pt>
                  <c:pt idx="9455">
                    <c:v>AUTOMATIC</c:v>
                  </c:pt>
                  <c:pt idx="9456">
                    <c:v>AUTOMATIC</c:v>
                  </c:pt>
                  <c:pt idx="9457">
                    <c:v>AUTOMATIC</c:v>
                  </c:pt>
                  <c:pt idx="9458">
                    <c:v>AUTOMATIC</c:v>
                  </c:pt>
                  <c:pt idx="9459">
                    <c:v>AUTOMATIC</c:v>
                  </c:pt>
                  <c:pt idx="9460">
                    <c:v>AUTOMATIC</c:v>
                  </c:pt>
                  <c:pt idx="9461">
                    <c:v>AUTOMATIC</c:v>
                  </c:pt>
                  <c:pt idx="9462">
                    <c:v>AUTOMATIC</c:v>
                  </c:pt>
                  <c:pt idx="9463">
                    <c:v>AUTOMATIC</c:v>
                  </c:pt>
                  <c:pt idx="9464">
                    <c:v>AUTOMATIC</c:v>
                  </c:pt>
                  <c:pt idx="9465">
                    <c:v>AUTOMATIC</c:v>
                  </c:pt>
                  <c:pt idx="9466">
                    <c:v>AUTOMATIC</c:v>
                  </c:pt>
                  <c:pt idx="9467">
                    <c:v>AUTOMATIC</c:v>
                  </c:pt>
                  <c:pt idx="9468">
                    <c:v>AUTOMATIC</c:v>
                  </c:pt>
                  <c:pt idx="9469">
                    <c:v>AUTOMATIC</c:v>
                  </c:pt>
                  <c:pt idx="9470">
                    <c:v>AUTOMATIC</c:v>
                  </c:pt>
                  <c:pt idx="9471">
                    <c:v>AUTOMATIC</c:v>
                  </c:pt>
                  <c:pt idx="9472">
                    <c:v>AUTOMATIC</c:v>
                  </c:pt>
                  <c:pt idx="9473">
                    <c:v>AUTOMATIC</c:v>
                  </c:pt>
                  <c:pt idx="9474">
                    <c:v>AUTOMATIC</c:v>
                  </c:pt>
                  <c:pt idx="9475">
                    <c:v>AUTOMATIC</c:v>
                  </c:pt>
                  <c:pt idx="9476">
                    <c:v>AUTOMATIC</c:v>
                  </c:pt>
                  <c:pt idx="9477">
                    <c:v>AUTOMATIC</c:v>
                  </c:pt>
                  <c:pt idx="9478">
                    <c:v>AUTOMATIC</c:v>
                  </c:pt>
                  <c:pt idx="9479">
                    <c:v>AUTOMATIC</c:v>
                  </c:pt>
                  <c:pt idx="9480">
                    <c:v>AUTOMATIC</c:v>
                  </c:pt>
                  <c:pt idx="9481">
                    <c:v>AUTOMATIC</c:v>
                  </c:pt>
                  <c:pt idx="9482">
                    <c:v>AUTOMATIC</c:v>
                  </c:pt>
                  <c:pt idx="9483">
                    <c:v>AUTOMATIC</c:v>
                  </c:pt>
                  <c:pt idx="9484">
                    <c:v>AUTOMATIC</c:v>
                  </c:pt>
                  <c:pt idx="9485">
                    <c:v>AUTOMATIC</c:v>
                  </c:pt>
                  <c:pt idx="9486">
                    <c:v>AUTOMATIC</c:v>
                  </c:pt>
                  <c:pt idx="9487">
                    <c:v>AUTOMATIC</c:v>
                  </c:pt>
                  <c:pt idx="9488">
                    <c:v>AUTOMATIC</c:v>
                  </c:pt>
                  <c:pt idx="9489">
                    <c:v>AUTOMATIC</c:v>
                  </c:pt>
                  <c:pt idx="9490">
                    <c:v>AUTOMATIC</c:v>
                  </c:pt>
                  <c:pt idx="9491">
                    <c:v>AUTOMATIC</c:v>
                  </c:pt>
                  <c:pt idx="9492">
                    <c:v>AUTOMATIC</c:v>
                  </c:pt>
                  <c:pt idx="9493">
                    <c:v>AUTOMATIC</c:v>
                  </c:pt>
                  <c:pt idx="9494">
                    <c:v>AUTOMATIC</c:v>
                  </c:pt>
                  <c:pt idx="9495">
                    <c:v>AUTOMATIC</c:v>
                  </c:pt>
                  <c:pt idx="9496">
                    <c:v>AUTOMATIC</c:v>
                  </c:pt>
                  <c:pt idx="9497">
                    <c:v>AUTOMATIC</c:v>
                  </c:pt>
                  <c:pt idx="9498">
                    <c:v>AUTOMATIC</c:v>
                  </c:pt>
                  <c:pt idx="9499">
                    <c:v>AUTOMATIC</c:v>
                  </c:pt>
                  <c:pt idx="9500">
                    <c:v>AUTOMATIC</c:v>
                  </c:pt>
                  <c:pt idx="9501">
                    <c:v>AUTOMATIC</c:v>
                  </c:pt>
                  <c:pt idx="9502">
                    <c:v>AUTOMATIC</c:v>
                  </c:pt>
                  <c:pt idx="9503">
                    <c:v>AUTOMATIC</c:v>
                  </c:pt>
                  <c:pt idx="9504">
                    <c:v>AUTOMATIC</c:v>
                  </c:pt>
                  <c:pt idx="9505">
                    <c:v>AUTOMATIC</c:v>
                  </c:pt>
                  <c:pt idx="9506">
                    <c:v>AUTOMATIC</c:v>
                  </c:pt>
                  <c:pt idx="9507">
                    <c:v>AUTOMATIC</c:v>
                  </c:pt>
                  <c:pt idx="9508">
                    <c:v>AUTOMATIC</c:v>
                  </c:pt>
                  <c:pt idx="9509">
                    <c:v>AUTOMATIC</c:v>
                  </c:pt>
                  <c:pt idx="9510">
                    <c:v>AUTOMATIC</c:v>
                  </c:pt>
                  <c:pt idx="9511">
                    <c:v>AUTOMATIC</c:v>
                  </c:pt>
                  <c:pt idx="9512">
                    <c:v>AUTOMATIC</c:v>
                  </c:pt>
                  <c:pt idx="9513">
                    <c:v>AUTOMATIC</c:v>
                  </c:pt>
                  <c:pt idx="9514">
                    <c:v>AUTOMATIC</c:v>
                  </c:pt>
                  <c:pt idx="9515">
                    <c:v>AUTOMATIC</c:v>
                  </c:pt>
                  <c:pt idx="9516">
                    <c:v>AUTOMATIC</c:v>
                  </c:pt>
                  <c:pt idx="9517">
                    <c:v>AUTOMATIC</c:v>
                  </c:pt>
                  <c:pt idx="9518">
                    <c:v>AUTOMATIC</c:v>
                  </c:pt>
                  <c:pt idx="9519">
                    <c:v>AUTOMATIC</c:v>
                  </c:pt>
                  <c:pt idx="9520">
                    <c:v>AUTOMATIC</c:v>
                  </c:pt>
                  <c:pt idx="9521">
                    <c:v>AUTOMATIC</c:v>
                  </c:pt>
                  <c:pt idx="9522">
                    <c:v>AUTOMATIC</c:v>
                  </c:pt>
                  <c:pt idx="9523">
                    <c:v>AUTOMATIC</c:v>
                  </c:pt>
                  <c:pt idx="9524">
                    <c:v>AUTOMATIC</c:v>
                  </c:pt>
                  <c:pt idx="9525">
                    <c:v>AUTOMATIC</c:v>
                  </c:pt>
                  <c:pt idx="9526">
                    <c:v>AUTOMATIC</c:v>
                  </c:pt>
                  <c:pt idx="9527">
                    <c:v>AUTOMATIC</c:v>
                  </c:pt>
                  <c:pt idx="9528">
                    <c:v>AUTOMATIC</c:v>
                  </c:pt>
                  <c:pt idx="9529">
                    <c:v>AUTOMATIC</c:v>
                  </c:pt>
                  <c:pt idx="9530">
                    <c:v>AUTOMATIC</c:v>
                  </c:pt>
                  <c:pt idx="9531">
                    <c:v>AUTOMATIC</c:v>
                  </c:pt>
                  <c:pt idx="9532">
                    <c:v>AUTOMATIC</c:v>
                  </c:pt>
                  <c:pt idx="9533">
                    <c:v>AUTOMATIC</c:v>
                  </c:pt>
                  <c:pt idx="9534">
                    <c:v>AUTOMATIC</c:v>
                  </c:pt>
                  <c:pt idx="9535">
                    <c:v>AUTOMATIC</c:v>
                  </c:pt>
                  <c:pt idx="9536">
                    <c:v>AUTOMATIC</c:v>
                  </c:pt>
                  <c:pt idx="9537">
                    <c:v>AUTOMATIC</c:v>
                  </c:pt>
                  <c:pt idx="9538">
                    <c:v>AUTOMATIC</c:v>
                  </c:pt>
                  <c:pt idx="9539">
                    <c:v>AUTOMATIC</c:v>
                  </c:pt>
                  <c:pt idx="9540">
                    <c:v>AUTOMATIC</c:v>
                  </c:pt>
                  <c:pt idx="9541">
                    <c:v>AUTOMATIC</c:v>
                  </c:pt>
                  <c:pt idx="9542">
                    <c:v>AUTOMATIC</c:v>
                  </c:pt>
                  <c:pt idx="9543">
                    <c:v>AUTOMATIC</c:v>
                  </c:pt>
                  <c:pt idx="9544">
                    <c:v>AUTOMATIC</c:v>
                  </c:pt>
                  <c:pt idx="9545">
                    <c:v>AUTOMATIC</c:v>
                  </c:pt>
                  <c:pt idx="9546">
                    <c:v>AUTOMATIC</c:v>
                  </c:pt>
                  <c:pt idx="9547">
                    <c:v>AUTOMATIC</c:v>
                  </c:pt>
                  <c:pt idx="9548">
                    <c:v>AUTOMATIC</c:v>
                  </c:pt>
                  <c:pt idx="9549">
                    <c:v>AUTOMATIC</c:v>
                  </c:pt>
                  <c:pt idx="9550">
                    <c:v>AUTOMATIC</c:v>
                  </c:pt>
                  <c:pt idx="9551">
                    <c:v>AUTOMATIC</c:v>
                  </c:pt>
                  <c:pt idx="9552">
                    <c:v>AUTOMATIC</c:v>
                  </c:pt>
                  <c:pt idx="9553">
                    <c:v>AUTOMATIC</c:v>
                  </c:pt>
                  <c:pt idx="9554">
                    <c:v>AUTOMATIC</c:v>
                  </c:pt>
                  <c:pt idx="9555">
                    <c:v>AUTOMATIC</c:v>
                  </c:pt>
                  <c:pt idx="9556">
                    <c:v>AUTOMATIC</c:v>
                  </c:pt>
                  <c:pt idx="9557">
                    <c:v>AUTOMATIC</c:v>
                  </c:pt>
                  <c:pt idx="9558">
                    <c:v>AUTOMATIC</c:v>
                  </c:pt>
                  <c:pt idx="9559">
                    <c:v>AUTOMATIC</c:v>
                  </c:pt>
                  <c:pt idx="9560">
                    <c:v>AUTOMATIC</c:v>
                  </c:pt>
                  <c:pt idx="9561">
                    <c:v>AUTOMATIC</c:v>
                  </c:pt>
                  <c:pt idx="9562">
                    <c:v>AUTOMATIC</c:v>
                  </c:pt>
                  <c:pt idx="9563">
                    <c:v>AUTOMATIC</c:v>
                  </c:pt>
                  <c:pt idx="9564">
                    <c:v>AUTOMATIC</c:v>
                  </c:pt>
                  <c:pt idx="9565">
                    <c:v>AUTOMATIC</c:v>
                  </c:pt>
                  <c:pt idx="9566">
                    <c:v>AUTOMATIC</c:v>
                  </c:pt>
                  <c:pt idx="9567">
                    <c:v>AUTOMATIC</c:v>
                  </c:pt>
                  <c:pt idx="9568">
                    <c:v>AUTOMATIC</c:v>
                  </c:pt>
                  <c:pt idx="9569">
                    <c:v>AUTOMATIC</c:v>
                  </c:pt>
                  <c:pt idx="9570">
                    <c:v>AUTOMATIC</c:v>
                  </c:pt>
                  <c:pt idx="9571">
                    <c:v>AUTOMATIC</c:v>
                  </c:pt>
                  <c:pt idx="9572">
                    <c:v>AUTOMATIC</c:v>
                  </c:pt>
                  <c:pt idx="9573">
                    <c:v>AUTOMATIC</c:v>
                  </c:pt>
                  <c:pt idx="9574">
                    <c:v>AUTOMATIC</c:v>
                  </c:pt>
                  <c:pt idx="9575">
                    <c:v>AUTOMATIC</c:v>
                  </c:pt>
                  <c:pt idx="9576">
                    <c:v>AUTOMATIC</c:v>
                  </c:pt>
                  <c:pt idx="9577">
                    <c:v>AUTOMATIC</c:v>
                  </c:pt>
                  <c:pt idx="9578">
                    <c:v>AUTOMATIC</c:v>
                  </c:pt>
                  <c:pt idx="9579">
                    <c:v>AUTOMATIC</c:v>
                  </c:pt>
                  <c:pt idx="9580">
                    <c:v>AUTOMATIC</c:v>
                  </c:pt>
                  <c:pt idx="9581">
                    <c:v>MANUAL</c:v>
                  </c:pt>
                  <c:pt idx="9582">
                    <c:v>MANUAL</c:v>
                  </c:pt>
                  <c:pt idx="9583">
                    <c:v>AUTOMATIC</c:v>
                  </c:pt>
                  <c:pt idx="9584">
                    <c:v>AUTOMATIC</c:v>
                  </c:pt>
                  <c:pt idx="9585">
                    <c:v>AUTOMATIC</c:v>
                  </c:pt>
                  <c:pt idx="9586">
                    <c:v>AUTOMATIC</c:v>
                  </c:pt>
                  <c:pt idx="9587">
                    <c:v>AUTOMATIC</c:v>
                  </c:pt>
                  <c:pt idx="9588">
                    <c:v>AUTOMATIC</c:v>
                  </c:pt>
                  <c:pt idx="9589">
                    <c:v>AUTOMATIC</c:v>
                  </c:pt>
                  <c:pt idx="9590">
                    <c:v>AUTOMATIC</c:v>
                  </c:pt>
                  <c:pt idx="9591">
                    <c:v>AUTOMATED_MANUAL</c:v>
                  </c:pt>
                  <c:pt idx="9592">
                    <c:v>AUTOMATED_MANUAL</c:v>
                  </c:pt>
                  <c:pt idx="9593">
                    <c:v>AUTOMATED_MANUAL</c:v>
                  </c:pt>
                  <c:pt idx="9594">
                    <c:v>AUTOMATED_MANUAL</c:v>
                  </c:pt>
                  <c:pt idx="9595">
                    <c:v>AUTOMATED_MANUAL</c:v>
                  </c:pt>
                  <c:pt idx="9596">
                    <c:v>AUTOMATED_MANUAL</c:v>
                  </c:pt>
                  <c:pt idx="9597">
                    <c:v>AUTOMATED_MANUAL</c:v>
                  </c:pt>
                  <c:pt idx="9598">
                    <c:v>AUTOMATED_MANUAL</c:v>
                  </c:pt>
                  <c:pt idx="9599">
                    <c:v>AUTOMATED_MANUAL</c:v>
                  </c:pt>
                  <c:pt idx="9600">
                    <c:v>AUTOMATED_MANUAL</c:v>
                  </c:pt>
                  <c:pt idx="9601">
                    <c:v>AUTOMATIC</c:v>
                  </c:pt>
                  <c:pt idx="9602">
                    <c:v>AUTOMATIC</c:v>
                  </c:pt>
                  <c:pt idx="9603">
                    <c:v>AUTOMATIC</c:v>
                  </c:pt>
                  <c:pt idx="9604">
                    <c:v>AUTOMATIC</c:v>
                  </c:pt>
                  <c:pt idx="9605">
                    <c:v>MANUAL</c:v>
                  </c:pt>
                  <c:pt idx="9606">
                    <c:v>MANUAL</c:v>
                  </c:pt>
                  <c:pt idx="9607">
                    <c:v>MANUAL</c:v>
                  </c:pt>
                  <c:pt idx="9608">
                    <c:v>MANUAL</c:v>
                  </c:pt>
                  <c:pt idx="9609">
                    <c:v>MANUAL</c:v>
                  </c:pt>
                  <c:pt idx="9610">
                    <c:v>MANUAL</c:v>
                  </c:pt>
                  <c:pt idx="9611">
                    <c:v>MANUAL</c:v>
                  </c:pt>
                  <c:pt idx="9612">
                    <c:v>MANUAL</c:v>
                  </c:pt>
                  <c:pt idx="9613">
                    <c:v>MANUAL</c:v>
                  </c:pt>
                  <c:pt idx="9614">
                    <c:v>MANUAL</c:v>
                  </c:pt>
                  <c:pt idx="9615">
                    <c:v>MANUAL</c:v>
                  </c:pt>
                  <c:pt idx="9616">
                    <c:v>AUTOMATIC</c:v>
                  </c:pt>
                  <c:pt idx="9617">
                    <c:v>AUTOMATIC</c:v>
                  </c:pt>
                  <c:pt idx="9618">
                    <c:v>AUTOMATIC</c:v>
                  </c:pt>
                  <c:pt idx="9619">
                    <c:v>AUTOMATIC</c:v>
                  </c:pt>
                  <c:pt idx="9620">
                    <c:v>AUTOMATIC</c:v>
                  </c:pt>
                  <c:pt idx="9621">
                    <c:v>AUTOMATIC</c:v>
                  </c:pt>
                  <c:pt idx="9622">
                    <c:v>AUTOMATIC</c:v>
                  </c:pt>
                  <c:pt idx="9623">
                    <c:v>AUTOMATIC</c:v>
                  </c:pt>
                  <c:pt idx="9624">
                    <c:v>AUTOMATIC</c:v>
                  </c:pt>
                  <c:pt idx="9625">
                    <c:v>AUTOMATIC</c:v>
                  </c:pt>
                  <c:pt idx="9626">
                    <c:v>AUTOMATIC</c:v>
                  </c:pt>
                  <c:pt idx="9627">
                    <c:v>AUTOMATIC</c:v>
                  </c:pt>
                  <c:pt idx="9628">
                    <c:v>AUTOMATIC</c:v>
                  </c:pt>
                  <c:pt idx="9629">
                    <c:v>AUTOMATIC</c:v>
                  </c:pt>
                  <c:pt idx="9630">
                    <c:v>AUTOMATIC</c:v>
                  </c:pt>
                  <c:pt idx="9631">
                    <c:v>AUTOMATIC</c:v>
                  </c:pt>
                  <c:pt idx="9632">
                    <c:v>AUTOMATIC</c:v>
                  </c:pt>
                  <c:pt idx="9633">
                    <c:v>AUTOMATIC</c:v>
                  </c:pt>
                  <c:pt idx="9634">
                    <c:v>AUTOMATIC</c:v>
                  </c:pt>
                  <c:pt idx="9635">
                    <c:v>AUTOMATIC</c:v>
                  </c:pt>
                  <c:pt idx="9636">
                    <c:v>AUTOMATED_MANUAL</c:v>
                  </c:pt>
                  <c:pt idx="9637">
                    <c:v>AUTOMATIC</c:v>
                  </c:pt>
                  <c:pt idx="9638">
                    <c:v>AUTOMATIC</c:v>
                  </c:pt>
                  <c:pt idx="9639">
                    <c:v>AUTOMATIC</c:v>
                  </c:pt>
                  <c:pt idx="9640">
                    <c:v>AUTOMATIC</c:v>
                  </c:pt>
                  <c:pt idx="9641">
                    <c:v>AUTOMATIC</c:v>
                  </c:pt>
                  <c:pt idx="9642">
                    <c:v>AUTOMATIC</c:v>
                  </c:pt>
                  <c:pt idx="9643">
                    <c:v>AUTOMATIC</c:v>
                  </c:pt>
                  <c:pt idx="9644">
                    <c:v>AUTOMATED_MANUAL</c:v>
                  </c:pt>
                  <c:pt idx="9645">
                    <c:v>AUTOMATIC</c:v>
                  </c:pt>
                  <c:pt idx="9646">
                    <c:v>AUTOMATIC</c:v>
                  </c:pt>
                  <c:pt idx="9647">
                    <c:v>AUTOMATED_MANUAL</c:v>
                  </c:pt>
                  <c:pt idx="9648">
                    <c:v>AUTOMATIC</c:v>
                  </c:pt>
                  <c:pt idx="9649">
                    <c:v>AUTOMATIC</c:v>
                  </c:pt>
                  <c:pt idx="9650">
                    <c:v>AUTOMATIC</c:v>
                  </c:pt>
                  <c:pt idx="9651">
                    <c:v>AUTOMATIC</c:v>
                  </c:pt>
                  <c:pt idx="9652">
                    <c:v>AUTOMATIC</c:v>
                  </c:pt>
                  <c:pt idx="9653">
                    <c:v>AUTOMATED_MANUAL</c:v>
                  </c:pt>
                  <c:pt idx="9654">
                    <c:v>AUTOMATIC</c:v>
                  </c:pt>
                  <c:pt idx="9655">
                    <c:v>AUTOMATIC</c:v>
                  </c:pt>
                  <c:pt idx="9656">
                    <c:v>AUTOMATIC</c:v>
                  </c:pt>
                  <c:pt idx="9657">
                    <c:v>AUTOMATIC</c:v>
                  </c:pt>
                  <c:pt idx="9658">
                    <c:v>AUTOMATIC</c:v>
                  </c:pt>
                  <c:pt idx="9659">
                    <c:v>AUTOMATIC</c:v>
                  </c:pt>
                  <c:pt idx="9660">
                    <c:v>AUTOMATIC</c:v>
                  </c:pt>
                  <c:pt idx="9661">
                    <c:v>AUTOMATIC</c:v>
                  </c:pt>
                  <c:pt idx="9662">
                    <c:v>AUTOMATIC</c:v>
                  </c:pt>
                  <c:pt idx="9663">
                    <c:v>MANUAL</c:v>
                  </c:pt>
                  <c:pt idx="9664">
                    <c:v>AUTOMATIC</c:v>
                  </c:pt>
                  <c:pt idx="9665">
                    <c:v>MANUAL</c:v>
                  </c:pt>
                  <c:pt idx="9666">
                    <c:v>MANUAL</c:v>
                  </c:pt>
                  <c:pt idx="9667">
                    <c:v>AUTOMATIC</c:v>
                  </c:pt>
                  <c:pt idx="9668">
                    <c:v>AUTOMATIC</c:v>
                  </c:pt>
                  <c:pt idx="9669">
                    <c:v>AUTOMATIC</c:v>
                  </c:pt>
                  <c:pt idx="9670">
                    <c:v>MANUAL</c:v>
                  </c:pt>
                  <c:pt idx="9671">
                    <c:v>MANUAL</c:v>
                  </c:pt>
                  <c:pt idx="9672">
                    <c:v>AUTOMATIC</c:v>
                  </c:pt>
                  <c:pt idx="9673">
                    <c:v>MANUAL</c:v>
                  </c:pt>
                  <c:pt idx="9674">
                    <c:v>MANUAL</c:v>
                  </c:pt>
                  <c:pt idx="9675">
                    <c:v>MANUAL</c:v>
                  </c:pt>
                  <c:pt idx="9676">
                    <c:v>MANUAL</c:v>
                  </c:pt>
                  <c:pt idx="9677">
                    <c:v>MANUAL</c:v>
                  </c:pt>
                  <c:pt idx="9678">
                    <c:v>AUTOMATIC</c:v>
                  </c:pt>
                  <c:pt idx="9679">
                    <c:v>AUTOMATIC</c:v>
                  </c:pt>
                  <c:pt idx="9680">
                    <c:v>AUTOMATIC</c:v>
                  </c:pt>
                  <c:pt idx="9681">
                    <c:v>MANUAL</c:v>
                  </c:pt>
                  <c:pt idx="9682">
                    <c:v>AUTOMATIC</c:v>
                  </c:pt>
                  <c:pt idx="9683">
                    <c:v>MANUAL</c:v>
                  </c:pt>
                  <c:pt idx="9684">
                    <c:v>AUTOMATIC</c:v>
                  </c:pt>
                  <c:pt idx="9685">
                    <c:v>MANUAL</c:v>
                  </c:pt>
                  <c:pt idx="9686">
                    <c:v>AUTOMATIC</c:v>
                  </c:pt>
                  <c:pt idx="9687">
                    <c:v>MANUAL</c:v>
                  </c:pt>
                  <c:pt idx="9688">
                    <c:v>AUTOMATIC</c:v>
                  </c:pt>
                  <c:pt idx="9689">
                    <c:v>AUTOMATIC</c:v>
                  </c:pt>
                  <c:pt idx="9690">
                    <c:v>AUTOMATIC</c:v>
                  </c:pt>
                  <c:pt idx="9691">
                    <c:v>AUTOMATIC</c:v>
                  </c:pt>
                  <c:pt idx="9692">
                    <c:v>MANUAL</c:v>
                  </c:pt>
                  <c:pt idx="9693">
                    <c:v>AUTOMATIC</c:v>
                  </c:pt>
                  <c:pt idx="9694">
                    <c:v>AUTOMATIC</c:v>
                  </c:pt>
                  <c:pt idx="9695">
                    <c:v>AUTOMATIC</c:v>
                  </c:pt>
                  <c:pt idx="9696">
                    <c:v>MANUAL</c:v>
                  </c:pt>
                  <c:pt idx="9697">
                    <c:v>MANUAL</c:v>
                  </c:pt>
                  <c:pt idx="9698">
                    <c:v>MANUAL</c:v>
                  </c:pt>
                  <c:pt idx="9699">
                    <c:v>MANUAL</c:v>
                  </c:pt>
                  <c:pt idx="9700">
                    <c:v>AUTOMATIC</c:v>
                  </c:pt>
                  <c:pt idx="9701">
                    <c:v>MANUAL</c:v>
                  </c:pt>
                  <c:pt idx="9702">
                    <c:v>AUTOMATIC</c:v>
                  </c:pt>
                  <c:pt idx="9703">
                    <c:v>AUTOMATIC</c:v>
                  </c:pt>
                  <c:pt idx="9704">
                    <c:v>MANUAL</c:v>
                  </c:pt>
                  <c:pt idx="9705">
                    <c:v>AUTOMATIC</c:v>
                  </c:pt>
                  <c:pt idx="9706">
                    <c:v>AUTOMATIC</c:v>
                  </c:pt>
                  <c:pt idx="9707">
                    <c:v>AUTOMATIC</c:v>
                  </c:pt>
                  <c:pt idx="9708">
                    <c:v>MANUAL</c:v>
                  </c:pt>
                  <c:pt idx="9709">
                    <c:v>MANUAL</c:v>
                  </c:pt>
                  <c:pt idx="9710">
                    <c:v>MANUAL</c:v>
                  </c:pt>
                  <c:pt idx="9711">
                    <c:v>AUTOMATIC</c:v>
                  </c:pt>
                  <c:pt idx="9712">
                    <c:v>MANUAL</c:v>
                  </c:pt>
                  <c:pt idx="9713">
                    <c:v>MANUAL</c:v>
                  </c:pt>
                  <c:pt idx="9714">
                    <c:v>AUTOMATIC</c:v>
                  </c:pt>
                  <c:pt idx="9715">
                    <c:v>MANUAL</c:v>
                  </c:pt>
                  <c:pt idx="9716">
                    <c:v>AUTOMATIC</c:v>
                  </c:pt>
                  <c:pt idx="9717">
                    <c:v>MANUAL</c:v>
                  </c:pt>
                  <c:pt idx="9718">
                    <c:v>AUTOMATIC</c:v>
                  </c:pt>
                  <c:pt idx="9719">
                    <c:v>AUTOMATIC</c:v>
                  </c:pt>
                  <c:pt idx="9720">
                    <c:v>AUTOMATIC</c:v>
                  </c:pt>
                  <c:pt idx="9721">
                    <c:v>AUTOMATIC</c:v>
                  </c:pt>
                  <c:pt idx="9722">
                    <c:v>AUTOMATIC</c:v>
                  </c:pt>
                  <c:pt idx="9723">
                    <c:v>AUTOMATIC</c:v>
                  </c:pt>
                  <c:pt idx="9724">
                    <c:v>AUTOMATIC</c:v>
                  </c:pt>
                  <c:pt idx="9725">
                    <c:v>AUTOMATIC</c:v>
                  </c:pt>
                  <c:pt idx="9726">
                    <c:v>AUTOMATIC</c:v>
                  </c:pt>
                  <c:pt idx="9727">
                    <c:v>AUTOMATIC</c:v>
                  </c:pt>
                  <c:pt idx="9728">
                    <c:v>AUTOMATIC</c:v>
                  </c:pt>
                  <c:pt idx="9729">
                    <c:v>AUTOMATIC</c:v>
                  </c:pt>
                  <c:pt idx="9730">
                    <c:v>AUTOMATIC</c:v>
                  </c:pt>
                  <c:pt idx="9731">
                    <c:v>AUTOMATIC</c:v>
                  </c:pt>
                  <c:pt idx="9732">
                    <c:v>AUTOMATIC</c:v>
                  </c:pt>
                  <c:pt idx="9733">
                    <c:v>AUTOMATIC</c:v>
                  </c:pt>
                  <c:pt idx="9734">
                    <c:v>AUTOMATIC</c:v>
                  </c:pt>
                  <c:pt idx="9735">
                    <c:v>AUTOMATIC</c:v>
                  </c:pt>
                  <c:pt idx="9736">
                    <c:v>AUTOMATIC</c:v>
                  </c:pt>
                  <c:pt idx="9737">
                    <c:v>AUTOMATIC</c:v>
                  </c:pt>
                  <c:pt idx="9738">
                    <c:v>AUTOMATIC</c:v>
                  </c:pt>
                  <c:pt idx="9739">
                    <c:v>AUTOMATIC</c:v>
                  </c:pt>
                  <c:pt idx="9740">
                    <c:v>AUTOMATIC</c:v>
                  </c:pt>
                  <c:pt idx="9741">
                    <c:v>AUTOMATIC</c:v>
                  </c:pt>
                  <c:pt idx="9742">
                    <c:v>AUTOMATIC</c:v>
                  </c:pt>
                  <c:pt idx="9743">
                    <c:v>AUTOMATIC</c:v>
                  </c:pt>
                  <c:pt idx="9744">
                    <c:v>AUTOMATIC</c:v>
                  </c:pt>
                  <c:pt idx="9745">
                    <c:v>AUTOMATIC</c:v>
                  </c:pt>
                  <c:pt idx="9746">
                    <c:v>AUTOMATIC</c:v>
                  </c:pt>
                  <c:pt idx="9747">
                    <c:v>AUTOMATIC</c:v>
                  </c:pt>
                  <c:pt idx="9748">
                    <c:v>AUTOMATIC</c:v>
                  </c:pt>
                  <c:pt idx="9749">
                    <c:v>AUTOMATIC</c:v>
                  </c:pt>
                  <c:pt idx="9750">
                    <c:v>AUTOMATIC</c:v>
                  </c:pt>
                  <c:pt idx="9751">
                    <c:v>AUTOMATIC</c:v>
                  </c:pt>
                  <c:pt idx="9752">
                    <c:v>AUTOMATIC</c:v>
                  </c:pt>
                  <c:pt idx="9753">
                    <c:v>AUTOMATIC</c:v>
                  </c:pt>
                  <c:pt idx="9754">
                    <c:v>AUTOMATIC</c:v>
                  </c:pt>
                  <c:pt idx="9755">
                    <c:v>AUTOMATIC</c:v>
                  </c:pt>
                  <c:pt idx="9756">
                    <c:v>AUTOMATIC</c:v>
                  </c:pt>
                  <c:pt idx="9757">
                    <c:v>AUTOMATIC</c:v>
                  </c:pt>
                  <c:pt idx="9758">
                    <c:v>AUTOMATIC</c:v>
                  </c:pt>
                  <c:pt idx="9759">
                    <c:v>MANUAL</c:v>
                  </c:pt>
                  <c:pt idx="9760">
                    <c:v>MANUAL</c:v>
                  </c:pt>
                  <c:pt idx="9761">
                    <c:v>AUTOMATIC</c:v>
                  </c:pt>
                  <c:pt idx="9762">
                    <c:v>AUTOMATIC</c:v>
                  </c:pt>
                  <c:pt idx="9763">
                    <c:v>AUTOMATIC</c:v>
                  </c:pt>
                  <c:pt idx="9764">
                    <c:v>AUTOMATIC</c:v>
                  </c:pt>
                  <c:pt idx="9765">
                    <c:v>MANUAL</c:v>
                  </c:pt>
                  <c:pt idx="9766">
                    <c:v>AUTOMATIC</c:v>
                  </c:pt>
                  <c:pt idx="9767">
                    <c:v>AUTOMATIC</c:v>
                  </c:pt>
                  <c:pt idx="9768">
                    <c:v>DIRECT_DRIVE</c:v>
                  </c:pt>
                  <c:pt idx="9769">
                    <c:v>DIRECT_DRIVE</c:v>
                  </c:pt>
                  <c:pt idx="9770">
                    <c:v>DIRECT_DRIVE</c:v>
                  </c:pt>
                  <c:pt idx="9771">
                    <c:v>DIRECT_DRIVE</c:v>
                  </c:pt>
                  <c:pt idx="9772">
                    <c:v>DIRECT_DRIVE</c:v>
                  </c:pt>
                  <c:pt idx="9773">
                    <c:v>DIRECT_DRIVE</c:v>
                  </c:pt>
                  <c:pt idx="9774">
                    <c:v>MANUAL</c:v>
                  </c:pt>
                  <c:pt idx="9775">
                    <c:v>AUTOMATIC</c:v>
                  </c:pt>
                  <c:pt idx="9776">
                    <c:v>MANUAL</c:v>
                  </c:pt>
                  <c:pt idx="9777">
                    <c:v>MANUAL</c:v>
                  </c:pt>
                  <c:pt idx="9778">
                    <c:v>AUTOMATIC</c:v>
                  </c:pt>
                  <c:pt idx="9779">
                    <c:v>AUTOMATIC</c:v>
                  </c:pt>
                  <c:pt idx="9780">
                    <c:v>MANUAL</c:v>
                  </c:pt>
                  <c:pt idx="9781">
                    <c:v>AUTOMATIC</c:v>
                  </c:pt>
                  <c:pt idx="9782">
                    <c:v>AUTOMATIC</c:v>
                  </c:pt>
                  <c:pt idx="9783">
                    <c:v>AUTOMATIC</c:v>
                  </c:pt>
                  <c:pt idx="9784">
                    <c:v>MANUAL</c:v>
                  </c:pt>
                  <c:pt idx="9785">
                    <c:v>MANUAL</c:v>
                  </c:pt>
                  <c:pt idx="9786">
                    <c:v>MANUAL</c:v>
                  </c:pt>
                  <c:pt idx="9787">
                    <c:v>MANUAL</c:v>
                  </c:pt>
                  <c:pt idx="9788">
                    <c:v>AUTOMATIC</c:v>
                  </c:pt>
                  <c:pt idx="9789">
                    <c:v>AUTOMATIC</c:v>
                  </c:pt>
                  <c:pt idx="9790">
                    <c:v>MANUAL</c:v>
                  </c:pt>
                  <c:pt idx="9791">
                    <c:v>AUTOMATIC</c:v>
                  </c:pt>
                  <c:pt idx="9792">
                    <c:v>MANUAL</c:v>
                  </c:pt>
                  <c:pt idx="9793">
                    <c:v>MANUAL</c:v>
                  </c:pt>
                  <c:pt idx="9794">
                    <c:v>AUTOMATIC</c:v>
                  </c:pt>
                  <c:pt idx="9795">
                    <c:v>MANUAL</c:v>
                  </c:pt>
                  <c:pt idx="9796">
                    <c:v>MANUAL</c:v>
                  </c:pt>
                  <c:pt idx="9797">
                    <c:v>AUTOMATIC</c:v>
                  </c:pt>
                  <c:pt idx="9798">
                    <c:v>AUTOMATIC</c:v>
                  </c:pt>
                  <c:pt idx="9799">
                    <c:v>AUTOMATIC</c:v>
                  </c:pt>
                  <c:pt idx="9800">
                    <c:v>AUTOMATIC</c:v>
                  </c:pt>
                  <c:pt idx="9801">
                    <c:v>MANUAL</c:v>
                  </c:pt>
                  <c:pt idx="9802">
                    <c:v>MANUAL</c:v>
                  </c:pt>
                  <c:pt idx="9803">
                    <c:v>MANUAL</c:v>
                  </c:pt>
                  <c:pt idx="9804">
                    <c:v>AUTOMATIC</c:v>
                  </c:pt>
                  <c:pt idx="9805">
                    <c:v>AUTOMATIC</c:v>
                  </c:pt>
                  <c:pt idx="9806">
                    <c:v>MANUAL</c:v>
                  </c:pt>
                  <c:pt idx="9807">
                    <c:v>MANUAL</c:v>
                  </c:pt>
                  <c:pt idx="9808">
                    <c:v>MANUAL</c:v>
                  </c:pt>
                  <c:pt idx="9809">
                    <c:v>AUTOMATIC</c:v>
                  </c:pt>
                  <c:pt idx="9810">
                    <c:v>MANUAL</c:v>
                  </c:pt>
                  <c:pt idx="9811">
                    <c:v>AUTOMATIC</c:v>
                  </c:pt>
                  <c:pt idx="9812">
                    <c:v>MANUAL</c:v>
                  </c:pt>
                  <c:pt idx="9813">
                    <c:v>AUTOMATIC</c:v>
                  </c:pt>
                  <c:pt idx="9814">
                    <c:v>AUTOMATIC</c:v>
                  </c:pt>
                  <c:pt idx="9815">
                    <c:v>MANUAL</c:v>
                  </c:pt>
                  <c:pt idx="9816">
                    <c:v>AUTOMATIC</c:v>
                  </c:pt>
                  <c:pt idx="9817">
                    <c:v>AUTOMATIC</c:v>
                  </c:pt>
                  <c:pt idx="9818">
                    <c:v>AUTOMATIC</c:v>
                  </c:pt>
                  <c:pt idx="9819">
                    <c:v>AUTOMATIC</c:v>
                  </c:pt>
                  <c:pt idx="9820">
                    <c:v>AUTOMATIC</c:v>
                  </c:pt>
                  <c:pt idx="9821">
                    <c:v>AUTOMATIC</c:v>
                  </c:pt>
                  <c:pt idx="9822">
                    <c:v>AUTOMATIC</c:v>
                  </c:pt>
                  <c:pt idx="9823">
                    <c:v>AUTOMATIC</c:v>
                  </c:pt>
                  <c:pt idx="9824">
                    <c:v>AUTOMATIC</c:v>
                  </c:pt>
                  <c:pt idx="9825">
                    <c:v>AUTOMATIC</c:v>
                  </c:pt>
                  <c:pt idx="9826">
                    <c:v>AUTOMATIC</c:v>
                  </c:pt>
                  <c:pt idx="9827">
                    <c:v>AUTOMATIC</c:v>
                  </c:pt>
                  <c:pt idx="9828">
                    <c:v>AUTOMATIC</c:v>
                  </c:pt>
                  <c:pt idx="9829">
                    <c:v>AUTOMATIC</c:v>
                  </c:pt>
                  <c:pt idx="9830">
                    <c:v>AUTOMATIC</c:v>
                  </c:pt>
                  <c:pt idx="9831">
                    <c:v>AUTOMATIC</c:v>
                  </c:pt>
                  <c:pt idx="9832">
                    <c:v>AUTOMATIC</c:v>
                  </c:pt>
                  <c:pt idx="9833">
                    <c:v>AUTOMATIC</c:v>
                  </c:pt>
                  <c:pt idx="9834">
                    <c:v>AUTOMATIC</c:v>
                  </c:pt>
                  <c:pt idx="9835">
                    <c:v>AUTOMATIC</c:v>
                  </c:pt>
                  <c:pt idx="9836">
                    <c:v>AUTOMATIC</c:v>
                  </c:pt>
                  <c:pt idx="9837">
                    <c:v>AUTOMATIC</c:v>
                  </c:pt>
                  <c:pt idx="9838">
                    <c:v>AUTOMATIC</c:v>
                  </c:pt>
                  <c:pt idx="9839">
                    <c:v>AUTOMATIC</c:v>
                  </c:pt>
                  <c:pt idx="9840">
                    <c:v>AUTOMATIC</c:v>
                  </c:pt>
                  <c:pt idx="9841">
                    <c:v>AUTOMATIC</c:v>
                  </c:pt>
                  <c:pt idx="9842">
                    <c:v>AUTOMATIC</c:v>
                  </c:pt>
                  <c:pt idx="9843">
                    <c:v>AUTOMATIC</c:v>
                  </c:pt>
                  <c:pt idx="9844">
                    <c:v>AUTOMATIC</c:v>
                  </c:pt>
                  <c:pt idx="9845">
                    <c:v>MANUAL</c:v>
                  </c:pt>
                  <c:pt idx="9846">
                    <c:v>AUTOMATED_MANUAL</c:v>
                  </c:pt>
                  <c:pt idx="9847">
                    <c:v>AUTOMATED_MANUAL</c:v>
                  </c:pt>
                  <c:pt idx="9848">
                    <c:v>MANUAL</c:v>
                  </c:pt>
                  <c:pt idx="9849">
                    <c:v>MANUAL</c:v>
                  </c:pt>
                  <c:pt idx="9850">
                    <c:v>AUTOMATED_MANUAL</c:v>
                  </c:pt>
                  <c:pt idx="9851">
                    <c:v>AUTOMATIC</c:v>
                  </c:pt>
                  <c:pt idx="9852">
                    <c:v>AUTOMATIC</c:v>
                  </c:pt>
                  <c:pt idx="9853">
                    <c:v>AUTOMATIC</c:v>
                  </c:pt>
                  <c:pt idx="9854">
                    <c:v>AUTOMATIC</c:v>
                  </c:pt>
                  <c:pt idx="9855">
                    <c:v>AUTOMATIC</c:v>
                  </c:pt>
                  <c:pt idx="9856">
                    <c:v>AUTOMATIC</c:v>
                  </c:pt>
                  <c:pt idx="9857">
                    <c:v>MANUAL</c:v>
                  </c:pt>
                  <c:pt idx="9858">
                    <c:v>MANUAL</c:v>
                  </c:pt>
                  <c:pt idx="9859">
                    <c:v>MANUAL</c:v>
                  </c:pt>
                  <c:pt idx="9860">
                    <c:v>MANUAL</c:v>
                  </c:pt>
                  <c:pt idx="9861">
                    <c:v>AUTOMATIC</c:v>
                  </c:pt>
                  <c:pt idx="9862">
                    <c:v>AUTOMATIC</c:v>
                  </c:pt>
                  <c:pt idx="9863">
                    <c:v>AUTOMATIC</c:v>
                  </c:pt>
                  <c:pt idx="9864">
                    <c:v>AUTOMATIC</c:v>
                  </c:pt>
                  <c:pt idx="9865">
                    <c:v>AUTOMATIC</c:v>
                  </c:pt>
                  <c:pt idx="9866">
                    <c:v>AUTOMATIC</c:v>
                  </c:pt>
                  <c:pt idx="9867">
                    <c:v>AUTOMATIC</c:v>
                  </c:pt>
                  <c:pt idx="9868">
                    <c:v>AUTOMATIC</c:v>
                  </c:pt>
                  <c:pt idx="9869">
                    <c:v>AUTOMATIC</c:v>
                  </c:pt>
                  <c:pt idx="9870">
                    <c:v>AUTOMATIC</c:v>
                  </c:pt>
                  <c:pt idx="9871">
                    <c:v>AUTOMATIC</c:v>
                  </c:pt>
                  <c:pt idx="9872">
                    <c:v>AUTOMATIC</c:v>
                  </c:pt>
                  <c:pt idx="9873">
                    <c:v>AUTOMATIC</c:v>
                  </c:pt>
                  <c:pt idx="9874">
                    <c:v>AUTOMATIC</c:v>
                  </c:pt>
                  <c:pt idx="9875">
                    <c:v>AUTOMATIC</c:v>
                  </c:pt>
                  <c:pt idx="9876">
                    <c:v>AUTOMATIC</c:v>
                  </c:pt>
                  <c:pt idx="9877">
                    <c:v>AUTOMATIC</c:v>
                  </c:pt>
                  <c:pt idx="9878">
                    <c:v>AUTOMATIC</c:v>
                  </c:pt>
                  <c:pt idx="9879">
                    <c:v>AUTOMATIC</c:v>
                  </c:pt>
                  <c:pt idx="9880">
                    <c:v>AUTOMATIC</c:v>
                  </c:pt>
                  <c:pt idx="9881">
                    <c:v>AUTOMATIC</c:v>
                  </c:pt>
                  <c:pt idx="9882">
                    <c:v>AUTOMATIC</c:v>
                  </c:pt>
                  <c:pt idx="9883">
                    <c:v>AUTOMATIC</c:v>
                  </c:pt>
                  <c:pt idx="9884">
                    <c:v>AUTOMATIC</c:v>
                  </c:pt>
                  <c:pt idx="9885">
                    <c:v>AUTOMATIC</c:v>
                  </c:pt>
                  <c:pt idx="9886">
                    <c:v>AUTOMATIC</c:v>
                  </c:pt>
                  <c:pt idx="9887">
                    <c:v>AUTOMATIC</c:v>
                  </c:pt>
                  <c:pt idx="9888">
                    <c:v>MANUAL</c:v>
                  </c:pt>
                  <c:pt idx="9889">
                    <c:v>MANUAL</c:v>
                  </c:pt>
                  <c:pt idx="9890">
                    <c:v>MANUAL</c:v>
                  </c:pt>
                  <c:pt idx="9891">
                    <c:v>MANUAL</c:v>
                  </c:pt>
                  <c:pt idx="9892">
                    <c:v>AUTOMATIC</c:v>
                  </c:pt>
                  <c:pt idx="9893">
                    <c:v>MANUAL</c:v>
                  </c:pt>
                  <c:pt idx="9894">
                    <c:v>MANUAL</c:v>
                  </c:pt>
                  <c:pt idx="9895">
                    <c:v>MANUAL</c:v>
                  </c:pt>
                  <c:pt idx="9896">
                    <c:v>MANUAL</c:v>
                  </c:pt>
                  <c:pt idx="9897">
                    <c:v>MANUAL</c:v>
                  </c:pt>
                  <c:pt idx="9898">
                    <c:v>MANUAL</c:v>
                  </c:pt>
                  <c:pt idx="9899">
                    <c:v>MANUAL</c:v>
                  </c:pt>
                  <c:pt idx="9900">
                    <c:v>MANUAL</c:v>
                  </c:pt>
                  <c:pt idx="9901">
                    <c:v>MANUAL</c:v>
                  </c:pt>
                  <c:pt idx="9902">
                    <c:v>MANUAL</c:v>
                  </c:pt>
                  <c:pt idx="9903">
                    <c:v>MANUAL</c:v>
                  </c:pt>
                  <c:pt idx="9904">
                    <c:v>MANUAL</c:v>
                  </c:pt>
                  <c:pt idx="9905">
                    <c:v>AUTOMATIC</c:v>
                  </c:pt>
                  <c:pt idx="9906">
                    <c:v>AUTOMATIC</c:v>
                  </c:pt>
                  <c:pt idx="9907">
                    <c:v>MANUAL</c:v>
                  </c:pt>
                  <c:pt idx="9908">
                    <c:v>AUTOMATIC</c:v>
                  </c:pt>
                  <c:pt idx="9909">
                    <c:v>AUTOMATIC</c:v>
                  </c:pt>
                  <c:pt idx="9910">
                    <c:v>AUTOMATIC</c:v>
                  </c:pt>
                  <c:pt idx="9911">
                    <c:v>AUTOMATIC</c:v>
                  </c:pt>
                  <c:pt idx="9912">
                    <c:v>MANUAL</c:v>
                  </c:pt>
                  <c:pt idx="9913">
                    <c:v>MANUAL</c:v>
                  </c:pt>
                  <c:pt idx="9914">
                    <c:v>AUTOMATIC</c:v>
                  </c:pt>
                  <c:pt idx="9915">
                    <c:v>AUTOMATIC</c:v>
                  </c:pt>
                  <c:pt idx="9916">
                    <c:v>AUTOMATIC</c:v>
                  </c:pt>
                  <c:pt idx="9917">
                    <c:v>MANUAL</c:v>
                  </c:pt>
                  <c:pt idx="9918">
                    <c:v>AUTOMATIC</c:v>
                  </c:pt>
                  <c:pt idx="9919">
                    <c:v>MANUAL</c:v>
                  </c:pt>
                  <c:pt idx="9920">
                    <c:v>AUTOMATIC</c:v>
                  </c:pt>
                  <c:pt idx="9921">
                    <c:v>AUTOMATIC</c:v>
                  </c:pt>
                  <c:pt idx="9922">
                    <c:v>AUTOMATIC</c:v>
                  </c:pt>
                  <c:pt idx="9923">
                    <c:v>AUTOMATIC</c:v>
                  </c:pt>
                  <c:pt idx="9924">
                    <c:v>AUTOMATIC</c:v>
                  </c:pt>
                  <c:pt idx="9925">
                    <c:v>AUTOMATIC</c:v>
                  </c:pt>
                  <c:pt idx="9926">
                    <c:v>AUTOMATIC</c:v>
                  </c:pt>
                  <c:pt idx="9927">
                    <c:v>AUTOMATIC</c:v>
                  </c:pt>
                  <c:pt idx="9928">
                    <c:v>AUTOMATIC</c:v>
                  </c:pt>
                  <c:pt idx="9929">
                    <c:v>AUTOMATIC</c:v>
                  </c:pt>
                  <c:pt idx="9930">
                    <c:v>AUTOMATIC</c:v>
                  </c:pt>
                  <c:pt idx="9931">
                    <c:v>AUTOMATIC</c:v>
                  </c:pt>
                  <c:pt idx="9932">
                    <c:v>AUTOMATIC</c:v>
                  </c:pt>
                  <c:pt idx="9933">
                    <c:v>AUTOMATIC</c:v>
                  </c:pt>
                  <c:pt idx="9934">
                    <c:v>AUTOMATIC</c:v>
                  </c:pt>
                  <c:pt idx="9935">
                    <c:v>AUTOMATIC</c:v>
                  </c:pt>
                  <c:pt idx="9936">
                    <c:v>AUTOMATIC</c:v>
                  </c:pt>
                  <c:pt idx="9937">
                    <c:v>AUTOMATIC</c:v>
                  </c:pt>
                  <c:pt idx="9938">
                    <c:v>AUTOMATIC</c:v>
                  </c:pt>
                  <c:pt idx="9939">
                    <c:v>AUTOMATIC</c:v>
                  </c:pt>
                  <c:pt idx="9940">
                    <c:v>AUTOMATIC</c:v>
                  </c:pt>
                  <c:pt idx="9941">
                    <c:v>AUTOMATIC</c:v>
                  </c:pt>
                  <c:pt idx="9942">
                    <c:v>AUTOMATIC</c:v>
                  </c:pt>
                  <c:pt idx="9943">
                    <c:v>AUTOMATIC</c:v>
                  </c:pt>
                  <c:pt idx="9944">
                    <c:v>AUTOMATIC</c:v>
                  </c:pt>
                  <c:pt idx="9945">
                    <c:v>AUTOMATIC</c:v>
                  </c:pt>
                  <c:pt idx="9946">
                    <c:v>AUTOMATIC</c:v>
                  </c:pt>
                  <c:pt idx="9947">
                    <c:v>AUTOMATIC</c:v>
                  </c:pt>
                  <c:pt idx="9948">
                    <c:v>AUTOMATIC</c:v>
                  </c:pt>
                  <c:pt idx="9949">
                    <c:v>AUTOMATIC</c:v>
                  </c:pt>
                  <c:pt idx="9950">
                    <c:v>AUTOMATIC</c:v>
                  </c:pt>
                  <c:pt idx="9951">
                    <c:v>AUTOMATIC</c:v>
                  </c:pt>
                  <c:pt idx="9952">
                    <c:v>AUTOMATIC</c:v>
                  </c:pt>
                  <c:pt idx="9953">
                    <c:v>AUTOMATIC</c:v>
                  </c:pt>
                  <c:pt idx="9954">
                    <c:v>AUTOMATIC</c:v>
                  </c:pt>
                  <c:pt idx="9955">
                    <c:v>AUTOMATIC</c:v>
                  </c:pt>
                  <c:pt idx="9956">
                    <c:v>AUTOMATIC</c:v>
                  </c:pt>
                  <c:pt idx="9957">
                    <c:v>AUTOMATIC</c:v>
                  </c:pt>
                  <c:pt idx="9958">
                    <c:v>AUTOMATIC</c:v>
                  </c:pt>
                  <c:pt idx="9959">
                    <c:v>MANUAL</c:v>
                  </c:pt>
                  <c:pt idx="9960">
                    <c:v>MANUAL</c:v>
                  </c:pt>
                  <c:pt idx="9961">
                    <c:v>MANUAL</c:v>
                  </c:pt>
                  <c:pt idx="9962">
                    <c:v>MANUAL</c:v>
                  </c:pt>
                  <c:pt idx="9963">
                    <c:v>MANUAL</c:v>
                  </c:pt>
                  <c:pt idx="9964">
                    <c:v>MANUAL</c:v>
                  </c:pt>
                  <c:pt idx="9965">
                    <c:v>MANUAL</c:v>
                  </c:pt>
                  <c:pt idx="9966">
                    <c:v>MANUAL</c:v>
                  </c:pt>
                  <c:pt idx="9967">
                    <c:v>MANUAL</c:v>
                  </c:pt>
                  <c:pt idx="9968">
                    <c:v>MANUAL</c:v>
                  </c:pt>
                  <c:pt idx="9969">
                    <c:v>MANUAL</c:v>
                  </c:pt>
                  <c:pt idx="9970">
                    <c:v>MANUAL</c:v>
                  </c:pt>
                  <c:pt idx="9971">
                    <c:v>MANUAL</c:v>
                  </c:pt>
                  <c:pt idx="9972">
                    <c:v>MANUAL</c:v>
                  </c:pt>
                  <c:pt idx="9973">
                    <c:v>MANUAL</c:v>
                  </c:pt>
                  <c:pt idx="9974">
                    <c:v>MANUAL</c:v>
                  </c:pt>
                  <c:pt idx="9975">
                    <c:v>MANUAL</c:v>
                  </c:pt>
                  <c:pt idx="9976">
                    <c:v>MANUAL</c:v>
                  </c:pt>
                  <c:pt idx="9977">
                    <c:v>MANUAL</c:v>
                  </c:pt>
                  <c:pt idx="9978">
                    <c:v>MANUAL</c:v>
                  </c:pt>
                  <c:pt idx="9979">
                    <c:v>MANUAL</c:v>
                  </c:pt>
                  <c:pt idx="9980">
                    <c:v>MANUAL</c:v>
                  </c:pt>
                  <c:pt idx="9981">
                    <c:v>MANUAL</c:v>
                  </c:pt>
                  <c:pt idx="9982">
                    <c:v>MANUAL</c:v>
                  </c:pt>
                  <c:pt idx="9983">
                    <c:v>MANUAL</c:v>
                  </c:pt>
                  <c:pt idx="9984">
                    <c:v>MANUAL</c:v>
                  </c:pt>
                  <c:pt idx="9985">
                    <c:v>MANUAL</c:v>
                  </c:pt>
                  <c:pt idx="9986">
                    <c:v>MANUAL</c:v>
                  </c:pt>
                  <c:pt idx="9987">
                    <c:v>MANUAL</c:v>
                  </c:pt>
                  <c:pt idx="9988">
                    <c:v>MANUAL</c:v>
                  </c:pt>
                  <c:pt idx="9989">
                    <c:v>MANUAL</c:v>
                  </c:pt>
                  <c:pt idx="9990">
                    <c:v>MANUAL</c:v>
                  </c:pt>
                  <c:pt idx="9991">
                    <c:v>MANUAL</c:v>
                  </c:pt>
                  <c:pt idx="9992">
                    <c:v>MANUAL</c:v>
                  </c:pt>
                  <c:pt idx="9993">
                    <c:v>MANUAL</c:v>
                  </c:pt>
                  <c:pt idx="9994">
                    <c:v>MANUAL</c:v>
                  </c:pt>
                  <c:pt idx="9995">
                    <c:v>AUTOMATED_MANUAL</c:v>
                  </c:pt>
                  <c:pt idx="9996">
                    <c:v>AUTOMATIC</c:v>
                  </c:pt>
                  <c:pt idx="9997">
                    <c:v>AUTOMATIC</c:v>
                  </c:pt>
                  <c:pt idx="9998">
                    <c:v>MANUAL</c:v>
                  </c:pt>
                  <c:pt idx="9999">
                    <c:v>MANUAL</c:v>
                  </c:pt>
                  <c:pt idx="10000">
                    <c:v>MANUAL</c:v>
                  </c:pt>
                  <c:pt idx="10001">
                    <c:v>MANUAL</c:v>
                  </c:pt>
                  <c:pt idx="10002">
                    <c:v>MANUAL</c:v>
                  </c:pt>
                  <c:pt idx="10003">
                    <c:v>AUTOMATIC</c:v>
                  </c:pt>
                  <c:pt idx="10004">
                    <c:v>AUTOMATIC</c:v>
                  </c:pt>
                  <c:pt idx="10005">
                    <c:v>AUTOMATIC</c:v>
                  </c:pt>
                  <c:pt idx="10006">
                    <c:v>AUTOMATIC</c:v>
                  </c:pt>
                  <c:pt idx="10007">
                    <c:v>AUTOMATIC</c:v>
                  </c:pt>
                  <c:pt idx="10008">
                    <c:v>AUTOMATIC</c:v>
                  </c:pt>
                  <c:pt idx="10009">
                    <c:v>AUTOMATIC</c:v>
                  </c:pt>
                  <c:pt idx="10010">
                    <c:v>AUTOMATIC</c:v>
                  </c:pt>
                  <c:pt idx="10011">
                    <c:v>MANUAL</c:v>
                  </c:pt>
                  <c:pt idx="10012">
                    <c:v>MANUAL</c:v>
                  </c:pt>
                  <c:pt idx="10013">
                    <c:v>MANUAL</c:v>
                  </c:pt>
                  <c:pt idx="10014">
                    <c:v>AUTOMATIC</c:v>
                  </c:pt>
                  <c:pt idx="10015">
                    <c:v>AUTOMATIC</c:v>
                  </c:pt>
                  <c:pt idx="10016">
                    <c:v>MANUAL</c:v>
                  </c:pt>
                  <c:pt idx="10017">
                    <c:v>MANUAL</c:v>
                  </c:pt>
                  <c:pt idx="10018">
                    <c:v>MANUAL</c:v>
                  </c:pt>
                  <c:pt idx="10019">
                    <c:v>AUTOMATIC</c:v>
                  </c:pt>
                  <c:pt idx="10020">
                    <c:v>AUTOMATIC</c:v>
                  </c:pt>
                  <c:pt idx="10021">
                    <c:v>MANUAL</c:v>
                  </c:pt>
                  <c:pt idx="10022">
                    <c:v>AUTOMATIC</c:v>
                  </c:pt>
                  <c:pt idx="10023">
                    <c:v>MANUAL</c:v>
                  </c:pt>
                  <c:pt idx="10024">
                    <c:v>AUTOMATIC</c:v>
                  </c:pt>
                  <c:pt idx="10025">
                    <c:v>MANUAL</c:v>
                  </c:pt>
                  <c:pt idx="10026">
                    <c:v>MANUAL</c:v>
                  </c:pt>
                  <c:pt idx="10027">
                    <c:v>AUTOMATIC</c:v>
                  </c:pt>
                  <c:pt idx="10028">
                    <c:v>MANUAL</c:v>
                  </c:pt>
                  <c:pt idx="10029">
                    <c:v>AUTOMATIC</c:v>
                  </c:pt>
                  <c:pt idx="10030">
                    <c:v>MANUAL</c:v>
                  </c:pt>
                  <c:pt idx="10031">
                    <c:v>AUTOMATIC</c:v>
                  </c:pt>
                  <c:pt idx="10032">
                    <c:v>MANUAL</c:v>
                  </c:pt>
                  <c:pt idx="10033">
                    <c:v>AUTOMATIC</c:v>
                  </c:pt>
                  <c:pt idx="10034">
                    <c:v>AUTOMATIC</c:v>
                  </c:pt>
                  <c:pt idx="10035">
                    <c:v>AUTOMATIC</c:v>
                  </c:pt>
                  <c:pt idx="10036">
                    <c:v>AUTOMATIC</c:v>
                  </c:pt>
                  <c:pt idx="10037">
                    <c:v>AUTOMATIC</c:v>
                  </c:pt>
                  <c:pt idx="10038">
                    <c:v>MANUAL</c:v>
                  </c:pt>
                  <c:pt idx="10039">
                    <c:v>AUTOMATIC</c:v>
                  </c:pt>
                  <c:pt idx="10040">
                    <c:v>MANUAL</c:v>
                  </c:pt>
                  <c:pt idx="10041">
                    <c:v>MANUAL</c:v>
                  </c:pt>
                  <c:pt idx="10042">
                    <c:v>MANUAL</c:v>
                  </c:pt>
                  <c:pt idx="10043">
                    <c:v>MANUAL</c:v>
                  </c:pt>
                  <c:pt idx="10044">
                    <c:v>MANUAL</c:v>
                  </c:pt>
                  <c:pt idx="10045">
                    <c:v>AUTOMATIC</c:v>
                  </c:pt>
                  <c:pt idx="10046">
                    <c:v>AUTOMATIC</c:v>
                  </c:pt>
                  <c:pt idx="10047">
                    <c:v>AUTOMATIC</c:v>
                  </c:pt>
                  <c:pt idx="10048">
                    <c:v>AUTOMATIC</c:v>
                  </c:pt>
                  <c:pt idx="10049">
                    <c:v>AUTOMATIC</c:v>
                  </c:pt>
                  <c:pt idx="10050">
                    <c:v>MANUAL</c:v>
                  </c:pt>
                  <c:pt idx="10051">
                    <c:v>AUTOMATIC</c:v>
                  </c:pt>
                  <c:pt idx="10052">
                    <c:v>MANUAL</c:v>
                  </c:pt>
                  <c:pt idx="10053">
                    <c:v>MANUAL</c:v>
                  </c:pt>
                  <c:pt idx="10054">
                    <c:v>MANUAL</c:v>
                  </c:pt>
                  <c:pt idx="10055">
                    <c:v>MANUAL</c:v>
                  </c:pt>
                  <c:pt idx="10056">
                    <c:v>MANUAL</c:v>
                  </c:pt>
                  <c:pt idx="10057">
                    <c:v>MANUAL</c:v>
                  </c:pt>
                  <c:pt idx="10058">
                    <c:v>MANUAL</c:v>
                  </c:pt>
                  <c:pt idx="10059">
                    <c:v>MANUAL</c:v>
                  </c:pt>
                  <c:pt idx="10060">
                    <c:v>MANUAL</c:v>
                  </c:pt>
                  <c:pt idx="10061">
                    <c:v>MANUAL</c:v>
                  </c:pt>
                  <c:pt idx="10062">
                    <c:v>MANUAL</c:v>
                  </c:pt>
                  <c:pt idx="10063">
                    <c:v>MANUAL</c:v>
                  </c:pt>
                  <c:pt idx="10064">
                    <c:v>MANUAL</c:v>
                  </c:pt>
                  <c:pt idx="10065">
                    <c:v>MANUAL</c:v>
                  </c:pt>
                  <c:pt idx="10066">
                    <c:v>MANUAL</c:v>
                  </c:pt>
                  <c:pt idx="10067">
                    <c:v>MANUAL</c:v>
                  </c:pt>
                  <c:pt idx="10068">
                    <c:v>AUTOMATIC</c:v>
                  </c:pt>
                  <c:pt idx="10069">
                    <c:v>AUTOMATIC</c:v>
                  </c:pt>
                  <c:pt idx="10070">
                    <c:v>MANUAL</c:v>
                  </c:pt>
                  <c:pt idx="10071">
                    <c:v>AUTOMATIC</c:v>
                  </c:pt>
                  <c:pt idx="10072">
                    <c:v>MANUAL</c:v>
                  </c:pt>
                  <c:pt idx="10073">
                    <c:v>MANUAL</c:v>
                  </c:pt>
                  <c:pt idx="10074">
                    <c:v>AUTOMATIC</c:v>
                  </c:pt>
                  <c:pt idx="10075">
                    <c:v>AUTOMATIC</c:v>
                  </c:pt>
                  <c:pt idx="10076">
                    <c:v>AUTOMATIC</c:v>
                  </c:pt>
                  <c:pt idx="10077">
                    <c:v>AUTOMATIC</c:v>
                  </c:pt>
                  <c:pt idx="10078">
                    <c:v>MANUAL</c:v>
                  </c:pt>
                  <c:pt idx="10079">
                    <c:v>AUTOMATIC</c:v>
                  </c:pt>
                  <c:pt idx="10080">
                    <c:v>MANUAL</c:v>
                  </c:pt>
                  <c:pt idx="10081">
                    <c:v>AUTOMATIC</c:v>
                  </c:pt>
                  <c:pt idx="10082">
                    <c:v>AUTOMATIC</c:v>
                  </c:pt>
                  <c:pt idx="10083">
                    <c:v>AUTOMATIC</c:v>
                  </c:pt>
                  <c:pt idx="10084">
                    <c:v>AUTOMATIC</c:v>
                  </c:pt>
                  <c:pt idx="10085">
                    <c:v>AUTOMATIC</c:v>
                  </c:pt>
                  <c:pt idx="10086">
                    <c:v>MANUAL</c:v>
                  </c:pt>
                  <c:pt idx="10087">
                    <c:v>AUTOMATIC</c:v>
                  </c:pt>
                  <c:pt idx="10088">
                    <c:v>AUTOMATIC</c:v>
                  </c:pt>
                  <c:pt idx="10089">
                    <c:v>AUTOMATIC</c:v>
                  </c:pt>
                  <c:pt idx="10090">
                    <c:v>AUTOMATIC</c:v>
                  </c:pt>
                  <c:pt idx="10091">
                    <c:v>AUTOMATIC</c:v>
                  </c:pt>
                  <c:pt idx="10092">
                    <c:v>AUTOMATIC</c:v>
                  </c:pt>
                  <c:pt idx="10093">
                    <c:v>AUTOMATIC</c:v>
                  </c:pt>
                  <c:pt idx="10094">
                    <c:v>AUTOMATIC</c:v>
                  </c:pt>
                  <c:pt idx="10095">
                    <c:v>MANUAL</c:v>
                  </c:pt>
                  <c:pt idx="10096">
                    <c:v>MANUAL</c:v>
                  </c:pt>
                  <c:pt idx="10097">
                    <c:v>AUTOMATIC</c:v>
                  </c:pt>
                  <c:pt idx="10098">
                    <c:v>AUTOMATIC</c:v>
                  </c:pt>
                  <c:pt idx="10099">
                    <c:v>AUTOMATIC</c:v>
                  </c:pt>
                  <c:pt idx="10100">
                    <c:v>AUTOMATIC</c:v>
                  </c:pt>
                  <c:pt idx="10101">
                    <c:v>AUTOMATIC</c:v>
                  </c:pt>
                  <c:pt idx="10102">
                    <c:v>AUTOMATIC</c:v>
                  </c:pt>
                  <c:pt idx="10103">
                    <c:v>AUTOMATIC</c:v>
                  </c:pt>
                  <c:pt idx="10104">
                    <c:v>AUTOMATIC</c:v>
                  </c:pt>
                  <c:pt idx="10105">
                    <c:v>AUTOMATIC</c:v>
                  </c:pt>
                  <c:pt idx="10106">
                    <c:v>AUTOMATIC</c:v>
                  </c:pt>
                  <c:pt idx="10107">
                    <c:v>AUTOMATIC</c:v>
                  </c:pt>
                  <c:pt idx="10108">
                    <c:v>MANUAL</c:v>
                  </c:pt>
                  <c:pt idx="10109">
                    <c:v>AUTOMATIC</c:v>
                  </c:pt>
                  <c:pt idx="10110">
                    <c:v>AUTOMATIC</c:v>
                  </c:pt>
                  <c:pt idx="10111">
                    <c:v>AUTOMATIC</c:v>
                  </c:pt>
                  <c:pt idx="10112">
                    <c:v>AUTOMATIC</c:v>
                  </c:pt>
                  <c:pt idx="10113">
                    <c:v>AUTOMATIC</c:v>
                  </c:pt>
                  <c:pt idx="10114">
                    <c:v>AUTOMATIC</c:v>
                  </c:pt>
                  <c:pt idx="10115">
                    <c:v>AUTOMATIC</c:v>
                  </c:pt>
                  <c:pt idx="10116">
                    <c:v>MANUAL</c:v>
                  </c:pt>
                  <c:pt idx="10117">
                    <c:v>MANUAL</c:v>
                  </c:pt>
                  <c:pt idx="10118">
                    <c:v>MANUAL</c:v>
                  </c:pt>
                  <c:pt idx="10119">
                    <c:v>AUTOMATIC</c:v>
                  </c:pt>
                  <c:pt idx="10120">
                    <c:v>AUTOMATIC</c:v>
                  </c:pt>
                  <c:pt idx="10121">
                    <c:v>AUTOMATIC</c:v>
                  </c:pt>
                  <c:pt idx="10122">
                    <c:v>AUTOMATIC</c:v>
                  </c:pt>
                  <c:pt idx="10123">
                    <c:v>AUTOMATIC</c:v>
                  </c:pt>
                  <c:pt idx="10124">
                    <c:v>AUTOMATIC</c:v>
                  </c:pt>
                  <c:pt idx="10125">
                    <c:v>AUTOMATIC</c:v>
                  </c:pt>
                  <c:pt idx="10126">
                    <c:v>AUTOMATIC</c:v>
                  </c:pt>
                  <c:pt idx="10127">
                    <c:v>AUTOMATIC</c:v>
                  </c:pt>
                  <c:pt idx="10128">
                    <c:v>AUTOMATIC</c:v>
                  </c:pt>
                  <c:pt idx="10129">
                    <c:v>AUTOMATIC</c:v>
                  </c:pt>
                  <c:pt idx="10130">
                    <c:v>MANUAL</c:v>
                  </c:pt>
                  <c:pt idx="10131">
                    <c:v>AUTOMATIC</c:v>
                  </c:pt>
                  <c:pt idx="10132">
                    <c:v>AUTOMATIC</c:v>
                  </c:pt>
                  <c:pt idx="10133">
                    <c:v>AUTOMATIC</c:v>
                  </c:pt>
                  <c:pt idx="10134">
                    <c:v>AUTOMATIC</c:v>
                  </c:pt>
                  <c:pt idx="10135">
                    <c:v>AUTOMATIC</c:v>
                  </c:pt>
                  <c:pt idx="10136">
                    <c:v>AUTOMATIC</c:v>
                  </c:pt>
                  <c:pt idx="10137">
                    <c:v>AUTOMATIC</c:v>
                  </c:pt>
                  <c:pt idx="10138">
                    <c:v>AUTOMATIC</c:v>
                  </c:pt>
                  <c:pt idx="10139">
                    <c:v>MANUAL</c:v>
                  </c:pt>
                  <c:pt idx="10140">
                    <c:v>AUTOMATIC</c:v>
                  </c:pt>
                  <c:pt idx="10141">
                    <c:v>AUTOMATIC</c:v>
                  </c:pt>
                  <c:pt idx="10142">
                    <c:v>AUTOMATIC</c:v>
                  </c:pt>
                  <c:pt idx="10143">
                    <c:v>AUTOMATIC</c:v>
                  </c:pt>
                  <c:pt idx="10144">
                    <c:v>AUTOMATIC</c:v>
                  </c:pt>
                  <c:pt idx="10145">
                    <c:v>AUTOMATIC</c:v>
                  </c:pt>
                  <c:pt idx="10146">
                    <c:v>AUTOMATIC</c:v>
                  </c:pt>
                  <c:pt idx="10147">
                    <c:v>AUTOMATIC</c:v>
                  </c:pt>
                  <c:pt idx="10148">
                    <c:v>AUTOMATIC</c:v>
                  </c:pt>
                  <c:pt idx="10149">
                    <c:v>AUTOMATIC</c:v>
                  </c:pt>
                  <c:pt idx="10150">
                    <c:v>AUTOMATIC</c:v>
                  </c:pt>
                  <c:pt idx="10151">
                    <c:v>AUTOMATIC</c:v>
                  </c:pt>
                  <c:pt idx="10152">
                    <c:v>AUTOMATIC</c:v>
                  </c:pt>
                  <c:pt idx="10153">
                    <c:v>AUTOMATIC</c:v>
                  </c:pt>
                  <c:pt idx="10154">
                    <c:v>AUTOMATIC</c:v>
                  </c:pt>
                  <c:pt idx="10155">
                    <c:v>AUTOMATIC</c:v>
                  </c:pt>
                  <c:pt idx="10156">
                    <c:v>AUTOMATIC</c:v>
                  </c:pt>
                  <c:pt idx="10157">
                    <c:v>AUTOMATIC</c:v>
                  </c:pt>
                  <c:pt idx="10158">
                    <c:v>AUTOMATIC</c:v>
                  </c:pt>
                  <c:pt idx="10159">
                    <c:v>AUTOMATIC</c:v>
                  </c:pt>
                  <c:pt idx="10160">
                    <c:v>AUTOMATIC</c:v>
                  </c:pt>
                  <c:pt idx="10161">
                    <c:v>AUTOMATIC</c:v>
                  </c:pt>
                  <c:pt idx="10162">
                    <c:v>AUTOMATIC</c:v>
                  </c:pt>
                  <c:pt idx="10163">
                    <c:v>AUTOMATIC</c:v>
                  </c:pt>
                  <c:pt idx="10164">
                    <c:v>AUTOMATIC</c:v>
                  </c:pt>
                  <c:pt idx="10165">
                    <c:v>AUTOMATIC</c:v>
                  </c:pt>
                  <c:pt idx="10166">
                    <c:v>AUTOMATIC</c:v>
                  </c:pt>
                  <c:pt idx="10167">
                    <c:v>AUTOMATIC</c:v>
                  </c:pt>
                  <c:pt idx="10168">
                    <c:v>AUTOMATIC</c:v>
                  </c:pt>
                  <c:pt idx="10169">
                    <c:v>AUTOMATIC</c:v>
                  </c:pt>
                  <c:pt idx="10170">
                    <c:v>AUTOMATIC</c:v>
                  </c:pt>
                  <c:pt idx="10171">
                    <c:v>AUTOMATIC</c:v>
                  </c:pt>
                  <c:pt idx="10172">
                    <c:v>AUTOMATIC</c:v>
                  </c:pt>
                  <c:pt idx="10173">
                    <c:v>AUTOMATIC</c:v>
                  </c:pt>
                  <c:pt idx="10174">
                    <c:v>AUTOMATIC</c:v>
                  </c:pt>
                  <c:pt idx="10175">
                    <c:v>AUTOMATIC</c:v>
                  </c:pt>
                  <c:pt idx="10176">
                    <c:v>AUTOMATIC</c:v>
                  </c:pt>
                  <c:pt idx="10177">
                    <c:v>AUTOMATIC</c:v>
                  </c:pt>
                  <c:pt idx="10178">
                    <c:v>AUTOMATIC</c:v>
                  </c:pt>
                  <c:pt idx="10179">
                    <c:v>AUTOMATIC</c:v>
                  </c:pt>
                  <c:pt idx="10180">
                    <c:v>AUTOMATIC</c:v>
                  </c:pt>
                  <c:pt idx="10181">
                    <c:v>AUTOMATIC</c:v>
                  </c:pt>
                  <c:pt idx="10182">
                    <c:v>AUTOMATIC</c:v>
                  </c:pt>
                  <c:pt idx="10183">
                    <c:v>AUTOMATIC</c:v>
                  </c:pt>
                  <c:pt idx="10184">
                    <c:v>AUTOMATIC</c:v>
                  </c:pt>
                  <c:pt idx="10185">
                    <c:v>AUTOMATIC</c:v>
                  </c:pt>
                  <c:pt idx="10186">
                    <c:v>AUTOMATIC</c:v>
                  </c:pt>
                  <c:pt idx="10187">
                    <c:v>AUTOMATIC</c:v>
                  </c:pt>
                  <c:pt idx="10188">
                    <c:v>AUTOMATIC</c:v>
                  </c:pt>
                  <c:pt idx="10189">
                    <c:v>AUTOMATIC</c:v>
                  </c:pt>
                  <c:pt idx="10190">
                    <c:v>AUTOMATIC</c:v>
                  </c:pt>
                  <c:pt idx="10191">
                    <c:v>AUTOMATIC</c:v>
                  </c:pt>
                  <c:pt idx="10192">
                    <c:v>AUTOMATIC</c:v>
                  </c:pt>
                  <c:pt idx="10193">
                    <c:v>AUTOMATIC</c:v>
                  </c:pt>
                  <c:pt idx="10194">
                    <c:v>AUTOMATIC</c:v>
                  </c:pt>
                  <c:pt idx="10195">
                    <c:v>AUTOMATIC</c:v>
                  </c:pt>
                  <c:pt idx="10196">
                    <c:v>AUTOMATIC</c:v>
                  </c:pt>
                  <c:pt idx="10197">
                    <c:v>AUTOMATIC</c:v>
                  </c:pt>
                  <c:pt idx="10198">
                    <c:v>AUTOMATIC</c:v>
                  </c:pt>
                  <c:pt idx="10199">
                    <c:v>AUTOMATIC</c:v>
                  </c:pt>
                  <c:pt idx="10200">
                    <c:v>AUTOMATIC</c:v>
                  </c:pt>
                  <c:pt idx="10201">
                    <c:v>AUTOMATIC</c:v>
                  </c:pt>
                  <c:pt idx="10202">
                    <c:v>AUTOMATIC</c:v>
                  </c:pt>
                  <c:pt idx="10203">
                    <c:v>AUTOMATIC</c:v>
                  </c:pt>
                  <c:pt idx="10204">
                    <c:v>MANUAL</c:v>
                  </c:pt>
                  <c:pt idx="10205">
                    <c:v>AUTOMATIC</c:v>
                  </c:pt>
                  <c:pt idx="10206">
                    <c:v>MANUAL</c:v>
                  </c:pt>
                  <c:pt idx="10207">
                    <c:v>MANUAL</c:v>
                  </c:pt>
                  <c:pt idx="10208">
                    <c:v>AUTOMATIC</c:v>
                  </c:pt>
                  <c:pt idx="10209">
                    <c:v>AUTOMATIC</c:v>
                  </c:pt>
                  <c:pt idx="10210">
                    <c:v>AUTOMATIC</c:v>
                  </c:pt>
                  <c:pt idx="10211">
                    <c:v>MANUAL</c:v>
                  </c:pt>
                  <c:pt idx="10212">
                    <c:v>MANUAL</c:v>
                  </c:pt>
                  <c:pt idx="10213">
                    <c:v>AUTOMATIC</c:v>
                  </c:pt>
                  <c:pt idx="10214">
                    <c:v>AUTOMATIC</c:v>
                  </c:pt>
                  <c:pt idx="10215">
                    <c:v>MANUAL</c:v>
                  </c:pt>
                  <c:pt idx="10216">
                    <c:v>MANUAL</c:v>
                  </c:pt>
                  <c:pt idx="10217">
                    <c:v>MANUAL</c:v>
                  </c:pt>
                  <c:pt idx="10218">
                    <c:v>AUTOMATIC</c:v>
                  </c:pt>
                  <c:pt idx="10219">
                    <c:v>AUTOMATIC</c:v>
                  </c:pt>
                  <c:pt idx="10220">
                    <c:v>MANUAL</c:v>
                  </c:pt>
                  <c:pt idx="10221">
                    <c:v>MANUAL</c:v>
                  </c:pt>
                  <c:pt idx="10222">
                    <c:v>MANUAL</c:v>
                  </c:pt>
                  <c:pt idx="10223">
                    <c:v>MANUAL</c:v>
                  </c:pt>
                  <c:pt idx="10224">
                    <c:v>MANUAL</c:v>
                  </c:pt>
                  <c:pt idx="10225">
                    <c:v>MANUAL</c:v>
                  </c:pt>
                  <c:pt idx="10226">
                    <c:v>MANUAL</c:v>
                  </c:pt>
                  <c:pt idx="10227">
                    <c:v>MANUAL</c:v>
                  </c:pt>
                  <c:pt idx="10228">
                    <c:v>MANUAL</c:v>
                  </c:pt>
                  <c:pt idx="10229">
                    <c:v>MANUAL</c:v>
                  </c:pt>
                  <c:pt idx="10230">
                    <c:v>MANUAL</c:v>
                  </c:pt>
                  <c:pt idx="10231">
                    <c:v>MANUAL</c:v>
                  </c:pt>
                  <c:pt idx="10232">
                    <c:v>MANUAL</c:v>
                  </c:pt>
                  <c:pt idx="10233">
                    <c:v>MANUAL</c:v>
                  </c:pt>
                  <c:pt idx="10234">
                    <c:v>MANUAL</c:v>
                  </c:pt>
                  <c:pt idx="10235">
                    <c:v>MANUAL</c:v>
                  </c:pt>
                  <c:pt idx="10236">
                    <c:v>MANUAL</c:v>
                  </c:pt>
                  <c:pt idx="10237">
                    <c:v>MANUAL</c:v>
                  </c:pt>
                  <c:pt idx="10238">
                    <c:v>AUTOMATIC</c:v>
                  </c:pt>
                  <c:pt idx="10239">
                    <c:v>AUTOMATIC</c:v>
                  </c:pt>
                  <c:pt idx="10240">
                    <c:v>AUTOMATIC</c:v>
                  </c:pt>
                  <c:pt idx="10241">
                    <c:v>AUTOMATIC</c:v>
                  </c:pt>
                  <c:pt idx="10242">
                    <c:v>AUTOMATIC</c:v>
                  </c:pt>
                  <c:pt idx="10243">
                    <c:v>AUTOMATIC</c:v>
                  </c:pt>
                  <c:pt idx="10244">
                    <c:v>AUTOMATIC</c:v>
                  </c:pt>
                  <c:pt idx="10245">
                    <c:v>AUTOMATIC</c:v>
                  </c:pt>
                  <c:pt idx="10246">
                    <c:v>AUTOMATIC</c:v>
                  </c:pt>
                  <c:pt idx="10247">
                    <c:v>AUTOMATIC</c:v>
                  </c:pt>
                  <c:pt idx="10248">
                    <c:v>AUTOMATIC</c:v>
                  </c:pt>
                  <c:pt idx="10249">
                    <c:v>AUTOMATIC</c:v>
                  </c:pt>
                  <c:pt idx="10250">
                    <c:v>AUTOMATIC</c:v>
                  </c:pt>
                  <c:pt idx="10251">
                    <c:v>AUTOMATIC</c:v>
                  </c:pt>
                  <c:pt idx="10252">
                    <c:v>AUTOMATIC</c:v>
                  </c:pt>
                  <c:pt idx="10253">
                    <c:v>AUTOMATIC</c:v>
                  </c:pt>
                  <c:pt idx="10254">
                    <c:v>AUTOMATIC</c:v>
                  </c:pt>
                  <c:pt idx="10255">
                    <c:v>AUTOMATIC</c:v>
                  </c:pt>
                  <c:pt idx="10256">
                    <c:v>AUTOMATIC</c:v>
                  </c:pt>
                  <c:pt idx="10257">
                    <c:v>AUTOMATIC</c:v>
                  </c:pt>
                  <c:pt idx="10258">
                    <c:v>AUTOMATIC</c:v>
                  </c:pt>
                  <c:pt idx="10259">
                    <c:v>AUTOMATIC</c:v>
                  </c:pt>
                  <c:pt idx="10260">
                    <c:v>AUTOMATIC</c:v>
                  </c:pt>
                  <c:pt idx="10261">
                    <c:v>AUTOMATIC</c:v>
                  </c:pt>
                  <c:pt idx="10262">
                    <c:v>AUTOMATIC</c:v>
                  </c:pt>
                  <c:pt idx="10263">
                    <c:v>AUTOMATIC</c:v>
                  </c:pt>
                  <c:pt idx="10264">
                    <c:v>AUTOMATIC</c:v>
                  </c:pt>
                  <c:pt idx="10265">
                    <c:v>AUTOMATIC</c:v>
                  </c:pt>
                  <c:pt idx="10266">
                    <c:v>AUTOMATIC</c:v>
                  </c:pt>
                  <c:pt idx="10267">
                    <c:v>AUTOMATIC</c:v>
                  </c:pt>
                  <c:pt idx="10268">
                    <c:v>AUTOMATIC</c:v>
                  </c:pt>
                  <c:pt idx="10269">
                    <c:v>AUTOMATIC</c:v>
                  </c:pt>
                  <c:pt idx="10270">
                    <c:v>AUTOMATIC</c:v>
                  </c:pt>
                  <c:pt idx="10271">
                    <c:v>AUTOMATIC</c:v>
                  </c:pt>
                  <c:pt idx="10272">
                    <c:v>AUTOMATIC</c:v>
                  </c:pt>
                  <c:pt idx="10273">
                    <c:v>AUTOMATIC</c:v>
                  </c:pt>
                  <c:pt idx="10274">
                    <c:v>AUTOMATIC</c:v>
                  </c:pt>
                  <c:pt idx="10275">
                    <c:v>AUTOMATIC</c:v>
                  </c:pt>
                  <c:pt idx="10276">
                    <c:v>AUTOMATIC</c:v>
                  </c:pt>
                  <c:pt idx="10277">
                    <c:v>AUTOMATIC</c:v>
                  </c:pt>
                  <c:pt idx="10278">
                    <c:v>AUTOMATIC</c:v>
                  </c:pt>
                  <c:pt idx="10279">
                    <c:v>AUTOMATIC</c:v>
                  </c:pt>
                  <c:pt idx="10280">
                    <c:v>AUTOMATIC</c:v>
                  </c:pt>
                  <c:pt idx="10281">
                    <c:v>AUTOMATIC</c:v>
                  </c:pt>
                  <c:pt idx="10282">
                    <c:v>AUTOMATIC</c:v>
                  </c:pt>
                  <c:pt idx="10283">
                    <c:v>AUTOMATIC</c:v>
                  </c:pt>
                  <c:pt idx="10284">
                    <c:v>AUTOMATIC</c:v>
                  </c:pt>
                  <c:pt idx="10285">
                    <c:v>AUTOMATIC</c:v>
                  </c:pt>
                  <c:pt idx="10286">
                    <c:v>AUTOMATIC</c:v>
                  </c:pt>
                  <c:pt idx="10287">
                    <c:v>MANUAL</c:v>
                  </c:pt>
                  <c:pt idx="10288">
                    <c:v>MANUAL</c:v>
                  </c:pt>
                  <c:pt idx="10289">
                    <c:v>MANUAL</c:v>
                  </c:pt>
                  <c:pt idx="10290">
                    <c:v>MANUAL</c:v>
                  </c:pt>
                  <c:pt idx="10291">
                    <c:v>AUTOMATIC</c:v>
                  </c:pt>
                  <c:pt idx="10292">
                    <c:v>AUTOMATIC</c:v>
                  </c:pt>
                  <c:pt idx="10293">
                    <c:v>MANUAL</c:v>
                  </c:pt>
                  <c:pt idx="10294">
                    <c:v>MANUAL</c:v>
                  </c:pt>
                  <c:pt idx="10295">
                    <c:v>AUTOMATIC</c:v>
                  </c:pt>
                  <c:pt idx="10296">
                    <c:v>MANUAL</c:v>
                  </c:pt>
                  <c:pt idx="10297">
                    <c:v>AUTOMATIC</c:v>
                  </c:pt>
                  <c:pt idx="10298">
                    <c:v>MANUAL</c:v>
                  </c:pt>
                  <c:pt idx="10299">
                    <c:v>AUTOMATIC</c:v>
                  </c:pt>
                  <c:pt idx="10300">
                    <c:v>AUTOMATIC</c:v>
                  </c:pt>
                  <c:pt idx="10301">
                    <c:v>AUTOMATIC</c:v>
                  </c:pt>
                  <c:pt idx="10302">
                    <c:v>MANUAL</c:v>
                  </c:pt>
                  <c:pt idx="10303">
                    <c:v>MANUAL</c:v>
                  </c:pt>
                  <c:pt idx="10304">
                    <c:v>MANUAL</c:v>
                  </c:pt>
                  <c:pt idx="10305">
                    <c:v>AUTOMATIC</c:v>
                  </c:pt>
                  <c:pt idx="10306">
                    <c:v>AUTOMATIC</c:v>
                  </c:pt>
                  <c:pt idx="10307">
                    <c:v>AUTOMATIC</c:v>
                  </c:pt>
                  <c:pt idx="10308">
                    <c:v>AUTOMATIC</c:v>
                  </c:pt>
                  <c:pt idx="10309">
                    <c:v>AUTOMATIC</c:v>
                  </c:pt>
                  <c:pt idx="10310">
                    <c:v>AUTOMATIC</c:v>
                  </c:pt>
                  <c:pt idx="10311">
                    <c:v>AUTOMATIC</c:v>
                  </c:pt>
                  <c:pt idx="10312">
                    <c:v>AUTOMATIC</c:v>
                  </c:pt>
                  <c:pt idx="10313">
                    <c:v>AUTOMATIC</c:v>
                  </c:pt>
                  <c:pt idx="10314">
                    <c:v>AUTOMATIC</c:v>
                  </c:pt>
                  <c:pt idx="10315">
                    <c:v>AUTOMATIC</c:v>
                  </c:pt>
                  <c:pt idx="10316">
                    <c:v>AUTOMATIC</c:v>
                  </c:pt>
                  <c:pt idx="10317">
                    <c:v>AUTOMATIC</c:v>
                  </c:pt>
                  <c:pt idx="10318">
                    <c:v>AUTOMATIC</c:v>
                  </c:pt>
                  <c:pt idx="10319">
                    <c:v>AUTOMATIC</c:v>
                  </c:pt>
                  <c:pt idx="10320">
                    <c:v>AUTOMATIC</c:v>
                  </c:pt>
                  <c:pt idx="10321">
                    <c:v>AUTOMATIC</c:v>
                  </c:pt>
                  <c:pt idx="10322">
                    <c:v>AUTOMATIC</c:v>
                  </c:pt>
                  <c:pt idx="10323">
                    <c:v>AUTOMATIC</c:v>
                  </c:pt>
                  <c:pt idx="10324">
                    <c:v>AUTOMATIC</c:v>
                  </c:pt>
                  <c:pt idx="10325">
                    <c:v>AUTOMATIC</c:v>
                  </c:pt>
                  <c:pt idx="10326">
                    <c:v>AUTOMATIC</c:v>
                  </c:pt>
                  <c:pt idx="10327">
                    <c:v>AUTOMATIC</c:v>
                  </c:pt>
                  <c:pt idx="10328">
                    <c:v>AUTOMATIC</c:v>
                  </c:pt>
                  <c:pt idx="10329">
                    <c:v>AUTOMATIC</c:v>
                  </c:pt>
                  <c:pt idx="10330">
                    <c:v>AUTOMATIC</c:v>
                  </c:pt>
                  <c:pt idx="10331">
                    <c:v>AUTOMATIC</c:v>
                  </c:pt>
                  <c:pt idx="10332">
                    <c:v>AUTOMATIC</c:v>
                  </c:pt>
                  <c:pt idx="10333">
                    <c:v>AUTOMATIC</c:v>
                  </c:pt>
                  <c:pt idx="10334">
                    <c:v>AUTOMATIC</c:v>
                  </c:pt>
                  <c:pt idx="10335">
                    <c:v>AUTOMATIC</c:v>
                  </c:pt>
                  <c:pt idx="10336">
                    <c:v>AUTOMATIC</c:v>
                  </c:pt>
                  <c:pt idx="10337">
                    <c:v>AUTOMATIC</c:v>
                  </c:pt>
                  <c:pt idx="10338">
                    <c:v>AUTOMATIC</c:v>
                  </c:pt>
                  <c:pt idx="10339">
                    <c:v>AUTOMATIC</c:v>
                  </c:pt>
                  <c:pt idx="10340">
                    <c:v>AUTOMATIC</c:v>
                  </c:pt>
                  <c:pt idx="10341">
                    <c:v>AUTOMATIC</c:v>
                  </c:pt>
                  <c:pt idx="10342">
                    <c:v>AUTOMATIC</c:v>
                  </c:pt>
                  <c:pt idx="10343">
                    <c:v>AUTOMATIC</c:v>
                  </c:pt>
                  <c:pt idx="10344">
                    <c:v>AUTOMATIC</c:v>
                  </c:pt>
                  <c:pt idx="10345">
                    <c:v>AUTOMATIC</c:v>
                  </c:pt>
                  <c:pt idx="10346">
                    <c:v>AUTOMATIC</c:v>
                  </c:pt>
                  <c:pt idx="10347">
                    <c:v>AUTOMATIC</c:v>
                  </c:pt>
                  <c:pt idx="10348">
                    <c:v>AUTOMATIC</c:v>
                  </c:pt>
                  <c:pt idx="10349">
                    <c:v>AUTOMATIC</c:v>
                  </c:pt>
                  <c:pt idx="10350">
                    <c:v>AUTOMATIC</c:v>
                  </c:pt>
                  <c:pt idx="10351">
                    <c:v>AUTOMATIC</c:v>
                  </c:pt>
                  <c:pt idx="10352">
                    <c:v>AUTOMATIC</c:v>
                  </c:pt>
                  <c:pt idx="10353">
                    <c:v>AUTOMATIC</c:v>
                  </c:pt>
                  <c:pt idx="10354">
                    <c:v>AUTOMATIC</c:v>
                  </c:pt>
                  <c:pt idx="10355">
                    <c:v>AUTOMATIC</c:v>
                  </c:pt>
                  <c:pt idx="10356">
                    <c:v>AUTOMATIC</c:v>
                  </c:pt>
                  <c:pt idx="10357">
                    <c:v>AUTOMATIC</c:v>
                  </c:pt>
                  <c:pt idx="10358">
                    <c:v>AUTOMATIC</c:v>
                  </c:pt>
                  <c:pt idx="10359">
                    <c:v>AUTOMATIC</c:v>
                  </c:pt>
                  <c:pt idx="10360">
                    <c:v>AUTOMATIC</c:v>
                  </c:pt>
                  <c:pt idx="10361">
                    <c:v>AUTOMATIC</c:v>
                  </c:pt>
                  <c:pt idx="10362">
                    <c:v>AUTOMATIC</c:v>
                  </c:pt>
                  <c:pt idx="10363">
                    <c:v>AUTOMATIC</c:v>
                  </c:pt>
                  <c:pt idx="10364">
                    <c:v>AUTOMATIC</c:v>
                  </c:pt>
                  <c:pt idx="10365">
                    <c:v>AUTOMATIC</c:v>
                  </c:pt>
                  <c:pt idx="10366">
                    <c:v>AUTOMATIC</c:v>
                  </c:pt>
                  <c:pt idx="10367">
                    <c:v>AUTOMATIC</c:v>
                  </c:pt>
                  <c:pt idx="10368">
                    <c:v>AUTOMATIC</c:v>
                  </c:pt>
                  <c:pt idx="10369">
                    <c:v>AUTOMATIC</c:v>
                  </c:pt>
                  <c:pt idx="10370">
                    <c:v>AUTOMATIC</c:v>
                  </c:pt>
                  <c:pt idx="10371">
                    <c:v>AUTOMATIC</c:v>
                  </c:pt>
                  <c:pt idx="10372">
                    <c:v>MANUAL</c:v>
                  </c:pt>
                  <c:pt idx="10373">
                    <c:v>AUTOMATIC</c:v>
                  </c:pt>
                  <c:pt idx="10374">
                    <c:v>AUTOMATIC</c:v>
                  </c:pt>
                  <c:pt idx="10375">
                    <c:v>AUTOMATIC</c:v>
                  </c:pt>
                  <c:pt idx="10376">
                    <c:v>AUTOMATIC</c:v>
                  </c:pt>
                  <c:pt idx="10377">
                    <c:v>MANUAL</c:v>
                  </c:pt>
                  <c:pt idx="10378">
                    <c:v>AUTOMATIC</c:v>
                  </c:pt>
                  <c:pt idx="10379">
                    <c:v>AUTOMATIC</c:v>
                  </c:pt>
                  <c:pt idx="10380">
                    <c:v>AUTOMATIC</c:v>
                  </c:pt>
                  <c:pt idx="10381">
                    <c:v>AUTOMATIC</c:v>
                  </c:pt>
                  <c:pt idx="10382">
                    <c:v>AUTOMATIC</c:v>
                  </c:pt>
                  <c:pt idx="10383">
                    <c:v>AUTOMATIC</c:v>
                  </c:pt>
                  <c:pt idx="10384">
                    <c:v>MANUAL</c:v>
                  </c:pt>
                  <c:pt idx="10385">
                    <c:v>AUTOMATIC</c:v>
                  </c:pt>
                  <c:pt idx="10386">
                    <c:v>AUTOMATIC</c:v>
                  </c:pt>
                  <c:pt idx="10387">
                    <c:v>AUTOMATIC</c:v>
                  </c:pt>
                  <c:pt idx="10388">
                    <c:v>AUTOMATIC</c:v>
                  </c:pt>
                  <c:pt idx="10389">
                    <c:v>AUTOMATIC</c:v>
                  </c:pt>
                  <c:pt idx="10390">
                    <c:v>AUTOMATIC</c:v>
                  </c:pt>
                  <c:pt idx="10391">
                    <c:v>AUTOMATED_MANUAL</c:v>
                  </c:pt>
                  <c:pt idx="10392">
                    <c:v>AUTOMATIC</c:v>
                  </c:pt>
                  <c:pt idx="10393">
                    <c:v>AUTOMATIC</c:v>
                  </c:pt>
                  <c:pt idx="10394">
                    <c:v>AUTOMATIC</c:v>
                  </c:pt>
                  <c:pt idx="10395">
                    <c:v>AUTOMATED_MANUAL</c:v>
                  </c:pt>
                  <c:pt idx="10396">
                    <c:v>AUTOMATIC</c:v>
                  </c:pt>
                  <c:pt idx="10397">
                    <c:v>AUTOMATIC</c:v>
                  </c:pt>
                  <c:pt idx="10398">
                    <c:v>AUTOMATIC</c:v>
                  </c:pt>
                  <c:pt idx="10399">
                    <c:v>AUTOMATIC</c:v>
                  </c:pt>
                  <c:pt idx="10400">
                    <c:v>AUTOMATED_MANUAL</c:v>
                  </c:pt>
                  <c:pt idx="10401">
                    <c:v>AUTOMATIC</c:v>
                  </c:pt>
                  <c:pt idx="10402">
                    <c:v>AUTOMATIC</c:v>
                  </c:pt>
                  <c:pt idx="10403">
                    <c:v>AUTOMATED_MANUAL</c:v>
                  </c:pt>
                  <c:pt idx="10404">
                    <c:v>AUTOMATIC</c:v>
                  </c:pt>
                  <c:pt idx="10405">
                    <c:v>AUTOMATED_MANUAL</c:v>
                  </c:pt>
                  <c:pt idx="10406">
                    <c:v>AUTOMATIC</c:v>
                  </c:pt>
                  <c:pt idx="10407">
                    <c:v>AUTOMATED_MANUAL</c:v>
                  </c:pt>
                  <c:pt idx="10408">
                    <c:v>AUTOMATIC</c:v>
                  </c:pt>
                  <c:pt idx="10409">
                    <c:v>AUTOMATIC</c:v>
                  </c:pt>
                  <c:pt idx="10410">
                    <c:v>AUTOMATIC</c:v>
                  </c:pt>
                  <c:pt idx="10411">
                    <c:v>AUTOMATIC</c:v>
                  </c:pt>
                  <c:pt idx="10412">
                    <c:v>AUTOMATIC</c:v>
                  </c:pt>
                  <c:pt idx="10413">
                    <c:v>AUTOMATIC</c:v>
                  </c:pt>
                  <c:pt idx="10414">
                    <c:v>AUTOMATIC</c:v>
                  </c:pt>
                  <c:pt idx="10415">
                    <c:v>AUTOMATIC</c:v>
                  </c:pt>
                  <c:pt idx="10416">
                    <c:v>AUTOMATIC</c:v>
                  </c:pt>
                  <c:pt idx="10417">
                    <c:v>AUTOMATIC</c:v>
                  </c:pt>
                  <c:pt idx="10418">
                    <c:v>AUTOMATIC</c:v>
                  </c:pt>
                  <c:pt idx="10419">
                    <c:v>AUTOMATIC</c:v>
                  </c:pt>
                  <c:pt idx="10420">
                    <c:v>AUTOMATIC</c:v>
                  </c:pt>
                  <c:pt idx="10421">
                    <c:v>AUTOMATIC</c:v>
                  </c:pt>
                  <c:pt idx="10422">
                    <c:v>AUTOMATIC</c:v>
                  </c:pt>
                  <c:pt idx="10423">
                    <c:v>AUTOMATIC</c:v>
                  </c:pt>
                  <c:pt idx="10424">
                    <c:v>AUTOMATIC</c:v>
                  </c:pt>
                  <c:pt idx="10425">
                    <c:v>AUTOMATIC</c:v>
                  </c:pt>
                  <c:pt idx="10426">
                    <c:v>AUTOMATIC</c:v>
                  </c:pt>
                  <c:pt idx="10427">
                    <c:v>AUTOMATIC</c:v>
                  </c:pt>
                  <c:pt idx="10428">
                    <c:v>AUTOMATIC</c:v>
                  </c:pt>
                  <c:pt idx="10429">
                    <c:v>AUTOMATIC</c:v>
                  </c:pt>
                  <c:pt idx="10430">
                    <c:v>AUTOMATIC</c:v>
                  </c:pt>
                  <c:pt idx="10431">
                    <c:v>AUTOMATIC</c:v>
                  </c:pt>
                  <c:pt idx="10432">
                    <c:v>AUTOMATIC</c:v>
                  </c:pt>
                  <c:pt idx="10433">
                    <c:v>AUTOMATIC</c:v>
                  </c:pt>
                  <c:pt idx="10434">
                    <c:v>AUTOMATIC</c:v>
                  </c:pt>
                  <c:pt idx="10435">
                    <c:v>AUTOMATIC</c:v>
                  </c:pt>
                  <c:pt idx="10436">
                    <c:v>AUTOMATIC</c:v>
                  </c:pt>
                  <c:pt idx="10437">
                    <c:v>AUTOMATIC</c:v>
                  </c:pt>
                  <c:pt idx="10438">
                    <c:v>AUTOMATIC</c:v>
                  </c:pt>
                  <c:pt idx="10439">
                    <c:v>AUTOMATIC</c:v>
                  </c:pt>
                  <c:pt idx="10440">
                    <c:v>AUTOMATIC</c:v>
                  </c:pt>
                  <c:pt idx="10441">
                    <c:v>AUTOMATIC</c:v>
                  </c:pt>
                  <c:pt idx="10442">
                    <c:v>AUTOMATIC</c:v>
                  </c:pt>
                  <c:pt idx="10443">
                    <c:v>AUTOMATIC</c:v>
                  </c:pt>
                  <c:pt idx="10444">
                    <c:v>AUTOMATIC</c:v>
                  </c:pt>
                  <c:pt idx="10445">
                    <c:v>AUTOMATIC</c:v>
                  </c:pt>
                  <c:pt idx="10446">
                    <c:v>AUTOMATIC</c:v>
                  </c:pt>
                  <c:pt idx="10447">
                    <c:v>AUTOMATIC</c:v>
                  </c:pt>
                  <c:pt idx="10448">
                    <c:v>AUTOMATIC</c:v>
                  </c:pt>
                  <c:pt idx="10449">
                    <c:v>AUTOMATIC</c:v>
                  </c:pt>
                  <c:pt idx="10450">
                    <c:v>AUTOMATIC</c:v>
                  </c:pt>
                  <c:pt idx="10451">
                    <c:v>AUTOMATIC</c:v>
                  </c:pt>
                  <c:pt idx="10452">
                    <c:v>AUTOMATIC</c:v>
                  </c:pt>
                  <c:pt idx="10453">
                    <c:v>AUTOMATIC</c:v>
                  </c:pt>
                  <c:pt idx="10454">
                    <c:v>AUTOMATIC</c:v>
                  </c:pt>
                  <c:pt idx="10455">
                    <c:v>AUTOMATIC</c:v>
                  </c:pt>
                  <c:pt idx="10456">
                    <c:v>AUTOMATIC</c:v>
                  </c:pt>
                  <c:pt idx="10457">
                    <c:v>AUTOMATIC</c:v>
                  </c:pt>
                  <c:pt idx="10458">
                    <c:v>AUTOMATIC</c:v>
                  </c:pt>
                  <c:pt idx="10459">
                    <c:v>AUTOMATIC</c:v>
                  </c:pt>
                  <c:pt idx="10460">
                    <c:v>AUTOMATIC</c:v>
                  </c:pt>
                  <c:pt idx="10461">
                    <c:v>AUTOMATIC</c:v>
                  </c:pt>
                  <c:pt idx="10462">
                    <c:v>AUTOMATIC</c:v>
                  </c:pt>
                  <c:pt idx="10463">
                    <c:v>AUTOMATIC</c:v>
                  </c:pt>
                  <c:pt idx="10464">
                    <c:v>AUTOMATIC</c:v>
                  </c:pt>
                  <c:pt idx="10465">
                    <c:v>AUTOMATIC</c:v>
                  </c:pt>
                  <c:pt idx="10466">
                    <c:v>AUTOMATIC</c:v>
                  </c:pt>
                  <c:pt idx="10467">
                    <c:v>AUTOMATIC</c:v>
                  </c:pt>
                  <c:pt idx="10468">
                    <c:v>AUTOMATIC</c:v>
                  </c:pt>
                  <c:pt idx="10469">
                    <c:v>AUTOMATIC</c:v>
                  </c:pt>
                  <c:pt idx="10470">
                    <c:v>AUTOMATIC</c:v>
                  </c:pt>
                  <c:pt idx="10471">
                    <c:v>AUTOMATIC</c:v>
                  </c:pt>
                  <c:pt idx="10472">
                    <c:v>AUTOMATIC</c:v>
                  </c:pt>
                  <c:pt idx="10473">
                    <c:v>AUTOMATIC</c:v>
                  </c:pt>
                  <c:pt idx="10474">
                    <c:v>AUTOMATIC</c:v>
                  </c:pt>
                  <c:pt idx="10475">
                    <c:v>AUTOMATIC</c:v>
                  </c:pt>
                  <c:pt idx="10476">
                    <c:v>MANUAL</c:v>
                  </c:pt>
                  <c:pt idx="10477">
                    <c:v>MANUAL</c:v>
                  </c:pt>
                  <c:pt idx="10478">
                    <c:v>MANUAL</c:v>
                  </c:pt>
                  <c:pt idx="10479">
                    <c:v>AUTOMATIC</c:v>
                  </c:pt>
                  <c:pt idx="10480">
                    <c:v>MANUAL</c:v>
                  </c:pt>
                  <c:pt idx="10481">
                    <c:v>AUTOMATIC</c:v>
                  </c:pt>
                  <c:pt idx="10482">
                    <c:v>MANUAL</c:v>
                  </c:pt>
                  <c:pt idx="10483">
                    <c:v>AUTOMATIC</c:v>
                  </c:pt>
                  <c:pt idx="10484">
                    <c:v>AUTOMATIC</c:v>
                  </c:pt>
                  <c:pt idx="10485">
                    <c:v>AUTOMATIC</c:v>
                  </c:pt>
                  <c:pt idx="10486">
                    <c:v>MANUAL</c:v>
                  </c:pt>
                  <c:pt idx="10487">
                    <c:v>MANUAL</c:v>
                  </c:pt>
                  <c:pt idx="10488">
                    <c:v>MANUAL</c:v>
                  </c:pt>
                  <c:pt idx="10489">
                    <c:v>MANUAL</c:v>
                  </c:pt>
                  <c:pt idx="10490">
                    <c:v>AUTOMATIC</c:v>
                  </c:pt>
                  <c:pt idx="10491">
                    <c:v>MANUAL</c:v>
                  </c:pt>
                  <c:pt idx="10492">
                    <c:v>AUTOMATIC</c:v>
                  </c:pt>
                  <c:pt idx="10493">
                    <c:v>AUTOMATIC</c:v>
                  </c:pt>
                  <c:pt idx="10494">
                    <c:v>AUTOMATIC</c:v>
                  </c:pt>
                  <c:pt idx="10495">
                    <c:v>AUTOMATIC</c:v>
                  </c:pt>
                  <c:pt idx="10496">
                    <c:v>AUTOMATIC</c:v>
                  </c:pt>
                  <c:pt idx="10497">
                    <c:v>AUTOMATIC</c:v>
                  </c:pt>
                  <c:pt idx="10498">
                    <c:v>AUTOMATIC</c:v>
                  </c:pt>
                  <c:pt idx="10499">
                    <c:v>AUTOMATIC</c:v>
                  </c:pt>
                  <c:pt idx="10500">
                    <c:v>AUTOMATIC</c:v>
                  </c:pt>
                  <c:pt idx="10501">
                    <c:v>AUTOMATIC</c:v>
                  </c:pt>
                  <c:pt idx="10502">
                    <c:v>AUTOMATIC</c:v>
                  </c:pt>
                  <c:pt idx="10503">
                    <c:v>AUTOMATIC</c:v>
                  </c:pt>
                  <c:pt idx="10504">
                    <c:v>AUTOMATIC</c:v>
                  </c:pt>
                  <c:pt idx="10505">
                    <c:v>AUTOMATIC</c:v>
                  </c:pt>
                  <c:pt idx="10506">
                    <c:v>AUTOMATIC</c:v>
                  </c:pt>
                  <c:pt idx="10507">
                    <c:v>AUTOMATIC</c:v>
                  </c:pt>
                  <c:pt idx="10508">
                    <c:v>AUTOMATIC</c:v>
                  </c:pt>
                  <c:pt idx="10509">
                    <c:v>AUTOMATIC</c:v>
                  </c:pt>
                  <c:pt idx="10510">
                    <c:v>AUTOMATIC</c:v>
                  </c:pt>
                  <c:pt idx="10511">
                    <c:v>AUTOMATIC</c:v>
                  </c:pt>
                  <c:pt idx="10512">
                    <c:v>AUTOMATIC</c:v>
                  </c:pt>
                  <c:pt idx="10513">
                    <c:v>AUTOMATIC</c:v>
                  </c:pt>
                  <c:pt idx="10514">
                    <c:v>AUTOMATIC</c:v>
                  </c:pt>
                  <c:pt idx="10515">
                    <c:v>AUTOMATIC</c:v>
                  </c:pt>
                  <c:pt idx="10516">
                    <c:v>AUTOMATIC</c:v>
                  </c:pt>
                  <c:pt idx="10517">
                    <c:v>AUTOMATIC</c:v>
                  </c:pt>
                  <c:pt idx="10518">
                    <c:v>AUTOMATIC</c:v>
                  </c:pt>
                  <c:pt idx="10519">
                    <c:v>AUTOMATIC</c:v>
                  </c:pt>
                  <c:pt idx="10520">
                    <c:v>AUTOMATIC</c:v>
                  </c:pt>
                  <c:pt idx="10521">
                    <c:v>AUTOMATIC</c:v>
                  </c:pt>
                  <c:pt idx="10522">
                    <c:v>AUTOMATIC</c:v>
                  </c:pt>
                  <c:pt idx="10523">
                    <c:v>AUTOMATIC</c:v>
                  </c:pt>
                  <c:pt idx="10524">
                    <c:v>AUTOMATIC</c:v>
                  </c:pt>
                  <c:pt idx="10525">
                    <c:v>AUTOMATIC</c:v>
                  </c:pt>
                  <c:pt idx="10526">
                    <c:v>AUTOMATIC</c:v>
                  </c:pt>
                  <c:pt idx="10527">
                    <c:v>AUTOMATIC</c:v>
                  </c:pt>
                  <c:pt idx="10528">
                    <c:v>AUTOMATIC</c:v>
                  </c:pt>
                  <c:pt idx="10529">
                    <c:v>AUTOMATIC</c:v>
                  </c:pt>
                  <c:pt idx="10530">
                    <c:v>AUTOMATIC</c:v>
                  </c:pt>
                  <c:pt idx="10531">
                    <c:v>AUTOMATIC</c:v>
                  </c:pt>
                  <c:pt idx="10532">
                    <c:v>AUTOMATIC</c:v>
                  </c:pt>
                  <c:pt idx="10533">
                    <c:v>AUTOMATIC</c:v>
                  </c:pt>
                  <c:pt idx="10534">
                    <c:v>AUTOMATIC</c:v>
                  </c:pt>
                  <c:pt idx="10535">
                    <c:v>AUTOMATIC</c:v>
                  </c:pt>
                  <c:pt idx="10536">
                    <c:v>AUTOMATIC</c:v>
                  </c:pt>
                  <c:pt idx="10537">
                    <c:v>AUTOMATIC</c:v>
                  </c:pt>
                  <c:pt idx="10538">
                    <c:v>AUTOMATIC</c:v>
                  </c:pt>
                  <c:pt idx="10539">
                    <c:v>AUTOMATIC</c:v>
                  </c:pt>
                  <c:pt idx="10540">
                    <c:v>AUTOMATIC</c:v>
                  </c:pt>
                  <c:pt idx="10541">
                    <c:v>AUTOMATIC</c:v>
                  </c:pt>
                  <c:pt idx="10542">
                    <c:v>AUTOMATIC</c:v>
                  </c:pt>
                  <c:pt idx="10543">
                    <c:v>AUTOMATIC</c:v>
                  </c:pt>
                  <c:pt idx="10544">
                    <c:v>AUTOMATIC</c:v>
                  </c:pt>
                  <c:pt idx="10545">
                    <c:v>AUTOMATIC</c:v>
                  </c:pt>
                  <c:pt idx="10546">
                    <c:v>AUTOMATIC</c:v>
                  </c:pt>
                  <c:pt idx="10547">
                    <c:v>AUTOMATIC</c:v>
                  </c:pt>
                  <c:pt idx="10548">
                    <c:v>AUTOMATIC</c:v>
                  </c:pt>
                  <c:pt idx="10549">
                    <c:v>AUTOMATIC</c:v>
                  </c:pt>
                  <c:pt idx="10550">
                    <c:v>AUTOMATIC</c:v>
                  </c:pt>
                  <c:pt idx="10551">
                    <c:v>AUTOMATIC</c:v>
                  </c:pt>
                  <c:pt idx="10552">
                    <c:v>AUTOMATIC</c:v>
                  </c:pt>
                  <c:pt idx="10553">
                    <c:v>AUTOMATIC</c:v>
                  </c:pt>
                  <c:pt idx="10554">
                    <c:v>AUTOMATIC</c:v>
                  </c:pt>
                  <c:pt idx="10555">
                    <c:v>AUTOMATIC</c:v>
                  </c:pt>
                  <c:pt idx="10556">
                    <c:v>AUTOMATIC</c:v>
                  </c:pt>
                  <c:pt idx="10557">
                    <c:v>AUTOMATIC</c:v>
                  </c:pt>
                  <c:pt idx="10558">
                    <c:v>AUTOMATIC</c:v>
                  </c:pt>
                  <c:pt idx="10559">
                    <c:v>AUTOMATIC</c:v>
                  </c:pt>
                  <c:pt idx="10560">
                    <c:v>AUTOMATIC</c:v>
                  </c:pt>
                  <c:pt idx="10561">
                    <c:v>AUTOMATIC</c:v>
                  </c:pt>
                  <c:pt idx="10562">
                    <c:v>AUTOMATIC</c:v>
                  </c:pt>
                  <c:pt idx="10563">
                    <c:v>AUTOMATIC</c:v>
                  </c:pt>
                  <c:pt idx="10564">
                    <c:v>AUTOMATIC</c:v>
                  </c:pt>
                  <c:pt idx="10565">
                    <c:v>AUTOMATIC</c:v>
                  </c:pt>
                  <c:pt idx="10566">
                    <c:v>AUTOMATIC</c:v>
                  </c:pt>
                  <c:pt idx="10567">
                    <c:v>AUTOMATIC</c:v>
                  </c:pt>
                  <c:pt idx="10568">
                    <c:v>AUTOMATIC</c:v>
                  </c:pt>
                  <c:pt idx="10569">
                    <c:v>AUTOMATIC</c:v>
                  </c:pt>
                  <c:pt idx="10570">
                    <c:v>AUTOMATIC</c:v>
                  </c:pt>
                  <c:pt idx="10571">
                    <c:v>AUTOMATIC</c:v>
                  </c:pt>
                  <c:pt idx="10572">
                    <c:v>AUTOMATIC</c:v>
                  </c:pt>
                  <c:pt idx="10573">
                    <c:v>AUTOMATIC</c:v>
                  </c:pt>
                  <c:pt idx="10574">
                    <c:v>AUTOMATIC</c:v>
                  </c:pt>
                  <c:pt idx="10575">
                    <c:v>AUTOMATIC</c:v>
                  </c:pt>
                  <c:pt idx="10576">
                    <c:v>AUTOMATIC</c:v>
                  </c:pt>
                  <c:pt idx="10577">
                    <c:v>AUTOMATIC</c:v>
                  </c:pt>
                  <c:pt idx="10578">
                    <c:v>AUTOMATIC</c:v>
                  </c:pt>
                  <c:pt idx="10579">
                    <c:v>AUTOMATIC</c:v>
                  </c:pt>
                  <c:pt idx="10580">
                    <c:v>AUTOMATIC</c:v>
                  </c:pt>
                  <c:pt idx="10581">
                    <c:v>AUTOMATIC</c:v>
                  </c:pt>
                  <c:pt idx="10582">
                    <c:v>AUTOMATIC</c:v>
                  </c:pt>
                  <c:pt idx="10583">
                    <c:v>AUTOMATIC</c:v>
                  </c:pt>
                  <c:pt idx="10584">
                    <c:v>AUTOMATIC</c:v>
                  </c:pt>
                  <c:pt idx="10585">
                    <c:v>AUTOMATIC</c:v>
                  </c:pt>
                  <c:pt idx="10586">
                    <c:v>AUTOMATIC</c:v>
                  </c:pt>
                  <c:pt idx="10587">
                    <c:v>AUTOMATIC</c:v>
                  </c:pt>
                  <c:pt idx="10588">
                    <c:v>AUTOMATIC</c:v>
                  </c:pt>
                  <c:pt idx="10589">
                    <c:v>AUTOMATIC</c:v>
                  </c:pt>
                  <c:pt idx="10590">
                    <c:v>AUTOMATIC</c:v>
                  </c:pt>
                  <c:pt idx="10591">
                    <c:v>AUTOMATIC</c:v>
                  </c:pt>
                  <c:pt idx="10592">
                    <c:v>AUTOMATIC</c:v>
                  </c:pt>
                  <c:pt idx="10593">
                    <c:v>AUTOMATIC</c:v>
                  </c:pt>
                  <c:pt idx="10594">
                    <c:v>AUTOMATIC</c:v>
                  </c:pt>
                  <c:pt idx="10595">
                    <c:v>AUTOMATIC</c:v>
                  </c:pt>
                  <c:pt idx="10596">
                    <c:v>AUTOMATIC</c:v>
                  </c:pt>
                  <c:pt idx="10597">
                    <c:v>AUTOMATIC</c:v>
                  </c:pt>
                  <c:pt idx="10598">
                    <c:v>AUTOMATIC</c:v>
                  </c:pt>
                  <c:pt idx="10599">
                    <c:v>AUTOMATIC</c:v>
                  </c:pt>
                  <c:pt idx="10600">
                    <c:v>AUTOMATIC</c:v>
                  </c:pt>
                  <c:pt idx="10601">
                    <c:v>AUTOMATIC</c:v>
                  </c:pt>
                  <c:pt idx="10602">
                    <c:v>AUTOMATIC</c:v>
                  </c:pt>
                  <c:pt idx="10603">
                    <c:v>AUTOMATIC</c:v>
                  </c:pt>
                  <c:pt idx="10604">
                    <c:v>AUTOMATIC</c:v>
                  </c:pt>
                  <c:pt idx="10605">
                    <c:v>AUTOMATIC</c:v>
                  </c:pt>
                  <c:pt idx="10606">
                    <c:v>AUTOMATIC</c:v>
                  </c:pt>
                  <c:pt idx="10607">
                    <c:v>AUTOMATIC</c:v>
                  </c:pt>
                  <c:pt idx="10608">
                    <c:v>AUTOMATIC</c:v>
                  </c:pt>
                  <c:pt idx="10609">
                    <c:v>AUTOMATIC</c:v>
                  </c:pt>
                  <c:pt idx="10610">
                    <c:v>AUTOMATIC</c:v>
                  </c:pt>
                  <c:pt idx="10611">
                    <c:v>AUTOMATIC</c:v>
                  </c:pt>
                  <c:pt idx="10612">
                    <c:v>AUTOMATIC</c:v>
                  </c:pt>
                  <c:pt idx="10613">
                    <c:v>AUTOMATIC</c:v>
                  </c:pt>
                  <c:pt idx="10614">
                    <c:v>AUTOMATIC</c:v>
                  </c:pt>
                  <c:pt idx="10615">
                    <c:v>AUTOMATIC</c:v>
                  </c:pt>
                  <c:pt idx="10616">
                    <c:v>AUTOMATIC</c:v>
                  </c:pt>
                  <c:pt idx="10617">
                    <c:v>AUTOMATIC</c:v>
                  </c:pt>
                  <c:pt idx="10618">
                    <c:v>AUTOMATIC</c:v>
                  </c:pt>
                  <c:pt idx="10619">
                    <c:v>AUTOMATIC</c:v>
                  </c:pt>
                  <c:pt idx="10620">
                    <c:v>AUTOMATIC</c:v>
                  </c:pt>
                  <c:pt idx="10621">
                    <c:v>AUTOMATIC</c:v>
                  </c:pt>
                  <c:pt idx="10622">
                    <c:v>AUTOMATIC</c:v>
                  </c:pt>
                  <c:pt idx="10623">
                    <c:v>AUTOMATIC</c:v>
                  </c:pt>
                  <c:pt idx="10624">
                    <c:v>AUTOMATIC</c:v>
                  </c:pt>
                  <c:pt idx="10625">
                    <c:v>AUTOMATIC</c:v>
                  </c:pt>
                  <c:pt idx="10626">
                    <c:v>AUTOMATIC</c:v>
                  </c:pt>
                  <c:pt idx="10627">
                    <c:v>AUTOMATIC</c:v>
                  </c:pt>
                  <c:pt idx="10628">
                    <c:v>AUTOMATIC</c:v>
                  </c:pt>
                  <c:pt idx="10629">
                    <c:v>AUTOMATIC</c:v>
                  </c:pt>
                  <c:pt idx="10630">
                    <c:v>AUTOMATIC</c:v>
                  </c:pt>
                  <c:pt idx="10631">
                    <c:v>AUTOMATIC</c:v>
                  </c:pt>
                  <c:pt idx="10632">
                    <c:v>AUTOMATIC</c:v>
                  </c:pt>
                  <c:pt idx="10633">
                    <c:v>AUTOMATIC</c:v>
                  </c:pt>
                  <c:pt idx="10634">
                    <c:v>AUTOMATIC</c:v>
                  </c:pt>
                  <c:pt idx="10635">
                    <c:v>AUTOMATIC</c:v>
                  </c:pt>
                  <c:pt idx="10636">
                    <c:v>AUTOMATIC</c:v>
                  </c:pt>
                  <c:pt idx="10637">
                    <c:v>AUTOMATIC</c:v>
                  </c:pt>
                  <c:pt idx="10638">
                    <c:v>AUTOMATIC</c:v>
                  </c:pt>
                  <c:pt idx="10639">
                    <c:v>AUTOMATIC</c:v>
                  </c:pt>
                  <c:pt idx="10640">
                    <c:v>AUTOMATIC</c:v>
                  </c:pt>
                  <c:pt idx="10641">
                    <c:v>AUTOMATIC</c:v>
                  </c:pt>
                  <c:pt idx="10642">
                    <c:v>AUTOMATIC</c:v>
                  </c:pt>
                  <c:pt idx="10643">
                    <c:v>AUTOMATIC</c:v>
                  </c:pt>
                  <c:pt idx="10644">
                    <c:v>AUTOMATIC</c:v>
                  </c:pt>
                  <c:pt idx="10645">
                    <c:v>AUTOMATIC</c:v>
                  </c:pt>
                  <c:pt idx="10646">
                    <c:v>AUTOMATIC</c:v>
                  </c:pt>
                  <c:pt idx="10647">
                    <c:v>AUTOMATIC</c:v>
                  </c:pt>
                  <c:pt idx="10648">
                    <c:v>AUTOMATIC</c:v>
                  </c:pt>
                  <c:pt idx="10649">
                    <c:v>AUTOMATIC</c:v>
                  </c:pt>
                  <c:pt idx="10650">
                    <c:v>AUTOMATIC</c:v>
                  </c:pt>
                  <c:pt idx="10651">
                    <c:v>AUTOMATIC</c:v>
                  </c:pt>
                  <c:pt idx="10652">
                    <c:v>AUTOMATIC</c:v>
                  </c:pt>
                  <c:pt idx="10653">
                    <c:v>AUTOMATIC</c:v>
                  </c:pt>
                  <c:pt idx="10654">
                    <c:v>AUTOMATIC</c:v>
                  </c:pt>
                  <c:pt idx="10655">
                    <c:v>AUTOMATIC</c:v>
                  </c:pt>
                  <c:pt idx="10656">
                    <c:v>AUTOMATIC</c:v>
                  </c:pt>
                  <c:pt idx="10657">
                    <c:v>AUTOMATIC</c:v>
                  </c:pt>
                  <c:pt idx="10658">
                    <c:v>AUTOMATIC</c:v>
                  </c:pt>
                  <c:pt idx="10659">
                    <c:v>AUTOMATIC</c:v>
                  </c:pt>
                  <c:pt idx="10660">
                    <c:v>AUTOMATIC</c:v>
                  </c:pt>
                  <c:pt idx="10661">
                    <c:v>AUTOMATIC</c:v>
                  </c:pt>
                  <c:pt idx="10662">
                    <c:v>AUTOMATIC</c:v>
                  </c:pt>
                  <c:pt idx="10663">
                    <c:v>AUTOMATIC</c:v>
                  </c:pt>
                  <c:pt idx="10664">
                    <c:v>AUTOMATIC</c:v>
                  </c:pt>
                  <c:pt idx="10665">
                    <c:v>AUTOMATIC</c:v>
                  </c:pt>
                  <c:pt idx="10666">
                    <c:v>AUTOMATIC</c:v>
                  </c:pt>
                  <c:pt idx="10667">
                    <c:v>AUTOMATIC</c:v>
                  </c:pt>
                  <c:pt idx="10668">
                    <c:v>AUTOMATIC</c:v>
                  </c:pt>
                  <c:pt idx="10669">
                    <c:v>AUTOMATIC</c:v>
                  </c:pt>
                  <c:pt idx="10670">
                    <c:v>AUTOMATIC</c:v>
                  </c:pt>
                  <c:pt idx="10671">
                    <c:v>AUTOMATIC</c:v>
                  </c:pt>
                  <c:pt idx="10672">
                    <c:v>AUTOMATIC</c:v>
                  </c:pt>
                  <c:pt idx="10673">
                    <c:v>AUTOMATIC</c:v>
                  </c:pt>
                  <c:pt idx="10674">
                    <c:v>AUTOMATIC</c:v>
                  </c:pt>
                  <c:pt idx="10675">
                    <c:v>AUTOMATIC</c:v>
                  </c:pt>
                  <c:pt idx="10676">
                    <c:v>AUTOMATIC</c:v>
                  </c:pt>
                  <c:pt idx="10677">
                    <c:v>AUTOMATIC</c:v>
                  </c:pt>
                  <c:pt idx="10678">
                    <c:v>AUTOMATIC</c:v>
                  </c:pt>
                  <c:pt idx="10679">
                    <c:v>AUTOMATIC</c:v>
                  </c:pt>
                  <c:pt idx="10680">
                    <c:v>AUTOMATIC</c:v>
                  </c:pt>
                  <c:pt idx="10681">
                    <c:v>AUTOMATIC</c:v>
                  </c:pt>
                  <c:pt idx="10682">
                    <c:v>AUTOMATIC</c:v>
                  </c:pt>
                  <c:pt idx="10683">
                    <c:v>AUTOMATIC</c:v>
                  </c:pt>
                  <c:pt idx="10684">
                    <c:v>AUTOMATIC</c:v>
                  </c:pt>
                  <c:pt idx="10685">
                    <c:v>AUTOMATIC</c:v>
                  </c:pt>
                  <c:pt idx="10686">
                    <c:v>AUTOMATIC</c:v>
                  </c:pt>
                  <c:pt idx="10687">
                    <c:v>AUTOMATIC</c:v>
                  </c:pt>
                  <c:pt idx="10688">
                    <c:v>AUTOMATIC</c:v>
                  </c:pt>
                  <c:pt idx="10689">
                    <c:v>AUTOMATIC</c:v>
                  </c:pt>
                  <c:pt idx="10690">
                    <c:v>AUTOMATIC</c:v>
                  </c:pt>
                  <c:pt idx="10691">
                    <c:v>AUTOMATIC</c:v>
                  </c:pt>
                  <c:pt idx="10692">
                    <c:v>AUTOMATIC</c:v>
                  </c:pt>
                  <c:pt idx="10693">
                    <c:v>AUTOMATIC</c:v>
                  </c:pt>
                  <c:pt idx="10694">
                    <c:v>AUTOMATIC</c:v>
                  </c:pt>
                  <c:pt idx="10695">
                    <c:v>AUTOMATIC</c:v>
                  </c:pt>
                  <c:pt idx="10696">
                    <c:v>AUTOMATIC</c:v>
                  </c:pt>
                  <c:pt idx="10697">
                    <c:v>AUTOMATIC</c:v>
                  </c:pt>
                  <c:pt idx="10698">
                    <c:v>AUTOMATIC</c:v>
                  </c:pt>
                  <c:pt idx="10699">
                    <c:v>AUTOMATIC</c:v>
                  </c:pt>
                  <c:pt idx="10700">
                    <c:v>AUTOMATIC</c:v>
                  </c:pt>
                  <c:pt idx="10701">
                    <c:v>AUTOMATIC</c:v>
                  </c:pt>
                  <c:pt idx="10702">
                    <c:v>MANUAL</c:v>
                  </c:pt>
                  <c:pt idx="10703">
                    <c:v>AUTOMATIC</c:v>
                  </c:pt>
                  <c:pt idx="10704">
                    <c:v>AUTOMATIC</c:v>
                  </c:pt>
                  <c:pt idx="10705">
                    <c:v>AUTOMATIC</c:v>
                  </c:pt>
                  <c:pt idx="10706">
                    <c:v>AUTOMATIC</c:v>
                  </c:pt>
                  <c:pt idx="10707">
                    <c:v>AUTOMATIC</c:v>
                  </c:pt>
                  <c:pt idx="10708">
                    <c:v>AUTOMATIC</c:v>
                  </c:pt>
                  <c:pt idx="10709">
                    <c:v>AUTOMATIC</c:v>
                  </c:pt>
                  <c:pt idx="10710">
                    <c:v>AUTOMATIC</c:v>
                  </c:pt>
                  <c:pt idx="10711">
                    <c:v>AUTOMATIC</c:v>
                  </c:pt>
                  <c:pt idx="10712">
                    <c:v>AUTOMATIC</c:v>
                  </c:pt>
                  <c:pt idx="10713">
                    <c:v>AUTOMATIC</c:v>
                  </c:pt>
                  <c:pt idx="10714">
                    <c:v>AUTOMATIC</c:v>
                  </c:pt>
                  <c:pt idx="10715">
                    <c:v>AUTOMATIC</c:v>
                  </c:pt>
                  <c:pt idx="10716">
                    <c:v>AUTOMATIC</c:v>
                  </c:pt>
                  <c:pt idx="10717">
                    <c:v>AUTOMATIC</c:v>
                  </c:pt>
                  <c:pt idx="10718">
                    <c:v>MANUAL</c:v>
                  </c:pt>
                  <c:pt idx="10719">
                    <c:v>AUTOMATIC</c:v>
                  </c:pt>
                  <c:pt idx="10720">
                    <c:v>AUTOMATIC</c:v>
                  </c:pt>
                  <c:pt idx="10721">
                    <c:v>AUTOMATIC</c:v>
                  </c:pt>
                  <c:pt idx="10722">
                    <c:v>AUTOMATIC</c:v>
                  </c:pt>
                  <c:pt idx="10723">
                    <c:v>AUTOMATIC</c:v>
                  </c:pt>
                  <c:pt idx="10724">
                    <c:v>AUTOMATIC</c:v>
                  </c:pt>
                  <c:pt idx="10725">
                    <c:v>AUTOMATIC</c:v>
                  </c:pt>
                  <c:pt idx="10726">
                    <c:v>AUTOMATIC</c:v>
                  </c:pt>
                  <c:pt idx="10727">
                    <c:v>AUTOMATIC</c:v>
                  </c:pt>
                  <c:pt idx="10728">
                    <c:v>AUTOMATIC</c:v>
                  </c:pt>
                  <c:pt idx="10729">
                    <c:v>MANUAL</c:v>
                  </c:pt>
                  <c:pt idx="10730">
                    <c:v>AUTOMATIC</c:v>
                  </c:pt>
                  <c:pt idx="10731">
                    <c:v>AUTOMATIC</c:v>
                  </c:pt>
                  <c:pt idx="10732">
                    <c:v>MANUAL</c:v>
                  </c:pt>
                  <c:pt idx="10733">
                    <c:v>MANUAL</c:v>
                  </c:pt>
                  <c:pt idx="10734">
                    <c:v>MANUAL</c:v>
                  </c:pt>
                  <c:pt idx="10735">
                    <c:v>MANUAL</c:v>
                  </c:pt>
                  <c:pt idx="10736">
                    <c:v>MANUAL</c:v>
                  </c:pt>
                  <c:pt idx="10737">
                    <c:v>MANUAL</c:v>
                  </c:pt>
                  <c:pt idx="10738">
                    <c:v>MANUAL</c:v>
                  </c:pt>
                  <c:pt idx="10739">
                    <c:v>MANUAL</c:v>
                  </c:pt>
                  <c:pt idx="10740">
                    <c:v>MANUAL</c:v>
                  </c:pt>
                  <c:pt idx="10741">
                    <c:v>MANUAL</c:v>
                  </c:pt>
                  <c:pt idx="10742">
                    <c:v>MANUAL</c:v>
                  </c:pt>
                  <c:pt idx="10743">
                    <c:v>MANUAL</c:v>
                  </c:pt>
                  <c:pt idx="10744">
                    <c:v>MANUAL</c:v>
                  </c:pt>
                  <c:pt idx="10745">
                    <c:v>MANUAL</c:v>
                  </c:pt>
                  <c:pt idx="10746">
                    <c:v>MANUAL</c:v>
                  </c:pt>
                  <c:pt idx="10747">
                    <c:v>MANUAL</c:v>
                  </c:pt>
                  <c:pt idx="10748">
                    <c:v>MANUAL</c:v>
                  </c:pt>
                  <c:pt idx="10749">
                    <c:v>MANUAL</c:v>
                  </c:pt>
                  <c:pt idx="10750">
                    <c:v>MANUAL</c:v>
                  </c:pt>
                  <c:pt idx="10751">
                    <c:v>MANUAL</c:v>
                  </c:pt>
                  <c:pt idx="10752">
                    <c:v>MANUAL</c:v>
                  </c:pt>
                  <c:pt idx="10753">
                    <c:v>MANUAL</c:v>
                  </c:pt>
                  <c:pt idx="10754">
                    <c:v>MANUAL</c:v>
                  </c:pt>
                  <c:pt idx="10755">
                    <c:v>MANUAL</c:v>
                  </c:pt>
                  <c:pt idx="10756">
                    <c:v>MANUAL</c:v>
                  </c:pt>
                  <c:pt idx="10757">
                    <c:v>MANUAL</c:v>
                  </c:pt>
                  <c:pt idx="10758">
                    <c:v>MANUAL</c:v>
                  </c:pt>
                  <c:pt idx="10759">
                    <c:v>MANUAL</c:v>
                  </c:pt>
                  <c:pt idx="10760">
                    <c:v>MANUAL</c:v>
                  </c:pt>
                  <c:pt idx="10761">
                    <c:v>MANUAL</c:v>
                  </c:pt>
                  <c:pt idx="10762">
                    <c:v>MANUAL</c:v>
                  </c:pt>
                  <c:pt idx="10763">
                    <c:v>MANUAL</c:v>
                  </c:pt>
                  <c:pt idx="10764">
                    <c:v>MANUAL</c:v>
                  </c:pt>
                  <c:pt idx="10765">
                    <c:v>MANUAL</c:v>
                  </c:pt>
                  <c:pt idx="10766">
                    <c:v>MANUAL</c:v>
                  </c:pt>
                  <c:pt idx="10767">
                    <c:v>MANUAL</c:v>
                  </c:pt>
                  <c:pt idx="10768">
                    <c:v>MANUAL</c:v>
                  </c:pt>
                  <c:pt idx="10769">
                    <c:v>MANUAL</c:v>
                  </c:pt>
                  <c:pt idx="10770">
                    <c:v>AUTOMATIC</c:v>
                  </c:pt>
                  <c:pt idx="10771">
                    <c:v>AUTOMATIC</c:v>
                  </c:pt>
                  <c:pt idx="10772">
                    <c:v>AUTOMATIC</c:v>
                  </c:pt>
                  <c:pt idx="10773">
                    <c:v>AUTOMATIC</c:v>
                  </c:pt>
                  <c:pt idx="10774">
                    <c:v>AUTOMATIC</c:v>
                  </c:pt>
                  <c:pt idx="10775">
                    <c:v>AUTOMATIC</c:v>
                  </c:pt>
                  <c:pt idx="10776">
                    <c:v>AUTOMATIC</c:v>
                  </c:pt>
                  <c:pt idx="10777">
                    <c:v>AUTOMATIC</c:v>
                  </c:pt>
                  <c:pt idx="10778">
                    <c:v>AUTOMATIC</c:v>
                  </c:pt>
                  <c:pt idx="10779">
                    <c:v>AUTOMATIC</c:v>
                  </c:pt>
                  <c:pt idx="10780">
                    <c:v>AUTOMATIC</c:v>
                  </c:pt>
                  <c:pt idx="10781">
                    <c:v>MANUAL</c:v>
                  </c:pt>
                  <c:pt idx="10782">
                    <c:v>AUTOMATIC</c:v>
                  </c:pt>
                  <c:pt idx="10783">
                    <c:v>AUTOMATIC</c:v>
                  </c:pt>
                  <c:pt idx="10784">
                    <c:v>MANUAL</c:v>
                  </c:pt>
                  <c:pt idx="10785">
                    <c:v>AUTOMATIC</c:v>
                  </c:pt>
                  <c:pt idx="10786">
                    <c:v>AUTOMATIC</c:v>
                  </c:pt>
                  <c:pt idx="10787">
                    <c:v>MANUAL</c:v>
                  </c:pt>
                  <c:pt idx="10788">
                    <c:v>AUTOMATIC</c:v>
                  </c:pt>
                  <c:pt idx="10789">
                    <c:v>AUTOMATIC</c:v>
                  </c:pt>
                  <c:pt idx="10790">
                    <c:v>AUTOMATIC</c:v>
                  </c:pt>
                  <c:pt idx="10791">
                    <c:v>AUTOMATIC</c:v>
                  </c:pt>
                  <c:pt idx="10792">
                    <c:v>MANUAL</c:v>
                  </c:pt>
                  <c:pt idx="10793">
                    <c:v>MANUAL</c:v>
                  </c:pt>
                  <c:pt idx="10794">
                    <c:v>AUTOMATED_MANUAL</c:v>
                  </c:pt>
                  <c:pt idx="10795">
                    <c:v>AUTOMATED_MANUAL</c:v>
                  </c:pt>
                  <c:pt idx="10796">
                    <c:v>AUTOMATED_MANUAL</c:v>
                  </c:pt>
                  <c:pt idx="10797">
                    <c:v>AUTOMATED_MANUAL</c:v>
                  </c:pt>
                  <c:pt idx="10798">
                    <c:v>AUTOMATED_MANUAL</c:v>
                  </c:pt>
                  <c:pt idx="10799">
                    <c:v>AUTOMATED_MANUAL</c:v>
                  </c:pt>
                  <c:pt idx="10800">
                    <c:v>AUTOMATED_MANUAL</c:v>
                  </c:pt>
                  <c:pt idx="10801">
                    <c:v>AUTOMATED_MANUAL</c:v>
                  </c:pt>
                  <c:pt idx="10802">
                    <c:v>AUTOMATED_MANUAL</c:v>
                  </c:pt>
                  <c:pt idx="10803">
                    <c:v>AUTOMATED_MANUAL</c:v>
                  </c:pt>
                  <c:pt idx="10804">
                    <c:v>AUTOMATIC</c:v>
                  </c:pt>
                  <c:pt idx="10805">
                    <c:v>AUTOMATIC</c:v>
                  </c:pt>
                  <c:pt idx="10806">
                    <c:v>AUTOMATIC</c:v>
                  </c:pt>
                  <c:pt idx="10807">
                    <c:v>AUTOMATIC</c:v>
                  </c:pt>
                  <c:pt idx="10808">
                    <c:v>AUTOMATIC</c:v>
                  </c:pt>
                  <c:pt idx="10809">
                    <c:v>AUTOMATIC</c:v>
                  </c:pt>
                  <c:pt idx="10810">
                    <c:v>AUTOMATIC</c:v>
                  </c:pt>
                  <c:pt idx="10811">
                    <c:v>AUTOMATIC</c:v>
                  </c:pt>
                  <c:pt idx="10812">
                    <c:v>AUTOMATED_MANUAL</c:v>
                  </c:pt>
                  <c:pt idx="10813">
                    <c:v>AUTOMATED_MANUAL</c:v>
                  </c:pt>
                  <c:pt idx="10814">
                    <c:v>AUTOMATED_MANUAL</c:v>
                  </c:pt>
                  <c:pt idx="10815">
                    <c:v>AUTOMATIC</c:v>
                  </c:pt>
                  <c:pt idx="10816">
                    <c:v>AUTOMATED_MANUAL</c:v>
                  </c:pt>
                  <c:pt idx="10817">
                    <c:v>AUTOMATED_MANUAL</c:v>
                  </c:pt>
                  <c:pt idx="10818">
                    <c:v>AUTOMATED_MANUAL</c:v>
                  </c:pt>
                  <c:pt idx="10819">
                    <c:v>AUTOMATIC</c:v>
                  </c:pt>
                  <c:pt idx="10820">
                    <c:v>AUTOMATIC</c:v>
                  </c:pt>
                  <c:pt idx="10821">
                    <c:v>AUTOMATIC</c:v>
                  </c:pt>
                  <c:pt idx="10822">
                    <c:v>AUTOMATED_MANUAL</c:v>
                  </c:pt>
                  <c:pt idx="10823">
                    <c:v>AUTOMATED_MANUAL</c:v>
                  </c:pt>
                  <c:pt idx="10824">
                    <c:v>AUTOMATED_MANUAL</c:v>
                  </c:pt>
                  <c:pt idx="10825">
                    <c:v>AUTOMATED_MANUAL</c:v>
                  </c:pt>
                  <c:pt idx="10826">
                    <c:v>AUTOMATED_MANUAL</c:v>
                  </c:pt>
                  <c:pt idx="10827">
                    <c:v>AUTOMATED_MANUAL</c:v>
                  </c:pt>
                  <c:pt idx="10828">
                    <c:v>AUTOMATIC</c:v>
                  </c:pt>
                  <c:pt idx="10829">
                    <c:v>AUTOMATIC</c:v>
                  </c:pt>
                  <c:pt idx="10830">
                    <c:v>AUTOMATIC</c:v>
                  </c:pt>
                  <c:pt idx="10831">
                    <c:v>AUTOMATIC</c:v>
                  </c:pt>
                  <c:pt idx="10832">
                    <c:v>AUTOMATIC</c:v>
                  </c:pt>
                  <c:pt idx="10833">
                    <c:v>AUTOMATIC</c:v>
                  </c:pt>
                  <c:pt idx="10834">
                    <c:v>AUTOMATIC</c:v>
                  </c:pt>
                  <c:pt idx="10835">
                    <c:v>AUTOMATIC</c:v>
                  </c:pt>
                  <c:pt idx="10836">
                    <c:v>AUTOMATIC</c:v>
                  </c:pt>
                  <c:pt idx="10837">
                    <c:v>AUTOMATIC</c:v>
                  </c:pt>
                  <c:pt idx="10838">
                    <c:v>AUTOMATIC</c:v>
                  </c:pt>
                  <c:pt idx="10839">
                    <c:v>AUTOMATIC</c:v>
                  </c:pt>
                  <c:pt idx="10840">
                    <c:v>AUTOMATIC</c:v>
                  </c:pt>
                  <c:pt idx="10841">
                    <c:v>AUTOMATIC</c:v>
                  </c:pt>
                  <c:pt idx="10842">
                    <c:v>AUTOMATIC</c:v>
                  </c:pt>
                  <c:pt idx="10843">
                    <c:v>AUTOMATIC</c:v>
                  </c:pt>
                  <c:pt idx="10844">
                    <c:v>AUTOMATIC</c:v>
                  </c:pt>
                  <c:pt idx="10845">
                    <c:v>AUTOMATIC</c:v>
                  </c:pt>
                  <c:pt idx="10846">
                    <c:v>AUTOMATIC</c:v>
                  </c:pt>
                  <c:pt idx="10847">
                    <c:v>AUTOMATIC</c:v>
                  </c:pt>
                  <c:pt idx="10848">
                    <c:v>AUTOMATIC</c:v>
                  </c:pt>
                  <c:pt idx="10849">
                    <c:v>AUTOMATIC</c:v>
                  </c:pt>
                  <c:pt idx="10850">
                    <c:v>AUTOMATIC</c:v>
                  </c:pt>
                  <c:pt idx="10851">
                    <c:v>AUTOMATIC</c:v>
                  </c:pt>
                  <c:pt idx="10852">
                    <c:v>AUTOMATIC</c:v>
                  </c:pt>
                  <c:pt idx="10853">
                    <c:v>AUTOMATIC</c:v>
                  </c:pt>
                  <c:pt idx="10854">
                    <c:v>AUTOMATIC</c:v>
                  </c:pt>
                  <c:pt idx="10855">
                    <c:v>AUTOMATIC</c:v>
                  </c:pt>
                  <c:pt idx="10856">
                    <c:v>AUTOMATIC</c:v>
                  </c:pt>
                  <c:pt idx="10857">
                    <c:v>AUTOMATIC</c:v>
                  </c:pt>
                  <c:pt idx="10858">
                    <c:v>AUTOMATIC</c:v>
                  </c:pt>
                  <c:pt idx="10859">
                    <c:v>AUTOMATIC</c:v>
                  </c:pt>
                  <c:pt idx="10860">
                    <c:v>AUTOMATIC</c:v>
                  </c:pt>
                  <c:pt idx="10861">
                    <c:v>AUTOMATIC</c:v>
                  </c:pt>
                  <c:pt idx="10862">
                    <c:v>AUTOMATIC</c:v>
                  </c:pt>
                  <c:pt idx="10863">
                    <c:v>AUTOMATIC</c:v>
                  </c:pt>
                  <c:pt idx="10864">
                    <c:v>AUTOMATIC</c:v>
                  </c:pt>
                  <c:pt idx="10865">
                    <c:v>AUTOMATIC</c:v>
                  </c:pt>
                  <c:pt idx="10866">
                    <c:v>AUTOMATIC</c:v>
                  </c:pt>
                  <c:pt idx="10867">
                    <c:v>AUTOMATIC</c:v>
                  </c:pt>
                  <c:pt idx="10868">
                    <c:v>AUTOMATIC</c:v>
                  </c:pt>
                  <c:pt idx="10869">
                    <c:v>AUTOMATIC</c:v>
                  </c:pt>
                  <c:pt idx="10870">
                    <c:v>AUTOMATIC</c:v>
                  </c:pt>
                  <c:pt idx="10871">
                    <c:v>AUTOMATIC</c:v>
                  </c:pt>
                  <c:pt idx="10872">
                    <c:v>AUTOMATIC</c:v>
                  </c:pt>
                  <c:pt idx="10873">
                    <c:v>AUTOMATIC</c:v>
                  </c:pt>
                  <c:pt idx="10874">
                    <c:v>AUTOMATIC</c:v>
                  </c:pt>
                  <c:pt idx="10875">
                    <c:v>AUTOMATIC</c:v>
                  </c:pt>
                  <c:pt idx="10876">
                    <c:v>AUTOMATIC</c:v>
                  </c:pt>
                  <c:pt idx="10877">
                    <c:v>AUTOMATIC</c:v>
                  </c:pt>
                  <c:pt idx="10878">
                    <c:v>AUTOMATIC</c:v>
                  </c:pt>
                  <c:pt idx="10879">
                    <c:v>AUTOMATIC</c:v>
                  </c:pt>
                  <c:pt idx="10880">
                    <c:v>AUTOMATIC</c:v>
                  </c:pt>
                  <c:pt idx="10881">
                    <c:v>AUTOMATIC</c:v>
                  </c:pt>
                  <c:pt idx="10882">
                    <c:v>AUTOMATIC</c:v>
                  </c:pt>
                  <c:pt idx="10883">
                    <c:v>AUTOMATIC</c:v>
                  </c:pt>
                  <c:pt idx="10884">
                    <c:v>AUTOMATIC</c:v>
                  </c:pt>
                  <c:pt idx="10885">
                    <c:v>AUTOMATIC</c:v>
                  </c:pt>
                  <c:pt idx="10886">
                    <c:v>AUTOMATIC</c:v>
                  </c:pt>
                  <c:pt idx="10887">
                    <c:v>AUTOMATIC</c:v>
                  </c:pt>
                  <c:pt idx="10888">
                    <c:v>AUTOMATIC</c:v>
                  </c:pt>
                  <c:pt idx="10889">
                    <c:v>AUTOMATIC</c:v>
                  </c:pt>
                  <c:pt idx="10890">
                    <c:v>AUTOMATIC</c:v>
                  </c:pt>
                  <c:pt idx="10891">
                    <c:v>AUTOMATIC</c:v>
                  </c:pt>
                  <c:pt idx="10892">
                    <c:v>AUTOMATIC</c:v>
                  </c:pt>
                  <c:pt idx="10893">
                    <c:v>AUTOMATIC</c:v>
                  </c:pt>
                  <c:pt idx="10894">
                    <c:v>AUTOMATIC</c:v>
                  </c:pt>
                  <c:pt idx="10895">
                    <c:v>AUTOMATIC</c:v>
                  </c:pt>
                  <c:pt idx="10896">
                    <c:v>AUTOMATIC</c:v>
                  </c:pt>
                  <c:pt idx="10897">
                    <c:v>AUTOMATIC</c:v>
                  </c:pt>
                  <c:pt idx="10898">
                    <c:v>AUTOMATIC</c:v>
                  </c:pt>
                  <c:pt idx="10899">
                    <c:v>AUTOMATIC</c:v>
                  </c:pt>
                  <c:pt idx="10900">
                    <c:v>AUTOMATIC</c:v>
                  </c:pt>
                  <c:pt idx="10901">
                    <c:v>AUTOMATIC</c:v>
                  </c:pt>
                  <c:pt idx="10902">
                    <c:v>AUTOMATIC</c:v>
                  </c:pt>
                  <c:pt idx="10903">
                    <c:v>AUTOMATIC</c:v>
                  </c:pt>
                  <c:pt idx="10904">
                    <c:v>AUTOMATIC</c:v>
                  </c:pt>
                  <c:pt idx="10905">
                    <c:v>AUTOMATIC</c:v>
                  </c:pt>
                  <c:pt idx="10906">
                    <c:v>AUTOMATIC</c:v>
                  </c:pt>
                  <c:pt idx="10907">
                    <c:v>AUTOMATIC</c:v>
                  </c:pt>
                  <c:pt idx="10908">
                    <c:v>AUTOMATIC</c:v>
                  </c:pt>
                  <c:pt idx="10909">
                    <c:v>AUTOMATIC</c:v>
                  </c:pt>
                  <c:pt idx="10910">
                    <c:v>AUTOMATIC</c:v>
                  </c:pt>
                  <c:pt idx="10911">
                    <c:v>AUTOMATIC</c:v>
                  </c:pt>
                  <c:pt idx="10912">
                    <c:v>AUTOMATIC</c:v>
                  </c:pt>
                  <c:pt idx="10913">
                    <c:v>AUTOMATIC</c:v>
                  </c:pt>
                  <c:pt idx="10914">
                    <c:v>AUTOMATIC</c:v>
                  </c:pt>
                  <c:pt idx="10915">
                    <c:v>AUTOMATIC</c:v>
                  </c:pt>
                  <c:pt idx="10916">
                    <c:v>AUTOMATIC</c:v>
                  </c:pt>
                  <c:pt idx="10917">
                    <c:v>AUTOMATIC</c:v>
                  </c:pt>
                  <c:pt idx="10918">
                    <c:v>AUTOMATIC</c:v>
                  </c:pt>
                  <c:pt idx="10919">
                    <c:v>AUTOMATIC</c:v>
                  </c:pt>
                  <c:pt idx="10920">
                    <c:v>AUTOMATIC</c:v>
                  </c:pt>
                  <c:pt idx="10921">
                    <c:v>AUTOMATIC</c:v>
                  </c:pt>
                  <c:pt idx="10922">
                    <c:v>AUTOMATIC</c:v>
                  </c:pt>
                  <c:pt idx="10923">
                    <c:v>AUTOMATIC</c:v>
                  </c:pt>
                  <c:pt idx="10924">
                    <c:v>AUTOMATIC</c:v>
                  </c:pt>
                  <c:pt idx="10925">
                    <c:v>AUTOMATIC</c:v>
                  </c:pt>
                  <c:pt idx="10926">
                    <c:v>AUTOMATIC</c:v>
                  </c:pt>
                  <c:pt idx="10927">
                    <c:v>AUTOMATIC</c:v>
                  </c:pt>
                  <c:pt idx="10928">
                    <c:v>AUTOMATIC</c:v>
                  </c:pt>
                  <c:pt idx="10929">
                    <c:v>AUTOMATIC</c:v>
                  </c:pt>
                  <c:pt idx="10930">
                    <c:v>AUTOMATIC</c:v>
                  </c:pt>
                  <c:pt idx="10931">
                    <c:v>AUTOMATIC</c:v>
                  </c:pt>
                  <c:pt idx="10932">
                    <c:v>AUTOMATIC</c:v>
                  </c:pt>
                  <c:pt idx="10933">
                    <c:v>AUTOMATIC</c:v>
                  </c:pt>
                  <c:pt idx="10934">
                    <c:v>AUTOMATIC</c:v>
                  </c:pt>
                  <c:pt idx="10935">
                    <c:v>AUTOMATIC</c:v>
                  </c:pt>
                  <c:pt idx="10936">
                    <c:v>AUTOMATIC</c:v>
                  </c:pt>
                  <c:pt idx="10937">
                    <c:v>AUTOMATIC</c:v>
                  </c:pt>
                  <c:pt idx="10938">
                    <c:v>AUTOMATIC</c:v>
                  </c:pt>
                  <c:pt idx="10939">
                    <c:v>AUTOMATIC</c:v>
                  </c:pt>
                  <c:pt idx="10940">
                    <c:v>AUTOMATIC</c:v>
                  </c:pt>
                  <c:pt idx="10941">
                    <c:v>AUTOMATIC</c:v>
                  </c:pt>
                  <c:pt idx="10942">
                    <c:v>AUTOMATIC</c:v>
                  </c:pt>
                  <c:pt idx="10943">
                    <c:v>AUTOMATIC</c:v>
                  </c:pt>
                  <c:pt idx="10944">
                    <c:v>AUTOMATIC</c:v>
                  </c:pt>
                  <c:pt idx="10945">
                    <c:v>AUTOMATIC</c:v>
                  </c:pt>
                  <c:pt idx="10946">
                    <c:v>AUTOMATIC</c:v>
                  </c:pt>
                  <c:pt idx="10947">
                    <c:v>AUTOMATIC</c:v>
                  </c:pt>
                  <c:pt idx="10948">
                    <c:v>AUTOMATIC</c:v>
                  </c:pt>
                  <c:pt idx="10949">
                    <c:v>AUTOMATIC</c:v>
                  </c:pt>
                  <c:pt idx="10950">
                    <c:v>AUTOMATIC</c:v>
                  </c:pt>
                  <c:pt idx="10951">
                    <c:v>AUTOMATIC</c:v>
                  </c:pt>
                  <c:pt idx="10952">
                    <c:v>AUTOMATIC</c:v>
                  </c:pt>
                  <c:pt idx="10953">
                    <c:v>AUTOMATIC</c:v>
                  </c:pt>
                  <c:pt idx="10954">
                    <c:v>AUTOMATIC</c:v>
                  </c:pt>
                  <c:pt idx="10955">
                    <c:v>AUTOMATIC</c:v>
                  </c:pt>
                  <c:pt idx="10956">
                    <c:v>AUTOMATIC</c:v>
                  </c:pt>
                  <c:pt idx="10957">
                    <c:v>AUTOMATIC</c:v>
                  </c:pt>
                  <c:pt idx="10958">
                    <c:v>AUTOMATIC</c:v>
                  </c:pt>
                  <c:pt idx="10959">
                    <c:v>AUTOMATIC</c:v>
                  </c:pt>
                  <c:pt idx="10960">
                    <c:v>AUTOMATIC</c:v>
                  </c:pt>
                  <c:pt idx="10961">
                    <c:v>AUTOMATIC</c:v>
                  </c:pt>
                  <c:pt idx="10962">
                    <c:v>AUTOMATIC</c:v>
                  </c:pt>
                  <c:pt idx="10963">
                    <c:v>AUTOMATIC</c:v>
                  </c:pt>
                  <c:pt idx="10964">
                    <c:v>AUTOMATIC</c:v>
                  </c:pt>
                  <c:pt idx="10965">
                    <c:v>AUTOMATIC</c:v>
                  </c:pt>
                  <c:pt idx="10966">
                    <c:v>AUTOMATIC</c:v>
                  </c:pt>
                  <c:pt idx="10967">
                    <c:v>AUTOMATIC</c:v>
                  </c:pt>
                  <c:pt idx="10968">
                    <c:v>AUTOMATIC</c:v>
                  </c:pt>
                  <c:pt idx="10969">
                    <c:v>AUTOMATIC</c:v>
                  </c:pt>
                  <c:pt idx="10970">
                    <c:v>AUTOMATIC</c:v>
                  </c:pt>
                  <c:pt idx="10971">
                    <c:v>AUTOMATIC</c:v>
                  </c:pt>
                  <c:pt idx="10972">
                    <c:v>AUTOMATIC</c:v>
                  </c:pt>
                  <c:pt idx="10973">
                    <c:v>AUTOMATIC</c:v>
                  </c:pt>
                  <c:pt idx="10974">
                    <c:v>AUTOMATIC</c:v>
                  </c:pt>
                  <c:pt idx="10975">
                    <c:v>AUTOMATIC</c:v>
                  </c:pt>
                  <c:pt idx="10976">
                    <c:v>AUTOMATIC</c:v>
                  </c:pt>
                  <c:pt idx="10977">
                    <c:v>AUTOMATIC</c:v>
                  </c:pt>
                  <c:pt idx="10978">
                    <c:v>AUTOMATIC</c:v>
                  </c:pt>
                  <c:pt idx="10979">
                    <c:v>AUTOMATIC</c:v>
                  </c:pt>
                  <c:pt idx="10980">
                    <c:v>AUTOMATIC</c:v>
                  </c:pt>
                  <c:pt idx="10981">
                    <c:v>AUTOMATIC</c:v>
                  </c:pt>
                  <c:pt idx="10982">
                    <c:v>AUTOMATIC</c:v>
                  </c:pt>
                  <c:pt idx="10983">
                    <c:v>AUTOMATIC</c:v>
                  </c:pt>
                  <c:pt idx="10984">
                    <c:v>AUTOMATIC</c:v>
                  </c:pt>
                  <c:pt idx="10985">
                    <c:v>AUTOMATIC</c:v>
                  </c:pt>
                  <c:pt idx="10986">
                    <c:v>AUTOMATIC</c:v>
                  </c:pt>
                  <c:pt idx="10987">
                    <c:v>AUTOMATIC</c:v>
                  </c:pt>
                  <c:pt idx="10988">
                    <c:v>AUTOMATIC</c:v>
                  </c:pt>
                  <c:pt idx="10989">
                    <c:v>AUTOMATIC</c:v>
                  </c:pt>
                  <c:pt idx="10990">
                    <c:v>AUTOMATIC</c:v>
                  </c:pt>
                  <c:pt idx="10991">
                    <c:v>AUTOMATIC</c:v>
                  </c:pt>
                  <c:pt idx="10992">
                    <c:v>AUTOMATIC</c:v>
                  </c:pt>
                  <c:pt idx="10993">
                    <c:v>AUTOMATIC</c:v>
                  </c:pt>
                  <c:pt idx="10994">
                    <c:v>AUTOMATED_MANUAL</c:v>
                  </c:pt>
                  <c:pt idx="10995">
                    <c:v>AUTOMATED_MANUAL</c:v>
                  </c:pt>
                  <c:pt idx="10996">
                    <c:v>AUTOMATED_MANUAL</c:v>
                  </c:pt>
                  <c:pt idx="10997">
                    <c:v>AUTOMATED_MANUAL</c:v>
                  </c:pt>
                  <c:pt idx="10998">
                    <c:v>AUTOMATED_MANUAL</c:v>
                  </c:pt>
                  <c:pt idx="10999">
                    <c:v>AUTOMATED_MANUAL</c:v>
                  </c:pt>
                  <c:pt idx="11000">
                    <c:v>MANUAL</c:v>
                  </c:pt>
                  <c:pt idx="11001">
                    <c:v>MANUAL</c:v>
                  </c:pt>
                  <c:pt idx="11002">
                    <c:v>MANUAL</c:v>
                  </c:pt>
                  <c:pt idx="11003">
                    <c:v>MANUAL</c:v>
                  </c:pt>
                  <c:pt idx="11004">
                    <c:v>MANUAL</c:v>
                  </c:pt>
                  <c:pt idx="11005">
                    <c:v>MANUAL</c:v>
                  </c:pt>
                  <c:pt idx="11006">
                    <c:v>AUTOMATIC</c:v>
                  </c:pt>
                  <c:pt idx="11007">
                    <c:v>AUTOMATIC</c:v>
                  </c:pt>
                  <c:pt idx="11008">
                    <c:v>AUTOMATIC</c:v>
                  </c:pt>
                  <c:pt idx="11009">
                    <c:v>AUTOMATIC</c:v>
                  </c:pt>
                  <c:pt idx="11010">
                    <c:v>AUTOMATIC</c:v>
                  </c:pt>
                  <c:pt idx="11011">
                    <c:v>AUTOMATIC</c:v>
                  </c:pt>
                  <c:pt idx="11012">
                    <c:v>MANUAL</c:v>
                  </c:pt>
                  <c:pt idx="11013">
                    <c:v>AUTOMATIC</c:v>
                  </c:pt>
                  <c:pt idx="11014">
                    <c:v>AUTOMATIC</c:v>
                  </c:pt>
                  <c:pt idx="11015">
                    <c:v>AUTOMATIC</c:v>
                  </c:pt>
                  <c:pt idx="11016">
                    <c:v>AUTOMATIC</c:v>
                  </c:pt>
                  <c:pt idx="11017">
                    <c:v>AUTOMATIC</c:v>
                  </c:pt>
                  <c:pt idx="11018">
                    <c:v>AUTOMATIC</c:v>
                  </c:pt>
                  <c:pt idx="11019">
                    <c:v>AUTOMATIC</c:v>
                  </c:pt>
                  <c:pt idx="11020">
                    <c:v>AUTOMATIC</c:v>
                  </c:pt>
                  <c:pt idx="11021">
                    <c:v>AUTOMATIC</c:v>
                  </c:pt>
                  <c:pt idx="11022">
                    <c:v>AUTOMATIC</c:v>
                  </c:pt>
                  <c:pt idx="11023">
                    <c:v>AUTOMATIC</c:v>
                  </c:pt>
                  <c:pt idx="11024">
                    <c:v>AUTOMATIC</c:v>
                  </c:pt>
                  <c:pt idx="11025">
                    <c:v>AUTOMATIC</c:v>
                  </c:pt>
                  <c:pt idx="11026">
                    <c:v>AUTOMATIC</c:v>
                  </c:pt>
                  <c:pt idx="11027">
                    <c:v>AUTOMATIC</c:v>
                  </c:pt>
                  <c:pt idx="11028">
                    <c:v>AUTOMATIC</c:v>
                  </c:pt>
                  <c:pt idx="11029">
                    <c:v>AUTOMATIC</c:v>
                  </c:pt>
                  <c:pt idx="11030">
                    <c:v>AUTOMATIC</c:v>
                  </c:pt>
                  <c:pt idx="11031">
                    <c:v>AUTOMATIC</c:v>
                  </c:pt>
                  <c:pt idx="11032">
                    <c:v>AUTOMATIC</c:v>
                  </c:pt>
                  <c:pt idx="11033">
                    <c:v>AUTOMATIC</c:v>
                  </c:pt>
                  <c:pt idx="11034">
                    <c:v>AUTOMATIC</c:v>
                  </c:pt>
                  <c:pt idx="11035">
                    <c:v>AUTOMATIC</c:v>
                  </c:pt>
                  <c:pt idx="11036">
                    <c:v>AUTOMATIC</c:v>
                  </c:pt>
                  <c:pt idx="11037">
                    <c:v>AUTOMATIC</c:v>
                  </c:pt>
                  <c:pt idx="11038">
                    <c:v>AUTOMATIC</c:v>
                  </c:pt>
                  <c:pt idx="11039">
                    <c:v>AUTOMATIC</c:v>
                  </c:pt>
                  <c:pt idx="11040">
                    <c:v>AUTOMATIC</c:v>
                  </c:pt>
                  <c:pt idx="11041">
                    <c:v>AUTOMATIC</c:v>
                  </c:pt>
                  <c:pt idx="11042">
                    <c:v>AUTOMATIC</c:v>
                  </c:pt>
                  <c:pt idx="11043">
                    <c:v>AUTOMATIC</c:v>
                  </c:pt>
                  <c:pt idx="11044">
                    <c:v>AUTOMATIC</c:v>
                  </c:pt>
                  <c:pt idx="11045">
                    <c:v>AUTOMATIC</c:v>
                  </c:pt>
                  <c:pt idx="11046">
                    <c:v>AUTOMATIC</c:v>
                  </c:pt>
                  <c:pt idx="11047">
                    <c:v>MANUAL</c:v>
                  </c:pt>
                  <c:pt idx="11048">
                    <c:v>MANUAL</c:v>
                  </c:pt>
                  <c:pt idx="11049">
                    <c:v>MANUAL</c:v>
                  </c:pt>
                  <c:pt idx="11050">
                    <c:v>AUTOMATED_MANUAL</c:v>
                  </c:pt>
                  <c:pt idx="11051">
                    <c:v>MANUAL</c:v>
                  </c:pt>
                  <c:pt idx="11052">
                    <c:v>AUTOMATED_MANUAL</c:v>
                  </c:pt>
                  <c:pt idx="11053">
                    <c:v>AUTOMATED_MANUAL</c:v>
                  </c:pt>
                  <c:pt idx="11054">
                    <c:v>AUTOMATED_MANUAL</c:v>
                  </c:pt>
                  <c:pt idx="11055">
                    <c:v>MANUAL</c:v>
                  </c:pt>
                  <c:pt idx="11056">
                    <c:v>MANUAL</c:v>
                  </c:pt>
                  <c:pt idx="11057">
                    <c:v>MANUAL</c:v>
                  </c:pt>
                  <c:pt idx="11058">
                    <c:v>MANUAL</c:v>
                  </c:pt>
                  <c:pt idx="11059">
                    <c:v>AUTOMATED_MANUAL</c:v>
                  </c:pt>
                  <c:pt idx="11060">
                    <c:v>AUTOMATED_MANUAL</c:v>
                  </c:pt>
                  <c:pt idx="11061">
                    <c:v>AUTOMATED_MANUAL</c:v>
                  </c:pt>
                  <c:pt idx="11062">
                    <c:v>MANUAL</c:v>
                  </c:pt>
                  <c:pt idx="11063">
                    <c:v>AUTOMATED_MANUAL</c:v>
                  </c:pt>
                  <c:pt idx="11064">
                    <c:v>AUTOMATED_MANUAL</c:v>
                  </c:pt>
                  <c:pt idx="11065">
                    <c:v>AUTOMATED_MANUAL</c:v>
                  </c:pt>
                  <c:pt idx="11066">
                    <c:v>MANUAL</c:v>
                  </c:pt>
                  <c:pt idx="11067">
                    <c:v>MANUAL</c:v>
                  </c:pt>
                  <c:pt idx="11068">
                    <c:v>MANUAL</c:v>
                  </c:pt>
                  <c:pt idx="11069">
                    <c:v>MANUAL</c:v>
                  </c:pt>
                  <c:pt idx="11070">
                    <c:v>AUTOMATED_MANUAL</c:v>
                  </c:pt>
                  <c:pt idx="11071">
                    <c:v>MANUAL</c:v>
                  </c:pt>
                  <c:pt idx="11072">
                    <c:v>AUTOMATED_MANUAL</c:v>
                  </c:pt>
                  <c:pt idx="11073">
                    <c:v>MANUAL</c:v>
                  </c:pt>
                  <c:pt idx="11074">
                    <c:v>AUTOMATED_MANUAL</c:v>
                  </c:pt>
                  <c:pt idx="11075">
                    <c:v>AUTOMATED_MANUAL</c:v>
                  </c:pt>
                  <c:pt idx="11076">
                    <c:v>AUTOMATED_MANUAL</c:v>
                  </c:pt>
                  <c:pt idx="11077">
                    <c:v>MANUAL</c:v>
                  </c:pt>
                  <c:pt idx="11078">
                    <c:v>AUTOMATED_MANUAL</c:v>
                  </c:pt>
                  <c:pt idx="11079">
                    <c:v>AUTOMATIC</c:v>
                  </c:pt>
                  <c:pt idx="11080">
                    <c:v>AUTOMATIC</c:v>
                  </c:pt>
                  <c:pt idx="11081">
                    <c:v>AUTOMATIC</c:v>
                  </c:pt>
                  <c:pt idx="11082">
                    <c:v>AUTOMATIC</c:v>
                  </c:pt>
                  <c:pt idx="11083">
                    <c:v>MANUAL</c:v>
                  </c:pt>
                  <c:pt idx="11084">
                    <c:v>AUTOMATIC</c:v>
                  </c:pt>
                  <c:pt idx="11085">
                    <c:v>MANUAL</c:v>
                  </c:pt>
                  <c:pt idx="11086">
                    <c:v>MANUAL</c:v>
                  </c:pt>
                  <c:pt idx="11087">
                    <c:v>MANUAL</c:v>
                  </c:pt>
                  <c:pt idx="11088">
                    <c:v>MANUAL</c:v>
                  </c:pt>
                  <c:pt idx="11089">
                    <c:v>MANUAL</c:v>
                  </c:pt>
                  <c:pt idx="11090">
                    <c:v>MANUAL</c:v>
                  </c:pt>
                  <c:pt idx="11091">
                    <c:v>MANUAL</c:v>
                  </c:pt>
                  <c:pt idx="11092">
                    <c:v>MANUAL</c:v>
                  </c:pt>
                  <c:pt idx="11093">
                    <c:v>MANUAL</c:v>
                  </c:pt>
                  <c:pt idx="11094">
                    <c:v>AUTOMATIC</c:v>
                  </c:pt>
                  <c:pt idx="11095">
                    <c:v>AUTOMATIC</c:v>
                  </c:pt>
                  <c:pt idx="11096">
                    <c:v>AUTOMATIC</c:v>
                  </c:pt>
                  <c:pt idx="11097">
                    <c:v>AUTOMATIC</c:v>
                  </c:pt>
                  <c:pt idx="11098">
                    <c:v>AUTOMATIC</c:v>
                  </c:pt>
                  <c:pt idx="11099">
                    <c:v>AUTOMATIC</c:v>
                  </c:pt>
                  <c:pt idx="11100">
                    <c:v>AUTOMATIC</c:v>
                  </c:pt>
                  <c:pt idx="11101">
                    <c:v>AUTOMATIC</c:v>
                  </c:pt>
                  <c:pt idx="11102">
                    <c:v>AUTOMATIC</c:v>
                  </c:pt>
                  <c:pt idx="11103">
                    <c:v>AUTOMATIC</c:v>
                  </c:pt>
                  <c:pt idx="11104">
                    <c:v>AUTOMATIC</c:v>
                  </c:pt>
                  <c:pt idx="11105">
                    <c:v>AUTOMATIC</c:v>
                  </c:pt>
                  <c:pt idx="11106">
                    <c:v>MANUAL</c:v>
                  </c:pt>
                  <c:pt idx="11107">
                    <c:v>AUTOMATIC</c:v>
                  </c:pt>
                  <c:pt idx="11108">
                    <c:v>AUTOMATIC</c:v>
                  </c:pt>
                  <c:pt idx="11109">
                    <c:v>AUTOMATIC</c:v>
                  </c:pt>
                  <c:pt idx="11110">
                    <c:v>AUTOMATIC</c:v>
                  </c:pt>
                  <c:pt idx="11111">
                    <c:v>AUTOMATIC</c:v>
                  </c:pt>
                  <c:pt idx="11112">
                    <c:v>AUTOMATIC</c:v>
                  </c:pt>
                  <c:pt idx="11113">
                    <c:v>AUTOMATIC</c:v>
                  </c:pt>
                  <c:pt idx="11114">
                    <c:v>AUTOMATIC</c:v>
                  </c:pt>
                  <c:pt idx="11115">
                    <c:v>AUTOMATIC</c:v>
                  </c:pt>
                  <c:pt idx="11116">
                    <c:v>AUTOMATIC</c:v>
                  </c:pt>
                  <c:pt idx="11117">
                    <c:v>AUTOMATIC</c:v>
                  </c:pt>
                  <c:pt idx="11118">
                    <c:v>AUTOMATED_MANUAL</c:v>
                  </c:pt>
                  <c:pt idx="11119">
                    <c:v>AUTOMATED_MANUAL</c:v>
                  </c:pt>
                  <c:pt idx="11120">
                    <c:v>AUTOMATED_MANUAL</c:v>
                  </c:pt>
                  <c:pt idx="11121">
                    <c:v>MANUAL</c:v>
                  </c:pt>
                  <c:pt idx="11122">
                    <c:v>MANUAL</c:v>
                  </c:pt>
                  <c:pt idx="11123">
                    <c:v>MANUAL</c:v>
                  </c:pt>
                  <c:pt idx="11124">
                    <c:v>MANUAL</c:v>
                  </c:pt>
                  <c:pt idx="11125">
                    <c:v>AUTOMATED_MANUAL</c:v>
                  </c:pt>
                  <c:pt idx="11126">
                    <c:v>MANUAL</c:v>
                  </c:pt>
                  <c:pt idx="11127">
                    <c:v>MANUAL</c:v>
                  </c:pt>
                  <c:pt idx="11128">
                    <c:v>AUTOMATIC</c:v>
                  </c:pt>
                  <c:pt idx="11129">
                    <c:v>AUTOMATED_MANUAL</c:v>
                  </c:pt>
                  <c:pt idx="11130">
                    <c:v>AUTOMATED_MANUAL</c:v>
                  </c:pt>
                  <c:pt idx="11131">
                    <c:v>AUTOMATIC</c:v>
                  </c:pt>
                  <c:pt idx="11132">
                    <c:v>AUTOMATED_MANUAL</c:v>
                  </c:pt>
                  <c:pt idx="11133">
                    <c:v>AUTOMATED_MANUAL</c:v>
                  </c:pt>
                  <c:pt idx="11134">
                    <c:v>MANUAL</c:v>
                  </c:pt>
                  <c:pt idx="11135">
                    <c:v>MANUAL</c:v>
                  </c:pt>
                  <c:pt idx="11136">
                    <c:v>MANUAL</c:v>
                  </c:pt>
                  <c:pt idx="11137">
                    <c:v>AUTOMATED_MANUAL</c:v>
                  </c:pt>
                  <c:pt idx="11138">
                    <c:v>MANUAL</c:v>
                  </c:pt>
                  <c:pt idx="11139">
                    <c:v>MANUAL</c:v>
                  </c:pt>
                  <c:pt idx="11140">
                    <c:v>MANUAL</c:v>
                  </c:pt>
                  <c:pt idx="11141">
                    <c:v>AUTOMATED_MANUAL</c:v>
                  </c:pt>
                  <c:pt idx="11142">
                    <c:v>MANUAL</c:v>
                  </c:pt>
                  <c:pt idx="11143">
                    <c:v>AUTOMATED_MANUAL</c:v>
                  </c:pt>
                  <c:pt idx="11144">
                    <c:v>MANUAL</c:v>
                  </c:pt>
                  <c:pt idx="11145">
                    <c:v>AUTOMATED_MANUAL</c:v>
                  </c:pt>
                  <c:pt idx="11146">
                    <c:v>MANUAL</c:v>
                  </c:pt>
                  <c:pt idx="11147">
                    <c:v>AUTOMATIC</c:v>
                  </c:pt>
                  <c:pt idx="11148">
                    <c:v>AUTOMATIC</c:v>
                  </c:pt>
                  <c:pt idx="11149">
                    <c:v>AUTOMATIC</c:v>
                  </c:pt>
                  <c:pt idx="11150">
                    <c:v>AUTOMATIC</c:v>
                  </c:pt>
                  <c:pt idx="11151">
                    <c:v>AUTOMATIC</c:v>
                  </c:pt>
                  <c:pt idx="11152">
                    <c:v>AUTOMATIC</c:v>
                  </c:pt>
                  <c:pt idx="11153">
                    <c:v>AUTOMATIC</c:v>
                  </c:pt>
                  <c:pt idx="11154">
                    <c:v>AUTOMATIC</c:v>
                  </c:pt>
                  <c:pt idx="11155">
                    <c:v>AUTOMATIC</c:v>
                  </c:pt>
                  <c:pt idx="11156">
                    <c:v>AUTOMATIC</c:v>
                  </c:pt>
                  <c:pt idx="11157">
                    <c:v>AUTOMATIC</c:v>
                  </c:pt>
                  <c:pt idx="11158">
                    <c:v>AUTOMATIC</c:v>
                  </c:pt>
                  <c:pt idx="11159">
                    <c:v>AUTOMATIC</c:v>
                  </c:pt>
                  <c:pt idx="11160">
                    <c:v>AUTOMATIC</c:v>
                  </c:pt>
                  <c:pt idx="11161">
                    <c:v>AUTOMATIC</c:v>
                  </c:pt>
                  <c:pt idx="11162">
                    <c:v>AUTOMATIC</c:v>
                  </c:pt>
                  <c:pt idx="11163">
                    <c:v>AUTOMATIC</c:v>
                  </c:pt>
                  <c:pt idx="11164">
                    <c:v>AUTOMATIC</c:v>
                  </c:pt>
                  <c:pt idx="11165">
                    <c:v>AUTOMATIC</c:v>
                  </c:pt>
                  <c:pt idx="11166">
                    <c:v>AUTOMATIC</c:v>
                  </c:pt>
                  <c:pt idx="11167">
                    <c:v>AUTOMATIC</c:v>
                  </c:pt>
                  <c:pt idx="11168">
                    <c:v>AUTOMATIC</c:v>
                  </c:pt>
                  <c:pt idx="11169">
                    <c:v>AUTOMATIC</c:v>
                  </c:pt>
                  <c:pt idx="11170">
                    <c:v>AUTOMATIC</c:v>
                  </c:pt>
                  <c:pt idx="11171">
                    <c:v>AUTOMATIC</c:v>
                  </c:pt>
                  <c:pt idx="11172">
                    <c:v>AUTOMATIC</c:v>
                  </c:pt>
                  <c:pt idx="11173">
                    <c:v>AUTOMATIC</c:v>
                  </c:pt>
                  <c:pt idx="11174">
                    <c:v>AUTOMATIC</c:v>
                  </c:pt>
                  <c:pt idx="11175">
                    <c:v>AUTOMATIC</c:v>
                  </c:pt>
                  <c:pt idx="11176">
                    <c:v>AUTOMATIC</c:v>
                  </c:pt>
                  <c:pt idx="11177">
                    <c:v>AUTOMATIC</c:v>
                  </c:pt>
                  <c:pt idx="11178">
                    <c:v>AUTOMATIC</c:v>
                  </c:pt>
                  <c:pt idx="11179">
                    <c:v>AUTOMATIC</c:v>
                  </c:pt>
                  <c:pt idx="11180">
                    <c:v>AUTOMATIC</c:v>
                  </c:pt>
                  <c:pt idx="11181">
                    <c:v>AUTOMATIC</c:v>
                  </c:pt>
                  <c:pt idx="11182">
                    <c:v>AUTOMATIC</c:v>
                  </c:pt>
                  <c:pt idx="11183">
                    <c:v>AUTOMATIC</c:v>
                  </c:pt>
                  <c:pt idx="11184">
                    <c:v>AUTOMATIC</c:v>
                  </c:pt>
                  <c:pt idx="11185">
                    <c:v>AUTOMATIC</c:v>
                  </c:pt>
                  <c:pt idx="11186">
                    <c:v>AUTOMATIC</c:v>
                  </c:pt>
                  <c:pt idx="11187">
                    <c:v>AUTOMATIC</c:v>
                  </c:pt>
                  <c:pt idx="11188">
                    <c:v>AUTOMATIC</c:v>
                  </c:pt>
                  <c:pt idx="11189">
                    <c:v>AUTOMATIC</c:v>
                  </c:pt>
                  <c:pt idx="11190">
                    <c:v>AUTOMATIC</c:v>
                  </c:pt>
                  <c:pt idx="11191">
                    <c:v>AUTOMATIC</c:v>
                  </c:pt>
                  <c:pt idx="11192">
                    <c:v>AUTOMATIC</c:v>
                  </c:pt>
                  <c:pt idx="11193">
                    <c:v>AUTOMATIC</c:v>
                  </c:pt>
                  <c:pt idx="11194">
                    <c:v>AUTOMATIC</c:v>
                  </c:pt>
                  <c:pt idx="11195">
                    <c:v>AUTOMATIC</c:v>
                  </c:pt>
                  <c:pt idx="11196">
                    <c:v>AUTOMATIC</c:v>
                  </c:pt>
                  <c:pt idx="11197">
                    <c:v>AUTOMATIC</c:v>
                  </c:pt>
                  <c:pt idx="11198">
                    <c:v>AUTOMATIC</c:v>
                  </c:pt>
                  <c:pt idx="11199">
                    <c:v>AUTOMATIC</c:v>
                  </c:pt>
                  <c:pt idx="11200">
                    <c:v>AUTOMATIC</c:v>
                  </c:pt>
                  <c:pt idx="11201">
                    <c:v>AUTOMATIC</c:v>
                  </c:pt>
                  <c:pt idx="11202">
                    <c:v>AUTOMATIC</c:v>
                  </c:pt>
                  <c:pt idx="11203">
                    <c:v>AUTOMATIC</c:v>
                  </c:pt>
                  <c:pt idx="11204">
                    <c:v>AUTOMATIC</c:v>
                  </c:pt>
                  <c:pt idx="11205">
                    <c:v>AUTOMATIC</c:v>
                  </c:pt>
                  <c:pt idx="11206">
                    <c:v>AUTOMATIC</c:v>
                  </c:pt>
                  <c:pt idx="11207">
                    <c:v>AUTOMATIC</c:v>
                  </c:pt>
                  <c:pt idx="11208">
                    <c:v>AUTOMATIC</c:v>
                  </c:pt>
                  <c:pt idx="11209">
                    <c:v>AUTOMATIC</c:v>
                  </c:pt>
                  <c:pt idx="11210">
                    <c:v>AUTOMATIC</c:v>
                  </c:pt>
                  <c:pt idx="11211">
                    <c:v>AUTOMATIC</c:v>
                  </c:pt>
                  <c:pt idx="11212">
                    <c:v>AUTOMATIC</c:v>
                  </c:pt>
                  <c:pt idx="11213">
                    <c:v>AUTOMATIC</c:v>
                  </c:pt>
                  <c:pt idx="11214">
                    <c:v>AUTOMATIC</c:v>
                  </c:pt>
                  <c:pt idx="11215">
                    <c:v>AUTOMATIC</c:v>
                  </c:pt>
                  <c:pt idx="11216">
                    <c:v>AUTOMATIC</c:v>
                  </c:pt>
                  <c:pt idx="11217">
                    <c:v>AUTOMATIC</c:v>
                  </c:pt>
                  <c:pt idx="11218">
                    <c:v>AUTOMATIC</c:v>
                  </c:pt>
                  <c:pt idx="11219">
                    <c:v>AUTOMATIC</c:v>
                  </c:pt>
                  <c:pt idx="11220">
                    <c:v>AUTOMATIC</c:v>
                  </c:pt>
                  <c:pt idx="11221">
                    <c:v>AUTOMATIC</c:v>
                  </c:pt>
                  <c:pt idx="11222">
                    <c:v>AUTOMATIC</c:v>
                  </c:pt>
                  <c:pt idx="11223">
                    <c:v>AUTOMATIC</c:v>
                  </c:pt>
                  <c:pt idx="11224">
                    <c:v>AUTOMATIC</c:v>
                  </c:pt>
                  <c:pt idx="11225">
                    <c:v>AUTOMATIC</c:v>
                  </c:pt>
                  <c:pt idx="11226">
                    <c:v>AUTOMATIC</c:v>
                  </c:pt>
                  <c:pt idx="11227">
                    <c:v>AUTOMATIC</c:v>
                  </c:pt>
                  <c:pt idx="11228">
                    <c:v>AUTOMATIC</c:v>
                  </c:pt>
                  <c:pt idx="11229">
                    <c:v>AUTOMATIC</c:v>
                  </c:pt>
                  <c:pt idx="11230">
                    <c:v>AUTOMATIC</c:v>
                  </c:pt>
                  <c:pt idx="11231">
                    <c:v>AUTOMATIC</c:v>
                  </c:pt>
                  <c:pt idx="11232">
                    <c:v>AUTOMATIC</c:v>
                  </c:pt>
                  <c:pt idx="11233">
                    <c:v>MANUAL</c:v>
                  </c:pt>
                  <c:pt idx="11234">
                    <c:v>AUTOMATIC</c:v>
                  </c:pt>
                  <c:pt idx="11235">
                    <c:v>AUTOMATIC</c:v>
                  </c:pt>
                  <c:pt idx="11236">
                    <c:v>MANUAL</c:v>
                  </c:pt>
                  <c:pt idx="11237">
                    <c:v>AUTOMATIC</c:v>
                  </c:pt>
                  <c:pt idx="11238">
                    <c:v>AUTOMATIC</c:v>
                  </c:pt>
                  <c:pt idx="11239">
                    <c:v>AUTOMATIC</c:v>
                  </c:pt>
                  <c:pt idx="11240">
                    <c:v>AUTOMATIC</c:v>
                  </c:pt>
                  <c:pt idx="11241">
                    <c:v>AUTOMATIC</c:v>
                  </c:pt>
                  <c:pt idx="11242">
                    <c:v>AUTOMATIC</c:v>
                  </c:pt>
                  <c:pt idx="11243">
                    <c:v>AUTOMATIC</c:v>
                  </c:pt>
                  <c:pt idx="11244">
                    <c:v>AUTOMATIC</c:v>
                  </c:pt>
                  <c:pt idx="11245">
                    <c:v>AUTOMATIC</c:v>
                  </c:pt>
                  <c:pt idx="11246">
                    <c:v>AUTOMATIC</c:v>
                  </c:pt>
                  <c:pt idx="11247">
                    <c:v>MANUAL</c:v>
                  </c:pt>
                  <c:pt idx="11248">
                    <c:v>AUTOMATIC</c:v>
                  </c:pt>
                  <c:pt idx="11249">
                    <c:v>AUTOMATIC</c:v>
                  </c:pt>
                  <c:pt idx="11250">
                    <c:v>AUTOMATIC</c:v>
                  </c:pt>
                  <c:pt idx="11251">
                    <c:v>AUTOMATIC</c:v>
                  </c:pt>
                  <c:pt idx="11252">
                    <c:v>AUTOMATIC</c:v>
                  </c:pt>
                  <c:pt idx="11253">
                    <c:v>AUTOMATIC</c:v>
                  </c:pt>
                  <c:pt idx="11254">
                    <c:v>MANUAL</c:v>
                  </c:pt>
                  <c:pt idx="11255">
                    <c:v>AUTOMATIC</c:v>
                  </c:pt>
                  <c:pt idx="11256">
                    <c:v>AUTOMATIC</c:v>
                  </c:pt>
                  <c:pt idx="11257">
                    <c:v>MANUAL</c:v>
                  </c:pt>
                  <c:pt idx="11258">
                    <c:v>AUTOMATIC</c:v>
                  </c:pt>
                  <c:pt idx="11259">
                    <c:v>AUTOMATIC</c:v>
                  </c:pt>
                  <c:pt idx="11260">
                    <c:v>AUTOMATED_MANUAL</c:v>
                  </c:pt>
                  <c:pt idx="11261">
                    <c:v>AUTOMATED_MANUAL</c:v>
                  </c:pt>
                  <c:pt idx="11262">
                    <c:v>AUTOMATED_MANUAL</c:v>
                  </c:pt>
                  <c:pt idx="11263">
                    <c:v>MANUAL</c:v>
                  </c:pt>
                  <c:pt idx="11264">
                    <c:v>MANUAL</c:v>
                  </c:pt>
                  <c:pt idx="11265">
                    <c:v>MANUAL</c:v>
                  </c:pt>
                  <c:pt idx="11266">
                    <c:v>MANUAL</c:v>
                  </c:pt>
                  <c:pt idx="11267">
                    <c:v>AUTOMATIC</c:v>
                  </c:pt>
                  <c:pt idx="11268">
                    <c:v>AUTOMATIC</c:v>
                  </c:pt>
                  <c:pt idx="11269">
                    <c:v>MANUAL</c:v>
                  </c:pt>
                  <c:pt idx="11270">
                    <c:v>MANUAL</c:v>
                  </c:pt>
                  <c:pt idx="11271">
                    <c:v>MANUAL</c:v>
                  </c:pt>
                  <c:pt idx="11272">
                    <c:v>MANUAL</c:v>
                  </c:pt>
                  <c:pt idx="11273">
                    <c:v>MANUAL</c:v>
                  </c:pt>
                  <c:pt idx="11274">
                    <c:v>MANUAL</c:v>
                  </c:pt>
                  <c:pt idx="11275">
                    <c:v>MANUAL</c:v>
                  </c:pt>
                  <c:pt idx="11276">
                    <c:v>MANUAL</c:v>
                  </c:pt>
                  <c:pt idx="11277">
                    <c:v>MANUAL</c:v>
                  </c:pt>
                  <c:pt idx="11278">
                    <c:v>MANUAL</c:v>
                  </c:pt>
                  <c:pt idx="11279">
                    <c:v>MANUAL</c:v>
                  </c:pt>
                  <c:pt idx="11280">
                    <c:v>MANUAL</c:v>
                  </c:pt>
                  <c:pt idx="11281">
                    <c:v>MANUAL</c:v>
                  </c:pt>
                  <c:pt idx="11282">
                    <c:v>MANUAL</c:v>
                  </c:pt>
                  <c:pt idx="11283">
                    <c:v>MANUAL</c:v>
                  </c:pt>
                  <c:pt idx="11284">
                    <c:v>MANUAL</c:v>
                  </c:pt>
                  <c:pt idx="11285">
                    <c:v>MANUAL</c:v>
                  </c:pt>
                  <c:pt idx="11286">
                    <c:v>MANUAL</c:v>
                  </c:pt>
                  <c:pt idx="11287">
                    <c:v>MANUAL</c:v>
                  </c:pt>
                  <c:pt idx="11288">
                    <c:v>MANUAL</c:v>
                  </c:pt>
                  <c:pt idx="11289">
                    <c:v>MANUAL</c:v>
                  </c:pt>
                  <c:pt idx="11290">
                    <c:v>MANUAL</c:v>
                  </c:pt>
                  <c:pt idx="11291">
                    <c:v>MANUAL</c:v>
                  </c:pt>
                  <c:pt idx="11292">
                    <c:v>AUTOMATIC</c:v>
                  </c:pt>
                  <c:pt idx="11293">
                    <c:v>AUTOMATIC</c:v>
                  </c:pt>
                  <c:pt idx="11294">
                    <c:v>AUTOMATIC</c:v>
                  </c:pt>
                  <c:pt idx="11295">
                    <c:v>AUTOMATIC</c:v>
                  </c:pt>
                  <c:pt idx="11296">
                    <c:v>AUTOMATIC</c:v>
                  </c:pt>
                  <c:pt idx="11297">
                    <c:v>MANUAL</c:v>
                  </c:pt>
                  <c:pt idx="11298">
                    <c:v>MANUAL</c:v>
                  </c:pt>
                  <c:pt idx="11299">
                    <c:v>MANUAL</c:v>
                  </c:pt>
                  <c:pt idx="11300">
                    <c:v>AUTOMATIC</c:v>
                  </c:pt>
                  <c:pt idx="11301">
                    <c:v>MANUAL</c:v>
                  </c:pt>
                  <c:pt idx="11302">
                    <c:v>MANUAL</c:v>
                  </c:pt>
                  <c:pt idx="11303">
                    <c:v>MANUAL</c:v>
                  </c:pt>
                  <c:pt idx="11304">
                    <c:v>MANUAL</c:v>
                  </c:pt>
                  <c:pt idx="11305">
                    <c:v>MANUAL</c:v>
                  </c:pt>
                  <c:pt idx="11306">
                    <c:v>AUTOMATIC</c:v>
                  </c:pt>
                  <c:pt idx="11307">
                    <c:v>AUTOMATIC</c:v>
                  </c:pt>
                  <c:pt idx="11308">
                    <c:v>MANUAL</c:v>
                  </c:pt>
                  <c:pt idx="11309">
                    <c:v>MANUAL</c:v>
                  </c:pt>
                  <c:pt idx="11310">
                    <c:v>AUTOMATIC</c:v>
                  </c:pt>
                  <c:pt idx="11311">
                    <c:v>AUTOMATIC</c:v>
                  </c:pt>
                  <c:pt idx="11312">
                    <c:v>AUTOMATIC</c:v>
                  </c:pt>
                  <c:pt idx="11313">
                    <c:v>AUTOMATIC</c:v>
                  </c:pt>
                  <c:pt idx="11314">
                    <c:v>AUTOMATIC</c:v>
                  </c:pt>
                  <c:pt idx="11315">
                    <c:v>AUTOMATIC</c:v>
                  </c:pt>
                  <c:pt idx="11316">
                    <c:v>AUTOMATIC</c:v>
                  </c:pt>
                  <c:pt idx="11317">
                    <c:v>AUTOMATIC</c:v>
                  </c:pt>
                  <c:pt idx="11318">
                    <c:v>AUTOMATIC</c:v>
                  </c:pt>
                  <c:pt idx="11319">
                    <c:v>AUTOMATIC</c:v>
                  </c:pt>
                  <c:pt idx="11320">
                    <c:v>AUTOMATIC</c:v>
                  </c:pt>
                  <c:pt idx="11321">
                    <c:v>AUTOMATIC</c:v>
                  </c:pt>
                  <c:pt idx="11322">
                    <c:v>AUTOMATIC</c:v>
                  </c:pt>
                  <c:pt idx="11323">
                    <c:v>AUTOMATIC</c:v>
                  </c:pt>
                  <c:pt idx="11324">
                    <c:v>AUTOMATIC</c:v>
                  </c:pt>
                  <c:pt idx="11325">
                    <c:v>AUTOMATIC</c:v>
                  </c:pt>
                  <c:pt idx="11326">
                    <c:v>AUTOMATIC</c:v>
                  </c:pt>
                  <c:pt idx="11327">
                    <c:v>AUTOMATIC</c:v>
                  </c:pt>
                  <c:pt idx="11328">
                    <c:v>AUTOMATIC</c:v>
                  </c:pt>
                  <c:pt idx="11329">
                    <c:v>AUTOMATIC</c:v>
                  </c:pt>
                  <c:pt idx="11330">
                    <c:v>AUTOMATIC</c:v>
                  </c:pt>
                  <c:pt idx="11331">
                    <c:v>AUTOMATIC</c:v>
                  </c:pt>
                  <c:pt idx="11332">
                    <c:v>AUTOMATIC</c:v>
                  </c:pt>
                  <c:pt idx="11333">
                    <c:v>AUTOMATIC</c:v>
                  </c:pt>
                  <c:pt idx="11334">
                    <c:v>AUTOMATIC</c:v>
                  </c:pt>
                  <c:pt idx="11335">
                    <c:v>AUTOMATIC</c:v>
                  </c:pt>
                  <c:pt idx="11336">
                    <c:v>AUTOMATIC</c:v>
                  </c:pt>
                  <c:pt idx="11337">
                    <c:v>AUTOMATIC</c:v>
                  </c:pt>
                  <c:pt idx="11338">
                    <c:v>AUTOMATIC</c:v>
                  </c:pt>
                  <c:pt idx="11339">
                    <c:v>AUTOMATIC</c:v>
                  </c:pt>
                  <c:pt idx="11340">
                    <c:v>AUTOMATIC</c:v>
                  </c:pt>
                  <c:pt idx="11341">
                    <c:v>AUTOMATIC</c:v>
                  </c:pt>
                  <c:pt idx="11342">
                    <c:v>AUTOMATIC</c:v>
                  </c:pt>
                  <c:pt idx="11343">
                    <c:v>AUTOMATIC</c:v>
                  </c:pt>
                  <c:pt idx="11344">
                    <c:v>AUTOMATIC</c:v>
                  </c:pt>
                  <c:pt idx="11345">
                    <c:v>AUTOMATIC</c:v>
                  </c:pt>
                  <c:pt idx="11346">
                    <c:v>AUTOMATIC</c:v>
                  </c:pt>
                  <c:pt idx="11347">
                    <c:v>AUTOMATIC</c:v>
                  </c:pt>
                  <c:pt idx="11348">
                    <c:v>AUTOMATIC</c:v>
                  </c:pt>
                  <c:pt idx="11349">
                    <c:v>MANUAL</c:v>
                  </c:pt>
                  <c:pt idx="11350">
                    <c:v>AUTOMATIC</c:v>
                  </c:pt>
                  <c:pt idx="11351">
                    <c:v>MANUAL</c:v>
                  </c:pt>
                  <c:pt idx="11352">
                    <c:v>MANUAL</c:v>
                  </c:pt>
                  <c:pt idx="11353">
                    <c:v>MANUAL</c:v>
                  </c:pt>
                  <c:pt idx="11354">
                    <c:v>AUTOMATIC</c:v>
                  </c:pt>
                  <c:pt idx="11355">
                    <c:v>MANUAL</c:v>
                  </c:pt>
                  <c:pt idx="11356">
                    <c:v>MANUAL</c:v>
                  </c:pt>
                  <c:pt idx="11357">
                    <c:v>MANUAL</c:v>
                  </c:pt>
                  <c:pt idx="11358">
                    <c:v>MANUAL</c:v>
                  </c:pt>
                  <c:pt idx="11359">
                    <c:v>MANUAL</c:v>
                  </c:pt>
                  <c:pt idx="11360">
                    <c:v>MANUAL</c:v>
                  </c:pt>
                  <c:pt idx="11361">
                    <c:v>MANUAL</c:v>
                  </c:pt>
                  <c:pt idx="11362">
                    <c:v>MANUAL</c:v>
                  </c:pt>
                  <c:pt idx="11363">
                    <c:v>AUTOMATIC</c:v>
                  </c:pt>
                  <c:pt idx="11364">
                    <c:v>AUTOMATIC</c:v>
                  </c:pt>
                  <c:pt idx="11365">
                    <c:v>MANUAL</c:v>
                  </c:pt>
                  <c:pt idx="11366">
                    <c:v>MANUAL</c:v>
                  </c:pt>
                  <c:pt idx="11367">
                    <c:v>MANUAL</c:v>
                  </c:pt>
                  <c:pt idx="11368">
                    <c:v>AUTOMATIC</c:v>
                  </c:pt>
                  <c:pt idx="11369">
                    <c:v>MANUAL</c:v>
                  </c:pt>
                  <c:pt idx="11370">
                    <c:v>MANUAL</c:v>
                  </c:pt>
                  <c:pt idx="11371">
                    <c:v>AUTOMATIC</c:v>
                  </c:pt>
                  <c:pt idx="11372">
                    <c:v>MANUAL</c:v>
                  </c:pt>
                  <c:pt idx="11373">
                    <c:v>MANUAL</c:v>
                  </c:pt>
                  <c:pt idx="11374">
                    <c:v>MANUAL</c:v>
                  </c:pt>
                  <c:pt idx="11375">
                    <c:v>MANUAL</c:v>
                  </c:pt>
                  <c:pt idx="11376">
                    <c:v>MANUAL</c:v>
                  </c:pt>
                  <c:pt idx="11377">
                    <c:v>MANUAL</c:v>
                  </c:pt>
                  <c:pt idx="11378">
                    <c:v>MANUAL</c:v>
                  </c:pt>
                  <c:pt idx="11379">
                    <c:v>MANUAL</c:v>
                  </c:pt>
                  <c:pt idx="11380">
                    <c:v>MANUAL</c:v>
                  </c:pt>
                  <c:pt idx="11381">
                    <c:v>AUTOMATIC</c:v>
                  </c:pt>
                  <c:pt idx="11382">
                    <c:v>AUTOMATIC</c:v>
                  </c:pt>
                  <c:pt idx="11383">
                    <c:v>AUTOMATIC</c:v>
                  </c:pt>
                  <c:pt idx="11384">
                    <c:v>AUTOMATIC</c:v>
                  </c:pt>
                  <c:pt idx="11385">
                    <c:v>AUTOMATIC</c:v>
                  </c:pt>
                  <c:pt idx="11386">
                    <c:v>AUTOMATIC</c:v>
                  </c:pt>
                  <c:pt idx="11387">
                    <c:v>AUTOMATIC</c:v>
                  </c:pt>
                  <c:pt idx="11388">
                    <c:v>AUTOMATIC</c:v>
                  </c:pt>
                  <c:pt idx="11389">
                    <c:v>AUTOMATIC</c:v>
                  </c:pt>
                  <c:pt idx="11390">
                    <c:v>AUTOMATIC</c:v>
                  </c:pt>
                  <c:pt idx="11391">
                    <c:v>AUTOMATIC</c:v>
                  </c:pt>
                  <c:pt idx="11392">
                    <c:v>AUTOMATIC</c:v>
                  </c:pt>
                  <c:pt idx="11393">
                    <c:v>AUTOMATIC</c:v>
                  </c:pt>
                  <c:pt idx="11394">
                    <c:v>AUTOMATIC</c:v>
                  </c:pt>
                  <c:pt idx="11395">
                    <c:v>AUTOMATIC</c:v>
                  </c:pt>
                  <c:pt idx="11396">
                    <c:v>AUTOMATIC</c:v>
                  </c:pt>
                  <c:pt idx="11397">
                    <c:v>AUTOMATIC</c:v>
                  </c:pt>
                  <c:pt idx="11398">
                    <c:v>AUTOMATIC</c:v>
                  </c:pt>
                  <c:pt idx="11399">
                    <c:v>AUTOMATIC</c:v>
                  </c:pt>
                  <c:pt idx="11400">
                    <c:v>AUTOMATIC</c:v>
                  </c:pt>
                  <c:pt idx="11401">
                    <c:v>AUTOMATIC</c:v>
                  </c:pt>
                  <c:pt idx="11402">
                    <c:v>AUTOMATIC</c:v>
                  </c:pt>
                  <c:pt idx="11403">
                    <c:v>AUTOMATIC</c:v>
                  </c:pt>
                  <c:pt idx="11404">
                    <c:v>AUTOMATIC</c:v>
                  </c:pt>
                  <c:pt idx="11405">
                    <c:v>AUTOMATIC</c:v>
                  </c:pt>
                  <c:pt idx="11406">
                    <c:v>AUTOMATIC</c:v>
                  </c:pt>
                  <c:pt idx="11407">
                    <c:v>AUTOMATIC</c:v>
                  </c:pt>
                  <c:pt idx="11408">
                    <c:v>AUTOMATIC</c:v>
                  </c:pt>
                  <c:pt idx="11409">
                    <c:v>AUTOMATIC</c:v>
                  </c:pt>
                  <c:pt idx="11410">
                    <c:v>AUTOMATIC</c:v>
                  </c:pt>
                  <c:pt idx="11411">
                    <c:v>AUTOMATIC</c:v>
                  </c:pt>
                  <c:pt idx="11412">
                    <c:v>AUTOMATIC</c:v>
                  </c:pt>
                  <c:pt idx="11413">
                    <c:v>AUTOMATIC</c:v>
                  </c:pt>
                  <c:pt idx="11414">
                    <c:v>AUTOMATIC</c:v>
                  </c:pt>
                  <c:pt idx="11415">
                    <c:v>AUTOMATIC</c:v>
                  </c:pt>
                  <c:pt idx="11416">
                    <c:v>AUTOMATIC</c:v>
                  </c:pt>
                  <c:pt idx="11417">
                    <c:v>AUTOMATIC</c:v>
                  </c:pt>
                  <c:pt idx="11418">
                    <c:v>AUTOMATIC</c:v>
                  </c:pt>
                  <c:pt idx="11419">
                    <c:v>AUTOMATIC</c:v>
                  </c:pt>
                  <c:pt idx="11420">
                    <c:v>AUTOMATIC</c:v>
                  </c:pt>
                  <c:pt idx="11421">
                    <c:v>AUTOMATIC</c:v>
                  </c:pt>
                  <c:pt idx="11422">
                    <c:v>AUTOMATIC</c:v>
                  </c:pt>
                  <c:pt idx="11423">
                    <c:v>AUTOMATIC</c:v>
                  </c:pt>
                  <c:pt idx="11424">
                    <c:v>AUTOMATIC</c:v>
                  </c:pt>
                  <c:pt idx="11425">
                    <c:v>AUTOMATIC</c:v>
                  </c:pt>
                  <c:pt idx="11426">
                    <c:v>AUTOMATIC</c:v>
                  </c:pt>
                  <c:pt idx="11427">
                    <c:v>AUTOMATIC</c:v>
                  </c:pt>
                  <c:pt idx="11428">
                    <c:v>AUTOMATIC</c:v>
                  </c:pt>
                  <c:pt idx="11429">
                    <c:v>AUTOMATIC</c:v>
                  </c:pt>
                  <c:pt idx="11430">
                    <c:v>AUTOMATIC</c:v>
                  </c:pt>
                  <c:pt idx="11431">
                    <c:v>AUTOMATIC</c:v>
                  </c:pt>
                  <c:pt idx="11432">
                    <c:v>AUTOMATIC</c:v>
                  </c:pt>
                  <c:pt idx="11433">
                    <c:v>MANUAL</c:v>
                  </c:pt>
                  <c:pt idx="11434">
                    <c:v>AUTOMATIC</c:v>
                  </c:pt>
                  <c:pt idx="11435">
                    <c:v>AUTOMATIC</c:v>
                  </c:pt>
                  <c:pt idx="11436">
                    <c:v>MANUAL</c:v>
                  </c:pt>
                  <c:pt idx="11437">
                    <c:v>AUTOMATIC</c:v>
                  </c:pt>
                  <c:pt idx="11438">
                    <c:v>MANUAL</c:v>
                  </c:pt>
                  <c:pt idx="11439">
                    <c:v>MANUAL</c:v>
                  </c:pt>
                  <c:pt idx="11440">
                    <c:v>MANUAL</c:v>
                  </c:pt>
                  <c:pt idx="11441">
                    <c:v>AUTOMATIC</c:v>
                  </c:pt>
                  <c:pt idx="11442">
                    <c:v>AUTOMATIC</c:v>
                  </c:pt>
                  <c:pt idx="11443">
                    <c:v>MANUAL</c:v>
                  </c:pt>
                  <c:pt idx="11444">
                    <c:v>AUTOMATIC</c:v>
                  </c:pt>
                  <c:pt idx="11445">
                    <c:v>AUTOMATIC</c:v>
                  </c:pt>
                  <c:pt idx="11446">
                    <c:v>AUTOMATIC</c:v>
                  </c:pt>
                  <c:pt idx="11447">
                    <c:v>AUTOMATIC</c:v>
                  </c:pt>
                  <c:pt idx="11448">
                    <c:v>MANUAL</c:v>
                  </c:pt>
                  <c:pt idx="11449">
                    <c:v>AUTOMATIC</c:v>
                  </c:pt>
                  <c:pt idx="11450">
                    <c:v>AUTOMATIC</c:v>
                  </c:pt>
                  <c:pt idx="11451">
                    <c:v>AUTOMATIC</c:v>
                  </c:pt>
                  <c:pt idx="11452">
                    <c:v>AUTOMATIC</c:v>
                  </c:pt>
                  <c:pt idx="11453">
                    <c:v>AUTOMATIC</c:v>
                  </c:pt>
                  <c:pt idx="11454">
                    <c:v>AUTOMATIC</c:v>
                  </c:pt>
                  <c:pt idx="11455">
                    <c:v>AUTOMATIC</c:v>
                  </c:pt>
                  <c:pt idx="11456">
                    <c:v>AUTOMATIC</c:v>
                  </c:pt>
                  <c:pt idx="11457">
                    <c:v>AUTOMATIC</c:v>
                  </c:pt>
                  <c:pt idx="11458">
                    <c:v>AUTOMATIC</c:v>
                  </c:pt>
                  <c:pt idx="11459">
                    <c:v>AUTOMATIC</c:v>
                  </c:pt>
                  <c:pt idx="11460">
                    <c:v>AUTOMATIC</c:v>
                  </c:pt>
                  <c:pt idx="11461">
                    <c:v>AUTOMATIC</c:v>
                  </c:pt>
                  <c:pt idx="11462">
                    <c:v>AUTOMATIC</c:v>
                  </c:pt>
                  <c:pt idx="11463">
                    <c:v>AUTOMATIC</c:v>
                  </c:pt>
                  <c:pt idx="11464">
                    <c:v>AUTOMATIC</c:v>
                  </c:pt>
                  <c:pt idx="11465">
                    <c:v>AUTOMATIC</c:v>
                  </c:pt>
                  <c:pt idx="11466">
                    <c:v>AUTOMATIC</c:v>
                  </c:pt>
                  <c:pt idx="11467">
                    <c:v>AUTOMATIC</c:v>
                  </c:pt>
                  <c:pt idx="11468">
                    <c:v>AUTOMATIC</c:v>
                  </c:pt>
                  <c:pt idx="11469">
                    <c:v>AUTOMATIC</c:v>
                  </c:pt>
                  <c:pt idx="11470">
                    <c:v>AUTOMATIC</c:v>
                  </c:pt>
                  <c:pt idx="11471">
                    <c:v>AUTOMATIC</c:v>
                  </c:pt>
                  <c:pt idx="11472">
                    <c:v>AUTOMATIC</c:v>
                  </c:pt>
                  <c:pt idx="11473">
                    <c:v>AUTOMATIC</c:v>
                  </c:pt>
                  <c:pt idx="11474">
                    <c:v>AUTOMATIC</c:v>
                  </c:pt>
                  <c:pt idx="11475">
                    <c:v>AUTOMATIC</c:v>
                  </c:pt>
                  <c:pt idx="11476">
                    <c:v>AUTOMATIC</c:v>
                  </c:pt>
                  <c:pt idx="11477">
                    <c:v>AUTOMATIC</c:v>
                  </c:pt>
                  <c:pt idx="11478">
                    <c:v>AUTOMATIC</c:v>
                  </c:pt>
                  <c:pt idx="11479">
                    <c:v>AUTOMATIC</c:v>
                  </c:pt>
                  <c:pt idx="11480">
                    <c:v>AUTOMATIC</c:v>
                  </c:pt>
                  <c:pt idx="11481">
                    <c:v>AUTOMATIC</c:v>
                  </c:pt>
                  <c:pt idx="11482">
                    <c:v>AUTOMATIC</c:v>
                  </c:pt>
                  <c:pt idx="11483">
                    <c:v>AUTOMATIC</c:v>
                  </c:pt>
                  <c:pt idx="11484">
                    <c:v>AUTOMATIC</c:v>
                  </c:pt>
                  <c:pt idx="11485">
                    <c:v>AUTOMATIC</c:v>
                  </c:pt>
                  <c:pt idx="11486">
                    <c:v>AUTOMATIC</c:v>
                  </c:pt>
                  <c:pt idx="11487">
                    <c:v>AUTOMATIC</c:v>
                  </c:pt>
                  <c:pt idx="11488">
                    <c:v>AUTOMATIC</c:v>
                  </c:pt>
                  <c:pt idx="11489">
                    <c:v>AUTOMATIC</c:v>
                  </c:pt>
                  <c:pt idx="11490">
                    <c:v>AUTOMATIC</c:v>
                  </c:pt>
                  <c:pt idx="11491">
                    <c:v>AUTOMATIC</c:v>
                  </c:pt>
                  <c:pt idx="11492">
                    <c:v>AUTOMATIC</c:v>
                  </c:pt>
                  <c:pt idx="11493">
                    <c:v>AUTOMATIC</c:v>
                  </c:pt>
                  <c:pt idx="11494">
                    <c:v>AUTOMATIC</c:v>
                  </c:pt>
                  <c:pt idx="11495">
                    <c:v>AUTOMATIC</c:v>
                  </c:pt>
                  <c:pt idx="11496">
                    <c:v>AUTOMATIC</c:v>
                  </c:pt>
                  <c:pt idx="11497">
                    <c:v>AUTOMATIC</c:v>
                  </c:pt>
                  <c:pt idx="11498">
                    <c:v>AUTOMATIC</c:v>
                  </c:pt>
                  <c:pt idx="11499">
                    <c:v>AUTOMATIC</c:v>
                  </c:pt>
                  <c:pt idx="11500">
                    <c:v>AUTOMATIC</c:v>
                  </c:pt>
                  <c:pt idx="11501">
                    <c:v>AUTOMATIC</c:v>
                  </c:pt>
                  <c:pt idx="11502">
                    <c:v>AUTOMATIC</c:v>
                  </c:pt>
                  <c:pt idx="11503">
                    <c:v>AUTOMATIC</c:v>
                  </c:pt>
                  <c:pt idx="11504">
                    <c:v>AUTOMATIC</c:v>
                  </c:pt>
                  <c:pt idx="11505">
                    <c:v>AUTOMATIC</c:v>
                  </c:pt>
                  <c:pt idx="11506">
                    <c:v>AUTOMATIC</c:v>
                  </c:pt>
                  <c:pt idx="11507">
                    <c:v>AUTOMATIC</c:v>
                  </c:pt>
                  <c:pt idx="11508">
                    <c:v>AUTOMATIC</c:v>
                  </c:pt>
                  <c:pt idx="11509">
                    <c:v>AUTOMATIC</c:v>
                  </c:pt>
                  <c:pt idx="11510">
                    <c:v>AUTOMATIC</c:v>
                  </c:pt>
                  <c:pt idx="11511">
                    <c:v>AUTOMATIC</c:v>
                  </c:pt>
                  <c:pt idx="11512">
                    <c:v>AUTOMATIC</c:v>
                  </c:pt>
                  <c:pt idx="11513">
                    <c:v>AUTOMATIC</c:v>
                  </c:pt>
                  <c:pt idx="11514">
                    <c:v>AUTOMATIC</c:v>
                  </c:pt>
                  <c:pt idx="11515">
                    <c:v>AUTOMATIC</c:v>
                  </c:pt>
                  <c:pt idx="11516">
                    <c:v>AUTOMATIC</c:v>
                  </c:pt>
                  <c:pt idx="11517">
                    <c:v>AUTOMATIC</c:v>
                  </c:pt>
                  <c:pt idx="11518">
                    <c:v>AUTOMATIC</c:v>
                  </c:pt>
                  <c:pt idx="11519">
                    <c:v>AUTOMATIC</c:v>
                  </c:pt>
                  <c:pt idx="11520">
                    <c:v>AUTOMATIC</c:v>
                  </c:pt>
                  <c:pt idx="11521">
                    <c:v>AUTOMATIC</c:v>
                  </c:pt>
                  <c:pt idx="11522">
                    <c:v>AUTOMATIC</c:v>
                  </c:pt>
                  <c:pt idx="11523">
                    <c:v>AUTOMATIC</c:v>
                  </c:pt>
                  <c:pt idx="11524">
                    <c:v>AUTOMATIC</c:v>
                  </c:pt>
                  <c:pt idx="11525">
                    <c:v>AUTOMATIC</c:v>
                  </c:pt>
                  <c:pt idx="11526">
                    <c:v>AUTOMATIC</c:v>
                  </c:pt>
                  <c:pt idx="11527">
                    <c:v>AUTOMATIC</c:v>
                  </c:pt>
                  <c:pt idx="11528">
                    <c:v>AUTOMATIC</c:v>
                  </c:pt>
                  <c:pt idx="11529">
                    <c:v>AUTOMATIC</c:v>
                  </c:pt>
                  <c:pt idx="11530">
                    <c:v>AUTOMATIC</c:v>
                  </c:pt>
                  <c:pt idx="11531">
                    <c:v>AUTOMATIC</c:v>
                  </c:pt>
                  <c:pt idx="11532">
                    <c:v>AUTOMATIC</c:v>
                  </c:pt>
                  <c:pt idx="11533">
                    <c:v>AUTOMATIC</c:v>
                  </c:pt>
                  <c:pt idx="11534">
                    <c:v>AUTOMATIC</c:v>
                  </c:pt>
                  <c:pt idx="11535">
                    <c:v>AUTOMATIC</c:v>
                  </c:pt>
                  <c:pt idx="11536">
                    <c:v>AUTOMATIC</c:v>
                  </c:pt>
                  <c:pt idx="11537">
                    <c:v>AUTOMATIC</c:v>
                  </c:pt>
                  <c:pt idx="11538">
                    <c:v>AUTOMATIC</c:v>
                  </c:pt>
                  <c:pt idx="11539">
                    <c:v>MANUAL</c:v>
                  </c:pt>
                  <c:pt idx="11540">
                    <c:v>AUTOMATIC</c:v>
                  </c:pt>
                  <c:pt idx="11541">
                    <c:v>MANUAL</c:v>
                  </c:pt>
                  <c:pt idx="11542">
                    <c:v>AUTOMATIC</c:v>
                  </c:pt>
                  <c:pt idx="11543">
                    <c:v>AUTOMATIC</c:v>
                  </c:pt>
                  <c:pt idx="11544">
                    <c:v>AUTOMATIC</c:v>
                  </c:pt>
                  <c:pt idx="11545">
                    <c:v>MANUAL</c:v>
                  </c:pt>
                  <c:pt idx="11546">
                    <c:v>MANUAL</c:v>
                  </c:pt>
                  <c:pt idx="11547">
                    <c:v>MANUAL</c:v>
                  </c:pt>
                  <c:pt idx="11548">
                    <c:v>AUTOMATIC</c:v>
                  </c:pt>
                  <c:pt idx="11549">
                    <c:v>AUTOMATIC</c:v>
                  </c:pt>
                  <c:pt idx="11550">
                    <c:v>AUTOMATIC</c:v>
                  </c:pt>
                  <c:pt idx="11551">
                    <c:v>AUTOMATIC</c:v>
                  </c:pt>
                  <c:pt idx="11552">
                    <c:v>AUTOMATIC</c:v>
                  </c:pt>
                  <c:pt idx="11553">
                    <c:v>AUTOMATIC</c:v>
                  </c:pt>
                  <c:pt idx="11554">
                    <c:v>AUTOMATIC</c:v>
                  </c:pt>
                  <c:pt idx="11555">
                    <c:v>AUTOMATIC</c:v>
                  </c:pt>
                  <c:pt idx="11556">
                    <c:v>AUTOMATIC</c:v>
                  </c:pt>
                  <c:pt idx="11557">
                    <c:v>AUTOMATIC</c:v>
                  </c:pt>
                  <c:pt idx="11558">
                    <c:v>AUTOMATIC</c:v>
                  </c:pt>
                  <c:pt idx="11559">
                    <c:v>MANUAL</c:v>
                  </c:pt>
                  <c:pt idx="11560">
                    <c:v>AUTOMATIC</c:v>
                  </c:pt>
                  <c:pt idx="11561">
                    <c:v>AUTOMATIC</c:v>
                  </c:pt>
                  <c:pt idx="11562">
                    <c:v>AUTOMATIC</c:v>
                  </c:pt>
                  <c:pt idx="11563">
                    <c:v>AUTOMATIC</c:v>
                  </c:pt>
                  <c:pt idx="11564">
                    <c:v>AUTOMATIC</c:v>
                  </c:pt>
                  <c:pt idx="11565">
                    <c:v>MANUAL</c:v>
                  </c:pt>
                  <c:pt idx="11566">
                    <c:v>AUTOMATIC</c:v>
                  </c:pt>
                  <c:pt idx="11567">
                    <c:v>MANUAL</c:v>
                  </c:pt>
                  <c:pt idx="11568">
                    <c:v>AUTOMATIC</c:v>
                  </c:pt>
                  <c:pt idx="11569">
                    <c:v>MANUAL</c:v>
                  </c:pt>
                  <c:pt idx="11570">
                    <c:v>AUTOMATIC</c:v>
                  </c:pt>
                  <c:pt idx="11571">
                    <c:v>AUTOMATIC</c:v>
                  </c:pt>
                  <c:pt idx="11572">
                    <c:v>AUTOMATIC</c:v>
                  </c:pt>
                  <c:pt idx="11573">
                    <c:v>AUTOMATIC</c:v>
                  </c:pt>
                  <c:pt idx="11574">
                    <c:v>AUTOMATIC</c:v>
                  </c:pt>
                  <c:pt idx="11575">
                    <c:v>AUTOMATIC</c:v>
                  </c:pt>
                  <c:pt idx="11576">
                    <c:v>AUTOMATIC</c:v>
                  </c:pt>
                  <c:pt idx="11577">
                    <c:v>AUTOMATIC</c:v>
                  </c:pt>
                  <c:pt idx="11578">
                    <c:v>MANUAL</c:v>
                  </c:pt>
                  <c:pt idx="11579">
                    <c:v>AUTOMATIC</c:v>
                  </c:pt>
                  <c:pt idx="11580">
                    <c:v>AUTOMATIC</c:v>
                  </c:pt>
                  <c:pt idx="11581">
                    <c:v>AUTOMATIC</c:v>
                  </c:pt>
                  <c:pt idx="11582">
                    <c:v>AUTOMATIC</c:v>
                  </c:pt>
                  <c:pt idx="11583">
                    <c:v>AUTOMATIC</c:v>
                  </c:pt>
                  <c:pt idx="11584">
                    <c:v>AUTOMATIC</c:v>
                  </c:pt>
                  <c:pt idx="11585">
                    <c:v>AUTOMATIC</c:v>
                  </c:pt>
                  <c:pt idx="11586">
                    <c:v>AUTOMATIC</c:v>
                  </c:pt>
                  <c:pt idx="11587">
                    <c:v>AUTOMATIC</c:v>
                  </c:pt>
                  <c:pt idx="11588">
                    <c:v>AUTOMATIC</c:v>
                  </c:pt>
                  <c:pt idx="11589">
                    <c:v>AUTOMATIC</c:v>
                  </c:pt>
                  <c:pt idx="11590">
                    <c:v>AUTOMATIC</c:v>
                  </c:pt>
                  <c:pt idx="11591">
                    <c:v>AUTOMATIC</c:v>
                  </c:pt>
                  <c:pt idx="11592">
                    <c:v>AUTOMATIC</c:v>
                  </c:pt>
                  <c:pt idx="11593">
                    <c:v>AUTOMATIC</c:v>
                  </c:pt>
                  <c:pt idx="11594">
                    <c:v>AUTOMATIC</c:v>
                  </c:pt>
                  <c:pt idx="11595">
                    <c:v>AUTOMATIC</c:v>
                  </c:pt>
                  <c:pt idx="11596">
                    <c:v>AUTOMATIC</c:v>
                  </c:pt>
                  <c:pt idx="11597">
                    <c:v>AUTOMATIC</c:v>
                  </c:pt>
                  <c:pt idx="11598">
                    <c:v>AUTOMATIC</c:v>
                  </c:pt>
                  <c:pt idx="11599">
                    <c:v>AUTOMATIC</c:v>
                  </c:pt>
                  <c:pt idx="11600">
                    <c:v>AUTOMATIC</c:v>
                  </c:pt>
                  <c:pt idx="11601">
                    <c:v>AUTOMATIC</c:v>
                  </c:pt>
                  <c:pt idx="11602">
                    <c:v>AUTOMATIC</c:v>
                  </c:pt>
                  <c:pt idx="11603">
                    <c:v>AUTOMATIC</c:v>
                  </c:pt>
                  <c:pt idx="11604">
                    <c:v>AUTOMATIC</c:v>
                  </c:pt>
                  <c:pt idx="11605">
                    <c:v>AUTOMATIC</c:v>
                  </c:pt>
                  <c:pt idx="11606">
                    <c:v>AUTOMATIC</c:v>
                  </c:pt>
                  <c:pt idx="11607">
                    <c:v>AUTOMATIC</c:v>
                  </c:pt>
                  <c:pt idx="11608">
                    <c:v>AUTOMATIC</c:v>
                  </c:pt>
                  <c:pt idx="11609">
                    <c:v>AUTOMATIC</c:v>
                  </c:pt>
                  <c:pt idx="11610">
                    <c:v>AUTOMATIC</c:v>
                  </c:pt>
                  <c:pt idx="11611">
                    <c:v>AUTOMATIC</c:v>
                  </c:pt>
                  <c:pt idx="11612">
                    <c:v>AUTOMATIC</c:v>
                  </c:pt>
                  <c:pt idx="11613">
                    <c:v>AUTOMATIC</c:v>
                  </c:pt>
                  <c:pt idx="11614">
                    <c:v>AUTOMATIC</c:v>
                  </c:pt>
                  <c:pt idx="11615">
                    <c:v>AUTOMATIC</c:v>
                  </c:pt>
                  <c:pt idx="11616">
                    <c:v>AUTOMATIC</c:v>
                  </c:pt>
                  <c:pt idx="11617">
                    <c:v>AUTOMATIC</c:v>
                  </c:pt>
                  <c:pt idx="11618">
                    <c:v>AUTOMATIC</c:v>
                  </c:pt>
                  <c:pt idx="11619">
                    <c:v>AUTOMATIC</c:v>
                  </c:pt>
                  <c:pt idx="11620">
                    <c:v>AUTOMATIC</c:v>
                  </c:pt>
                  <c:pt idx="11621">
                    <c:v>AUTOMATIC</c:v>
                  </c:pt>
                  <c:pt idx="11622">
                    <c:v>AUTOMATIC</c:v>
                  </c:pt>
                  <c:pt idx="11623">
                    <c:v>AUTOMATIC</c:v>
                  </c:pt>
                  <c:pt idx="11624">
                    <c:v>AUTOMATIC</c:v>
                  </c:pt>
                  <c:pt idx="11625">
                    <c:v>AUTOMATIC</c:v>
                  </c:pt>
                  <c:pt idx="11626">
                    <c:v>AUTOMATIC</c:v>
                  </c:pt>
                  <c:pt idx="11627">
                    <c:v>AUTOMATIC</c:v>
                  </c:pt>
                  <c:pt idx="11628">
                    <c:v>AUTOMATIC</c:v>
                  </c:pt>
                  <c:pt idx="11629">
                    <c:v>AUTOMATIC</c:v>
                  </c:pt>
                  <c:pt idx="11630">
                    <c:v>AUTOMATIC</c:v>
                  </c:pt>
                  <c:pt idx="11631">
                    <c:v>AUTOMATIC</c:v>
                  </c:pt>
                  <c:pt idx="11632">
                    <c:v>AUTOMATIC</c:v>
                  </c:pt>
                  <c:pt idx="11633">
                    <c:v>AUTOMATIC</c:v>
                  </c:pt>
                  <c:pt idx="11634">
                    <c:v>AUTOMATIC</c:v>
                  </c:pt>
                  <c:pt idx="11635">
                    <c:v>AUTOMATIC</c:v>
                  </c:pt>
                  <c:pt idx="11636">
                    <c:v>AUTOMATIC</c:v>
                  </c:pt>
                  <c:pt idx="11637">
                    <c:v>AUTOMATIC</c:v>
                  </c:pt>
                  <c:pt idx="11638">
                    <c:v>AUTOMATIC</c:v>
                  </c:pt>
                  <c:pt idx="11639">
                    <c:v>AUTOMATIC</c:v>
                  </c:pt>
                  <c:pt idx="11640">
                    <c:v>AUTOMATIC</c:v>
                  </c:pt>
                  <c:pt idx="11641">
                    <c:v>AUTOMATIC</c:v>
                  </c:pt>
                  <c:pt idx="11642">
                    <c:v>AUTOMATIC</c:v>
                  </c:pt>
                  <c:pt idx="11643">
                    <c:v>MANUAL</c:v>
                  </c:pt>
                  <c:pt idx="11644">
                    <c:v>MANUAL</c:v>
                  </c:pt>
                  <c:pt idx="11645">
                    <c:v>AUTOMATIC</c:v>
                  </c:pt>
                  <c:pt idx="11646">
                    <c:v>AUTOMATIC</c:v>
                  </c:pt>
                  <c:pt idx="11647">
                    <c:v>AUTOMATIC</c:v>
                  </c:pt>
                  <c:pt idx="11648">
                    <c:v>AUTOMATIC</c:v>
                  </c:pt>
                  <c:pt idx="11649">
                    <c:v>AUTOMATIC</c:v>
                  </c:pt>
                  <c:pt idx="11650">
                    <c:v>AUTOMATIC</c:v>
                  </c:pt>
                  <c:pt idx="11651">
                    <c:v>AUTOMATIC</c:v>
                  </c:pt>
                  <c:pt idx="11652">
                    <c:v>AUTOMATIC</c:v>
                  </c:pt>
                  <c:pt idx="11653">
                    <c:v>MANUAL</c:v>
                  </c:pt>
                  <c:pt idx="11654">
                    <c:v>AUTOMATIC</c:v>
                  </c:pt>
                  <c:pt idx="11655">
                    <c:v>MANUAL</c:v>
                  </c:pt>
                  <c:pt idx="11656">
                    <c:v>MANUAL</c:v>
                  </c:pt>
                  <c:pt idx="11657">
                    <c:v>AUTOMATIC</c:v>
                  </c:pt>
                  <c:pt idx="11658">
                    <c:v>AUTOMATIC</c:v>
                  </c:pt>
                  <c:pt idx="11659">
                    <c:v>MANUAL</c:v>
                  </c:pt>
                  <c:pt idx="11660">
                    <c:v>AUTOMATIC</c:v>
                  </c:pt>
                  <c:pt idx="11661">
                    <c:v>AUTOMATIC</c:v>
                  </c:pt>
                  <c:pt idx="11662">
                    <c:v>AUTOMATIC</c:v>
                  </c:pt>
                  <c:pt idx="11663">
                    <c:v>AUTOMATIC</c:v>
                  </c:pt>
                  <c:pt idx="11664">
                    <c:v>AUTOMATIC</c:v>
                  </c:pt>
                  <c:pt idx="11665">
                    <c:v>AUTOMATIC</c:v>
                  </c:pt>
                  <c:pt idx="11666">
                    <c:v>AUTOMATIC</c:v>
                  </c:pt>
                  <c:pt idx="11667">
                    <c:v>AUTOMATIC</c:v>
                  </c:pt>
                  <c:pt idx="11668">
                    <c:v>AUTOMATIC</c:v>
                  </c:pt>
                  <c:pt idx="11669">
                    <c:v>AUTOMATIC</c:v>
                  </c:pt>
                  <c:pt idx="11670">
                    <c:v>AUTOMATIC</c:v>
                  </c:pt>
                  <c:pt idx="11671">
                    <c:v>AUTOMATIC</c:v>
                  </c:pt>
                  <c:pt idx="11672">
                    <c:v>AUTOMATIC</c:v>
                  </c:pt>
                  <c:pt idx="11673">
                    <c:v>AUTOMATIC</c:v>
                  </c:pt>
                  <c:pt idx="11674">
                    <c:v>AUTOMATIC</c:v>
                  </c:pt>
                  <c:pt idx="11675">
                    <c:v>AUTOMATIC</c:v>
                  </c:pt>
                  <c:pt idx="11676">
                    <c:v>AUTOMATIC</c:v>
                  </c:pt>
                  <c:pt idx="11677">
                    <c:v>AUTOMATIC</c:v>
                  </c:pt>
                  <c:pt idx="11678">
                    <c:v>AUTOMATIC</c:v>
                  </c:pt>
                  <c:pt idx="11679">
                    <c:v>AUTOMATIC</c:v>
                  </c:pt>
                  <c:pt idx="11680">
                    <c:v>AUTOMATIC</c:v>
                  </c:pt>
                  <c:pt idx="11681">
                    <c:v>AUTOMATIC</c:v>
                  </c:pt>
                  <c:pt idx="11682">
                    <c:v>AUTOMATIC</c:v>
                  </c:pt>
                  <c:pt idx="11683">
                    <c:v>AUTOMATIC</c:v>
                  </c:pt>
                  <c:pt idx="11684">
                    <c:v>AUTOMATIC</c:v>
                  </c:pt>
                  <c:pt idx="11685">
                    <c:v>AUTOMATIC</c:v>
                  </c:pt>
                  <c:pt idx="11686">
                    <c:v>AUTOMATIC</c:v>
                  </c:pt>
                  <c:pt idx="11687">
                    <c:v>AUTOMATIC</c:v>
                  </c:pt>
                  <c:pt idx="11688">
                    <c:v>AUTOMATIC</c:v>
                  </c:pt>
                  <c:pt idx="11689">
                    <c:v>AUTOMATIC</c:v>
                  </c:pt>
                  <c:pt idx="11690">
                    <c:v>MANUAL</c:v>
                  </c:pt>
                  <c:pt idx="11691">
                    <c:v>AUTOMATIC</c:v>
                  </c:pt>
                  <c:pt idx="11692">
                    <c:v>MANUAL</c:v>
                  </c:pt>
                  <c:pt idx="11693">
                    <c:v>MANUAL</c:v>
                  </c:pt>
                  <c:pt idx="11694">
                    <c:v>AUTOMATIC</c:v>
                  </c:pt>
                  <c:pt idx="11695">
                    <c:v>AUTOMATIC</c:v>
                  </c:pt>
                  <c:pt idx="11696">
                    <c:v>AUTOMATIC</c:v>
                  </c:pt>
                  <c:pt idx="11697">
                    <c:v>AUTOMATIC</c:v>
                  </c:pt>
                  <c:pt idx="11698">
                    <c:v>AUTOMATIC</c:v>
                  </c:pt>
                  <c:pt idx="11699">
                    <c:v>AUTOMATIC</c:v>
                  </c:pt>
                  <c:pt idx="11700">
                    <c:v>MANUAL</c:v>
                  </c:pt>
                  <c:pt idx="11701">
                    <c:v>AUTOMATIC</c:v>
                  </c:pt>
                  <c:pt idx="11702">
                    <c:v>AUTOMATIC</c:v>
                  </c:pt>
                  <c:pt idx="11703">
                    <c:v>AUTOMATIC</c:v>
                  </c:pt>
                  <c:pt idx="11704">
                    <c:v>MANUAL</c:v>
                  </c:pt>
                  <c:pt idx="11705">
                    <c:v>MANUAL</c:v>
                  </c:pt>
                  <c:pt idx="11706">
                    <c:v>AUTOMATIC</c:v>
                  </c:pt>
                  <c:pt idx="11707">
                    <c:v>MANUAL</c:v>
                  </c:pt>
                  <c:pt idx="11708">
                    <c:v>AUTOMATIC</c:v>
                  </c:pt>
                  <c:pt idx="11709">
                    <c:v>MANUAL</c:v>
                  </c:pt>
                  <c:pt idx="11710">
                    <c:v>AUTOMATIC</c:v>
                  </c:pt>
                  <c:pt idx="11711">
                    <c:v>AUTOMATIC</c:v>
                  </c:pt>
                  <c:pt idx="11712">
                    <c:v>AUTOMATIC</c:v>
                  </c:pt>
                  <c:pt idx="11713">
                    <c:v>MANUAL</c:v>
                  </c:pt>
                  <c:pt idx="11714">
                    <c:v>AUTOMATIC</c:v>
                  </c:pt>
                  <c:pt idx="11715">
                    <c:v>AUTOMATIC</c:v>
                  </c:pt>
                  <c:pt idx="11716">
                    <c:v>AUTOMATIC</c:v>
                  </c:pt>
                  <c:pt idx="11717">
                    <c:v>MANUAL</c:v>
                  </c:pt>
                  <c:pt idx="11718">
                    <c:v>AUTOMATIC</c:v>
                  </c:pt>
                  <c:pt idx="11719">
                    <c:v>AUTOMATIC</c:v>
                  </c:pt>
                  <c:pt idx="11720">
                    <c:v>MANUAL</c:v>
                  </c:pt>
                  <c:pt idx="11721">
                    <c:v>AUTOMATIC</c:v>
                  </c:pt>
                  <c:pt idx="11722">
                    <c:v>AUTOMATIC</c:v>
                  </c:pt>
                  <c:pt idx="11723">
                    <c:v>AUTOMATIC</c:v>
                  </c:pt>
                  <c:pt idx="11724">
                    <c:v>AUTOMATIC</c:v>
                  </c:pt>
                  <c:pt idx="11725">
                    <c:v>MANUAL</c:v>
                  </c:pt>
                  <c:pt idx="11726">
                    <c:v>AUTOMATIC</c:v>
                  </c:pt>
                  <c:pt idx="11727">
                    <c:v>AUTOMATIC</c:v>
                  </c:pt>
                  <c:pt idx="11728">
                    <c:v>AUTOMATIC</c:v>
                  </c:pt>
                  <c:pt idx="11729">
                    <c:v>MANUAL</c:v>
                  </c:pt>
                  <c:pt idx="11730">
                    <c:v>AUTOMATIC</c:v>
                  </c:pt>
                  <c:pt idx="11731">
                    <c:v>AUTOMATIC</c:v>
                  </c:pt>
                  <c:pt idx="11732">
                    <c:v>AUTOMATIC</c:v>
                  </c:pt>
                  <c:pt idx="11733">
                    <c:v>AUTOMATIC</c:v>
                  </c:pt>
                  <c:pt idx="11734">
                    <c:v>AUTOMATIC</c:v>
                  </c:pt>
                  <c:pt idx="11735">
                    <c:v>AUTOMATIC</c:v>
                  </c:pt>
                  <c:pt idx="11736">
                    <c:v>AUTOMATIC</c:v>
                  </c:pt>
                  <c:pt idx="11737">
                    <c:v>AUTOMATIC</c:v>
                  </c:pt>
                  <c:pt idx="11738">
                    <c:v>AUTOMATIC</c:v>
                  </c:pt>
                  <c:pt idx="11739">
                    <c:v>AUTOMATIC</c:v>
                  </c:pt>
                  <c:pt idx="11740">
                    <c:v>AUTOMATIC</c:v>
                  </c:pt>
                  <c:pt idx="11741">
                    <c:v>AUTOMATIC</c:v>
                  </c:pt>
                  <c:pt idx="11742">
                    <c:v>AUTOMATIC</c:v>
                  </c:pt>
                  <c:pt idx="11743">
                    <c:v>AUTOMATIC</c:v>
                  </c:pt>
                  <c:pt idx="11744">
                    <c:v>AUTOMATIC</c:v>
                  </c:pt>
                  <c:pt idx="11745">
                    <c:v>AUTOMATIC</c:v>
                  </c:pt>
                  <c:pt idx="11746">
                    <c:v>AUTOMATIC</c:v>
                  </c:pt>
                  <c:pt idx="11747">
                    <c:v>AUTOMATIC</c:v>
                  </c:pt>
                  <c:pt idx="11748">
                    <c:v>AUTOMATIC</c:v>
                  </c:pt>
                  <c:pt idx="11749">
                    <c:v>AUTOMATIC</c:v>
                  </c:pt>
                  <c:pt idx="11750">
                    <c:v>AUTOMATIC</c:v>
                  </c:pt>
                  <c:pt idx="11751">
                    <c:v>AUTOMATIC</c:v>
                  </c:pt>
                  <c:pt idx="11752">
                    <c:v>AUTOMATIC</c:v>
                  </c:pt>
                  <c:pt idx="11753">
                    <c:v>AUTOMATIC</c:v>
                  </c:pt>
                  <c:pt idx="11754">
                    <c:v>AUTOMATIC</c:v>
                  </c:pt>
                  <c:pt idx="11755">
                    <c:v>AUTOMATIC</c:v>
                  </c:pt>
                  <c:pt idx="11756">
                    <c:v>AUTOMATIC</c:v>
                  </c:pt>
                  <c:pt idx="11757">
                    <c:v>AUTOMATIC</c:v>
                  </c:pt>
                  <c:pt idx="11758">
                    <c:v>AUTOMATIC</c:v>
                  </c:pt>
                  <c:pt idx="11759">
                    <c:v>AUTOMATIC</c:v>
                  </c:pt>
                  <c:pt idx="11760">
                    <c:v>AUTOMATIC</c:v>
                  </c:pt>
                  <c:pt idx="11761">
                    <c:v>AUTOMATIC</c:v>
                  </c:pt>
                  <c:pt idx="11762">
                    <c:v>AUTOMATIC</c:v>
                  </c:pt>
                  <c:pt idx="11763">
                    <c:v>AUTOMATIC</c:v>
                  </c:pt>
                  <c:pt idx="11764">
                    <c:v>AUTOMATIC</c:v>
                  </c:pt>
                  <c:pt idx="11765">
                    <c:v>AUTOMATIC</c:v>
                  </c:pt>
                  <c:pt idx="11766">
                    <c:v>AUTOMATIC</c:v>
                  </c:pt>
                  <c:pt idx="11767">
                    <c:v>AUTOMATIC</c:v>
                  </c:pt>
                  <c:pt idx="11768">
                    <c:v>AUTOMATIC</c:v>
                  </c:pt>
                  <c:pt idx="11769">
                    <c:v>AUTOMATIC</c:v>
                  </c:pt>
                  <c:pt idx="11770">
                    <c:v>AUTOMATIC</c:v>
                  </c:pt>
                  <c:pt idx="11771">
                    <c:v>AUTOMATIC</c:v>
                  </c:pt>
                  <c:pt idx="11772">
                    <c:v>AUTOMATIC</c:v>
                  </c:pt>
                  <c:pt idx="11773">
                    <c:v>AUTOMATIC</c:v>
                  </c:pt>
                  <c:pt idx="11774">
                    <c:v>AUTOMATIC</c:v>
                  </c:pt>
                  <c:pt idx="11775">
                    <c:v>AUTOMATIC</c:v>
                  </c:pt>
                  <c:pt idx="11776">
                    <c:v>AUTOMATIC</c:v>
                  </c:pt>
                  <c:pt idx="11777">
                    <c:v>AUTOMATIC</c:v>
                  </c:pt>
                  <c:pt idx="11778">
                    <c:v>AUTOMATIC</c:v>
                  </c:pt>
                  <c:pt idx="11779">
                    <c:v>MANUAL</c:v>
                  </c:pt>
                  <c:pt idx="11780">
                    <c:v>MANUAL</c:v>
                  </c:pt>
                  <c:pt idx="11781">
                    <c:v>MANUAL</c:v>
                  </c:pt>
                  <c:pt idx="11782">
                    <c:v>MANUAL</c:v>
                  </c:pt>
                  <c:pt idx="11783">
                    <c:v>MANUAL</c:v>
                  </c:pt>
                  <c:pt idx="11784">
                    <c:v>MANUAL</c:v>
                  </c:pt>
                  <c:pt idx="11785">
                    <c:v>MANUAL</c:v>
                  </c:pt>
                  <c:pt idx="11786">
                    <c:v>MANUAL</c:v>
                  </c:pt>
                  <c:pt idx="11787">
                    <c:v>MANUAL</c:v>
                  </c:pt>
                  <c:pt idx="11788">
                    <c:v>MANUAL</c:v>
                  </c:pt>
                  <c:pt idx="11789">
                    <c:v>MANUAL</c:v>
                  </c:pt>
                  <c:pt idx="11790">
                    <c:v>MANUAL</c:v>
                  </c:pt>
                  <c:pt idx="11791">
                    <c:v>MANUAL</c:v>
                  </c:pt>
                  <c:pt idx="11792">
                    <c:v>MANUAL</c:v>
                  </c:pt>
                  <c:pt idx="11793">
                    <c:v>MANUAL</c:v>
                  </c:pt>
                  <c:pt idx="11794">
                    <c:v>AUTOMATED_MANUAL</c:v>
                  </c:pt>
                  <c:pt idx="11795">
                    <c:v>MANUAL</c:v>
                  </c:pt>
                  <c:pt idx="11796">
                    <c:v>AUTOMATED_MANUAL</c:v>
                  </c:pt>
                  <c:pt idx="11797">
                    <c:v>AUTOMATED_MANUAL</c:v>
                  </c:pt>
                  <c:pt idx="11798">
                    <c:v>AUTOMATED_MANUAL</c:v>
                  </c:pt>
                  <c:pt idx="11799">
                    <c:v>MANUAL</c:v>
                  </c:pt>
                  <c:pt idx="11800">
                    <c:v>AUTOMATED_MANUAL</c:v>
                  </c:pt>
                  <c:pt idx="11801">
                    <c:v>MANUAL</c:v>
                  </c:pt>
                  <c:pt idx="11802">
                    <c:v>MANUAL</c:v>
                  </c:pt>
                  <c:pt idx="11803">
                    <c:v>MANUAL</c:v>
                  </c:pt>
                  <c:pt idx="11804">
                    <c:v>AUTOMATIC</c:v>
                  </c:pt>
                  <c:pt idx="11805">
                    <c:v>AUTOMATIC</c:v>
                  </c:pt>
                  <c:pt idx="11806">
                    <c:v>AUTOMATIC</c:v>
                  </c:pt>
                  <c:pt idx="11807">
                    <c:v>AUTOMATIC</c:v>
                  </c:pt>
                  <c:pt idx="11808">
                    <c:v>AUTOMATIC</c:v>
                  </c:pt>
                  <c:pt idx="11809">
                    <c:v>AUTOMATIC</c:v>
                  </c:pt>
                  <c:pt idx="11810">
                    <c:v>AUTOMATIC</c:v>
                  </c:pt>
                  <c:pt idx="11811">
                    <c:v>AUTOMATIC</c:v>
                  </c:pt>
                </c:lvl>
              </c:multiLvlStrCache>
            </c:multiLvlStrRef>
          </c:xVal>
          <c:yVal>
            <c:numRef>
              <c:f>'Transmission Type'!$C$2:$C$11813</c:f>
              <c:numCache>
                <c:formatCode>General</c:formatCode>
                <c:ptCount val="11812"/>
                <c:pt idx="0">
                  <c:v>46135</c:v>
                </c:pt>
                <c:pt idx="1">
                  <c:v>40650</c:v>
                </c:pt>
                <c:pt idx="2">
                  <c:v>36350</c:v>
                </c:pt>
                <c:pt idx="3">
                  <c:v>29450</c:v>
                </c:pt>
                <c:pt idx="4">
                  <c:v>34500</c:v>
                </c:pt>
                <c:pt idx="5">
                  <c:v>31200</c:v>
                </c:pt>
                <c:pt idx="6">
                  <c:v>44100</c:v>
                </c:pt>
                <c:pt idx="7">
                  <c:v>39300</c:v>
                </c:pt>
                <c:pt idx="8">
                  <c:v>36900</c:v>
                </c:pt>
                <c:pt idx="9">
                  <c:v>37200</c:v>
                </c:pt>
                <c:pt idx="10">
                  <c:v>39600</c:v>
                </c:pt>
                <c:pt idx="11">
                  <c:v>31500</c:v>
                </c:pt>
                <c:pt idx="12">
                  <c:v>44400</c:v>
                </c:pt>
                <c:pt idx="13">
                  <c:v>37200</c:v>
                </c:pt>
                <c:pt idx="14">
                  <c:v>31500</c:v>
                </c:pt>
                <c:pt idx="15">
                  <c:v>48250</c:v>
                </c:pt>
                <c:pt idx="16">
                  <c:v>43550</c:v>
                </c:pt>
                <c:pt idx="17">
                  <c:v>2000</c:v>
                </c:pt>
                <c:pt idx="18">
                  <c:v>2000</c:v>
                </c:pt>
                <c:pt idx="19">
                  <c:v>2000</c:v>
                </c:pt>
                <c:pt idx="20">
                  <c:v>2000</c:v>
                </c:pt>
                <c:pt idx="21">
                  <c:v>2000</c:v>
                </c:pt>
                <c:pt idx="22">
                  <c:v>2000</c:v>
                </c:pt>
                <c:pt idx="23">
                  <c:v>2000</c:v>
                </c:pt>
                <c:pt idx="24">
                  <c:v>2000</c:v>
                </c:pt>
                <c:pt idx="25">
                  <c:v>2000</c:v>
                </c:pt>
                <c:pt idx="26">
                  <c:v>2000</c:v>
                </c:pt>
                <c:pt idx="27">
                  <c:v>2000</c:v>
                </c:pt>
                <c:pt idx="28">
                  <c:v>2000</c:v>
                </c:pt>
                <c:pt idx="29">
                  <c:v>2000</c:v>
                </c:pt>
                <c:pt idx="30">
                  <c:v>2000</c:v>
                </c:pt>
                <c:pt idx="31">
                  <c:v>2000</c:v>
                </c:pt>
                <c:pt idx="32">
                  <c:v>27495</c:v>
                </c:pt>
                <c:pt idx="33">
                  <c:v>24995</c:v>
                </c:pt>
                <c:pt idx="34">
                  <c:v>28195</c:v>
                </c:pt>
                <c:pt idx="35">
                  <c:v>2000</c:v>
                </c:pt>
                <c:pt idx="36">
                  <c:v>2000</c:v>
                </c:pt>
                <c:pt idx="37">
                  <c:v>2000</c:v>
                </c:pt>
                <c:pt idx="38">
                  <c:v>2000</c:v>
                </c:pt>
                <c:pt idx="39">
                  <c:v>2000</c:v>
                </c:pt>
                <c:pt idx="40">
                  <c:v>2000</c:v>
                </c:pt>
                <c:pt idx="41">
                  <c:v>32850</c:v>
                </c:pt>
                <c:pt idx="42">
                  <c:v>38650</c:v>
                </c:pt>
                <c:pt idx="43">
                  <c:v>48750</c:v>
                </c:pt>
                <c:pt idx="44">
                  <c:v>34850</c:v>
                </c:pt>
                <c:pt idx="45">
                  <c:v>40650</c:v>
                </c:pt>
                <c:pt idx="46">
                  <c:v>44150</c:v>
                </c:pt>
                <c:pt idx="47">
                  <c:v>32850</c:v>
                </c:pt>
                <c:pt idx="48">
                  <c:v>46150</c:v>
                </c:pt>
                <c:pt idx="49">
                  <c:v>50750</c:v>
                </c:pt>
                <c:pt idx="50">
                  <c:v>46450</c:v>
                </c:pt>
                <c:pt idx="51">
                  <c:v>49050</c:v>
                </c:pt>
                <c:pt idx="52">
                  <c:v>51050</c:v>
                </c:pt>
                <c:pt idx="53">
                  <c:v>44450</c:v>
                </c:pt>
                <c:pt idx="54">
                  <c:v>38950</c:v>
                </c:pt>
                <c:pt idx="55">
                  <c:v>33150</c:v>
                </c:pt>
                <c:pt idx="56">
                  <c:v>35150</c:v>
                </c:pt>
                <c:pt idx="57">
                  <c:v>40950</c:v>
                </c:pt>
                <c:pt idx="58">
                  <c:v>2000</c:v>
                </c:pt>
                <c:pt idx="59">
                  <c:v>2000</c:v>
                </c:pt>
                <c:pt idx="60">
                  <c:v>2000</c:v>
                </c:pt>
                <c:pt idx="61">
                  <c:v>2000</c:v>
                </c:pt>
                <c:pt idx="62">
                  <c:v>2000</c:v>
                </c:pt>
                <c:pt idx="63">
                  <c:v>2000</c:v>
                </c:pt>
                <c:pt idx="64">
                  <c:v>25170</c:v>
                </c:pt>
                <c:pt idx="65">
                  <c:v>23950</c:v>
                </c:pt>
                <c:pt idx="66">
                  <c:v>29370</c:v>
                </c:pt>
                <c:pt idx="67">
                  <c:v>21995</c:v>
                </c:pt>
                <c:pt idx="68">
                  <c:v>26625</c:v>
                </c:pt>
                <c:pt idx="69">
                  <c:v>30825</c:v>
                </c:pt>
                <c:pt idx="70">
                  <c:v>21995</c:v>
                </c:pt>
                <c:pt idx="71">
                  <c:v>27795</c:v>
                </c:pt>
                <c:pt idx="72">
                  <c:v>31785</c:v>
                </c:pt>
                <c:pt idx="73">
                  <c:v>29905</c:v>
                </c:pt>
                <c:pt idx="74">
                  <c:v>22490</c:v>
                </c:pt>
                <c:pt idx="75">
                  <c:v>27570</c:v>
                </c:pt>
                <c:pt idx="76">
                  <c:v>25690</c:v>
                </c:pt>
                <c:pt idx="77">
                  <c:v>24490</c:v>
                </c:pt>
                <c:pt idx="78">
                  <c:v>29905</c:v>
                </c:pt>
                <c:pt idx="79">
                  <c:v>31785</c:v>
                </c:pt>
                <c:pt idx="80">
                  <c:v>26685</c:v>
                </c:pt>
                <c:pt idx="81">
                  <c:v>22490</c:v>
                </c:pt>
                <c:pt idx="82">
                  <c:v>25690</c:v>
                </c:pt>
                <c:pt idx="83">
                  <c:v>30900</c:v>
                </c:pt>
                <c:pt idx="84">
                  <c:v>27795</c:v>
                </c:pt>
                <c:pt idx="85">
                  <c:v>21995</c:v>
                </c:pt>
                <c:pt idx="86">
                  <c:v>24490</c:v>
                </c:pt>
                <c:pt idx="87">
                  <c:v>2000</c:v>
                </c:pt>
                <c:pt idx="88">
                  <c:v>2000</c:v>
                </c:pt>
                <c:pt idx="89">
                  <c:v>2000</c:v>
                </c:pt>
                <c:pt idx="90">
                  <c:v>2000</c:v>
                </c:pt>
                <c:pt idx="91">
                  <c:v>2000</c:v>
                </c:pt>
                <c:pt idx="92">
                  <c:v>2000</c:v>
                </c:pt>
                <c:pt idx="93">
                  <c:v>2000</c:v>
                </c:pt>
                <c:pt idx="94">
                  <c:v>2000</c:v>
                </c:pt>
                <c:pt idx="95">
                  <c:v>2073</c:v>
                </c:pt>
                <c:pt idx="96">
                  <c:v>3713</c:v>
                </c:pt>
                <c:pt idx="97">
                  <c:v>3520</c:v>
                </c:pt>
                <c:pt idx="98">
                  <c:v>3910</c:v>
                </c:pt>
                <c:pt idx="99">
                  <c:v>4182</c:v>
                </c:pt>
                <c:pt idx="100">
                  <c:v>4107</c:v>
                </c:pt>
                <c:pt idx="101">
                  <c:v>4299</c:v>
                </c:pt>
                <c:pt idx="102">
                  <c:v>4693</c:v>
                </c:pt>
                <c:pt idx="103">
                  <c:v>4107</c:v>
                </c:pt>
                <c:pt idx="104">
                  <c:v>2000</c:v>
                </c:pt>
                <c:pt idx="105">
                  <c:v>2000</c:v>
                </c:pt>
                <c:pt idx="106">
                  <c:v>2000</c:v>
                </c:pt>
                <c:pt idx="107">
                  <c:v>2000</c:v>
                </c:pt>
                <c:pt idx="108">
                  <c:v>2000</c:v>
                </c:pt>
                <c:pt idx="109">
                  <c:v>2000</c:v>
                </c:pt>
                <c:pt idx="110">
                  <c:v>2000</c:v>
                </c:pt>
                <c:pt idx="111">
                  <c:v>2000</c:v>
                </c:pt>
                <c:pt idx="112">
                  <c:v>16020</c:v>
                </c:pt>
                <c:pt idx="113">
                  <c:v>14530</c:v>
                </c:pt>
                <c:pt idx="114">
                  <c:v>16860</c:v>
                </c:pt>
                <c:pt idx="115">
                  <c:v>15370</c:v>
                </c:pt>
                <c:pt idx="116">
                  <c:v>17050</c:v>
                </c:pt>
                <c:pt idx="117">
                  <c:v>15560</c:v>
                </c:pt>
                <c:pt idx="118">
                  <c:v>16210</c:v>
                </c:pt>
                <c:pt idx="119">
                  <c:v>14720</c:v>
                </c:pt>
                <c:pt idx="120">
                  <c:v>17050</c:v>
                </c:pt>
                <c:pt idx="121">
                  <c:v>15560</c:v>
                </c:pt>
                <c:pt idx="122">
                  <c:v>16210</c:v>
                </c:pt>
                <c:pt idx="123">
                  <c:v>14720</c:v>
                </c:pt>
                <c:pt idx="124">
                  <c:v>47250</c:v>
                </c:pt>
                <c:pt idx="125">
                  <c:v>41850</c:v>
                </c:pt>
                <c:pt idx="126">
                  <c:v>41850</c:v>
                </c:pt>
                <c:pt idx="127">
                  <c:v>43000</c:v>
                </c:pt>
                <c:pt idx="128">
                  <c:v>49200</c:v>
                </c:pt>
                <c:pt idx="129">
                  <c:v>49650</c:v>
                </c:pt>
                <c:pt idx="130">
                  <c:v>43950</c:v>
                </c:pt>
                <c:pt idx="131">
                  <c:v>41950</c:v>
                </c:pt>
                <c:pt idx="132">
                  <c:v>50150</c:v>
                </c:pt>
                <c:pt idx="133">
                  <c:v>37500</c:v>
                </c:pt>
                <c:pt idx="134">
                  <c:v>43750</c:v>
                </c:pt>
                <c:pt idx="135">
                  <c:v>39000</c:v>
                </c:pt>
                <c:pt idx="136">
                  <c:v>39500</c:v>
                </c:pt>
                <c:pt idx="137">
                  <c:v>39500</c:v>
                </c:pt>
                <c:pt idx="138">
                  <c:v>34950</c:v>
                </c:pt>
                <c:pt idx="139">
                  <c:v>45750</c:v>
                </c:pt>
                <c:pt idx="140">
                  <c:v>43450</c:v>
                </c:pt>
                <c:pt idx="141">
                  <c:v>37500</c:v>
                </c:pt>
                <c:pt idx="142">
                  <c:v>41000</c:v>
                </c:pt>
                <c:pt idx="143">
                  <c:v>32950</c:v>
                </c:pt>
                <c:pt idx="144">
                  <c:v>41850</c:v>
                </c:pt>
                <c:pt idx="145">
                  <c:v>47800</c:v>
                </c:pt>
                <c:pt idx="146">
                  <c:v>39850</c:v>
                </c:pt>
                <c:pt idx="147">
                  <c:v>38350</c:v>
                </c:pt>
                <c:pt idx="148">
                  <c:v>40350</c:v>
                </c:pt>
                <c:pt idx="149">
                  <c:v>38350</c:v>
                </c:pt>
                <c:pt idx="150">
                  <c:v>42650</c:v>
                </c:pt>
                <c:pt idx="151">
                  <c:v>33150</c:v>
                </c:pt>
                <c:pt idx="152">
                  <c:v>35150</c:v>
                </c:pt>
                <c:pt idx="153">
                  <c:v>44150</c:v>
                </c:pt>
                <c:pt idx="154">
                  <c:v>45800</c:v>
                </c:pt>
                <c:pt idx="155">
                  <c:v>38750</c:v>
                </c:pt>
                <c:pt idx="156">
                  <c:v>35450</c:v>
                </c:pt>
                <c:pt idx="157">
                  <c:v>33450</c:v>
                </c:pt>
                <c:pt idx="158">
                  <c:v>40750</c:v>
                </c:pt>
                <c:pt idx="159">
                  <c:v>42250</c:v>
                </c:pt>
                <c:pt idx="160">
                  <c:v>42950</c:v>
                </c:pt>
                <c:pt idx="161">
                  <c:v>40250</c:v>
                </c:pt>
                <c:pt idx="162">
                  <c:v>49900</c:v>
                </c:pt>
                <c:pt idx="163">
                  <c:v>47900</c:v>
                </c:pt>
                <c:pt idx="164">
                  <c:v>44450</c:v>
                </c:pt>
                <c:pt idx="165">
                  <c:v>2232</c:v>
                </c:pt>
                <c:pt idx="166">
                  <c:v>2000</c:v>
                </c:pt>
                <c:pt idx="167">
                  <c:v>2000</c:v>
                </c:pt>
                <c:pt idx="168">
                  <c:v>2105</c:v>
                </c:pt>
                <c:pt idx="169">
                  <c:v>2199</c:v>
                </c:pt>
                <c:pt idx="170">
                  <c:v>2000</c:v>
                </c:pt>
                <c:pt idx="171">
                  <c:v>2124</c:v>
                </c:pt>
                <c:pt idx="172">
                  <c:v>3552</c:v>
                </c:pt>
                <c:pt idx="173">
                  <c:v>2179</c:v>
                </c:pt>
                <c:pt idx="174">
                  <c:v>2000</c:v>
                </c:pt>
                <c:pt idx="175">
                  <c:v>2000</c:v>
                </c:pt>
                <c:pt idx="176">
                  <c:v>2377</c:v>
                </c:pt>
                <c:pt idx="177">
                  <c:v>3814</c:v>
                </c:pt>
                <c:pt idx="178">
                  <c:v>2207</c:v>
                </c:pt>
                <c:pt idx="179">
                  <c:v>2000</c:v>
                </c:pt>
                <c:pt idx="180">
                  <c:v>2248</c:v>
                </c:pt>
                <c:pt idx="181">
                  <c:v>2065</c:v>
                </c:pt>
                <c:pt idx="182">
                  <c:v>2547</c:v>
                </c:pt>
                <c:pt idx="183">
                  <c:v>2282</c:v>
                </c:pt>
                <c:pt idx="184">
                  <c:v>2000</c:v>
                </c:pt>
                <c:pt idx="185">
                  <c:v>2544</c:v>
                </c:pt>
                <c:pt idx="186">
                  <c:v>2397</c:v>
                </c:pt>
                <c:pt idx="187">
                  <c:v>2000</c:v>
                </c:pt>
                <c:pt idx="188">
                  <c:v>4174</c:v>
                </c:pt>
                <c:pt idx="189">
                  <c:v>2187</c:v>
                </c:pt>
                <c:pt idx="190">
                  <c:v>2729</c:v>
                </c:pt>
                <c:pt idx="191">
                  <c:v>2433</c:v>
                </c:pt>
                <c:pt idx="192">
                  <c:v>2247</c:v>
                </c:pt>
                <c:pt idx="193">
                  <c:v>2540</c:v>
                </c:pt>
                <c:pt idx="194">
                  <c:v>3941</c:v>
                </c:pt>
                <c:pt idx="195">
                  <c:v>3295</c:v>
                </c:pt>
                <c:pt idx="196">
                  <c:v>6008</c:v>
                </c:pt>
                <c:pt idx="197">
                  <c:v>6710</c:v>
                </c:pt>
                <c:pt idx="198">
                  <c:v>3701</c:v>
                </c:pt>
                <c:pt idx="199">
                  <c:v>4671</c:v>
                </c:pt>
                <c:pt idx="200">
                  <c:v>5306</c:v>
                </c:pt>
                <c:pt idx="201">
                  <c:v>7600</c:v>
                </c:pt>
                <c:pt idx="202">
                  <c:v>4090</c:v>
                </c:pt>
                <c:pt idx="203">
                  <c:v>37570</c:v>
                </c:pt>
                <c:pt idx="204">
                  <c:v>31695</c:v>
                </c:pt>
                <c:pt idx="205">
                  <c:v>38070</c:v>
                </c:pt>
                <c:pt idx="206">
                  <c:v>44895</c:v>
                </c:pt>
                <c:pt idx="207">
                  <c:v>35070</c:v>
                </c:pt>
                <c:pt idx="208">
                  <c:v>42395</c:v>
                </c:pt>
                <c:pt idx="209">
                  <c:v>34195</c:v>
                </c:pt>
                <c:pt idx="210">
                  <c:v>40570</c:v>
                </c:pt>
                <c:pt idx="211">
                  <c:v>38095</c:v>
                </c:pt>
                <c:pt idx="212">
                  <c:v>35595</c:v>
                </c:pt>
                <c:pt idx="213">
                  <c:v>45190</c:v>
                </c:pt>
                <c:pt idx="214">
                  <c:v>32260</c:v>
                </c:pt>
                <c:pt idx="215">
                  <c:v>37755</c:v>
                </c:pt>
                <c:pt idx="216">
                  <c:v>41055</c:v>
                </c:pt>
                <c:pt idx="217">
                  <c:v>36090</c:v>
                </c:pt>
                <c:pt idx="218">
                  <c:v>42690</c:v>
                </c:pt>
                <c:pt idx="219">
                  <c:v>38555</c:v>
                </c:pt>
                <c:pt idx="220">
                  <c:v>35255</c:v>
                </c:pt>
                <c:pt idx="221">
                  <c:v>38590</c:v>
                </c:pt>
                <c:pt idx="222">
                  <c:v>34760</c:v>
                </c:pt>
                <c:pt idx="223">
                  <c:v>41135</c:v>
                </c:pt>
                <c:pt idx="224">
                  <c:v>45270</c:v>
                </c:pt>
                <c:pt idx="225">
                  <c:v>38670</c:v>
                </c:pt>
                <c:pt idx="226">
                  <c:v>38635</c:v>
                </c:pt>
                <c:pt idx="227">
                  <c:v>36170</c:v>
                </c:pt>
                <c:pt idx="228">
                  <c:v>38175</c:v>
                </c:pt>
                <c:pt idx="229">
                  <c:v>32340</c:v>
                </c:pt>
                <c:pt idx="230">
                  <c:v>42770</c:v>
                </c:pt>
                <c:pt idx="231">
                  <c:v>34840</c:v>
                </c:pt>
                <c:pt idx="232">
                  <c:v>35675</c:v>
                </c:pt>
                <c:pt idx="233">
                  <c:v>32065</c:v>
                </c:pt>
                <c:pt idx="234">
                  <c:v>28540</c:v>
                </c:pt>
                <c:pt idx="235">
                  <c:v>32315</c:v>
                </c:pt>
                <c:pt idx="236">
                  <c:v>28885</c:v>
                </c:pt>
                <c:pt idx="237">
                  <c:v>29185</c:v>
                </c:pt>
                <c:pt idx="238">
                  <c:v>32615</c:v>
                </c:pt>
                <c:pt idx="239">
                  <c:v>2847</c:v>
                </c:pt>
                <c:pt idx="240">
                  <c:v>2488</c:v>
                </c:pt>
                <c:pt idx="241">
                  <c:v>2683</c:v>
                </c:pt>
                <c:pt idx="242">
                  <c:v>2553</c:v>
                </c:pt>
                <c:pt idx="243">
                  <c:v>3049</c:v>
                </c:pt>
                <c:pt idx="244">
                  <c:v>2774</c:v>
                </c:pt>
                <c:pt idx="245">
                  <c:v>2702</c:v>
                </c:pt>
                <c:pt idx="246">
                  <c:v>3101</c:v>
                </c:pt>
                <c:pt idx="247">
                  <c:v>3510</c:v>
                </c:pt>
                <c:pt idx="248">
                  <c:v>3107</c:v>
                </c:pt>
                <c:pt idx="249">
                  <c:v>3624</c:v>
                </c:pt>
                <c:pt idx="250">
                  <c:v>3185</c:v>
                </c:pt>
                <c:pt idx="251">
                  <c:v>2000</c:v>
                </c:pt>
                <c:pt idx="252">
                  <c:v>2000</c:v>
                </c:pt>
                <c:pt idx="253">
                  <c:v>2000</c:v>
                </c:pt>
                <c:pt idx="254">
                  <c:v>2000</c:v>
                </c:pt>
                <c:pt idx="255">
                  <c:v>2000</c:v>
                </c:pt>
                <c:pt idx="256">
                  <c:v>2144</c:v>
                </c:pt>
                <c:pt idx="257">
                  <c:v>2098</c:v>
                </c:pt>
                <c:pt idx="258">
                  <c:v>2178</c:v>
                </c:pt>
                <c:pt idx="259">
                  <c:v>2311</c:v>
                </c:pt>
                <c:pt idx="260">
                  <c:v>36550</c:v>
                </c:pt>
                <c:pt idx="261">
                  <c:v>41250</c:v>
                </c:pt>
                <c:pt idx="262">
                  <c:v>30600</c:v>
                </c:pt>
                <c:pt idx="263">
                  <c:v>37100</c:v>
                </c:pt>
                <c:pt idx="264">
                  <c:v>27900</c:v>
                </c:pt>
                <c:pt idx="265">
                  <c:v>32700</c:v>
                </c:pt>
                <c:pt idx="266">
                  <c:v>40250</c:v>
                </c:pt>
                <c:pt idx="267">
                  <c:v>35550</c:v>
                </c:pt>
                <c:pt idx="268">
                  <c:v>36100</c:v>
                </c:pt>
                <c:pt idx="269">
                  <c:v>33200</c:v>
                </c:pt>
                <c:pt idx="270">
                  <c:v>37900</c:v>
                </c:pt>
                <c:pt idx="271">
                  <c:v>29600</c:v>
                </c:pt>
                <c:pt idx="272">
                  <c:v>38070</c:v>
                </c:pt>
                <c:pt idx="273">
                  <c:v>38900</c:v>
                </c:pt>
                <c:pt idx="274">
                  <c:v>33840</c:v>
                </c:pt>
                <c:pt idx="275">
                  <c:v>38630</c:v>
                </c:pt>
                <c:pt idx="276">
                  <c:v>39630</c:v>
                </c:pt>
                <c:pt idx="277">
                  <c:v>37740</c:v>
                </c:pt>
                <c:pt idx="278">
                  <c:v>41980</c:v>
                </c:pt>
                <c:pt idx="279">
                  <c:v>36280</c:v>
                </c:pt>
                <c:pt idx="280">
                  <c:v>36740</c:v>
                </c:pt>
                <c:pt idx="281">
                  <c:v>40980</c:v>
                </c:pt>
                <c:pt idx="282">
                  <c:v>38680</c:v>
                </c:pt>
                <c:pt idx="283">
                  <c:v>28510</c:v>
                </c:pt>
                <c:pt idx="284">
                  <c:v>30210</c:v>
                </c:pt>
                <c:pt idx="285">
                  <c:v>31210</c:v>
                </c:pt>
                <c:pt idx="286">
                  <c:v>33340</c:v>
                </c:pt>
                <c:pt idx="287">
                  <c:v>37280</c:v>
                </c:pt>
                <c:pt idx="288">
                  <c:v>41570</c:v>
                </c:pt>
                <c:pt idx="289">
                  <c:v>36870</c:v>
                </c:pt>
                <c:pt idx="290">
                  <c:v>42570</c:v>
                </c:pt>
                <c:pt idx="291">
                  <c:v>37870</c:v>
                </c:pt>
                <c:pt idx="292">
                  <c:v>39220</c:v>
                </c:pt>
                <c:pt idx="293">
                  <c:v>40220</c:v>
                </c:pt>
                <c:pt idx="294">
                  <c:v>160829</c:v>
                </c:pt>
                <c:pt idx="295">
                  <c:v>140615</c:v>
                </c:pt>
                <c:pt idx="296">
                  <c:v>150694</c:v>
                </c:pt>
                <c:pt idx="297">
                  <c:v>170829</c:v>
                </c:pt>
                <c:pt idx="298">
                  <c:v>165986</c:v>
                </c:pt>
                <c:pt idx="299">
                  <c:v>154090</c:v>
                </c:pt>
                <c:pt idx="300">
                  <c:v>143860</c:v>
                </c:pt>
                <c:pt idx="301">
                  <c:v>176287</c:v>
                </c:pt>
                <c:pt idx="302">
                  <c:v>157767</c:v>
                </c:pt>
                <c:pt idx="303">
                  <c:v>187124</c:v>
                </c:pt>
                <c:pt idx="304">
                  <c:v>147332</c:v>
                </c:pt>
                <c:pt idx="305">
                  <c:v>169900</c:v>
                </c:pt>
                <c:pt idx="306">
                  <c:v>180408</c:v>
                </c:pt>
                <c:pt idx="307">
                  <c:v>46790</c:v>
                </c:pt>
                <c:pt idx="308">
                  <c:v>48100</c:v>
                </c:pt>
                <c:pt idx="309">
                  <c:v>29990</c:v>
                </c:pt>
                <c:pt idx="310">
                  <c:v>41820</c:v>
                </c:pt>
                <c:pt idx="311">
                  <c:v>31290</c:v>
                </c:pt>
                <c:pt idx="312">
                  <c:v>34870</c:v>
                </c:pt>
                <c:pt idx="313">
                  <c:v>33570</c:v>
                </c:pt>
                <c:pt idx="314">
                  <c:v>46570</c:v>
                </c:pt>
                <c:pt idx="315">
                  <c:v>37970</c:v>
                </c:pt>
                <c:pt idx="316">
                  <c:v>37070</c:v>
                </c:pt>
                <c:pt idx="317">
                  <c:v>49400</c:v>
                </c:pt>
                <c:pt idx="318">
                  <c:v>45270</c:v>
                </c:pt>
                <c:pt idx="319">
                  <c:v>39270</c:v>
                </c:pt>
                <c:pt idx="320">
                  <c:v>45490</c:v>
                </c:pt>
                <c:pt idx="321">
                  <c:v>41990</c:v>
                </c:pt>
                <c:pt idx="322">
                  <c:v>38370</c:v>
                </c:pt>
                <c:pt idx="323">
                  <c:v>43290</c:v>
                </c:pt>
                <c:pt idx="324">
                  <c:v>41820</c:v>
                </c:pt>
                <c:pt idx="325">
                  <c:v>48100</c:v>
                </c:pt>
                <c:pt idx="326">
                  <c:v>43290</c:v>
                </c:pt>
                <c:pt idx="327">
                  <c:v>39270</c:v>
                </c:pt>
                <c:pt idx="328">
                  <c:v>34870</c:v>
                </c:pt>
                <c:pt idx="329">
                  <c:v>41990</c:v>
                </c:pt>
                <c:pt idx="330">
                  <c:v>38370</c:v>
                </c:pt>
                <c:pt idx="331">
                  <c:v>45270</c:v>
                </c:pt>
                <c:pt idx="332">
                  <c:v>45490</c:v>
                </c:pt>
                <c:pt idx="333">
                  <c:v>29990</c:v>
                </c:pt>
                <c:pt idx="334">
                  <c:v>46570</c:v>
                </c:pt>
                <c:pt idx="335">
                  <c:v>46790</c:v>
                </c:pt>
                <c:pt idx="336">
                  <c:v>49400</c:v>
                </c:pt>
                <c:pt idx="337">
                  <c:v>37070</c:v>
                </c:pt>
                <c:pt idx="338">
                  <c:v>31290</c:v>
                </c:pt>
                <c:pt idx="339">
                  <c:v>37970</c:v>
                </c:pt>
                <c:pt idx="340">
                  <c:v>33570</c:v>
                </c:pt>
                <c:pt idx="341">
                  <c:v>37970</c:v>
                </c:pt>
                <c:pt idx="342">
                  <c:v>38370</c:v>
                </c:pt>
                <c:pt idx="343">
                  <c:v>34870</c:v>
                </c:pt>
                <c:pt idx="344">
                  <c:v>29990</c:v>
                </c:pt>
                <c:pt idx="345">
                  <c:v>45490</c:v>
                </c:pt>
                <c:pt idx="346">
                  <c:v>41990</c:v>
                </c:pt>
                <c:pt idx="347">
                  <c:v>45270</c:v>
                </c:pt>
                <c:pt idx="348">
                  <c:v>33570</c:v>
                </c:pt>
                <c:pt idx="349">
                  <c:v>48100</c:v>
                </c:pt>
                <c:pt idx="350">
                  <c:v>39270</c:v>
                </c:pt>
                <c:pt idx="351">
                  <c:v>46570</c:v>
                </c:pt>
                <c:pt idx="352">
                  <c:v>49400</c:v>
                </c:pt>
                <c:pt idx="353">
                  <c:v>37070</c:v>
                </c:pt>
                <c:pt idx="354">
                  <c:v>41820</c:v>
                </c:pt>
                <c:pt idx="355">
                  <c:v>46790</c:v>
                </c:pt>
                <c:pt idx="356">
                  <c:v>43290</c:v>
                </c:pt>
                <c:pt idx="357">
                  <c:v>31290</c:v>
                </c:pt>
                <c:pt idx="358">
                  <c:v>25045</c:v>
                </c:pt>
                <c:pt idx="359">
                  <c:v>26095</c:v>
                </c:pt>
                <c:pt idx="360">
                  <c:v>23795</c:v>
                </c:pt>
                <c:pt idx="361">
                  <c:v>19595</c:v>
                </c:pt>
                <c:pt idx="362">
                  <c:v>18445</c:v>
                </c:pt>
                <c:pt idx="363">
                  <c:v>23845</c:v>
                </c:pt>
                <c:pt idx="364">
                  <c:v>25395</c:v>
                </c:pt>
                <c:pt idx="365">
                  <c:v>24895</c:v>
                </c:pt>
                <c:pt idx="366">
                  <c:v>25545</c:v>
                </c:pt>
                <c:pt idx="367">
                  <c:v>24295</c:v>
                </c:pt>
                <c:pt idx="368">
                  <c:v>19495</c:v>
                </c:pt>
                <c:pt idx="369">
                  <c:v>20095</c:v>
                </c:pt>
                <c:pt idx="370">
                  <c:v>19995</c:v>
                </c:pt>
                <c:pt idx="371">
                  <c:v>21145</c:v>
                </c:pt>
                <c:pt idx="372">
                  <c:v>23245</c:v>
                </c:pt>
                <c:pt idx="373">
                  <c:v>16945</c:v>
                </c:pt>
                <c:pt idx="374">
                  <c:v>24345</c:v>
                </c:pt>
                <c:pt idx="375">
                  <c:v>20645</c:v>
                </c:pt>
                <c:pt idx="376">
                  <c:v>18945</c:v>
                </c:pt>
                <c:pt idx="377">
                  <c:v>26595</c:v>
                </c:pt>
                <c:pt idx="378">
                  <c:v>22745</c:v>
                </c:pt>
                <c:pt idx="379">
                  <c:v>17995</c:v>
                </c:pt>
                <c:pt idx="380">
                  <c:v>22545</c:v>
                </c:pt>
                <c:pt idx="381">
                  <c:v>21095</c:v>
                </c:pt>
                <c:pt idx="382">
                  <c:v>25495</c:v>
                </c:pt>
                <c:pt idx="383">
                  <c:v>20745</c:v>
                </c:pt>
                <c:pt idx="384">
                  <c:v>24295</c:v>
                </c:pt>
                <c:pt idx="385">
                  <c:v>23595</c:v>
                </c:pt>
                <c:pt idx="386">
                  <c:v>21795</c:v>
                </c:pt>
                <c:pt idx="387">
                  <c:v>17845</c:v>
                </c:pt>
                <c:pt idx="388">
                  <c:v>26495</c:v>
                </c:pt>
                <c:pt idx="389">
                  <c:v>24745</c:v>
                </c:pt>
                <c:pt idx="390">
                  <c:v>18895</c:v>
                </c:pt>
                <c:pt idx="391">
                  <c:v>19595</c:v>
                </c:pt>
                <c:pt idx="392">
                  <c:v>23245</c:v>
                </c:pt>
                <c:pt idx="393">
                  <c:v>18545</c:v>
                </c:pt>
                <c:pt idx="394">
                  <c:v>25795</c:v>
                </c:pt>
                <c:pt idx="395">
                  <c:v>20045</c:v>
                </c:pt>
                <c:pt idx="396">
                  <c:v>25445</c:v>
                </c:pt>
                <c:pt idx="397">
                  <c:v>24795</c:v>
                </c:pt>
                <c:pt idx="398">
                  <c:v>21495</c:v>
                </c:pt>
                <c:pt idx="399">
                  <c:v>17845</c:v>
                </c:pt>
                <c:pt idx="400">
                  <c:v>23145</c:v>
                </c:pt>
                <c:pt idx="401">
                  <c:v>24195</c:v>
                </c:pt>
                <c:pt idx="402">
                  <c:v>20145</c:v>
                </c:pt>
                <c:pt idx="403">
                  <c:v>24945</c:v>
                </c:pt>
                <c:pt idx="404">
                  <c:v>23895</c:v>
                </c:pt>
                <c:pt idx="405">
                  <c:v>19095</c:v>
                </c:pt>
                <c:pt idx="406">
                  <c:v>23445</c:v>
                </c:pt>
                <c:pt idx="407">
                  <c:v>18895</c:v>
                </c:pt>
                <c:pt idx="408">
                  <c:v>22245</c:v>
                </c:pt>
                <c:pt idx="409">
                  <c:v>22395</c:v>
                </c:pt>
                <c:pt idx="410">
                  <c:v>20445</c:v>
                </c:pt>
                <c:pt idx="411">
                  <c:v>42300</c:v>
                </c:pt>
                <c:pt idx="412">
                  <c:v>40300</c:v>
                </c:pt>
                <c:pt idx="413">
                  <c:v>40300</c:v>
                </c:pt>
                <c:pt idx="414">
                  <c:v>42300</c:v>
                </c:pt>
                <c:pt idx="415">
                  <c:v>45800</c:v>
                </c:pt>
                <c:pt idx="416">
                  <c:v>47800</c:v>
                </c:pt>
                <c:pt idx="417">
                  <c:v>43650</c:v>
                </c:pt>
                <c:pt idx="418">
                  <c:v>49950</c:v>
                </c:pt>
                <c:pt idx="419">
                  <c:v>47950</c:v>
                </c:pt>
                <c:pt idx="420">
                  <c:v>41650</c:v>
                </c:pt>
                <c:pt idx="421">
                  <c:v>48300</c:v>
                </c:pt>
                <c:pt idx="422">
                  <c:v>50300</c:v>
                </c:pt>
                <c:pt idx="423">
                  <c:v>43950</c:v>
                </c:pt>
                <c:pt idx="424">
                  <c:v>41950</c:v>
                </c:pt>
                <c:pt idx="425">
                  <c:v>56900</c:v>
                </c:pt>
                <c:pt idx="426">
                  <c:v>46250</c:v>
                </c:pt>
                <c:pt idx="427">
                  <c:v>50750</c:v>
                </c:pt>
                <c:pt idx="428">
                  <c:v>42750</c:v>
                </c:pt>
                <c:pt idx="429">
                  <c:v>48750</c:v>
                </c:pt>
                <c:pt idx="430">
                  <c:v>48250</c:v>
                </c:pt>
                <c:pt idx="431">
                  <c:v>42750</c:v>
                </c:pt>
                <c:pt idx="432">
                  <c:v>50750</c:v>
                </c:pt>
                <c:pt idx="433">
                  <c:v>40750</c:v>
                </c:pt>
                <c:pt idx="434">
                  <c:v>54900</c:v>
                </c:pt>
                <c:pt idx="435">
                  <c:v>48750</c:v>
                </c:pt>
                <c:pt idx="436">
                  <c:v>40750</c:v>
                </c:pt>
                <c:pt idx="437">
                  <c:v>52000</c:v>
                </c:pt>
                <c:pt idx="438">
                  <c:v>50000</c:v>
                </c:pt>
                <c:pt idx="439">
                  <c:v>41850</c:v>
                </c:pt>
                <c:pt idx="440">
                  <c:v>50150</c:v>
                </c:pt>
                <c:pt idx="441">
                  <c:v>41850</c:v>
                </c:pt>
                <c:pt idx="442">
                  <c:v>58950</c:v>
                </c:pt>
                <c:pt idx="443">
                  <c:v>43850</c:v>
                </c:pt>
                <c:pt idx="444">
                  <c:v>48150</c:v>
                </c:pt>
                <c:pt idx="445">
                  <c:v>56950</c:v>
                </c:pt>
                <c:pt idx="446">
                  <c:v>50300</c:v>
                </c:pt>
                <c:pt idx="447">
                  <c:v>52300</c:v>
                </c:pt>
                <c:pt idx="448">
                  <c:v>50500</c:v>
                </c:pt>
                <c:pt idx="449">
                  <c:v>44150</c:v>
                </c:pt>
                <c:pt idx="450">
                  <c:v>42150</c:v>
                </c:pt>
                <c:pt idx="451">
                  <c:v>59300</c:v>
                </c:pt>
                <c:pt idx="452">
                  <c:v>57300</c:v>
                </c:pt>
                <c:pt idx="453">
                  <c:v>48500</c:v>
                </c:pt>
                <c:pt idx="454">
                  <c:v>2168</c:v>
                </c:pt>
                <c:pt idx="455">
                  <c:v>2497</c:v>
                </c:pt>
                <c:pt idx="456">
                  <c:v>2278</c:v>
                </c:pt>
                <c:pt idx="457">
                  <c:v>2650</c:v>
                </c:pt>
                <c:pt idx="458">
                  <c:v>2000</c:v>
                </c:pt>
                <c:pt idx="459">
                  <c:v>2186</c:v>
                </c:pt>
                <c:pt idx="460">
                  <c:v>223970</c:v>
                </c:pt>
                <c:pt idx="461">
                  <c:v>219775</c:v>
                </c:pt>
                <c:pt idx="462">
                  <c:v>228625</c:v>
                </c:pt>
                <c:pt idx="463">
                  <c:v>224585</c:v>
                </c:pt>
                <c:pt idx="464">
                  <c:v>228625</c:v>
                </c:pt>
                <c:pt idx="465">
                  <c:v>224585</c:v>
                </c:pt>
                <c:pt idx="466">
                  <c:v>257412</c:v>
                </c:pt>
                <c:pt idx="467">
                  <c:v>233509</c:v>
                </c:pt>
                <c:pt idx="468">
                  <c:v>233509</c:v>
                </c:pt>
                <c:pt idx="469">
                  <c:v>288000</c:v>
                </c:pt>
                <c:pt idx="470">
                  <c:v>257412</c:v>
                </c:pt>
                <c:pt idx="471">
                  <c:v>239340</c:v>
                </c:pt>
                <c:pt idx="472">
                  <c:v>263553</c:v>
                </c:pt>
                <c:pt idx="473">
                  <c:v>291744</c:v>
                </c:pt>
                <c:pt idx="474">
                  <c:v>63900</c:v>
                </c:pt>
                <c:pt idx="475">
                  <c:v>68400</c:v>
                </c:pt>
                <c:pt idx="476">
                  <c:v>53900</c:v>
                </c:pt>
                <c:pt idx="477">
                  <c:v>55900</c:v>
                </c:pt>
                <c:pt idx="478">
                  <c:v>65900</c:v>
                </c:pt>
                <c:pt idx="479">
                  <c:v>41365</c:v>
                </c:pt>
                <c:pt idx="480">
                  <c:v>35740</c:v>
                </c:pt>
                <c:pt idx="481">
                  <c:v>37615</c:v>
                </c:pt>
                <c:pt idx="482">
                  <c:v>34695</c:v>
                </c:pt>
                <c:pt idx="483">
                  <c:v>35725</c:v>
                </c:pt>
                <c:pt idx="484">
                  <c:v>43400</c:v>
                </c:pt>
                <c:pt idx="485">
                  <c:v>32820</c:v>
                </c:pt>
                <c:pt idx="486">
                  <c:v>38645</c:v>
                </c:pt>
                <c:pt idx="487">
                  <c:v>37825</c:v>
                </c:pt>
                <c:pt idx="488">
                  <c:v>43620</c:v>
                </c:pt>
                <c:pt idx="489">
                  <c:v>36115</c:v>
                </c:pt>
                <c:pt idx="490">
                  <c:v>35950</c:v>
                </c:pt>
                <c:pt idx="491">
                  <c:v>33210</c:v>
                </c:pt>
                <c:pt idx="492">
                  <c:v>38855</c:v>
                </c:pt>
                <c:pt idx="493">
                  <c:v>41585</c:v>
                </c:pt>
                <c:pt idx="494">
                  <c:v>35085</c:v>
                </c:pt>
                <c:pt idx="495">
                  <c:v>41310</c:v>
                </c:pt>
                <c:pt idx="496">
                  <c:v>36690</c:v>
                </c:pt>
                <c:pt idx="497">
                  <c:v>44360</c:v>
                </c:pt>
                <c:pt idx="498">
                  <c:v>39595</c:v>
                </c:pt>
                <c:pt idx="499">
                  <c:v>41850</c:v>
                </c:pt>
                <c:pt idx="500">
                  <c:v>42325</c:v>
                </c:pt>
                <c:pt idx="501">
                  <c:v>35885</c:v>
                </c:pt>
                <c:pt idx="502">
                  <c:v>38565</c:v>
                </c:pt>
                <c:pt idx="503">
                  <c:v>36915</c:v>
                </c:pt>
                <c:pt idx="504">
                  <c:v>34010</c:v>
                </c:pt>
                <c:pt idx="505">
                  <c:v>60700</c:v>
                </c:pt>
                <c:pt idx="506">
                  <c:v>71400</c:v>
                </c:pt>
                <c:pt idx="507">
                  <c:v>63000</c:v>
                </c:pt>
                <c:pt idx="508">
                  <c:v>69100</c:v>
                </c:pt>
                <c:pt idx="509">
                  <c:v>63200</c:v>
                </c:pt>
                <c:pt idx="510">
                  <c:v>72500</c:v>
                </c:pt>
                <c:pt idx="511">
                  <c:v>60900</c:v>
                </c:pt>
                <c:pt idx="512">
                  <c:v>63200</c:v>
                </c:pt>
                <c:pt idx="513">
                  <c:v>60900</c:v>
                </c:pt>
                <c:pt idx="514">
                  <c:v>72500</c:v>
                </c:pt>
                <c:pt idx="515">
                  <c:v>67200</c:v>
                </c:pt>
                <c:pt idx="516">
                  <c:v>57900</c:v>
                </c:pt>
                <c:pt idx="517">
                  <c:v>57100</c:v>
                </c:pt>
                <c:pt idx="518">
                  <c:v>52250</c:v>
                </c:pt>
                <c:pt idx="519">
                  <c:v>59400</c:v>
                </c:pt>
                <c:pt idx="520">
                  <c:v>64900</c:v>
                </c:pt>
                <c:pt idx="521">
                  <c:v>49950</c:v>
                </c:pt>
                <c:pt idx="522">
                  <c:v>55600</c:v>
                </c:pt>
                <c:pt idx="523">
                  <c:v>57350</c:v>
                </c:pt>
                <c:pt idx="524">
                  <c:v>58150</c:v>
                </c:pt>
                <c:pt idx="525">
                  <c:v>55850</c:v>
                </c:pt>
                <c:pt idx="526">
                  <c:v>52500</c:v>
                </c:pt>
                <c:pt idx="527">
                  <c:v>50200</c:v>
                </c:pt>
                <c:pt idx="528">
                  <c:v>68600</c:v>
                </c:pt>
                <c:pt idx="529">
                  <c:v>66300</c:v>
                </c:pt>
                <c:pt idx="530">
                  <c:v>59650</c:v>
                </c:pt>
                <c:pt idx="531">
                  <c:v>4155</c:v>
                </c:pt>
                <c:pt idx="532">
                  <c:v>2427</c:v>
                </c:pt>
                <c:pt idx="533">
                  <c:v>3245</c:v>
                </c:pt>
                <c:pt idx="534">
                  <c:v>4701</c:v>
                </c:pt>
                <c:pt idx="535">
                  <c:v>3176</c:v>
                </c:pt>
                <c:pt idx="536">
                  <c:v>3613</c:v>
                </c:pt>
                <c:pt idx="537">
                  <c:v>5140</c:v>
                </c:pt>
                <c:pt idx="538">
                  <c:v>2692</c:v>
                </c:pt>
                <c:pt idx="539">
                  <c:v>26595</c:v>
                </c:pt>
                <c:pt idx="540">
                  <c:v>18700</c:v>
                </c:pt>
                <c:pt idx="541">
                  <c:v>19700</c:v>
                </c:pt>
                <c:pt idx="542">
                  <c:v>22800</c:v>
                </c:pt>
                <c:pt idx="543">
                  <c:v>24700</c:v>
                </c:pt>
                <c:pt idx="544">
                  <c:v>22495</c:v>
                </c:pt>
                <c:pt idx="545">
                  <c:v>17495</c:v>
                </c:pt>
                <c:pt idx="546">
                  <c:v>20345</c:v>
                </c:pt>
                <c:pt idx="547">
                  <c:v>17700</c:v>
                </c:pt>
                <c:pt idx="548">
                  <c:v>20400</c:v>
                </c:pt>
                <c:pt idx="549">
                  <c:v>16845</c:v>
                </c:pt>
                <c:pt idx="550">
                  <c:v>26695</c:v>
                </c:pt>
                <c:pt idx="551">
                  <c:v>21295</c:v>
                </c:pt>
                <c:pt idx="552">
                  <c:v>20395</c:v>
                </c:pt>
                <c:pt idx="553">
                  <c:v>17745</c:v>
                </c:pt>
                <c:pt idx="554">
                  <c:v>22575</c:v>
                </c:pt>
                <c:pt idx="555">
                  <c:v>24495</c:v>
                </c:pt>
                <c:pt idx="556">
                  <c:v>16995</c:v>
                </c:pt>
                <c:pt idx="557">
                  <c:v>20395</c:v>
                </c:pt>
                <c:pt idx="558">
                  <c:v>19700</c:v>
                </c:pt>
                <c:pt idx="559">
                  <c:v>17900</c:v>
                </c:pt>
                <c:pt idx="560">
                  <c:v>21395</c:v>
                </c:pt>
                <c:pt idx="561">
                  <c:v>19995</c:v>
                </c:pt>
                <c:pt idx="562">
                  <c:v>19390</c:v>
                </c:pt>
                <c:pt idx="563">
                  <c:v>17485</c:v>
                </c:pt>
                <c:pt idx="564">
                  <c:v>20885</c:v>
                </c:pt>
                <c:pt idx="565">
                  <c:v>21490</c:v>
                </c:pt>
                <c:pt idx="566">
                  <c:v>15990</c:v>
                </c:pt>
                <c:pt idx="567">
                  <c:v>19345</c:v>
                </c:pt>
                <c:pt idx="568">
                  <c:v>23095</c:v>
                </c:pt>
                <c:pt idx="569">
                  <c:v>24695</c:v>
                </c:pt>
                <c:pt idx="570">
                  <c:v>21695</c:v>
                </c:pt>
                <c:pt idx="571">
                  <c:v>20695</c:v>
                </c:pt>
                <c:pt idx="572">
                  <c:v>21880</c:v>
                </c:pt>
                <c:pt idx="573">
                  <c:v>23395</c:v>
                </c:pt>
                <c:pt idx="574">
                  <c:v>24795</c:v>
                </c:pt>
                <c:pt idx="575">
                  <c:v>20795</c:v>
                </c:pt>
                <c:pt idx="576">
                  <c:v>19495</c:v>
                </c:pt>
                <c:pt idx="577">
                  <c:v>23695</c:v>
                </c:pt>
                <c:pt idx="578">
                  <c:v>20995</c:v>
                </c:pt>
                <c:pt idx="579">
                  <c:v>22995</c:v>
                </c:pt>
                <c:pt idx="580">
                  <c:v>24635</c:v>
                </c:pt>
                <c:pt idx="581">
                  <c:v>25135</c:v>
                </c:pt>
                <c:pt idx="582">
                  <c:v>29235</c:v>
                </c:pt>
                <c:pt idx="583">
                  <c:v>23335</c:v>
                </c:pt>
                <c:pt idx="584">
                  <c:v>22735</c:v>
                </c:pt>
                <c:pt idx="585">
                  <c:v>27035</c:v>
                </c:pt>
                <c:pt idx="586">
                  <c:v>20000</c:v>
                </c:pt>
                <c:pt idx="587">
                  <c:v>27335</c:v>
                </c:pt>
                <c:pt idx="588">
                  <c:v>25235</c:v>
                </c:pt>
                <c:pt idx="589">
                  <c:v>27035</c:v>
                </c:pt>
                <c:pt idx="590">
                  <c:v>25135</c:v>
                </c:pt>
                <c:pt idx="591">
                  <c:v>25235</c:v>
                </c:pt>
                <c:pt idx="592">
                  <c:v>23890</c:v>
                </c:pt>
                <c:pt idx="593">
                  <c:v>23335</c:v>
                </c:pt>
                <c:pt idx="594">
                  <c:v>19995</c:v>
                </c:pt>
                <c:pt idx="595">
                  <c:v>248500</c:v>
                </c:pt>
                <c:pt idx="596">
                  <c:v>205840</c:v>
                </c:pt>
                <c:pt idx="597">
                  <c:v>2323</c:v>
                </c:pt>
                <c:pt idx="598">
                  <c:v>2170</c:v>
                </c:pt>
                <c:pt idx="599">
                  <c:v>2443</c:v>
                </c:pt>
                <c:pt idx="600">
                  <c:v>2304</c:v>
                </c:pt>
                <c:pt idx="601">
                  <c:v>184900</c:v>
                </c:pt>
                <c:pt idx="602">
                  <c:v>214670</c:v>
                </c:pt>
                <c:pt idx="603">
                  <c:v>224670</c:v>
                </c:pt>
                <c:pt idx="604">
                  <c:v>217890</c:v>
                </c:pt>
                <c:pt idx="605">
                  <c:v>228339</c:v>
                </c:pt>
                <c:pt idx="606">
                  <c:v>228339</c:v>
                </c:pt>
                <c:pt idx="607">
                  <c:v>217890</c:v>
                </c:pt>
                <c:pt idx="608">
                  <c:v>366000</c:v>
                </c:pt>
                <c:pt idx="609">
                  <c:v>455500</c:v>
                </c:pt>
                <c:pt idx="610">
                  <c:v>405500</c:v>
                </c:pt>
                <c:pt idx="611">
                  <c:v>372500</c:v>
                </c:pt>
                <c:pt idx="612">
                  <c:v>412000</c:v>
                </c:pt>
                <c:pt idx="613">
                  <c:v>379050</c:v>
                </c:pt>
                <c:pt idx="614">
                  <c:v>418950</c:v>
                </c:pt>
                <c:pt idx="615">
                  <c:v>320580</c:v>
                </c:pt>
                <c:pt idx="616">
                  <c:v>310543</c:v>
                </c:pt>
                <c:pt idx="617">
                  <c:v>310543</c:v>
                </c:pt>
                <c:pt idx="618">
                  <c:v>320580</c:v>
                </c:pt>
                <c:pt idx="619">
                  <c:v>410000</c:v>
                </c:pt>
                <c:pt idx="620">
                  <c:v>24470</c:v>
                </c:pt>
                <c:pt idx="621">
                  <c:v>20940</c:v>
                </c:pt>
                <c:pt idx="622">
                  <c:v>19940</c:v>
                </c:pt>
                <c:pt idx="623">
                  <c:v>22070</c:v>
                </c:pt>
                <c:pt idx="624">
                  <c:v>20140</c:v>
                </c:pt>
                <c:pt idx="625">
                  <c:v>24670</c:v>
                </c:pt>
                <c:pt idx="626">
                  <c:v>21140</c:v>
                </c:pt>
                <c:pt idx="627">
                  <c:v>22270</c:v>
                </c:pt>
                <c:pt idx="628">
                  <c:v>24770</c:v>
                </c:pt>
                <c:pt idx="629">
                  <c:v>22370</c:v>
                </c:pt>
                <c:pt idx="630">
                  <c:v>21240</c:v>
                </c:pt>
                <c:pt idx="631">
                  <c:v>92600</c:v>
                </c:pt>
                <c:pt idx="632">
                  <c:v>81300</c:v>
                </c:pt>
                <c:pt idx="633">
                  <c:v>78300</c:v>
                </c:pt>
                <c:pt idx="634">
                  <c:v>89600</c:v>
                </c:pt>
                <c:pt idx="635">
                  <c:v>93900</c:v>
                </c:pt>
                <c:pt idx="636">
                  <c:v>82500</c:v>
                </c:pt>
                <c:pt idx="637">
                  <c:v>90900</c:v>
                </c:pt>
                <c:pt idx="638">
                  <c:v>79500</c:v>
                </c:pt>
                <c:pt idx="639">
                  <c:v>91200</c:v>
                </c:pt>
                <c:pt idx="640">
                  <c:v>82800</c:v>
                </c:pt>
                <c:pt idx="641">
                  <c:v>94200</c:v>
                </c:pt>
                <c:pt idx="642">
                  <c:v>79800</c:v>
                </c:pt>
                <c:pt idx="643">
                  <c:v>94900</c:v>
                </c:pt>
                <c:pt idx="644">
                  <c:v>86600</c:v>
                </c:pt>
                <c:pt idx="645">
                  <c:v>79100</c:v>
                </c:pt>
                <c:pt idx="646">
                  <c:v>76100</c:v>
                </c:pt>
                <c:pt idx="647">
                  <c:v>90400</c:v>
                </c:pt>
                <c:pt idx="648">
                  <c:v>83600</c:v>
                </c:pt>
                <c:pt idx="649">
                  <c:v>87400</c:v>
                </c:pt>
                <c:pt idx="650">
                  <c:v>97900</c:v>
                </c:pt>
                <c:pt idx="651">
                  <c:v>87800</c:v>
                </c:pt>
                <c:pt idx="652">
                  <c:v>77300</c:v>
                </c:pt>
                <c:pt idx="653">
                  <c:v>99200</c:v>
                </c:pt>
                <c:pt idx="654">
                  <c:v>96200</c:v>
                </c:pt>
                <c:pt idx="655">
                  <c:v>80300</c:v>
                </c:pt>
                <c:pt idx="656">
                  <c:v>84800</c:v>
                </c:pt>
                <c:pt idx="657">
                  <c:v>91700</c:v>
                </c:pt>
                <c:pt idx="658">
                  <c:v>88700</c:v>
                </c:pt>
                <c:pt idx="659">
                  <c:v>92000</c:v>
                </c:pt>
                <c:pt idx="660">
                  <c:v>77600</c:v>
                </c:pt>
                <c:pt idx="661">
                  <c:v>89000</c:v>
                </c:pt>
                <c:pt idx="662">
                  <c:v>80600</c:v>
                </c:pt>
                <c:pt idx="663">
                  <c:v>85100</c:v>
                </c:pt>
                <c:pt idx="664">
                  <c:v>88100</c:v>
                </c:pt>
                <c:pt idx="665">
                  <c:v>96500</c:v>
                </c:pt>
                <c:pt idx="666">
                  <c:v>99500</c:v>
                </c:pt>
                <c:pt idx="667">
                  <c:v>2960</c:v>
                </c:pt>
                <c:pt idx="668">
                  <c:v>3108</c:v>
                </c:pt>
                <c:pt idx="669">
                  <c:v>4623</c:v>
                </c:pt>
                <c:pt idx="670">
                  <c:v>3211</c:v>
                </c:pt>
                <c:pt idx="671">
                  <c:v>2000</c:v>
                </c:pt>
                <c:pt idx="672">
                  <c:v>2000</c:v>
                </c:pt>
                <c:pt idx="673">
                  <c:v>2000</c:v>
                </c:pt>
                <c:pt idx="674">
                  <c:v>2000</c:v>
                </c:pt>
                <c:pt idx="675">
                  <c:v>2000</c:v>
                </c:pt>
                <c:pt idx="676">
                  <c:v>2000</c:v>
                </c:pt>
                <c:pt idx="677">
                  <c:v>2000</c:v>
                </c:pt>
                <c:pt idx="678">
                  <c:v>2000</c:v>
                </c:pt>
                <c:pt idx="679">
                  <c:v>313088</c:v>
                </c:pt>
                <c:pt idx="680">
                  <c:v>313088</c:v>
                </c:pt>
                <c:pt idx="681">
                  <c:v>313088</c:v>
                </c:pt>
                <c:pt idx="682">
                  <c:v>2080</c:v>
                </c:pt>
                <c:pt idx="683">
                  <c:v>2234</c:v>
                </c:pt>
                <c:pt idx="684">
                  <c:v>2000</c:v>
                </c:pt>
                <c:pt idx="685">
                  <c:v>2146</c:v>
                </c:pt>
                <c:pt idx="686">
                  <c:v>22935</c:v>
                </c:pt>
                <c:pt idx="687">
                  <c:v>19935</c:v>
                </c:pt>
                <c:pt idx="688">
                  <c:v>20935</c:v>
                </c:pt>
                <c:pt idx="689">
                  <c:v>18735</c:v>
                </c:pt>
                <c:pt idx="690">
                  <c:v>19985</c:v>
                </c:pt>
                <c:pt idx="691">
                  <c:v>18785</c:v>
                </c:pt>
                <c:pt idx="692">
                  <c:v>21885</c:v>
                </c:pt>
                <c:pt idx="693">
                  <c:v>456500</c:v>
                </c:pt>
                <c:pt idx="694">
                  <c:v>417000</c:v>
                </c:pt>
                <c:pt idx="695">
                  <c:v>506500</c:v>
                </c:pt>
                <c:pt idx="696">
                  <c:v>423500</c:v>
                </c:pt>
                <c:pt idx="697">
                  <c:v>463000</c:v>
                </c:pt>
                <c:pt idx="698">
                  <c:v>470350</c:v>
                </c:pt>
                <c:pt idx="699">
                  <c:v>430450</c:v>
                </c:pt>
                <c:pt idx="700">
                  <c:v>265500</c:v>
                </c:pt>
                <c:pt idx="701">
                  <c:v>280225</c:v>
                </c:pt>
                <c:pt idx="702">
                  <c:v>24895</c:v>
                </c:pt>
                <c:pt idx="703">
                  <c:v>22895</c:v>
                </c:pt>
                <c:pt idx="704">
                  <c:v>23845</c:v>
                </c:pt>
                <c:pt idx="705">
                  <c:v>21190</c:v>
                </c:pt>
                <c:pt idx="706">
                  <c:v>29895</c:v>
                </c:pt>
                <c:pt idx="707">
                  <c:v>22995</c:v>
                </c:pt>
                <c:pt idx="708">
                  <c:v>24995</c:v>
                </c:pt>
                <c:pt idx="709">
                  <c:v>21495</c:v>
                </c:pt>
                <c:pt idx="710">
                  <c:v>30195</c:v>
                </c:pt>
                <c:pt idx="711">
                  <c:v>23945</c:v>
                </c:pt>
                <c:pt idx="712">
                  <c:v>30695</c:v>
                </c:pt>
                <c:pt idx="713">
                  <c:v>21945</c:v>
                </c:pt>
                <c:pt idx="714">
                  <c:v>24195</c:v>
                </c:pt>
                <c:pt idx="715">
                  <c:v>22995</c:v>
                </c:pt>
                <c:pt idx="716">
                  <c:v>25245</c:v>
                </c:pt>
                <c:pt idx="717">
                  <c:v>141200</c:v>
                </c:pt>
                <c:pt idx="718">
                  <c:v>78000</c:v>
                </c:pt>
                <c:pt idx="719">
                  <c:v>91000</c:v>
                </c:pt>
                <c:pt idx="720">
                  <c:v>94000</c:v>
                </c:pt>
                <c:pt idx="721">
                  <c:v>81000</c:v>
                </c:pt>
                <c:pt idx="722">
                  <c:v>74000</c:v>
                </c:pt>
                <c:pt idx="723">
                  <c:v>87300</c:v>
                </c:pt>
                <c:pt idx="724">
                  <c:v>90300</c:v>
                </c:pt>
                <c:pt idx="725">
                  <c:v>82500</c:v>
                </c:pt>
                <c:pt idx="726">
                  <c:v>94400</c:v>
                </c:pt>
                <c:pt idx="727">
                  <c:v>81300</c:v>
                </c:pt>
                <c:pt idx="728">
                  <c:v>97400</c:v>
                </c:pt>
                <c:pt idx="729">
                  <c:v>94600</c:v>
                </c:pt>
                <c:pt idx="730">
                  <c:v>97600</c:v>
                </c:pt>
                <c:pt idx="731">
                  <c:v>84500</c:v>
                </c:pt>
                <c:pt idx="732">
                  <c:v>81500</c:v>
                </c:pt>
                <c:pt idx="733">
                  <c:v>53900</c:v>
                </c:pt>
                <c:pt idx="734">
                  <c:v>66300</c:v>
                </c:pt>
                <c:pt idx="735">
                  <c:v>2000</c:v>
                </c:pt>
                <c:pt idx="736">
                  <c:v>2000</c:v>
                </c:pt>
                <c:pt idx="737">
                  <c:v>2000</c:v>
                </c:pt>
                <c:pt idx="738">
                  <c:v>2000</c:v>
                </c:pt>
                <c:pt idx="739">
                  <c:v>2000</c:v>
                </c:pt>
                <c:pt idx="740">
                  <c:v>2000</c:v>
                </c:pt>
                <c:pt idx="741">
                  <c:v>2000</c:v>
                </c:pt>
                <c:pt idx="742">
                  <c:v>2000</c:v>
                </c:pt>
                <c:pt idx="743">
                  <c:v>2000</c:v>
                </c:pt>
                <c:pt idx="744">
                  <c:v>2000</c:v>
                </c:pt>
                <c:pt idx="745">
                  <c:v>2000</c:v>
                </c:pt>
                <c:pt idx="746">
                  <c:v>2000</c:v>
                </c:pt>
                <c:pt idx="747">
                  <c:v>2000</c:v>
                </c:pt>
                <c:pt idx="748">
                  <c:v>2000</c:v>
                </c:pt>
                <c:pt idx="749">
                  <c:v>2000</c:v>
                </c:pt>
                <c:pt idx="750">
                  <c:v>2000</c:v>
                </c:pt>
                <c:pt idx="751">
                  <c:v>2000</c:v>
                </c:pt>
                <c:pt idx="752">
                  <c:v>2000</c:v>
                </c:pt>
                <c:pt idx="753">
                  <c:v>2000</c:v>
                </c:pt>
                <c:pt idx="754">
                  <c:v>2000</c:v>
                </c:pt>
                <c:pt idx="755">
                  <c:v>2000</c:v>
                </c:pt>
                <c:pt idx="756">
                  <c:v>4784</c:v>
                </c:pt>
                <c:pt idx="757">
                  <c:v>5858</c:v>
                </c:pt>
                <c:pt idx="758">
                  <c:v>8488</c:v>
                </c:pt>
                <c:pt idx="759">
                  <c:v>6954</c:v>
                </c:pt>
                <c:pt idx="760">
                  <c:v>5680</c:v>
                </c:pt>
                <c:pt idx="761">
                  <c:v>7624</c:v>
                </c:pt>
                <c:pt idx="762">
                  <c:v>6693</c:v>
                </c:pt>
                <c:pt idx="763">
                  <c:v>2000</c:v>
                </c:pt>
                <c:pt idx="764">
                  <c:v>2000</c:v>
                </c:pt>
                <c:pt idx="765">
                  <c:v>2000</c:v>
                </c:pt>
                <c:pt idx="766">
                  <c:v>2000</c:v>
                </c:pt>
                <c:pt idx="767">
                  <c:v>2000</c:v>
                </c:pt>
                <c:pt idx="768">
                  <c:v>2000</c:v>
                </c:pt>
                <c:pt idx="769">
                  <c:v>2000</c:v>
                </c:pt>
                <c:pt idx="770">
                  <c:v>2000</c:v>
                </c:pt>
                <c:pt idx="771">
                  <c:v>2000</c:v>
                </c:pt>
                <c:pt idx="772">
                  <c:v>2000</c:v>
                </c:pt>
                <c:pt idx="773">
                  <c:v>2000</c:v>
                </c:pt>
                <c:pt idx="774">
                  <c:v>2000</c:v>
                </c:pt>
                <c:pt idx="775">
                  <c:v>2000</c:v>
                </c:pt>
                <c:pt idx="776">
                  <c:v>2000</c:v>
                </c:pt>
                <c:pt idx="777">
                  <c:v>2000</c:v>
                </c:pt>
                <c:pt idx="778">
                  <c:v>2000</c:v>
                </c:pt>
                <c:pt idx="779">
                  <c:v>2000</c:v>
                </c:pt>
                <c:pt idx="780">
                  <c:v>2000</c:v>
                </c:pt>
                <c:pt idx="781">
                  <c:v>2000</c:v>
                </c:pt>
                <c:pt idx="782">
                  <c:v>2000</c:v>
                </c:pt>
                <c:pt idx="783">
                  <c:v>2000</c:v>
                </c:pt>
                <c:pt idx="784">
                  <c:v>2000</c:v>
                </c:pt>
                <c:pt idx="785">
                  <c:v>2000</c:v>
                </c:pt>
                <c:pt idx="786">
                  <c:v>2000</c:v>
                </c:pt>
                <c:pt idx="787">
                  <c:v>2000</c:v>
                </c:pt>
                <c:pt idx="788">
                  <c:v>2000</c:v>
                </c:pt>
                <c:pt idx="789">
                  <c:v>2000</c:v>
                </c:pt>
                <c:pt idx="790">
                  <c:v>2000</c:v>
                </c:pt>
                <c:pt idx="791">
                  <c:v>2091</c:v>
                </c:pt>
                <c:pt idx="792">
                  <c:v>2000</c:v>
                </c:pt>
                <c:pt idx="793">
                  <c:v>2000</c:v>
                </c:pt>
                <c:pt idx="794">
                  <c:v>2000</c:v>
                </c:pt>
                <c:pt idx="795">
                  <c:v>26255</c:v>
                </c:pt>
                <c:pt idx="796">
                  <c:v>26975</c:v>
                </c:pt>
                <c:pt idx="797">
                  <c:v>26950</c:v>
                </c:pt>
                <c:pt idx="798">
                  <c:v>22990</c:v>
                </c:pt>
                <c:pt idx="799">
                  <c:v>26950</c:v>
                </c:pt>
                <c:pt idx="800">
                  <c:v>22990</c:v>
                </c:pt>
                <c:pt idx="801">
                  <c:v>28900</c:v>
                </c:pt>
                <c:pt idx="802">
                  <c:v>44080</c:v>
                </c:pt>
                <c:pt idx="803">
                  <c:v>46080</c:v>
                </c:pt>
                <c:pt idx="804">
                  <c:v>37115</c:v>
                </c:pt>
                <c:pt idx="805">
                  <c:v>39490</c:v>
                </c:pt>
                <c:pt idx="806">
                  <c:v>34340</c:v>
                </c:pt>
                <c:pt idx="807">
                  <c:v>44080</c:v>
                </c:pt>
                <c:pt idx="808">
                  <c:v>40840</c:v>
                </c:pt>
                <c:pt idx="809">
                  <c:v>31180</c:v>
                </c:pt>
                <c:pt idx="810">
                  <c:v>32395</c:v>
                </c:pt>
                <c:pt idx="811">
                  <c:v>34340</c:v>
                </c:pt>
                <c:pt idx="812">
                  <c:v>34975</c:v>
                </c:pt>
                <c:pt idx="813">
                  <c:v>37115</c:v>
                </c:pt>
                <c:pt idx="814">
                  <c:v>34975</c:v>
                </c:pt>
                <c:pt idx="815">
                  <c:v>30250</c:v>
                </c:pt>
                <c:pt idx="816">
                  <c:v>32395</c:v>
                </c:pt>
                <c:pt idx="817">
                  <c:v>29830</c:v>
                </c:pt>
                <c:pt idx="818">
                  <c:v>46080</c:v>
                </c:pt>
                <c:pt idx="819">
                  <c:v>37810</c:v>
                </c:pt>
                <c:pt idx="820">
                  <c:v>51330</c:v>
                </c:pt>
                <c:pt idx="821">
                  <c:v>38305</c:v>
                </c:pt>
                <c:pt idx="822">
                  <c:v>44885</c:v>
                </c:pt>
                <c:pt idx="823">
                  <c:v>30360</c:v>
                </c:pt>
                <c:pt idx="824">
                  <c:v>42130</c:v>
                </c:pt>
                <c:pt idx="825">
                  <c:v>43605</c:v>
                </c:pt>
                <c:pt idx="826">
                  <c:v>31790</c:v>
                </c:pt>
                <c:pt idx="827">
                  <c:v>35315</c:v>
                </c:pt>
                <c:pt idx="828">
                  <c:v>37140</c:v>
                </c:pt>
                <c:pt idx="829">
                  <c:v>34150</c:v>
                </c:pt>
                <c:pt idx="830">
                  <c:v>44455</c:v>
                </c:pt>
                <c:pt idx="831">
                  <c:v>36395</c:v>
                </c:pt>
                <c:pt idx="832">
                  <c:v>47345</c:v>
                </c:pt>
                <c:pt idx="833">
                  <c:v>32395</c:v>
                </c:pt>
                <c:pt idx="834">
                  <c:v>28900</c:v>
                </c:pt>
                <c:pt idx="835">
                  <c:v>30330</c:v>
                </c:pt>
                <c:pt idx="836">
                  <c:v>39990</c:v>
                </c:pt>
                <c:pt idx="837">
                  <c:v>38115</c:v>
                </c:pt>
                <c:pt idx="838">
                  <c:v>45080</c:v>
                </c:pt>
                <c:pt idx="839">
                  <c:v>35340</c:v>
                </c:pt>
                <c:pt idx="840">
                  <c:v>36975</c:v>
                </c:pt>
                <c:pt idx="841">
                  <c:v>37020</c:v>
                </c:pt>
                <c:pt idx="842">
                  <c:v>28900</c:v>
                </c:pt>
                <c:pt idx="843">
                  <c:v>38115</c:v>
                </c:pt>
                <c:pt idx="844">
                  <c:v>32395</c:v>
                </c:pt>
                <c:pt idx="845">
                  <c:v>39990</c:v>
                </c:pt>
                <c:pt idx="846">
                  <c:v>30330</c:v>
                </c:pt>
                <c:pt idx="847">
                  <c:v>37020</c:v>
                </c:pt>
                <c:pt idx="848">
                  <c:v>35340</c:v>
                </c:pt>
                <c:pt idx="849">
                  <c:v>36975</c:v>
                </c:pt>
                <c:pt idx="850">
                  <c:v>45080</c:v>
                </c:pt>
                <c:pt idx="851">
                  <c:v>37250</c:v>
                </c:pt>
                <c:pt idx="852">
                  <c:v>35875</c:v>
                </c:pt>
                <c:pt idx="853">
                  <c:v>33380</c:v>
                </c:pt>
                <c:pt idx="854">
                  <c:v>40245</c:v>
                </c:pt>
                <c:pt idx="855">
                  <c:v>48010</c:v>
                </c:pt>
                <c:pt idx="856">
                  <c:v>39400</c:v>
                </c:pt>
                <c:pt idx="857">
                  <c:v>43270</c:v>
                </c:pt>
                <c:pt idx="858">
                  <c:v>39650</c:v>
                </c:pt>
                <c:pt idx="859">
                  <c:v>38380</c:v>
                </c:pt>
                <c:pt idx="860">
                  <c:v>40765</c:v>
                </c:pt>
                <c:pt idx="861">
                  <c:v>42000</c:v>
                </c:pt>
                <c:pt idx="862">
                  <c:v>49165</c:v>
                </c:pt>
                <c:pt idx="863">
                  <c:v>38525</c:v>
                </c:pt>
                <c:pt idx="864">
                  <c:v>49565</c:v>
                </c:pt>
                <c:pt idx="865">
                  <c:v>43435</c:v>
                </c:pt>
                <c:pt idx="866">
                  <c:v>48030</c:v>
                </c:pt>
                <c:pt idx="867">
                  <c:v>39190</c:v>
                </c:pt>
                <c:pt idx="868">
                  <c:v>41190</c:v>
                </c:pt>
                <c:pt idx="869">
                  <c:v>42770</c:v>
                </c:pt>
                <c:pt idx="870">
                  <c:v>40400</c:v>
                </c:pt>
                <c:pt idx="871">
                  <c:v>46530</c:v>
                </c:pt>
                <c:pt idx="872">
                  <c:v>49105</c:v>
                </c:pt>
                <c:pt idx="873">
                  <c:v>42615</c:v>
                </c:pt>
                <c:pt idx="874">
                  <c:v>45345</c:v>
                </c:pt>
                <c:pt idx="875">
                  <c:v>2000</c:v>
                </c:pt>
                <c:pt idx="876">
                  <c:v>2000</c:v>
                </c:pt>
                <c:pt idx="877">
                  <c:v>2000</c:v>
                </c:pt>
                <c:pt idx="878">
                  <c:v>2000</c:v>
                </c:pt>
                <c:pt idx="879">
                  <c:v>2122</c:v>
                </c:pt>
                <c:pt idx="880">
                  <c:v>2000</c:v>
                </c:pt>
                <c:pt idx="881">
                  <c:v>2145</c:v>
                </c:pt>
                <c:pt idx="882">
                  <c:v>2084</c:v>
                </c:pt>
                <c:pt idx="883">
                  <c:v>2063</c:v>
                </c:pt>
                <c:pt idx="884">
                  <c:v>2172</c:v>
                </c:pt>
                <c:pt idx="885">
                  <c:v>2000</c:v>
                </c:pt>
                <c:pt idx="886">
                  <c:v>2000</c:v>
                </c:pt>
                <c:pt idx="887">
                  <c:v>2000</c:v>
                </c:pt>
                <c:pt idx="888">
                  <c:v>2000</c:v>
                </c:pt>
                <c:pt idx="889">
                  <c:v>2000</c:v>
                </c:pt>
                <c:pt idx="890">
                  <c:v>2000</c:v>
                </c:pt>
                <c:pt idx="891">
                  <c:v>2000</c:v>
                </c:pt>
                <c:pt idx="892">
                  <c:v>2000</c:v>
                </c:pt>
                <c:pt idx="893">
                  <c:v>2000</c:v>
                </c:pt>
                <c:pt idx="894">
                  <c:v>2000</c:v>
                </c:pt>
                <c:pt idx="895">
                  <c:v>2000</c:v>
                </c:pt>
                <c:pt idx="896">
                  <c:v>2000</c:v>
                </c:pt>
                <c:pt idx="897">
                  <c:v>2078</c:v>
                </c:pt>
                <c:pt idx="898">
                  <c:v>2000</c:v>
                </c:pt>
                <c:pt idx="899">
                  <c:v>2000</c:v>
                </c:pt>
                <c:pt idx="900">
                  <c:v>2000</c:v>
                </c:pt>
                <c:pt idx="901">
                  <c:v>2117</c:v>
                </c:pt>
                <c:pt idx="902">
                  <c:v>2000</c:v>
                </c:pt>
                <c:pt idx="903">
                  <c:v>2115</c:v>
                </c:pt>
                <c:pt idx="904">
                  <c:v>2000</c:v>
                </c:pt>
                <c:pt idx="905">
                  <c:v>2000</c:v>
                </c:pt>
                <c:pt idx="906">
                  <c:v>2268</c:v>
                </c:pt>
                <c:pt idx="907">
                  <c:v>2000</c:v>
                </c:pt>
                <c:pt idx="908">
                  <c:v>2000</c:v>
                </c:pt>
                <c:pt idx="909">
                  <c:v>2000</c:v>
                </c:pt>
                <c:pt idx="910">
                  <c:v>2000</c:v>
                </c:pt>
                <c:pt idx="911">
                  <c:v>2000</c:v>
                </c:pt>
                <c:pt idx="912">
                  <c:v>2000</c:v>
                </c:pt>
                <c:pt idx="913">
                  <c:v>2000</c:v>
                </c:pt>
                <c:pt idx="914">
                  <c:v>2000</c:v>
                </c:pt>
                <c:pt idx="915">
                  <c:v>2000</c:v>
                </c:pt>
                <c:pt idx="916">
                  <c:v>2000</c:v>
                </c:pt>
                <c:pt idx="917">
                  <c:v>96200</c:v>
                </c:pt>
                <c:pt idx="918">
                  <c:v>132800</c:v>
                </c:pt>
                <c:pt idx="919">
                  <c:v>120900</c:v>
                </c:pt>
                <c:pt idx="920">
                  <c:v>105630</c:v>
                </c:pt>
                <c:pt idx="921">
                  <c:v>98900</c:v>
                </c:pt>
                <c:pt idx="922">
                  <c:v>163000</c:v>
                </c:pt>
                <c:pt idx="923">
                  <c:v>102930</c:v>
                </c:pt>
                <c:pt idx="924">
                  <c:v>151100</c:v>
                </c:pt>
                <c:pt idx="925">
                  <c:v>91030</c:v>
                </c:pt>
                <c:pt idx="926">
                  <c:v>84300</c:v>
                </c:pt>
                <c:pt idx="927">
                  <c:v>114200</c:v>
                </c:pt>
                <c:pt idx="928">
                  <c:v>182700</c:v>
                </c:pt>
                <c:pt idx="929">
                  <c:v>194600</c:v>
                </c:pt>
                <c:pt idx="930">
                  <c:v>130400</c:v>
                </c:pt>
                <c:pt idx="931">
                  <c:v>110800</c:v>
                </c:pt>
                <c:pt idx="932">
                  <c:v>117530</c:v>
                </c:pt>
                <c:pt idx="933">
                  <c:v>126100</c:v>
                </c:pt>
                <c:pt idx="934">
                  <c:v>101600</c:v>
                </c:pt>
                <c:pt idx="935">
                  <c:v>116200</c:v>
                </c:pt>
                <c:pt idx="936">
                  <c:v>102930</c:v>
                </c:pt>
                <c:pt idx="937">
                  <c:v>120900</c:v>
                </c:pt>
                <c:pt idx="938">
                  <c:v>105630</c:v>
                </c:pt>
                <c:pt idx="939">
                  <c:v>126100</c:v>
                </c:pt>
                <c:pt idx="940">
                  <c:v>91030</c:v>
                </c:pt>
                <c:pt idx="941">
                  <c:v>98900</c:v>
                </c:pt>
                <c:pt idx="942">
                  <c:v>132800</c:v>
                </c:pt>
                <c:pt idx="943">
                  <c:v>84300</c:v>
                </c:pt>
                <c:pt idx="944">
                  <c:v>151100</c:v>
                </c:pt>
                <c:pt idx="945">
                  <c:v>104600</c:v>
                </c:pt>
                <c:pt idx="946">
                  <c:v>102930</c:v>
                </c:pt>
                <c:pt idx="947">
                  <c:v>132800</c:v>
                </c:pt>
                <c:pt idx="948">
                  <c:v>114200</c:v>
                </c:pt>
                <c:pt idx="949">
                  <c:v>88800</c:v>
                </c:pt>
                <c:pt idx="950">
                  <c:v>194600</c:v>
                </c:pt>
                <c:pt idx="951">
                  <c:v>96200</c:v>
                </c:pt>
                <c:pt idx="952">
                  <c:v>117530</c:v>
                </c:pt>
                <c:pt idx="953">
                  <c:v>94800</c:v>
                </c:pt>
                <c:pt idx="954">
                  <c:v>110800</c:v>
                </c:pt>
                <c:pt idx="955">
                  <c:v>117530</c:v>
                </c:pt>
                <c:pt idx="956">
                  <c:v>98500</c:v>
                </c:pt>
                <c:pt idx="957">
                  <c:v>163000</c:v>
                </c:pt>
                <c:pt idx="958">
                  <c:v>182700</c:v>
                </c:pt>
                <c:pt idx="959">
                  <c:v>130400</c:v>
                </c:pt>
                <c:pt idx="960">
                  <c:v>175900</c:v>
                </c:pt>
                <c:pt idx="961">
                  <c:v>159200</c:v>
                </c:pt>
                <c:pt idx="962">
                  <c:v>108600</c:v>
                </c:pt>
                <c:pt idx="963">
                  <c:v>200400</c:v>
                </c:pt>
                <c:pt idx="964">
                  <c:v>115700</c:v>
                </c:pt>
                <c:pt idx="965">
                  <c:v>110300</c:v>
                </c:pt>
                <c:pt idx="966">
                  <c:v>122600</c:v>
                </c:pt>
                <c:pt idx="967">
                  <c:v>103400</c:v>
                </c:pt>
                <c:pt idx="968">
                  <c:v>96300</c:v>
                </c:pt>
                <c:pt idx="969">
                  <c:v>101700</c:v>
                </c:pt>
                <c:pt idx="970">
                  <c:v>171500</c:v>
                </c:pt>
                <c:pt idx="971">
                  <c:v>188100</c:v>
                </c:pt>
                <c:pt idx="972">
                  <c:v>108600</c:v>
                </c:pt>
                <c:pt idx="973">
                  <c:v>122600</c:v>
                </c:pt>
                <c:pt idx="974">
                  <c:v>89400</c:v>
                </c:pt>
                <c:pt idx="975">
                  <c:v>6294</c:v>
                </c:pt>
                <c:pt idx="976">
                  <c:v>7419</c:v>
                </c:pt>
                <c:pt idx="977">
                  <c:v>9400</c:v>
                </c:pt>
                <c:pt idx="978">
                  <c:v>2000</c:v>
                </c:pt>
                <c:pt idx="979">
                  <c:v>2000</c:v>
                </c:pt>
                <c:pt idx="980">
                  <c:v>2000</c:v>
                </c:pt>
                <c:pt idx="981">
                  <c:v>2000</c:v>
                </c:pt>
                <c:pt idx="982">
                  <c:v>2000</c:v>
                </c:pt>
                <c:pt idx="983">
                  <c:v>2000</c:v>
                </c:pt>
                <c:pt idx="984">
                  <c:v>2000</c:v>
                </c:pt>
                <c:pt idx="985">
                  <c:v>2000</c:v>
                </c:pt>
                <c:pt idx="986">
                  <c:v>2000</c:v>
                </c:pt>
                <c:pt idx="987">
                  <c:v>2000</c:v>
                </c:pt>
                <c:pt idx="988">
                  <c:v>2000</c:v>
                </c:pt>
                <c:pt idx="989">
                  <c:v>2000</c:v>
                </c:pt>
                <c:pt idx="990">
                  <c:v>2000</c:v>
                </c:pt>
                <c:pt idx="991">
                  <c:v>2000</c:v>
                </c:pt>
                <c:pt idx="992">
                  <c:v>2000</c:v>
                </c:pt>
                <c:pt idx="993">
                  <c:v>2000</c:v>
                </c:pt>
                <c:pt idx="994">
                  <c:v>2000</c:v>
                </c:pt>
                <c:pt idx="995">
                  <c:v>2667</c:v>
                </c:pt>
                <c:pt idx="996">
                  <c:v>3083</c:v>
                </c:pt>
                <c:pt idx="997">
                  <c:v>3578</c:v>
                </c:pt>
                <c:pt idx="998">
                  <c:v>3047</c:v>
                </c:pt>
                <c:pt idx="999">
                  <c:v>2000</c:v>
                </c:pt>
                <c:pt idx="1000">
                  <c:v>2000</c:v>
                </c:pt>
                <c:pt idx="1001">
                  <c:v>2000</c:v>
                </c:pt>
                <c:pt idx="1002">
                  <c:v>2000</c:v>
                </c:pt>
                <c:pt idx="1003">
                  <c:v>2000</c:v>
                </c:pt>
                <c:pt idx="1004">
                  <c:v>2000</c:v>
                </c:pt>
                <c:pt idx="1005">
                  <c:v>4651</c:v>
                </c:pt>
                <c:pt idx="1006">
                  <c:v>3839</c:v>
                </c:pt>
                <c:pt idx="1007">
                  <c:v>4191</c:v>
                </c:pt>
                <c:pt idx="1008">
                  <c:v>4878</c:v>
                </c:pt>
                <c:pt idx="1009">
                  <c:v>4723</c:v>
                </c:pt>
                <c:pt idx="1010">
                  <c:v>5576</c:v>
                </c:pt>
                <c:pt idx="1011">
                  <c:v>35150</c:v>
                </c:pt>
                <c:pt idx="1012">
                  <c:v>32600</c:v>
                </c:pt>
                <c:pt idx="1013">
                  <c:v>33200</c:v>
                </c:pt>
                <c:pt idx="1014">
                  <c:v>44050</c:v>
                </c:pt>
                <c:pt idx="1015">
                  <c:v>29900</c:v>
                </c:pt>
                <c:pt idx="1016">
                  <c:v>41650</c:v>
                </c:pt>
                <c:pt idx="1017">
                  <c:v>38150</c:v>
                </c:pt>
                <c:pt idx="1018">
                  <c:v>35750</c:v>
                </c:pt>
                <c:pt idx="1019">
                  <c:v>41050</c:v>
                </c:pt>
                <c:pt idx="1020">
                  <c:v>47050</c:v>
                </c:pt>
                <c:pt idx="1021">
                  <c:v>38350</c:v>
                </c:pt>
                <c:pt idx="1022">
                  <c:v>35600</c:v>
                </c:pt>
                <c:pt idx="1023">
                  <c:v>38600</c:v>
                </c:pt>
                <c:pt idx="1024">
                  <c:v>41150</c:v>
                </c:pt>
                <c:pt idx="1025">
                  <c:v>32450</c:v>
                </c:pt>
                <c:pt idx="1026">
                  <c:v>34200</c:v>
                </c:pt>
                <c:pt idx="1027">
                  <c:v>39600</c:v>
                </c:pt>
                <c:pt idx="1028">
                  <c:v>37700</c:v>
                </c:pt>
                <c:pt idx="1029">
                  <c:v>33200</c:v>
                </c:pt>
                <c:pt idx="1030">
                  <c:v>43050</c:v>
                </c:pt>
                <c:pt idx="1031">
                  <c:v>39300</c:v>
                </c:pt>
                <c:pt idx="1032">
                  <c:v>36600</c:v>
                </c:pt>
                <c:pt idx="1033">
                  <c:v>39750</c:v>
                </c:pt>
                <c:pt idx="1034">
                  <c:v>45450</c:v>
                </c:pt>
                <c:pt idx="1035">
                  <c:v>48450</c:v>
                </c:pt>
                <c:pt idx="1036">
                  <c:v>36700</c:v>
                </c:pt>
                <c:pt idx="1037">
                  <c:v>34400</c:v>
                </c:pt>
                <c:pt idx="1038">
                  <c:v>35900</c:v>
                </c:pt>
                <c:pt idx="1039">
                  <c:v>43100</c:v>
                </c:pt>
                <c:pt idx="1040">
                  <c:v>36900</c:v>
                </c:pt>
                <c:pt idx="1041">
                  <c:v>33600</c:v>
                </c:pt>
                <c:pt idx="1042">
                  <c:v>30900</c:v>
                </c:pt>
                <c:pt idx="1043">
                  <c:v>40100</c:v>
                </c:pt>
                <c:pt idx="1044">
                  <c:v>42300</c:v>
                </c:pt>
                <c:pt idx="1045">
                  <c:v>42050</c:v>
                </c:pt>
                <c:pt idx="1046">
                  <c:v>43150</c:v>
                </c:pt>
                <c:pt idx="1047">
                  <c:v>40150</c:v>
                </c:pt>
                <c:pt idx="1048">
                  <c:v>37450</c:v>
                </c:pt>
                <c:pt idx="1049">
                  <c:v>37600</c:v>
                </c:pt>
                <c:pt idx="1050">
                  <c:v>34450</c:v>
                </c:pt>
                <c:pt idx="1051">
                  <c:v>40300</c:v>
                </c:pt>
                <c:pt idx="1052">
                  <c:v>49250</c:v>
                </c:pt>
                <c:pt idx="1053">
                  <c:v>43550</c:v>
                </c:pt>
                <c:pt idx="1054">
                  <c:v>31200</c:v>
                </c:pt>
                <c:pt idx="1055">
                  <c:v>40850</c:v>
                </c:pt>
                <c:pt idx="1056">
                  <c:v>46550</c:v>
                </c:pt>
                <c:pt idx="1057">
                  <c:v>34200</c:v>
                </c:pt>
                <c:pt idx="1058">
                  <c:v>51400</c:v>
                </c:pt>
                <c:pt idx="1059">
                  <c:v>44000</c:v>
                </c:pt>
                <c:pt idx="1060">
                  <c:v>47000</c:v>
                </c:pt>
                <c:pt idx="1061">
                  <c:v>45000</c:v>
                </c:pt>
                <c:pt idx="1062">
                  <c:v>39700</c:v>
                </c:pt>
                <c:pt idx="1063">
                  <c:v>43800</c:v>
                </c:pt>
                <c:pt idx="1064">
                  <c:v>35500</c:v>
                </c:pt>
                <c:pt idx="1065">
                  <c:v>38500</c:v>
                </c:pt>
                <c:pt idx="1066">
                  <c:v>37600</c:v>
                </c:pt>
                <c:pt idx="1067">
                  <c:v>36400</c:v>
                </c:pt>
                <c:pt idx="1068">
                  <c:v>42900</c:v>
                </c:pt>
                <c:pt idx="1069">
                  <c:v>37600</c:v>
                </c:pt>
                <c:pt idx="1070">
                  <c:v>37000</c:v>
                </c:pt>
                <c:pt idx="1071">
                  <c:v>38000</c:v>
                </c:pt>
                <c:pt idx="1072">
                  <c:v>38000</c:v>
                </c:pt>
                <c:pt idx="1073">
                  <c:v>35900</c:v>
                </c:pt>
                <c:pt idx="1074">
                  <c:v>40100</c:v>
                </c:pt>
                <c:pt idx="1075">
                  <c:v>39100</c:v>
                </c:pt>
                <c:pt idx="1076">
                  <c:v>37300</c:v>
                </c:pt>
                <c:pt idx="1077">
                  <c:v>34900</c:v>
                </c:pt>
                <c:pt idx="1078">
                  <c:v>48000</c:v>
                </c:pt>
                <c:pt idx="1079">
                  <c:v>43200</c:v>
                </c:pt>
                <c:pt idx="1080">
                  <c:v>41100</c:v>
                </c:pt>
                <c:pt idx="1081">
                  <c:v>45900</c:v>
                </c:pt>
                <c:pt idx="1082">
                  <c:v>39400</c:v>
                </c:pt>
                <c:pt idx="1083">
                  <c:v>38700</c:v>
                </c:pt>
                <c:pt idx="1084">
                  <c:v>37850</c:v>
                </c:pt>
                <c:pt idx="1085">
                  <c:v>42350</c:v>
                </c:pt>
                <c:pt idx="1086">
                  <c:v>43800</c:v>
                </c:pt>
                <c:pt idx="1087">
                  <c:v>41500</c:v>
                </c:pt>
                <c:pt idx="1088">
                  <c:v>47900</c:v>
                </c:pt>
                <c:pt idx="1089">
                  <c:v>50200</c:v>
                </c:pt>
                <c:pt idx="1090">
                  <c:v>40500</c:v>
                </c:pt>
                <c:pt idx="1091">
                  <c:v>42800</c:v>
                </c:pt>
                <c:pt idx="1092">
                  <c:v>41200</c:v>
                </c:pt>
                <c:pt idx="1093">
                  <c:v>48600</c:v>
                </c:pt>
                <c:pt idx="1094">
                  <c:v>42200</c:v>
                </c:pt>
                <c:pt idx="1095">
                  <c:v>58700</c:v>
                </c:pt>
                <c:pt idx="1096">
                  <c:v>50450</c:v>
                </c:pt>
                <c:pt idx="1097">
                  <c:v>44800</c:v>
                </c:pt>
                <c:pt idx="1098">
                  <c:v>60100</c:v>
                </c:pt>
                <c:pt idx="1099">
                  <c:v>48350</c:v>
                </c:pt>
                <c:pt idx="1100">
                  <c:v>56300</c:v>
                </c:pt>
                <c:pt idx="1101">
                  <c:v>46900</c:v>
                </c:pt>
                <c:pt idx="1102">
                  <c:v>62500</c:v>
                </c:pt>
                <c:pt idx="1103">
                  <c:v>52100</c:v>
                </c:pt>
                <c:pt idx="1104">
                  <c:v>49900</c:v>
                </c:pt>
                <c:pt idx="1105">
                  <c:v>46200</c:v>
                </c:pt>
                <c:pt idx="1106">
                  <c:v>59500</c:v>
                </c:pt>
                <c:pt idx="1107">
                  <c:v>61600</c:v>
                </c:pt>
                <c:pt idx="1108">
                  <c:v>57400</c:v>
                </c:pt>
                <c:pt idx="1109">
                  <c:v>63700</c:v>
                </c:pt>
                <c:pt idx="1110">
                  <c:v>48400</c:v>
                </c:pt>
                <c:pt idx="1111">
                  <c:v>53800</c:v>
                </c:pt>
                <c:pt idx="1112">
                  <c:v>61600</c:v>
                </c:pt>
                <c:pt idx="1113">
                  <c:v>67600</c:v>
                </c:pt>
                <c:pt idx="1114">
                  <c:v>58600</c:v>
                </c:pt>
                <c:pt idx="1115">
                  <c:v>49800</c:v>
                </c:pt>
                <c:pt idx="1116">
                  <c:v>51600</c:v>
                </c:pt>
                <c:pt idx="1117">
                  <c:v>47600</c:v>
                </c:pt>
                <c:pt idx="1118">
                  <c:v>65900</c:v>
                </c:pt>
                <c:pt idx="1119">
                  <c:v>69750</c:v>
                </c:pt>
                <c:pt idx="1120">
                  <c:v>68300</c:v>
                </c:pt>
                <c:pt idx="1121">
                  <c:v>72150</c:v>
                </c:pt>
                <c:pt idx="1122">
                  <c:v>70400</c:v>
                </c:pt>
                <c:pt idx="1123">
                  <c:v>68300</c:v>
                </c:pt>
                <c:pt idx="1124">
                  <c:v>73050</c:v>
                </c:pt>
                <c:pt idx="1125">
                  <c:v>70950</c:v>
                </c:pt>
                <c:pt idx="1126">
                  <c:v>68800</c:v>
                </c:pt>
                <c:pt idx="1127">
                  <c:v>71350</c:v>
                </c:pt>
                <c:pt idx="1128">
                  <c:v>85200</c:v>
                </c:pt>
                <c:pt idx="1129">
                  <c:v>137900</c:v>
                </c:pt>
                <c:pt idx="1130">
                  <c:v>90500</c:v>
                </c:pt>
                <c:pt idx="1131">
                  <c:v>81500</c:v>
                </c:pt>
                <c:pt idx="1132">
                  <c:v>91500</c:v>
                </c:pt>
                <c:pt idx="1133">
                  <c:v>82500</c:v>
                </c:pt>
                <c:pt idx="1134">
                  <c:v>43850</c:v>
                </c:pt>
                <c:pt idx="1135">
                  <c:v>45850</c:v>
                </c:pt>
                <c:pt idx="1136">
                  <c:v>33975</c:v>
                </c:pt>
                <c:pt idx="1137">
                  <c:v>40820</c:v>
                </c:pt>
                <c:pt idx="1138">
                  <c:v>42820</c:v>
                </c:pt>
                <c:pt idx="1139">
                  <c:v>42095</c:v>
                </c:pt>
                <c:pt idx="1140">
                  <c:v>44095</c:v>
                </c:pt>
                <c:pt idx="1141">
                  <c:v>38555</c:v>
                </c:pt>
                <c:pt idx="1142">
                  <c:v>47690</c:v>
                </c:pt>
                <c:pt idx="1143">
                  <c:v>35975</c:v>
                </c:pt>
                <c:pt idx="1144">
                  <c:v>49690</c:v>
                </c:pt>
                <c:pt idx="1145">
                  <c:v>36555</c:v>
                </c:pt>
                <c:pt idx="1146">
                  <c:v>36755</c:v>
                </c:pt>
                <c:pt idx="1147">
                  <c:v>44295</c:v>
                </c:pt>
                <c:pt idx="1148">
                  <c:v>42295</c:v>
                </c:pt>
                <c:pt idx="1149">
                  <c:v>30975</c:v>
                </c:pt>
                <c:pt idx="1150">
                  <c:v>36175</c:v>
                </c:pt>
                <c:pt idx="1151">
                  <c:v>49890</c:v>
                </c:pt>
                <c:pt idx="1152">
                  <c:v>41020</c:v>
                </c:pt>
                <c:pt idx="1153">
                  <c:v>34175</c:v>
                </c:pt>
                <c:pt idx="1154">
                  <c:v>47890</c:v>
                </c:pt>
                <c:pt idx="1155">
                  <c:v>38755</c:v>
                </c:pt>
                <c:pt idx="1156">
                  <c:v>43020</c:v>
                </c:pt>
                <c:pt idx="1157">
                  <c:v>38350</c:v>
                </c:pt>
                <c:pt idx="1158">
                  <c:v>43750</c:v>
                </c:pt>
                <c:pt idx="1159">
                  <c:v>35070</c:v>
                </c:pt>
                <c:pt idx="1160">
                  <c:v>32450</c:v>
                </c:pt>
                <c:pt idx="1161">
                  <c:v>37070</c:v>
                </c:pt>
                <c:pt idx="1162">
                  <c:v>41450</c:v>
                </c:pt>
                <c:pt idx="1163">
                  <c:v>34450</c:v>
                </c:pt>
                <c:pt idx="1164">
                  <c:v>29070</c:v>
                </c:pt>
                <c:pt idx="1165">
                  <c:v>44920</c:v>
                </c:pt>
                <c:pt idx="1166">
                  <c:v>46920</c:v>
                </c:pt>
                <c:pt idx="1167">
                  <c:v>41750</c:v>
                </c:pt>
                <c:pt idx="1168">
                  <c:v>17395</c:v>
                </c:pt>
                <c:pt idx="1169">
                  <c:v>14895</c:v>
                </c:pt>
                <c:pt idx="1170">
                  <c:v>15645</c:v>
                </c:pt>
                <c:pt idx="1171">
                  <c:v>16095</c:v>
                </c:pt>
                <c:pt idx="1172">
                  <c:v>14645</c:v>
                </c:pt>
                <c:pt idx="1173">
                  <c:v>16395</c:v>
                </c:pt>
                <c:pt idx="1174">
                  <c:v>14745</c:v>
                </c:pt>
                <c:pt idx="1175">
                  <c:v>14995</c:v>
                </c:pt>
                <c:pt idx="1176">
                  <c:v>15745</c:v>
                </c:pt>
                <c:pt idx="1177">
                  <c:v>17495</c:v>
                </c:pt>
                <c:pt idx="1178">
                  <c:v>16495</c:v>
                </c:pt>
                <c:pt idx="1179">
                  <c:v>16195</c:v>
                </c:pt>
                <c:pt idx="1180">
                  <c:v>15745</c:v>
                </c:pt>
                <c:pt idx="1181">
                  <c:v>17495</c:v>
                </c:pt>
                <c:pt idx="1182">
                  <c:v>16195</c:v>
                </c:pt>
                <c:pt idx="1183">
                  <c:v>16495</c:v>
                </c:pt>
                <c:pt idx="1184">
                  <c:v>14745</c:v>
                </c:pt>
                <c:pt idx="1185">
                  <c:v>14995</c:v>
                </c:pt>
                <c:pt idx="1186">
                  <c:v>2000</c:v>
                </c:pt>
                <c:pt idx="1187">
                  <c:v>2000</c:v>
                </c:pt>
                <c:pt idx="1188">
                  <c:v>2000</c:v>
                </c:pt>
                <c:pt idx="1189">
                  <c:v>34020</c:v>
                </c:pt>
                <c:pt idx="1190">
                  <c:v>36220</c:v>
                </c:pt>
                <c:pt idx="1191">
                  <c:v>29670</c:v>
                </c:pt>
                <c:pt idx="1192">
                  <c:v>34770</c:v>
                </c:pt>
                <c:pt idx="1193">
                  <c:v>32570</c:v>
                </c:pt>
                <c:pt idx="1194">
                  <c:v>29990</c:v>
                </c:pt>
                <c:pt idx="1195">
                  <c:v>32890</c:v>
                </c:pt>
                <c:pt idx="1196">
                  <c:v>36540</c:v>
                </c:pt>
                <c:pt idx="1197">
                  <c:v>34340</c:v>
                </c:pt>
                <c:pt idx="1198">
                  <c:v>35090</c:v>
                </c:pt>
                <c:pt idx="1199">
                  <c:v>31905</c:v>
                </c:pt>
                <c:pt idx="1200">
                  <c:v>29155</c:v>
                </c:pt>
                <c:pt idx="1201">
                  <c:v>34905</c:v>
                </c:pt>
                <c:pt idx="1202">
                  <c:v>35055</c:v>
                </c:pt>
                <c:pt idx="1203">
                  <c:v>32055</c:v>
                </c:pt>
                <c:pt idx="1204">
                  <c:v>29305</c:v>
                </c:pt>
                <c:pt idx="1205">
                  <c:v>29605</c:v>
                </c:pt>
                <c:pt idx="1206">
                  <c:v>32905</c:v>
                </c:pt>
                <c:pt idx="1207">
                  <c:v>35955</c:v>
                </c:pt>
                <c:pt idx="1208">
                  <c:v>39780</c:v>
                </c:pt>
                <c:pt idx="1209">
                  <c:v>30775</c:v>
                </c:pt>
                <c:pt idx="1210">
                  <c:v>32270</c:v>
                </c:pt>
                <c:pt idx="1211">
                  <c:v>32550</c:v>
                </c:pt>
                <c:pt idx="1212">
                  <c:v>23775</c:v>
                </c:pt>
                <c:pt idx="1213">
                  <c:v>26300</c:v>
                </c:pt>
                <c:pt idx="1214">
                  <c:v>30195</c:v>
                </c:pt>
                <c:pt idx="1215">
                  <c:v>25450</c:v>
                </c:pt>
                <c:pt idx="1216">
                  <c:v>32550</c:v>
                </c:pt>
                <c:pt idx="1217">
                  <c:v>24665</c:v>
                </c:pt>
                <c:pt idx="1218">
                  <c:v>25030</c:v>
                </c:pt>
                <c:pt idx="1219">
                  <c:v>30270</c:v>
                </c:pt>
                <c:pt idx="1220">
                  <c:v>25830</c:v>
                </c:pt>
                <c:pt idx="1221">
                  <c:v>28495</c:v>
                </c:pt>
                <c:pt idx="1222">
                  <c:v>30495</c:v>
                </c:pt>
                <c:pt idx="1223">
                  <c:v>30775</c:v>
                </c:pt>
                <c:pt idx="1224">
                  <c:v>22105</c:v>
                </c:pt>
                <c:pt idx="1225">
                  <c:v>28420</c:v>
                </c:pt>
                <c:pt idx="1226">
                  <c:v>33630</c:v>
                </c:pt>
                <c:pt idx="1227">
                  <c:v>24625</c:v>
                </c:pt>
                <c:pt idx="1228">
                  <c:v>23865</c:v>
                </c:pt>
                <c:pt idx="1229">
                  <c:v>22905</c:v>
                </c:pt>
                <c:pt idx="1230">
                  <c:v>32745</c:v>
                </c:pt>
                <c:pt idx="1231">
                  <c:v>28670</c:v>
                </c:pt>
                <c:pt idx="1232">
                  <c:v>26850</c:v>
                </c:pt>
                <c:pt idx="1233">
                  <c:v>25065</c:v>
                </c:pt>
                <c:pt idx="1234">
                  <c:v>30745</c:v>
                </c:pt>
                <c:pt idx="1235">
                  <c:v>27380</c:v>
                </c:pt>
                <c:pt idx="1236">
                  <c:v>34680</c:v>
                </c:pt>
                <c:pt idx="1237">
                  <c:v>27850</c:v>
                </c:pt>
                <c:pt idx="1238">
                  <c:v>24725</c:v>
                </c:pt>
                <c:pt idx="1239">
                  <c:v>24265</c:v>
                </c:pt>
                <c:pt idx="1240">
                  <c:v>26380</c:v>
                </c:pt>
                <c:pt idx="1241">
                  <c:v>30845</c:v>
                </c:pt>
                <c:pt idx="1242">
                  <c:v>25580</c:v>
                </c:pt>
                <c:pt idx="1243">
                  <c:v>23005</c:v>
                </c:pt>
                <c:pt idx="1244">
                  <c:v>23875</c:v>
                </c:pt>
                <c:pt idx="1245">
                  <c:v>28845</c:v>
                </c:pt>
                <c:pt idx="1246">
                  <c:v>26065</c:v>
                </c:pt>
                <c:pt idx="1247">
                  <c:v>26000</c:v>
                </c:pt>
                <c:pt idx="1248">
                  <c:v>25725</c:v>
                </c:pt>
                <c:pt idx="1249">
                  <c:v>24005</c:v>
                </c:pt>
                <c:pt idx="1250">
                  <c:v>31025</c:v>
                </c:pt>
                <c:pt idx="1251">
                  <c:v>34225</c:v>
                </c:pt>
                <c:pt idx="1252">
                  <c:v>33025</c:v>
                </c:pt>
                <c:pt idx="1253">
                  <c:v>22205</c:v>
                </c:pt>
                <c:pt idx="1254">
                  <c:v>31025</c:v>
                </c:pt>
                <c:pt idx="1255">
                  <c:v>30670</c:v>
                </c:pt>
                <c:pt idx="1256">
                  <c:v>26215</c:v>
                </c:pt>
                <c:pt idx="1257">
                  <c:v>24025</c:v>
                </c:pt>
                <c:pt idx="1258">
                  <c:v>30995</c:v>
                </c:pt>
                <c:pt idx="1259">
                  <c:v>22355</c:v>
                </c:pt>
                <c:pt idx="1260">
                  <c:v>34830</c:v>
                </c:pt>
                <c:pt idx="1261">
                  <c:v>26150</c:v>
                </c:pt>
                <c:pt idx="1262">
                  <c:v>32895</c:v>
                </c:pt>
                <c:pt idx="1263">
                  <c:v>25215</c:v>
                </c:pt>
                <c:pt idx="1264">
                  <c:v>27530</c:v>
                </c:pt>
                <c:pt idx="1265">
                  <c:v>28820</c:v>
                </c:pt>
                <c:pt idx="1266">
                  <c:v>24155</c:v>
                </c:pt>
                <c:pt idx="1267">
                  <c:v>34375</c:v>
                </c:pt>
                <c:pt idx="1268">
                  <c:v>30895</c:v>
                </c:pt>
                <c:pt idx="1269">
                  <c:v>33175</c:v>
                </c:pt>
                <c:pt idx="1270">
                  <c:v>31175</c:v>
                </c:pt>
                <c:pt idx="1271">
                  <c:v>27000</c:v>
                </c:pt>
                <c:pt idx="1272">
                  <c:v>28000</c:v>
                </c:pt>
                <c:pt idx="1273">
                  <c:v>24415</c:v>
                </c:pt>
                <c:pt idx="1274">
                  <c:v>28995</c:v>
                </c:pt>
                <c:pt idx="1275">
                  <c:v>30820</c:v>
                </c:pt>
                <c:pt idx="1276">
                  <c:v>31175</c:v>
                </c:pt>
                <c:pt idx="1277">
                  <c:v>25875</c:v>
                </c:pt>
                <c:pt idx="1278">
                  <c:v>26530</c:v>
                </c:pt>
                <c:pt idx="1279">
                  <c:v>23155</c:v>
                </c:pt>
                <c:pt idx="1280">
                  <c:v>26215</c:v>
                </c:pt>
                <c:pt idx="1281">
                  <c:v>25730</c:v>
                </c:pt>
                <c:pt idx="1282">
                  <c:v>25415</c:v>
                </c:pt>
                <c:pt idx="1283">
                  <c:v>24875</c:v>
                </c:pt>
                <c:pt idx="1284">
                  <c:v>2000</c:v>
                </c:pt>
                <c:pt idx="1285">
                  <c:v>2000</c:v>
                </c:pt>
                <c:pt idx="1286">
                  <c:v>2000</c:v>
                </c:pt>
                <c:pt idx="1287">
                  <c:v>2000</c:v>
                </c:pt>
                <c:pt idx="1288">
                  <c:v>2000</c:v>
                </c:pt>
                <c:pt idx="1289">
                  <c:v>61400</c:v>
                </c:pt>
                <c:pt idx="1290">
                  <c:v>61900</c:v>
                </c:pt>
                <c:pt idx="1291">
                  <c:v>62100</c:v>
                </c:pt>
                <c:pt idx="1292">
                  <c:v>84300</c:v>
                </c:pt>
                <c:pt idx="1293">
                  <c:v>84300</c:v>
                </c:pt>
                <c:pt idx="1294">
                  <c:v>84300</c:v>
                </c:pt>
                <c:pt idx="1295">
                  <c:v>88900</c:v>
                </c:pt>
                <c:pt idx="1296">
                  <c:v>88900</c:v>
                </c:pt>
                <c:pt idx="1297">
                  <c:v>17049</c:v>
                </c:pt>
                <c:pt idx="1298">
                  <c:v>16349</c:v>
                </c:pt>
                <c:pt idx="1299">
                  <c:v>15949</c:v>
                </c:pt>
                <c:pt idx="1300">
                  <c:v>13449</c:v>
                </c:pt>
                <c:pt idx="1301">
                  <c:v>15449</c:v>
                </c:pt>
                <c:pt idx="1302">
                  <c:v>17349</c:v>
                </c:pt>
                <c:pt idx="1303">
                  <c:v>15649</c:v>
                </c:pt>
                <c:pt idx="1304">
                  <c:v>16849</c:v>
                </c:pt>
                <c:pt idx="1305">
                  <c:v>15149</c:v>
                </c:pt>
                <c:pt idx="1306">
                  <c:v>16049</c:v>
                </c:pt>
                <c:pt idx="1307">
                  <c:v>16549</c:v>
                </c:pt>
                <c:pt idx="1308">
                  <c:v>17849</c:v>
                </c:pt>
                <c:pt idx="1309">
                  <c:v>14349</c:v>
                </c:pt>
                <c:pt idx="1310">
                  <c:v>17549</c:v>
                </c:pt>
                <c:pt idx="1311">
                  <c:v>16599</c:v>
                </c:pt>
                <c:pt idx="1312">
                  <c:v>15499</c:v>
                </c:pt>
                <c:pt idx="1313">
                  <c:v>15999</c:v>
                </c:pt>
                <c:pt idx="1314">
                  <c:v>14099</c:v>
                </c:pt>
                <c:pt idx="1315">
                  <c:v>16099</c:v>
                </c:pt>
                <c:pt idx="1316">
                  <c:v>15299</c:v>
                </c:pt>
                <c:pt idx="1317">
                  <c:v>14599</c:v>
                </c:pt>
                <c:pt idx="1318">
                  <c:v>16999</c:v>
                </c:pt>
                <c:pt idx="1319">
                  <c:v>17099</c:v>
                </c:pt>
                <c:pt idx="1320">
                  <c:v>14999</c:v>
                </c:pt>
                <c:pt idx="1321">
                  <c:v>16199</c:v>
                </c:pt>
                <c:pt idx="1322">
                  <c:v>15099</c:v>
                </c:pt>
                <c:pt idx="1323">
                  <c:v>14299</c:v>
                </c:pt>
                <c:pt idx="1324">
                  <c:v>16299</c:v>
                </c:pt>
                <c:pt idx="1325">
                  <c:v>17199</c:v>
                </c:pt>
                <c:pt idx="1326">
                  <c:v>15299</c:v>
                </c:pt>
                <c:pt idx="1327">
                  <c:v>16199</c:v>
                </c:pt>
                <c:pt idx="1328">
                  <c:v>2000</c:v>
                </c:pt>
                <c:pt idx="1329">
                  <c:v>2000</c:v>
                </c:pt>
                <c:pt idx="1330">
                  <c:v>2000</c:v>
                </c:pt>
                <c:pt idx="1331">
                  <c:v>2000</c:v>
                </c:pt>
                <c:pt idx="1332">
                  <c:v>2000</c:v>
                </c:pt>
                <c:pt idx="1333">
                  <c:v>2000</c:v>
                </c:pt>
                <c:pt idx="1334">
                  <c:v>2000</c:v>
                </c:pt>
                <c:pt idx="1335">
                  <c:v>2000</c:v>
                </c:pt>
                <c:pt idx="1336">
                  <c:v>2000</c:v>
                </c:pt>
                <c:pt idx="1337">
                  <c:v>2000</c:v>
                </c:pt>
                <c:pt idx="1338">
                  <c:v>2000</c:v>
                </c:pt>
                <c:pt idx="1339">
                  <c:v>2000</c:v>
                </c:pt>
                <c:pt idx="1340">
                  <c:v>22395</c:v>
                </c:pt>
                <c:pt idx="1341">
                  <c:v>21080</c:v>
                </c:pt>
                <c:pt idx="1342">
                  <c:v>19605</c:v>
                </c:pt>
                <c:pt idx="1343">
                  <c:v>21080</c:v>
                </c:pt>
                <c:pt idx="1344">
                  <c:v>17805</c:v>
                </c:pt>
                <c:pt idx="1345">
                  <c:v>17805</c:v>
                </c:pt>
                <c:pt idx="1346">
                  <c:v>19855</c:v>
                </c:pt>
                <c:pt idx="1347">
                  <c:v>22145</c:v>
                </c:pt>
                <c:pt idx="1348">
                  <c:v>21585</c:v>
                </c:pt>
                <c:pt idx="1349">
                  <c:v>18085</c:v>
                </c:pt>
                <c:pt idx="1350">
                  <c:v>21585</c:v>
                </c:pt>
                <c:pt idx="1351">
                  <c:v>20035</c:v>
                </c:pt>
                <c:pt idx="1352">
                  <c:v>22935</c:v>
                </c:pt>
                <c:pt idx="1353">
                  <c:v>22685</c:v>
                </c:pt>
                <c:pt idx="1354">
                  <c:v>18085</c:v>
                </c:pt>
                <c:pt idx="1355">
                  <c:v>20035</c:v>
                </c:pt>
                <c:pt idx="1356">
                  <c:v>23335</c:v>
                </c:pt>
                <c:pt idx="1357">
                  <c:v>18485</c:v>
                </c:pt>
                <c:pt idx="1358">
                  <c:v>21985</c:v>
                </c:pt>
                <c:pt idx="1359">
                  <c:v>20435</c:v>
                </c:pt>
                <c:pt idx="1360">
                  <c:v>18485</c:v>
                </c:pt>
                <c:pt idx="1361">
                  <c:v>20435</c:v>
                </c:pt>
                <c:pt idx="1362">
                  <c:v>23085</c:v>
                </c:pt>
                <c:pt idx="1363">
                  <c:v>21985</c:v>
                </c:pt>
                <c:pt idx="1364">
                  <c:v>2000</c:v>
                </c:pt>
                <c:pt idx="1365">
                  <c:v>2234</c:v>
                </c:pt>
                <c:pt idx="1366">
                  <c:v>2358</c:v>
                </c:pt>
                <c:pt idx="1367">
                  <c:v>39950</c:v>
                </c:pt>
                <c:pt idx="1368">
                  <c:v>41000</c:v>
                </c:pt>
                <c:pt idx="1369">
                  <c:v>46950</c:v>
                </c:pt>
                <c:pt idx="1370">
                  <c:v>39950</c:v>
                </c:pt>
                <c:pt idx="1371">
                  <c:v>39950</c:v>
                </c:pt>
                <c:pt idx="1372">
                  <c:v>40250</c:v>
                </c:pt>
                <c:pt idx="1373">
                  <c:v>47250</c:v>
                </c:pt>
                <c:pt idx="1374">
                  <c:v>40250</c:v>
                </c:pt>
                <c:pt idx="1375">
                  <c:v>40700</c:v>
                </c:pt>
                <c:pt idx="1376">
                  <c:v>43300</c:v>
                </c:pt>
                <c:pt idx="1377">
                  <c:v>49200</c:v>
                </c:pt>
                <c:pt idx="1378">
                  <c:v>44500</c:v>
                </c:pt>
                <c:pt idx="1379">
                  <c:v>42400</c:v>
                </c:pt>
                <c:pt idx="1380">
                  <c:v>49800</c:v>
                </c:pt>
                <c:pt idx="1381">
                  <c:v>42700</c:v>
                </c:pt>
                <c:pt idx="1382">
                  <c:v>44800</c:v>
                </c:pt>
                <c:pt idx="1383">
                  <c:v>117300</c:v>
                </c:pt>
                <c:pt idx="1384">
                  <c:v>122200</c:v>
                </c:pt>
                <c:pt idx="1385">
                  <c:v>122500</c:v>
                </c:pt>
                <c:pt idx="1386">
                  <c:v>135200</c:v>
                </c:pt>
                <c:pt idx="1387">
                  <c:v>132200</c:v>
                </c:pt>
                <c:pt idx="1388">
                  <c:v>131300</c:v>
                </c:pt>
                <c:pt idx="1389">
                  <c:v>128300</c:v>
                </c:pt>
                <c:pt idx="1390">
                  <c:v>132200</c:v>
                </c:pt>
                <c:pt idx="1391">
                  <c:v>131300</c:v>
                </c:pt>
                <c:pt idx="1392">
                  <c:v>135200</c:v>
                </c:pt>
                <c:pt idx="1393">
                  <c:v>128300</c:v>
                </c:pt>
                <c:pt idx="1394">
                  <c:v>137000</c:v>
                </c:pt>
                <c:pt idx="1395">
                  <c:v>136900</c:v>
                </c:pt>
                <c:pt idx="1396">
                  <c:v>26650</c:v>
                </c:pt>
                <c:pt idx="1397">
                  <c:v>26780</c:v>
                </c:pt>
                <c:pt idx="1398">
                  <c:v>26800</c:v>
                </c:pt>
                <c:pt idx="1399">
                  <c:v>22560</c:v>
                </c:pt>
                <c:pt idx="1400">
                  <c:v>28150</c:v>
                </c:pt>
                <c:pt idx="1401">
                  <c:v>31950</c:v>
                </c:pt>
                <c:pt idx="1402">
                  <c:v>22300</c:v>
                </c:pt>
                <c:pt idx="1403">
                  <c:v>29830</c:v>
                </c:pt>
                <c:pt idx="1404">
                  <c:v>32350</c:v>
                </c:pt>
                <c:pt idx="1405">
                  <c:v>26450</c:v>
                </c:pt>
                <c:pt idx="1406">
                  <c:v>24720</c:v>
                </c:pt>
                <c:pt idx="1407">
                  <c:v>32090</c:v>
                </c:pt>
                <c:pt idx="1408">
                  <c:v>27390</c:v>
                </c:pt>
                <c:pt idx="1409">
                  <c:v>22500</c:v>
                </c:pt>
                <c:pt idx="1410">
                  <c:v>22900</c:v>
                </c:pt>
                <c:pt idx="1411">
                  <c:v>24470</c:v>
                </c:pt>
                <c:pt idx="1412">
                  <c:v>25460</c:v>
                </c:pt>
                <c:pt idx="1413">
                  <c:v>28570</c:v>
                </c:pt>
                <c:pt idx="1414">
                  <c:v>27990</c:v>
                </c:pt>
                <c:pt idx="1415">
                  <c:v>32690</c:v>
                </c:pt>
                <c:pt idx="1416">
                  <c:v>25460</c:v>
                </c:pt>
                <c:pt idx="1417">
                  <c:v>22500</c:v>
                </c:pt>
                <c:pt idx="1418">
                  <c:v>32690</c:v>
                </c:pt>
                <c:pt idx="1419">
                  <c:v>22900</c:v>
                </c:pt>
                <c:pt idx="1420">
                  <c:v>27990</c:v>
                </c:pt>
                <c:pt idx="1421">
                  <c:v>24470</c:v>
                </c:pt>
                <c:pt idx="1422">
                  <c:v>28570</c:v>
                </c:pt>
                <c:pt idx="1423">
                  <c:v>25495</c:v>
                </c:pt>
                <c:pt idx="1424">
                  <c:v>25495</c:v>
                </c:pt>
                <c:pt idx="1425">
                  <c:v>26045</c:v>
                </c:pt>
                <c:pt idx="1426">
                  <c:v>129900</c:v>
                </c:pt>
                <c:pt idx="1427">
                  <c:v>131200</c:v>
                </c:pt>
                <c:pt idx="1428">
                  <c:v>111200</c:v>
                </c:pt>
                <c:pt idx="1429">
                  <c:v>37590</c:v>
                </c:pt>
                <c:pt idx="1430">
                  <c:v>52860</c:v>
                </c:pt>
                <c:pt idx="1431">
                  <c:v>42680</c:v>
                </c:pt>
                <c:pt idx="1432">
                  <c:v>45580</c:v>
                </c:pt>
                <c:pt idx="1433">
                  <c:v>42890</c:v>
                </c:pt>
                <c:pt idx="1434">
                  <c:v>49960</c:v>
                </c:pt>
                <c:pt idx="1435">
                  <c:v>50780</c:v>
                </c:pt>
                <c:pt idx="1436">
                  <c:v>53680</c:v>
                </c:pt>
                <c:pt idx="1437">
                  <c:v>43810</c:v>
                </c:pt>
                <c:pt idx="1438">
                  <c:v>46500</c:v>
                </c:pt>
                <c:pt idx="1439">
                  <c:v>49880</c:v>
                </c:pt>
                <c:pt idx="1440">
                  <c:v>43600</c:v>
                </c:pt>
                <c:pt idx="1441">
                  <c:v>38510</c:v>
                </c:pt>
                <c:pt idx="1442">
                  <c:v>52780</c:v>
                </c:pt>
                <c:pt idx="1443">
                  <c:v>49650</c:v>
                </c:pt>
                <c:pt idx="1444">
                  <c:v>57590</c:v>
                </c:pt>
                <c:pt idx="1445">
                  <c:v>60490</c:v>
                </c:pt>
                <c:pt idx="1446">
                  <c:v>52550</c:v>
                </c:pt>
                <c:pt idx="1447">
                  <c:v>44900</c:v>
                </c:pt>
                <c:pt idx="1448">
                  <c:v>47800</c:v>
                </c:pt>
                <c:pt idx="1449">
                  <c:v>221990</c:v>
                </c:pt>
                <c:pt idx="1450">
                  <c:v>242990</c:v>
                </c:pt>
                <c:pt idx="1451">
                  <c:v>263990</c:v>
                </c:pt>
                <c:pt idx="1452">
                  <c:v>263990</c:v>
                </c:pt>
                <c:pt idx="1453">
                  <c:v>242990</c:v>
                </c:pt>
                <c:pt idx="1454">
                  <c:v>221990</c:v>
                </c:pt>
                <c:pt idx="1455">
                  <c:v>270990</c:v>
                </c:pt>
                <c:pt idx="1456">
                  <c:v>224990</c:v>
                </c:pt>
                <c:pt idx="1457">
                  <c:v>246990</c:v>
                </c:pt>
                <c:pt idx="1458">
                  <c:v>267990</c:v>
                </c:pt>
                <c:pt idx="1459">
                  <c:v>30935</c:v>
                </c:pt>
                <c:pt idx="1460">
                  <c:v>33810</c:v>
                </c:pt>
                <c:pt idx="1461">
                  <c:v>32905</c:v>
                </c:pt>
                <c:pt idx="1462">
                  <c:v>35780</c:v>
                </c:pt>
                <c:pt idx="1463">
                  <c:v>45270</c:v>
                </c:pt>
                <c:pt idx="1464">
                  <c:v>37115</c:v>
                </c:pt>
                <c:pt idx="1465">
                  <c:v>34730</c:v>
                </c:pt>
                <c:pt idx="1466">
                  <c:v>2000</c:v>
                </c:pt>
                <c:pt idx="1467">
                  <c:v>2000</c:v>
                </c:pt>
                <c:pt idx="1468">
                  <c:v>2000</c:v>
                </c:pt>
                <c:pt idx="1469">
                  <c:v>2000</c:v>
                </c:pt>
                <c:pt idx="1470">
                  <c:v>2000</c:v>
                </c:pt>
                <c:pt idx="1471">
                  <c:v>2000</c:v>
                </c:pt>
                <c:pt idx="1472">
                  <c:v>2000</c:v>
                </c:pt>
                <c:pt idx="1473">
                  <c:v>22050</c:v>
                </c:pt>
                <c:pt idx="1474">
                  <c:v>24450</c:v>
                </c:pt>
                <c:pt idx="1475">
                  <c:v>25195</c:v>
                </c:pt>
                <c:pt idx="1476">
                  <c:v>22695</c:v>
                </c:pt>
                <c:pt idx="1477">
                  <c:v>22930</c:v>
                </c:pt>
                <c:pt idx="1478">
                  <c:v>25430</c:v>
                </c:pt>
                <c:pt idx="1479">
                  <c:v>25690</c:v>
                </c:pt>
                <c:pt idx="1480">
                  <c:v>23690</c:v>
                </c:pt>
                <c:pt idx="1481">
                  <c:v>26195</c:v>
                </c:pt>
                <c:pt idx="1482">
                  <c:v>24195</c:v>
                </c:pt>
                <c:pt idx="1483">
                  <c:v>24430</c:v>
                </c:pt>
                <c:pt idx="1484">
                  <c:v>26430</c:v>
                </c:pt>
                <c:pt idx="1485">
                  <c:v>48165</c:v>
                </c:pt>
                <c:pt idx="1486">
                  <c:v>50165</c:v>
                </c:pt>
                <c:pt idx="1487">
                  <c:v>37995</c:v>
                </c:pt>
                <c:pt idx="1488">
                  <c:v>40445</c:v>
                </c:pt>
                <c:pt idx="1489">
                  <c:v>46935</c:v>
                </c:pt>
                <c:pt idx="1490">
                  <c:v>51435</c:v>
                </c:pt>
                <c:pt idx="1491">
                  <c:v>45150</c:v>
                </c:pt>
                <c:pt idx="1492">
                  <c:v>47095</c:v>
                </c:pt>
                <c:pt idx="1493">
                  <c:v>48205</c:v>
                </c:pt>
                <c:pt idx="1494">
                  <c:v>47750</c:v>
                </c:pt>
                <c:pt idx="1495">
                  <c:v>50325</c:v>
                </c:pt>
                <c:pt idx="1496">
                  <c:v>41920</c:v>
                </c:pt>
                <c:pt idx="1497">
                  <c:v>44935</c:v>
                </c:pt>
                <c:pt idx="1498">
                  <c:v>44520</c:v>
                </c:pt>
                <c:pt idx="1499">
                  <c:v>47605</c:v>
                </c:pt>
                <c:pt idx="1500">
                  <c:v>41920</c:v>
                </c:pt>
                <c:pt idx="1501">
                  <c:v>48675</c:v>
                </c:pt>
                <c:pt idx="1502">
                  <c:v>48715</c:v>
                </c:pt>
                <c:pt idx="1503">
                  <c:v>45445</c:v>
                </c:pt>
                <c:pt idx="1504">
                  <c:v>45150</c:v>
                </c:pt>
                <c:pt idx="1505">
                  <c:v>40445</c:v>
                </c:pt>
                <c:pt idx="1506">
                  <c:v>47750</c:v>
                </c:pt>
                <c:pt idx="1507">
                  <c:v>47445</c:v>
                </c:pt>
                <c:pt idx="1508">
                  <c:v>50675</c:v>
                </c:pt>
                <c:pt idx="1509">
                  <c:v>37995</c:v>
                </c:pt>
                <c:pt idx="1510">
                  <c:v>51945</c:v>
                </c:pt>
                <c:pt idx="1511">
                  <c:v>44520</c:v>
                </c:pt>
                <c:pt idx="1512">
                  <c:v>50835</c:v>
                </c:pt>
                <c:pt idx="1513">
                  <c:v>43395</c:v>
                </c:pt>
                <c:pt idx="1514">
                  <c:v>37595</c:v>
                </c:pt>
                <c:pt idx="1515">
                  <c:v>39995</c:v>
                </c:pt>
                <c:pt idx="1516">
                  <c:v>49495</c:v>
                </c:pt>
                <c:pt idx="1517">
                  <c:v>41395</c:v>
                </c:pt>
                <c:pt idx="1518">
                  <c:v>46995</c:v>
                </c:pt>
                <c:pt idx="1519">
                  <c:v>48995</c:v>
                </c:pt>
                <c:pt idx="1520">
                  <c:v>62665</c:v>
                </c:pt>
                <c:pt idx="1521">
                  <c:v>60465</c:v>
                </c:pt>
                <c:pt idx="1522">
                  <c:v>62895</c:v>
                </c:pt>
                <c:pt idx="1523">
                  <c:v>60695</c:v>
                </c:pt>
                <c:pt idx="1524">
                  <c:v>41340</c:v>
                </c:pt>
                <c:pt idx="1525">
                  <c:v>39340</c:v>
                </c:pt>
                <c:pt idx="1526">
                  <c:v>33215</c:v>
                </c:pt>
                <c:pt idx="1527">
                  <c:v>45615</c:v>
                </c:pt>
                <c:pt idx="1528">
                  <c:v>47615</c:v>
                </c:pt>
                <c:pt idx="1529">
                  <c:v>44660</c:v>
                </c:pt>
                <c:pt idx="1530">
                  <c:v>46715</c:v>
                </c:pt>
                <c:pt idx="1531">
                  <c:v>37245</c:v>
                </c:pt>
                <c:pt idx="1532">
                  <c:v>41340</c:v>
                </c:pt>
                <c:pt idx="1533">
                  <c:v>46660</c:v>
                </c:pt>
                <c:pt idx="1534">
                  <c:v>48715</c:v>
                </c:pt>
                <c:pt idx="1535">
                  <c:v>44660</c:v>
                </c:pt>
                <c:pt idx="1536">
                  <c:v>35245</c:v>
                </c:pt>
                <c:pt idx="1537">
                  <c:v>42660</c:v>
                </c:pt>
                <c:pt idx="1538">
                  <c:v>37340</c:v>
                </c:pt>
                <c:pt idx="1539">
                  <c:v>43340</c:v>
                </c:pt>
                <c:pt idx="1540">
                  <c:v>41340</c:v>
                </c:pt>
                <c:pt idx="1541">
                  <c:v>46110</c:v>
                </c:pt>
                <c:pt idx="1542">
                  <c:v>45155</c:v>
                </c:pt>
                <c:pt idx="1543">
                  <c:v>39340</c:v>
                </c:pt>
                <c:pt idx="1544">
                  <c:v>47155</c:v>
                </c:pt>
                <c:pt idx="1545">
                  <c:v>43155</c:v>
                </c:pt>
                <c:pt idx="1546">
                  <c:v>37245</c:v>
                </c:pt>
                <c:pt idx="1547">
                  <c:v>48110</c:v>
                </c:pt>
                <c:pt idx="1548">
                  <c:v>37340</c:v>
                </c:pt>
                <c:pt idx="1549">
                  <c:v>35245</c:v>
                </c:pt>
                <c:pt idx="1550">
                  <c:v>43340</c:v>
                </c:pt>
                <c:pt idx="1551">
                  <c:v>33215</c:v>
                </c:pt>
                <c:pt idx="1552">
                  <c:v>47210</c:v>
                </c:pt>
                <c:pt idx="1553">
                  <c:v>41340</c:v>
                </c:pt>
                <c:pt idx="1554">
                  <c:v>45155</c:v>
                </c:pt>
                <c:pt idx="1555">
                  <c:v>49210</c:v>
                </c:pt>
                <c:pt idx="1556">
                  <c:v>46995</c:v>
                </c:pt>
                <c:pt idx="1557">
                  <c:v>40395</c:v>
                </c:pt>
                <c:pt idx="1558">
                  <c:v>43995</c:v>
                </c:pt>
                <c:pt idx="1559">
                  <c:v>45995</c:v>
                </c:pt>
                <c:pt idx="1560">
                  <c:v>34595</c:v>
                </c:pt>
                <c:pt idx="1561">
                  <c:v>36595</c:v>
                </c:pt>
                <c:pt idx="1562">
                  <c:v>38395</c:v>
                </c:pt>
                <c:pt idx="1563">
                  <c:v>34794</c:v>
                </c:pt>
                <c:pt idx="1564">
                  <c:v>30619</c:v>
                </c:pt>
                <c:pt idx="1565">
                  <c:v>31615</c:v>
                </c:pt>
                <c:pt idx="1566">
                  <c:v>35085</c:v>
                </c:pt>
                <c:pt idx="1567">
                  <c:v>34725</c:v>
                </c:pt>
                <c:pt idx="1568">
                  <c:v>45815</c:v>
                </c:pt>
                <c:pt idx="1569">
                  <c:v>35725</c:v>
                </c:pt>
                <c:pt idx="1570">
                  <c:v>38830</c:v>
                </c:pt>
                <c:pt idx="1571">
                  <c:v>39405</c:v>
                </c:pt>
                <c:pt idx="1572">
                  <c:v>46195</c:v>
                </c:pt>
                <c:pt idx="1573">
                  <c:v>39350</c:v>
                </c:pt>
                <c:pt idx="1574">
                  <c:v>49500</c:v>
                </c:pt>
                <c:pt idx="1575">
                  <c:v>42455</c:v>
                </c:pt>
                <c:pt idx="1576">
                  <c:v>36300</c:v>
                </c:pt>
                <c:pt idx="1577">
                  <c:v>40195</c:v>
                </c:pt>
                <c:pt idx="1578">
                  <c:v>43245</c:v>
                </c:pt>
                <c:pt idx="1579">
                  <c:v>47000</c:v>
                </c:pt>
                <c:pt idx="1580">
                  <c:v>39850</c:v>
                </c:pt>
                <c:pt idx="1581">
                  <c:v>36800</c:v>
                </c:pt>
                <c:pt idx="1582">
                  <c:v>50305</c:v>
                </c:pt>
                <c:pt idx="1583">
                  <c:v>37800</c:v>
                </c:pt>
                <c:pt idx="1584">
                  <c:v>41700</c:v>
                </c:pt>
                <c:pt idx="1585">
                  <c:v>36470</c:v>
                </c:pt>
                <c:pt idx="1586">
                  <c:v>36650</c:v>
                </c:pt>
                <c:pt idx="1587">
                  <c:v>38100</c:v>
                </c:pt>
                <c:pt idx="1588">
                  <c:v>41950</c:v>
                </c:pt>
                <c:pt idx="1589">
                  <c:v>42550</c:v>
                </c:pt>
                <c:pt idx="1590">
                  <c:v>38700</c:v>
                </c:pt>
                <c:pt idx="1591">
                  <c:v>37250</c:v>
                </c:pt>
                <c:pt idx="1592">
                  <c:v>37170</c:v>
                </c:pt>
                <c:pt idx="1593">
                  <c:v>32285</c:v>
                </c:pt>
                <c:pt idx="1594">
                  <c:v>39980</c:v>
                </c:pt>
                <c:pt idx="1595">
                  <c:v>36080</c:v>
                </c:pt>
                <c:pt idx="1596">
                  <c:v>34140</c:v>
                </c:pt>
                <c:pt idx="1597">
                  <c:v>37050</c:v>
                </c:pt>
                <c:pt idx="1598">
                  <c:v>35850</c:v>
                </c:pt>
                <c:pt idx="1599">
                  <c:v>40450</c:v>
                </c:pt>
                <c:pt idx="1600">
                  <c:v>32650</c:v>
                </c:pt>
                <c:pt idx="1601">
                  <c:v>34400</c:v>
                </c:pt>
                <c:pt idx="1602">
                  <c:v>41050</c:v>
                </c:pt>
                <c:pt idx="1603">
                  <c:v>37650</c:v>
                </c:pt>
                <c:pt idx="1604">
                  <c:v>33250</c:v>
                </c:pt>
                <c:pt idx="1605">
                  <c:v>36450</c:v>
                </c:pt>
                <c:pt idx="1606">
                  <c:v>35000</c:v>
                </c:pt>
                <c:pt idx="1607">
                  <c:v>25995</c:v>
                </c:pt>
                <c:pt idx="1608">
                  <c:v>21495</c:v>
                </c:pt>
                <c:pt idx="1609">
                  <c:v>23995</c:v>
                </c:pt>
                <c:pt idx="1610">
                  <c:v>18995</c:v>
                </c:pt>
                <c:pt idx="1611">
                  <c:v>25695</c:v>
                </c:pt>
                <c:pt idx="1612">
                  <c:v>19795</c:v>
                </c:pt>
                <c:pt idx="1613">
                  <c:v>22595</c:v>
                </c:pt>
                <c:pt idx="1614">
                  <c:v>20595</c:v>
                </c:pt>
                <c:pt idx="1615">
                  <c:v>25795</c:v>
                </c:pt>
                <c:pt idx="1616">
                  <c:v>23295</c:v>
                </c:pt>
                <c:pt idx="1617">
                  <c:v>441600</c:v>
                </c:pt>
                <c:pt idx="1618">
                  <c:v>397500</c:v>
                </c:pt>
                <c:pt idx="1619">
                  <c:v>548800</c:v>
                </c:pt>
                <c:pt idx="1620">
                  <c:v>497650</c:v>
                </c:pt>
                <c:pt idx="1621">
                  <c:v>441600</c:v>
                </c:pt>
                <c:pt idx="1622">
                  <c:v>397500</c:v>
                </c:pt>
                <c:pt idx="1623">
                  <c:v>548800</c:v>
                </c:pt>
                <c:pt idx="1624">
                  <c:v>497650</c:v>
                </c:pt>
                <c:pt idx="1625">
                  <c:v>443800</c:v>
                </c:pt>
                <c:pt idx="1626">
                  <c:v>535500</c:v>
                </c:pt>
                <c:pt idx="1627">
                  <c:v>490700</c:v>
                </c:pt>
                <c:pt idx="1628">
                  <c:v>399500</c:v>
                </c:pt>
                <c:pt idx="1629">
                  <c:v>11965</c:v>
                </c:pt>
                <c:pt idx="1630">
                  <c:v>15365</c:v>
                </c:pt>
                <c:pt idx="1631">
                  <c:v>14100</c:v>
                </c:pt>
                <c:pt idx="1632">
                  <c:v>11965</c:v>
                </c:pt>
                <c:pt idx="1633">
                  <c:v>14100</c:v>
                </c:pt>
                <c:pt idx="1634">
                  <c:v>15365</c:v>
                </c:pt>
                <c:pt idx="1635">
                  <c:v>15365</c:v>
                </c:pt>
                <c:pt idx="1636">
                  <c:v>11965</c:v>
                </c:pt>
                <c:pt idx="1637">
                  <c:v>14100</c:v>
                </c:pt>
                <c:pt idx="1638">
                  <c:v>12115</c:v>
                </c:pt>
                <c:pt idx="1639">
                  <c:v>15365</c:v>
                </c:pt>
                <c:pt idx="1640">
                  <c:v>14250</c:v>
                </c:pt>
                <c:pt idx="1641">
                  <c:v>15365</c:v>
                </c:pt>
                <c:pt idx="1642">
                  <c:v>12115</c:v>
                </c:pt>
                <c:pt idx="1643">
                  <c:v>11965</c:v>
                </c:pt>
                <c:pt idx="1644">
                  <c:v>14250</c:v>
                </c:pt>
                <c:pt idx="1645">
                  <c:v>15365</c:v>
                </c:pt>
                <c:pt idx="1646">
                  <c:v>14100</c:v>
                </c:pt>
                <c:pt idx="1647">
                  <c:v>45125</c:v>
                </c:pt>
                <c:pt idx="1648">
                  <c:v>42175</c:v>
                </c:pt>
                <c:pt idx="1649">
                  <c:v>39485</c:v>
                </c:pt>
                <c:pt idx="1650">
                  <c:v>42435</c:v>
                </c:pt>
                <c:pt idx="1651">
                  <c:v>45705</c:v>
                </c:pt>
                <c:pt idx="1652">
                  <c:v>42755</c:v>
                </c:pt>
                <c:pt idx="1653">
                  <c:v>40290</c:v>
                </c:pt>
                <c:pt idx="1654">
                  <c:v>43240</c:v>
                </c:pt>
                <c:pt idx="1655">
                  <c:v>40635</c:v>
                </c:pt>
                <c:pt idx="1656">
                  <c:v>43585</c:v>
                </c:pt>
                <c:pt idx="1657">
                  <c:v>2000</c:v>
                </c:pt>
                <c:pt idx="1658">
                  <c:v>2000</c:v>
                </c:pt>
                <c:pt idx="1659">
                  <c:v>2000</c:v>
                </c:pt>
                <c:pt idx="1660">
                  <c:v>2000</c:v>
                </c:pt>
                <c:pt idx="1661">
                  <c:v>38200</c:v>
                </c:pt>
                <c:pt idx="1662">
                  <c:v>34000</c:v>
                </c:pt>
                <c:pt idx="1663">
                  <c:v>34100</c:v>
                </c:pt>
                <c:pt idx="1664">
                  <c:v>39300</c:v>
                </c:pt>
                <c:pt idx="1665">
                  <c:v>34100</c:v>
                </c:pt>
                <c:pt idx="1666">
                  <c:v>39300</c:v>
                </c:pt>
                <c:pt idx="1667">
                  <c:v>23820</c:v>
                </c:pt>
                <c:pt idx="1668">
                  <c:v>20870</c:v>
                </c:pt>
                <c:pt idx="1669">
                  <c:v>24190</c:v>
                </c:pt>
                <c:pt idx="1670">
                  <c:v>21275</c:v>
                </c:pt>
                <c:pt idx="1671">
                  <c:v>24445</c:v>
                </c:pt>
                <c:pt idx="1672">
                  <c:v>21530</c:v>
                </c:pt>
                <c:pt idx="1673">
                  <c:v>363000</c:v>
                </c:pt>
                <c:pt idx="1674">
                  <c:v>329990</c:v>
                </c:pt>
                <c:pt idx="1675">
                  <c:v>329990</c:v>
                </c:pt>
                <c:pt idx="1676">
                  <c:v>334990</c:v>
                </c:pt>
                <c:pt idx="1677">
                  <c:v>41450</c:v>
                </c:pt>
                <c:pt idx="1678">
                  <c:v>41450</c:v>
                </c:pt>
                <c:pt idx="1679">
                  <c:v>39900</c:v>
                </c:pt>
                <c:pt idx="1680">
                  <c:v>2179</c:v>
                </c:pt>
                <c:pt idx="1681">
                  <c:v>3323</c:v>
                </c:pt>
                <c:pt idx="1682">
                  <c:v>2915</c:v>
                </c:pt>
                <c:pt idx="1683">
                  <c:v>2756</c:v>
                </c:pt>
                <c:pt idx="1684">
                  <c:v>2692</c:v>
                </c:pt>
                <c:pt idx="1685">
                  <c:v>2930</c:v>
                </c:pt>
                <c:pt idx="1686">
                  <c:v>2717</c:v>
                </c:pt>
                <c:pt idx="1687">
                  <c:v>3033</c:v>
                </c:pt>
                <c:pt idx="1688">
                  <c:v>2713</c:v>
                </c:pt>
                <c:pt idx="1689">
                  <c:v>2432</c:v>
                </c:pt>
                <c:pt idx="1690">
                  <c:v>3514</c:v>
                </c:pt>
                <c:pt idx="1691">
                  <c:v>3696</c:v>
                </c:pt>
                <c:pt idx="1692">
                  <c:v>2593</c:v>
                </c:pt>
                <c:pt idx="1693">
                  <c:v>3538</c:v>
                </c:pt>
                <c:pt idx="1694">
                  <c:v>2870</c:v>
                </c:pt>
                <c:pt idx="1695">
                  <c:v>2211</c:v>
                </c:pt>
                <c:pt idx="1696">
                  <c:v>3206</c:v>
                </c:pt>
                <c:pt idx="1697">
                  <c:v>3119</c:v>
                </c:pt>
                <c:pt idx="1698">
                  <c:v>3214</c:v>
                </c:pt>
                <c:pt idx="1699">
                  <c:v>2853</c:v>
                </c:pt>
                <c:pt idx="1700">
                  <c:v>3221</c:v>
                </c:pt>
                <c:pt idx="1701">
                  <c:v>2493</c:v>
                </c:pt>
                <c:pt idx="1702">
                  <c:v>2946</c:v>
                </c:pt>
                <c:pt idx="1703">
                  <c:v>3011</c:v>
                </c:pt>
                <c:pt idx="1704">
                  <c:v>2857</c:v>
                </c:pt>
                <c:pt idx="1705">
                  <c:v>3229</c:v>
                </c:pt>
                <c:pt idx="1706">
                  <c:v>2801</c:v>
                </c:pt>
                <c:pt idx="1707">
                  <c:v>2637</c:v>
                </c:pt>
                <c:pt idx="1708">
                  <c:v>2961</c:v>
                </c:pt>
                <c:pt idx="1709">
                  <c:v>3107</c:v>
                </c:pt>
                <c:pt idx="1710">
                  <c:v>3394</c:v>
                </c:pt>
                <c:pt idx="1711">
                  <c:v>2689</c:v>
                </c:pt>
                <c:pt idx="1712">
                  <c:v>3768</c:v>
                </c:pt>
                <c:pt idx="1713">
                  <c:v>2350</c:v>
                </c:pt>
                <c:pt idx="1714">
                  <c:v>3289</c:v>
                </c:pt>
                <c:pt idx="1715">
                  <c:v>2413</c:v>
                </c:pt>
                <c:pt idx="1716">
                  <c:v>3928</c:v>
                </c:pt>
                <c:pt idx="1717">
                  <c:v>3579</c:v>
                </c:pt>
                <c:pt idx="1718">
                  <c:v>3032</c:v>
                </c:pt>
                <c:pt idx="1719">
                  <c:v>3190</c:v>
                </c:pt>
                <c:pt idx="1720">
                  <c:v>26590</c:v>
                </c:pt>
                <c:pt idx="1721">
                  <c:v>19675</c:v>
                </c:pt>
                <c:pt idx="1722">
                  <c:v>15535</c:v>
                </c:pt>
                <c:pt idx="1723">
                  <c:v>19040</c:v>
                </c:pt>
                <c:pt idx="1724">
                  <c:v>21430</c:v>
                </c:pt>
                <c:pt idx="1725">
                  <c:v>22045</c:v>
                </c:pt>
                <c:pt idx="1726">
                  <c:v>26590</c:v>
                </c:pt>
                <c:pt idx="1727">
                  <c:v>22045</c:v>
                </c:pt>
                <c:pt idx="1728">
                  <c:v>15535</c:v>
                </c:pt>
                <c:pt idx="1729">
                  <c:v>16060</c:v>
                </c:pt>
                <c:pt idx="1730">
                  <c:v>22150</c:v>
                </c:pt>
                <c:pt idx="1731">
                  <c:v>20030</c:v>
                </c:pt>
                <c:pt idx="1732">
                  <c:v>14990</c:v>
                </c:pt>
                <c:pt idx="1733">
                  <c:v>17225</c:v>
                </c:pt>
                <c:pt idx="1734">
                  <c:v>18485</c:v>
                </c:pt>
                <c:pt idx="1735">
                  <c:v>14545</c:v>
                </c:pt>
                <c:pt idx="1736">
                  <c:v>12345</c:v>
                </c:pt>
                <c:pt idx="1737">
                  <c:v>18360</c:v>
                </c:pt>
                <c:pt idx="1738">
                  <c:v>19340</c:v>
                </c:pt>
                <c:pt idx="1739">
                  <c:v>17545</c:v>
                </c:pt>
                <c:pt idx="1740">
                  <c:v>12495</c:v>
                </c:pt>
                <c:pt idx="1741">
                  <c:v>22085</c:v>
                </c:pt>
                <c:pt idx="1742">
                  <c:v>14695</c:v>
                </c:pt>
                <c:pt idx="1743">
                  <c:v>15125</c:v>
                </c:pt>
                <c:pt idx="1744">
                  <c:v>30695</c:v>
                </c:pt>
                <c:pt idx="1745">
                  <c:v>32395</c:v>
                </c:pt>
                <c:pt idx="1746">
                  <c:v>34195</c:v>
                </c:pt>
                <c:pt idx="1747">
                  <c:v>34295</c:v>
                </c:pt>
                <c:pt idx="1748">
                  <c:v>37695</c:v>
                </c:pt>
                <c:pt idx="1749">
                  <c:v>35895</c:v>
                </c:pt>
                <c:pt idx="1750">
                  <c:v>33895</c:v>
                </c:pt>
                <c:pt idx="1751">
                  <c:v>32295</c:v>
                </c:pt>
                <c:pt idx="1752">
                  <c:v>35895</c:v>
                </c:pt>
                <c:pt idx="1753">
                  <c:v>32295</c:v>
                </c:pt>
                <c:pt idx="1754">
                  <c:v>34195</c:v>
                </c:pt>
                <c:pt idx="1755">
                  <c:v>32395</c:v>
                </c:pt>
                <c:pt idx="1756">
                  <c:v>33895</c:v>
                </c:pt>
                <c:pt idx="1757">
                  <c:v>35695</c:v>
                </c:pt>
                <c:pt idx="1758">
                  <c:v>34295</c:v>
                </c:pt>
                <c:pt idx="1759">
                  <c:v>35695</c:v>
                </c:pt>
                <c:pt idx="1760">
                  <c:v>37695</c:v>
                </c:pt>
                <c:pt idx="1761">
                  <c:v>30695</c:v>
                </c:pt>
                <c:pt idx="1762">
                  <c:v>29995</c:v>
                </c:pt>
                <c:pt idx="1763">
                  <c:v>37295</c:v>
                </c:pt>
                <c:pt idx="1764">
                  <c:v>35495</c:v>
                </c:pt>
                <c:pt idx="1765">
                  <c:v>37295</c:v>
                </c:pt>
                <c:pt idx="1766">
                  <c:v>33495</c:v>
                </c:pt>
                <c:pt idx="1767">
                  <c:v>33495</c:v>
                </c:pt>
                <c:pt idx="1768">
                  <c:v>31995</c:v>
                </c:pt>
                <c:pt idx="1769">
                  <c:v>34495</c:v>
                </c:pt>
                <c:pt idx="1770">
                  <c:v>35495</c:v>
                </c:pt>
                <c:pt idx="1771">
                  <c:v>32495</c:v>
                </c:pt>
                <c:pt idx="1772">
                  <c:v>32495</c:v>
                </c:pt>
                <c:pt idx="1773">
                  <c:v>34495</c:v>
                </c:pt>
                <c:pt idx="1774">
                  <c:v>22795</c:v>
                </c:pt>
                <c:pt idx="1775">
                  <c:v>23995</c:v>
                </c:pt>
                <c:pt idx="1776">
                  <c:v>24995</c:v>
                </c:pt>
                <c:pt idx="1777">
                  <c:v>21995</c:v>
                </c:pt>
                <c:pt idx="1778">
                  <c:v>26295</c:v>
                </c:pt>
                <c:pt idx="1779">
                  <c:v>22345</c:v>
                </c:pt>
                <c:pt idx="1780">
                  <c:v>24345</c:v>
                </c:pt>
                <c:pt idx="1781">
                  <c:v>25345</c:v>
                </c:pt>
                <c:pt idx="1782">
                  <c:v>27245</c:v>
                </c:pt>
                <c:pt idx="1783">
                  <c:v>23145</c:v>
                </c:pt>
                <c:pt idx="1784">
                  <c:v>24595</c:v>
                </c:pt>
                <c:pt idx="1785">
                  <c:v>22495</c:v>
                </c:pt>
                <c:pt idx="1786">
                  <c:v>25595</c:v>
                </c:pt>
                <c:pt idx="1787">
                  <c:v>27495</c:v>
                </c:pt>
                <c:pt idx="1788">
                  <c:v>23295</c:v>
                </c:pt>
                <c:pt idx="1789">
                  <c:v>27295</c:v>
                </c:pt>
                <c:pt idx="1790">
                  <c:v>31795</c:v>
                </c:pt>
                <c:pt idx="1791">
                  <c:v>34895</c:v>
                </c:pt>
                <c:pt idx="1792">
                  <c:v>27295</c:v>
                </c:pt>
                <c:pt idx="1793">
                  <c:v>32755</c:v>
                </c:pt>
                <c:pt idx="1794">
                  <c:v>29395</c:v>
                </c:pt>
                <c:pt idx="1795">
                  <c:v>29395</c:v>
                </c:pt>
                <c:pt idx="1796">
                  <c:v>25170</c:v>
                </c:pt>
                <c:pt idx="1797">
                  <c:v>30495</c:v>
                </c:pt>
                <c:pt idx="1798">
                  <c:v>30695</c:v>
                </c:pt>
                <c:pt idx="1799">
                  <c:v>29395</c:v>
                </c:pt>
                <c:pt idx="1800">
                  <c:v>31195</c:v>
                </c:pt>
                <c:pt idx="1801">
                  <c:v>30695</c:v>
                </c:pt>
                <c:pt idx="1802">
                  <c:v>30755</c:v>
                </c:pt>
                <c:pt idx="1803">
                  <c:v>34895</c:v>
                </c:pt>
                <c:pt idx="1804">
                  <c:v>27295</c:v>
                </c:pt>
                <c:pt idx="1805">
                  <c:v>33795</c:v>
                </c:pt>
                <c:pt idx="1806">
                  <c:v>30095</c:v>
                </c:pt>
                <c:pt idx="1807">
                  <c:v>30495</c:v>
                </c:pt>
                <c:pt idx="1808">
                  <c:v>27295</c:v>
                </c:pt>
                <c:pt idx="1809">
                  <c:v>29395</c:v>
                </c:pt>
                <c:pt idx="1810">
                  <c:v>33795</c:v>
                </c:pt>
                <c:pt idx="1811">
                  <c:v>29395</c:v>
                </c:pt>
                <c:pt idx="1812">
                  <c:v>29995</c:v>
                </c:pt>
                <c:pt idx="1813">
                  <c:v>25170</c:v>
                </c:pt>
                <c:pt idx="1814">
                  <c:v>25170</c:v>
                </c:pt>
                <c:pt idx="1815">
                  <c:v>31795</c:v>
                </c:pt>
                <c:pt idx="1816">
                  <c:v>25170</c:v>
                </c:pt>
                <c:pt idx="1817">
                  <c:v>29395</c:v>
                </c:pt>
                <c:pt idx="1818">
                  <c:v>28895</c:v>
                </c:pt>
                <c:pt idx="1819">
                  <c:v>30295</c:v>
                </c:pt>
                <c:pt idx="1820">
                  <c:v>31995</c:v>
                </c:pt>
                <c:pt idx="1821">
                  <c:v>33995</c:v>
                </c:pt>
                <c:pt idx="1822">
                  <c:v>30195</c:v>
                </c:pt>
                <c:pt idx="1823">
                  <c:v>32595</c:v>
                </c:pt>
                <c:pt idx="1824">
                  <c:v>29595</c:v>
                </c:pt>
                <c:pt idx="1825">
                  <c:v>35095</c:v>
                </c:pt>
                <c:pt idx="1826">
                  <c:v>30425</c:v>
                </c:pt>
                <c:pt idx="1827">
                  <c:v>29595</c:v>
                </c:pt>
                <c:pt idx="1828">
                  <c:v>27475</c:v>
                </c:pt>
                <c:pt idx="1829">
                  <c:v>30895</c:v>
                </c:pt>
                <c:pt idx="1830">
                  <c:v>31125</c:v>
                </c:pt>
                <c:pt idx="1831">
                  <c:v>29675</c:v>
                </c:pt>
                <c:pt idx="1832">
                  <c:v>30995</c:v>
                </c:pt>
                <c:pt idx="1833">
                  <c:v>34875</c:v>
                </c:pt>
                <c:pt idx="1834">
                  <c:v>32595</c:v>
                </c:pt>
                <c:pt idx="1835">
                  <c:v>29895</c:v>
                </c:pt>
                <c:pt idx="1836">
                  <c:v>29095</c:v>
                </c:pt>
                <c:pt idx="1837">
                  <c:v>31395</c:v>
                </c:pt>
                <c:pt idx="1838">
                  <c:v>29895</c:v>
                </c:pt>
                <c:pt idx="1839">
                  <c:v>27475</c:v>
                </c:pt>
                <c:pt idx="1840">
                  <c:v>25595</c:v>
                </c:pt>
                <c:pt idx="1841">
                  <c:v>30425</c:v>
                </c:pt>
                <c:pt idx="1842">
                  <c:v>25595</c:v>
                </c:pt>
                <c:pt idx="1843">
                  <c:v>25995</c:v>
                </c:pt>
                <c:pt idx="1844">
                  <c:v>30995</c:v>
                </c:pt>
                <c:pt idx="1845">
                  <c:v>30895</c:v>
                </c:pt>
                <c:pt idx="1846">
                  <c:v>35975</c:v>
                </c:pt>
                <c:pt idx="1847">
                  <c:v>30775</c:v>
                </c:pt>
                <c:pt idx="1848">
                  <c:v>33995</c:v>
                </c:pt>
                <c:pt idx="1849">
                  <c:v>32225</c:v>
                </c:pt>
                <c:pt idx="1850">
                  <c:v>35975</c:v>
                </c:pt>
                <c:pt idx="1851">
                  <c:v>31495</c:v>
                </c:pt>
                <c:pt idx="1852">
                  <c:v>27995</c:v>
                </c:pt>
                <c:pt idx="1853">
                  <c:v>35095</c:v>
                </c:pt>
                <c:pt idx="1854">
                  <c:v>31995</c:v>
                </c:pt>
                <c:pt idx="1855">
                  <c:v>31495</c:v>
                </c:pt>
                <c:pt idx="1856">
                  <c:v>27995</c:v>
                </c:pt>
                <c:pt idx="1857">
                  <c:v>34875</c:v>
                </c:pt>
                <c:pt idx="1858">
                  <c:v>29790</c:v>
                </c:pt>
                <c:pt idx="1859">
                  <c:v>28070</c:v>
                </c:pt>
                <c:pt idx="1860">
                  <c:v>34950</c:v>
                </c:pt>
                <c:pt idx="1861">
                  <c:v>32670</c:v>
                </c:pt>
                <c:pt idx="1862">
                  <c:v>28070</c:v>
                </c:pt>
                <c:pt idx="1863">
                  <c:v>31570</c:v>
                </c:pt>
                <c:pt idx="1864">
                  <c:v>30500</c:v>
                </c:pt>
                <c:pt idx="1865">
                  <c:v>25995</c:v>
                </c:pt>
                <c:pt idx="1866">
                  <c:v>36050</c:v>
                </c:pt>
                <c:pt idx="1867">
                  <c:v>30890</c:v>
                </c:pt>
                <c:pt idx="1868">
                  <c:v>36050</c:v>
                </c:pt>
                <c:pt idx="1869">
                  <c:v>32670</c:v>
                </c:pt>
                <c:pt idx="1870">
                  <c:v>25490</c:v>
                </c:pt>
                <c:pt idx="1871">
                  <c:v>34950</c:v>
                </c:pt>
                <c:pt idx="1872">
                  <c:v>29790</c:v>
                </c:pt>
                <c:pt idx="1873">
                  <c:v>30890</c:v>
                </c:pt>
                <c:pt idx="1874">
                  <c:v>30500</c:v>
                </c:pt>
                <c:pt idx="1875">
                  <c:v>31570</c:v>
                </c:pt>
                <c:pt idx="1876">
                  <c:v>25490</c:v>
                </c:pt>
                <c:pt idx="1877">
                  <c:v>25995</c:v>
                </c:pt>
                <c:pt idx="1878">
                  <c:v>25895</c:v>
                </c:pt>
                <c:pt idx="1879">
                  <c:v>31625</c:v>
                </c:pt>
                <c:pt idx="1880">
                  <c:v>20195</c:v>
                </c:pt>
                <c:pt idx="1881">
                  <c:v>24185</c:v>
                </c:pt>
                <c:pt idx="1882">
                  <c:v>26985</c:v>
                </c:pt>
                <c:pt idx="1883">
                  <c:v>30525</c:v>
                </c:pt>
                <c:pt idx="1884">
                  <c:v>26195</c:v>
                </c:pt>
                <c:pt idx="1885">
                  <c:v>30525</c:v>
                </c:pt>
                <c:pt idx="1886">
                  <c:v>31625</c:v>
                </c:pt>
                <c:pt idx="1887">
                  <c:v>26195</c:v>
                </c:pt>
                <c:pt idx="1888">
                  <c:v>23085</c:v>
                </c:pt>
                <c:pt idx="1889">
                  <c:v>21795</c:v>
                </c:pt>
                <c:pt idx="1890">
                  <c:v>28115</c:v>
                </c:pt>
                <c:pt idx="1891">
                  <c:v>32475</c:v>
                </c:pt>
                <c:pt idx="1892">
                  <c:v>28675</c:v>
                </c:pt>
                <c:pt idx="1893">
                  <c:v>20695</c:v>
                </c:pt>
                <c:pt idx="1894">
                  <c:v>25450</c:v>
                </c:pt>
                <c:pt idx="1895">
                  <c:v>27710</c:v>
                </c:pt>
                <c:pt idx="1896">
                  <c:v>25450</c:v>
                </c:pt>
                <c:pt idx="1897">
                  <c:v>26550</c:v>
                </c:pt>
                <c:pt idx="1898">
                  <c:v>25885</c:v>
                </c:pt>
                <c:pt idx="1899">
                  <c:v>29215</c:v>
                </c:pt>
                <c:pt idx="1900">
                  <c:v>25095</c:v>
                </c:pt>
                <c:pt idx="1901">
                  <c:v>26430</c:v>
                </c:pt>
                <c:pt idx="1902">
                  <c:v>25885</c:v>
                </c:pt>
                <c:pt idx="1903">
                  <c:v>29625</c:v>
                </c:pt>
                <c:pt idx="1904">
                  <c:v>31375</c:v>
                </c:pt>
                <c:pt idx="1905">
                  <c:v>25095</c:v>
                </c:pt>
                <c:pt idx="1906">
                  <c:v>20695</c:v>
                </c:pt>
                <c:pt idx="1907">
                  <c:v>28525</c:v>
                </c:pt>
                <c:pt idx="1908">
                  <c:v>23085</c:v>
                </c:pt>
                <c:pt idx="1909">
                  <c:v>28810</c:v>
                </c:pt>
                <c:pt idx="1910">
                  <c:v>24705</c:v>
                </c:pt>
                <c:pt idx="1911">
                  <c:v>29215</c:v>
                </c:pt>
                <c:pt idx="1912">
                  <c:v>21795</c:v>
                </c:pt>
                <c:pt idx="1913">
                  <c:v>32475</c:v>
                </c:pt>
                <c:pt idx="1914">
                  <c:v>28115</c:v>
                </c:pt>
                <c:pt idx="1915">
                  <c:v>28675</c:v>
                </c:pt>
                <c:pt idx="1916">
                  <c:v>31375</c:v>
                </c:pt>
                <c:pt idx="1917">
                  <c:v>26550</c:v>
                </c:pt>
                <c:pt idx="1918">
                  <c:v>23605</c:v>
                </c:pt>
                <c:pt idx="1919">
                  <c:v>25330</c:v>
                </c:pt>
                <c:pt idx="1920">
                  <c:v>29775</c:v>
                </c:pt>
                <c:pt idx="1921">
                  <c:v>29775</c:v>
                </c:pt>
                <c:pt idx="1922">
                  <c:v>24705</c:v>
                </c:pt>
                <c:pt idx="1923">
                  <c:v>24185</c:v>
                </c:pt>
                <c:pt idx="1924">
                  <c:v>24795</c:v>
                </c:pt>
                <c:pt idx="1925">
                  <c:v>23605</c:v>
                </c:pt>
                <c:pt idx="1926">
                  <c:v>26985</c:v>
                </c:pt>
                <c:pt idx="1927">
                  <c:v>25995</c:v>
                </c:pt>
                <c:pt idx="1928">
                  <c:v>27095</c:v>
                </c:pt>
                <c:pt idx="1929">
                  <c:v>22450</c:v>
                </c:pt>
                <c:pt idx="1930">
                  <c:v>19795</c:v>
                </c:pt>
                <c:pt idx="1931">
                  <c:v>25975</c:v>
                </c:pt>
                <c:pt idx="1932">
                  <c:v>21350</c:v>
                </c:pt>
                <c:pt idx="1933">
                  <c:v>27095</c:v>
                </c:pt>
                <c:pt idx="1934">
                  <c:v>19595</c:v>
                </c:pt>
                <c:pt idx="1935">
                  <c:v>31450</c:v>
                </c:pt>
                <c:pt idx="1936">
                  <c:v>31450</c:v>
                </c:pt>
                <c:pt idx="1937">
                  <c:v>22450</c:v>
                </c:pt>
                <c:pt idx="1938">
                  <c:v>32550</c:v>
                </c:pt>
                <c:pt idx="1939">
                  <c:v>25975</c:v>
                </c:pt>
                <c:pt idx="1940">
                  <c:v>23995</c:v>
                </c:pt>
                <c:pt idx="1941">
                  <c:v>32550</c:v>
                </c:pt>
                <c:pt idx="1942">
                  <c:v>21350</c:v>
                </c:pt>
                <c:pt idx="1943">
                  <c:v>19795</c:v>
                </c:pt>
                <c:pt idx="1944">
                  <c:v>25995</c:v>
                </c:pt>
                <c:pt idx="1945">
                  <c:v>23995</c:v>
                </c:pt>
                <c:pt idx="1946">
                  <c:v>20475</c:v>
                </c:pt>
                <c:pt idx="1947">
                  <c:v>19995</c:v>
                </c:pt>
                <c:pt idx="1948">
                  <c:v>23995</c:v>
                </c:pt>
                <c:pt idx="1949">
                  <c:v>21890</c:v>
                </c:pt>
                <c:pt idx="1950">
                  <c:v>32550</c:v>
                </c:pt>
                <c:pt idx="1951">
                  <c:v>25975</c:v>
                </c:pt>
                <c:pt idx="1952">
                  <c:v>22450</c:v>
                </c:pt>
                <c:pt idx="1953">
                  <c:v>2000</c:v>
                </c:pt>
                <c:pt idx="1954">
                  <c:v>2000</c:v>
                </c:pt>
                <c:pt idx="1955">
                  <c:v>2000</c:v>
                </c:pt>
                <c:pt idx="1956">
                  <c:v>2000</c:v>
                </c:pt>
                <c:pt idx="1957">
                  <c:v>2000</c:v>
                </c:pt>
                <c:pt idx="1958">
                  <c:v>2000</c:v>
                </c:pt>
                <c:pt idx="1959">
                  <c:v>39030</c:v>
                </c:pt>
                <c:pt idx="1960">
                  <c:v>41675</c:v>
                </c:pt>
                <c:pt idx="1961">
                  <c:v>44580</c:v>
                </c:pt>
                <c:pt idx="1962">
                  <c:v>38625</c:v>
                </c:pt>
                <c:pt idx="1963">
                  <c:v>47885</c:v>
                </c:pt>
                <c:pt idx="1964">
                  <c:v>35980</c:v>
                </c:pt>
                <c:pt idx="1965">
                  <c:v>51785</c:v>
                </c:pt>
                <c:pt idx="1966">
                  <c:v>20745</c:v>
                </c:pt>
                <c:pt idx="1967">
                  <c:v>23745</c:v>
                </c:pt>
                <c:pt idx="1968">
                  <c:v>24695</c:v>
                </c:pt>
                <c:pt idx="1969">
                  <c:v>26695</c:v>
                </c:pt>
                <c:pt idx="1970">
                  <c:v>22845</c:v>
                </c:pt>
                <c:pt idx="1971">
                  <c:v>25230</c:v>
                </c:pt>
                <c:pt idx="1972">
                  <c:v>27230</c:v>
                </c:pt>
                <c:pt idx="1973">
                  <c:v>24055</c:v>
                </c:pt>
                <c:pt idx="1974">
                  <c:v>23255</c:v>
                </c:pt>
                <c:pt idx="1975">
                  <c:v>21055</c:v>
                </c:pt>
                <c:pt idx="1976">
                  <c:v>24305</c:v>
                </c:pt>
                <c:pt idx="1977">
                  <c:v>21305</c:v>
                </c:pt>
                <c:pt idx="1978">
                  <c:v>25480</c:v>
                </c:pt>
                <c:pt idx="1979">
                  <c:v>27480</c:v>
                </c:pt>
                <c:pt idx="1980">
                  <c:v>26695</c:v>
                </c:pt>
                <c:pt idx="1981">
                  <c:v>29670</c:v>
                </c:pt>
                <c:pt idx="1982">
                  <c:v>34020</c:v>
                </c:pt>
                <c:pt idx="1983">
                  <c:v>27185</c:v>
                </c:pt>
                <c:pt idx="1984">
                  <c:v>35270</c:v>
                </c:pt>
                <c:pt idx="1985">
                  <c:v>30035</c:v>
                </c:pt>
                <c:pt idx="1986">
                  <c:v>35585</c:v>
                </c:pt>
                <c:pt idx="1987">
                  <c:v>30350</c:v>
                </c:pt>
                <c:pt idx="1988">
                  <c:v>27965</c:v>
                </c:pt>
                <c:pt idx="1989">
                  <c:v>30995</c:v>
                </c:pt>
                <c:pt idx="1990">
                  <c:v>27995</c:v>
                </c:pt>
                <c:pt idx="1991">
                  <c:v>29995</c:v>
                </c:pt>
                <c:pt idx="1992">
                  <c:v>26245</c:v>
                </c:pt>
                <c:pt idx="1993">
                  <c:v>39995</c:v>
                </c:pt>
                <c:pt idx="1994">
                  <c:v>37995</c:v>
                </c:pt>
                <c:pt idx="1995">
                  <c:v>32995</c:v>
                </c:pt>
                <c:pt idx="1996">
                  <c:v>30995</c:v>
                </c:pt>
                <c:pt idx="1997">
                  <c:v>28295</c:v>
                </c:pt>
                <c:pt idx="1998">
                  <c:v>62100</c:v>
                </c:pt>
                <c:pt idx="1999">
                  <c:v>50400</c:v>
                </c:pt>
                <c:pt idx="2000">
                  <c:v>73500</c:v>
                </c:pt>
                <c:pt idx="2001">
                  <c:v>63300</c:v>
                </c:pt>
                <c:pt idx="2002">
                  <c:v>51400</c:v>
                </c:pt>
                <c:pt idx="2003">
                  <c:v>74600</c:v>
                </c:pt>
                <c:pt idx="2004">
                  <c:v>63900</c:v>
                </c:pt>
                <c:pt idx="2005">
                  <c:v>52100</c:v>
                </c:pt>
                <c:pt idx="2006">
                  <c:v>34745</c:v>
                </c:pt>
                <c:pt idx="2007">
                  <c:v>32215</c:v>
                </c:pt>
                <c:pt idx="2008">
                  <c:v>32660</c:v>
                </c:pt>
                <c:pt idx="2009">
                  <c:v>33395</c:v>
                </c:pt>
                <c:pt idx="2010">
                  <c:v>35345</c:v>
                </c:pt>
                <c:pt idx="2011">
                  <c:v>33920</c:v>
                </c:pt>
                <c:pt idx="2012">
                  <c:v>35870</c:v>
                </c:pt>
                <c:pt idx="2013">
                  <c:v>2000</c:v>
                </c:pt>
                <c:pt idx="2014">
                  <c:v>2000</c:v>
                </c:pt>
                <c:pt idx="2015">
                  <c:v>2000</c:v>
                </c:pt>
                <c:pt idx="2016">
                  <c:v>2000</c:v>
                </c:pt>
                <c:pt idx="2017">
                  <c:v>2000</c:v>
                </c:pt>
                <c:pt idx="2018">
                  <c:v>2000</c:v>
                </c:pt>
                <c:pt idx="2019">
                  <c:v>2000</c:v>
                </c:pt>
                <c:pt idx="2020">
                  <c:v>2000</c:v>
                </c:pt>
                <c:pt idx="2021">
                  <c:v>2000</c:v>
                </c:pt>
                <c:pt idx="2022">
                  <c:v>2000</c:v>
                </c:pt>
                <c:pt idx="2023">
                  <c:v>2000</c:v>
                </c:pt>
                <c:pt idx="2024">
                  <c:v>2000</c:v>
                </c:pt>
                <c:pt idx="2025">
                  <c:v>2000</c:v>
                </c:pt>
                <c:pt idx="2026">
                  <c:v>2308</c:v>
                </c:pt>
                <c:pt idx="2027">
                  <c:v>2585</c:v>
                </c:pt>
                <c:pt idx="2028">
                  <c:v>2396</c:v>
                </c:pt>
                <c:pt idx="2029">
                  <c:v>2620</c:v>
                </c:pt>
                <c:pt idx="2030">
                  <c:v>2872</c:v>
                </c:pt>
                <c:pt idx="2031">
                  <c:v>2474</c:v>
                </c:pt>
                <c:pt idx="2032">
                  <c:v>2774</c:v>
                </c:pt>
                <c:pt idx="2033">
                  <c:v>2996</c:v>
                </c:pt>
                <c:pt idx="2034">
                  <c:v>3248</c:v>
                </c:pt>
                <c:pt idx="2035">
                  <c:v>340990</c:v>
                </c:pt>
                <c:pt idx="2036">
                  <c:v>340990</c:v>
                </c:pt>
                <c:pt idx="2037">
                  <c:v>2000</c:v>
                </c:pt>
                <c:pt idx="2038">
                  <c:v>2000</c:v>
                </c:pt>
                <c:pt idx="2039">
                  <c:v>2000</c:v>
                </c:pt>
                <c:pt idx="2040">
                  <c:v>2000</c:v>
                </c:pt>
                <c:pt idx="2041">
                  <c:v>29490</c:v>
                </c:pt>
                <c:pt idx="2042">
                  <c:v>28795</c:v>
                </c:pt>
                <c:pt idx="2043">
                  <c:v>25695</c:v>
                </c:pt>
                <c:pt idx="2044">
                  <c:v>27695</c:v>
                </c:pt>
                <c:pt idx="2045">
                  <c:v>27395</c:v>
                </c:pt>
                <c:pt idx="2046">
                  <c:v>27690</c:v>
                </c:pt>
                <c:pt idx="2047">
                  <c:v>28495</c:v>
                </c:pt>
                <c:pt idx="2048">
                  <c:v>25395</c:v>
                </c:pt>
                <c:pt idx="2049">
                  <c:v>28745</c:v>
                </c:pt>
                <c:pt idx="2050">
                  <c:v>29695</c:v>
                </c:pt>
                <c:pt idx="2051">
                  <c:v>25495</c:v>
                </c:pt>
                <c:pt idx="2052">
                  <c:v>27645</c:v>
                </c:pt>
                <c:pt idx="2053">
                  <c:v>40400</c:v>
                </c:pt>
                <c:pt idx="2054">
                  <c:v>46050</c:v>
                </c:pt>
                <c:pt idx="2055">
                  <c:v>42575</c:v>
                </c:pt>
                <c:pt idx="2056">
                  <c:v>62950</c:v>
                </c:pt>
                <c:pt idx="2057">
                  <c:v>38400</c:v>
                </c:pt>
                <c:pt idx="2058">
                  <c:v>44050</c:v>
                </c:pt>
                <c:pt idx="2059">
                  <c:v>41050</c:v>
                </c:pt>
                <c:pt idx="2060">
                  <c:v>48590</c:v>
                </c:pt>
                <c:pt idx="2061">
                  <c:v>39050</c:v>
                </c:pt>
                <c:pt idx="2062">
                  <c:v>71900</c:v>
                </c:pt>
                <c:pt idx="2063">
                  <c:v>40575</c:v>
                </c:pt>
                <c:pt idx="2064">
                  <c:v>63900</c:v>
                </c:pt>
                <c:pt idx="2065">
                  <c:v>39400</c:v>
                </c:pt>
                <c:pt idx="2066">
                  <c:v>43125</c:v>
                </c:pt>
                <c:pt idx="2067">
                  <c:v>50800</c:v>
                </c:pt>
                <c:pt idx="2068">
                  <c:v>41125</c:v>
                </c:pt>
                <c:pt idx="2069">
                  <c:v>41275</c:v>
                </c:pt>
                <c:pt idx="2070">
                  <c:v>73250</c:v>
                </c:pt>
                <c:pt idx="2071">
                  <c:v>65250</c:v>
                </c:pt>
                <c:pt idx="2072">
                  <c:v>38950</c:v>
                </c:pt>
                <c:pt idx="2073">
                  <c:v>39275</c:v>
                </c:pt>
                <c:pt idx="2074">
                  <c:v>40950</c:v>
                </c:pt>
                <c:pt idx="2075">
                  <c:v>39850</c:v>
                </c:pt>
                <c:pt idx="2076">
                  <c:v>39500</c:v>
                </c:pt>
                <c:pt idx="2077">
                  <c:v>52000</c:v>
                </c:pt>
                <c:pt idx="2078">
                  <c:v>72800</c:v>
                </c:pt>
                <c:pt idx="2079">
                  <c:v>67000</c:v>
                </c:pt>
                <c:pt idx="2080">
                  <c:v>41675</c:v>
                </c:pt>
                <c:pt idx="2081">
                  <c:v>44650</c:v>
                </c:pt>
                <c:pt idx="2082">
                  <c:v>42650</c:v>
                </c:pt>
                <c:pt idx="2083">
                  <c:v>43675</c:v>
                </c:pt>
                <c:pt idx="2084">
                  <c:v>65200</c:v>
                </c:pt>
                <c:pt idx="2085">
                  <c:v>41500</c:v>
                </c:pt>
                <c:pt idx="2086">
                  <c:v>41850</c:v>
                </c:pt>
                <c:pt idx="2087">
                  <c:v>75000</c:v>
                </c:pt>
                <c:pt idx="2088">
                  <c:v>52900</c:v>
                </c:pt>
                <c:pt idx="2089">
                  <c:v>50900</c:v>
                </c:pt>
                <c:pt idx="2090">
                  <c:v>27170</c:v>
                </c:pt>
                <c:pt idx="2091">
                  <c:v>24170</c:v>
                </c:pt>
                <c:pt idx="2092">
                  <c:v>24170</c:v>
                </c:pt>
                <c:pt idx="2093">
                  <c:v>27170</c:v>
                </c:pt>
                <c:pt idx="2094">
                  <c:v>24120</c:v>
                </c:pt>
                <c:pt idx="2095">
                  <c:v>27120</c:v>
                </c:pt>
                <c:pt idx="2096">
                  <c:v>24700</c:v>
                </c:pt>
                <c:pt idx="2097">
                  <c:v>27100</c:v>
                </c:pt>
                <c:pt idx="2098">
                  <c:v>27450</c:v>
                </c:pt>
                <c:pt idx="2099">
                  <c:v>24950</c:v>
                </c:pt>
                <c:pt idx="2100">
                  <c:v>25500</c:v>
                </c:pt>
                <c:pt idx="2101">
                  <c:v>27850</c:v>
                </c:pt>
                <c:pt idx="2102">
                  <c:v>3555</c:v>
                </c:pt>
                <c:pt idx="2103">
                  <c:v>3996</c:v>
                </c:pt>
                <c:pt idx="2104">
                  <c:v>4330</c:v>
                </c:pt>
                <c:pt idx="2105">
                  <c:v>4472</c:v>
                </c:pt>
                <c:pt idx="2106">
                  <c:v>4661</c:v>
                </c:pt>
                <c:pt idx="2107">
                  <c:v>5739</c:v>
                </c:pt>
                <c:pt idx="2108">
                  <c:v>39950</c:v>
                </c:pt>
                <c:pt idx="2109">
                  <c:v>40450</c:v>
                </c:pt>
                <c:pt idx="2110">
                  <c:v>41200</c:v>
                </c:pt>
                <c:pt idx="2111">
                  <c:v>209990</c:v>
                </c:pt>
                <c:pt idx="2112">
                  <c:v>219990</c:v>
                </c:pt>
                <c:pt idx="2113">
                  <c:v>209990</c:v>
                </c:pt>
                <c:pt idx="2114">
                  <c:v>2631</c:v>
                </c:pt>
                <c:pt idx="2115">
                  <c:v>2837</c:v>
                </c:pt>
                <c:pt idx="2116">
                  <c:v>3137</c:v>
                </c:pt>
                <c:pt idx="2117">
                  <c:v>2000</c:v>
                </c:pt>
                <c:pt idx="2118">
                  <c:v>2000</c:v>
                </c:pt>
                <c:pt idx="2119">
                  <c:v>2000</c:v>
                </c:pt>
                <c:pt idx="2120">
                  <c:v>2000</c:v>
                </c:pt>
                <c:pt idx="2121">
                  <c:v>2000</c:v>
                </c:pt>
                <c:pt idx="2122">
                  <c:v>2000</c:v>
                </c:pt>
                <c:pt idx="2123">
                  <c:v>2473</c:v>
                </c:pt>
                <c:pt idx="2124">
                  <c:v>2568</c:v>
                </c:pt>
                <c:pt idx="2125">
                  <c:v>19600</c:v>
                </c:pt>
                <c:pt idx="2126">
                  <c:v>23175</c:v>
                </c:pt>
                <c:pt idx="2127">
                  <c:v>22300</c:v>
                </c:pt>
                <c:pt idx="2128">
                  <c:v>20475</c:v>
                </c:pt>
                <c:pt idx="2129">
                  <c:v>21475</c:v>
                </c:pt>
                <c:pt idx="2130">
                  <c:v>20600</c:v>
                </c:pt>
                <c:pt idx="2131">
                  <c:v>21475</c:v>
                </c:pt>
                <c:pt idx="2132">
                  <c:v>23175</c:v>
                </c:pt>
                <c:pt idx="2133">
                  <c:v>22300</c:v>
                </c:pt>
                <c:pt idx="2134">
                  <c:v>20600</c:v>
                </c:pt>
                <c:pt idx="2135">
                  <c:v>19600</c:v>
                </c:pt>
                <c:pt idx="2136">
                  <c:v>20475</c:v>
                </c:pt>
                <c:pt idx="2137">
                  <c:v>34900</c:v>
                </c:pt>
                <c:pt idx="2138">
                  <c:v>43800</c:v>
                </c:pt>
                <c:pt idx="2139">
                  <c:v>44090</c:v>
                </c:pt>
                <c:pt idx="2140">
                  <c:v>35990</c:v>
                </c:pt>
                <c:pt idx="2141">
                  <c:v>32990</c:v>
                </c:pt>
                <c:pt idx="2142">
                  <c:v>38990</c:v>
                </c:pt>
                <c:pt idx="2143">
                  <c:v>31990</c:v>
                </c:pt>
                <c:pt idx="2144">
                  <c:v>44390</c:v>
                </c:pt>
                <c:pt idx="2145">
                  <c:v>18740</c:v>
                </c:pt>
                <c:pt idx="2146">
                  <c:v>20555</c:v>
                </c:pt>
                <c:pt idx="2147">
                  <c:v>16880</c:v>
                </c:pt>
                <c:pt idx="2148">
                  <c:v>19995</c:v>
                </c:pt>
                <c:pt idx="2149">
                  <c:v>18060</c:v>
                </c:pt>
                <c:pt idx="2150">
                  <c:v>16975</c:v>
                </c:pt>
                <c:pt idx="2151">
                  <c:v>17995</c:v>
                </c:pt>
                <c:pt idx="2152">
                  <c:v>19995</c:v>
                </c:pt>
                <c:pt idx="2153">
                  <c:v>18620</c:v>
                </c:pt>
                <c:pt idx="2154">
                  <c:v>20585</c:v>
                </c:pt>
                <c:pt idx="2155">
                  <c:v>17380</c:v>
                </c:pt>
                <c:pt idx="2156">
                  <c:v>20585</c:v>
                </c:pt>
                <c:pt idx="2157">
                  <c:v>18585</c:v>
                </c:pt>
                <c:pt idx="2158">
                  <c:v>18730</c:v>
                </c:pt>
                <c:pt idx="2159">
                  <c:v>17380</c:v>
                </c:pt>
                <c:pt idx="2160">
                  <c:v>18765</c:v>
                </c:pt>
                <c:pt idx="2161">
                  <c:v>198973</c:v>
                </c:pt>
                <c:pt idx="2162">
                  <c:v>195840</c:v>
                </c:pt>
                <c:pt idx="2163">
                  <c:v>198190</c:v>
                </c:pt>
                <c:pt idx="2164">
                  <c:v>198190</c:v>
                </c:pt>
                <c:pt idx="2165">
                  <c:v>29205</c:v>
                </c:pt>
                <c:pt idx="2166">
                  <c:v>31205</c:v>
                </c:pt>
                <c:pt idx="2167">
                  <c:v>55505</c:v>
                </c:pt>
                <c:pt idx="2168">
                  <c:v>42405</c:v>
                </c:pt>
                <c:pt idx="2169">
                  <c:v>39505</c:v>
                </c:pt>
                <c:pt idx="2170">
                  <c:v>33505</c:v>
                </c:pt>
                <c:pt idx="2171">
                  <c:v>37305</c:v>
                </c:pt>
                <c:pt idx="2172">
                  <c:v>26005</c:v>
                </c:pt>
                <c:pt idx="2173">
                  <c:v>35105</c:v>
                </c:pt>
                <c:pt idx="2174">
                  <c:v>72305</c:v>
                </c:pt>
                <c:pt idx="2175">
                  <c:v>23705</c:v>
                </c:pt>
                <c:pt idx="2176">
                  <c:v>25145</c:v>
                </c:pt>
                <c:pt idx="2177">
                  <c:v>60705</c:v>
                </c:pt>
                <c:pt idx="2178">
                  <c:v>48300</c:v>
                </c:pt>
                <c:pt idx="2179">
                  <c:v>36800</c:v>
                </c:pt>
                <c:pt idx="2180">
                  <c:v>41300</c:v>
                </c:pt>
                <c:pt idx="2181">
                  <c:v>32700</c:v>
                </c:pt>
                <c:pt idx="2182">
                  <c:v>25700</c:v>
                </c:pt>
                <c:pt idx="2183">
                  <c:v>29800</c:v>
                </c:pt>
                <c:pt idx="2184">
                  <c:v>43300</c:v>
                </c:pt>
                <c:pt idx="2185">
                  <c:v>36300</c:v>
                </c:pt>
                <c:pt idx="2186">
                  <c:v>42905</c:v>
                </c:pt>
                <c:pt idx="2187">
                  <c:v>47905</c:v>
                </c:pt>
                <c:pt idx="2188">
                  <c:v>35605</c:v>
                </c:pt>
                <c:pt idx="2189">
                  <c:v>32600</c:v>
                </c:pt>
                <c:pt idx="2190">
                  <c:v>41905</c:v>
                </c:pt>
                <c:pt idx="2191">
                  <c:v>36905</c:v>
                </c:pt>
                <c:pt idx="2192">
                  <c:v>30405</c:v>
                </c:pt>
                <c:pt idx="2193">
                  <c:v>26600</c:v>
                </c:pt>
                <c:pt idx="2194">
                  <c:v>25905</c:v>
                </c:pt>
                <c:pt idx="2195">
                  <c:v>61140</c:v>
                </c:pt>
                <c:pt idx="2196">
                  <c:v>31905</c:v>
                </c:pt>
                <c:pt idx="2197">
                  <c:v>67140</c:v>
                </c:pt>
                <c:pt idx="2198">
                  <c:v>29980</c:v>
                </c:pt>
                <c:pt idx="2199">
                  <c:v>27995</c:v>
                </c:pt>
                <c:pt idx="2200">
                  <c:v>26790</c:v>
                </c:pt>
                <c:pt idx="2201">
                  <c:v>30140</c:v>
                </c:pt>
                <c:pt idx="2202">
                  <c:v>27995</c:v>
                </c:pt>
                <c:pt idx="2203">
                  <c:v>26790</c:v>
                </c:pt>
                <c:pt idx="2204">
                  <c:v>26790</c:v>
                </c:pt>
                <c:pt idx="2205">
                  <c:v>27995</c:v>
                </c:pt>
                <c:pt idx="2206">
                  <c:v>30140</c:v>
                </c:pt>
                <c:pt idx="2207">
                  <c:v>21855</c:v>
                </c:pt>
                <c:pt idx="2208">
                  <c:v>26940</c:v>
                </c:pt>
                <c:pt idx="2209">
                  <c:v>23355</c:v>
                </c:pt>
                <c:pt idx="2210">
                  <c:v>30210</c:v>
                </c:pt>
                <c:pt idx="2211">
                  <c:v>21025</c:v>
                </c:pt>
                <c:pt idx="2212">
                  <c:v>21860</c:v>
                </c:pt>
                <c:pt idx="2213">
                  <c:v>20360</c:v>
                </c:pt>
                <c:pt idx="2214">
                  <c:v>19530</c:v>
                </c:pt>
                <c:pt idx="2215">
                  <c:v>26405</c:v>
                </c:pt>
                <c:pt idx="2216">
                  <c:v>23405</c:v>
                </c:pt>
                <c:pt idx="2217">
                  <c:v>19930</c:v>
                </c:pt>
                <c:pt idx="2218">
                  <c:v>29460</c:v>
                </c:pt>
                <c:pt idx="2219">
                  <c:v>27190</c:v>
                </c:pt>
                <c:pt idx="2220">
                  <c:v>20760</c:v>
                </c:pt>
                <c:pt idx="2221">
                  <c:v>23030</c:v>
                </c:pt>
                <c:pt idx="2222">
                  <c:v>24530</c:v>
                </c:pt>
                <c:pt idx="2223">
                  <c:v>23905</c:v>
                </c:pt>
                <c:pt idx="2224">
                  <c:v>26905</c:v>
                </c:pt>
                <c:pt idx="2225">
                  <c:v>30460</c:v>
                </c:pt>
                <c:pt idx="2226">
                  <c:v>22260</c:v>
                </c:pt>
                <c:pt idx="2227">
                  <c:v>22200</c:v>
                </c:pt>
                <c:pt idx="2228">
                  <c:v>27440</c:v>
                </c:pt>
                <c:pt idx="2229">
                  <c:v>24155</c:v>
                </c:pt>
                <c:pt idx="2230">
                  <c:v>22450</c:v>
                </c:pt>
                <c:pt idx="2231">
                  <c:v>27155</c:v>
                </c:pt>
                <c:pt idx="2232">
                  <c:v>22510</c:v>
                </c:pt>
                <c:pt idx="2233">
                  <c:v>30710</c:v>
                </c:pt>
                <c:pt idx="2234">
                  <c:v>21010</c:v>
                </c:pt>
                <c:pt idx="2235">
                  <c:v>24780</c:v>
                </c:pt>
                <c:pt idx="2236">
                  <c:v>23280</c:v>
                </c:pt>
                <c:pt idx="2237">
                  <c:v>29710</c:v>
                </c:pt>
                <c:pt idx="2238">
                  <c:v>20180</c:v>
                </c:pt>
                <c:pt idx="2239">
                  <c:v>26150</c:v>
                </c:pt>
                <c:pt idx="2240">
                  <c:v>26150</c:v>
                </c:pt>
                <c:pt idx="2241">
                  <c:v>31370</c:v>
                </c:pt>
                <c:pt idx="2242">
                  <c:v>31370</c:v>
                </c:pt>
                <c:pt idx="2243">
                  <c:v>22970</c:v>
                </c:pt>
                <c:pt idx="2244">
                  <c:v>23840</c:v>
                </c:pt>
                <c:pt idx="2245">
                  <c:v>26310</c:v>
                </c:pt>
                <c:pt idx="2246">
                  <c:v>23840</c:v>
                </c:pt>
                <c:pt idx="2247">
                  <c:v>26310</c:v>
                </c:pt>
                <c:pt idx="2248">
                  <c:v>25715</c:v>
                </c:pt>
                <c:pt idx="2249">
                  <c:v>23070</c:v>
                </c:pt>
                <c:pt idx="2250">
                  <c:v>31370</c:v>
                </c:pt>
                <c:pt idx="2251">
                  <c:v>31370</c:v>
                </c:pt>
                <c:pt idx="2252">
                  <c:v>23070</c:v>
                </c:pt>
                <c:pt idx="2253">
                  <c:v>23840</c:v>
                </c:pt>
                <c:pt idx="2254">
                  <c:v>26310</c:v>
                </c:pt>
                <c:pt idx="2255">
                  <c:v>31370</c:v>
                </c:pt>
                <c:pt idx="2256">
                  <c:v>31370</c:v>
                </c:pt>
                <c:pt idx="2257">
                  <c:v>26310</c:v>
                </c:pt>
                <c:pt idx="2258">
                  <c:v>24685</c:v>
                </c:pt>
                <c:pt idx="2259">
                  <c:v>22385</c:v>
                </c:pt>
                <c:pt idx="2260">
                  <c:v>23040</c:v>
                </c:pt>
                <c:pt idx="2261">
                  <c:v>31790</c:v>
                </c:pt>
                <c:pt idx="2262">
                  <c:v>28610</c:v>
                </c:pt>
                <c:pt idx="2263">
                  <c:v>20840</c:v>
                </c:pt>
                <c:pt idx="2264">
                  <c:v>17490</c:v>
                </c:pt>
                <c:pt idx="2265">
                  <c:v>29145</c:v>
                </c:pt>
                <c:pt idx="2266">
                  <c:v>29125</c:v>
                </c:pt>
                <c:pt idx="2267">
                  <c:v>20455</c:v>
                </c:pt>
                <c:pt idx="2268">
                  <c:v>24435</c:v>
                </c:pt>
                <c:pt idx="2269">
                  <c:v>25305</c:v>
                </c:pt>
                <c:pt idx="2270">
                  <c:v>26485</c:v>
                </c:pt>
                <c:pt idx="2271">
                  <c:v>26470</c:v>
                </c:pt>
                <c:pt idx="2272">
                  <c:v>29730</c:v>
                </c:pt>
                <c:pt idx="2273">
                  <c:v>27935</c:v>
                </c:pt>
                <c:pt idx="2274">
                  <c:v>37250</c:v>
                </c:pt>
                <c:pt idx="2275">
                  <c:v>22650</c:v>
                </c:pt>
                <c:pt idx="2276">
                  <c:v>26595</c:v>
                </c:pt>
                <c:pt idx="2277">
                  <c:v>20995</c:v>
                </c:pt>
                <c:pt idx="2278">
                  <c:v>26725</c:v>
                </c:pt>
                <c:pt idx="2279">
                  <c:v>25205</c:v>
                </c:pt>
                <c:pt idx="2280">
                  <c:v>31650</c:v>
                </c:pt>
                <c:pt idx="2281">
                  <c:v>33855</c:v>
                </c:pt>
                <c:pt idx="2282">
                  <c:v>36950</c:v>
                </c:pt>
                <c:pt idx="2283">
                  <c:v>28535</c:v>
                </c:pt>
                <c:pt idx="2284">
                  <c:v>34310</c:v>
                </c:pt>
                <c:pt idx="2285">
                  <c:v>33420</c:v>
                </c:pt>
                <c:pt idx="2286">
                  <c:v>31145</c:v>
                </c:pt>
                <c:pt idx="2287">
                  <c:v>30055</c:v>
                </c:pt>
                <c:pt idx="2288">
                  <c:v>34010</c:v>
                </c:pt>
                <c:pt idx="2289">
                  <c:v>34280</c:v>
                </c:pt>
                <c:pt idx="2290">
                  <c:v>35020</c:v>
                </c:pt>
                <c:pt idx="2291">
                  <c:v>38110</c:v>
                </c:pt>
                <c:pt idx="2292">
                  <c:v>37810</c:v>
                </c:pt>
                <c:pt idx="2293">
                  <c:v>35665</c:v>
                </c:pt>
                <c:pt idx="2294">
                  <c:v>31540</c:v>
                </c:pt>
                <c:pt idx="2295">
                  <c:v>20955</c:v>
                </c:pt>
                <c:pt idx="2296">
                  <c:v>28595</c:v>
                </c:pt>
                <c:pt idx="2297">
                  <c:v>27385</c:v>
                </c:pt>
                <c:pt idx="2298">
                  <c:v>29245</c:v>
                </c:pt>
                <c:pt idx="2299">
                  <c:v>25865</c:v>
                </c:pt>
                <c:pt idx="2300">
                  <c:v>23310</c:v>
                </c:pt>
                <c:pt idx="2301">
                  <c:v>30765</c:v>
                </c:pt>
                <c:pt idx="2302">
                  <c:v>31855</c:v>
                </c:pt>
                <c:pt idx="2303">
                  <c:v>33460</c:v>
                </c:pt>
                <c:pt idx="2304">
                  <c:v>34720</c:v>
                </c:pt>
                <c:pt idx="2305">
                  <c:v>27305</c:v>
                </c:pt>
                <c:pt idx="2306">
                  <c:v>2000</c:v>
                </c:pt>
                <c:pt idx="2307">
                  <c:v>2000</c:v>
                </c:pt>
                <c:pt idx="2308">
                  <c:v>2000</c:v>
                </c:pt>
                <c:pt idx="2309">
                  <c:v>2000</c:v>
                </c:pt>
                <c:pt idx="2310">
                  <c:v>2000</c:v>
                </c:pt>
                <c:pt idx="2311">
                  <c:v>2000</c:v>
                </c:pt>
                <c:pt idx="2312">
                  <c:v>2000</c:v>
                </c:pt>
                <c:pt idx="2313">
                  <c:v>24155</c:v>
                </c:pt>
                <c:pt idx="2314">
                  <c:v>29615</c:v>
                </c:pt>
                <c:pt idx="2315">
                  <c:v>25770</c:v>
                </c:pt>
                <c:pt idx="2316">
                  <c:v>24940</c:v>
                </c:pt>
                <c:pt idx="2317">
                  <c:v>25145</c:v>
                </c:pt>
                <c:pt idx="2318">
                  <c:v>24360</c:v>
                </c:pt>
                <c:pt idx="2319">
                  <c:v>25975</c:v>
                </c:pt>
                <c:pt idx="2320">
                  <c:v>29495</c:v>
                </c:pt>
                <c:pt idx="2321">
                  <c:v>25985</c:v>
                </c:pt>
                <c:pt idx="2322">
                  <c:v>29505</c:v>
                </c:pt>
                <c:pt idx="2323">
                  <c:v>25155</c:v>
                </c:pt>
                <c:pt idx="2324">
                  <c:v>24370</c:v>
                </c:pt>
                <c:pt idx="2325">
                  <c:v>18380</c:v>
                </c:pt>
                <c:pt idx="2326">
                  <c:v>19835</c:v>
                </c:pt>
                <c:pt idx="2327">
                  <c:v>22225</c:v>
                </c:pt>
                <c:pt idx="2328">
                  <c:v>20130</c:v>
                </c:pt>
                <c:pt idx="2329">
                  <c:v>18630</c:v>
                </c:pt>
                <c:pt idx="2330">
                  <c:v>22520</c:v>
                </c:pt>
                <c:pt idx="2331">
                  <c:v>22995</c:v>
                </c:pt>
                <c:pt idx="2332">
                  <c:v>20555</c:v>
                </c:pt>
                <c:pt idx="2333">
                  <c:v>19055</c:v>
                </c:pt>
                <c:pt idx="2334">
                  <c:v>440000</c:v>
                </c:pt>
                <c:pt idx="2335">
                  <c:v>440000</c:v>
                </c:pt>
                <c:pt idx="2336">
                  <c:v>33065</c:v>
                </c:pt>
                <c:pt idx="2337">
                  <c:v>36065</c:v>
                </c:pt>
                <c:pt idx="2338">
                  <c:v>36065</c:v>
                </c:pt>
                <c:pt idx="2339">
                  <c:v>33065</c:v>
                </c:pt>
                <c:pt idx="2340">
                  <c:v>37065</c:v>
                </c:pt>
                <c:pt idx="2341">
                  <c:v>2066</c:v>
                </c:pt>
                <c:pt idx="2342">
                  <c:v>2103</c:v>
                </c:pt>
                <c:pt idx="2343">
                  <c:v>2241</c:v>
                </c:pt>
                <c:pt idx="2344">
                  <c:v>31305</c:v>
                </c:pt>
                <c:pt idx="2345">
                  <c:v>14230</c:v>
                </c:pt>
                <c:pt idx="2346">
                  <c:v>14030</c:v>
                </c:pt>
                <c:pt idx="2347">
                  <c:v>15730</c:v>
                </c:pt>
                <c:pt idx="2348">
                  <c:v>17030</c:v>
                </c:pt>
                <c:pt idx="2349">
                  <c:v>16830</c:v>
                </c:pt>
                <c:pt idx="2350">
                  <c:v>15530</c:v>
                </c:pt>
                <c:pt idx="2351">
                  <c:v>17410</c:v>
                </c:pt>
                <c:pt idx="2352">
                  <c:v>16105</c:v>
                </c:pt>
                <c:pt idx="2353">
                  <c:v>14435</c:v>
                </c:pt>
                <c:pt idx="2354">
                  <c:v>15905</c:v>
                </c:pt>
                <c:pt idx="2355">
                  <c:v>14235</c:v>
                </c:pt>
                <c:pt idx="2356">
                  <c:v>17610</c:v>
                </c:pt>
                <c:pt idx="2357">
                  <c:v>10135</c:v>
                </c:pt>
                <c:pt idx="2358">
                  <c:v>16290</c:v>
                </c:pt>
                <c:pt idx="2359">
                  <c:v>14610</c:v>
                </c:pt>
                <c:pt idx="2360">
                  <c:v>16090</c:v>
                </c:pt>
                <c:pt idx="2361">
                  <c:v>17510</c:v>
                </c:pt>
                <c:pt idx="2362">
                  <c:v>17710</c:v>
                </c:pt>
                <c:pt idx="2363">
                  <c:v>14410</c:v>
                </c:pt>
                <c:pt idx="2364">
                  <c:v>10325</c:v>
                </c:pt>
                <c:pt idx="2365">
                  <c:v>74100</c:v>
                </c:pt>
                <c:pt idx="2366">
                  <c:v>113600</c:v>
                </c:pt>
                <c:pt idx="2367">
                  <c:v>61700</c:v>
                </c:pt>
                <c:pt idx="2368">
                  <c:v>95500</c:v>
                </c:pt>
                <c:pt idx="2369">
                  <c:v>74800</c:v>
                </c:pt>
                <c:pt idx="2370">
                  <c:v>114700</c:v>
                </c:pt>
                <c:pt idx="2371">
                  <c:v>58300</c:v>
                </c:pt>
                <c:pt idx="2372">
                  <c:v>157300</c:v>
                </c:pt>
                <c:pt idx="2373">
                  <c:v>62300</c:v>
                </c:pt>
                <c:pt idx="2374">
                  <c:v>116500</c:v>
                </c:pt>
                <c:pt idx="2375">
                  <c:v>59600</c:v>
                </c:pt>
                <c:pt idx="2376">
                  <c:v>97200</c:v>
                </c:pt>
                <c:pt idx="2377">
                  <c:v>159600</c:v>
                </c:pt>
                <c:pt idx="2378">
                  <c:v>76200</c:v>
                </c:pt>
                <c:pt idx="2379">
                  <c:v>58900</c:v>
                </c:pt>
                <c:pt idx="2380">
                  <c:v>52600</c:v>
                </c:pt>
                <c:pt idx="2381">
                  <c:v>63800</c:v>
                </c:pt>
                <c:pt idx="2382">
                  <c:v>63800</c:v>
                </c:pt>
                <c:pt idx="2383">
                  <c:v>75200</c:v>
                </c:pt>
                <c:pt idx="2384">
                  <c:v>52600</c:v>
                </c:pt>
                <c:pt idx="2385">
                  <c:v>64100</c:v>
                </c:pt>
                <c:pt idx="2386">
                  <c:v>75200</c:v>
                </c:pt>
                <c:pt idx="2387">
                  <c:v>52600</c:v>
                </c:pt>
                <c:pt idx="2388">
                  <c:v>34275</c:v>
                </c:pt>
                <c:pt idx="2389">
                  <c:v>34095</c:v>
                </c:pt>
                <c:pt idx="2390">
                  <c:v>32995</c:v>
                </c:pt>
                <c:pt idx="2391">
                  <c:v>43575</c:v>
                </c:pt>
                <c:pt idx="2392">
                  <c:v>32995</c:v>
                </c:pt>
                <c:pt idx="2393">
                  <c:v>38085</c:v>
                </c:pt>
                <c:pt idx="2394">
                  <c:v>35375</c:v>
                </c:pt>
                <c:pt idx="2395">
                  <c:v>35375</c:v>
                </c:pt>
                <c:pt idx="2396">
                  <c:v>38085</c:v>
                </c:pt>
                <c:pt idx="2397">
                  <c:v>34095</c:v>
                </c:pt>
                <c:pt idx="2398">
                  <c:v>34275</c:v>
                </c:pt>
                <c:pt idx="2399">
                  <c:v>32670</c:v>
                </c:pt>
                <c:pt idx="2400">
                  <c:v>34655</c:v>
                </c:pt>
                <c:pt idx="2401">
                  <c:v>35755</c:v>
                </c:pt>
                <c:pt idx="2402">
                  <c:v>37820</c:v>
                </c:pt>
                <c:pt idx="2403">
                  <c:v>44355</c:v>
                </c:pt>
                <c:pt idx="2404">
                  <c:v>37820</c:v>
                </c:pt>
                <c:pt idx="2405">
                  <c:v>37820</c:v>
                </c:pt>
                <c:pt idx="2406">
                  <c:v>34475</c:v>
                </c:pt>
                <c:pt idx="2407">
                  <c:v>34475</c:v>
                </c:pt>
                <c:pt idx="2408">
                  <c:v>37820</c:v>
                </c:pt>
                <c:pt idx="2409">
                  <c:v>31570</c:v>
                </c:pt>
                <c:pt idx="2410">
                  <c:v>32670</c:v>
                </c:pt>
                <c:pt idx="2411">
                  <c:v>34655</c:v>
                </c:pt>
                <c:pt idx="2412">
                  <c:v>31570</c:v>
                </c:pt>
                <c:pt idx="2413">
                  <c:v>35755</c:v>
                </c:pt>
                <c:pt idx="2414">
                  <c:v>37820</c:v>
                </c:pt>
                <c:pt idx="2415">
                  <c:v>37820</c:v>
                </c:pt>
                <c:pt idx="2416">
                  <c:v>34475</c:v>
                </c:pt>
                <c:pt idx="2417">
                  <c:v>37820</c:v>
                </c:pt>
                <c:pt idx="2418">
                  <c:v>37820</c:v>
                </c:pt>
                <c:pt idx="2419">
                  <c:v>34475</c:v>
                </c:pt>
                <c:pt idx="2420">
                  <c:v>2000</c:v>
                </c:pt>
                <c:pt idx="2421">
                  <c:v>2000</c:v>
                </c:pt>
                <c:pt idx="2422">
                  <c:v>18140</c:v>
                </c:pt>
                <c:pt idx="2423">
                  <c:v>22005</c:v>
                </c:pt>
                <c:pt idx="2424">
                  <c:v>22705</c:v>
                </c:pt>
                <c:pt idx="2425">
                  <c:v>17340</c:v>
                </c:pt>
                <c:pt idx="2426">
                  <c:v>19535</c:v>
                </c:pt>
                <c:pt idx="2427">
                  <c:v>22935</c:v>
                </c:pt>
                <c:pt idx="2428">
                  <c:v>24810</c:v>
                </c:pt>
                <c:pt idx="2429">
                  <c:v>22235</c:v>
                </c:pt>
                <c:pt idx="2430">
                  <c:v>18370</c:v>
                </c:pt>
                <c:pt idx="2431">
                  <c:v>17570</c:v>
                </c:pt>
                <c:pt idx="2432">
                  <c:v>20335</c:v>
                </c:pt>
                <c:pt idx="2433">
                  <c:v>24110</c:v>
                </c:pt>
                <c:pt idx="2434">
                  <c:v>17670</c:v>
                </c:pt>
                <c:pt idx="2435">
                  <c:v>22335</c:v>
                </c:pt>
                <c:pt idx="2436">
                  <c:v>23035</c:v>
                </c:pt>
                <c:pt idx="2437">
                  <c:v>18470</c:v>
                </c:pt>
                <c:pt idx="2438">
                  <c:v>21235</c:v>
                </c:pt>
                <c:pt idx="2439">
                  <c:v>21815</c:v>
                </c:pt>
                <c:pt idx="2440">
                  <c:v>22040</c:v>
                </c:pt>
                <c:pt idx="2441">
                  <c:v>31995</c:v>
                </c:pt>
                <c:pt idx="2442">
                  <c:v>42595</c:v>
                </c:pt>
                <c:pt idx="2443">
                  <c:v>35795</c:v>
                </c:pt>
                <c:pt idx="2444">
                  <c:v>37995</c:v>
                </c:pt>
                <c:pt idx="2445">
                  <c:v>29995</c:v>
                </c:pt>
                <c:pt idx="2446">
                  <c:v>38795</c:v>
                </c:pt>
                <c:pt idx="2447">
                  <c:v>58295</c:v>
                </c:pt>
                <c:pt idx="2448">
                  <c:v>45695</c:v>
                </c:pt>
                <c:pt idx="2449">
                  <c:v>34995</c:v>
                </c:pt>
                <c:pt idx="2450">
                  <c:v>26995</c:v>
                </c:pt>
                <c:pt idx="2451">
                  <c:v>31995</c:v>
                </c:pt>
                <c:pt idx="2452">
                  <c:v>49195</c:v>
                </c:pt>
                <c:pt idx="2453">
                  <c:v>29995</c:v>
                </c:pt>
                <c:pt idx="2454">
                  <c:v>37995</c:v>
                </c:pt>
                <c:pt idx="2455">
                  <c:v>34995</c:v>
                </c:pt>
                <c:pt idx="2456">
                  <c:v>38995</c:v>
                </c:pt>
                <c:pt idx="2457">
                  <c:v>26995</c:v>
                </c:pt>
                <c:pt idx="2458">
                  <c:v>65945</c:v>
                </c:pt>
                <c:pt idx="2459">
                  <c:v>42795</c:v>
                </c:pt>
                <c:pt idx="2460">
                  <c:v>35995</c:v>
                </c:pt>
                <c:pt idx="2461">
                  <c:v>35890</c:v>
                </c:pt>
                <c:pt idx="2462">
                  <c:v>37995</c:v>
                </c:pt>
                <c:pt idx="2463">
                  <c:v>49195</c:v>
                </c:pt>
                <c:pt idx="2464">
                  <c:v>36890</c:v>
                </c:pt>
                <c:pt idx="2465">
                  <c:v>62495</c:v>
                </c:pt>
                <c:pt idx="2466">
                  <c:v>32890</c:v>
                </c:pt>
                <c:pt idx="2467">
                  <c:v>26995</c:v>
                </c:pt>
                <c:pt idx="2468">
                  <c:v>39890</c:v>
                </c:pt>
                <c:pt idx="2469">
                  <c:v>42795</c:v>
                </c:pt>
                <c:pt idx="2470">
                  <c:v>29995</c:v>
                </c:pt>
                <c:pt idx="2471">
                  <c:v>43995</c:v>
                </c:pt>
                <c:pt idx="2472">
                  <c:v>37390</c:v>
                </c:pt>
                <c:pt idx="2473">
                  <c:v>40140</c:v>
                </c:pt>
                <c:pt idx="2474">
                  <c:v>47995</c:v>
                </c:pt>
                <c:pt idx="2475">
                  <c:v>39995</c:v>
                </c:pt>
                <c:pt idx="2476">
                  <c:v>62295</c:v>
                </c:pt>
                <c:pt idx="2477">
                  <c:v>33595</c:v>
                </c:pt>
                <c:pt idx="2478">
                  <c:v>27995</c:v>
                </c:pt>
                <c:pt idx="2479">
                  <c:v>36595</c:v>
                </c:pt>
                <c:pt idx="2480">
                  <c:v>32995</c:v>
                </c:pt>
                <c:pt idx="2481">
                  <c:v>30995</c:v>
                </c:pt>
                <c:pt idx="2482">
                  <c:v>29995</c:v>
                </c:pt>
                <c:pt idx="2483">
                  <c:v>27995</c:v>
                </c:pt>
                <c:pt idx="2484">
                  <c:v>65945</c:v>
                </c:pt>
                <c:pt idx="2485">
                  <c:v>29995</c:v>
                </c:pt>
                <c:pt idx="2486">
                  <c:v>39995</c:v>
                </c:pt>
                <c:pt idx="2487">
                  <c:v>50995</c:v>
                </c:pt>
                <c:pt idx="2488">
                  <c:v>36895</c:v>
                </c:pt>
                <c:pt idx="2489">
                  <c:v>31995</c:v>
                </c:pt>
                <c:pt idx="2490">
                  <c:v>33895</c:v>
                </c:pt>
                <c:pt idx="2491">
                  <c:v>30245</c:v>
                </c:pt>
                <c:pt idx="2492">
                  <c:v>27995</c:v>
                </c:pt>
                <c:pt idx="2493">
                  <c:v>34790</c:v>
                </c:pt>
                <c:pt idx="2494">
                  <c:v>51145</c:v>
                </c:pt>
                <c:pt idx="2495">
                  <c:v>65945</c:v>
                </c:pt>
                <c:pt idx="2496">
                  <c:v>30245</c:v>
                </c:pt>
                <c:pt idx="2497">
                  <c:v>29995</c:v>
                </c:pt>
                <c:pt idx="2498">
                  <c:v>39890</c:v>
                </c:pt>
                <c:pt idx="2499">
                  <c:v>44995</c:v>
                </c:pt>
                <c:pt idx="2500">
                  <c:v>31995</c:v>
                </c:pt>
                <c:pt idx="2501">
                  <c:v>39995</c:v>
                </c:pt>
                <c:pt idx="2502">
                  <c:v>2000</c:v>
                </c:pt>
                <c:pt idx="2503">
                  <c:v>2000</c:v>
                </c:pt>
                <c:pt idx="2504">
                  <c:v>2000</c:v>
                </c:pt>
                <c:pt idx="2505">
                  <c:v>2000</c:v>
                </c:pt>
                <c:pt idx="2506">
                  <c:v>2000</c:v>
                </c:pt>
                <c:pt idx="2507">
                  <c:v>2000</c:v>
                </c:pt>
                <c:pt idx="2508">
                  <c:v>2050</c:v>
                </c:pt>
                <c:pt idx="2509">
                  <c:v>2052</c:v>
                </c:pt>
                <c:pt idx="2510">
                  <c:v>2116</c:v>
                </c:pt>
                <c:pt idx="2511">
                  <c:v>2000</c:v>
                </c:pt>
                <c:pt idx="2512">
                  <c:v>2000</c:v>
                </c:pt>
                <c:pt idx="2513">
                  <c:v>2000</c:v>
                </c:pt>
                <c:pt idx="2514">
                  <c:v>2107</c:v>
                </c:pt>
                <c:pt idx="2515">
                  <c:v>2202</c:v>
                </c:pt>
                <c:pt idx="2516">
                  <c:v>2373</c:v>
                </c:pt>
                <c:pt idx="2517">
                  <c:v>23515</c:v>
                </c:pt>
                <c:pt idx="2518">
                  <c:v>21955</c:v>
                </c:pt>
                <c:pt idx="2519">
                  <c:v>23515</c:v>
                </c:pt>
                <c:pt idx="2520">
                  <c:v>21955</c:v>
                </c:pt>
                <c:pt idx="2521">
                  <c:v>22405</c:v>
                </c:pt>
                <c:pt idx="2522">
                  <c:v>23515</c:v>
                </c:pt>
                <c:pt idx="2523">
                  <c:v>2000</c:v>
                </c:pt>
                <c:pt idx="2524">
                  <c:v>2000</c:v>
                </c:pt>
                <c:pt idx="2525">
                  <c:v>2000</c:v>
                </c:pt>
                <c:pt idx="2526">
                  <c:v>2000</c:v>
                </c:pt>
                <c:pt idx="2527">
                  <c:v>2000</c:v>
                </c:pt>
                <c:pt idx="2528">
                  <c:v>2000</c:v>
                </c:pt>
                <c:pt idx="2529">
                  <c:v>2000</c:v>
                </c:pt>
                <c:pt idx="2530">
                  <c:v>2000</c:v>
                </c:pt>
                <c:pt idx="2531">
                  <c:v>2033</c:v>
                </c:pt>
                <c:pt idx="2532">
                  <c:v>2000</c:v>
                </c:pt>
                <c:pt idx="2533">
                  <c:v>2213</c:v>
                </c:pt>
                <c:pt idx="2534">
                  <c:v>2108</c:v>
                </c:pt>
                <c:pt idx="2535">
                  <c:v>2410</c:v>
                </c:pt>
                <c:pt idx="2536">
                  <c:v>2142</c:v>
                </c:pt>
                <c:pt idx="2537">
                  <c:v>2322</c:v>
                </c:pt>
                <c:pt idx="2538">
                  <c:v>24340</c:v>
                </c:pt>
                <c:pt idx="2539">
                  <c:v>20040</c:v>
                </c:pt>
                <c:pt idx="2540">
                  <c:v>19990</c:v>
                </c:pt>
                <c:pt idx="2541">
                  <c:v>24590</c:v>
                </c:pt>
                <c:pt idx="2542">
                  <c:v>27435</c:v>
                </c:pt>
                <c:pt idx="2543">
                  <c:v>23090</c:v>
                </c:pt>
                <c:pt idx="2544">
                  <c:v>20390</c:v>
                </c:pt>
                <c:pt idx="2545">
                  <c:v>22890</c:v>
                </c:pt>
                <c:pt idx="2546">
                  <c:v>21190</c:v>
                </c:pt>
                <c:pt idx="2547">
                  <c:v>25935</c:v>
                </c:pt>
                <c:pt idx="2548">
                  <c:v>24390</c:v>
                </c:pt>
                <c:pt idx="2549">
                  <c:v>22840</c:v>
                </c:pt>
                <c:pt idx="2550">
                  <c:v>23290</c:v>
                </c:pt>
                <c:pt idx="2551">
                  <c:v>26740</c:v>
                </c:pt>
                <c:pt idx="2552">
                  <c:v>26235</c:v>
                </c:pt>
                <c:pt idx="2553">
                  <c:v>24735</c:v>
                </c:pt>
                <c:pt idx="2554">
                  <c:v>19290</c:v>
                </c:pt>
                <c:pt idx="2555">
                  <c:v>21190</c:v>
                </c:pt>
                <c:pt idx="2556">
                  <c:v>24140</c:v>
                </c:pt>
                <c:pt idx="2557">
                  <c:v>18290</c:v>
                </c:pt>
                <c:pt idx="2558">
                  <c:v>18490</c:v>
                </c:pt>
                <c:pt idx="2559">
                  <c:v>24590</c:v>
                </c:pt>
                <c:pt idx="2560">
                  <c:v>29390</c:v>
                </c:pt>
                <c:pt idx="2561">
                  <c:v>22640</c:v>
                </c:pt>
                <c:pt idx="2562">
                  <c:v>23090</c:v>
                </c:pt>
                <c:pt idx="2563">
                  <c:v>19090</c:v>
                </c:pt>
                <c:pt idx="2564">
                  <c:v>26125</c:v>
                </c:pt>
                <c:pt idx="2565">
                  <c:v>23425</c:v>
                </c:pt>
                <c:pt idx="2566">
                  <c:v>26500</c:v>
                </c:pt>
                <c:pt idx="2567">
                  <c:v>22300</c:v>
                </c:pt>
                <c:pt idx="2568">
                  <c:v>18640</c:v>
                </c:pt>
                <c:pt idx="2569">
                  <c:v>22040</c:v>
                </c:pt>
                <c:pt idx="2570">
                  <c:v>22200</c:v>
                </c:pt>
                <c:pt idx="2571">
                  <c:v>21040</c:v>
                </c:pt>
                <c:pt idx="2572">
                  <c:v>20850</c:v>
                </c:pt>
                <c:pt idx="2573">
                  <c:v>24700</c:v>
                </c:pt>
                <c:pt idx="2574">
                  <c:v>19050</c:v>
                </c:pt>
                <c:pt idx="2575">
                  <c:v>19440</c:v>
                </c:pt>
                <c:pt idx="2576">
                  <c:v>23700</c:v>
                </c:pt>
                <c:pt idx="2577">
                  <c:v>23200</c:v>
                </c:pt>
                <c:pt idx="2578">
                  <c:v>20440</c:v>
                </c:pt>
                <c:pt idx="2579">
                  <c:v>24700</c:v>
                </c:pt>
                <c:pt idx="2580">
                  <c:v>19850</c:v>
                </c:pt>
                <c:pt idx="2581">
                  <c:v>19700</c:v>
                </c:pt>
                <c:pt idx="2582">
                  <c:v>21300</c:v>
                </c:pt>
                <c:pt idx="2583">
                  <c:v>25300</c:v>
                </c:pt>
                <c:pt idx="2584">
                  <c:v>22800</c:v>
                </c:pt>
                <c:pt idx="2585">
                  <c:v>20500</c:v>
                </c:pt>
                <c:pt idx="2586">
                  <c:v>22100</c:v>
                </c:pt>
                <c:pt idx="2587">
                  <c:v>26600</c:v>
                </c:pt>
                <c:pt idx="2588">
                  <c:v>26225</c:v>
                </c:pt>
                <c:pt idx="2589">
                  <c:v>22300</c:v>
                </c:pt>
                <c:pt idx="2590">
                  <c:v>23525</c:v>
                </c:pt>
                <c:pt idx="2591">
                  <c:v>23800</c:v>
                </c:pt>
                <c:pt idx="2592">
                  <c:v>21500</c:v>
                </c:pt>
                <c:pt idx="2593">
                  <c:v>20540</c:v>
                </c:pt>
                <c:pt idx="2594">
                  <c:v>18740</c:v>
                </c:pt>
                <c:pt idx="2595">
                  <c:v>20950</c:v>
                </c:pt>
                <c:pt idx="2596">
                  <c:v>22400</c:v>
                </c:pt>
                <c:pt idx="2597">
                  <c:v>23300</c:v>
                </c:pt>
                <c:pt idx="2598">
                  <c:v>24800</c:v>
                </c:pt>
                <c:pt idx="2599">
                  <c:v>19540</c:v>
                </c:pt>
                <c:pt idx="2600">
                  <c:v>21140</c:v>
                </c:pt>
                <c:pt idx="2601">
                  <c:v>19150</c:v>
                </c:pt>
                <c:pt idx="2602">
                  <c:v>22140</c:v>
                </c:pt>
                <c:pt idx="2603">
                  <c:v>19950</c:v>
                </c:pt>
                <c:pt idx="2604">
                  <c:v>24800</c:v>
                </c:pt>
                <c:pt idx="2605">
                  <c:v>21600</c:v>
                </c:pt>
                <c:pt idx="2606">
                  <c:v>2949</c:v>
                </c:pt>
                <c:pt idx="2607">
                  <c:v>2992</c:v>
                </c:pt>
                <c:pt idx="2608">
                  <c:v>2529</c:v>
                </c:pt>
                <c:pt idx="2609">
                  <c:v>2580</c:v>
                </c:pt>
                <c:pt idx="2610">
                  <c:v>2668</c:v>
                </c:pt>
                <c:pt idx="2611">
                  <c:v>2583</c:v>
                </c:pt>
                <c:pt idx="2612">
                  <c:v>2637</c:v>
                </c:pt>
                <c:pt idx="2613">
                  <c:v>2517</c:v>
                </c:pt>
                <c:pt idx="2614">
                  <c:v>3046</c:v>
                </c:pt>
                <c:pt idx="2615">
                  <c:v>2265</c:v>
                </c:pt>
                <c:pt idx="2616">
                  <c:v>3046</c:v>
                </c:pt>
                <c:pt idx="2617">
                  <c:v>2896</c:v>
                </c:pt>
                <c:pt idx="2618">
                  <c:v>2891</c:v>
                </c:pt>
                <c:pt idx="2619">
                  <c:v>2713</c:v>
                </c:pt>
                <c:pt idx="2620">
                  <c:v>3120</c:v>
                </c:pt>
                <c:pt idx="2621">
                  <c:v>2653</c:v>
                </c:pt>
                <c:pt idx="2622">
                  <c:v>2541</c:v>
                </c:pt>
                <c:pt idx="2623">
                  <c:v>2486</c:v>
                </c:pt>
                <c:pt idx="2624">
                  <c:v>2268</c:v>
                </c:pt>
                <c:pt idx="2625">
                  <c:v>2207</c:v>
                </c:pt>
                <c:pt idx="2626">
                  <c:v>2925</c:v>
                </c:pt>
                <c:pt idx="2627">
                  <c:v>2242</c:v>
                </c:pt>
                <c:pt idx="2628">
                  <c:v>2554</c:v>
                </c:pt>
                <c:pt idx="2629">
                  <c:v>3088</c:v>
                </c:pt>
                <c:pt idx="2630">
                  <c:v>2749</c:v>
                </c:pt>
                <c:pt idx="2631">
                  <c:v>3220</c:v>
                </c:pt>
                <c:pt idx="2632">
                  <c:v>2996</c:v>
                </c:pt>
                <c:pt idx="2633">
                  <c:v>2366</c:v>
                </c:pt>
                <c:pt idx="2634">
                  <c:v>3265</c:v>
                </c:pt>
                <c:pt idx="2635">
                  <c:v>3676</c:v>
                </c:pt>
                <c:pt idx="2636">
                  <c:v>3427</c:v>
                </c:pt>
                <c:pt idx="2637">
                  <c:v>3470</c:v>
                </c:pt>
                <c:pt idx="2638">
                  <c:v>2898</c:v>
                </c:pt>
                <c:pt idx="2639">
                  <c:v>2920</c:v>
                </c:pt>
                <c:pt idx="2640">
                  <c:v>2580</c:v>
                </c:pt>
                <c:pt idx="2641">
                  <c:v>3357</c:v>
                </c:pt>
                <c:pt idx="2642">
                  <c:v>2996</c:v>
                </c:pt>
                <c:pt idx="2643">
                  <c:v>2883</c:v>
                </c:pt>
                <c:pt idx="2644">
                  <c:v>3094</c:v>
                </c:pt>
                <c:pt idx="2645">
                  <c:v>2885</c:v>
                </c:pt>
                <c:pt idx="2646">
                  <c:v>3419</c:v>
                </c:pt>
                <c:pt idx="2647">
                  <c:v>2668</c:v>
                </c:pt>
                <c:pt idx="2648">
                  <c:v>2789</c:v>
                </c:pt>
                <c:pt idx="2649">
                  <c:v>3321</c:v>
                </c:pt>
                <c:pt idx="2650">
                  <c:v>3342</c:v>
                </c:pt>
                <c:pt idx="2651">
                  <c:v>3025</c:v>
                </c:pt>
                <c:pt idx="2652">
                  <c:v>2653</c:v>
                </c:pt>
                <c:pt idx="2653">
                  <c:v>2740</c:v>
                </c:pt>
                <c:pt idx="2654">
                  <c:v>2639</c:v>
                </c:pt>
                <c:pt idx="2655">
                  <c:v>3067</c:v>
                </c:pt>
                <c:pt idx="2656">
                  <c:v>2817</c:v>
                </c:pt>
                <c:pt idx="2657">
                  <c:v>3350</c:v>
                </c:pt>
                <c:pt idx="2658">
                  <c:v>3282</c:v>
                </c:pt>
                <c:pt idx="2659">
                  <c:v>2430</c:v>
                </c:pt>
                <c:pt idx="2660">
                  <c:v>3696</c:v>
                </c:pt>
                <c:pt idx="2661">
                  <c:v>4098</c:v>
                </c:pt>
                <c:pt idx="2662">
                  <c:v>2949</c:v>
                </c:pt>
                <c:pt idx="2663">
                  <c:v>3345</c:v>
                </c:pt>
                <c:pt idx="2664">
                  <c:v>3034</c:v>
                </c:pt>
                <c:pt idx="2665">
                  <c:v>2697</c:v>
                </c:pt>
                <c:pt idx="2666">
                  <c:v>3360</c:v>
                </c:pt>
                <c:pt idx="2667">
                  <c:v>3068</c:v>
                </c:pt>
                <c:pt idx="2668">
                  <c:v>3090</c:v>
                </c:pt>
                <c:pt idx="2669">
                  <c:v>2847</c:v>
                </c:pt>
                <c:pt idx="2670">
                  <c:v>211000</c:v>
                </c:pt>
                <c:pt idx="2671">
                  <c:v>158700</c:v>
                </c:pt>
                <c:pt idx="2672">
                  <c:v>114100</c:v>
                </c:pt>
                <c:pt idx="2673">
                  <c:v>151500</c:v>
                </c:pt>
                <c:pt idx="2674">
                  <c:v>213200</c:v>
                </c:pt>
                <c:pt idx="2675">
                  <c:v>153000</c:v>
                </c:pt>
                <c:pt idx="2676">
                  <c:v>115300</c:v>
                </c:pt>
                <c:pt idx="2677">
                  <c:v>160300</c:v>
                </c:pt>
                <c:pt idx="2678">
                  <c:v>215500</c:v>
                </c:pt>
                <c:pt idx="2679">
                  <c:v>116600</c:v>
                </c:pt>
                <c:pt idx="2680">
                  <c:v>162000</c:v>
                </c:pt>
                <c:pt idx="2681">
                  <c:v>154600</c:v>
                </c:pt>
                <c:pt idx="2682">
                  <c:v>31500</c:v>
                </c:pt>
                <c:pt idx="2683">
                  <c:v>33500</c:v>
                </c:pt>
                <c:pt idx="2684">
                  <c:v>48500</c:v>
                </c:pt>
                <c:pt idx="2685">
                  <c:v>32050</c:v>
                </c:pt>
                <c:pt idx="2686">
                  <c:v>49500</c:v>
                </c:pt>
                <c:pt idx="2687">
                  <c:v>34050</c:v>
                </c:pt>
                <c:pt idx="2688">
                  <c:v>32400</c:v>
                </c:pt>
                <c:pt idx="2689">
                  <c:v>34400</c:v>
                </c:pt>
                <c:pt idx="2690">
                  <c:v>49950</c:v>
                </c:pt>
                <c:pt idx="2691">
                  <c:v>29980</c:v>
                </c:pt>
                <c:pt idx="2692">
                  <c:v>27980</c:v>
                </c:pt>
                <c:pt idx="2693">
                  <c:v>28030</c:v>
                </c:pt>
                <c:pt idx="2694">
                  <c:v>30030</c:v>
                </c:pt>
                <c:pt idx="2695">
                  <c:v>32700</c:v>
                </c:pt>
                <c:pt idx="2696">
                  <c:v>30550</c:v>
                </c:pt>
                <c:pt idx="2697">
                  <c:v>30350</c:v>
                </c:pt>
                <c:pt idx="2698">
                  <c:v>28200</c:v>
                </c:pt>
                <c:pt idx="2699">
                  <c:v>30550</c:v>
                </c:pt>
                <c:pt idx="2700">
                  <c:v>19505</c:v>
                </c:pt>
                <c:pt idx="2701">
                  <c:v>19690</c:v>
                </c:pt>
                <c:pt idx="2702">
                  <c:v>54200</c:v>
                </c:pt>
                <c:pt idx="2703">
                  <c:v>89200</c:v>
                </c:pt>
                <c:pt idx="2704">
                  <c:v>46200</c:v>
                </c:pt>
                <c:pt idx="2705">
                  <c:v>62900</c:v>
                </c:pt>
                <c:pt idx="2706">
                  <c:v>54900</c:v>
                </c:pt>
                <c:pt idx="2707">
                  <c:v>46450</c:v>
                </c:pt>
                <c:pt idx="2708">
                  <c:v>55150</c:v>
                </c:pt>
                <c:pt idx="2709">
                  <c:v>135000</c:v>
                </c:pt>
                <c:pt idx="2710">
                  <c:v>63200</c:v>
                </c:pt>
                <c:pt idx="2711">
                  <c:v>89500</c:v>
                </c:pt>
                <c:pt idx="2712">
                  <c:v>54500</c:v>
                </c:pt>
                <c:pt idx="2713">
                  <c:v>56100</c:v>
                </c:pt>
                <c:pt idx="2714">
                  <c:v>64800</c:v>
                </c:pt>
                <c:pt idx="2715">
                  <c:v>56800</c:v>
                </c:pt>
                <c:pt idx="2716">
                  <c:v>48100</c:v>
                </c:pt>
                <c:pt idx="2717">
                  <c:v>73200</c:v>
                </c:pt>
                <c:pt idx="2718">
                  <c:v>106550</c:v>
                </c:pt>
                <c:pt idx="2719">
                  <c:v>65990</c:v>
                </c:pt>
                <c:pt idx="2720">
                  <c:v>68490</c:v>
                </c:pt>
                <c:pt idx="2721">
                  <c:v>75700</c:v>
                </c:pt>
                <c:pt idx="2722">
                  <c:v>66900</c:v>
                </c:pt>
                <c:pt idx="2723">
                  <c:v>69400</c:v>
                </c:pt>
                <c:pt idx="2724">
                  <c:v>107800</c:v>
                </c:pt>
                <c:pt idx="2725">
                  <c:v>76600</c:v>
                </c:pt>
                <c:pt idx="2726">
                  <c:v>74100</c:v>
                </c:pt>
                <c:pt idx="2727">
                  <c:v>74850</c:v>
                </c:pt>
                <c:pt idx="2728">
                  <c:v>77350</c:v>
                </c:pt>
                <c:pt idx="2729">
                  <c:v>108900</c:v>
                </c:pt>
                <c:pt idx="2730">
                  <c:v>14410</c:v>
                </c:pt>
                <c:pt idx="2731">
                  <c:v>15120</c:v>
                </c:pt>
                <c:pt idx="2732">
                  <c:v>22335</c:v>
                </c:pt>
                <c:pt idx="2733">
                  <c:v>14410</c:v>
                </c:pt>
                <c:pt idx="2734">
                  <c:v>19695</c:v>
                </c:pt>
                <c:pt idx="2735">
                  <c:v>15120</c:v>
                </c:pt>
                <c:pt idx="2736">
                  <c:v>19695</c:v>
                </c:pt>
                <c:pt idx="2737">
                  <c:v>16460</c:v>
                </c:pt>
                <c:pt idx="2738">
                  <c:v>15660</c:v>
                </c:pt>
                <c:pt idx="2739">
                  <c:v>23425</c:v>
                </c:pt>
                <c:pt idx="2740">
                  <c:v>15660</c:v>
                </c:pt>
                <c:pt idx="2741">
                  <c:v>23425</c:v>
                </c:pt>
                <c:pt idx="2742">
                  <c:v>14990</c:v>
                </c:pt>
                <c:pt idx="2743">
                  <c:v>14990</c:v>
                </c:pt>
                <c:pt idx="2744">
                  <c:v>16460</c:v>
                </c:pt>
                <c:pt idx="2745">
                  <c:v>15670</c:v>
                </c:pt>
                <c:pt idx="2746">
                  <c:v>24535</c:v>
                </c:pt>
                <c:pt idx="2747">
                  <c:v>14990</c:v>
                </c:pt>
                <c:pt idx="2748">
                  <c:v>16470</c:v>
                </c:pt>
                <c:pt idx="2749">
                  <c:v>14990</c:v>
                </c:pt>
                <c:pt idx="2750">
                  <c:v>16470</c:v>
                </c:pt>
                <c:pt idx="2751">
                  <c:v>15670</c:v>
                </c:pt>
                <c:pt idx="2752">
                  <c:v>28340</c:v>
                </c:pt>
                <c:pt idx="2753">
                  <c:v>29480</c:v>
                </c:pt>
                <c:pt idx="2754">
                  <c:v>23030</c:v>
                </c:pt>
                <c:pt idx="2755">
                  <c:v>20980</c:v>
                </c:pt>
                <c:pt idx="2756">
                  <c:v>30320</c:v>
                </c:pt>
                <c:pt idx="2757">
                  <c:v>26160</c:v>
                </c:pt>
                <c:pt idx="2758">
                  <c:v>27490</c:v>
                </c:pt>
                <c:pt idx="2759">
                  <c:v>22955</c:v>
                </c:pt>
                <c:pt idx="2760">
                  <c:v>19730</c:v>
                </c:pt>
                <c:pt idx="2761">
                  <c:v>24440</c:v>
                </c:pt>
                <c:pt idx="2762">
                  <c:v>17475</c:v>
                </c:pt>
                <c:pt idx="2763">
                  <c:v>24285</c:v>
                </c:pt>
                <c:pt idx="2764">
                  <c:v>26620</c:v>
                </c:pt>
                <c:pt idx="2765">
                  <c:v>20370</c:v>
                </c:pt>
                <c:pt idx="2766">
                  <c:v>27010</c:v>
                </c:pt>
                <c:pt idx="2767">
                  <c:v>28460</c:v>
                </c:pt>
                <c:pt idx="2768">
                  <c:v>29220</c:v>
                </c:pt>
                <c:pt idx="2769">
                  <c:v>29550</c:v>
                </c:pt>
                <c:pt idx="2770">
                  <c:v>25850</c:v>
                </c:pt>
                <c:pt idx="2771">
                  <c:v>28630</c:v>
                </c:pt>
                <c:pt idx="2772">
                  <c:v>27110</c:v>
                </c:pt>
                <c:pt idx="2773">
                  <c:v>24330</c:v>
                </c:pt>
                <c:pt idx="2774">
                  <c:v>26885</c:v>
                </c:pt>
                <c:pt idx="2775">
                  <c:v>30005</c:v>
                </c:pt>
                <c:pt idx="2776">
                  <c:v>34415</c:v>
                </c:pt>
                <c:pt idx="2777">
                  <c:v>21775</c:v>
                </c:pt>
                <c:pt idx="2778">
                  <c:v>32085</c:v>
                </c:pt>
                <c:pt idx="2779">
                  <c:v>30785</c:v>
                </c:pt>
                <c:pt idx="2780">
                  <c:v>32385</c:v>
                </c:pt>
                <c:pt idx="2781">
                  <c:v>34115</c:v>
                </c:pt>
                <c:pt idx="2782">
                  <c:v>25170</c:v>
                </c:pt>
                <c:pt idx="2783">
                  <c:v>20120</c:v>
                </c:pt>
                <c:pt idx="2784">
                  <c:v>27630</c:v>
                </c:pt>
                <c:pt idx="2785">
                  <c:v>29705</c:v>
                </c:pt>
                <c:pt idx="2786">
                  <c:v>31555</c:v>
                </c:pt>
                <c:pt idx="2787">
                  <c:v>30665</c:v>
                </c:pt>
                <c:pt idx="2788">
                  <c:v>32895</c:v>
                </c:pt>
                <c:pt idx="2789">
                  <c:v>35000</c:v>
                </c:pt>
                <c:pt idx="2790">
                  <c:v>30365</c:v>
                </c:pt>
                <c:pt idx="2791">
                  <c:v>28515</c:v>
                </c:pt>
                <c:pt idx="2792">
                  <c:v>33195</c:v>
                </c:pt>
                <c:pt idx="2793">
                  <c:v>30030</c:v>
                </c:pt>
                <c:pt idx="2794">
                  <c:v>20100</c:v>
                </c:pt>
                <c:pt idx="2795">
                  <c:v>32440</c:v>
                </c:pt>
                <c:pt idx="2796">
                  <c:v>31670</c:v>
                </c:pt>
                <c:pt idx="2797">
                  <c:v>26510</c:v>
                </c:pt>
                <c:pt idx="2798">
                  <c:v>30435</c:v>
                </c:pt>
                <c:pt idx="2799">
                  <c:v>27545</c:v>
                </c:pt>
                <c:pt idx="2800">
                  <c:v>24990</c:v>
                </c:pt>
                <c:pt idx="2801">
                  <c:v>35300</c:v>
                </c:pt>
                <c:pt idx="2802">
                  <c:v>27920</c:v>
                </c:pt>
                <c:pt idx="2803">
                  <c:v>22435</c:v>
                </c:pt>
                <c:pt idx="2804">
                  <c:v>25980</c:v>
                </c:pt>
                <c:pt idx="2805">
                  <c:v>29440</c:v>
                </c:pt>
                <c:pt idx="2806">
                  <c:v>2000</c:v>
                </c:pt>
                <c:pt idx="2807">
                  <c:v>2000</c:v>
                </c:pt>
                <c:pt idx="2808">
                  <c:v>2000</c:v>
                </c:pt>
                <c:pt idx="2809">
                  <c:v>2000</c:v>
                </c:pt>
                <c:pt idx="2810">
                  <c:v>2000</c:v>
                </c:pt>
                <c:pt idx="2811">
                  <c:v>2000</c:v>
                </c:pt>
                <c:pt idx="2812">
                  <c:v>2000</c:v>
                </c:pt>
                <c:pt idx="2813">
                  <c:v>2000</c:v>
                </c:pt>
                <c:pt idx="2814">
                  <c:v>2000</c:v>
                </c:pt>
                <c:pt idx="2815">
                  <c:v>2000</c:v>
                </c:pt>
                <c:pt idx="2816">
                  <c:v>2000</c:v>
                </c:pt>
                <c:pt idx="2817">
                  <c:v>2000</c:v>
                </c:pt>
                <c:pt idx="2818">
                  <c:v>2000</c:v>
                </c:pt>
                <c:pt idx="2819">
                  <c:v>2000</c:v>
                </c:pt>
                <c:pt idx="2820">
                  <c:v>2000</c:v>
                </c:pt>
                <c:pt idx="2821">
                  <c:v>2000</c:v>
                </c:pt>
                <c:pt idx="2822">
                  <c:v>2000</c:v>
                </c:pt>
                <c:pt idx="2823">
                  <c:v>2000</c:v>
                </c:pt>
                <c:pt idx="2824">
                  <c:v>2000</c:v>
                </c:pt>
                <c:pt idx="2825">
                  <c:v>2000</c:v>
                </c:pt>
                <c:pt idx="2826">
                  <c:v>2000</c:v>
                </c:pt>
                <c:pt idx="2827">
                  <c:v>2000</c:v>
                </c:pt>
                <c:pt idx="2828">
                  <c:v>2000</c:v>
                </c:pt>
                <c:pt idx="2829">
                  <c:v>2000</c:v>
                </c:pt>
                <c:pt idx="2830">
                  <c:v>2000</c:v>
                </c:pt>
                <c:pt idx="2831">
                  <c:v>2000</c:v>
                </c:pt>
                <c:pt idx="2832">
                  <c:v>2000</c:v>
                </c:pt>
                <c:pt idx="2833">
                  <c:v>2000</c:v>
                </c:pt>
                <c:pt idx="2834">
                  <c:v>2000</c:v>
                </c:pt>
                <c:pt idx="2835">
                  <c:v>25520</c:v>
                </c:pt>
                <c:pt idx="2836">
                  <c:v>22790</c:v>
                </c:pt>
                <c:pt idx="2837">
                  <c:v>28415</c:v>
                </c:pt>
                <c:pt idx="2838">
                  <c:v>23180</c:v>
                </c:pt>
                <c:pt idx="2839">
                  <c:v>25910</c:v>
                </c:pt>
                <c:pt idx="2840">
                  <c:v>28805</c:v>
                </c:pt>
                <c:pt idx="2841">
                  <c:v>23480</c:v>
                </c:pt>
                <c:pt idx="2842">
                  <c:v>26210</c:v>
                </c:pt>
                <c:pt idx="2843">
                  <c:v>29105</c:v>
                </c:pt>
                <c:pt idx="2844">
                  <c:v>206600</c:v>
                </c:pt>
                <c:pt idx="2845">
                  <c:v>209600</c:v>
                </c:pt>
                <c:pt idx="2846">
                  <c:v>209600</c:v>
                </c:pt>
                <c:pt idx="2847">
                  <c:v>181200</c:v>
                </c:pt>
                <c:pt idx="2848">
                  <c:v>184200</c:v>
                </c:pt>
                <c:pt idx="2849">
                  <c:v>184200</c:v>
                </c:pt>
                <c:pt idx="2850">
                  <c:v>238700</c:v>
                </c:pt>
                <c:pt idx="2851">
                  <c:v>207700</c:v>
                </c:pt>
                <c:pt idx="2852">
                  <c:v>217000</c:v>
                </c:pt>
                <c:pt idx="2853">
                  <c:v>337000</c:v>
                </c:pt>
                <c:pt idx="2854">
                  <c:v>177500</c:v>
                </c:pt>
                <c:pt idx="2855">
                  <c:v>196500</c:v>
                </c:pt>
                <c:pt idx="2856">
                  <c:v>198600</c:v>
                </c:pt>
                <c:pt idx="2857">
                  <c:v>250100</c:v>
                </c:pt>
                <c:pt idx="2858">
                  <c:v>227600</c:v>
                </c:pt>
                <c:pt idx="2859">
                  <c:v>203500</c:v>
                </c:pt>
                <c:pt idx="2860">
                  <c:v>219400</c:v>
                </c:pt>
                <c:pt idx="2861">
                  <c:v>206300</c:v>
                </c:pt>
                <c:pt idx="2862">
                  <c:v>187900</c:v>
                </c:pt>
                <c:pt idx="2863">
                  <c:v>223600</c:v>
                </c:pt>
                <c:pt idx="2864">
                  <c:v>199700</c:v>
                </c:pt>
                <c:pt idx="2865">
                  <c:v>231800</c:v>
                </c:pt>
                <c:pt idx="2866">
                  <c:v>198500</c:v>
                </c:pt>
                <c:pt idx="2867">
                  <c:v>218400</c:v>
                </c:pt>
                <c:pt idx="2868">
                  <c:v>239400</c:v>
                </c:pt>
                <c:pt idx="2869">
                  <c:v>236100</c:v>
                </c:pt>
                <c:pt idx="2870">
                  <c:v>214600</c:v>
                </c:pt>
                <c:pt idx="2871">
                  <c:v>210700</c:v>
                </c:pt>
                <c:pt idx="2872">
                  <c:v>263400</c:v>
                </c:pt>
                <c:pt idx="2873">
                  <c:v>231400</c:v>
                </c:pt>
                <c:pt idx="2874">
                  <c:v>236100</c:v>
                </c:pt>
                <c:pt idx="2875">
                  <c:v>212800</c:v>
                </c:pt>
                <c:pt idx="2876">
                  <c:v>212800</c:v>
                </c:pt>
                <c:pt idx="2877">
                  <c:v>191400</c:v>
                </c:pt>
                <c:pt idx="2878">
                  <c:v>195200</c:v>
                </c:pt>
                <c:pt idx="2879">
                  <c:v>218500</c:v>
                </c:pt>
                <c:pt idx="2880">
                  <c:v>216200</c:v>
                </c:pt>
                <c:pt idx="2881">
                  <c:v>280400</c:v>
                </c:pt>
                <c:pt idx="2882">
                  <c:v>280400</c:v>
                </c:pt>
                <c:pt idx="2883">
                  <c:v>267000</c:v>
                </c:pt>
                <c:pt idx="2884">
                  <c:v>267000</c:v>
                </c:pt>
                <c:pt idx="2885">
                  <c:v>267000</c:v>
                </c:pt>
                <c:pt idx="2886">
                  <c:v>299900</c:v>
                </c:pt>
                <c:pt idx="2887">
                  <c:v>279900</c:v>
                </c:pt>
                <c:pt idx="2888">
                  <c:v>309900</c:v>
                </c:pt>
                <c:pt idx="2889">
                  <c:v>319900</c:v>
                </c:pt>
                <c:pt idx="2890">
                  <c:v>328990</c:v>
                </c:pt>
                <c:pt idx="2891">
                  <c:v>318990</c:v>
                </c:pt>
                <c:pt idx="2892">
                  <c:v>39660</c:v>
                </c:pt>
                <c:pt idx="2893">
                  <c:v>39895</c:v>
                </c:pt>
                <c:pt idx="2894">
                  <c:v>38185</c:v>
                </c:pt>
                <c:pt idx="2895">
                  <c:v>38790</c:v>
                </c:pt>
                <c:pt idx="2896">
                  <c:v>39775</c:v>
                </c:pt>
                <c:pt idx="2897">
                  <c:v>44560</c:v>
                </c:pt>
                <c:pt idx="2898">
                  <c:v>46560</c:v>
                </c:pt>
                <c:pt idx="2899">
                  <c:v>49515</c:v>
                </c:pt>
                <c:pt idx="2900">
                  <c:v>47515</c:v>
                </c:pt>
                <c:pt idx="2901">
                  <c:v>2655</c:v>
                </c:pt>
                <c:pt idx="2902">
                  <c:v>2702</c:v>
                </c:pt>
                <c:pt idx="2903">
                  <c:v>2937</c:v>
                </c:pt>
                <c:pt idx="2904">
                  <c:v>2000</c:v>
                </c:pt>
                <c:pt idx="2905">
                  <c:v>2000</c:v>
                </c:pt>
                <c:pt idx="2906">
                  <c:v>2000</c:v>
                </c:pt>
                <c:pt idx="2907">
                  <c:v>2000</c:v>
                </c:pt>
                <c:pt idx="2908">
                  <c:v>2000</c:v>
                </c:pt>
                <c:pt idx="2909">
                  <c:v>2000</c:v>
                </c:pt>
                <c:pt idx="2910">
                  <c:v>2000</c:v>
                </c:pt>
                <c:pt idx="2911">
                  <c:v>2079</c:v>
                </c:pt>
                <c:pt idx="2912">
                  <c:v>359990</c:v>
                </c:pt>
                <c:pt idx="2913">
                  <c:v>18750</c:v>
                </c:pt>
                <c:pt idx="2914">
                  <c:v>19490</c:v>
                </c:pt>
                <c:pt idx="2915">
                  <c:v>18965</c:v>
                </c:pt>
                <c:pt idx="2916">
                  <c:v>18965</c:v>
                </c:pt>
                <c:pt idx="2917">
                  <c:v>19665</c:v>
                </c:pt>
                <c:pt idx="2918">
                  <c:v>19895</c:v>
                </c:pt>
                <c:pt idx="2919">
                  <c:v>17550</c:v>
                </c:pt>
                <c:pt idx="2920">
                  <c:v>16950</c:v>
                </c:pt>
                <c:pt idx="2921">
                  <c:v>21495</c:v>
                </c:pt>
                <c:pt idx="2922">
                  <c:v>22025</c:v>
                </c:pt>
                <c:pt idx="2923">
                  <c:v>22955</c:v>
                </c:pt>
                <c:pt idx="2924">
                  <c:v>19195</c:v>
                </c:pt>
                <c:pt idx="2925">
                  <c:v>22725</c:v>
                </c:pt>
                <c:pt idx="2926">
                  <c:v>18565</c:v>
                </c:pt>
                <c:pt idx="2927">
                  <c:v>19135</c:v>
                </c:pt>
                <c:pt idx="2928">
                  <c:v>19135</c:v>
                </c:pt>
                <c:pt idx="2929">
                  <c:v>20065</c:v>
                </c:pt>
                <c:pt idx="2930">
                  <c:v>17300</c:v>
                </c:pt>
                <c:pt idx="2931">
                  <c:v>23125</c:v>
                </c:pt>
                <c:pt idx="2932">
                  <c:v>21665</c:v>
                </c:pt>
                <c:pt idx="2933">
                  <c:v>22195</c:v>
                </c:pt>
                <c:pt idx="2934">
                  <c:v>19835</c:v>
                </c:pt>
                <c:pt idx="2935">
                  <c:v>20635</c:v>
                </c:pt>
                <c:pt idx="2936">
                  <c:v>22895</c:v>
                </c:pt>
                <c:pt idx="2937">
                  <c:v>17900</c:v>
                </c:pt>
                <c:pt idx="2938">
                  <c:v>18735</c:v>
                </c:pt>
                <c:pt idx="2939">
                  <c:v>19365</c:v>
                </c:pt>
                <c:pt idx="2940">
                  <c:v>22680</c:v>
                </c:pt>
                <c:pt idx="2941">
                  <c:v>21300</c:v>
                </c:pt>
                <c:pt idx="2942">
                  <c:v>18500</c:v>
                </c:pt>
                <c:pt idx="2943">
                  <c:v>21665</c:v>
                </c:pt>
                <c:pt idx="2944">
                  <c:v>19335</c:v>
                </c:pt>
                <c:pt idx="2945">
                  <c:v>21900</c:v>
                </c:pt>
                <c:pt idx="2946">
                  <c:v>21825</c:v>
                </c:pt>
                <c:pt idx="2947">
                  <c:v>18935</c:v>
                </c:pt>
                <c:pt idx="2948">
                  <c:v>20445</c:v>
                </c:pt>
                <c:pt idx="2949">
                  <c:v>2000</c:v>
                </c:pt>
                <c:pt idx="2950">
                  <c:v>2000</c:v>
                </c:pt>
                <c:pt idx="2951">
                  <c:v>2000</c:v>
                </c:pt>
                <c:pt idx="2952">
                  <c:v>2000</c:v>
                </c:pt>
                <c:pt idx="2953">
                  <c:v>2000</c:v>
                </c:pt>
                <c:pt idx="2954">
                  <c:v>2000</c:v>
                </c:pt>
                <c:pt idx="2955">
                  <c:v>53000</c:v>
                </c:pt>
                <c:pt idx="2956">
                  <c:v>57000</c:v>
                </c:pt>
                <c:pt idx="2957">
                  <c:v>62000</c:v>
                </c:pt>
                <c:pt idx="2958">
                  <c:v>58000</c:v>
                </c:pt>
                <c:pt idx="2959">
                  <c:v>68160</c:v>
                </c:pt>
                <c:pt idx="2960">
                  <c:v>64160</c:v>
                </c:pt>
                <c:pt idx="2961">
                  <c:v>83000</c:v>
                </c:pt>
                <c:pt idx="2962">
                  <c:v>63160</c:v>
                </c:pt>
                <c:pt idx="2963">
                  <c:v>64000</c:v>
                </c:pt>
                <c:pt idx="2964">
                  <c:v>55000</c:v>
                </c:pt>
                <c:pt idx="2965">
                  <c:v>87650</c:v>
                </c:pt>
                <c:pt idx="2966">
                  <c:v>73450</c:v>
                </c:pt>
                <c:pt idx="2967">
                  <c:v>64450</c:v>
                </c:pt>
                <c:pt idx="2968">
                  <c:v>69450</c:v>
                </c:pt>
                <c:pt idx="2969">
                  <c:v>60000</c:v>
                </c:pt>
                <c:pt idx="2970">
                  <c:v>59000</c:v>
                </c:pt>
                <c:pt idx="2971">
                  <c:v>82270</c:v>
                </c:pt>
                <c:pt idx="2972">
                  <c:v>86270</c:v>
                </c:pt>
                <c:pt idx="2973">
                  <c:v>91650</c:v>
                </c:pt>
                <c:pt idx="2974">
                  <c:v>79000</c:v>
                </c:pt>
                <c:pt idx="2975">
                  <c:v>68450</c:v>
                </c:pt>
                <c:pt idx="2976">
                  <c:v>59160</c:v>
                </c:pt>
                <c:pt idx="2977">
                  <c:v>88345</c:v>
                </c:pt>
                <c:pt idx="2978">
                  <c:v>79400</c:v>
                </c:pt>
                <c:pt idx="2979">
                  <c:v>70145</c:v>
                </c:pt>
                <c:pt idx="2980">
                  <c:v>65145</c:v>
                </c:pt>
                <c:pt idx="2981">
                  <c:v>83400</c:v>
                </c:pt>
                <c:pt idx="2982">
                  <c:v>82965</c:v>
                </c:pt>
                <c:pt idx="2983">
                  <c:v>68855</c:v>
                </c:pt>
                <c:pt idx="2984">
                  <c:v>59855</c:v>
                </c:pt>
                <c:pt idx="2985">
                  <c:v>64400</c:v>
                </c:pt>
                <c:pt idx="2986">
                  <c:v>74145</c:v>
                </c:pt>
                <c:pt idx="2987">
                  <c:v>63855</c:v>
                </c:pt>
                <c:pt idx="2988">
                  <c:v>86965</c:v>
                </c:pt>
                <c:pt idx="2989">
                  <c:v>59400</c:v>
                </c:pt>
                <c:pt idx="2990">
                  <c:v>92345</c:v>
                </c:pt>
                <c:pt idx="2991">
                  <c:v>60400</c:v>
                </c:pt>
                <c:pt idx="2992">
                  <c:v>64855</c:v>
                </c:pt>
                <c:pt idx="2993">
                  <c:v>69145</c:v>
                </c:pt>
                <c:pt idx="2994">
                  <c:v>55400</c:v>
                </c:pt>
                <c:pt idx="2995">
                  <c:v>87015</c:v>
                </c:pt>
                <c:pt idx="2996">
                  <c:v>59905</c:v>
                </c:pt>
                <c:pt idx="2997">
                  <c:v>74195</c:v>
                </c:pt>
                <c:pt idx="2998">
                  <c:v>65195</c:v>
                </c:pt>
                <c:pt idx="2999">
                  <c:v>88395</c:v>
                </c:pt>
                <c:pt idx="3000">
                  <c:v>59450</c:v>
                </c:pt>
                <c:pt idx="3001">
                  <c:v>55450</c:v>
                </c:pt>
                <c:pt idx="3002">
                  <c:v>70195</c:v>
                </c:pt>
                <c:pt idx="3003">
                  <c:v>68905</c:v>
                </c:pt>
                <c:pt idx="3004">
                  <c:v>65450</c:v>
                </c:pt>
                <c:pt idx="3005">
                  <c:v>79450</c:v>
                </c:pt>
                <c:pt idx="3006">
                  <c:v>69905</c:v>
                </c:pt>
                <c:pt idx="3007">
                  <c:v>69195</c:v>
                </c:pt>
                <c:pt idx="3008">
                  <c:v>63905</c:v>
                </c:pt>
                <c:pt idx="3009">
                  <c:v>69450</c:v>
                </c:pt>
                <c:pt idx="3010">
                  <c:v>60450</c:v>
                </c:pt>
                <c:pt idx="3011">
                  <c:v>79195</c:v>
                </c:pt>
                <c:pt idx="3012">
                  <c:v>92395</c:v>
                </c:pt>
                <c:pt idx="3013">
                  <c:v>83450</c:v>
                </c:pt>
                <c:pt idx="3014">
                  <c:v>83015</c:v>
                </c:pt>
                <c:pt idx="3015">
                  <c:v>73905</c:v>
                </c:pt>
                <c:pt idx="3016">
                  <c:v>64450</c:v>
                </c:pt>
                <c:pt idx="3017">
                  <c:v>64905</c:v>
                </c:pt>
                <c:pt idx="3018">
                  <c:v>75195</c:v>
                </c:pt>
                <c:pt idx="3019">
                  <c:v>2000</c:v>
                </c:pt>
                <c:pt idx="3020">
                  <c:v>2000</c:v>
                </c:pt>
                <c:pt idx="3021">
                  <c:v>81013</c:v>
                </c:pt>
                <c:pt idx="3022">
                  <c:v>85174</c:v>
                </c:pt>
                <c:pt idx="3023">
                  <c:v>86877</c:v>
                </c:pt>
                <c:pt idx="3024">
                  <c:v>82633</c:v>
                </c:pt>
                <c:pt idx="3025">
                  <c:v>87577</c:v>
                </c:pt>
                <c:pt idx="3026">
                  <c:v>79900</c:v>
                </c:pt>
                <c:pt idx="3027">
                  <c:v>2000</c:v>
                </c:pt>
                <c:pt idx="3028">
                  <c:v>26470</c:v>
                </c:pt>
                <c:pt idx="3029">
                  <c:v>23120</c:v>
                </c:pt>
                <c:pt idx="3030">
                  <c:v>30620</c:v>
                </c:pt>
                <c:pt idx="3031">
                  <c:v>29370</c:v>
                </c:pt>
                <c:pt idx="3032">
                  <c:v>24370</c:v>
                </c:pt>
                <c:pt idx="3033">
                  <c:v>29120</c:v>
                </c:pt>
                <c:pt idx="3034">
                  <c:v>29820</c:v>
                </c:pt>
                <c:pt idx="3035">
                  <c:v>28570</c:v>
                </c:pt>
                <c:pt idx="3036">
                  <c:v>25220</c:v>
                </c:pt>
                <c:pt idx="3037">
                  <c:v>27870</c:v>
                </c:pt>
                <c:pt idx="3038">
                  <c:v>32895</c:v>
                </c:pt>
                <c:pt idx="3039">
                  <c:v>23445</c:v>
                </c:pt>
                <c:pt idx="3040">
                  <c:v>30895</c:v>
                </c:pt>
                <c:pt idx="3041">
                  <c:v>25545</c:v>
                </c:pt>
                <c:pt idx="3042">
                  <c:v>29395</c:v>
                </c:pt>
                <c:pt idx="3043">
                  <c:v>24695</c:v>
                </c:pt>
                <c:pt idx="3044">
                  <c:v>26795</c:v>
                </c:pt>
                <c:pt idx="3045">
                  <c:v>28145</c:v>
                </c:pt>
                <c:pt idx="3046">
                  <c:v>31645</c:v>
                </c:pt>
                <c:pt idx="3047">
                  <c:v>29645</c:v>
                </c:pt>
                <c:pt idx="3048">
                  <c:v>27295</c:v>
                </c:pt>
                <c:pt idx="3049">
                  <c:v>31245</c:v>
                </c:pt>
                <c:pt idx="3050">
                  <c:v>32095</c:v>
                </c:pt>
                <c:pt idx="3051">
                  <c:v>25845</c:v>
                </c:pt>
                <c:pt idx="3052">
                  <c:v>28445</c:v>
                </c:pt>
                <c:pt idx="3053">
                  <c:v>29945</c:v>
                </c:pt>
                <c:pt idx="3054">
                  <c:v>25045</c:v>
                </c:pt>
                <c:pt idx="3055">
                  <c:v>24545</c:v>
                </c:pt>
                <c:pt idx="3056">
                  <c:v>25995</c:v>
                </c:pt>
                <c:pt idx="3057">
                  <c:v>33395</c:v>
                </c:pt>
                <c:pt idx="3058">
                  <c:v>23745</c:v>
                </c:pt>
                <c:pt idx="3059">
                  <c:v>29745</c:v>
                </c:pt>
                <c:pt idx="3060">
                  <c:v>20645</c:v>
                </c:pt>
                <c:pt idx="3061">
                  <c:v>19995</c:v>
                </c:pt>
                <c:pt idx="3062">
                  <c:v>23340</c:v>
                </c:pt>
                <c:pt idx="3063">
                  <c:v>21840</c:v>
                </c:pt>
                <c:pt idx="3064">
                  <c:v>22490</c:v>
                </c:pt>
                <c:pt idx="3065">
                  <c:v>23990</c:v>
                </c:pt>
                <c:pt idx="3066">
                  <c:v>21990</c:v>
                </c:pt>
                <c:pt idx="3067">
                  <c:v>24140</c:v>
                </c:pt>
                <c:pt idx="3068">
                  <c:v>23490</c:v>
                </c:pt>
                <c:pt idx="3069">
                  <c:v>20145</c:v>
                </c:pt>
                <c:pt idx="3070">
                  <c:v>20795</c:v>
                </c:pt>
                <c:pt idx="3071">
                  <c:v>22640</c:v>
                </c:pt>
                <c:pt idx="3072">
                  <c:v>22140</c:v>
                </c:pt>
                <c:pt idx="3073">
                  <c:v>24440</c:v>
                </c:pt>
                <c:pt idx="3074">
                  <c:v>22790</c:v>
                </c:pt>
                <c:pt idx="3075">
                  <c:v>20295</c:v>
                </c:pt>
                <c:pt idx="3076">
                  <c:v>25090</c:v>
                </c:pt>
                <c:pt idx="3077">
                  <c:v>20945</c:v>
                </c:pt>
                <c:pt idx="3078">
                  <c:v>2000</c:v>
                </c:pt>
                <c:pt idx="3079">
                  <c:v>2000</c:v>
                </c:pt>
                <c:pt idx="3080">
                  <c:v>2000</c:v>
                </c:pt>
                <c:pt idx="3081">
                  <c:v>29145</c:v>
                </c:pt>
                <c:pt idx="3082">
                  <c:v>38545</c:v>
                </c:pt>
                <c:pt idx="3083">
                  <c:v>49470</c:v>
                </c:pt>
                <c:pt idx="3084">
                  <c:v>34195</c:v>
                </c:pt>
                <c:pt idx="3085">
                  <c:v>45170</c:v>
                </c:pt>
                <c:pt idx="3086">
                  <c:v>34185</c:v>
                </c:pt>
                <c:pt idx="3087">
                  <c:v>38955</c:v>
                </c:pt>
                <c:pt idx="3088">
                  <c:v>34595</c:v>
                </c:pt>
                <c:pt idx="3089">
                  <c:v>29510</c:v>
                </c:pt>
                <c:pt idx="3090">
                  <c:v>34560</c:v>
                </c:pt>
                <c:pt idx="3091">
                  <c:v>39130</c:v>
                </c:pt>
                <c:pt idx="3092">
                  <c:v>34735</c:v>
                </c:pt>
                <c:pt idx="3093">
                  <c:v>33540</c:v>
                </c:pt>
                <c:pt idx="3094">
                  <c:v>37090</c:v>
                </c:pt>
                <c:pt idx="3095">
                  <c:v>30890</c:v>
                </c:pt>
                <c:pt idx="3096">
                  <c:v>33015</c:v>
                </c:pt>
                <c:pt idx="3097">
                  <c:v>35640</c:v>
                </c:pt>
                <c:pt idx="3098">
                  <c:v>27230</c:v>
                </c:pt>
                <c:pt idx="3099">
                  <c:v>34990</c:v>
                </c:pt>
                <c:pt idx="3100">
                  <c:v>30915</c:v>
                </c:pt>
                <c:pt idx="3101">
                  <c:v>33690</c:v>
                </c:pt>
                <c:pt idx="3102">
                  <c:v>33165</c:v>
                </c:pt>
                <c:pt idx="3103">
                  <c:v>31065</c:v>
                </c:pt>
                <c:pt idx="3104">
                  <c:v>27380</c:v>
                </c:pt>
                <c:pt idx="3105">
                  <c:v>35790</c:v>
                </c:pt>
                <c:pt idx="3106">
                  <c:v>35140</c:v>
                </c:pt>
                <c:pt idx="3107">
                  <c:v>37240</c:v>
                </c:pt>
                <c:pt idx="3108">
                  <c:v>31040</c:v>
                </c:pt>
                <c:pt idx="3109">
                  <c:v>33315</c:v>
                </c:pt>
                <c:pt idx="3110">
                  <c:v>37390</c:v>
                </c:pt>
                <c:pt idx="3111">
                  <c:v>35940</c:v>
                </c:pt>
                <c:pt idx="3112">
                  <c:v>31190</c:v>
                </c:pt>
                <c:pt idx="3113">
                  <c:v>31215</c:v>
                </c:pt>
                <c:pt idx="3114">
                  <c:v>35290</c:v>
                </c:pt>
                <c:pt idx="3115">
                  <c:v>27530</c:v>
                </c:pt>
                <c:pt idx="3116">
                  <c:v>33840</c:v>
                </c:pt>
                <c:pt idx="3117">
                  <c:v>26395</c:v>
                </c:pt>
                <c:pt idx="3118">
                  <c:v>22395</c:v>
                </c:pt>
                <c:pt idx="3119">
                  <c:v>25095</c:v>
                </c:pt>
                <c:pt idx="3120">
                  <c:v>23395</c:v>
                </c:pt>
                <c:pt idx="3121">
                  <c:v>21595</c:v>
                </c:pt>
                <c:pt idx="3122">
                  <c:v>29995</c:v>
                </c:pt>
                <c:pt idx="3123">
                  <c:v>22495</c:v>
                </c:pt>
                <c:pt idx="3124">
                  <c:v>23495</c:v>
                </c:pt>
                <c:pt idx="3125">
                  <c:v>25195</c:v>
                </c:pt>
                <c:pt idx="3126">
                  <c:v>21695</c:v>
                </c:pt>
                <c:pt idx="3127">
                  <c:v>29205</c:v>
                </c:pt>
                <c:pt idx="3128">
                  <c:v>29905</c:v>
                </c:pt>
                <c:pt idx="3129">
                  <c:v>29905</c:v>
                </c:pt>
                <c:pt idx="3130">
                  <c:v>20195</c:v>
                </c:pt>
                <c:pt idx="3131">
                  <c:v>17845</c:v>
                </c:pt>
                <c:pt idx="3132">
                  <c:v>24370</c:v>
                </c:pt>
                <c:pt idx="3133">
                  <c:v>23370</c:v>
                </c:pt>
                <c:pt idx="3134">
                  <c:v>19165</c:v>
                </c:pt>
                <c:pt idx="3135">
                  <c:v>21470</c:v>
                </c:pt>
                <c:pt idx="3136">
                  <c:v>16120</c:v>
                </c:pt>
                <c:pt idx="3137">
                  <c:v>20195</c:v>
                </c:pt>
                <c:pt idx="3138">
                  <c:v>18970</c:v>
                </c:pt>
                <c:pt idx="3139">
                  <c:v>16170</c:v>
                </c:pt>
                <c:pt idx="3140">
                  <c:v>23270</c:v>
                </c:pt>
                <c:pt idx="3141">
                  <c:v>20095</c:v>
                </c:pt>
                <c:pt idx="3142">
                  <c:v>17745</c:v>
                </c:pt>
                <c:pt idx="3143">
                  <c:v>20095</c:v>
                </c:pt>
                <c:pt idx="3144">
                  <c:v>24270</c:v>
                </c:pt>
                <c:pt idx="3145">
                  <c:v>18870</c:v>
                </c:pt>
                <c:pt idx="3146">
                  <c:v>19065</c:v>
                </c:pt>
                <c:pt idx="3147">
                  <c:v>21370</c:v>
                </c:pt>
                <c:pt idx="3148">
                  <c:v>25660</c:v>
                </c:pt>
                <c:pt idx="3149">
                  <c:v>19120</c:v>
                </c:pt>
                <c:pt idx="3150">
                  <c:v>18120</c:v>
                </c:pt>
                <c:pt idx="3151">
                  <c:v>16620</c:v>
                </c:pt>
                <c:pt idx="3152">
                  <c:v>21120</c:v>
                </c:pt>
                <c:pt idx="3153">
                  <c:v>19820</c:v>
                </c:pt>
                <c:pt idx="3154">
                  <c:v>23120</c:v>
                </c:pt>
                <c:pt idx="3155">
                  <c:v>21920</c:v>
                </c:pt>
                <c:pt idx="3156">
                  <c:v>21240</c:v>
                </c:pt>
                <c:pt idx="3157">
                  <c:v>21450</c:v>
                </c:pt>
                <c:pt idx="3158">
                  <c:v>16975</c:v>
                </c:pt>
                <c:pt idx="3159">
                  <c:v>18525</c:v>
                </c:pt>
                <c:pt idx="3160">
                  <c:v>23475</c:v>
                </c:pt>
                <c:pt idx="3161">
                  <c:v>20150</c:v>
                </c:pt>
                <c:pt idx="3162">
                  <c:v>19525</c:v>
                </c:pt>
                <c:pt idx="3163">
                  <c:v>23945</c:v>
                </c:pt>
                <c:pt idx="3164">
                  <c:v>32200</c:v>
                </c:pt>
                <c:pt idx="3165">
                  <c:v>31250</c:v>
                </c:pt>
                <c:pt idx="3166">
                  <c:v>31250</c:v>
                </c:pt>
                <c:pt idx="3167">
                  <c:v>58395</c:v>
                </c:pt>
                <c:pt idx="3168">
                  <c:v>67570</c:v>
                </c:pt>
                <c:pt idx="3169">
                  <c:v>60395</c:v>
                </c:pt>
                <c:pt idx="3170">
                  <c:v>55495</c:v>
                </c:pt>
                <c:pt idx="3171">
                  <c:v>63570</c:v>
                </c:pt>
                <c:pt idx="3172">
                  <c:v>53495</c:v>
                </c:pt>
                <c:pt idx="3173">
                  <c:v>87465</c:v>
                </c:pt>
                <c:pt idx="3174">
                  <c:v>83465</c:v>
                </c:pt>
                <c:pt idx="3175">
                  <c:v>64395</c:v>
                </c:pt>
                <c:pt idx="3176">
                  <c:v>64395</c:v>
                </c:pt>
                <c:pt idx="3177">
                  <c:v>63595</c:v>
                </c:pt>
                <c:pt idx="3178">
                  <c:v>87495</c:v>
                </c:pt>
                <c:pt idx="3179">
                  <c:v>53495</c:v>
                </c:pt>
                <c:pt idx="3180">
                  <c:v>60395</c:v>
                </c:pt>
                <c:pt idx="3181">
                  <c:v>58395</c:v>
                </c:pt>
                <c:pt idx="3182">
                  <c:v>67595</c:v>
                </c:pt>
                <c:pt idx="3183">
                  <c:v>83495</c:v>
                </c:pt>
                <c:pt idx="3184">
                  <c:v>55495</c:v>
                </c:pt>
                <c:pt idx="3185">
                  <c:v>40615</c:v>
                </c:pt>
                <c:pt idx="3186">
                  <c:v>48150</c:v>
                </c:pt>
                <c:pt idx="3187">
                  <c:v>38715</c:v>
                </c:pt>
                <c:pt idx="3188">
                  <c:v>43950</c:v>
                </c:pt>
                <c:pt idx="3189">
                  <c:v>45850</c:v>
                </c:pt>
                <c:pt idx="3190">
                  <c:v>50050</c:v>
                </c:pt>
                <c:pt idx="3191">
                  <c:v>40805</c:v>
                </c:pt>
                <c:pt idx="3192">
                  <c:v>43950</c:v>
                </c:pt>
                <c:pt idx="3193">
                  <c:v>50050</c:v>
                </c:pt>
                <c:pt idx="3194">
                  <c:v>45850</c:v>
                </c:pt>
                <c:pt idx="3195">
                  <c:v>38905</c:v>
                </c:pt>
                <c:pt idx="3196">
                  <c:v>48150</c:v>
                </c:pt>
                <c:pt idx="3197">
                  <c:v>39495</c:v>
                </c:pt>
                <c:pt idx="3198">
                  <c:v>49995</c:v>
                </c:pt>
                <c:pt idx="3199">
                  <c:v>47995</c:v>
                </c:pt>
                <c:pt idx="3200">
                  <c:v>45795</c:v>
                </c:pt>
                <c:pt idx="3201">
                  <c:v>41495</c:v>
                </c:pt>
                <c:pt idx="3202">
                  <c:v>43795</c:v>
                </c:pt>
                <c:pt idx="3203">
                  <c:v>63215</c:v>
                </c:pt>
                <c:pt idx="3204">
                  <c:v>63600</c:v>
                </c:pt>
                <c:pt idx="3205">
                  <c:v>69900</c:v>
                </c:pt>
                <c:pt idx="3206">
                  <c:v>63215</c:v>
                </c:pt>
                <c:pt idx="3207">
                  <c:v>63215</c:v>
                </c:pt>
                <c:pt idx="3208">
                  <c:v>63600</c:v>
                </c:pt>
                <c:pt idx="3209">
                  <c:v>63600</c:v>
                </c:pt>
                <c:pt idx="3210">
                  <c:v>83995</c:v>
                </c:pt>
                <c:pt idx="3211">
                  <c:v>85995</c:v>
                </c:pt>
                <c:pt idx="3212">
                  <c:v>39015</c:v>
                </c:pt>
                <c:pt idx="3213">
                  <c:v>44190</c:v>
                </c:pt>
                <c:pt idx="3214">
                  <c:v>40915</c:v>
                </c:pt>
                <c:pt idx="3215">
                  <c:v>44050</c:v>
                </c:pt>
                <c:pt idx="3216">
                  <c:v>51650</c:v>
                </c:pt>
                <c:pt idx="3217">
                  <c:v>42150</c:v>
                </c:pt>
                <c:pt idx="3218">
                  <c:v>49750</c:v>
                </c:pt>
                <c:pt idx="3219">
                  <c:v>46090</c:v>
                </c:pt>
                <c:pt idx="3220">
                  <c:v>44190</c:v>
                </c:pt>
                <c:pt idx="3221">
                  <c:v>42150</c:v>
                </c:pt>
                <c:pt idx="3222">
                  <c:v>41105</c:v>
                </c:pt>
                <c:pt idx="3223">
                  <c:v>49750</c:v>
                </c:pt>
                <c:pt idx="3224">
                  <c:v>46090</c:v>
                </c:pt>
                <c:pt idx="3225">
                  <c:v>39205</c:v>
                </c:pt>
                <c:pt idx="3226">
                  <c:v>51650</c:v>
                </c:pt>
                <c:pt idx="3227">
                  <c:v>44050</c:v>
                </c:pt>
                <c:pt idx="3228">
                  <c:v>49795</c:v>
                </c:pt>
                <c:pt idx="3229">
                  <c:v>44095</c:v>
                </c:pt>
                <c:pt idx="3230">
                  <c:v>42195</c:v>
                </c:pt>
                <c:pt idx="3231">
                  <c:v>46095</c:v>
                </c:pt>
                <c:pt idx="3232">
                  <c:v>44195</c:v>
                </c:pt>
                <c:pt idx="3233">
                  <c:v>51695</c:v>
                </c:pt>
                <c:pt idx="3234">
                  <c:v>54970</c:v>
                </c:pt>
                <c:pt idx="3235">
                  <c:v>51270</c:v>
                </c:pt>
                <c:pt idx="3236">
                  <c:v>53270</c:v>
                </c:pt>
                <c:pt idx="3237">
                  <c:v>62070</c:v>
                </c:pt>
                <c:pt idx="3238">
                  <c:v>63770</c:v>
                </c:pt>
                <c:pt idx="3239">
                  <c:v>61770</c:v>
                </c:pt>
                <c:pt idx="3240">
                  <c:v>69340</c:v>
                </c:pt>
                <c:pt idx="3241">
                  <c:v>47345</c:v>
                </c:pt>
                <c:pt idx="3242">
                  <c:v>59370</c:v>
                </c:pt>
                <c:pt idx="3243">
                  <c:v>45345</c:v>
                </c:pt>
                <c:pt idx="3244">
                  <c:v>55670</c:v>
                </c:pt>
                <c:pt idx="3245">
                  <c:v>57670</c:v>
                </c:pt>
                <c:pt idx="3246">
                  <c:v>60070</c:v>
                </c:pt>
                <c:pt idx="3247">
                  <c:v>52970</c:v>
                </c:pt>
                <c:pt idx="3248">
                  <c:v>57370</c:v>
                </c:pt>
                <c:pt idx="3249">
                  <c:v>59340</c:v>
                </c:pt>
                <c:pt idx="3250">
                  <c:v>58285</c:v>
                </c:pt>
                <c:pt idx="3251">
                  <c:v>45560</c:v>
                </c:pt>
                <c:pt idx="3252">
                  <c:v>60685</c:v>
                </c:pt>
                <c:pt idx="3253">
                  <c:v>59955</c:v>
                </c:pt>
                <c:pt idx="3254">
                  <c:v>51285</c:v>
                </c:pt>
                <c:pt idx="3255">
                  <c:v>69955</c:v>
                </c:pt>
                <c:pt idx="3256">
                  <c:v>53285</c:v>
                </c:pt>
                <c:pt idx="3257">
                  <c:v>60285</c:v>
                </c:pt>
                <c:pt idx="3258">
                  <c:v>53285</c:v>
                </c:pt>
                <c:pt idx="3259">
                  <c:v>62685</c:v>
                </c:pt>
                <c:pt idx="3260">
                  <c:v>58285</c:v>
                </c:pt>
                <c:pt idx="3261">
                  <c:v>64685</c:v>
                </c:pt>
                <c:pt idx="3262">
                  <c:v>62685</c:v>
                </c:pt>
                <c:pt idx="3263">
                  <c:v>56285</c:v>
                </c:pt>
                <c:pt idx="3264">
                  <c:v>55285</c:v>
                </c:pt>
                <c:pt idx="3265">
                  <c:v>47560</c:v>
                </c:pt>
                <c:pt idx="3266">
                  <c:v>61195</c:v>
                </c:pt>
                <c:pt idx="3267">
                  <c:v>51695</c:v>
                </c:pt>
                <c:pt idx="3268">
                  <c:v>70795</c:v>
                </c:pt>
                <c:pt idx="3269">
                  <c:v>47995</c:v>
                </c:pt>
                <c:pt idx="3270">
                  <c:v>55695</c:v>
                </c:pt>
                <c:pt idx="3271">
                  <c:v>59195</c:v>
                </c:pt>
                <c:pt idx="3272">
                  <c:v>53695</c:v>
                </c:pt>
                <c:pt idx="3273">
                  <c:v>53695</c:v>
                </c:pt>
                <c:pt idx="3274">
                  <c:v>60695</c:v>
                </c:pt>
                <c:pt idx="3275">
                  <c:v>45995</c:v>
                </c:pt>
                <c:pt idx="3276">
                  <c:v>14980</c:v>
                </c:pt>
                <c:pt idx="3277">
                  <c:v>18680</c:v>
                </c:pt>
                <c:pt idx="3278">
                  <c:v>16580</c:v>
                </c:pt>
                <c:pt idx="3279">
                  <c:v>17580</c:v>
                </c:pt>
                <c:pt idx="3280">
                  <c:v>16760</c:v>
                </c:pt>
                <c:pt idx="3281">
                  <c:v>18860</c:v>
                </c:pt>
                <c:pt idx="3282">
                  <c:v>17760</c:v>
                </c:pt>
                <c:pt idx="3283">
                  <c:v>19000</c:v>
                </c:pt>
                <c:pt idx="3284">
                  <c:v>16900</c:v>
                </c:pt>
                <c:pt idx="3285">
                  <c:v>17900</c:v>
                </c:pt>
                <c:pt idx="3286">
                  <c:v>2000</c:v>
                </c:pt>
                <c:pt idx="3287">
                  <c:v>2000</c:v>
                </c:pt>
                <c:pt idx="3288">
                  <c:v>2000</c:v>
                </c:pt>
                <c:pt idx="3289">
                  <c:v>2000</c:v>
                </c:pt>
                <c:pt idx="3290">
                  <c:v>2000</c:v>
                </c:pt>
                <c:pt idx="3291">
                  <c:v>2000</c:v>
                </c:pt>
                <c:pt idx="3292">
                  <c:v>2000</c:v>
                </c:pt>
                <c:pt idx="3293">
                  <c:v>2000</c:v>
                </c:pt>
                <c:pt idx="3294">
                  <c:v>2000</c:v>
                </c:pt>
                <c:pt idx="3295">
                  <c:v>2000</c:v>
                </c:pt>
                <c:pt idx="3296">
                  <c:v>2000</c:v>
                </c:pt>
                <c:pt idx="3297">
                  <c:v>2000</c:v>
                </c:pt>
                <c:pt idx="3298">
                  <c:v>2000</c:v>
                </c:pt>
                <c:pt idx="3299">
                  <c:v>2000</c:v>
                </c:pt>
                <c:pt idx="3300">
                  <c:v>2000</c:v>
                </c:pt>
                <c:pt idx="3301">
                  <c:v>2000</c:v>
                </c:pt>
                <c:pt idx="3302">
                  <c:v>2000</c:v>
                </c:pt>
                <c:pt idx="3303">
                  <c:v>2000</c:v>
                </c:pt>
                <c:pt idx="3304">
                  <c:v>2000</c:v>
                </c:pt>
                <c:pt idx="3305">
                  <c:v>2000</c:v>
                </c:pt>
                <c:pt idx="3306">
                  <c:v>2000</c:v>
                </c:pt>
                <c:pt idx="3307">
                  <c:v>2000</c:v>
                </c:pt>
                <c:pt idx="3308">
                  <c:v>2000</c:v>
                </c:pt>
                <c:pt idx="3309">
                  <c:v>2000</c:v>
                </c:pt>
                <c:pt idx="3310">
                  <c:v>2000</c:v>
                </c:pt>
                <c:pt idx="3311">
                  <c:v>2000</c:v>
                </c:pt>
                <c:pt idx="3312">
                  <c:v>2000</c:v>
                </c:pt>
                <c:pt idx="3313">
                  <c:v>2000</c:v>
                </c:pt>
                <c:pt idx="3314">
                  <c:v>2000</c:v>
                </c:pt>
                <c:pt idx="3315">
                  <c:v>2000</c:v>
                </c:pt>
                <c:pt idx="3316">
                  <c:v>2000</c:v>
                </c:pt>
                <c:pt idx="3317">
                  <c:v>2000</c:v>
                </c:pt>
                <c:pt idx="3318">
                  <c:v>2000</c:v>
                </c:pt>
                <c:pt idx="3319">
                  <c:v>2000</c:v>
                </c:pt>
                <c:pt idx="3320">
                  <c:v>2000</c:v>
                </c:pt>
                <c:pt idx="3321">
                  <c:v>2000</c:v>
                </c:pt>
                <c:pt idx="3322">
                  <c:v>2000</c:v>
                </c:pt>
                <c:pt idx="3323">
                  <c:v>2000</c:v>
                </c:pt>
                <c:pt idx="3324">
                  <c:v>2000</c:v>
                </c:pt>
                <c:pt idx="3325">
                  <c:v>2000</c:v>
                </c:pt>
                <c:pt idx="3326">
                  <c:v>2000</c:v>
                </c:pt>
                <c:pt idx="3327">
                  <c:v>2079</c:v>
                </c:pt>
                <c:pt idx="3328">
                  <c:v>2045</c:v>
                </c:pt>
                <c:pt idx="3329">
                  <c:v>2148</c:v>
                </c:pt>
                <c:pt idx="3330">
                  <c:v>19960</c:v>
                </c:pt>
                <c:pt idx="3331">
                  <c:v>21960</c:v>
                </c:pt>
                <c:pt idx="3332">
                  <c:v>26240</c:v>
                </c:pt>
                <c:pt idx="3333">
                  <c:v>23210</c:v>
                </c:pt>
                <c:pt idx="3334">
                  <c:v>21210</c:v>
                </c:pt>
                <c:pt idx="3335">
                  <c:v>24990</c:v>
                </c:pt>
                <c:pt idx="3336">
                  <c:v>24990</c:v>
                </c:pt>
                <c:pt idx="3337">
                  <c:v>19960</c:v>
                </c:pt>
                <c:pt idx="3338">
                  <c:v>21960</c:v>
                </c:pt>
                <c:pt idx="3339">
                  <c:v>23210</c:v>
                </c:pt>
                <c:pt idx="3340">
                  <c:v>26240</c:v>
                </c:pt>
                <c:pt idx="3341">
                  <c:v>21210</c:v>
                </c:pt>
                <c:pt idx="3342">
                  <c:v>22795</c:v>
                </c:pt>
                <c:pt idx="3343">
                  <c:v>24045</c:v>
                </c:pt>
                <c:pt idx="3344">
                  <c:v>24815</c:v>
                </c:pt>
                <c:pt idx="3345">
                  <c:v>26065</c:v>
                </c:pt>
                <c:pt idx="3346">
                  <c:v>29070</c:v>
                </c:pt>
                <c:pt idx="3347">
                  <c:v>21395</c:v>
                </c:pt>
                <c:pt idx="3348">
                  <c:v>27820</c:v>
                </c:pt>
                <c:pt idx="3349">
                  <c:v>27970</c:v>
                </c:pt>
                <c:pt idx="3350">
                  <c:v>29220</c:v>
                </c:pt>
                <c:pt idx="3351">
                  <c:v>26215</c:v>
                </c:pt>
                <c:pt idx="3352">
                  <c:v>21545</c:v>
                </c:pt>
                <c:pt idx="3353">
                  <c:v>24965</c:v>
                </c:pt>
                <c:pt idx="3354">
                  <c:v>22945</c:v>
                </c:pt>
                <c:pt idx="3355">
                  <c:v>24195</c:v>
                </c:pt>
                <c:pt idx="3356">
                  <c:v>24395</c:v>
                </c:pt>
                <c:pt idx="3357">
                  <c:v>21795</c:v>
                </c:pt>
                <c:pt idx="3358">
                  <c:v>26465</c:v>
                </c:pt>
                <c:pt idx="3359">
                  <c:v>24445</c:v>
                </c:pt>
                <c:pt idx="3360">
                  <c:v>21795</c:v>
                </c:pt>
                <c:pt idx="3361">
                  <c:v>23195</c:v>
                </c:pt>
                <c:pt idx="3362">
                  <c:v>24895</c:v>
                </c:pt>
                <c:pt idx="3363">
                  <c:v>29870</c:v>
                </c:pt>
                <c:pt idx="3364">
                  <c:v>28570</c:v>
                </c:pt>
                <c:pt idx="3365">
                  <c:v>29470</c:v>
                </c:pt>
                <c:pt idx="3366">
                  <c:v>25215</c:v>
                </c:pt>
                <c:pt idx="3367">
                  <c:v>25215</c:v>
                </c:pt>
                <c:pt idx="3368">
                  <c:v>23595</c:v>
                </c:pt>
                <c:pt idx="3369">
                  <c:v>28220</c:v>
                </c:pt>
                <c:pt idx="3370">
                  <c:v>26515</c:v>
                </c:pt>
                <c:pt idx="3371">
                  <c:v>25950</c:v>
                </c:pt>
                <c:pt idx="3372">
                  <c:v>27650</c:v>
                </c:pt>
                <c:pt idx="3373">
                  <c:v>31335</c:v>
                </c:pt>
                <c:pt idx="3374">
                  <c:v>33035</c:v>
                </c:pt>
                <c:pt idx="3375">
                  <c:v>21700</c:v>
                </c:pt>
                <c:pt idx="3376">
                  <c:v>22490</c:v>
                </c:pt>
                <c:pt idx="3377">
                  <c:v>33340</c:v>
                </c:pt>
                <c:pt idx="3378">
                  <c:v>31640</c:v>
                </c:pt>
                <c:pt idx="3379">
                  <c:v>21990</c:v>
                </c:pt>
                <c:pt idx="3380">
                  <c:v>27955</c:v>
                </c:pt>
                <c:pt idx="3381">
                  <c:v>22795</c:v>
                </c:pt>
                <c:pt idx="3382">
                  <c:v>26390</c:v>
                </c:pt>
                <c:pt idx="3383">
                  <c:v>26255</c:v>
                </c:pt>
                <c:pt idx="3384">
                  <c:v>26455</c:v>
                </c:pt>
                <c:pt idx="3385">
                  <c:v>31840</c:v>
                </c:pt>
                <c:pt idx="3386">
                  <c:v>26590</c:v>
                </c:pt>
                <c:pt idx="3387">
                  <c:v>22995</c:v>
                </c:pt>
                <c:pt idx="3388">
                  <c:v>28155</c:v>
                </c:pt>
                <c:pt idx="3389">
                  <c:v>33540</c:v>
                </c:pt>
                <c:pt idx="3390">
                  <c:v>22190</c:v>
                </c:pt>
                <c:pt idx="3391">
                  <c:v>31575</c:v>
                </c:pt>
                <c:pt idx="3392">
                  <c:v>29985</c:v>
                </c:pt>
                <c:pt idx="3393">
                  <c:v>32480</c:v>
                </c:pt>
                <c:pt idx="3394">
                  <c:v>36625</c:v>
                </c:pt>
                <c:pt idx="3395">
                  <c:v>35035</c:v>
                </c:pt>
                <c:pt idx="3396">
                  <c:v>34070</c:v>
                </c:pt>
                <c:pt idx="3397">
                  <c:v>35035</c:v>
                </c:pt>
                <c:pt idx="3398">
                  <c:v>36625</c:v>
                </c:pt>
                <c:pt idx="3399">
                  <c:v>31575</c:v>
                </c:pt>
                <c:pt idx="3400">
                  <c:v>34070</c:v>
                </c:pt>
                <c:pt idx="3401">
                  <c:v>32480</c:v>
                </c:pt>
                <c:pt idx="3402">
                  <c:v>29985</c:v>
                </c:pt>
                <c:pt idx="3403">
                  <c:v>35970</c:v>
                </c:pt>
                <c:pt idx="3404">
                  <c:v>33320</c:v>
                </c:pt>
                <c:pt idx="3405">
                  <c:v>41970</c:v>
                </c:pt>
                <c:pt idx="3406">
                  <c:v>40170</c:v>
                </c:pt>
                <c:pt idx="3407">
                  <c:v>31520</c:v>
                </c:pt>
                <c:pt idx="3408">
                  <c:v>44015</c:v>
                </c:pt>
                <c:pt idx="3409">
                  <c:v>37770</c:v>
                </c:pt>
                <c:pt idx="3410">
                  <c:v>26170</c:v>
                </c:pt>
                <c:pt idx="3411">
                  <c:v>27780</c:v>
                </c:pt>
                <c:pt idx="3412">
                  <c:v>22030</c:v>
                </c:pt>
                <c:pt idx="3413">
                  <c:v>27625</c:v>
                </c:pt>
                <c:pt idx="3414">
                  <c:v>25245</c:v>
                </c:pt>
                <c:pt idx="3415">
                  <c:v>26280</c:v>
                </c:pt>
                <c:pt idx="3416">
                  <c:v>27625</c:v>
                </c:pt>
                <c:pt idx="3417">
                  <c:v>24720</c:v>
                </c:pt>
                <c:pt idx="3418">
                  <c:v>30155</c:v>
                </c:pt>
                <c:pt idx="3419">
                  <c:v>30780</c:v>
                </c:pt>
                <c:pt idx="3420">
                  <c:v>23640</c:v>
                </c:pt>
                <c:pt idx="3421">
                  <c:v>25395</c:v>
                </c:pt>
                <c:pt idx="3422">
                  <c:v>28580</c:v>
                </c:pt>
                <c:pt idx="3423">
                  <c:v>26590</c:v>
                </c:pt>
                <c:pt idx="3424">
                  <c:v>24010</c:v>
                </c:pt>
                <c:pt idx="3425">
                  <c:v>30510</c:v>
                </c:pt>
                <c:pt idx="3426">
                  <c:v>26120</c:v>
                </c:pt>
                <c:pt idx="3427">
                  <c:v>22030</c:v>
                </c:pt>
                <c:pt idx="3428">
                  <c:v>26920</c:v>
                </c:pt>
                <c:pt idx="3429">
                  <c:v>26540</c:v>
                </c:pt>
                <c:pt idx="3430">
                  <c:v>32135</c:v>
                </c:pt>
                <c:pt idx="3431">
                  <c:v>24010</c:v>
                </c:pt>
                <c:pt idx="3432">
                  <c:v>27935</c:v>
                </c:pt>
                <c:pt idx="3433">
                  <c:v>22505</c:v>
                </c:pt>
                <c:pt idx="3434">
                  <c:v>26280</c:v>
                </c:pt>
                <c:pt idx="3435">
                  <c:v>24985</c:v>
                </c:pt>
                <c:pt idx="3436">
                  <c:v>26935</c:v>
                </c:pt>
                <c:pt idx="3437">
                  <c:v>30760</c:v>
                </c:pt>
                <c:pt idx="3438">
                  <c:v>28520</c:v>
                </c:pt>
                <c:pt idx="3439">
                  <c:v>29095</c:v>
                </c:pt>
                <c:pt idx="3440">
                  <c:v>20470</c:v>
                </c:pt>
                <c:pt idx="3441">
                  <c:v>20995</c:v>
                </c:pt>
                <c:pt idx="3442">
                  <c:v>28630</c:v>
                </c:pt>
                <c:pt idx="3443">
                  <c:v>31630</c:v>
                </c:pt>
                <c:pt idx="3444">
                  <c:v>23710</c:v>
                </c:pt>
                <c:pt idx="3445">
                  <c:v>25260</c:v>
                </c:pt>
                <c:pt idx="3446">
                  <c:v>29355</c:v>
                </c:pt>
                <c:pt idx="3447">
                  <c:v>31045</c:v>
                </c:pt>
                <c:pt idx="3448">
                  <c:v>23710</c:v>
                </c:pt>
                <c:pt idx="3449">
                  <c:v>29355</c:v>
                </c:pt>
                <c:pt idx="3450">
                  <c:v>27960</c:v>
                </c:pt>
                <c:pt idx="3451">
                  <c:v>30155</c:v>
                </c:pt>
                <c:pt idx="3452">
                  <c:v>28210</c:v>
                </c:pt>
                <c:pt idx="3453">
                  <c:v>27960</c:v>
                </c:pt>
                <c:pt idx="3454">
                  <c:v>26405</c:v>
                </c:pt>
                <c:pt idx="3455">
                  <c:v>29985</c:v>
                </c:pt>
                <c:pt idx="3456">
                  <c:v>26810</c:v>
                </c:pt>
                <c:pt idx="3457">
                  <c:v>27315</c:v>
                </c:pt>
                <c:pt idx="3458">
                  <c:v>26405</c:v>
                </c:pt>
                <c:pt idx="3459">
                  <c:v>22560</c:v>
                </c:pt>
                <c:pt idx="3460">
                  <c:v>26325</c:v>
                </c:pt>
                <c:pt idx="3461">
                  <c:v>27880</c:v>
                </c:pt>
                <c:pt idx="3462">
                  <c:v>25305</c:v>
                </c:pt>
                <c:pt idx="3463">
                  <c:v>28255</c:v>
                </c:pt>
                <c:pt idx="3464">
                  <c:v>23630</c:v>
                </c:pt>
                <c:pt idx="3465">
                  <c:v>27005</c:v>
                </c:pt>
                <c:pt idx="3466">
                  <c:v>23630</c:v>
                </c:pt>
                <c:pt idx="3467">
                  <c:v>29275</c:v>
                </c:pt>
                <c:pt idx="3468">
                  <c:v>22755</c:v>
                </c:pt>
                <c:pt idx="3469">
                  <c:v>33180</c:v>
                </c:pt>
                <c:pt idx="3470">
                  <c:v>27880</c:v>
                </c:pt>
                <c:pt idx="3471">
                  <c:v>29275</c:v>
                </c:pt>
                <c:pt idx="3472">
                  <c:v>31365</c:v>
                </c:pt>
                <c:pt idx="3473">
                  <c:v>26325</c:v>
                </c:pt>
                <c:pt idx="3474">
                  <c:v>30180</c:v>
                </c:pt>
                <c:pt idx="3475">
                  <c:v>16495</c:v>
                </c:pt>
                <c:pt idx="3476">
                  <c:v>18595</c:v>
                </c:pt>
                <c:pt idx="3477">
                  <c:v>22995</c:v>
                </c:pt>
                <c:pt idx="3478">
                  <c:v>19995</c:v>
                </c:pt>
                <c:pt idx="3479">
                  <c:v>20995</c:v>
                </c:pt>
                <c:pt idx="3480">
                  <c:v>21645</c:v>
                </c:pt>
                <c:pt idx="3481">
                  <c:v>19000</c:v>
                </c:pt>
                <c:pt idx="3482">
                  <c:v>20495</c:v>
                </c:pt>
                <c:pt idx="3483">
                  <c:v>23795</c:v>
                </c:pt>
                <c:pt idx="3484">
                  <c:v>16495</c:v>
                </c:pt>
                <c:pt idx="3485">
                  <c:v>19495</c:v>
                </c:pt>
                <c:pt idx="3486">
                  <c:v>18995</c:v>
                </c:pt>
                <c:pt idx="3487">
                  <c:v>19395</c:v>
                </c:pt>
                <c:pt idx="3488">
                  <c:v>17995</c:v>
                </c:pt>
                <c:pt idx="3489">
                  <c:v>24395</c:v>
                </c:pt>
                <c:pt idx="3490">
                  <c:v>19595</c:v>
                </c:pt>
                <c:pt idx="3491">
                  <c:v>16995</c:v>
                </c:pt>
                <c:pt idx="3492">
                  <c:v>21095</c:v>
                </c:pt>
                <c:pt idx="3493">
                  <c:v>22095</c:v>
                </c:pt>
                <c:pt idx="3494">
                  <c:v>20995</c:v>
                </c:pt>
                <c:pt idx="3495">
                  <c:v>21595</c:v>
                </c:pt>
                <c:pt idx="3496">
                  <c:v>335000</c:v>
                </c:pt>
                <c:pt idx="3497">
                  <c:v>2000</c:v>
                </c:pt>
                <c:pt idx="3498">
                  <c:v>2000</c:v>
                </c:pt>
                <c:pt idx="3499">
                  <c:v>2000</c:v>
                </c:pt>
                <c:pt idx="3500">
                  <c:v>2000</c:v>
                </c:pt>
                <c:pt idx="3501">
                  <c:v>2000</c:v>
                </c:pt>
                <c:pt idx="3502">
                  <c:v>2000</c:v>
                </c:pt>
                <c:pt idx="3503">
                  <c:v>2000</c:v>
                </c:pt>
                <c:pt idx="3504">
                  <c:v>2000</c:v>
                </c:pt>
                <c:pt idx="3505">
                  <c:v>2000</c:v>
                </c:pt>
                <c:pt idx="3506">
                  <c:v>2000</c:v>
                </c:pt>
                <c:pt idx="3507">
                  <c:v>2000</c:v>
                </c:pt>
                <c:pt idx="3508">
                  <c:v>2000</c:v>
                </c:pt>
                <c:pt idx="3509">
                  <c:v>2000</c:v>
                </c:pt>
                <c:pt idx="3510">
                  <c:v>2000</c:v>
                </c:pt>
                <c:pt idx="3511">
                  <c:v>156300</c:v>
                </c:pt>
                <c:pt idx="3512">
                  <c:v>151800</c:v>
                </c:pt>
                <c:pt idx="3513">
                  <c:v>156300</c:v>
                </c:pt>
                <c:pt idx="3514">
                  <c:v>141800</c:v>
                </c:pt>
                <c:pt idx="3515">
                  <c:v>235307</c:v>
                </c:pt>
                <c:pt idx="3516">
                  <c:v>213250</c:v>
                </c:pt>
                <c:pt idx="3517">
                  <c:v>198250</c:v>
                </c:pt>
                <c:pt idx="3518">
                  <c:v>198700</c:v>
                </c:pt>
                <c:pt idx="3519">
                  <c:v>183700</c:v>
                </c:pt>
                <c:pt idx="3520">
                  <c:v>200800</c:v>
                </c:pt>
                <c:pt idx="3521">
                  <c:v>185800</c:v>
                </c:pt>
                <c:pt idx="3522">
                  <c:v>198295</c:v>
                </c:pt>
                <c:pt idx="3523">
                  <c:v>188295</c:v>
                </c:pt>
                <c:pt idx="3524">
                  <c:v>203295</c:v>
                </c:pt>
                <c:pt idx="3525">
                  <c:v>213295</c:v>
                </c:pt>
                <c:pt idx="3526">
                  <c:v>283900</c:v>
                </c:pt>
                <c:pt idx="3527">
                  <c:v>279500</c:v>
                </c:pt>
                <c:pt idx="3528">
                  <c:v>270400</c:v>
                </c:pt>
                <c:pt idx="3529">
                  <c:v>266000</c:v>
                </c:pt>
                <c:pt idx="3530">
                  <c:v>282295</c:v>
                </c:pt>
                <c:pt idx="3531">
                  <c:v>268660</c:v>
                </c:pt>
                <c:pt idx="3532">
                  <c:v>273104</c:v>
                </c:pt>
                <c:pt idx="3533">
                  <c:v>286739</c:v>
                </c:pt>
                <c:pt idx="3534">
                  <c:v>295987</c:v>
                </c:pt>
                <c:pt idx="3535">
                  <c:v>275861</c:v>
                </c:pt>
                <c:pt idx="3536">
                  <c:v>284576</c:v>
                </c:pt>
                <c:pt idx="3537">
                  <c:v>296387</c:v>
                </c:pt>
                <c:pt idx="3538">
                  <c:v>290461</c:v>
                </c:pt>
                <c:pt idx="3539">
                  <c:v>284976</c:v>
                </c:pt>
                <c:pt idx="3540">
                  <c:v>290861</c:v>
                </c:pt>
                <c:pt idx="3541">
                  <c:v>275461</c:v>
                </c:pt>
                <c:pt idx="3542">
                  <c:v>27736</c:v>
                </c:pt>
                <c:pt idx="3543">
                  <c:v>30709</c:v>
                </c:pt>
                <c:pt idx="3544">
                  <c:v>36931</c:v>
                </c:pt>
                <c:pt idx="3545">
                  <c:v>39669</c:v>
                </c:pt>
                <c:pt idx="3546">
                  <c:v>49150</c:v>
                </c:pt>
                <c:pt idx="3547">
                  <c:v>49150</c:v>
                </c:pt>
                <c:pt idx="3548">
                  <c:v>44400</c:v>
                </c:pt>
                <c:pt idx="3549">
                  <c:v>50750</c:v>
                </c:pt>
                <c:pt idx="3550">
                  <c:v>50750</c:v>
                </c:pt>
                <c:pt idx="3551">
                  <c:v>45600</c:v>
                </c:pt>
                <c:pt idx="3552">
                  <c:v>51600</c:v>
                </c:pt>
                <c:pt idx="3553">
                  <c:v>46430</c:v>
                </c:pt>
                <c:pt idx="3554">
                  <c:v>46045</c:v>
                </c:pt>
                <c:pt idx="3555">
                  <c:v>51600</c:v>
                </c:pt>
                <c:pt idx="3556">
                  <c:v>294900</c:v>
                </c:pt>
                <c:pt idx="3557">
                  <c:v>28447</c:v>
                </c:pt>
                <c:pt idx="3558">
                  <c:v>26997</c:v>
                </c:pt>
                <c:pt idx="3559">
                  <c:v>25687</c:v>
                </c:pt>
                <c:pt idx="3560">
                  <c:v>25997</c:v>
                </c:pt>
                <c:pt idx="3561">
                  <c:v>28447</c:v>
                </c:pt>
                <c:pt idx="3562">
                  <c:v>27097</c:v>
                </c:pt>
                <c:pt idx="3563">
                  <c:v>24999</c:v>
                </c:pt>
                <c:pt idx="3564">
                  <c:v>26819</c:v>
                </c:pt>
                <c:pt idx="3565">
                  <c:v>27619</c:v>
                </c:pt>
                <c:pt idx="3566">
                  <c:v>2561</c:v>
                </c:pt>
                <c:pt idx="3567">
                  <c:v>36350</c:v>
                </c:pt>
                <c:pt idx="3568">
                  <c:v>33350</c:v>
                </c:pt>
                <c:pt idx="3569">
                  <c:v>34350</c:v>
                </c:pt>
                <c:pt idx="3570">
                  <c:v>33350</c:v>
                </c:pt>
                <c:pt idx="3571">
                  <c:v>37150</c:v>
                </c:pt>
                <c:pt idx="3572">
                  <c:v>37070</c:v>
                </c:pt>
                <c:pt idx="3573">
                  <c:v>45570</c:v>
                </c:pt>
                <c:pt idx="3574">
                  <c:v>41570</c:v>
                </c:pt>
                <c:pt idx="3575">
                  <c:v>41955</c:v>
                </c:pt>
                <c:pt idx="3576">
                  <c:v>45955</c:v>
                </c:pt>
                <c:pt idx="3577">
                  <c:v>37455</c:v>
                </c:pt>
                <c:pt idx="3578">
                  <c:v>46595</c:v>
                </c:pt>
                <c:pt idx="3579">
                  <c:v>42195</c:v>
                </c:pt>
                <c:pt idx="3580">
                  <c:v>37695</c:v>
                </c:pt>
                <c:pt idx="3581">
                  <c:v>34350</c:v>
                </c:pt>
                <c:pt idx="3582">
                  <c:v>40350</c:v>
                </c:pt>
                <c:pt idx="3583">
                  <c:v>38350</c:v>
                </c:pt>
                <c:pt idx="3584">
                  <c:v>38685</c:v>
                </c:pt>
                <c:pt idx="3585">
                  <c:v>40685</c:v>
                </c:pt>
                <c:pt idx="3586">
                  <c:v>34330</c:v>
                </c:pt>
                <c:pt idx="3587">
                  <c:v>51460</c:v>
                </c:pt>
                <c:pt idx="3588">
                  <c:v>46280</c:v>
                </c:pt>
                <c:pt idx="3589">
                  <c:v>49730</c:v>
                </c:pt>
                <c:pt idx="3590">
                  <c:v>54230</c:v>
                </c:pt>
                <c:pt idx="3591">
                  <c:v>49230</c:v>
                </c:pt>
                <c:pt idx="3592">
                  <c:v>47625</c:v>
                </c:pt>
                <c:pt idx="3593">
                  <c:v>46280</c:v>
                </c:pt>
                <c:pt idx="3594">
                  <c:v>51525</c:v>
                </c:pt>
                <c:pt idx="3595">
                  <c:v>54425</c:v>
                </c:pt>
                <c:pt idx="3596">
                  <c:v>59475</c:v>
                </c:pt>
                <c:pt idx="3597">
                  <c:v>59875</c:v>
                </c:pt>
                <c:pt idx="3598">
                  <c:v>51925</c:v>
                </c:pt>
                <c:pt idx="3599">
                  <c:v>54825</c:v>
                </c:pt>
                <c:pt idx="3600">
                  <c:v>46680</c:v>
                </c:pt>
                <c:pt idx="3601">
                  <c:v>36895</c:v>
                </c:pt>
                <c:pt idx="3602">
                  <c:v>42495</c:v>
                </c:pt>
                <c:pt idx="3603">
                  <c:v>39495</c:v>
                </c:pt>
                <c:pt idx="3604">
                  <c:v>40995</c:v>
                </c:pt>
                <c:pt idx="3605">
                  <c:v>33095</c:v>
                </c:pt>
                <c:pt idx="3606">
                  <c:v>43595</c:v>
                </c:pt>
                <c:pt idx="3607">
                  <c:v>39995</c:v>
                </c:pt>
                <c:pt idx="3608">
                  <c:v>30495</c:v>
                </c:pt>
                <c:pt idx="3609">
                  <c:v>41995</c:v>
                </c:pt>
                <c:pt idx="3610">
                  <c:v>39595</c:v>
                </c:pt>
                <c:pt idx="3611">
                  <c:v>30495</c:v>
                </c:pt>
                <c:pt idx="3612">
                  <c:v>43895</c:v>
                </c:pt>
                <c:pt idx="3613">
                  <c:v>33095</c:v>
                </c:pt>
                <c:pt idx="3614">
                  <c:v>44595</c:v>
                </c:pt>
                <c:pt idx="3615">
                  <c:v>42390</c:v>
                </c:pt>
                <c:pt idx="3616">
                  <c:v>36995</c:v>
                </c:pt>
                <c:pt idx="3617">
                  <c:v>41295</c:v>
                </c:pt>
                <c:pt idx="3618">
                  <c:v>44990</c:v>
                </c:pt>
                <c:pt idx="3619">
                  <c:v>37495</c:v>
                </c:pt>
                <c:pt idx="3620">
                  <c:v>42490</c:v>
                </c:pt>
                <c:pt idx="3621">
                  <c:v>40095</c:v>
                </c:pt>
                <c:pt idx="3622">
                  <c:v>42095</c:v>
                </c:pt>
                <c:pt idx="3623">
                  <c:v>29995</c:v>
                </c:pt>
                <c:pt idx="3624">
                  <c:v>44695</c:v>
                </c:pt>
                <c:pt idx="3625">
                  <c:v>41395</c:v>
                </c:pt>
                <c:pt idx="3626">
                  <c:v>43995</c:v>
                </c:pt>
                <c:pt idx="3627">
                  <c:v>45090</c:v>
                </c:pt>
                <c:pt idx="3628">
                  <c:v>32595</c:v>
                </c:pt>
                <c:pt idx="3629">
                  <c:v>2000</c:v>
                </c:pt>
                <c:pt idx="3630">
                  <c:v>2000</c:v>
                </c:pt>
                <c:pt idx="3631">
                  <c:v>2000</c:v>
                </c:pt>
                <c:pt idx="3632">
                  <c:v>2000</c:v>
                </c:pt>
                <c:pt idx="3633">
                  <c:v>2000</c:v>
                </c:pt>
                <c:pt idx="3634">
                  <c:v>2000</c:v>
                </c:pt>
                <c:pt idx="3635">
                  <c:v>2000</c:v>
                </c:pt>
                <c:pt idx="3636">
                  <c:v>2000</c:v>
                </c:pt>
                <c:pt idx="3637">
                  <c:v>2000</c:v>
                </c:pt>
                <c:pt idx="3638">
                  <c:v>2000</c:v>
                </c:pt>
                <c:pt idx="3639">
                  <c:v>2000</c:v>
                </c:pt>
                <c:pt idx="3640">
                  <c:v>2000</c:v>
                </c:pt>
                <c:pt idx="3641">
                  <c:v>2123</c:v>
                </c:pt>
                <c:pt idx="3642">
                  <c:v>2074</c:v>
                </c:pt>
                <c:pt idx="3643">
                  <c:v>2000</c:v>
                </c:pt>
                <c:pt idx="3644">
                  <c:v>2301</c:v>
                </c:pt>
                <c:pt idx="3645">
                  <c:v>2079</c:v>
                </c:pt>
                <c:pt idx="3646">
                  <c:v>2256</c:v>
                </c:pt>
                <c:pt idx="3647">
                  <c:v>2169</c:v>
                </c:pt>
                <c:pt idx="3648">
                  <c:v>2000</c:v>
                </c:pt>
                <c:pt idx="3649">
                  <c:v>2000</c:v>
                </c:pt>
                <c:pt idx="3650">
                  <c:v>2000</c:v>
                </c:pt>
                <c:pt idx="3651">
                  <c:v>2000</c:v>
                </c:pt>
                <c:pt idx="3652">
                  <c:v>2000</c:v>
                </c:pt>
                <c:pt idx="3653">
                  <c:v>2000</c:v>
                </c:pt>
                <c:pt idx="3654">
                  <c:v>2000</c:v>
                </c:pt>
                <c:pt idx="3655">
                  <c:v>2000</c:v>
                </c:pt>
                <c:pt idx="3656">
                  <c:v>2080</c:v>
                </c:pt>
                <c:pt idx="3657">
                  <c:v>2107</c:v>
                </c:pt>
                <c:pt idx="3658">
                  <c:v>55850</c:v>
                </c:pt>
                <c:pt idx="3659">
                  <c:v>93600</c:v>
                </c:pt>
                <c:pt idx="3660">
                  <c:v>53350</c:v>
                </c:pt>
                <c:pt idx="3661">
                  <c:v>57100</c:v>
                </c:pt>
                <c:pt idx="3662">
                  <c:v>54800</c:v>
                </c:pt>
                <c:pt idx="3663">
                  <c:v>59000</c:v>
                </c:pt>
                <c:pt idx="3664">
                  <c:v>54300</c:v>
                </c:pt>
                <c:pt idx="3665">
                  <c:v>67750</c:v>
                </c:pt>
                <c:pt idx="3666">
                  <c:v>52300</c:v>
                </c:pt>
                <c:pt idx="3667">
                  <c:v>100600</c:v>
                </c:pt>
                <c:pt idx="3668">
                  <c:v>103200</c:v>
                </c:pt>
                <c:pt idx="3669">
                  <c:v>52300</c:v>
                </c:pt>
                <c:pt idx="3670">
                  <c:v>64850</c:v>
                </c:pt>
                <c:pt idx="3671">
                  <c:v>54300</c:v>
                </c:pt>
                <c:pt idx="3672">
                  <c:v>59400</c:v>
                </c:pt>
                <c:pt idx="3673">
                  <c:v>61350</c:v>
                </c:pt>
                <c:pt idx="3674">
                  <c:v>51800</c:v>
                </c:pt>
                <c:pt idx="3675">
                  <c:v>59000</c:v>
                </c:pt>
                <c:pt idx="3676">
                  <c:v>54800</c:v>
                </c:pt>
                <c:pt idx="3677">
                  <c:v>51800</c:v>
                </c:pt>
                <c:pt idx="3678">
                  <c:v>62350</c:v>
                </c:pt>
                <c:pt idx="3679">
                  <c:v>63100</c:v>
                </c:pt>
                <c:pt idx="3680">
                  <c:v>59900</c:v>
                </c:pt>
                <c:pt idx="3681">
                  <c:v>59900</c:v>
                </c:pt>
                <c:pt idx="3682">
                  <c:v>55150</c:v>
                </c:pt>
                <c:pt idx="3683">
                  <c:v>53100</c:v>
                </c:pt>
                <c:pt idx="3684">
                  <c:v>65600</c:v>
                </c:pt>
                <c:pt idx="3685">
                  <c:v>101700</c:v>
                </c:pt>
                <c:pt idx="3686">
                  <c:v>53100</c:v>
                </c:pt>
                <c:pt idx="3687">
                  <c:v>55600</c:v>
                </c:pt>
                <c:pt idx="3688">
                  <c:v>54200</c:v>
                </c:pt>
                <c:pt idx="3689">
                  <c:v>60300</c:v>
                </c:pt>
                <c:pt idx="3690">
                  <c:v>62250</c:v>
                </c:pt>
                <c:pt idx="3691">
                  <c:v>55150</c:v>
                </c:pt>
                <c:pt idx="3692">
                  <c:v>55600</c:v>
                </c:pt>
                <c:pt idx="3693">
                  <c:v>68700</c:v>
                </c:pt>
                <c:pt idx="3694">
                  <c:v>104300</c:v>
                </c:pt>
                <c:pt idx="3695">
                  <c:v>52650</c:v>
                </c:pt>
                <c:pt idx="3696">
                  <c:v>52650</c:v>
                </c:pt>
                <c:pt idx="3697">
                  <c:v>56700</c:v>
                </c:pt>
                <c:pt idx="3698">
                  <c:v>62600</c:v>
                </c:pt>
                <c:pt idx="3699">
                  <c:v>54650</c:v>
                </c:pt>
                <c:pt idx="3700">
                  <c:v>54650</c:v>
                </c:pt>
                <c:pt idx="3701">
                  <c:v>57050</c:v>
                </c:pt>
                <c:pt idx="3702">
                  <c:v>52150</c:v>
                </c:pt>
                <c:pt idx="3703">
                  <c:v>52150</c:v>
                </c:pt>
                <c:pt idx="3704">
                  <c:v>54550</c:v>
                </c:pt>
                <c:pt idx="3705">
                  <c:v>60650</c:v>
                </c:pt>
                <c:pt idx="3706">
                  <c:v>69100</c:v>
                </c:pt>
                <c:pt idx="3707">
                  <c:v>31460</c:v>
                </c:pt>
                <c:pt idx="3708">
                  <c:v>26630</c:v>
                </c:pt>
                <c:pt idx="3709">
                  <c:v>27630</c:v>
                </c:pt>
                <c:pt idx="3710">
                  <c:v>28985</c:v>
                </c:pt>
                <c:pt idx="3711">
                  <c:v>27840</c:v>
                </c:pt>
                <c:pt idx="3712">
                  <c:v>30560</c:v>
                </c:pt>
                <c:pt idx="3713">
                  <c:v>27325</c:v>
                </c:pt>
                <c:pt idx="3714">
                  <c:v>31485</c:v>
                </c:pt>
                <c:pt idx="3715">
                  <c:v>30145</c:v>
                </c:pt>
                <c:pt idx="3716">
                  <c:v>28785</c:v>
                </c:pt>
                <c:pt idx="3717">
                  <c:v>28540</c:v>
                </c:pt>
                <c:pt idx="3718">
                  <c:v>32385</c:v>
                </c:pt>
                <c:pt idx="3719">
                  <c:v>28600</c:v>
                </c:pt>
                <c:pt idx="3720">
                  <c:v>32760</c:v>
                </c:pt>
                <c:pt idx="3721">
                  <c:v>30060</c:v>
                </c:pt>
                <c:pt idx="3722">
                  <c:v>31420</c:v>
                </c:pt>
                <c:pt idx="3723">
                  <c:v>33660</c:v>
                </c:pt>
                <c:pt idx="3724">
                  <c:v>29815</c:v>
                </c:pt>
                <c:pt idx="3725">
                  <c:v>28760</c:v>
                </c:pt>
                <c:pt idx="3726">
                  <c:v>34320</c:v>
                </c:pt>
                <c:pt idx="3727">
                  <c:v>35620</c:v>
                </c:pt>
                <c:pt idx="3728">
                  <c:v>34160</c:v>
                </c:pt>
                <c:pt idx="3729">
                  <c:v>31200</c:v>
                </c:pt>
                <c:pt idx="3730">
                  <c:v>31855</c:v>
                </c:pt>
                <c:pt idx="3731">
                  <c:v>35245</c:v>
                </c:pt>
                <c:pt idx="3732">
                  <c:v>36545</c:v>
                </c:pt>
                <c:pt idx="3733">
                  <c:v>32785</c:v>
                </c:pt>
                <c:pt idx="3734">
                  <c:v>35085</c:v>
                </c:pt>
                <c:pt idx="3735">
                  <c:v>29455</c:v>
                </c:pt>
                <c:pt idx="3736">
                  <c:v>31900</c:v>
                </c:pt>
                <c:pt idx="3737">
                  <c:v>32675</c:v>
                </c:pt>
                <c:pt idx="3738">
                  <c:v>37320</c:v>
                </c:pt>
                <c:pt idx="3739">
                  <c:v>36020</c:v>
                </c:pt>
                <c:pt idx="3740">
                  <c:v>35860</c:v>
                </c:pt>
                <c:pt idx="3741">
                  <c:v>33560</c:v>
                </c:pt>
                <c:pt idx="3742">
                  <c:v>30230</c:v>
                </c:pt>
                <c:pt idx="3743">
                  <c:v>5878</c:v>
                </c:pt>
                <c:pt idx="3744">
                  <c:v>6120</c:v>
                </c:pt>
                <c:pt idx="3745">
                  <c:v>10775</c:v>
                </c:pt>
                <c:pt idx="3746">
                  <c:v>11575</c:v>
                </c:pt>
                <c:pt idx="3747">
                  <c:v>10245</c:v>
                </c:pt>
                <c:pt idx="3748">
                  <c:v>11045</c:v>
                </c:pt>
                <c:pt idx="3749">
                  <c:v>10885</c:v>
                </c:pt>
                <c:pt idx="3750">
                  <c:v>11685</c:v>
                </c:pt>
                <c:pt idx="3751">
                  <c:v>11155</c:v>
                </c:pt>
                <c:pt idx="3752">
                  <c:v>10355</c:v>
                </c:pt>
                <c:pt idx="3753">
                  <c:v>10985</c:v>
                </c:pt>
                <c:pt idx="3754">
                  <c:v>11255</c:v>
                </c:pt>
                <c:pt idx="3755">
                  <c:v>11785</c:v>
                </c:pt>
                <c:pt idx="3756">
                  <c:v>10455</c:v>
                </c:pt>
                <c:pt idx="3757">
                  <c:v>27799</c:v>
                </c:pt>
                <c:pt idx="3758">
                  <c:v>32599</c:v>
                </c:pt>
                <c:pt idx="3759">
                  <c:v>32599</c:v>
                </c:pt>
                <c:pt idx="3760">
                  <c:v>27999</c:v>
                </c:pt>
                <c:pt idx="3761">
                  <c:v>28299</c:v>
                </c:pt>
                <c:pt idx="3762">
                  <c:v>32599</c:v>
                </c:pt>
                <c:pt idx="3763">
                  <c:v>27999</c:v>
                </c:pt>
                <c:pt idx="3764">
                  <c:v>24699</c:v>
                </c:pt>
                <c:pt idx="3765">
                  <c:v>20699</c:v>
                </c:pt>
                <c:pt idx="3766">
                  <c:v>29089</c:v>
                </c:pt>
                <c:pt idx="3767">
                  <c:v>21699</c:v>
                </c:pt>
                <c:pt idx="3768">
                  <c:v>28089</c:v>
                </c:pt>
                <c:pt idx="3769">
                  <c:v>24699</c:v>
                </c:pt>
                <c:pt idx="3770">
                  <c:v>19999</c:v>
                </c:pt>
                <c:pt idx="3771">
                  <c:v>18999</c:v>
                </c:pt>
                <c:pt idx="3772">
                  <c:v>29089</c:v>
                </c:pt>
                <c:pt idx="3773">
                  <c:v>19499</c:v>
                </c:pt>
                <c:pt idx="3774">
                  <c:v>20499</c:v>
                </c:pt>
                <c:pt idx="3775">
                  <c:v>24699</c:v>
                </c:pt>
                <c:pt idx="3776">
                  <c:v>29089</c:v>
                </c:pt>
                <c:pt idx="3777">
                  <c:v>24699</c:v>
                </c:pt>
                <c:pt idx="3778">
                  <c:v>30095</c:v>
                </c:pt>
                <c:pt idx="3779">
                  <c:v>33495</c:v>
                </c:pt>
                <c:pt idx="3780">
                  <c:v>28100</c:v>
                </c:pt>
                <c:pt idx="3781">
                  <c:v>31500</c:v>
                </c:pt>
                <c:pt idx="3782">
                  <c:v>40095</c:v>
                </c:pt>
                <c:pt idx="3783">
                  <c:v>38100</c:v>
                </c:pt>
                <c:pt idx="3784">
                  <c:v>37595</c:v>
                </c:pt>
                <c:pt idx="3785">
                  <c:v>35600</c:v>
                </c:pt>
                <c:pt idx="3786">
                  <c:v>28700</c:v>
                </c:pt>
                <c:pt idx="3787">
                  <c:v>30695</c:v>
                </c:pt>
                <c:pt idx="3788">
                  <c:v>31790</c:v>
                </c:pt>
                <c:pt idx="3789">
                  <c:v>37595</c:v>
                </c:pt>
                <c:pt idx="3790">
                  <c:v>40900</c:v>
                </c:pt>
                <c:pt idx="3791">
                  <c:v>33785</c:v>
                </c:pt>
                <c:pt idx="3792">
                  <c:v>35600</c:v>
                </c:pt>
                <c:pt idx="3793">
                  <c:v>28950</c:v>
                </c:pt>
                <c:pt idx="3794">
                  <c:v>37595</c:v>
                </c:pt>
                <c:pt idx="3795">
                  <c:v>40900</c:v>
                </c:pt>
                <c:pt idx="3796">
                  <c:v>30945</c:v>
                </c:pt>
                <c:pt idx="3797">
                  <c:v>33785</c:v>
                </c:pt>
                <c:pt idx="3798">
                  <c:v>31790</c:v>
                </c:pt>
                <c:pt idx="3799">
                  <c:v>35600</c:v>
                </c:pt>
                <c:pt idx="3800">
                  <c:v>2000</c:v>
                </c:pt>
                <c:pt idx="3801">
                  <c:v>2000</c:v>
                </c:pt>
                <c:pt idx="3802">
                  <c:v>2000</c:v>
                </c:pt>
                <c:pt idx="3803">
                  <c:v>2000</c:v>
                </c:pt>
                <c:pt idx="3804">
                  <c:v>2000</c:v>
                </c:pt>
                <c:pt idx="3805">
                  <c:v>2000</c:v>
                </c:pt>
                <c:pt idx="3806">
                  <c:v>2000</c:v>
                </c:pt>
                <c:pt idx="3807">
                  <c:v>2000</c:v>
                </c:pt>
                <c:pt idx="3808">
                  <c:v>2000</c:v>
                </c:pt>
                <c:pt idx="3809">
                  <c:v>2000</c:v>
                </c:pt>
                <c:pt idx="3810">
                  <c:v>2000</c:v>
                </c:pt>
                <c:pt idx="3811">
                  <c:v>2000</c:v>
                </c:pt>
                <c:pt idx="3812">
                  <c:v>2000</c:v>
                </c:pt>
                <c:pt idx="3813">
                  <c:v>2098</c:v>
                </c:pt>
                <c:pt idx="3814">
                  <c:v>2210</c:v>
                </c:pt>
                <c:pt idx="3815">
                  <c:v>2107</c:v>
                </c:pt>
                <c:pt idx="3816">
                  <c:v>2320</c:v>
                </c:pt>
                <c:pt idx="3817">
                  <c:v>18595</c:v>
                </c:pt>
                <c:pt idx="3818">
                  <c:v>18595</c:v>
                </c:pt>
                <c:pt idx="3819">
                  <c:v>19895</c:v>
                </c:pt>
                <c:pt idx="3820">
                  <c:v>20895</c:v>
                </c:pt>
                <c:pt idx="3821">
                  <c:v>20895</c:v>
                </c:pt>
                <c:pt idx="3822">
                  <c:v>17595</c:v>
                </c:pt>
                <c:pt idx="3823">
                  <c:v>19600</c:v>
                </c:pt>
                <c:pt idx="3824">
                  <c:v>19600</c:v>
                </c:pt>
                <c:pt idx="3825">
                  <c:v>19800</c:v>
                </c:pt>
                <c:pt idx="3826">
                  <c:v>18800</c:v>
                </c:pt>
                <c:pt idx="3827">
                  <c:v>18800</c:v>
                </c:pt>
                <c:pt idx="3828">
                  <c:v>19800</c:v>
                </c:pt>
                <c:pt idx="3829">
                  <c:v>18800</c:v>
                </c:pt>
                <c:pt idx="3830">
                  <c:v>19800</c:v>
                </c:pt>
                <c:pt idx="3831">
                  <c:v>17195</c:v>
                </c:pt>
                <c:pt idx="3832">
                  <c:v>19795</c:v>
                </c:pt>
                <c:pt idx="3833">
                  <c:v>15995</c:v>
                </c:pt>
                <c:pt idx="3834">
                  <c:v>18995</c:v>
                </c:pt>
                <c:pt idx="3835">
                  <c:v>15995</c:v>
                </c:pt>
                <c:pt idx="3836">
                  <c:v>19495</c:v>
                </c:pt>
                <c:pt idx="3837">
                  <c:v>17195</c:v>
                </c:pt>
                <c:pt idx="3838">
                  <c:v>20295</c:v>
                </c:pt>
                <c:pt idx="3839">
                  <c:v>17195</c:v>
                </c:pt>
                <c:pt idx="3840">
                  <c:v>15995</c:v>
                </c:pt>
                <c:pt idx="3841">
                  <c:v>19495</c:v>
                </c:pt>
                <c:pt idx="3842">
                  <c:v>20295</c:v>
                </c:pt>
                <c:pt idx="3843">
                  <c:v>22600</c:v>
                </c:pt>
                <c:pt idx="3844">
                  <c:v>21700</c:v>
                </c:pt>
                <c:pt idx="3845">
                  <c:v>18250</c:v>
                </c:pt>
                <c:pt idx="3846">
                  <c:v>17250</c:v>
                </c:pt>
                <c:pt idx="3847">
                  <c:v>22600</c:v>
                </c:pt>
                <c:pt idx="3848">
                  <c:v>21600</c:v>
                </c:pt>
                <c:pt idx="3849">
                  <c:v>21700</c:v>
                </c:pt>
                <c:pt idx="3850">
                  <c:v>21250</c:v>
                </c:pt>
                <c:pt idx="3851">
                  <c:v>18250</c:v>
                </c:pt>
                <c:pt idx="3852">
                  <c:v>21250</c:v>
                </c:pt>
                <c:pt idx="3853">
                  <c:v>21700</c:v>
                </c:pt>
                <c:pt idx="3854">
                  <c:v>20250</c:v>
                </c:pt>
                <c:pt idx="3855">
                  <c:v>17250</c:v>
                </c:pt>
                <c:pt idx="3856">
                  <c:v>21700</c:v>
                </c:pt>
                <c:pt idx="3857">
                  <c:v>19700</c:v>
                </c:pt>
                <c:pt idx="3858">
                  <c:v>18150</c:v>
                </c:pt>
                <c:pt idx="3859">
                  <c:v>22350</c:v>
                </c:pt>
                <c:pt idx="3860">
                  <c:v>18150</c:v>
                </c:pt>
                <c:pt idx="3861">
                  <c:v>20650</c:v>
                </c:pt>
                <c:pt idx="3862">
                  <c:v>17150</c:v>
                </c:pt>
                <c:pt idx="3863">
                  <c:v>22350</c:v>
                </c:pt>
                <c:pt idx="3864">
                  <c:v>22750</c:v>
                </c:pt>
                <c:pt idx="3865">
                  <c:v>21650</c:v>
                </c:pt>
                <c:pt idx="3866">
                  <c:v>20250</c:v>
                </c:pt>
                <c:pt idx="3867">
                  <c:v>2905</c:v>
                </c:pt>
                <c:pt idx="3868">
                  <c:v>3257</c:v>
                </c:pt>
                <c:pt idx="3869">
                  <c:v>44011</c:v>
                </c:pt>
                <c:pt idx="3870">
                  <c:v>40436</c:v>
                </c:pt>
                <c:pt idx="3871">
                  <c:v>47660</c:v>
                </c:pt>
                <c:pt idx="3872">
                  <c:v>45265</c:v>
                </c:pt>
                <c:pt idx="3873">
                  <c:v>42130</c:v>
                </c:pt>
                <c:pt idx="3874">
                  <c:v>2000</c:v>
                </c:pt>
                <c:pt idx="3875">
                  <c:v>2000</c:v>
                </c:pt>
                <c:pt idx="3876">
                  <c:v>2000</c:v>
                </c:pt>
                <c:pt idx="3877">
                  <c:v>2000</c:v>
                </c:pt>
                <c:pt idx="3878">
                  <c:v>22785</c:v>
                </c:pt>
                <c:pt idx="3879">
                  <c:v>25770</c:v>
                </c:pt>
                <c:pt idx="3880">
                  <c:v>23270</c:v>
                </c:pt>
                <c:pt idx="3881">
                  <c:v>23585</c:v>
                </c:pt>
                <c:pt idx="3882">
                  <c:v>20275</c:v>
                </c:pt>
                <c:pt idx="3883">
                  <c:v>24085</c:v>
                </c:pt>
                <c:pt idx="3884">
                  <c:v>25285</c:v>
                </c:pt>
                <c:pt idx="3885">
                  <c:v>21475</c:v>
                </c:pt>
                <c:pt idx="3886">
                  <c:v>24070</c:v>
                </c:pt>
                <c:pt idx="3887">
                  <c:v>22385</c:v>
                </c:pt>
                <c:pt idx="3888">
                  <c:v>23885</c:v>
                </c:pt>
                <c:pt idx="3889">
                  <c:v>22635</c:v>
                </c:pt>
                <c:pt idx="3890">
                  <c:v>24335</c:v>
                </c:pt>
                <c:pt idx="3891">
                  <c:v>25585</c:v>
                </c:pt>
                <c:pt idx="3892">
                  <c:v>20525</c:v>
                </c:pt>
                <c:pt idx="3893">
                  <c:v>21775</c:v>
                </c:pt>
                <c:pt idx="3894">
                  <c:v>24320</c:v>
                </c:pt>
                <c:pt idx="3895">
                  <c:v>24185</c:v>
                </c:pt>
                <c:pt idx="3896">
                  <c:v>22075</c:v>
                </c:pt>
                <c:pt idx="3897">
                  <c:v>20825</c:v>
                </c:pt>
                <c:pt idx="3898">
                  <c:v>22935</c:v>
                </c:pt>
                <c:pt idx="3899">
                  <c:v>43995</c:v>
                </c:pt>
                <c:pt idx="3900">
                  <c:v>54990</c:v>
                </c:pt>
                <c:pt idx="3901">
                  <c:v>47250</c:v>
                </c:pt>
                <c:pt idx="3902">
                  <c:v>47250</c:v>
                </c:pt>
                <c:pt idx="3903">
                  <c:v>54990</c:v>
                </c:pt>
                <c:pt idx="3904">
                  <c:v>51845</c:v>
                </c:pt>
                <c:pt idx="3905">
                  <c:v>54990</c:v>
                </c:pt>
                <c:pt idx="3906">
                  <c:v>57950</c:v>
                </c:pt>
                <c:pt idx="3907">
                  <c:v>49305</c:v>
                </c:pt>
                <c:pt idx="3908">
                  <c:v>39050</c:v>
                </c:pt>
                <c:pt idx="3909">
                  <c:v>43450</c:v>
                </c:pt>
                <c:pt idx="3910">
                  <c:v>45450</c:v>
                </c:pt>
                <c:pt idx="3911">
                  <c:v>47305</c:v>
                </c:pt>
                <c:pt idx="3912">
                  <c:v>43660</c:v>
                </c:pt>
                <c:pt idx="3913">
                  <c:v>49515</c:v>
                </c:pt>
                <c:pt idx="3914">
                  <c:v>39065</c:v>
                </c:pt>
                <c:pt idx="3915">
                  <c:v>47515</c:v>
                </c:pt>
                <c:pt idx="3916">
                  <c:v>45660</c:v>
                </c:pt>
                <c:pt idx="3917">
                  <c:v>39065</c:v>
                </c:pt>
                <c:pt idx="3918">
                  <c:v>45765</c:v>
                </c:pt>
                <c:pt idx="3919">
                  <c:v>47625</c:v>
                </c:pt>
                <c:pt idx="3920">
                  <c:v>43765</c:v>
                </c:pt>
                <c:pt idx="3921">
                  <c:v>49625</c:v>
                </c:pt>
                <c:pt idx="3922">
                  <c:v>29450</c:v>
                </c:pt>
                <c:pt idx="3923">
                  <c:v>27655</c:v>
                </c:pt>
                <c:pt idx="3924">
                  <c:v>25565</c:v>
                </c:pt>
                <c:pt idx="3925">
                  <c:v>29435</c:v>
                </c:pt>
                <c:pt idx="3926">
                  <c:v>27950</c:v>
                </c:pt>
                <c:pt idx="3927">
                  <c:v>24065</c:v>
                </c:pt>
                <c:pt idx="3928">
                  <c:v>26155</c:v>
                </c:pt>
                <c:pt idx="3929">
                  <c:v>30935</c:v>
                </c:pt>
                <c:pt idx="3930">
                  <c:v>31285</c:v>
                </c:pt>
                <c:pt idx="3931">
                  <c:v>25565</c:v>
                </c:pt>
                <c:pt idx="3932">
                  <c:v>28300</c:v>
                </c:pt>
                <c:pt idx="3933">
                  <c:v>29785</c:v>
                </c:pt>
                <c:pt idx="3934">
                  <c:v>28850</c:v>
                </c:pt>
                <c:pt idx="3935">
                  <c:v>24065</c:v>
                </c:pt>
                <c:pt idx="3936">
                  <c:v>27350</c:v>
                </c:pt>
                <c:pt idx="3937">
                  <c:v>29800</c:v>
                </c:pt>
                <c:pt idx="3938">
                  <c:v>26355</c:v>
                </c:pt>
                <c:pt idx="3939">
                  <c:v>27855</c:v>
                </c:pt>
                <c:pt idx="3940">
                  <c:v>31965</c:v>
                </c:pt>
                <c:pt idx="3941">
                  <c:v>26865</c:v>
                </c:pt>
                <c:pt idx="3942">
                  <c:v>30565</c:v>
                </c:pt>
                <c:pt idx="3943">
                  <c:v>25565</c:v>
                </c:pt>
                <c:pt idx="3944">
                  <c:v>27065</c:v>
                </c:pt>
                <c:pt idx="3945">
                  <c:v>28365</c:v>
                </c:pt>
                <c:pt idx="3946">
                  <c:v>30465</c:v>
                </c:pt>
                <c:pt idx="3947">
                  <c:v>24365</c:v>
                </c:pt>
                <c:pt idx="3948">
                  <c:v>25865</c:v>
                </c:pt>
                <c:pt idx="3949">
                  <c:v>29065</c:v>
                </c:pt>
                <c:pt idx="3950">
                  <c:v>29099</c:v>
                </c:pt>
                <c:pt idx="3951">
                  <c:v>29099</c:v>
                </c:pt>
                <c:pt idx="3952">
                  <c:v>27599</c:v>
                </c:pt>
                <c:pt idx="3953">
                  <c:v>27599</c:v>
                </c:pt>
                <c:pt idx="3954">
                  <c:v>29999</c:v>
                </c:pt>
                <c:pt idx="3955">
                  <c:v>31499</c:v>
                </c:pt>
                <c:pt idx="3956">
                  <c:v>27999</c:v>
                </c:pt>
                <c:pt idx="3957">
                  <c:v>28299</c:v>
                </c:pt>
                <c:pt idx="3958">
                  <c:v>32099</c:v>
                </c:pt>
                <c:pt idx="3959">
                  <c:v>33599</c:v>
                </c:pt>
                <c:pt idx="3960">
                  <c:v>26395</c:v>
                </c:pt>
                <c:pt idx="3961">
                  <c:v>28895</c:v>
                </c:pt>
                <c:pt idx="3962">
                  <c:v>23895</c:v>
                </c:pt>
                <c:pt idx="3963">
                  <c:v>29895</c:v>
                </c:pt>
                <c:pt idx="3964">
                  <c:v>23995</c:v>
                </c:pt>
                <c:pt idx="3965">
                  <c:v>42070</c:v>
                </c:pt>
                <c:pt idx="3966">
                  <c:v>44710</c:v>
                </c:pt>
                <c:pt idx="3967">
                  <c:v>39570</c:v>
                </c:pt>
                <c:pt idx="3968">
                  <c:v>44960</c:v>
                </c:pt>
                <c:pt idx="3969">
                  <c:v>35870</c:v>
                </c:pt>
                <c:pt idx="3970">
                  <c:v>42320</c:v>
                </c:pt>
                <c:pt idx="3971">
                  <c:v>37720</c:v>
                </c:pt>
                <c:pt idx="3972">
                  <c:v>37720</c:v>
                </c:pt>
                <c:pt idx="3973">
                  <c:v>33570</c:v>
                </c:pt>
                <c:pt idx="3974">
                  <c:v>38120</c:v>
                </c:pt>
                <c:pt idx="3975">
                  <c:v>31320</c:v>
                </c:pt>
                <c:pt idx="3976">
                  <c:v>35870</c:v>
                </c:pt>
                <c:pt idx="3977">
                  <c:v>33810</c:v>
                </c:pt>
                <c:pt idx="3978">
                  <c:v>36060</c:v>
                </c:pt>
                <c:pt idx="3979">
                  <c:v>38160</c:v>
                </c:pt>
                <c:pt idx="3980">
                  <c:v>31945</c:v>
                </c:pt>
                <c:pt idx="3981">
                  <c:v>40235</c:v>
                </c:pt>
                <c:pt idx="3982">
                  <c:v>29695</c:v>
                </c:pt>
                <c:pt idx="3983">
                  <c:v>33160</c:v>
                </c:pt>
                <c:pt idx="3984">
                  <c:v>37600</c:v>
                </c:pt>
                <c:pt idx="3985">
                  <c:v>29630</c:v>
                </c:pt>
                <c:pt idx="3986">
                  <c:v>30910</c:v>
                </c:pt>
                <c:pt idx="3987">
                  <c:v>35350</c:v>
                </c:pt>
                <c:pt idx="3988">
                  <c:v>27380</c:v>
                </c:pt>
                <c:pt idx="3989">
                  <c:v>36115</c:v>
                </c:pt>
                <c:pt idx="3990">
                  <c:v>29780</c:v>
                </c:pt>
                <c:pt idx="3991">
                  <c:v>33865</c:v>
                </c:pt>
                <c:pt idx="3992">
                  <c:v>32030</c:v>
                </c:pt>
                <c:pt idx="3993">
                  <c:v>32960</c:v>
                </c:pt>
                <c:pt idx="3994">
                  <c:v>26760</c:v>
                </c:pt>
                <c:pt idx="3995">
                  <c:v>30770</c:v>
                </c:pt>
                <c:pt idx="3996">
                  <c:v>34990</c:v>
                </c:pt>
                <c:pt idx="3997">
                  <c:v>28950</c:v>
                </c:pt>
                <c:pt idx="3998">
                  <c:v>37190</c:v>
                </c:pt>
                <c:pt idx="3999">
                  <c:v>34020</c:v>
                </c:pt>
                <c:pt idx="4000">
                  <c:v>27980</c:v>
                </c:pt>
                <c:pt idx="4001">
                  <c:v>37105</c:v>
                </c:pt>
                <c:pt idx="4002">
                  <c:v>34970</c:v>
                </c:pt>
                <c:pt idx="4003">
                  <c:v>30115</c:v>
                </c:pt>
                <c:pt idx="4004">
                  <c:v>31885</c:v>
                </c:pt>
                <c:pt idx="4005">
                  <c:v>35615</c:v>
                </c:pt>
                <c:pt idx="4006">
                  <c:v>36535</c:v>
                </c:pt>
                <c:pt idx="4007">
                  <c:v>30625</c:v>
                </c:pt>
                <c:pt idx="4008">
                  <c:v>32760</c:v>
                </c:pt>
                <c:pt idx="4009">
                  <c:v>38670</c:v>
                </c:pt>
                <c:pt idx="4010">
                  <c:v>33480</c:v>
                </c:pt>
                <c:pt idx="4011">
                  <c:v>643330</c:v>
                </c:pt>
                <c:pt idx="4012">
                  <c:v>38325</c:v>
                </c:pt>
                <c:pt idx="4013">
                  <c:v>42095</c:v>
                </c:pt>
                <c:pt idx="4014">
                  <c:v>35595</c:v>
                </c:pt>
                <c:pt idx="4015">
                  <c:v>39545</c:v>
                </c:pt>
                <c:pt idx="4016">
                  <c:v>42745</c:v>
                </c:pt>
                <c:pt idx="4017">
                  <c:v>36145</c:v>
                </c:pt>
                <c:pt idx="4018">
                  <c:v>31995</c:v>
                </c:pt>
                <c:pt idx="4019">
                  <c:v>22075</c:v>
                </c:pt>
                <c:pt idx="4020">
                  <c:v>25645</c:v>
                </c:pt>
                <c:pt idx="4021">
                  <c:v>24775</c:v>
                </c:pt>
                <c:pt idx="4022">
                  <c:v>28850</c:v>
                </c:pt>
                <c:pt idx="4023">
                  <c:v>30900</c:v>
                </c:pt>
                <c:pt idx="4024">
                  <c:v>17520</c:v>
                </c:pt>
                <c:pt idx="4025">
                  <c:v>25125</c:v>
                </c:pt>
                <c:pt idx="4026">
                  <c:v>23245</c:v>
                </c:pt>
                <c:pt idx="4027">
                  <c:v>27825</c:v>
                </c:pt>
                <c:pt idx="4028">
                  <c:v>18825</c:v>
                </c:pt>
                <c:pt idx="4029">
                  <c:v>25979</c:v>
                </c:pt>
                <c:pt idx="4030">
                  <c:v>25279</c:v>
                </c:pt>
                <c:pt idx="4031">
                  <c:v>28279</c:v>
                </c:pt>
                <c:pt idx="4032">
                  <c:v>17595</c:v>
                </c:pt>
                <c:pt idx="4033">
                  <c:v>29150</c:v>
                </c:pt>
                <c:pt idx="4034">
                  <c:v>22479</c:v>
                </c:pt>
                <c:pt idx="4035">
                  <c:v>19299</c:v>
                </c:pt>
                <c:pt idx="4036">
                  <c:v>17899</c:v>
                </c:pt>
                <c:pt idx="4037">
                  <c:v>28699</c:v>
                </c:pt>
                <c:pt idx="4038">
                  <c:v>25699</c:v>
                </c:pt>
                <c:pt idx="4039">
                  <c:v>22799</c:v>
                </c:pt>
                <c:pt idx="4040">
                  <c:v>29550</c:v>
                </c:pt>
                <c:pt idx="4041">
                  <c:v>26299</c:v>
                </c:pt>
                <c:pt idx="4042">
                  <c:v>26270</c:v>
                </c:pt>
                <c:pt idx="4043">
                  <c:v>26170</c:v>
                </c:pt>
                <c:pt idx="4044">
                  <c:v>27920</c:v>
                </c:pt>
                <c:pt idx="4045">
                  <c:v>28170</c:v>
                </c:pt>
                <c:pt idx="4046">
                  <c:v>31920</c:v>
                </c:pt>
                <c:pt idx="4047">
                  <c:v>33670</c:v>
                </c:pt>
                <c:pt idx="4048">
                  <c:v>24520</c:v>
                </c:pt>
                <c:pt idx="4049">
                  <c:v>22120</c:v>
                </c:pt>
                <c:pt idx="4050">
                  <c:v>29920</c:v>
                </c:pt>
                <c:pt idx="4051">
                  <c:v>22600</c:v>
                </c:pt>
                <c:pt idx="4052">
                  <c:v>31490</c:v>
                </c:pt>
                <c:pt idx="4053">
                  <c:v>29740</c:v>
                </c:pt>
                <c:pt idx="4054">
                  <c:v>26960</c:v>
                </c:pt>
                <c:pt idx="4055">
                  <c:v>28200</c:v>
                </c:pt>
                <c:pt idx="4056">
                  <c:v>25210</c:v>
                </c:pt>
                <c:pt idx="4057">
                  <c:v>26450</c:v>
                </c:pt>
                <c:pt idx="4058">
                  <c:v>25510</c:v>
                </c:pt>
                <c:pt idx="4059">
                  <c:v>27260</c:v>
                </c:pt>
                <c:pt idx="4060">
                  <c:v>26750</c:v>
                </c:pt>
                <c:pt idx="4061">
                  <c:v>23100</c:v>
                </c:pt>
                <c:pt idx="4062">
                  <c:v>31790</c:v>
                </c:pt>
                <c:pt idx="4063">
                  <c:v>30040</c:v>
                </c:pt>
                <c:pt idx="4064">
                  <c:v>28500</c:v>
                </c:pt>
                <c:pt idx="4065">
                  <c:v>61250</c:v>
                </c:pt>
                <c:pt idx="4066">
                  <c:v>68500</c:v>
                </c:pt>
                <c:pt idx="4067">
                  <c:v>61500</c:v>
                </c:pt>
                <c:pt idx="4068">
                  <c:v>68750</c:v>
                </c:pt>
                <c:pt idx="4069">
                  <c:v>68750</c:v>
                </c:pt>
                <c:pt idx="4070">
                  <c:v>61500</c:v>
                </c:pt>
                <c:pt idx="4071">
                  <c:v>2000</c:v>
                </c:pt>
                <c:pt idx="4072">
                  <c:v>2000</c:v>
                </c:pt>
                <c:pt idx="4073">
                  <c:v>40580</c:v>
                </c:pt>
                <c:pt idx="4074">
                  <c:v>41020</c:v>
                </c:pt>
                <c:pt idx="4075">
                  <c:v>41820</c:v>
                </c:pt>
                <c:pt idx="4076">
                  <c:v>31505</c:v>
                </c:pt>
                <c:pt idx="4077">
                  <c:v>31505</c:v>
                </c:pt>
                <c:pt idx="4078">
                  <c:v>31725</c:v>
                </c:pt>
                <c:pt idx="4079">
                  <c:v>31725</c:v>
                </c:pt>
                <c:pt idx="4080">
                  <c:v>32175</c:v>
                </c:pt>
                <c:pt idx="4081">
                  <c:v>32300</c:v>
                </c:pt>
                <c:pt idx="4082">
                  <c:v>37700</c:v>
                </c:pt>
                <c:pt idx="4083">
                  <c:v>40440</c:v>
                </c:pt>
                <c:pt idx="4084">
                  <c:v>38100</c:v>
                </c:pt>
                <c:pt idx="4085">
                  <c:v>38900</c:v>
                </c:pt>
                <c:pt idx="4086">
                  <c:v>85795</c:v>
                </c:pt>
                <c:pt idx="4087">
                  <c:v>83195</c:v>
                </c:pt>
                <c:pt idx="4088">
                  <c:v>78695</c:v>
                </c:pt>
                <c:pt idx="4089">
                  <c:v>87070</c:v>
                </c:pt>
                <c:pt idx="4090">
                  <c:v>77295</c:v>
                </c:pt>
                <c:pt idx="4091">
                  <c:v>74695</c:v>
                </c:pt>
                <c:pt idx="4092">
                  <c:v>82570</c:v>
                </c:pt>
                <c:pt idx="4093">
                  <c:v>92275</c:v>
                </c:pt>
                <c:pt idx="4094">
                  <c:v>75970</c:v>
                </c:pt>
                <c:pt idx="4095">
                  <c:v>81295</c:v>
                </c:pt>
                <c:pt idx="4096">
                  <c:v>84470</c:v>
                </c:pt>
                <c:pt idx="4097">
                  <c:v>78570</c:v>
                </c:pt>
                <c:pt idx="4098">
                  <c:v>94875</c:v>
                </c:pt>
                <c:pt idx="4099">
                  <c:v>79970</c:v>
                </c:pt>
                <c:pt idx="4100">
                  <c:v>80045</c:v>
                </c:pt>
                <c:pt idx="4101">
                  <c:v>82645</c:v>
                </c:pt>
                <c:pt idx="4102">
                  <c:v>87145</c:v>
                </c:pt>
                <c:pt idx="4103">
                  <c:v>75970</c:v>
                </c:pt>
                <c:pt idx="4104">
                  <c:v>78570</c:v>
                </c:pt>
                <c:pt idx="4105">
                  <c:v>84545</c:v>
                </c:pt>
                <c:pt idx="4106">
                  <c:v>92350</c:v>
                </c:pt>
                <c:pt idx="4107">
                  <c:v>94950</c:v>
                </c:pt>
                <c:pt idx="4108">
                  <c:v>83995</c:v>
                </c:pt>
                <c:pt idx="4109">
                  <c:v>95195</c:v>
                </c:pt>
                <c:pt idx="4110">
                  <c:v>81395</c:v>
                </c:pt>
                <c:pt idx="4111">
                  <c:v>88495</c:v>
                </c:pt>
                <c:pt idx="4112">
                  <c:v>78995</c:v>
                </c:pt>
                <c:pt idx="4113">
                  <c:v>76395</c:v>
                </c:pt>
                <c:pt idx="4114">
                  <c:v>97795</c:v>
                </c:pt>
                <c:pt idx="4115">
                  <c:v>85895</c:v>
                </c:pt>
                <c:pt idx="4116">
                  <c:v>67350</c:v>
                </c:pt>
                <c:pt idx="4117">
                  <c:v>69740</c:v>
                </c:pt>
                <c:pt idx="4118">
                  <c:v>62160</c:v>
                </c:pt>
                <c:pt idx="4119">
                  <c:v>69640</c:v>
                </c:pt>
                <c:pt idx="4120">
                  <c:v>63060</c:v>
                </c:pt>
                <c:pt idx="4121">
                  <c:v>67250</c:v>
                </c:pt>
                <c:pt idx="4122">
                  <c:v>69640</c:v>
                </c:pt>
                <c:pt idx="4123">
                  <c:v>63060</c:v>
                </c:pt>
                <c:pt idx="4124">
                  <c:v>67250</c:v>
                </c:pt>
                <c:pt idx="4125">
                  <c:v>88435</c:v>
                </c:pt>
                <c:pt idx="4126">
                  <c:v>76685</c:v>
                </c:pt>
                <c:pt idx="4127">
                  <c:v>85935</c:v>
                </c:pt>
                <c:pt idx="4128">
                  <c:v>74135</c:v>
                </c:pt>
                <c:pt idx="4129">
                  <c:v>76400</c:v>
                </c:pt>
                <c:pt idx="4130">
                  <c:v>83295</c:v>
                </c:pt>
                <c:pt idx="4131">
                  <c:v>85845</c:v>
                </c:pt>
                <c:pt idx="4132">
                  <c:v>73850</c:v>
                </c:pt>
                <c:pt idx="4133">
                  <c:v>74425</c:v>
                </c:pt>
                <c:pt idx="4134">
                  <c:v>83870</c:v>
                </c:pt>
                <c:pt idx="4135">
                  <c:v>76975</c:v>
                </c:pt>
                <c:pt idx="4136">
                  <c:v>86420</c:v>
                </c:pt>
                <c:pt idx="4137">
                  <c:v>80195</c:v>
                </c:pt>
                <c:pt idx="4138">
                  <c:v>84070</c:v>
                </c:pt>
                <c:pt idx="4139">
                  <c:v>91875</c:v>
                </c:pt>
                <c:pt idx="4140">
                  <c:v>76970</c:v>
                </c:pt>
                <c:pt idx="4141">
                  <c:v>71695</c:v>
                </c:pt>
                <c:pt idx="4142">
                  <c:v>72970</c:v>
                </c:pt>
                <c:pt idx="4143">
                  <c:v>75570</c:v>
                </c:pt>
                <c:pt idx="4144">
                  <c:v>81470</c:v>
                </c:pt>
                <c:pt idx="4145">
                  <c:v>82795</c:v>
                </c:pt>
                <c:pt idx="4146">
                  <c:v>78295</c:v>
                </c:pt>
                <c:pt idx="4147">
                  <c:v>75695</c:v>
                </c:pt>
                <c:pt idx="4148">
                  <c:v>79570</c:v>
                </c:pt>
                <c:pt idx="4149">
                  <c:v>74295</c:v>
                </c:pt>
                <c:pt idx="4150">
                  <c:v>89275</c:v>
                </c:pt>
                <c:pt idx="4151">
                  <c:v>81545</c:v>
                </c:pt>
                <c:pt idx="4152">
                  <c:v>89350</c:v>
                </c:pt>
                <c:pt idx="4153">
                  <c:v>79645</c:v>
                </c:pt>
                <c:pt idx="4154">
                  <c:v>84145</c:v>
                </c:pt>
                <c:pt idx="4155">
                  <c:v>91950</c:v>
                </c:pt>
                <c:pt idx="4156">
                  <c:v>77045</c:v>
                </c:pt>
                <c:pt idx="4157">
                  <c:v>75570</c:v>
                </c:pt>
                <c:pt idx="4158">
                  <c:v>72970</c:v>
                </c:pt>
                <c:pt idx="4159">
                  <c:v>92195</c:v>
                </c:pt>
                <c:pt idx="4160">
                  <c:v>80995</c:v>
                </c:pt>
                <c:pt idx="4161">
                  <c:v>82895</c:v>
                </c:pt>
                <c:pt idx="4162">
                  <c:v>85495</c:v>
                </c:pt>
                <c:pt idx="4163">
                  <c:v>94795</c:v>
                </c:pt>
                <c:pt idx="4164">
                  <c:v>75995</c:v>
                </c:pt>
                <c:pt idx="4165">
                  <c:v>73395</c:v>
                </c:pt>
                <c:pt idx="4166">
                  <c:v>78395</c:v>
                </c:pt>
                <c:pt idx="4167">
                  <c:v>31975</c:v>
                </c:pt>
                <c:pt idx="4168">
                  <c:v>33725</c:v>
                </c:pt>
                <c:pt idx="4169">
                  <c:v>29645</c:v>
                </c:pt>
                <c:pt idx="4170">
                  <c:v>31395</c:v>
                </c:pt>
                <c:pt idx="4171">
                  <c:v>34120</c:v>
                </c:pt>
                <c:pt idx="4172">
                  <c:v>32370</c:v>
                </c:pt>
                <c:pt idx="4173">
                  <c:v>31610</c:v>
                </c:pt>
                <c:pt idx="4174">
                  <c:v>29860</c:v>
                </c:pt>
                <c:pt idx="4175">
                  <c:v>30570</c:v>
                </c:pt>
                <c:pt idx="4176">
                  <c:v>34830</c:v>
                </c:pt>
                <c:pt idx="4177">
                  <c:v>32320</c:v>
                </c:pt>
                <c:pt idx="4178">
                  <c:v>33080</c:v>
                </c:pt>
                <c:pt idx="4179">
                  <c:v>29735</c:v>
                </c:pt>
                <c:pt idx="4180">
                  <c:v>25650</c:v>
                </c:pt>
                <c:pt idx="4181">
                  <c:v>27400</c:v>
                </c:pt>
                <c:pt idx="4182">
                  <c:v>23450</c:v>
                </c:pt>
                <c:pt idx="4183">
                  <c:v>31485</c:v>
                </c:pt>
                <c:pt idx="4184">
                  <c:v>27540</c:v>
                </c:pt>
                <c:pt idx="4185">
                  <c:v>25790</c:v>
                </c:pt>
                <c:pt idx="4186">
                  <c:v>29995</c:v>
                </c:pt>
                <c:pt idx="4187">
                  <c:v>23590</c:v>
                </c:pt>
                <c:pt idx="4188">
                  <c:v>31745</c:v>
                </c:pt>
                <c:pt idx="4189">
                  <c:v>23600</c:v>
                </c:pt>
                <c:pt idx="4190">
                  <c:v>12340</c:v>
                </c:pt>
                <c:pt idx="4191">
                  <c:v>14315</c:v>
                </c:pt>
                <c:pt idx="4192">
                  <c:v>12815</c:v>
                </c:pt>
                <c:pt idx="4193">
                  <c:v>15015</c:v>
                </c:pt>
                <c:pt idx="4194">
                  <c:v>13860</c:v>
                </c:pt>
                <c:pt idx="4195">
                  <c:v>14090</c:v>
                </c:pt>
                <c:pt idx="4196">
                  <c:v>13205</c:v>
                </c:pt>
                <c:pt idx="4197">
                  <c:v>14355</c:v>
                </c:pt>
                <c:pt idx="4198">
                  <c:v>14810</c:v>
                </c:pt>
                <c:pt idx="4199">
                  <c:v>89825</c:v>
                </c:pt>
                <c:pt idx="4200">
                  <c:v>90825</c:v>
                </c:pt>
                <c:pt idx="4201">
                  <c:v>93225</c:v>
                </c:pt>
                <c:pt idx="4202">
                  <c:v>2000</c:v>
                </c:pt>
                <c:pt idx="4203">
                  <c:v>2000</c:v>
                </c:pt>
                <c:pt idx="4204">
                  <c:v>2000</c:v>
                </c:pt>
                <c:pt idx="4205">
                  <c:v>2000</c:v>
                </c:pt>
                <c:pt idx="4206">
                  <c:v>2000</c:v>
                </c:pt>
                <c:pt idx="4207">
                  <c:v>14199</c:v>
                </c:pt>
                <c:pt idx="4208">
                  <c:v>16499</c:v>
                </c:pt>
                <c:pt idx="4209">
                  <c:v>15499</c:v>
                </c:pt>
                <c:pt idx="4210">
                  <c:v>14999</c:v>
                </c:pt>
                <c:pt idx="4211">
                  <c:v>16699</c:v>
                </c:pt>
                <c:pt idx="4212">
                  <c:v>15699</c:v>
                </c:pt>
                <c:pt idx="4213">
                  <c:v>13699</c:v>
                </c:pt>
                <c:pt idx="4214">
                  <c:v>15799</c:v>
                </c:pt>
                <c:pt idx="4215">
                  <c:v>13199</c:v>
                </c:pt>
                <c:pt idx="4216">
                  <c:v>14699</c:v>
                </c:pt>
                <c:pt idx="4217">
                  <c:v>15899</c:v>
                </c:pt>
                <c:pt idx="4218">
                  <c:v>14199</c:v>
                </c:pt>
                <c:pt idx="4219">
                  <c:v>14899</c:v>
                </c:pt>
                <c:pt idx="4220">
                  <c:v>14699</c:v>
                </c:pt>
                <c:pt idx="4221">
                  <c:v>13999</c:v>
                </c:pt>
                <c:pt idx="4222">
                  <c:v>14499</c:v>
                </c:pt>
                <c:pt idx="4223">
                  <c:v>15199</c:v>
                </c:pt>
                <c:pt idx="4224">
                  <c:v>13299</c:v>
                </c:pt>
                <c:pt idx="4225">
                  <c:v>16799</c:v>
                </c:pt>
                <c:pt idx="4226">
                  <c:v>14799</c:v>
                </c:pt>
                <c:pt idx="4227">
                  <c:v>14299</c:v>
                </c:pt>
                <c:pt idx="4228">
                  <c:v>13799</c:v>
                </c:pt>
                <c:pt idx="4229">
                  <c:v>14799</c:v>
                </c:pt>
                <c:pt idx="4230">
                  <c:v>16599</c:v>
                </c:pt>
                <c:pt idx="4231">
                  <c:v>15299</c:v>
                </c:pt>
                <c:pt idx="4232">
                  <c:v>14299</c:v>
                </c:pt>
                <c:pt idx="4233">
                  <c:v>15799</c:v>
                </c:pt>
                <c:pt idx="4234">
                  <c:v>27700</c:v>
                </c:pt>
                <c:pt idx="4235">
                  <c:v>26200</c:v>
                </c:pt>
                <c:pt idx="4236">
                  <c:v>26200</c:v>
                </c:pt>
                <c:pt idx="4237">
                  <c:v>27700</c:v>
                </c:pt>
                <c:pt idx="4238">
                  <c:v>26200</c:v>
                </c:pt>
                <c:pt idx="4239">
                  <c:v>27700</c:v>
                </c:pt>
                <c:pt idx="4240">
                  <c:v>91900</c:v>
                </c:pt>
                <c:pt idx="4241">
                  <c:v>91900</c:v>
                </c:pt>
                <c:pt idx="4242">
                  <c:v>64000</c:v>
                </c:pt>
                <c:pt idx="4243">
                  <c:v>65500</c:v>
                </c:pt>
                <c:pt idx="4244">
                  <c:v>66800</c:v>
                </c:pt>
                <c:pt idx="4245">
                  <c:v>77100</c:v>
                </c:pt>
                <c:pt idx="4246">
                  <c:v>78600</c:v>
                </c:pt>
                <c:pt idx="4247">
                  <c:v>68300</c:v>
                </c:pt>
                <c:pt idx="4248">
                  <c:v>78750</c:v>
                </c:pt>
                <c:pt idx="4249">
                  <c:v>68750</c:v>
                </c:pt>
                <c:pt idx="4250">
                  <c:v>79980</c:v>
                </c:pt>
                <c:pt idx="4251">
                  <c:v>69980</c:v>
                </c:pt>
                <c:pt idx="4252">
                  <c:v>31900</c:v>
                </c:pt>
                <c:pt idx="4253">
                  <c:v>36850</c:v>
                </c:pt>
                <c:pt idx="4254">
                  <c:v>33300</c:v>
                </c:pt>
                <c:pt idx="4255">
                  <c:v>35450</c:v>
                </c:pt>
                <c:pt idx="4256">
                  <c:v>35200</c:v>
                </c:pt>
                <c:pt idx="4257">
                  <c:v>37400</c:v>
                </c:pt>
                <c:pt idx="4258">
                  <c:v>36000</c:v>
                </c:pt>
                <c:pt idx="4259">
                  <c:v>33800</c:v>
                </c:pt>
                <c:pt idx="4260">
                  <c:v>33800</c:v>
                </c:pt>
                <c:pt idx="4261">
                  <c:v>37400</c:v>
                </c:pt>
                <c:pt idx="4262">
                  <c:v>35200</c:v>
                </c:pt>
                <c:pt idx="4263">
                  <c:v>36000</c:v>
                </c:pt>
                <c:pt idx="4264">
                  <c:v>2000</c:v>
                </c:pt>
                <c:pt idx="4265">
                  <c:v>2000</c:v>
                </c:pt>
                <c:pt idx="4266">
                  <c:v>2000</c:v>
                </c:pt>
                <c:pt idx="4267">
                  <c:v>2000</c:v>
                </c:pt>
                <c:pt idx="4268">
                  <c:v>2000</c:v>
                </c:pt>
                <c:pt idx="4269">
                  <c:v>2000</c:v>
                </c:pt>
                <c:pt idx="4270">
                  <c:v>2000</c:v>
                </c:pt>
                <c:pt idx="4271">
                  <c:v>2000</c:v>
                </c:pt>
                <c:pt idx="4272">
                  <c:v>2000</c:v>
                </c:pt>
                <c:pt idx="4273">
                  <c:v>2000</c:v>
                </c:pt>
                <c:pt idx="4274">
                  <c:v>2000</c:v>
                </c:pt>
                <c:pt idx="4275">
                  <c:v>74995</c:v>
                </c:pt>
                <c:pt idx="4276">
                  <c:v>65690</c:v>
                </c:pt>
                <c:pt idx="4277">
                  <c:v>65690</c:v>
                </c:pt>
                <c:pt idx="4278">
                  <c:v>65690</c:v>
                </c:pt>
                <c:pt idx="4279">
                  <c:v>70750</c:v>
                </c:pt>
                <c:pt idx="4280">
                  <c:v>74950</c:v>
                </c:pt>
                <c:pt idx="4281">
                  <c:v>35200</c:v>
                </c:pt>
                <c:pt idx="4282">
                  <c:v>36600</c:v>
                </c:pt>
                <c:pt idx="4283">
                  <c:v>37400</c:v>
                </c:pt>
                <c:pt idx="4284">
                  <c:v>38800</c:v>
                </c:pt>
                <c:pt idx="4285">
                  <c:v>38100</c:v>
                </c:pt>
                <c:pt idx="4286">
                  <c:v>37200</c:v>
                </c:pt>
                <c:pt idx="4287">
                  <c:v>35800</c:v>
                </c:pt>
                <c:pt idx="4288">
                  <c:v>39500</c:v>
                </c:pt>
                <c:pt idx="4289">
                  <c:v>36900</c:v>
                </c:pt>
                <c:pt idx="4290">
                  <c:v>38300</c:v>
                </c:pt>
                <c:pt idx="4291">
                  <c:v>39250</c:v>
                </c:pt>
                <c:pt idx="4292">
                  <c:v>40650</c:v>
                </c:pt>
                <c:pt idx="4293">
                  <c:v>58185</c:v>
                </c:pt>
                <c:pt idx="4294">
                  <c:v>62025</c:v>
                </c:pt>
                <c:pt idx="4295">
                  <c:v>62985</c:v>
                </c:pt>
                <c:pt idx="4296">
                  <c:v>59375</c:v>
                </c:pt>
                <c:pt idx="4297">
                  <c:v>66025</c:v>
                </c:pt>
                <c:pt idx="4298">
                  <c:v>57795</c:v>
                </c:pt>
                <c:pt idx="4299">
                  <c:v>60835</c:v>
                </c:pt>
                <c:pt idx="4300">
                  <c:v>64945</c:v>
                </c:pt>
                <c:pt idx="4301">
                  <c:v>45435</c:v>
                </c:pt>
                <c:pt idx="4302">
                  <c:v>63375</c:v>
                </c:pt>
                <c:pt idx="4303">
                  <c:v>48360</c:v>
                </c:pt>
                <c:pt idx="4304">
                  <c:v>60335</c:v>
                </c:pt>
                <c:pt idx="4305">
                  <c:v>48145</c:v>
                </c:pt>
                <c:pt idx="4306">
                  <c:v>62295</c:v>
                </c:pt>
                <c:pt idx="4307">
                  <c:v>55145</c:v>
                </c:pt>
                <c:pt idx="4308">
                  <c:v>51070</c:v>
                </c:pt>
                <c:pt idx="4309">
                  <c:v>41135</c:v>
                </c:pt>
                <c:pt idx="4310">
                  <c:v>47330</c:v>
                </c:pt>
                <c:pt idx="4311">
                  <c:v>44055</c:v>
                </c:pt>
                <c:pt idx="4312">
                  <c:v>44410</c:v>
                </c:pt>
                <c:pt idx="4313">
                  <c:v>58021</c:v>
                </c:pt>
                <c:pt idx="4314">
                  <c:v>49150</c:v>
                </c:pt>
                <c:pt idx="4315">
                  <c:v>62590</c:v>
                </c:pt>
                <c:pt idx="4316">
                  <c:v>63307</c:v>
                </c:pt>
                <c:pt idx="4317">
                  <c:v>65957</c:v>
                </c:pt>
                <c:pt idx="4318">
                  <c:v>58410</c:v>
                </c:pt>
                <c:pt idx="4319">
                  <c:v>46225</c:v>
                </c:pt>
                <c:pt idx="4320">
                  <c:v>59940</c:v>
                </c:pt>
                <c:pt idx="4321">
                  <c:v>51861</c:v>
                </c:pt>
                <c:pt idx="4322">
                  <c:v>61061</c:v>
                </c:pt>
                <c:pt idx="4323">
                  <c:v>65510</c:v>
                </c:pt>
                <c:pt idx="4324">
                  <c:v>66347</c:v>
                </c:pt>
                <c:pt idx="4325">
                  <c:v>62860</c:v>
                </c:pt>
                <c:pt idx="4326">
                  <c:v>48936</c:v>
                </c:pt>
                <c:pt idx="4327">
                  <c:v>55370</c:v>
                </c:pt>
                <c:pt idx="4328">
                  <c:v>68996</c:v>
                </c:pt>
                <c:pt idx="4329">
                  <c:v>31320</c:v>
                </c:pt>
                <c:pt idx="4330">
                  <c:v>31320</c:v>
                </c:pt>
                <c:pt idx="4331">
                  <c:v>30015</c:v>
                </c:pt>
                <c:pt idx="4332">
                  <c:v>27925</c:v>
                </c:pt>
                <c:pt idx="4333">
                  <c:v>25400</c:v>
                </c:pt>
                <c:pt idx="4334">
                  <c:v>28800</c:v>
                </c:pt>
                <c:pt idx="4335">
                  <c:v>30015</c:v>
                </c:pt>
                <c:pt idx="4336">
                  <c:v>26710</c:v>
                </c:pt>
                <c:pt idx="4337">
                  <c:v>27490</c:v>
                </c:pt>
                <c:pt idx="4338">
                  <c:v>29235</c:v>
                </c:pt>
                <c:pt idx="4339">
                  <c:v>31145</c:v>
                </c:pt>
                <c:pt idx="4340">
                  <c:v>29835</c:v>
                </c:pt>
                <c:pt idx="4341">
                  <c:v>28510</c:v>
                </c:pt>
                <c:pt idx="4342">
                  <c:v>33670</c:v>
                </c:pt>
                <c:pt idx="4343">
                  <c:v>33670</c:v>
                </c:pt>
                <c:pt idx="4344">
                  <c:v>29835</c:v>
                </c:pt>
                <c:pt idx="4345">
                  <c:v>29820</c:v>
                </c:pt>
                <c:pt idx="4346">
                  <c:v>31145</c:v>
                </c:pt>
                <c:pt idx="4347">
                  <c:v>27295</c:v>
                </c:pt>
                <c:pt idx="4348">
                  <c:v>32360</c:v>
                </c:pt>
                <c:pt idx="4349">
                  <c:v>25985</c:v>
                </c:pt>
                <c:pt idx="4350">
                  <c:v>32360</c:v>
                </c:pt>
                <c:pt idx="4351">
                  <c:v>33065</c:v>
                </c:pt>
                <c:pt idx="4352">
                  <c:v>35590</c:v>
                </c:pt>
                <c:pt idx="4353">
                  <c:v>28210</c:v>
                </c:pt>
                <c:pt idx="4354">
                  <c:v>35590</c:v>
                </c:pt>
                <c:pt idx="4355">
                  <c:v>30735</c:v>
                </c:pt>
                <c:pt idx="4356">
                  <c:v>24055</c:v>
                </c:pt>
                <c:pt idx="4357">
                  <c:v>21035</c:v>
                </c:pt>
                <c:pt idx="4358">
                  <c:v>24615</c:v>
                </c:pt>
                <c:pt idx="4359">
                  <c:v>24240</c:v>
                </c:pt>
                <c:pt idx="4360">
                  <c:v>21220</c:v>
                </c:pt>
                <c:pt idx="4361">
                  <c:v>26075</c:v>
                </c:pt>
                <c:pt idx="4362">
                  <c:v>22265</c:v>
                </c:pt>
                <c:pt idx="4363">
                  <c:v>23055</c:v>
                </c:pt>
                <c:pt idx="4364">
                  <c:v>27780</c:v>
                </c:pt>
                <c:pt idx="4365">
                  <c:v>25285</c:v>
                </c:pt>
                <c:pt idx="4366">
                  <c:v>23835</c:v>
                </c:pt>
                <c:pt idx="4367">
                  <c:v>25565</c:v>
                </c:pt>
                <c:pt idx="4368">
                  <c:v>22545</c:v>
                </c:pt>
                <c:pt idx="4369">
                  <c:v>25595</c:v>
                </c:pt>
                <c:pt idx="4370">
                  <c:v>28760</c:v>
                </c:pt>
                <c:pt idx="4371">
                  <c:v>24890</c:v>
                </c:pt>
                <c:pt idx="4372">
                  <c:v>26915</c:v>
                </c:pt>
                <c:pt idx="4373">
                  <c:v>21870</c:v>
                </c:pt>
                <c:pt idx="4374">
                  <c:v>33000</c:v>
                </c:pt>
                <c:pt idx="4375">
                  <c:v>40200</c:v>
                </c:pt>
                <c:pt idx="4376">
                  <c:v>38200</c:v>
                </c:pt>
                <c:pt idx="4377">
                  <c:v>32700</c:v>
                </c:pt>
                <c:pt idx="4378">
                  <c:v>30700</c:v>
                </c:pt>
                <c:pt idx="4379">
                  <c:v>43100</c:v>
                </c:pt>
                <c:pt idx="4380">
                  <c:v>35000</c:v>
                </c:pt>
                <c:pt idx="4381">
                  <c:v>35400</c:v>
                </c:pt>
                <c:pt idx="4382">
                  <c:v>41300</c:v>
                </c:pt>
                <c:pt idx="4383">
                  <c:v>52970</c:v>
                </c:pt>
                <c:pt idx="4384">
                  <c:v>43500</c:v>
                </c:pt>
                <c:pt idx="4385">
                  <c:v>31050</c:v>
                </c:pt>
                <c:pt idx="4386">
                  <c:v>33050</c:v>
                </c:pt>
                <c:pt idx="4387">
                  <c:v>43300</c:v>
                </c:pt>
                <c:pt idx="4388">
                  <c:v>33400</c:v>
                </c:pt>
                <c:pt idx="4389">
                  <c:v>53235</c:v>
                </c:pt>
                <c:pt idx="4390">
                  <c:v>33310</c:v>
                </c:pt>
                <c:pt idx="4391">
                  <c:v>41525</c:v>
                </c:pt>
                <c:pt idx="4392">
                  <c:v>33625</c:v>
                </c:pt>
                <c:pt idx="4393">
                  <c:v>31160</c:v>
                </c:pt>
                <c:pt idx="4394">
                  <c:v>45205</c:v>
                </c:pt>
                <c:pt idx="4395">
                  <c:v>35775</c:v>
                </c:pt>
                <c:pt idx="4396">
                  <c:v>43675</c:v>
                </c:pt>
                <c:pt idx="4397">
                  <c:v>2000</c:v>
                </c:pt>
                <c:pt idx="4398">
                  <c:v>2000</c:v>
                </c:pt>
                <c:pt idx="4399">
                  <c:v>2000</c:v>
                </c:pt>
                <c:pt idx="4400">
                  <c:v>2000</c:v>
                </c:pt>
                <c:pt idx="4401">
                  <c:v>2000</c:v>
                </c:pt>
                <c:pt idx="4402">
                  <c:v>2000</c:v>
                </c:pt>
                <c:pt idx="4403">
                  <c:v>2000</c:v>
                </c:pt>
                <c:pt idx="4404">
                  <c:v>2000</c:v>
                </c:pt>
                <c:pt idx="4405">
                  <c:v>2000</c:v>
                </c:pt>
                <c:pt idx="4406">
                  <c:v>2000</c:v>
                </c:pt>
                <c:pt idx="4407">
                  <c:v>2000</c:v>
                </c:pt>
                <c:pt idx="4408">
                  <c:v>2000</c:v>
                </c:pt>
                <c:pt idx="4409">
                  <c:v>2000</c:v>
                </c:pt>
                <c:pt idx="4410">
                  <c:v>2000</c:v>
                </c:pt>
                <c:pt idx="4411">
                  <c:v>32760</c:v>
                </c:pt>
                <c:pt idx="4412">
                  <c:v>27710</c:v>
                </c:pt>
                <c:pt idx="4413">
                  <c:v>34525</c:v>
                </c:pt>
                <c:pt idx="4414">
                  <c:v>34160</c:v>
                </c:pt>
                <c:pt idx="4415">
                  <c:v>30970</c:v>
                </c:pt>
                <c:pt idx="4416">
                  <c:v>36030</c:v>
                </c:pt>
                <c:pt idx="4417">
                  <c:v>31865</c:v>
                </c:pt>
                <c:pt idx="4418">
                  <c:v>32190</c:v>
                </c:pt>
                <c:pt idx="4419">
                  <c:v>34485</c:v>
                </c:pt>
                <c:pt idx="4420">
                  <c:v>35915</c:v>
                </c:pt>
                <c:pt idx="4421">
                  <c:v>36700</c:v>
                </c:pt>
                <c:pt idx="4422">
                  <c:v>36355</c:v>
                </c:pt>
                <c:pt idx="4423">
                  <c:v>34015</c:v>
                </c:pt>
                <c:pt idx="4424">
                  <c:v>37500</c:v>
                </c:pt>
                <c:pt idx="4425">
                  <c:v>32990</c:v>
                </c:pt>
                <c:pt idx="4426">
                  <c:v>35285</c:v>
                </c:pt>
                <c:pt idx="4427">
                  <c:v>36715</c:v>
                </c:pt>
                <c:pt idx="4428">
                  <c:v>34815</c:v>
                </c:pt>
                <c:pt idx="4429">
                  <c:v>37155</c:v>
                </c:pt>
                <c:pt idx="4430">
                  <c:v>22295</c:v>
                </c:pt>
                <c:pt idx="4431">
                  <c:v>26160</c:v>
                </c:pt>
                <c:pt idx="4432">
                  <c:v>23830</c:v>
                </c:pt>
                <c:pt idx="4433">
                  <c:v>22315</c:v>
                </c:pt>
                <c:pt idx="4434">
                  <c:v>25730</c:v>
                </c:pt>
                <c:pt idx="4435">
                  <c:v>20490</c:v>
                </c:pt>
                <c:pt idx="4436">
                  <c:v>25160</c:v>
                </c:pt>
                <c:pt idx="4437">
                  <c:v>26460</c:v>
                </c:pt>
                <c:pt idx="4438">
                  <c:v>22615</c:v>
                </c:pt>
                <c:pt idx="4439">
                  <c:v>23160</c:v>
                </c:pt>
                <c:pt idx="4440">
                  <c:v>26575</c:v>
                </c:pt>
                <c:pt idx="4441">
                  <c:v>19910</c:v>
                </c:pt>
                <c:pt idx="4442">
                  <c:v>26030</c:v>
                </c:pt>
                <c:pt idx="4443">
                  <c:v>19610</c:v>
                </c:pt>
                <c:pt idx="4444">
                  <c:v>22595</c:v>
                </c:pt>
                <c:pt idx="4445">
                  <c:v>25460</c:v>
                </c:pt>
                <c:pt idx="4446">
                  <c:v>28975</c:v>
                </c:pt>
                <c:pt idx="4447">
                  <c:v>23285</c:v>
                </c:pt>
                <c:pt idx="4448">
                  <c:v>29275</c:v>
                </c:pt>
                <c:pt idx="4449">
                  <c:v>22985</c:v>
                </c:pt>
                <c:pt idx="4450">
                  <c:v>4508</c:v>
                </c:pt>
                <c:pt idx="4451">
                  <c:v>5691</c:v>
                </c:pt>
                <c:pt idx="4452">
                  <c:v>5860</c:v>
                </c:pt>
                <c:pt idx="4453">
                  <c:v>45090</c:v>
                </c:pt>
                <c:pt idx="4454">
                  <c:v>34205</c:v>
                </c:pt>
                <c:pt idx="4455">
                  <c:v>35310</c:v>
                </c:pt>
                <c:pt idx="4456">
                  <c:v>36555</c:v>
                </c:pt>
                <c:pt idx="4457">
                  <c:v>55305</c:v>
                </c:pt>
                <c:pt idx="4458">
                  <c:v>43785</c:v>
                </c:pt>
                <c:pt idx="4459">
                  <c:v>39310</c:v>
                </c:pt>
                <c:pt idx="4460">
                  <c:v>30975</c:v>
                </c:pt>
                <c:pt idx="4461">
                  <c:v>39485</c:v>
                </c:pt>
                <c:pt idx="4462">
                  <c:v>31320</c:v>
                </c:pt>
                <c:pt idx="4463">
                  <c:v>33515</c:v>
                </c:pt>
                <c:pt idx="4464">
                  <c:v>52545</c:v>
                </c:pt>
                <c:pt idx="4465">
                  <c:v>35360</c:v>
                </c:pt>
                <c:pt idx="4466">
                  <c:v>37665</c:v>
                </c:pt>
                <c:pt idx="4467">
                  <c:v>39610</c:v>
                </c:pt>
                <c:pt idx="4468">
                  <c:v>36055</c:v>
                </c:pt>
                <c:pt idx="4469">
                  <c:v>26030</c:v>
                </c:pt>
                <c:pt idx="4470">
                  <c:v>51585</c:v>
                </c:pt>
                <c:pt idx="4471">
                  <c:v>49120</c:v>
                </c:pt>
                <c:pt idx="4472">
                  <c:v>31625</c:v>
                </c:pt>
                <c:pt idx="4473">
                  <c:v>46140</c:v>
                </c:pt>
                <c:pt idx="4474">
                  <c:v>33655</c:v>
                </c:pt>
                <c:pt idx="4475">
                  <c:v>49420</c:v>
                </c:pt>
                <c:pt idx="4476">
                  <c:v>37630</c:v>
                </c:pt>
                <c:pt idx="4477">
                  <c:v>41970</c:v>
                </c:pt>
                <c:pt idx="4478">
                  <c:v>34745</c:v>
                </c:pt>
                <c:pt idx="4479">
                  <c:v>51885</c:v>
                </c:pt>
                <c:pt idx="4480">
                  <c:v>30675</c:v>
                </c:pt>
                <c:pt idx="4481">
                  <c:v>41670</c:v>
                </c:pt>
                <c:pt idx="4482">
                  <c:v>52845</c:v>
                </c:pt>
                <c:pt idx="4483">
                  <c:v>41840</c:v>
                </c:pt>
                <c:pt idx="4484">
                  <c:v>26330</c:v>
                </c:pt>
                <c:pt idx="4485">
                  <c:v>30090</c:v>
                </c:pt>
                <c:pt idx="4486">
                  <c:v>31200</c:v>
                </c:pt>
                <c:pt idx="4487">
                  <c:v>32545</c:v>
                </c:pt>
                <c:pt idx="4488">
                  <c:v>55010</c:v>
                </c:pt>
                <c:pt idx="4489">
                  <c:v>42735</c:v>
                </c:pt>
                <c:pt idx="4490">
                  <c:v>35045</c:v>
                </c:pt>
                <c:pt idx="4491">
                  <c:v>37815</c:v>
                </c:pt>
                <c:pt idx="4492">
                  <c:v>40050</c:v>
                </c:pt>
                <c:pt idx="4493">
                  <c:v>31185</c:v>
                </c:pt>
                <c:pt idx="4494">
                  <c:v>53775</c:v>
                </c:pt>
                <c:pt idx="4495">
                  <c:v>37140</c:v>
                </c:pt>
                <c:pt idx="4496">
                  <c:v>26540</c:v>
                </c:pt>
                <c:pt idx="4497">
                  <c:v>30600</c:v>
                </c:pt>
                <c:pt idx="4498">
                  <c:v>52815</c:v>
                </c:pt>
                <c:pt idx="4499">
                  <c:v>53475</c:v>
                </c:pt>
                <c:pt idx="4500">
                  <c:v>56235</c:v>
                </c:pt>
                <c:pt idx="4501">
                  <c:v>40070</c:v>
                </c:pt>
                <c:pt idx="4502">
                  <c:v>50050</c:v>
                </c:pt>
                <c:pt idx="4503">
                  <c:v>31905</c:v>
                </c:pt>
                <c:pt idx="4504">
                  <c:v>35330</c:v>
                </c:pt>
                <c:pt idx="4505">
                  <c:v>26840</c:v>
                </c:pt>
                <c:pt idx="4506">
                  <c:v>34165</c:v>
                </c:pt>
                <c:pt idx="4507">
                  <c:v>58885</c:v>
                </c:pt>
                <c:pt idx="4508">
                  <c:v>35895</c:v>
                </c:pt>
                <c:pt idx="4509">
                  <c:v>35870</c:v>
                </c:pt>
                <c:pt idx="4510">
                  <c:v>62310</c:v>
                </c:pt>
                <c:pt idx="4511">
                  <c:v>34790</c:v>
                </c:pt>
                <c:pt idx="4512">
                  <c:v>43490</c:v>
                </c:pt>
                <c:pt idx="4513">
                  <c:v>32210</c:v>
                </c:pt>
                <c:pt idx="4514">
                  <c:v>36565</c:v>
                </c:pt>
                <c:pt idx="4515">
                  <c:v>31485</c:v>
                </c:pt>
                <c:pt idx="4516">
                  <c:v>40365</c:v>
                </c:pt>
                <c:pt idx="4517">
                  <c:v>33055</c:v>
                </c:pt>
                <c:pt idx="4518">
                  <c:v>38215</c:v>
                </c:pt>
                <c:pt idx="4519">
                  <c:v>40065</c:v>
                </c:pt>
                <c:pt idx="4520">
                  <c:v>42725</c:v>
                </c:pt>
                <c:pt idx="4521">
                  <c:v>31710</c:v>
                </c:pt>
                <c:pt idx="4522">
                  <c:v>45845</c:v>
                </c:pt>
                <c:pt idx="4523">
                  <c:v>38325</c:v>
                </c:pt>
                <c:pt idx="4524">
                  <c:v>50350</c:v>
                </c:pt>
                <c:pt idx="4525">
                  <c:v>42425</c:v>
                </c:pt>
                <c:pt idx="4526">
                  <c:v>55940</c:v>
                </c:pt>
                <c:pt idx="4527">
                  <c:v>42425</c:v>
                </c:pt>
                <c:pt idx="4528">
                  <c:v>34025</c:v>
                </c:pt>
                <c:pt idx="4529">
                  <c:v>40635</c:v>
                </c:pt>
                <c:pt idx="4530">
                  <c:v>38250</c:v>
                </c:pt>
                <c:pt idx="4531">
                  <c:v>35630</c:v>
                </c:pt>
                <c:pt idx="4532">
                  <c:v>52515</c:v>
                </c:pt>
                <c:pt idx="4533">
                  <c:v>44540</c:v>
                </c:pt>
                <c:pt idx="4534">
                  <c:v>46895</c:v>
                </c:pt>
                <c:pt idx="4535">
                  <c:v>31710</c:v>
                </c:pt>
                <c:pt idx="4536">
                  <c:v>51310</c:v>
                </c:pt>
                <c:pt idx="4537">
                  <c:v>56260</c:v>
                </c:pt>
                <c:pt idx="4538">
                  <c:v>40070</c:v>
                </c:pt>
                <c:pt idx="4539">
                  <c:v>59600</c:v>
                </c:pt>
                <c:pt idx="4540">
                  <c:v>48325</c:v>
                </c:pt>
                <c:pt idx="4541">
                  <c:v>40365</c:v>
                </c:pt>
                <c:pt idx="4542">
                  <c:v>46895</c:v>
                </c:pt>
                <c:pt idx="4543">
                  <c:v>26540</c:v>
                </c:pt>
                <c:pt idx="4544">
                  <c:v>36565</c:v>
                </c:pt>
                <c:pt idx="4545">
                  <c:v>31905</c:v>
                </c:pt>
                <c:pt idx="4546">
                  <c:v>44540</c:v>
                </c:pt>
                <c:pt idx="4547">
                  <c:v>45845</c:v>
                </c:pt>
                <c:pt idx="4548">
                  <c:v>38325</c:v>
                </c:pt>
                <c:pt idx="4549">
                  <c:v>31185</c:v>
                </c:pt>
                <c:pt idx="4550">
                  <c:v>40065</c:v>
                </c:pt>
                <c:pt idx="4551">
                  <c:v>53704</c:v>
                </c:pt>
                <c:pt idx="4552">
                  <c:v>54004</c:v>
                </c:pt>
                <c:pt idx="4553">
                  <c:v>35055</c:v>
                </c:pt>
                <c:pt idx="4554">
                  <c:v>52835</c:v>
                </c:pt>
                <c:pt idx="4555">
                  <c:v>42425</c:v>
                </c:pt>
                <c:pt idx="4556">
                  <c:v>56555</c:v>
                </c:pt>
                <c:pt idx="4557">
                  <c:v>35630</c:v>
                </c:pt>
                <c:pt idx="4558">
                  <c:v>34165</c:v>
                </c:pt>
                <c:pt idx="4559">
                  <c:v>31485</c:v>
                </c:pt>
                <c:pt idx="4560">
                  <c:v>35895</c:v>
                </c:pt>
                <c:pt idx="4561">
                  <c:v>50280</c:v>
                </c:pt>
                <c:pt idx="4562">
                  <c:v>38215</c:v>
                </c:pt>
                <c:pt idx="4563">
                  <c:v>35870</c:v>
                </c:pt>
                <c:pt idx="4564">
                  <c:v>42425</c:v>
                </c:pt>
                <c:pt idx="4565">
                  <c:v>26840</c:v>
                </c:pt>
                <c:pt idx="4566">
                  <c:v>35330</c:v>
                </c:pt>
                <c:pt idx="4567">
                  <c:v>43490</c:v>
                </c:pt>
                <c:pt idx="4568">
                  <c:v>32210</c:v>
                </c:pt>
                <c:pt idx="4569">
                  <c:v>42725</c:v>
                </c:pt>
                <c:pt idx="4570">
                  <c:v>50580</c:v>
                </c:pt>
                <c:pt idx="4571">
                  <c:v>37140</c:v>
                </c:pt>
                <c:pt idx="4572">
                  <c:v>34790</c:v>
                </c:pt>
                <c:pt idx="4573">
                  <c:v>30600</c:v>
                </c:pt>
                <c:pt idx="4574">
                  <c:v>34025</c:v>
                </c:pt>
                <c:pt idx="4575">
                  <c:v>63025</c:v>
                </c:pt>
                <c:pt idx="4576">
                  <c:v>38250</c:v>
                </c:pt>
                <c:pt idx="4577">
                  <c:v>40635</c:v>
                </c:pt>
                <c:pt idx="4578">
                  <c:v>53135</c:v>
                </c:pt>
                <c:pt idx="4579">
                  <c:v>3104</c:v>
                </c:pt>
                <c:pt idx="4580">
                  <c:v>2862</c:v>
                </c:pt>
                <c:pt idx="4581">
                  <c:v>3433</c:v>
                </c:pt>
                <c:pt idx="4582">
                  <c:v>3215</c:v>
                </c:pt>
                <c:pt idx="4583">
                  <c:v>3059</c:v>
                </c:pt>
                <c:pt idx="4584">
                  <c:v>3214</c:v>
                </c:pt>
                <c:pt idx="4585">
                  <c:v>3241</c:v>
                </c:pt>
                <c:pt idx="4586">
                  <c:v>2956</c:v>
                </c:pt>
                <c:pt idx="4587">
                  <c:v>3394</c:v>
                </c:pt>
                <c:pt idx="4588">
                  <c:v>2836</c:v>
                </c:pt>
                <c:pt idx="4589">
                  <c:v>2529</c:v>
                </c:pt>
                <c:pt idx="4590">
                  <c:v>2577</c:v>
                </c:pt>
                <c:pt idx="4591">
                  <c:v>2787</c:v>
                </c:pt>
                <c:pt idx="4592">
                  <c:v>3008</c:v>
                </c:pt>
                <c:pt idx="4593">
                  <c:v>3156</c:v>
                </c:pt>
                <c:pt idx="4594">
                  <c:v>3431</c:v>
                </c:pt>
                <c:pt idx="4595">
                  <c:v>3338</c:v>
                </c:pt>
                <c:pt idx="4596">
                  <c:v>3138</c:v>
                </c:pt>
                <c:pt idx="4597">
                  <c:v>3096</c:v>
                </c:pt>
                <c:pt idx="4598">
                  <c:v>3535</c:v>
                </c:pt>
                <c:pt idx="4599">
                  <c:v>3733</c:v>
                </c:pt>
                <c:pt idx="4600">
                  <c:v>3487</c:v>
                </c:pt>
                <c:pt idx="4601">
                  <c:v>3269</c:v>
                </c:pt>
                <c:pt idx="4602">
                  <c:v>2843</c:v>
                </c:pt>
                <c:pt idx="4603">
                  <c:v>3395</c:v>
                </c:pt>
                <c:pt idx="4604">
                  <c:v>3099</c:v>
                </c:pt>
                <c:pt idx="4605">
                  <c:v>3471</c:v>
                </c:pt>
                <c:pt idx="4606">
                  <c:v>3199</c:v>
                </c:pt>
                <c:pt idx="4607">
                  <c:v>2817</c:v>
                </c:pt>
                <c:pt idx="4608">
                  <c:v>3223</c:v>
                </c:pt>
                <c:pt idx="4609">
                  <c:v>3764</c:v>
                </c:pt>
                <c:pt idx="4610">
                  <c:v>3822</c:v>
                </c:pt>
                <c:pt idx="4611">
                  <c:v>3251</c:v>
                </c:pt>
                <c:pt idx="4612">
                  <c:v>3550</c:v>
                </c:pt>
                <c:pt idx="4613">
                  <c:v>3269</c:v>
                </c:pt>
                <c:pt idx="4614">
                  <c:v>4078</c:v>
                </c:pt>
                <c:pt idx="4615">
                  <c:v>3241</c:v>
                </c:pt>
                <c:pt idx="4616">
                  <c:v>3583</c:v>
                </c:pt>
                <c:pt idx="4617">
                  <c:v>3542</c:v>
                </c:pt>
                <c:pt idx="4618">
                  <c:v>3560</c:v>
                </c:pt>
                <c:pt idx="4619">
                  <c:v>2922</c:v>
                </c:pt>
                <c:pt idx="4620">
                  <c:v>3188</c:v>
                </c:pt>
                <c:pt idx="4621">
                  <c:v>3192</c:v>
                </c:pt>
                <c:pt idx="4622">
                  <c:v>3878</c:v>
                </c:pt>
                <c:pt idx="4623">
                  <c:v>3752</c:v>
                </c:pt>
                <c:pt idx="4624">
                  <c:v>3572</c:v>
                </c:pt>
                <c:pt idx="4625">
                  <c:v>3908</c:v>
                </c:pt>
                <c:pt idx="4626">
                  <c:v>2923</c:v>
                </c:pt>
                <c:pt idx="4627">
                  <c:v>315888</c:v>
                </c:pt>
                <c:pt idx="4628">
                  <c:v>315888</c:v>
                </c:pt>
                <c:pt idx="4629">
                  <c:v>319995</c:v>
                </c:pt>
                <c:pt idx="4630">
                  <c:v>173079</c:v>
                </c:pt>
                <c:pt idx="4631">
                  <c:v>211525</c:v>
                </c:pt>
                <c:pt idx="4632">
                  <c:v>234945</c:v>
                </c:pt>
                <c:pt idx="4633">
                  <c:v>184309</c:v>
                </c:pt>
                <c:pt idx="4634">
                  <c:v>201213</c:v>
                </c:pt>
                <c:pt idx="4635">
                  <c:v>199054</c:v>
                </c:pt>
                <c:pt idx="4636">
                  <c:v>217310</c:v>
                </c:pt>
                <c:pt idx="4637">
                  <c:v>228447</c:v>
                </c:pt>
                <c:pt idx="4638">
                  <c:v>186925</c:v>
                </c:pt>
                <c:pt idx="4639">
                  <c:v>200054</c:v>
                </c:pt>
                <c:pt idx="4640">
                  <c:v>218310</c:v>
                </c:pt>
                <c:pt idx="4641">
                  <c:v>187925</c:v>
                </c:pt>
                <c:pt idx="4642">
                  <c:v>229447</c:v>
                </c:pt>
                <c:pt idx="4643">
                  <c:v>2000</c:v>
                </c:pt>
                <c:pt idx="4644">
                  <c:v>2000</c:v>
                </c:pt>
                <c:pt idx="4645">
                  <c:v>2000</c:v>
                </c:pt>
                <c:pt idx="4646">
                  <c:v>2000</c:v>
                </c:pt>
                <c:pt idx="4647">
                  <c:v>2000</c:v>
                </c:pt>
                <c:pt idx="4648">
                  <c:v>2000</c:v>
                </c:pt>
                <c:pt idx="4649">
                  <c:v>295000</c:v>
                </c:pt>
                <c:pt idx="4650">
                  <c:v>295000</c:v>
                </c:pt>
                <c:pt idx="4651">
                  <c:v>18405</c:v>
                </c:pt>
                <c:pt idx="4652">
                  <c:v>21435</c:v>
                </c:pt>
                <c:pt idx="4653">
                  <c:v>15685</c:v>
                </c:pt>
                <c:pt idx="4654">
                  <c:v>16085</c:v>
                </c:pt>
                <c:pt idx="4655">
                  <c:v>14455</c:v>
                </c:pt>
                <c:pt idx="4656">
                  <c:v>14855</c:v>
                </c:pt>
                <c:pt idx="4657">
                  <c:v>18805</c:v>
                </c:pt>
                <c:pt idx="4658">
                  <c:v>14880</c:v>
                </c:pt>
                <c:pt idx="4659">
                  <c:v>16110</c:v>
                </c:pt>
                <c:pt idx="4660">
                  <c:v>18830</c:v>
                </c:pt>
                <c:pt idx="4661">
                  <c:v>15810</c:v>
                </c:pt>
                <c:pt idx="4662">
                  <c:v>14580</c:v>
                </c:pt>
                <c:pt idx="4663">
                  <c:v>18530</c:v>
                </c:pt>
                <c:pt idx="4664">
                  <c:v>21460</c:v>
                </c:pt>
                <c:pt idx="4665">
                  <c:v>15660</c:v>
                </c:pt>
                <c:pt idx="4666">
                  <c:v>19420</c:v>
                </c:pt>
                <c:pt idx="4667">
                  <c:v>21610</c:v>
                </c:pt>
                <c:pt idx="4668">
                  <c:v>14430</c:v>
                </c:pt>
                <c:pt idx="4669">
                  <c:v>14130</c:v>
                </c:pt>
                <c:pt idx="4670">
                  <c:v>15360</c:v>
                </c:pt>
                <c:pt idx="4671">
                  <c:v>19120</c:v>
                </c:pt>
                <c:pt idx="4672">
                  <c:v>4677</c:v>
                </c:pt>
                <c:pt idx="4673">
                  <c:v>6175</c:v>
                </c:pt>
                <c:pt idx="4674">
                  <c:v>8548</c:v>
                </c:pt>
                <c:pt idx="4675">
                  <c:v>9567</c:v>
                </c:pt>
                <c:pt idx="4676">
                  <c:v>5844</c:v>
                </c:pt>
                <c:pt idx="4677">
                  <c:v>24035</c:v>
                </c:pt>
                <c:pt idx="4678">
                  <c:v>25475</c:v>
                </c:pt>
                <c:pt idx="4679">
                  <c:v>31215</c:v>
                </c:pt>
                <c:pt idx="4680">
                  <c:v>18855</c:v>
                </c:pt>
                <c:pt idx="4681">
                  <c:v>27145</c:v>
                </c:pt>
                <c:pt idx="4682">
                  <c:v>32095</c:v>
                </c:pt>
                <c:pt idx="4683">
                  <c:v>25995</c:v>
                </c:pt>
                <c:pt idx="4684">
                  <c:v>28025</c:v>
                </c:pt>
                <c:pt idx="4685">
                  <c:v>20050</c:v>
                </c:pt>
                <c:pt idx="4686">
                  <c:v>26965</c:v>
                </c:pt>
                <c:pt idx="4687">
                  <c:v>15650</c:v>
                </c:pt>
                <c:pt idx="4688">
                  <c:v>17560</c:v>
                </c:pt>
                <c:pt idx="4689">
                  <c:v>19925</c:v>
                </c:pt>
                <c:pt idx="4690">
                  <c:v>20925</c:v>
                </c:pt>
                <c:pt idx="4691">
                  <c:v>16450</c:v>
                </c:pt>
                <c:pt idx="4692">
                  <c:v>18360</c:v>
                </c:pt>
                <c:pt idx="4693">
                  <c:v>21165</c:v>
                </c:pt>
                <c:pt idx="4694">
                  <c:v>20165</c:v>
                </c:pt>
                <c:pt idx="4695">
                  <c:v>16690</c:v>
                </c:pt>
                <c:pt idx="4696">
                  <c:v>18600</c:v>
                </c:pt>
                <c:pt idx="4697">
                  <c:v>17800</c:v>
                </c:pt>
                <c:pt idx="4698">
                  <c:v>15890</c:v>
                </c:pt>
                <c:pt idx="4699">
                  <c:v>20265</c:v>
                </c:pt>
                <c:pt idx="4700">
                  <c:v>16790</c:v>
                </c:pt>
                <c:pt idx="4701">
                  <c:v>21265</c:v>
                </c:pt>
                <c:pt idx="4702">
                  <c:v>17900</c:v>
                </c:pt>
                <c:pt idx="4703">
                  <c:v>15990</c:v>
                </c:pt>
                <c:pt idx="4704">
                  <c:v>18700</c:v>
                </c:pt>
                <c:pt idx="4705">
                  <c:v>24165</c:v>
                </c:pt>
                <c:pt idx="4706">
                  <c:v>23965</c:v>
                </c:pt>
                <c:pt idx="4707">
                  <c:v>26290</c:v>
                </c:pt>
                <c:pt idx="4708">
                  <c:v>22165</c:v>
                </c:pt>
                <c:pt idx="4709">
                  <c:v>28090</c:v>
                </c:pt>
                <c:pt idx="4710">
                  <c:v>25965</c:v>
                </c:pt>
                <c:pt idx="4711">
                  <c:v>24230</c:v>
                </c:pt>
                <c:pt idx="4712">
                  <c:v>22230</c:v>
                </c:pt>
                <c:pt idx="4713">
                  <c:v>28230</c:v>
                </c:pt>
                <c:pt idx="4714">
                  <c:v>24080</c:v>
                </c:pt>
                <c:pt idx="4715">
                  <c:v>26380</c:v>
                </c:pt>
                <c:pt idx="4716">
                  <c:v>26080</c:v>
                </c:pt>
                <c:pt idx="4717">
                  <c:v>28460</c:v>
                </c:pt>
                <c:pt idx="4718">
                  <c:v>24885</c:v>
                </c:pt>
                <c:pt idx="4719">
                  <c:v>23035</c:v>
                </c:pt>
                <c:pt idx="4720">
                  <c:v>26610</c:v>
                </c:pt>
                <c:pt idx="4721">
                  <c:v>27705</c:v>
                </c:pt>
                <c:pt idx="4722">
                  <c:v>27295</c:v>
                </c:pt>
                <c:pt idx="4723">
                  <c:v>26115</c:v>
                </c:pt>
                <c:pt idx="4724">
                  <c:v>27030</c:v>
                </c:pt>
                <c:pt idx="4725">
                  <c:v>28620</c:v>
                </c:pt>
                <c:pt idx="4726">
                  <c:v>28210</c:v>
                </c:pt>
                <c:pt idx="4727">
                  <c:v>29270</c:v>
                </c:pt>
                <c:pt idx="4728">
                  <c:v>27680</c:v>
                </c:pt>
                <c:pt idx="4729">
                  <c:v>28860</c:v>
                </c:pt>
                <c:pt idx="4730">
                  <c:v>2000</c:v>
                </c:pt>
                <c:pt idx="4731">
                  <c:v>2000</c:v>
                </c:pt>
                <c:pt idx="4732">
                  <c:v>2158</c:v>
                </c:pt>
                <c:pt idx="4733">
                  <c:v>32100</c:v>
                </c:pt>
                <c:pt idx="4734">
                  <c:v>29100</c:v>
                </c:pt>
                <c:pt idx="4735">
                  <c:v>37700</c:v>
                </c:pt>
                <c:pt idx="4736">
                  <c:v>39650</c:v>
                </c:pt>
                <c:pt idx="4737">
                  <c:v>34050</c:v>
                </c:pt>
                <c:pt idx="4738">
                  <c:v>42400</c:v>
                </c:pt>
                <c:pt idx="4739">
                  <c:v>42600</c:v>
                </c:pt>
                <c:pt idx="4740">
                  <c:v>32300</c:v>
                </c:pt>
                <c:pt idx="4741">
                  <c:v>29600</c:v>
                </c:pt>
                <c:pt idx="4742">
                  <c:v>34250</c:v>
                </c:pt>
                <c:pt idx="4743">
                  <c:v>39750</c:v>
                </c:pt>
                <c:pt idx="4744">
                  <c:v>37800</c:v>
                </c:pt>
                <c:pt idx="4745">
                  <c:v>43030</c:v>
                </c:pt>
                <c:pt idx="4746">
                  <c:v>40180</c:v>
                </c:pt>
                <c:pt idx="4747">
                  <c:v>32730</c:v>
                </c:pt>
                <c:pt idx="4748">
                  <c:v>38230</c:v>
                </c:pt>
                <c:pt idx="4749">
                  <c:v>30025</c:v>
                </c:pt>
                <c:pt idx="4750">
                  <c:v>34680</c:v>
                </c:pt>
                <c:pt idx="4751">
                  <c:v>200500</c:v>
                </c:pt>
                <c:pt idx="4752">
                  <c:v>215800</c:v>
                </c:pt>
                <c:pt idx="4753">
                  <c:v>195100</c:v>
                </c:pt>
                <c:pt idx="4754">
                  <c:v>201000</c:v>
                </c:pt>
                <c:pt idx="4755">
                  <c:v>222300</c:v>
                </c:pt>
                <c:pt idx="4756">
                  <c:v>36120</c:v>
                </c:pt>
                <c:pt idx="4757">
                  <c:v>24370</c:v>
                </c:pt>
                <c:pt idx="4758">
                  <c:v>24425</c:v>
                </c:pt>
                <c:pt idx="4759">
                  <c:v>24775</c:v>
                </c:pt>
                <c:pt idx="4760">
                  <c:v>18460</c:v>
                </c:pt>
                <c:pt idx="4761">
                  <c:v>18960</c:v>
                </c:pt>
                <c:pt idx="4762">
                  <c:v>23170</c:v>
                </c:pt>
                <c:pt idx="4763">
                  <c:v>17170</c:v>
                </c:pt>
                <c:pt idx="4764">
                  <c:v>23670</c:v>
                </c:pt>
                <c:pt idx="4765">
                  <c:v>18515</c:v>
                </c:pt>
                <c:pt idx="4766">
                  <c:v>23725</c:v>
                </c:pt>
                <c:pt idx="4767">
                  <c:v>23225</c:v>
                </c:pt>
                <c:pt idx="4768">
                  <c:v>19015</c:v>
                </c:pt>
                <c:pt idx="4769">
                  <c:v>17225</c:v>
                </c:pt>
                <c:pt idx="4770">
                  <c:v>21675</c:v>
                </c:pt>
                <c:pt idx="4771">
                  <c:v>18175</c:v>
                </c:pt>
                <c:pt idx="4772">
                  <c:v>16775</c:v>
                </c:pt>
                <c:pt idx="4773">
                  <c:v>24075</c:v>
                </c:pt>
                <c:pt idx="4774">
                  <c:v>23575</c:v>
                </c:pt>
                <c:pt idx="4775">
                  <c:v>21175</c:v>
                </c:pt>
                <c:pt idx="4776">
                  <c:v>19765</c:v>
                </c:pt>
                <c:pt idx="4777">
                  <c:v>16699</c:v>
                </c:pt>
                <c:pt idx="4778">
                  <c:v>13799</c:v>
                </c:pt>
                <c:pt idx="4779">
                  <c:v>14499</c:v>
                </c:pt>
                <c:pt idx="4780">
                  <c:v>15099</c:v>
                </c:pt>
                <c:pt idx="4781">
                  <c:v>15999</c:v>
                </c:pt>
                <c:pt idx="4782">
                  <c:v>15399</c:v>
                </c:pt>
                <c:pt idx="4783">
                  <c:v>14699</c:v>
                </c:pt>
                <c:pt idx="4784">
                  <c:v>15799</c:v>
                </c:pt>
                <c:pt idx="4785">
                  <c:v>16349</c:v>
                </c:pt>
                <c:pt idx="4786">
                  <c:v>14899</c:v>
                </c:pt>
                <c:pt idx="4787">
                  <c:v>15399</c:v>
                </c:pt>
                <c:pt idx="4788">
                  <c:v>15099</c:v>
                </c:pt>
                <c:pt idx="4789">
                  <c:v>16499</c:v>
                </c:pt>
                <c:pt idx="4790">
                  <c:v>15449</c:v>
                </c:pt>
                <c:pt idx="4791">
                  <c:v>13999</c:v>
                </c:pt>
                <c:pt idx="4792">
                  <c:v>14349</c:v>
                </c:pt>
                <c:pt idx="4793">
                  <c:v>16049</c:v>
                </c:pt>
                <c:pt idx="4794">
                  <c:v>14499</c:v>
                </c:pt>
                <c:pt idx="4795">
                  <c:v>14949</c:v>
                </c:pt>
                <c:pt idx="4796">
                  <c:v>15999</c:v>
                </c:pt>
                <c:pt idx="4797">
                  <c:v>16949</c:v>
                </c:pt>
                <c:pt idx="4798">
                  <c:v>15249</c:v>
                </c:pt>
                <c:pt idx="4799">
                  <c:v>15849</c:v>
                </c:pt>
                <c:pt idx="4800">
                  <c:v>15599</c:v>
                </c:pt>
                <c:pt idx="4801">
                  <c:v>15589</c:v>
                </c:pt>
                <c:pt idx="4802">
                  <c:v>16489</c:v>
                </c:pt>
                <c:pt idx="4803">
                  <c:v>17689</c:v>
                </c:pt>
                <c:pt idx="4804">
                  <c:v>16989</c:v>
                </c:pt>
                <c:pt idx="4805">
                  <c:v>16089</c:v>
                </c:pt>
                <c:pt idx="4806">
                  <c:v>16789</c:v>
                </c:pt>
                <c:pt idx="4807">
                  <c:v>14489</c:v>
                </c:pt>
                <c:pt idx="4808">
                  <c:v>15889</c:v>
                </c:pt>
                <c:pt idx="4809">
                  <c:v>14989</c:v>
                </c:pt>
                <c:pt idx="4810">
                  <c:v>15389</c:v>
                </c:pt>
                <c:pt idx="4811">
                  <c:v>33095</c:v>
                </c:pt>
                <c:pt idx="4812">
                  <c:v>25095</c:v>
                </c:pt>
                <c:pt idx="4813">
                  <c:v>24595</c:v>
                </c:pt>
                <c:pt idx="4814">
                  <c:v>28095</c:v>
                </c:pt>
                <c:pt idx="4815">
                  <c:v>30095</c:v>
                </c:pt>
                <c:pt idx="4816">
                  <c:v>22195</c:v>
                </c:pt>
                <c:pt idx="4817">
                  <c:v>28495</c:v>
                </c:pt>
                <c:pt idx="4818">
                  <c:v>23195</c:v>
                </c:pt>
                <c:pt idx="4819">
                  <c:v>28795</c:v>
                </c:pt>
                <c:pt idx="4820">
                  <c:v>25295</c:v>
                </c:pt>
                <c:pt idx="4821">
                  <c:v>23395</c:v>
                </c:pt>
                <c:pt idx="4822">
                  <c:v>29195</c:v>
                </c:pt>
                <c:pt idx="4823">
                  <c:v>22395</c:v>
                </c:pt>
                <c:pt idx="4824">
                  <c:v>33795</c:v>
                </c:pt>
                <c:pt idx="4825">
                  <c:v>25795</c:v>
                </c:pt>
                <c:pt idx="4826">
                  <c:v>30795</c:v>
                </c:pt>
                <c:pt idx="4827">
                  <c:v>34295</c:v>
                </c:pt>
                <c:pt idx="4828">
                  <c:v>25995</c:v>
                </c:pt>
                <c:pt idx="4829">
                  <c:v>29295</c:v>
                </c:pt>
                <c:pt idx="4830">
                  <c:v>25495</c:v>
                </c:pt>
                <c:pt idx="4831">
                  <c:v>29195</c:v>
                </c:pt>
                <c:pt idx="4832">
                  <c:v>31295</c:v>
                </c:pt>
                <c:pt idx="4833">
                  <c:v>23595</c:v>
                </c:pt>
                <c:pt idx="4834">
                  <c:v>22595</c:v>
                </c:pt>
                <c:pt idx="4835">
                  <c:v>19590</c:v>
                </c:pt>
                <c:pt idx="4836">
                  <c:v>19390</c:v>
                </c:pt>
                <c:pt idx="4837">
                  <c:v>18590</c:v>
                </c:pt>
                <c:pt idx="4838">
                  <c:v>20890</c:v>
                </c:pt>
                <c:pt idx="4839">
                  <c:v>21890</c:v>
                </c:pt>
                <c:pt idx="4840">
                  <c:v>17490</c:v>
                </c:pt>
                <c:pt idx="4841">
                  <c:v>15890</c:v>
                </c:pt>
                <c:pt idx="4842">
                  <c:v>19690</c:v>
                </c:pt>
                <c:pt idx="4843">
                  <c:v>20590</c:v>
                </c:pt>
                <c:pt idx="4844">
                  <c:v>21590</c:v>
                </c:pt>
                <c:pt idx="4845">
                  <c:v>20690</c:v>
                </c:pt>
                <c:pt idx="4846">
                  <c:v>15990</c:v>
                </c:pt>
                <c:pt idx="4847">
                  <c:v>21990</c:v>
                </c:pt>
                <c:pt idx="4848">
                  <c:v>21690</c:v>
                </c:pt>
                <c:pt idx="4849">
                  <c:v>18090</c:v>
                </c:pt>
                <c:pt idx="4850">
                  <c:v>20390</c:v>
                </c:pt>
                <c:pt idx="4851">
                  <c:v>19890</c:v>
                </c:pt>
                <c:pt idx="4852">
                  <c:v>17700</c:v>
                </c:pt>
                <c:pt idx="4853">
                  <c:v>20990</c:v>
                </c:pt>
                <c:pt idx="4854">
                  <c:v>19990</c:v>
                </c:pt>
                <c:pt idx="4855">
                  <c:v>17500</c:v>
                </c:pt>
                <c:pt idx="4856">
                  <c:v>19200</c:v>
                </c:pt>
                <c:pt idx="4857">
                  <c:v>21200</c:v>
                </c:pt>
                <c:pt idx="4858">
                  <c:v>16490</c:v>
                </c:pt>
                <c:pt idx="4859">
                  <c:v>18090</c:v>
                </c:pt>
                <c:pt idx="4860">
                  <c:v>25890</c:v>
                </c:pt>
                <c:pt idx="4861">
                  <c:v>23690</c:v>
                </c:pt>
                <c:pt idx="4862">
                  <c:v>21990</c:v>
                </c:pt>
                <c:pt idx="4863">
                  <c:v>2000</c:v>
                </c:pt>
                <c:pt idx="4864">
                  <c:v>2000</c:v>
                </c:pt>
                <c:pt idx="4865">
                  <c:v>2000</c:v>
                </c:pt>
                <c:pt idx="4866">
                  <c:v>2000</c:v>
                </c:pt>
                <c:pt idx="4867">
                  <c:v>2000</c:v>
                </c:pt>
                <c:pt idx="4868">
                  <c:v>2000</c:v>
                </c:pt>
                <c:pt idx="4869">
                  <c:v>2000</c:v>
                </c:pt>
                <c:pt idx="4870">
                  <c:v>24700</c:v>
                </c:pt>
                <c:pt idx="4871">
                  <c:v>28500</c:v>
                </c:pt>
                <c:pt idx="4872">
                  <c:v>27400</c:v>
                </c:pt>
                <c:pt idx="4873">
                  <c:v>25800</c:v>
                </c:pt>
                <c:pt idx="4874">
                  <c:v>31090</c:v>
                </c:pt>
                <c:pt idx="4875">
                  <c:v>26000</c:v>
                </c:pt>
                <c:pt idx="4876">
                  <c:v>24900</c:v>
                </c:pt>
                <c:pt idx="4877">
                  <c:v>29990</c:v>
                </c:pt>
                <c:pt idx="4878">
                  <c:v>25305</c:v>
                </c:pt>
                <c:pt idx="4879">
                  <c:v>30610</c:v>
                </c:pt>
                <c:pt idx="4880">
                  <c:v>29510</c:v>
                </c:pt>
                <c:pt idx="4881">
                  <c:v>26405</c:v>
                </c:pt>
                <c:pt idx="4882">
                  <c:v>24975</c:v>
                </c:pt>
                <c:pt idx="4883">
                  <c:v>26370</c:v>
                </c:pt>
                <c:pt idx="4884">
                  <c:v>31575</c:v>
                </c:pt>
                <c:pt idx="4885">
                  <c:v>27775</c:v>
                </c:pt>
                <c:pt idx="4886">
                  <c:v>26330</c:v>
                </c:pt>
                <c:pt idx="4887">
                  <c:v>28330</c:v>
                </c:pt>
                <c:pt idx="4888">
                  <c:v>25330</c:v>
                </c:pt>
                <c:pt idx="4889">
                  <c:v>26830</c:v>
                </c:pt>
                <c:pt idx="4890">
                  <c:v>26830</c:v>
                </c:pt>
                <c:pt idx="4891">
                  <c:v>19650</c:v>
                </c:pt>
                <c:pt idx="4892">
                  <c:v>29575</c:v>
                </c:pt>
                <c:pt idx="4893">
                  <c:v>23655</c:v>
                </c:pt>
                <c:pt idx="4894">
                  <c:v>26615</c:v>
                </c:pt>
                <c:pt idx="4895">
                  <c:v>26665</c:v>
                </c:pt>
                <c:pt idx="4896">
                  <c:v>23705</c:v>
                </c:pt>
                <c:pt idx="4897">
                  <c:v>29575</c:v>
                </c:pt>
                <c:pt idx="4898">
                  <c:v>19700</c:v>
                </c:pt>
                <c:pt idx="4899">
                  <c:v>28440</c:v>
                </c:pt>
                <c:pt idx="4900">
                  <c:v>30440</c:v>
                </c:pt>
                <c:pt idx="4901">
                  <c:v>25040</c:v>
                </c:pt>
                <c:pt idx="4902">
                  <c:v>26840</c:v>
                </c:pt>
                <c:pt idx="4903">
                  <c:v>26440</c:v>
                </c:pt>
                <c:pt idx="4904">
                  <c:v>28240</c:v>
                </c:pt>
                <c:pt idx="4905">
                  <c:v>28355</c:v>
                </c:pt>
                <c:pt idx="4906">
                  <c:v>26505</c:v>
                </c:pt>
                <c:pt idx="4907">
                  <c:v>25105</c:v>
                </c:pt>
                <c:pt idx="4908">
                  <c:v>30580</c:v>
                </c:pt>
                <c:pt idx="4909">
                  <c:v>26955</c:v>
                </c:pt>
                <c:pt idx="4910">
                  <c:v>28530</c:v>
                </c:pt>
                <c:pt idx="4911">
                  <c:v>27770</c:v>
                </c:pt>
                <c:pt idx="4912">
                  <c:v>29205</c:v>
                </c:pt>
                <c:pt idx="4913">
                  <c:v>31055</c:v>
                </c:pt>
                <c:pt idx="4914">
                  <c:v>25920</c:v>
                </c:pt>
                <c:pt idx="4915">
                  <c:v>32560</c:v>
                </c:pt>
                <c:pt idx="4916">
                  <c:v>20660</c:v>
                </c:pt>
                <c:pt idx="4917">
                  <c:v>25510</c:v>
                </c:pt>
                <c:pt idx="4918">
                  <c:v>34010</c:v>
                </c:pt>
                <c:pt idx="4919">
                  <c:v>31510</c:v>
                </c:pt>
                <c:pt idx="4920">
                  <c:v>32560</c:v>
                </c:pt>
                <c:pt idx="4921">
                  <c:v>25860</c:v>
                </c:pt>
                <c:pt idx="4922">
                  <c:v>26450</c:v>
                </c:pt>
                <c:pt idx="4923">
                  <c:v>23020</c:v>
                </c:pt>
                <c:pt idx="4924">
                  <c:v>27240</c:v>
                </c:pt>
                <c:pt idx="4925">
                  <c:v>17990</c:v>
                </c:pt>
                <c:pt idx="4926">
                  <c:v>30550</c:v>
                </c:pt>
                <c:pt idx="4927">
                  <c:v>24190</c:v>
                </c:pt>
                <c:pt idx="4928">
                  <c:v>23750</c:v>
                </c:pt>
                <c:pt idx="4929">
                  <c:v>28050</c:v>
                </c:pt>
                <c:pt idx="4930">
                  <c:v>21970</c:v>
                </c:pt>
                <c:pt idx="4931">
                  <c:v>31360</c:v>
                </c:pt>
                <c:pt idx="4932">
                  <c:v>24540</c:v>
                </c:pt>
                <c:pt idx="4933">
                  <c:v>25400</c:v>
                </c:pt>
                <c:pt idx="4934">
                  <c:v>25350</c:v>
                </c:pt>
                <c:pt idx="4935">
                  <c:v>23610</c:v>
                </c:pt>
                <c:pt idx="4936">
                  <c:v>28560</c:v>
                </c:pt>
                <c:pt idx="4937">
                  <c:v>26310</c:v>
                </c:pt>
                <c:pt idx="4938">
                  <c:v>22700</c:v>
                </c:pt>
                <c:pt idx="4939">
                  <c:v>35260</c:v>
                </c:pt>
                <c:pt idx="4940">
                  <c:v>24630</c:v>
                </c:pt>
                <c:pt idx="4941">
                  <c:v>27630</c:v>
                </c:pt>
                <c:pt idx="4942">
                  <c:v>31750</c:v>
                </c:pt>
                <c:pt idx="4943">
                  <c:v>26750</c:v>
                </c:pt>
                <c:pt idx="4944">
                  <c:v>25840</c:v>
                </c:pt>
                <c:pt idx="4945">
                  <c:v>32890</c:v>
                </c:pt>
                <c:pt idx="4946">
                  <c:v>24050</c:v>
                </c:pt>
                <c:pt idx="4947">
                  <c:v>31840</c:v>
                </c:pt>
                <c:pt idx="4948">
                  <c:v>24960</c:v>
                </c:pt>
                <c:pt idx="4949">
                  <c:v>26640</c:v>
                </c:pt>
                <c:pt idx="4950">
                  <c:v>35590</c:v>
                </c:pt>
                <c:pt idx="4951">
                  <c:v>23000</c:v>
                </c:pt>
                <c:pt idx="4952">
                  <c:v>32080</c:v>
                </c:pt>
                <c:pt idx="4953">
                  <c:v>34360</c:v>
                </c:pt>
                <c:pt idx="4954">
                  <c:v>28380</c:v>
                </c:pt>
                <c:pt idx="4955">
                  <c:v>25680</c:v>
                </c:pt>
                <c:pt idx="4956">
                  <c:v>23940</c:v>
                </c:pt>
                <c:pt idx="4957">
                  <c:v>24520</c:v>
                </c:pt>
                <c:pt idx="4958">
                  <c:v>31690</c:v>
                </c:pt>
                <c:pt idx="4959">
                  <c:v>28910</c:v>
                </c:pt>
                <c:pt idx="4960">
                  <c:v>35610</c:v>
                </c:pt>
                <c:pt idx="4961">
                  <c:v>18290</c:v>
                </c:pt>
                <c:pt idx="4962">
                  <c:v>23230</c:v>
                </c:pt>
                <c:pt idx="4963">
                  <c:v>34340</c:v>
                </c:pt>
                <c:pt idx="4964">
                  <c:v>28890</c:v>
                </c:pt>
                <c:pt idx="4965">
                  <c:v>31710</c:v>
                </c:pt>
                <c:pt idx="4966">
                  <c:v>27960</c:v>
                </c:pt>
                <c:pt idx="4967">
                  <c:v>20960</c:v>
                </c:pt>
                <c:pt idx="4968">
                  <c:v>22180</c:v>
                </c:pt>
                <c:pt idx="4969">
                  <c:v>25750</c:v>
                </c:pt>
                <c:pt idx="4970">
                  <c:v>32340</c:v>
                </c:pt>
                <c:pt idx="4971">
                  <c:v>27320</c:v>
                </c:pt>
                <c:pt idx="4972">
                  <c:v>26470</c:v>
                </c:pt>
                <c:pt idx="4973">
                  <c:v>27650</c:v>
                </c:pt>
                <c:pt idx="4974">
                  <c:v>29170</c:v>
                </c:pt>
                <c:pt idx="4975">
                  <c:v>18390</c:v>
                </c:pt>
                <c:pt idx="4976">
                  <c:v>22160</c:v>
                </c:pt>
                <c:pt idx="4977">
                  <c:v>24950</c:v>
                </c:pt>
                <c:pt idx="4978">
                  <c:v>26630</c:v>
                </c:pt>
                <c:pt idx="4979">
                  <c:v>33390</c:v>
                </c:pt>
                <c:pt idx="4980">
                  <c:v>35160</c:v>
                </c:pt>
                <c:pt idx="4981">
                  <c:v>28750</c:v>
                </c:pt>
                <c:pt idx="4982">
                  <c:v>23910</c:v>
                </c:pt>
                <c:pt idx="4983">
                  <c:v>32580</c:v>
                </c:pt>
                <c:pt idx="4984">
                  <c:v>29700</c:v>
                </c:pt>
                <c:pt idx="4985">
                  <c:v>36410</c:v>
                </c:pt>
                <c:pt idx="4986">
                  <c:v>25200</c:v>
                </c:pt>
                <c:pt idx="4987">
                  <c:v>23900</c:v>
                </c:pt>
                <c:pt idx="4988">
                  <c:v>24620</c:v>
                </c:pt>
                <c:pt idx="4989">
                  <c:v>32510</c:v>
                </c:pt>
                <c:pt idx="4990">
                  <c:v>22860</c:v>
                </c:pt>
                <c:pt idx="4991">
                  <c:v>27380</c:v>
                </c:pt>
                <c:pt idx="4992">
                  <c:v>26575</c:v>
                </c:pt>
                <c:pt idx="4993">
                  <c:v>32330</c:v>
                </c:pt>
                <c:pt idx="4994">
                  <c:v>31430</c:v>
                </c:pt>
                <c:pt idx="4995">
                  <c:v>26480</c:v>
                </c:pt>
                <c:pt idx="4996">
                  <c:v>25675</c:v>
                </c:pt>
                <c:pt idx="4997">
                  <c:v>37020</c:v>
                </c:pt>
                <c:pt idx="4998">
                  <c:v>31010</c:v>
                </c:pt>
                <c:pt idx="4999">
                  <c:v>25675</c:v>
                </c:pt>
                <c:pt idx="5000">
                  <c:v>26480</c:v>
                </c:pt>
                <c:pt idx="5001">
                  <c:v>27830</c:v>
                </c:pt>
                <c:pt idx="5002">
                  <c:v>32780</c:v>
                </c:pt>
                <c:pt idx="5003">
                  <c:v>24035</c:v>
                </c:pt>
                <c:pt idx="5004">
                  <c:v>30780</c:v>
                </c:pt>
                <c:pt idx="5005">
                  <c:v>22500</c:v>
                </c:pt>
                <c:pt idx="5006">
                  <c:v>31270</c:v>
                </c:pt>
                <c:pt idx="5007">
                  <c:v>22750</c:v>
                </c:pt>
                <c:pt idx="5008">
                  <c:v>24320</c:v>
                </c:pt>
                <c:pt idx="5009">
                  <c:v>33270</c:v>
                </c:pt>
                <c:pt idx="5010">
                  <c:v>28115</c:v>
                </c:pt>
                <c:pt idx="5011">
                  <c:v>30610</c:v>
                </c:pt>
                <c:pt idx="5012">
                  <c:v>27405</c:v>
                </c:pt>
                <c:pt idx="5013">
                  <c:v>32610</c:v>
                </c:pt>
                <c:pt idx="5014">
                  <c:v>22610</c:v>
                </c:pt>
                <c:pt idx="5015">
                  <c:v>23610</c:v>
                </c:pt>
                <c:pt idx="5016">
                  <c:v>36620</c:v>
                </c:pt>
                <c:pt idx="5017">
                  <c:v>38620</c:v>
                </c:pt>
                <c:pt idx="5018">
                  <c:v>39550</c:v>
                </c:pt>
                <c:pt idx="5019">
                  <c:v>38050</c:v>
                </c:pt>
                <c:pt idx="5020">
                  <c:v>42150</c:v>
                </c:pt>
                <c:pt idx="5021">
                  <c:v>43600</c:v>
                </c:pt>
                <c:pt idx="5022">
                  <c:v>42850</c:v>
                </c:pt>
                <c:pt idx="5023">
                  <c:v>44300</c:v>
                </c:pt>
                <c:pt idx="5024">
                  <c:v>49750</c:v>
                </c:pt>
                <c:pt idx="5025">
                  <c:v>49850</c:v>
                </c:pt>
                <c:pt idx="5026">
                  <c:v>50100</c:v>
                </c:pt>
                <c:pt idx="5027">
                  <c:v>58400</c:v>
                </c:pt>
                <c:pt idx="5028">
                  <c:v>59000</c:v>
                </c:pt>
                <c:pt idx="5029">
                  <c:v>44050</c:v>
                </c:pt>
                <c:pt idx="5030">
                  <c:v>42600</c:v>
                </c:pt>
                <c:pt idx="5031">
                  <c:v>57600</c:v>
                </c:pt>
                <c:pt idx="5032">
                  <c:v>43700</c:v>
                </c:pt>
                <c:pt idx="5033">
                  <c:v>59800</c:v>
                </c:pt>
                <c:pt idx="5034">
                  <c:v>52000</c:v>
                </c:pt>
                <c:pt idx="5035">
                  <c:v>45150</c:v>
                </c:pt>
                <c:pt idx="5036">
                  <c:v>53400</c:v>
                </c:pt>
                <c:pt idx="5037">
                  <c:v>44950</c:v>
                </c:pt>
                <c:pt idx="5038">
                  <c:v>61500</c:v>
                </c:pt>
                <c:pt idx="5039">
                  <c:v>46400</c:v>
                </c:pt>
                <c:pt idx="5040">
                  <c:v>115400</c:v>
                </c:pt>
                <c:pt idx="5041">
                  <c:v>137100</c:v>
                </c:pt>
                <c:pt idx="5042">
                  <c:v>119900</c:v>
                </c:pt>
                <c:pt idx="5043">
                  <c:v>139900</c:v>
                </c:pt>
                <c:pt idx="5044">
                  <c:v>217900</c:v>
                </c:pt>
                <c:pt idx="5045">
                  <c:v>50200</c:v>
                </c:pt>
                <c:pt idx="5046">
                  <c:v>45750</c:v>
                </c:pt>
                <c:pt idx="5047">
                  <c:v>58000</c:v>
                </c:pt>
                <c:pt idx="5048">
                  <c:v>51300</c:v>
                </c:pt>
                <c:pt idx="5049">
                  <c:v>46650</c:v>
                </c:pt>
                <c:pt idx="5050">
                  <c:v>61450</c:v>
                </c:pt>
                <c:pt idx="5051">
                  <c:v>47900</c:v>
                </c:pt>
                <c:pt idx="5052">
                  <c:v>52750</c:v>
                </c:pt>
                <c:pt idx="5053">
                  <c:v>38600</c:v>
                </c:pt>
                <c:pt idx="5054">
                  <c:v>43350</c:v>
                </c:pt>
                <c:pt idx="5055">
                  <c:v>48900</c:v>
                </c:pt>
                <c:pt idx="5056">
                  <c:v>40250</c:v>
                </c:pt>
                <c:pt idx="5057">
                  <c:v>50800</c:v>
                </c:pt>
                <c:pt idx="5058">
                  <c:v>37150</c:v>
                </c:pt>
                <c:pt idx="5059">
                  <c:v>51700</c:v>
                </c:pt>
                <c:pt idx="5060">
                  <c:v>37800</c:v>
                </c:pt>
                <c:pt idx="5061">
                  <c:v>49800</c:v>
                </c:pt>
                <c:pt idx="5062">
                  <c:v>40900</c:v>
                </c:pt>
                <c:pt idx="5063">
                  <c:v>39250</c:v>
                </c:pt>
                <c:pt idx="5064">
                  <c:v>44200</c:v>
                </c:pt>
                <c:pt idx="5065">
                  <c:v>45500</c:v>
                </c:pt>
                <c:pt idx="5066">
                  <c:v>42050</c:v>
                </c:pt>
                <c:pt idx="5067">
                  <c:v>40400</c:v>
                </c:pt>
                <c:pt idx="5068">
                  <c:v>53100</c:v>
                </c:pt>
                <c:pt idx="5069">
                  <c:v>51200</c:v>
                </c:pt>
                <c:pt idx="5070">
                  <c:v>41550</c:v>
                </c:pt>
                <c:pt idx="5071">
                  <c:v>44150</c:v>
                </c:pt>
                <c:pt idx="5072">
                  <c:v>39950</c:v>
                </c:pt>
                <c:pt idx="5073">
                  <c:v>35800</c:v>
                </c:pt>
                <c:pt idx="5074">
                  <c:v>37400</c:v>
                </c:pt>
                <c:pt idx="5075">
                  <c:v>32000</c:v>
                </c:pt>
                <c:pt idx="5076">
                  <c:v>40200</c:v>
                </c:pt>
                <c:pt idx="5077">
                  <c:v>35000</c:v>
                </c:pt>
                <c:pt idx="5078">
                  <c:v>33400</c:v>
                </c:pt>
                <c:pt idx="5079">
                  <c:v>44750</c:v>
                </c:pt>
                <c:pt idx="5080">
                  <c:v>41500</c:v>
                </c:pt>
                <c:pt idx="5081">
                  <c:v>36900</c:v>
                </c:pt>
                <c:pt idx="5082">
                  <c:v>33100</c:v>
                </c:pt>
                <c:pt idx="5083">
                  <c:v>38500</c:v>
                </c:pt>
                <c:pt idx="5084">
                  <c:v>41850</c:v>
                </c:pt>
                <c:pt idx="5085">
                  <c:v>46050</c:v>
                </c:pt>
                <c:pt idx="5086">
                  <c:v>45450</c:v>
                </c:pt>
                <c:pt idx="5087">
                  <c:v>36100</c:v>
                </c:pt>
                <c:pt idx="5088">
                  <c:v>40250</c:v>
                </c:pt>
                <c:pt idx="5089">
                  <c:v>34500</c:v>
                </c:pt>
                <c:pt idx="5090">
                  <c:v>37150</c:v>
                </c:pt>
                <c:pt idx="5091">
                  <c:v>34550</c:v>
                </c:pt>
                <c:pt idx="5092">
                  <c:v>32950</c:v>
                </c:pt>
                <c:pt idx="5093">
                  <c:v>2251</c:v>
                </c:pt>
                <c:pt idx="5094">
                  <c:v>2449</c:v>
                </c:pt>
                <c:pt idx="5095">
                  <c:v>22195</c:v>
                </c:pt>
                <c:pt idx="5096">
                  <c:v>21395</c:v>
                </c:pt>
                <c:pt idx="5097">
                  <c:v>24895</c:v>
                </c:pt>
                <c:pt idx="5098">
                  <c:v>24095</c:v>
                </c:pt>
                <c:pt idx="5099">
                  <c:v>22195</c:v>
                </c:pt>
                <c:pt idx="5100">
                  <c:v>21395</c:v>
                </c:pt>
                <c:pt idx="5101">
                  <c:v>33250</c:v>
                </c:pt>
                <c:pt idx="5102">
                  <c:v>33800</c:v>
                </c:pt>
                <c:pt idx="5103">
                  <c:v>33200</c:v>
                </c:pt>
                <c:pt idx="5104">
                  <c:v>31450</c:v>
                </c:pt>
                <c:pt idx="5105">
                  <c:v>31200</c:v>
                </c:pt>
                <c:pt idx="5106">
                  <c:v>33450</c:v>
                </c:pt>
                <c:pt idx="5107">
                  <c:v>33450</c:v>
                </c:pt>
                <c:pt idx="5108">
                  <c:v>33950</c:v>
                </c:pt>
                <c:pt idx="5109">
                  <c:v>34050</c:v>
                </c:pt>
                <c:pt idx="5110">
                  <c:v>31900</c:v>
                </c:pt>
                <c:pt idx="5111">
                  <c:v>31450</c:v>
                </c:pt>
                <c:pt idx="5112">
                  <c:v>32250</c:v>
                </c:pt>
                <c:pt idx="5113">
                  <c:v>32250</c:v>
                </c:pt>
                <c:pt idx="5114">
                  <c:v>34750</c:v>
                </c:pt>
                <c:pt idx="5115">
                  <c:v>32700</c:v>
                </c:pt>
                <c:pt idx="5116">
                  <c:v>33050</c:v>
                </c:pt>
                <c:pt idx="5117">
                  <c:v>46950</c:v>
                </c:pt>
                <c:pt idx="5118">
                  <c:v>54900</c:v>
                </c:pt>
                <c:pt idx="5119">
                  <c:v>44350</c:v>
                </c:pt>
                <c:pt idx="5120">
                  <c:v>37500</c:v>
                </c:pt>
                <c:pt idx="5121">
                  <c:v>36050</c:v>
                </c:pt>
                <c:pt idx="5122">
                  <c:v>39150</c:v>
                </c:pt>
                <c:pt idx="5123">
                  <c:v>50550</c:v>
                </c:pt>
                <c:pt idx="5124">
                  <c:v>40400</c:v>
                </c:pt>
                <c:pt idx="5125">
                  <c:v>43350</c:v>
                </c:pt>
                <c:pt idx="5126">
                  <c:v>33250</c:v>
                </c:pt>
                <c:pt idx="5127">
                  <c:v>36050</c:v>
                </c:pt>
                <c:pt idx="5128">
                  <c:v>43550</c:v>
                </c:pt>
                <c:pt idx="5129">
                  <c:v>37000</c:v>
                </c:pt>
                <c:pt idx="5130">
                  <c:v>34450</c:v>
                </c:pt>
                <c:pt idx="5131">
                  <c:v>35650</c:v>
                </c:pt>
                <c:pt idx="5132">
                  <c:v>36200</c:v>
                </c:pt>
                <c:pt idx="5133">
                  <c:v>34900</c:v>
                </c:pt>
                <c:pt idx="5134">
                  <c:v>33700</c:v>
                </c:pt>
                <c:pt idx="5135">
                  <c:v>33250</c:v>
                </c:pt>
                <c:pt idx="5136">
                  <c:v>34250</c:v>
                </c:pt>
                <c:pt idx="5137">
                  <c:v>43850</c:v>
                </c:pt>
                <c:pt idx="5138">
                  <c:v>35750</c:v>
                </c:pt>
                <c:pt idx="5139">
                  <c:v>38700</c:v>
                </c:pt>
                <c:pt idx="5140">
                  <c:v>37000</c:v>
                </c:pt>
                <c:pt idx="5141">
                  <c:v>35900</c:v>
                </c:pt>
                <c:pt idx="5142">
                  <c:v>43900</c:v>
                </c:pt>
                <c:pt idx="5143">
                  <c:v>36650</c:v>
                </c:pt>
                <c:pt idx="5144">
                  <c:v>14335</c:v>
                </c:pt>
                <c:pt idx="5145">
                  <c:v>14775</c:v>
                </c:pt>
                <c:pt idx="5146">
                  <c:v>18425</c:v>
                </c:pt>
                <c:pt idx="5147">
                  <c:v>19850</c:v>
                </c:pt>
                <c:pt idx="5148">
                  <c:v>15675</c:v>
                </c:pt>
                <c:pt idx="5149">
                  <c:v>16980</c:v>
                </c:pt>
                <c:pt idx="5150">
                  <c:v>20280</c:v>
                </c:pt>
                <c:pt idx="5151">
                  <c:v>30210</c:v>
                </c:pt>
                <c:pt idx="5152">
                  <c:v>26755</c:v>
                </c:pt>
                <c:pt idx="5153">
                  <c:v>23100</c:v>
                </c:pt>
                <c:pt idx="5154">
                  <c:v>26960</c:v>
                </c:pt>
                <c:pt idx="5155">
                  <c:v>18765</c:v>
                </c:pt>
                <c:pt idx="5156">
                  <c:v>20290</c:v>
                </c:pt>
                <c:pt idx="5157">
                  <c:v>23100</c:v>
                </c:pt>
                <c:pt idx="5158">
                  <c:v>28580</c:v>
                </c:pt>
                <c:pt idx="5159">
                  <c:v>19275</c:v>
                </c:pt>
                <c:pt idx="5160">
                  <c:v>24180</c:v>
                </c:pt>
                <c:pt idx="5161">
                  <c:v>28960</c:v>
                </c:pt>
                <c:pt idx="5162">
                  <c:v>24710</c:v>
                </c:pt>
                <c:pt idx="5163">
                  <c:v>22220</c:v>
                </c:pt>
                <c:pt idx="5164">
                  <c:v>32300</c:v>
                </c:pt>
                <c:pt idx="5165">
                  <c:v>20490</c:v>
                </c:pt>
                <c:pt idx="5166">
                  <c:v>21165</c:v>
                </c:pt>
                <c:pt idx="5167">
                  <c:v>29060</c:v>
                </c:pt>
                <c:pt idx="5168">
                  <c:v>24080</c:v>
                </c:pt>
                <c:pt idx="5169">
                  <c:v>28480</c:v>
                </c:pt>
                <c:pt idx="5170">
                  <c:v>24610</c:v>
                </c:pt>
                <c:pt idx="5171">
                  <c:v>31870</c:v>
                </c:pt>
                <c:pt idx="5172">
                  <c:v>21275</c:v>
                </c:pt>
                <c:pt idx="5173">
                  <c:v>41400</c:v>
                </c:pt>
                <c:pt idx="5174">
                  <c:v>54550</c:v>
                </c:pt>
                <c:pt idx="5175">
                  <c:v>43900</c:v>
                </c:pt>
                <c:pt idx="5176">
                  <c:v>29310</c:v>
                </c:pt>
                <c:pt idx="5177">
                  <c:v>26910</c:v>
                </c:pt>
                <c:pt idx="5178">
                  <c:v>31755</c:v>
                </c:pt>
                <c:pt idx="5179">
                  <c:v>28250</c:v>
                </c:pt>
                <c:pt idx="5180">
                  <c:v>37610</c:v>
                </c:pt>
                <c:pt idx="5181">
                  <c:v>21599</c:v>
                </c:pt>
                <c:pt idx="5182">
                  <c:v>23999</c:v>
                </c:pt>
                <c:pt idx="5183">
                  <c:v>21599</c:v>
                </c:pt>
                <c:pt idx="5184">
                  <c:v>23999</c:v>
                </c:pt>
                <c:pt idx="5185">
                  <c:v>21899</c:v>
                </c:pt>
                <c:pt idx="5186">
                  <c:v>24299</c:v>
                </c:pt>
                <c:pt idx="5187">
                  <c:v>248000</c:v>
                </c:pt>
                <c:pt idx="5188">
                  <c:v>225400</c:v>
                </c:pt>
                <c:pt idx="5189">
                  <c:v>187900</c:v>
                </c:pt>
                <c:pt idx="5190">
                  <c:v>237600</c:v>
                </c:pt>
                <c:pt idx="5191">
                  <c:v>191900</c:v>
                </c:pt>
                <c:pt idx="5192">
                  <c:v>202000</c:v>
                </c:pt>
                <c:pt idx="5193">
                  <c:v>202000</c:v>
                </c:pt>
                <c:pt idx="5194">
                  <c:v>225400</c:v>
                </c:pt>
                <c:pt idx="5195">
                  <c:v>248000</c:v>
                </c:pt>
                <c:pt idx="5196">
                  <c:v>191900</c:v>
                </c:pt>
                <c:pt idx="5197">
                  <c:v>237600</c:v>
                </c:pt>
                <c:pt idx="5198">
                  <c:v>209500</c:v>
                </c:pt>
                <c:pt idx="5199">
                  <c:v>209500</c:v>
                </c:pt>
                <c:pt idx="5200">
                  <c:v>191900</c:v>
                </c:pt>
                <c:pt idx="5201">
                  <c:v>251600</c:v>
                </c:pt>
                <c:pt idx="5202">
                  <c:v>191900</c:v>
                </c:pt>
                <c:pt idx="5203">
                  <c:v>198900</c:v>
                </c:pt>
                <c:pt idx="5204">
                  <c:v>256300</c:v>
                </c:pt>
                <c:pt idx="5205">
                  <c:v>202000</c:v>
                </c:pt>
                <c:pt idx="5206">
                  <c:v>241200</c:v>
                </c:pt>
                <c:pt idx="5207">
                  <c:v>251600</c:v>
                </c:pt>
                <c:pt idx="5208">
                  <c:v>241200</c:v>
                </c:pt>
                <c:pt idx="5209">
                  <c:v>202000</c:v>
                </c:pt>
                <c:pt idx="5210">
                  <c:v>225400</c:v>
                </c:pt>
                <c:pt idx="5211">
                  <c:v>225400</c:v>
                </c:pt>
                <c:pt idx="5212">
                  <c:v>29350</c:v>
                </c:pt>
                <c:pt idx="5213">
                  <c:v>32150</c:v>
                </c:pt>
                <c:pt idx="5214">
                  <c:v>26350</c:v>
                </c:pt>
                <c:pt idx="5215">
                  <c:v>32150</c:v>
                </c:pt>
                <c:pt idx="5216">
                  <c:v>34600</c:v>
                </c:pt>
                <c:pt idx="5217">
                  <c:v>29300</c:v>
                </c:pt>
                <c:pt idx="5218">
                  <c:v>33400</c:v>
                </c:pt>
                <c:pt idx="5219">
                  <c:v>27200</c:v>
                </c:pt>
                <c:pt idx="5220">
                  <c:v>27950</c:v>
                </c:pt>
                <c:pt idx="5221">
                  <c:v>26750</c:v>
                </c:pt>
                <c:pt idx="5222">
                  <c:v>34600</c:v>
                </c:pt>
                <c:pt idx="5223">
                  <c:v>33400</c:v>
                </c:pt>
                <c:pt idx="5224">
                  <c:v>29500</c:v>
                </c:pt>
                <c:pt idx="5225">
                  <c:v>26950</c:v>
                </c:pt>
                <c:pt idx="5226">
                  <c:v>34950</c:v>
                </c:pt>
                <c:pt idx="5227">
                  <c:v>28150</c:v>
                </c:pt>
                <c:pt idx="5228">
                  <c:v>29900</c:v>
                </c:pt>
                <c:pt idx="5229">
                  <c:v>33750</c:v>
                </c:pt>
                <c:pt idx="5230">
                  <c:v>35200</c:v>
                </c:pt>
                <c:pt idx="5231">
                  <c:v>47400</c:v>
                </c:pt>
                <c:pt idx="5232">
                  <c:v>51500</c:v>
                </c:pt>
                <c:pt idx="5233">
                  <c:v>38000</c:v>
                </c:pt>
                <c:pt idx="5234">
                  <c:v>40500</c:v>
                </c:pt>
                <c:pt idx="5235">
                  <c:v>41250</c:v>
                </c:pt>
                <c:pt idx="5236">
                  <c:v>38750</c:v>
                </c:pt>
                <c:pt idx="5237">
                  <c:v>53850</c:v>
                </c:pt>
                <c:pt idx="5238">
                  <c:v>77900</c:v>
                </c:pt>
                <c:pt idx="5239">
                  <c:v>69800</c:v>
                </c:pt>
                <c:pt idx="5240">
                  <c:v>76050</c:v>
                </c:pt>
                <c:pt idx="5241">
                  <c:v>70600</c:v>
                </c:pt>
                <c:pt idx="5242">
                  <c:v>78550</c:v>
                </c:pt>
                <c:pt idx="5243">
                  <c:v>77200</c:v>
                </c:pt>
                <c:pt idx="5244">
                  <c:v>79700</c:v>
                </c:pt>
                <c:pt idx="5245">
                  <c:v>71600</c:v>
                </c:pt>
                <c:pt idx="5246">
                  <c:v>286750</c:v>
                </c:pt>
                <c:pt idx="5247">
                  <c:v>319400</c:v>
                </c:pt>
                <c:pt idx="5248">
                  <c:v>295850</c:v>
                </c:pt>
                <c:pt idx="5249">
                  <c:v>329325</c:v>
                </c:pt>
                <c:pt idx="5250">
                  <c:v>250000</c:v>
                </c:pt>
                <c:pt idx="5251">
                  <c:v>290000</c:v>
                </c:pt>
                <c:pt idx="5252">
                  <c:v>296000</c:v>
                </c:pt>
                <c:pt idx="5253">
                  <c:v>256650</c:v>
                </c:pt>
                <c:pt idx="5254">
                  <c:v>263200</c:v>
                </c:pt>
                <c:pt idx="5255">
                  <c:v>303300</c:v>
                </c:pt>
                <c:pt idx="5256">
                  <c:v>63000</c:v>
                </c:pt>
                <c:pt idx="5257">
                  <c:v>64550</c:v>
                </c:pt>
                <c:pt idx="5258">
                  <c:v>88600</c:v>
                </c:pt>
                <c:pt idx="5259">
                  <c:v>118160</c:v>
                </c:pt>
                <c:pt idx="5260">
                  <c:v>119450</c:v>
                </c:pt>
                <c:pt idx="5261">
                  <c:v>89950</c:v>
                </c:pt>
                <c:pt idx="5262">
                  <c:v>65200</c:v>
                </c:pt>
                <c:pt idx="5263">
                  <c:v>63600</c:v>
                </c:pt>
                <c:pt idx="5264">
                  <c:v>89950</c:v>
                </c:pt>
                <c:pt idx="5265">
                  <c:v>63600</c:v>
                </c:pt>
                <c:pt idx="5266">
                  <c:v>65200</c:v>
                </c:pt>
                <c:pt idx="5267">
                  <c:v>119450</c:v>
                </c:pt>
                <c:pt idx="5268">
                  <c:v>31300</c:v>
                </c:pt>
                <c:pt idx="5269">
                  <c:v>33300</c:v>
                </c:pt>
                <c:pt idx="5270">
                  <c:v>48300</c:v>
                </c:pt>
                <c:pt idx="5271">
                  <c:v>49580</c:v>
                </c:pt>
                <c:pt idx="5272">
                  <c:v>32500</c:v>
                </c:pt>
                <c:pt idx="5273">
                  <c:v>34500</c:v>
                </c:pt>
                <c:pt idx="5274">
                  <c:v>49900</c:v>
                </c:pt>
                <c:pt idx="5275">
                  <c:v>32850</c:v>
                </c:pt>
                <c:pt idx="5276">
                  <c:v>34850</c:v>
                </c:pt>
                <c:pt idx="5277">
                  <c:v>38950</c:v>
                </c:pt>
                <c:pt idx="5278">
                  <c:v>40950</c:v>
                </c:pt>
                <c:pt idx="5279">
                  <c:v>39150</c:v>
                </c:pt>
                <c:pt idx="5280">
                  <c:v>41150</c:v>
                </c:pt>
                <c:pt idx="5281">
                  <c:v>65100</c:v>
                </c:pt>
                <c:pt idx="5282">
                  <c:v>109300</c:v>
                </c:pt>
                <c:pt idx="5283">
                  <c:v>69650</c:v>
                </c:pt>
                <c:pt idx="5284">
                  <c:v>110650</c:v>
                </c:pt>
                <c:pt idx="5285">
                  <c:v>64600</c:v>
                </c:pt>
                <c:pt idx="5286">
                  <c:v>99950</c:v>
                </c:pt>
                <c:pt idx="5287">
                  <c:v>51100</c:v>
                </c:pt>
                <c:pt idx="5288">
                  <c:v>107100</c:v>
                </c:pt>
                <c:pt idx="5289">
                  <c:v>52500</c:v>
                </c:pt>
                <c:pt idx="5290">
                  <c:v>53600</c:v>
                </c:pt>
                <c:pt idx="5291">
                  <c:v>108840</c:v>
                </c:pt>
                <c:pt idx="5292">
                  <c:v>101690</c:v>
                </c:pt>
                <c:pt idx="5293">
                  <c:v>65650</c:v>
                </c:pt>
                <c:pt idx="5294">
                  <c:v>52000</c:v>
                </c:pt>
                <c:pt idx="5295">
                  <c:v>54500</c:v>
                </c:pt>
                <c:pt idx="5296">
                  <c:v>25375</c:v>
                </c:pt>
                <c:pt idx="5297">
                  <c:v>25375</c:v>
                </c:pt>
                <c:pt idx="5298">
                  <c:v>24300</c:v>
                </c:pt>
                <c:pt idx="5299">
                  <c:v>24300</c:v>
                </c:pt>
                <c:pt idx="5300">
                  <c:v>24300</c:v>
                </c:pt>
                <c:pt idx="5301">
                  <c:v>25375</c:v>
                </c:pt>
                <c:pt idx="5302">
                  <c:v>24770</c:v>
                </c:pt>
                <c:pt idx="5303">
                  <c:v>24770</c:v>
                </c:pt>
                <c:pt idx="5304">
                  <c:v>25870</c:v>
                </c:pt>
                <c:pt idx="5305">
                  <c:v>25870</c:v>
                </c:pt>
                <c:pt idx="5306">
                  <c:v>26895</c:v>
                </c:pt>
                <c:pt idx="5307">
                  <c:v>25795</c:v>
                </c:pt>
                <c:pt idx="5308">
                  <c:v>26695</c:v>
                </c:pt>
                <c:pt idx="5309">
                  <c:v>24845</c:v>
                </c:pt>
                <c:pt idx="5310">
                  <c:v>26895</c:v>
                </c:pt>
                <c:pt idx="5311">
                  <c:v>25795</c:v>
                </c:pt>
                <c:pt idx="5312">
                  <c:v>27795</c:v>
                </c:pt>
                <c:pt idx="5313">
                  <c:v>24845</c:v>
                </c:pt>
                <c:pt idx="5314">
                  <c:v>27795</c:v>
                </c:pt>
                <c:pt idx="5315">
                  <c:v>26695</c:v>
                </c:pt>
                <c:pt idx="5316">
                  <c:v>23745</c:v>
                </c:pt>
                <c:pt idx="5317">
                  <c:v>23745</c:v>
                </c:pt>
                <c:pt idx="5318">
                  <c:v>37090</c:v>
                </c:pt>
                <c:pt idx="5319">
                  <c:v>39090</c:v>
                </c:pt>
                <c:pt idx="5320">
                  <c:v>38590</c:v>
                </c:pt>
                <c:pt idx="5321">
                  <c:v>38980</c:v>
                </c:pt>
                <c:pt idx="5322">
                  <c:v>39480</c:v>
                </c:pt>
                <c:pt idx="5323">
                  <c:v>37480</c:v>
                </c:pt>
                <c:pt idx="5324">
                  <c:v>37900</c:v>
                </c:pt>
                <c:pt idx="5325">
                  <c:v>39900</c:v>
                </c:pt>
                <c:pt idx="5326">
                  <c:v>39400</c:v>
                </c:pt>
                <c:pt idx="5327">
                  <c:v>124100</c:v>
                </c:pt>
                <c:pt idx="5328">
                  <c:v>93850</c:v>
                </c:pt>
                <c:pt idx="5329">
                  <c:v>68700</c:v>
                </c:pt>
                <c:pt idx="5330">
                  <c:v>26950</c:v>
                </c:pt>
                <c:pt idx="5331">
                  <c:v>32890</c:v>
                </c:pt>
                <c:pt idx="5332">
                  <c:v>30530</c:v>
                </c:pt>
                <c:pt idx="5333">
                  <c:v>25850</c:v>
                </c:pt>
                <c:pt idx="5334">
                  <c:v>29430</c:v>
                </c:pt>
                <c:pt idx="5335">
                  <c:v>29280</c:v>
                </c:pt>
                <c:pt idx="5336">
                  <c:v>32640</c:v>
                </c:pt>
                <c:pt idx="5337">
                  <c:v>24785</c:v>
                </c:pt>
                <c:pt idx="5338">
                  <c:v>28885</c:v>
                </c:pt>
                <c:pt idx="5339">
                  <c:v>26280</c:v>
                </c:pt>
                <c:pt idx="5340">
                  <c:v>25885</c:v>
                </c:pt>
                <c:pt idx="5341">
                  <c:v>30380</c:v>
                </c:pt>
                <c:pt idx="5342">
                  <c:v>29880</c:v>
                </c:pt>
                <c:pt idx="5343">
                  <c:v>27380</c:v>
                </c:pt>
                <c:pt idx="5344">
                  <c:v>30980</c:v>
                </c:pt>
                <c:pt idx="5345">
                  <c:v>27980</c:v>
                </c:pt>
                <c:pt idx="5346">
                  <c:v>29485</c:v>
                </c:pt>
                <c:pt idx="5347">
                  <c:v>31540</c:v>
                </c:pt>
                <c:pt idx="5348">
                  <c:v>25385</c:v>
                </c:pt>
                <c:pt idx="5349">
                  <c:v>30045</c:v>
                </c:pt>
                <c:pt idx="5350">
                  <c:v>26880</c:v>
                </c:pt>
                <c:pt idx="5351">
                  <c:v>31145</c:v>
                </c:pt>
                <c:pt idx="5352">
                  <c:v>27785</c:v>
                </c:pt>
                <c:pt idx="5353">
                  <c:v>26485</c:v>
                </c:pt>
                <c:pt idx="5354">
                  <c:v>28385</c:v>
                </c:pt>
                <c:pt idx="5355">
                  <c:v>30620</c:v>
                </c:pt>
                <c:pt idx="5356">
                  <c:v>26095</c:v>
                </c:pt>
                <c:pt idx="5357">
                  <c:v>25595</c:v>
                </c:pt>
                <c:pt idx="5358">
                  <c:v>29125</c:v>
                </c:pt>
                <c:pt idx="5359">
                  <c:v>31220</c:v>
                </c:pt>
                <c:pt idx="5360">
                  <c:v>27090</c:v>
                </c:pt>
                <c:pt idx="5361">
                  <c:v>27590</c:v>
                </c:pt>
                <c:pt idx="5362">
                  <c:v>31630</c:v>
                </c:pt>
                <c:pt idx="5363">
                  <c:v>24995</c:v>
                </c:pt>
                <c:pt idx="5364">
                  <c:v>30135</c:v>
                </c:pt>
                <c:pt idx="5365">
                  <c:v>31235</c:v>
                </c:pt>
                <c:pt idx="5366">
                  <c:v>32730</c:v>
                </c:pt>
                <c:pt idx="5367">
                  <c:v>29725</c:v>
                </c:pt>
                <c:pt idx="5368">
                  <c:v>28025</c:v>
                </c:pt>
                <c:pt idx="5369">
                  <c:v>26490</c:v>
                </c:pt>
                <c:pt idx="5370">
                  <c:v>30120</c:v>
                </c:pt>
                <c:pt idx="5371">
                  <c:v>28625</c:v>
                </c:pt>
                <c:pt idx="5372">
                  <c:v>26695</c:v>
                </c:pt>
                <c:pt idx="5373">
                  <c:v>29520</c:v>
                </c:pt>
                <c:pt idx="5374">
                  <c:v>28190</c:v>
                </c:pt>
                <c:pt idx="5375">
                  <c:v>35195</c:v>
                </c:pt>
                <c:pt idx="5376">
                  <c:v>25595</c:v>
                </c:pt>
                <c:pt idx="5377">
                  <c:v>27995</c:v>
                </c:pt>
                <c:pt idx="5378">
                  <c:v>34095</c:v>
                </c:pt>
                <c:pt idx="5379">
                  <c:v>26095</c:v>
                </c:pt>
                <c:pt idx="5380">
                  <c:v>26695</c:v>
                </c:pt>
                <c:pt idx="5381">
                  <c:v>31990</c:v>
                </c:pt>
                <c:pt idx="5382">
                  <c:v>30890</c:v>
                </c:pt>
                <c:pt idx="5383">
                  <c:v>24995</c:v>
                </c:pt>
                <c:pt idx="5384">
                  <c:v>29095</c:v>
                </c:pt>
                <c:pt idx="5385">
                  <c:v>39090</c:v>
                </c:pt>
                <c:pt idx="5386">
                  <c:v>36595</c:v>
                </c:pt>
                <c:pt idx="5387">
                  <c:v>36750</c:v>
                </c:pt>
                <c:pt idx="5388">
                  <c:v>38995</c:v>
                </c:pt>
                <c:pt idx="5389">
                  <c:v>35650</c:v>
                </c:pt>
                <c:pt idx="5390">
                  <c:v>37895</c:v>
                </c:pt>
                <c:pt idx="5391">
                  <c:v>36755</c:v>
                </c:pt>
                <c:pt idx="5392">
                  <c:v>35655</c:v>
                </c:pt>
                <c:pt idx="5393">
                  <c:v>39375</c:v>
                </c:pt>
                <c:pt idx="5394">
                  <c:v>40475</c:v>
                </c:pt>
                <c:pt idx="5395">
                  <c:v>31445</c:v>
                </c:pt>
                <c:pt idx="5396">
                  <c:v>22495</c:v>
                </c:pt>
                <c:pt idx="5397">
                  <c:v>27995</c:v>
                </c:pt>
                <c:pt idx="5398">
                  <c:v>21395</c:v>
                </c:pt>
                <c:pt idx="5399">
                  <c:v>29345</c:v>
                </c:pt>
                <c:pt idx="5400">
                  <c:v>26995</c:v>
                </c:pt>
                <c:pt idx="5401">
                  <c:v>30345</c:v>
                </c:pt>
                <c:pt idx="5402">
                  <c:v>24595</c:v>
                </c:pt>
                <c:pt idx="5403">
                  <c:v>25695</c:v>
                </c:pt>
                <c:pt idx="5404">
                  <c:v>29095</c:v>
                </c:pt>
                <c:pt idx="5405">
                  <c:v>24995</c:v>
                </c:pt>
                <c:pt idx="5406">
                  <c:v>27025</c:v>
                </c:pt>
                <c:pt idx="5407">
                  <c:v>29385</c:v>
                </c:pt>
                <c:pt idx="5408">
                  <c:v>22725</c:v>
                </c:pt>
                <c:pt idx="5409">
                  <c:v>21625</c:v>
                </c:pt>
                <c:pt idx="5410">
                  <c:v>22680</c:v>
                </c:pt>
                <c:pt idx="5411">
                  <c:v>27030</c:v>
                </c:pt>
                <c:pt idx="5412">
                  <c:v>21580</c:v>
                </c:pt>
                <c:pt idx="5413">
                  <c:v>29970</c:v>
                </c:pt>
                <c:pt idx="5414">
                  <c:v>26995</c:v>
                </c:pt>
                <c:pt idx="5415">
                  <c:v>19295</c:v>
                </c:pt>
                <c:pt idx="5416">
                  <c:v>23445</c:v>
                </c:pt>
                <c:pt idx="5417">
                  <c:v>21295</c:v>
                </c:pt>
                <c:pt idx="5418">
                  <c:v>17995</c:v>
                </c:pt>
                <c:pt idx="5419">
                  <c:v>28395</c:v>
                </c:pt>
                <c:pt idx="5420">
                  <c:v>24895</c:v>
                </c:pt>
                <c:pt idx="5421">
                  <c:v>20995</c:v>
                </c:pt>
                <c:pt idx="5422">
                  <c:v>29495</c:v>
                </c:pt>
                <c:pt idx="5423">
                  <c:v>27395</c:v>
                </c:pt>
                <c:pt idx="5424">
                  <c:v>22345</c:v>
                </c:pt>
                <c:pt idx="5425">
                  <c:v>25895</c:v>
                </c:pt>
                <c:pt idx="5426">
                  <c:v>22395</c:v>
                </c:pt>
                <c:pt idx="5427">
                  <c:v>20395</c:v>
                </c:pt>
                <c:pt idx="5428">
                  <c:v>20675</c:v>
                </c:pt>
                <c:pt idx="5429">
                  <c:v>27425</c:v>
                </c:pt>
                <c:pt idx="5430">
                  <c:v>19595</c:v>
                </c:pt>
                <c:pt idx="5431">
                  <c:v>22625</c:v>
                </c:pt>
                <c:pt idx="5432">
                  <c:v>18495</c:v>
                </c:pt>
                <c:pt idx="5433">
                  <c:v>25225</c:v>
                </c:pt>
                <c:pt idx="5434">
                  <c:v>20175</c:v>
                </c:pt>
                <c:pt idx="5435">
                  <c:v>19575</c:v>
                </c:pt>
                <c:pt idx="5436">
                  <c:v>21275</c:v>
                </c:pt>
                <c:pt idx="5437">
                  <c:v>20995</c:v>
                </c:pt>
                <c:pt idx="5438">
                  <c:v>22695</c:v>
                </c:pt>
                <c:pt idx="5439">
                  <c:v>21595</c:v>
                </c:pt>
                <c:pt idx="5440">
                  <c:v>19895</c:v>
                </c:pt>
                <c:pt idx="5441">
                  <c:v>22940</c:v>
                </c:pt>
                <c:pt idx="5442">
                  <c:v>21690</c:v>
                </c:pt>
                <c:pt idx="5443">
                  <c:v>17070</c:v>
                </c:pt>
                <c:pt idx="5444">
                  <c:v>21240</c:v>
                </c:pt>
                <c:pt idx="5445">
                  <c:v>22940</c:v>
                </c:pt>
                <c:pt idx="5446">
                  <c:v>21690</c:v>
                </c:pt>
                <c:pt idx="5447">
                  <c:v>18890</c:v>
                </c:pt>
                <c:pt idx="5448">
                  <c:v>17070</c:v>
                </c:pt>
                <c:pt idx="5449">
                  <c:v>23530</c:v>
                </c:pt>
                <c:pt idx="5450">
                  <c:v>22280</c:v>
                </c:pt>
                <c:pt idx="5451">
                  <c:v>23530</c:v>
                </c:pt>
                <c:pt idx="5452">
                  <c:v>21830</c:v>
                </c:pt>
                <c:pt idx="5453">
                  <c:v>19555</c:v>
                </c:pt>
                <c:pt idx="5454">
                  <c:v>22280</c:v>
                </c:pt>
                <c:pt idx="5455">
                  <c:v>23750</c:v>
                </c:pt>
                <c:pt idx="5456">
                  <c:v>22500</c:v>
                </c:pt>
                <c:pt idx="5457">
                  <c:v>20090</c:v>
                </c:pt>
                <c:pt idx="5458">
                  <c:v>30995</c:v>
                </c:pt>
                <c:pt idx="5459">
                  <c:v>27395</c:v>
                </c:pt>
                <c:pt idx="5460">
                  <c:v>21795</c:v>
                </c:pt>
                <c:pt idx="5461">
                  <c:v>24245</c:v>
                </c:pt>
                <c:pt idx="5462">
                  <c:v>28395</c:v>
                </c:pt>
                <c:pt idx="5463">
                  <c:v>25245</c:v>
                </c:pt>
                <c:pt idx="5464">
                  <c:v>25095</c:v>
                </c:pt>
                <c:pt idx="5465">
                  <c:v>22595</c:v>
                </c:pt>
                <c:pt idx="5466">
                  <c:v>28295</c:v>
                </c:pt>
                <c:pt idx="5467">
                  <c:v>31495</c:v>
                </c:pt>
                <c:pt idx="5468">
                  <c:v>26195</c:v>
                </c:pt>
                <c:pt idx="5469">
                  <c:v>29395</c:v>
                </c:pt>
                <c:pt idx="5470">
                  <c:v>29395</c:v>
                </c:pt>
                <c:pt idx="5471">
                  <c:v>26695</c:v>
                </c:pt>
                <c:pt idx="5472">
                  <c:v>32395</c:v>
                </c:pt>
                <c:pt idx="5473">
                  <c:v>23995</c:v>
                </c:pt>
                <c:pt idx="5474">
                  <c:v>24330</c:v>
                </c:pt>
                <c:pt idx="5475">
                  <c:v>27330</c:v>
                </c:pt>
                <c:pt idx="5476">
                  <c:v>21330</c:v>
                </c:pt>
                <c:pt idx="5477">
                  <c:v>28815</c:v>
                </c:pt>
                <c:pt idx="5478">
                  <c:v>24735</c:v>
                </c:pt>
                <c:pt idx="5479">
                  <c:v>21815</c:v>
                </c:pt>
                <c:pt idx="5480">
                  <c:v>22210</c:v>
                </c:pt>
                <c:pt idx="5481">
                  <c:v>29325</c:v>
                </c:pt>
                <c:pt idx="5482">
                  <c:v>23449</c:v>
                </c:pt>
                <c:pt idx="5483">
                  <c:v>24949</c:v>
                </c:pt>
                <c:pt idx="5484">
                  <c:v>19299</c:v>
                </c:pt>
                <c:pt idx="5485">
                  <c:v>22549</c:v>
                </c:pt>
                <c:pt idx="5486">
                  <c:v>22899</c:v>
                </c:pt>
                <c:pt idx="5487">
                  <c:v>21099</c:v>
                </c:pt>
                <c:pt idx="5488">
                  <c:v>23949</c:v>
                </c:pt>
                <c:pt idx="5489">
                  <c:v>21399</c:v>
                </c:pt>
                <c:pt idx="5490">
                  <c:v>25249</c:v>
                </c:pt>
                <c:pt idx="5491">
                  <c:v>22299</c:v>
                </c:pt>
                <c:pt idx="5492">
                  <c:v>19499</c:v>
                </c:pt>
                <c:pt idx="5493">
                  <c:v>22849</c:v>
                </c:pt>
                <c:pt idx="5494">
                  <c:v>23749</c:v>
                </c:pt>
                <c:pt idx="5495">
                  <c:v>23799</c:v>
                </c:pt>
                <c:pt idx="5496">
                  <c:v>25949</c:v>
                </c:pt>
                <c:pt idx="5497">
                  <c:v>22349</c:v>
                </c:pt>
                <c:pt idx="5498">
                  <c:v>19949</c:v>
                </c:pt>
                <c:pt idx="5499">
                  <c:v>24449</c:v>
                </c:pt>
                <c:pt idx="5500">
                  <c:v>2169</c:v>
                </c:pt>
                <c:pt idx="5501">
                  <c:v>2266</c:v>
                </c:pt>
                <c:pt idx="5502">
                  <c:v>2000</c:v>
                </c:pt>
                <c:pt idx="5503">
                  <c:v>2048</c:v>
                </c:pt>
                <c:pt idx="5504">
                  <c:v>2000</c:v>
                </c:pt>
                <c:pt idx="5505">
                  <c:v>2055</c:v>
                </c:pt>
                <c:pt idx="5506">
                  <c:v>2152</c:v>
                </c:pt>
                <c:pt idx="5507">
                  <c:v>2234</c:v>
                </c:pt>
                <c:pt idx="5508">
                  <c:v>2331</c:v>
                </c:pt>
                <c:pt idx="5509">
                  <c:v>2267</c:v>
                </c:pt>
                <c:pt idx="5510">
                  <c:v>98172</c:v>
                </c:pt>
                <c:pt idx="5511">
                  <c:v>98872</c:v>
                </c:pt>
                <c:pt idx="5512">
                  <c:v>104122</c:v>
                </c:pt>
                <c:pt idx="5513">
                  <c:v>99900</c:v>
                </c:pt>
                <c:pt idx="5514">
                  <c:v>143300</c:v>
                </c:pt>
                <c:pt idx="5515">
                  <c:v>153400</c:v>
                </c:pt>
                <c:pt idx="5516">
                  <c:v>138800</c:v>
                </c:pt>
                <c:pt idx="5517">
                  <c:v>161070</c:v>
                </c:pt>
                <c:pt idx="5518">
                  <c:v>182009</c:v>
                </c:pt>
                <c:pt idx="5519">
                  <c:v>150465</c:v>
                </c:pt>
                <c:pt idx="5520">
                  <c:v>145740</c:v>
                </c:pt>
                <c:pt idx="5521">
                  <c:v>161070</c:v>
                </c:pt>
                <c:pt idx="5522">
                  <c:v>150465</c:v>
                </c:pt>
                <c:pt idx="5523">
                  <c:v>145740</c:v>
                </c:pt>
                <c:pt idx="5524">
                  <c:v>182009</c:v>
                </c:pt>
                <c:pt idx="5525">
                  <c:v>143400</c:v>
                </c:pt>
                <c:pt idx="5526">
                  <c:v>126500</c:v>
                </c:pt>
                <c:pt idx="5527">
                  <c:v>132825</c:v>
                </c:pt>
                <c:pt idx="5528">
                  <c:v>165627</c:v>
                </c:pt>
                <c:pt idx="5529">
                  <c:v>150570</c:v>
                </c:pt>
                <c:pt idx="5530">
                  <c:v>150570</c:v>
                </c:pt>
                <c:pt idx="5531">
                  <c:v>132825</c:v>
                </c:pt>
                <c:pt idx="5532">
                  <c:v>165627</c:v>
                </c:pt>
                <c:pt idx="5533">
                  <c:v>53285</c:v>
                </c:pt>
                <c:pt idx="5534">
                  <c:v>45615</c:v>
                </c:pt>
                <c:pt idx="5535">
                  <c:v>46310</c:v>
                </c:pt>
                <c:pt idx="5536">
                  <c:v>53980</c:v>
                </c:pt>
                <c:pt idx="5537">
                  <c:v>38875</c:v>
                </c:pt>
                <c:pt idx="5538">
                  <c:v>38875</c:v>
                </c:pt>
                <c:pt idx="5539">
                  <c:v>43150</c:v>
                </c:pt>
                <c:pt idx="5540">
                  <c:v>45100</c:v>
                </c:pt>
                <c:pt idx="5541">
                  <c:v>55070</c:v>
                </c:pt>
                <c:pt idx="5542">
                  <c:v>48600</c:v>
                </c:pt>
                <c:pt idx="5543">
                  <c:v>57330</c:v>
                </c:pt>
                <c:pt idx="5544">
                  <c:v>50850</c:v>
                </c:pt>
                <c:pt idx="5545">
                  <c:v>50000</c:v>
                </c:pt>
                <c:pt idx="5546">
                  <c:v>54115</c:v>
                </c:pt>
                <c:pt idx="5547">
                  <c:v>50470</c:v>
                </c:pt>
                <c:pt idx="5548">
                  <c:v>50695</c:v>
                </c:pt>
                <c:pt idx="5549">
                  <c:v>54810</c:v>
                </c:pt>
                <c:pt idx="5550">
                  <c:v>50365</c:v>
                </c:pt>
                <c:pt idx="5551">
                  <c:v>56555</c:v>
                </c:pt>
                <c:pt idx="5552">
                  <c:v>3542</c:v>
                </c:pt>
                <c:pt idx="5553">
                  <c:v>3741</c:v>
                </c:pt>
                <c:pt idx="5554">
                  <c:v>3965</c:v>
                </c:pt>
                <c:pt idx="5555">
                  <c:v>47975</c:v>
                </c:pt>
                <c:pt idx="5556">
                  <c:v>51375</c:v>
                </c:pt>
                <c:pt idx="5557">
                  <c:v>52375</c:v>
                </c:pt>
                <c:pt idx="5558">
                  <c:v>60430</c:v>
                </c:pt>
                <c:pt idx="5559">
                  <c:v>61330</c:v>
                </c:pt>
                <c:pt idx="5560">
                  <c:v>63080</c:v>
                </c:pt>
                <c:pt idx="5561">
                  <c:v>53470</c:v>
                </c:pt>
                <c:pt idx="5562">
                  <c:v>54070</c:v>
                </c:pt>
                <c:pt idx="5563">
                  <c:v>55370</c:v>
                </c:pt>
                <c:pt idx="5564">
                  <c:v>84440</c:v>
                </c:pt>
                <c:pt idx="5565">
                  <c:v>111510</c:v>
                </c:pt>
                <c:pt idx="5566">
                  <c:v>115710</c:v>
                </c:pt>
                <c:pt idx="5567">
                  <c:v>101770</c:v>
                </c:pt>
                <c:pt idx="5568">
                  <c:v>149990</c:v>
                </c:pt>
                <c:pt idx="5569">
                  <c:v>111510</c:v>
                </c:pt>
                <c:pt idx="5570">
                  <c:v>149990</c:v>
                </c:pt>
                <c:pt idx="5571">
                  <c:v>101770</c:v>
                </c:pt>
                <c:pt idx="5572">
                  <c:v>109990</c:v>
                </c:pt>
                <c:pt idx="5573">
                  <c:v>149995</c:v>
                </c:pt>
                <c:pt idx="5574">
                  <c:v>149995</c:v>
                </c:pt>
                <c:pt idx="5575">
                  <c:v>26275</c:v>
                </c:pt>
                <c:pt idx="5576">
                  <c:v>31695</c:v>
                </c:pt>
                <c:pt idx="5577">
                  <c:v>24595</c:v>
                </c:pt>
                <c:pt idx="5578">
                  <c:v>25095</c:v>
                </c:pt>
                <c:pt idx="5579">
                  <c:v>27375</c:v>
                </c:pt>
                <c:pt idx="5580">
                  <c:v>31695</c:v>
                </c:pt>
                <c:pt idx="5581">
                  <c:v>29995</c:v>
                </c:pt>
                <c:pt idx="5582">
                  <c:v>29545</c:v>
                </c:pt>
                <c:pt idx="5583">
                  <c:v>27845</c:v>
                </c:pt>
                <c:pt idx="5584">
                  <c:v>31095</c:v>
                </c:pt>
                <c:pt idx="5585">
                  <c:v>28445</c:v>
                </c:pt>
                <c:pt idx="5586">
                  <c:v>27845</c:v>
                </c:pt>
                <c:pt idx="5587">
                  <c:v>25095</c:v>
                </c:pt>
                <c:pt idx="5588">
                  <c:v>24595</c:v>
                </c:pt>
                <c:pt idx="5589">
                  <c:v>28945</c:v>
                </c:pt>
                <c:pt idx="5590">
                  <c:v>23995</c:v>
                </c:pt>
                <c:pt idx="5591">
                  <c:v>27375</c:v>
                </c:pt>
                <c:pt idx="5592">
                  <c:v>29545</c:v>
                </c:pt>
                <c:pt idx="5593">
                  <c:v>29995</c:v>
                </c:pt>
                <c:pt idx="5594">
                  <c:v>23995</c:v>
                </c:pt>
                <c:pt idx="5595">
                  <c:v>25695</c:v>
                </c:pt>
                <c:pt idx="5596">
                  <c:v>26875</c:v>
                </c:pt>
                <c:pt idx="5597">
                  <c:v>30595</c:v>
                </c:pt>
                <c:pt idx="5598">
                  <c:v>30595</c:v>
                </c:pt>
                <c:pt idx="5599">
                  <c:v>27975</c:v>
                </c:pt>
                <c:pt idx="5600">
                  <c:v>26875</c:v>
                </c:pt>
                <c:pt idx="5601">
                  <c:v>28445</c:v>
                </c:pt>
                <c:pt idx="5602">
                  <c:v>25695</c:v>
                </c:pt>
                <c:pt idx="5603">
                  <c:v>26275</c:v>
                </c:pt>
                <c:pt idx="5604">
                  <c:v>28945</c:v>
                </c:pt>
                <c:pt idx="5605">
                  <c:v>31095</c:v>
                </c:pt>
                <c:pt idx="5606">
                  <c:v>27975</c:v>
                </c:pt>
                <c:pt idx="5607">
                  <c:v>29895</c:v>
                </c:pt>
                <c:pt idx="5608">
                  <c:v>29695</c:v>
                </c:pt>
                <c:pt idx="5609">
                  <c:v>30795</c:v>
                </c:pt>
                <c:pt idx="5610">
                  <c:v>25300</c:v>
                </c:pt>
                <c:pt idx="5611">
                  <c:v>24200</c:v>
                </c:pt>
                <c:pt idx="5612">
                  <c:v>25895</c:v>
                </c:pt>
                <c:pt idx="5613">
                  <c:v>30995</c:v>
                </c:pt>
                <c:pt idx="5614">
                  <c:v>30395</c:v>
                </c:pt>
                <c:pt idx="5615">
                  <c:v>24200</c:v>
                </c:pt>
                <c:pt idx="5616">
                  <c:v>28795</c:v>
                </c:pt>
                <c:pt idx="5617">
                  <c:v>25095</c:v>
                </c:pt>
                <c:pt idx="5618">
                  <c:v>28395</c:v>
                </c:pt>
                <c:pt idx="5619">
                  <c:v>27295</c:v>
                </c:pt>
                <c:pt idx="5620">
                  <c:v>28195</c:v>
                </c:pt>
                <c:pt idx="5621">
                  <c:v>31495</c:v>
                </c:pt>
                <c:pt idx="5622">
                  <c:v>28195</c:v>
                </c:pt>
                <c:pt idx="5623">
                  <c:v>24795</c:v>
                </c:pt>
                <c:pt idx="5624">
                  <c:v>26195</c:v>
                </c:pt>
                <c:pt idx="5625">
                  <c:v>31495</c:v>
                </c:pt>
                <c:pt idx="5626">
                  <c:v>24795</c:v>
                </c:pt>
                <c:pt idx="5627">
                  <c:v>32095</c:v>
                </c:pt>
                <c:pt idx="5628">
                  <c:v>25300</c:v>
                </c:pt>
                <c:pt idx="5629">
                  <c:v>27895</c:v>
                </c:pt>
                <c:pt idx="5630">
                  <c:v>30995</c:v>
                </c:pt>
                <c:pt idx="5631">
                  <c:v>29295</c:v>
                </c:pt>
                <c:pt idx="5632">
                  <c:v>29695</c:v>
                </c:pt>
                <c:pt idx="5633">
                  <c:v>26195</c:v>
                </c:pt>
                <c:pt idx="5634">
                  <c:v>32095</c:v>
                </c:pt>
                <c:pt idx="5635">
                  <c:v>26795</c:v>
                </c:pt>
                <c:pt idx="5636">
                  <c:v>25895</c:v>
                </c:pt>
                <c:pt idx="5637">
                  <c:v>25095</c:v>
                </c:pt>
                <c:pt idx="5638">
                  <c:v>26795</c:v>
                </c:pt>
                <c:pt idx="5639">
                  <c:v>28395</c:v>
                </c:pt>
                <c:pt idx="5640">
                  <c:v>27895</c:v>
                </c:pt>
                <c:pt idx="5641">
                  <c:v>29295</c:v>
                </c:pt>
                <c:pt idx="5642">
                  <c:v>27295</c:v>
                </c:pt>
                <c:pt idx="5643">
                  <c:v>30795</c:v>
                </c:pt>
                <c:pt idx="5644">
                  <c:v>30395</c:v>
                </c:pt>
                <c:pt idx="5645">
                  <c:v>29895</c:v>
                </c:pt>
                <c:pt idx="5646">
                  <c:v>28795</c:v>
                </c:pt>
                <c:pt idx="5647">
                  <c:v>26195</c:v>
                </c:pt>
                <c:pt idx="5648">
                  <c:v>29695</c:v>
                </c:pt>
                <c:pt idx="5649">
                  <c:v>25095</c:v>
                </c:pt>
                <c:pt idx="5650">
                  <c:v>30795</c:v>
                </c:pt>
                <c:pt idx="5651">
                  <c:v>31795</c:v>
                </c:pt>
                <c:pt idx="5652">
                  <c:v>32295</c:v>
                </c:pt>
                <c:pt idx="5653">
                  <c:v>31290</c:v>
                </c:pt>
                <c:pt idx="5654">
                  <c:v>49485</c:v>
                </c:pt>
                <c:pt idx="5655">
                  <c:v>61115</c:v>
                </c:pt>
                <c:pt idx="5656">
                  <c:v>50780</c:v>
                </c:pt>
                <c:pt idx="5657">
                  <c:v>62155</c:v>
                </c:pt>
                <c:pt idx="5658">
                  <c:v>51280</c:v>
                </c:pt>
                <c:pt idx="5659">
                  <c:v>62980</c:v>
                </c:pt>
                <c:pt idx="5660">
                  <c:v>46635</c:v>
                </c:pt>
                <c:pt idx="5661">
                  <c:v>47315</c:v>
                </c:pt>
                <c:pt idx="5662">
                  <c:v>47615</c:v>
                </c:pt>
                <c:pt idx="5663">
                  <c:v>39290</c:v>
                </c:pt>
                <c:pt idx="5664">
                  <c:v>30995</c:v>
                </c:pt>
                <c:pt idx="5665">
                  <c:v>39560</c:v>
                </c:pt>
                <c:pt idx="5666">
                  <c:v>33390</c:v>
                </c:pt>
                <c:pt idx="5667">
                  <c:v>43130</c:v>
                </c:pt>
                <c:pt idx="5668">
                  <c:v>41705</c:v>
                </c:pt>
                <c:pt idx="5669">
                  <c:v>41705</c:v>
                </c:pt>
                <c:pt idx="5670">
                  <c:v>33390</c:v>
                </c:pt>
                <c:pt idx="5671">
                  <c:v>38365</c:v>
                </c:pt>
                <c:pt idx="5672">
                  <c:v>35960</c:v>
                </c:pt>
                <c:pt idx="5673">
                  <c:v>30750</c:v>
                </c:pt>
                <c:pt idx="5674">
                  <c:v>36015</c:v>
                </c:pt>
                <c:pt idx="5675">
                  <c:v>39205</c:v>
                </c:pt>
                <c:pt idx="5676">
                  <c:v>30915</c:v>
                </c:pt>
                <c:pt idx="5677">
                  <c:v>36355</c:v>
                </c:pt>
                <c:pt idx="5678">
                  <c:v>35680</c:v>
                </c:pt>
                <c:pt idx="5679">
                  <c:v>33485</c:v>
                </c:pt>
                <c:pt idx="5680">
                  <c:v>20720</c:v>
                </c:pt>
                <c:pt idx="5681">
                  <c:v>25135</c:v>
                </c:pt>
                <c:pt idx="5682">
                  <c:v>18720</c:v>
                </c:pt>
                <c:pt idx="5683">
                  <c:v>24815</c:v>
                </c:pt>
                <c:pt idx="5684">
                  <c:v>19030</c:v>
                </c:pt>
                <c:pt idx="5685">
                  <c:v>21030</c:v>
                </c:pt>
                <c:pt idx="5686">
                  <c:v>20030</c:v>
                </c:pt>
                <c:pt idx="5687">
                  <c:v>18720</c:v>
                </c:pt>
                <c:pt idx="5688">
                  <c:v>26255</c:v>
                </c:pt>
                <c:pt idx="5689">
                  <c:v>19720</c:v>
                </c:pt>
                <c:pt idx="5690">
                  <c:v>19030</c:v>
                </c:pt>
                <c:pt idx="5691">
                  <c:v>18720</c:v>
                </c:pt>
                <c:pt idx="5692">
                  <c:v>19030</c:v>
                </c:pt>
                <c:pt idx="5693">
                  <c:v>19720</c:v>
                </c:pt>
                <c:pt idx="5694">
                  <c:v>47300</c:v>
                </c:pt>
                <c:pt idx="5695">
                  <c:v>49790</c:v>
                </c:pt>
                <c:pt idx="5696">
                  <c:v>47850</c:v>
                </c:pt>
                <c:pt idx="5697">
                  <c:v>50340</c:v>
                </c:pt>
                <c:pt idx="5698">
                  <c:v>50485</c:v>
                </c:pt>
                <c:pt idx="5699">
                  <c:v>47870</c:v>
                </c:pt>
                <c:pt idx="5700">
                  <c:v>34750</c:v>
                </c:pt>
                <c:pt idx="5701">
                  <c:v>31070</c:v>
                </c:pt>
                <c:pt idx="5702">
                  <c:v>44140</c:v>
                </c:pt>
                <c:pt idx="5703">
                  <c:v>38050</c:v>
                </c:pt>
                <c:pt idx="5704">
                  <c:v>41650</c:v>
                </c:pt>
                <c:pt idx="5705">
                  <c:v>42680</c:v>
                </c:pt>
                <c:pt idx="5706">
                  <c:v>32530</c:v>
                </c:pt>
                <c:pt idx="5707">
                  <c:v>29765</c:v>
                </c:pt>
                <c:pt idx="5708">
                  <c:v>33290</c:v>
                </c:pt>
                <c:pt idx="5709">
                  <c:v>36590</c:v>
                </c:pt>
                <c:pt idx="5710">
                  <c:v>40190</c:v>
                </c:pt>
                <c:pt idx="5711">
                  <c:v>34395</c:v>
                </c:pt>
                <c:pt idx="5712">
                  <c:v>38775</c:v>
                </c:pt>
                <c:pt idx="5713">
                  <c:v>30490</c:v>
                </c:pt>
                <c:pt idx="5714">
                  <c:v>42375</c:v>
                </c:pt>
                <c:pt idx="5715">
                  <c:v>44990</c:v>
                </c:pt>
                <c:pt idx="5716">
                  <c:v>33475</c:v>
                </c:pt>
                <c:pt idx="5717">
                  <c:v>43530</c:v>
                </c:pt>
                <c:pt idx="5718">
                  <c:v>32015</c:v>
                </c:pt>
                <c:pt idx="5719">
                  <c:v>40915</c:v>
                </c:pt>
                <c:pt idx="5720">
                  <c:v>35855</c:v>
                </c:pt>
                <c:pt idx="5721">
                  <c:v>37315</c:v>
                </c:pt>
                <c:pt idx="5722">
                  <c:v>2000</c:v>
                </c:pt>
                <c:pt idx="5723">
                  <c:v>22065</c:v>
                </c:pt>
                <c:pt idx="5724">
                  <c:v>23365</c:v>
                </c:pt>
                <c:pt idx="5725">
                  <c:v>20015</c:v>
                </c:pt>
                <c:pt idx="5726">
                  <c:v>25990</c:v>
                </c:pt>
                <c:pt idx="5727">
                  <c:v>21315</c:v>
                </c:pt>
                <c:pt idx="5728">
                  <c:v>24690</c:v>
                </c:pt>
                <c:pt idx="5729">
                  <c:v>19215</c:v>
                </c:pt>
                <c:pt idx="5730">
                  <c:v>21265</c:v>
                </c:pt>
                <c:pt idx="5731">
                  <c:v>22215</c:v>
                </c:pt>
                <c:pt idx="5732">
                  <c:v>23515</c:v>
                </c:pt>
                <c:pt idx="5733">
                  <c:v>20165</c:v>
                </c:pt>
                <c:pt idx="5734">
                  <c:v>26140</c:v>
                </c:pt>
                <c:pt idx="5735">
                  <c:v>24840</c:v>
                </c:pt>
                <c:pt idx="5736">
                  <c:v>19365</c:v>
                </c:pt>
                <c:pt idx="5737">
                  <c:v>21465</c:v>
                </c:pt>
                <c:pt idx="5738">
                  <c:v>21415</c:v>
                </c:pt>
                <c:pt idx="5739">
                  <c:v>34650</c:v>
                </c:pt>
                <c:pt idx="5740">
                  <c:v>37420</c:v>
                </c:pt>
                <c:pt idx="5741">
                  <c:v>39100</c:v>
                </c:pt>
                <c:pt idx="5742">
                  <c:v>36330</c:v>
                </c:pt>
                <c:pt idx="5743">
                  <c:v>39800</c:v>
                </c:pt>
                <c:pt idx="5744">
                  <c:v>37030</c:v>
                </c:pt>
                <c:pt idx="5745">
                  <c:v>237250</c:v>
                </c:pt>
                <c:pt idx="5746">
                  <c:v>238500</c:v>
                </c:pt>
                <c:pt idx="5747">
                  <c:v>262350</c:v>
                </c:pt>
                <c:pt idx="5748">
                  <c:v>199800</c:v>
                </c:pt>
                <c:pt idx="5749">
                  <c:v>2288</c:v>
                </c:pt>
                <c:pt idx="5750">
                  <c:v>2433</c:v>
                </c:pt>
                <c:pt idx="5751">
                  <c:v>2648</c:v>
                </c:pt>
                <c:pt idx="5752">
                  <c:v>2552</c:v>
                </c:pt>
                <c:pt idx="5753">
                  <c:v>31790</c:v>
                </c:pt>
                <c:pt idx="5754">
                  <c:v>29715</c:v>
                </c:pt>
                <c:pt idx="5755">
                  <c:v>28750</c:v>
                </c:pt>
                <c:pt idx="5756">
                  <c:v>29100</c:v>
                </c:pt>
                <c:pt idx="5757">
                  <c:v>30600</c:v>
                </c:pt>
                <c:pt idx="5758">
                  <c:v>42400</c:v>
                </c:pt>
                <c:pt idx="5759">
                  <c:v>42400</c:v>
                </c:pt>
                <c:pt idx="5760">
                  <c:v>42400</c:v>
                </c:pt>
                <c:pt idx="5761">
                  <c:v>43600</c:v>
                </c:pt>
                <c:pt idx="5762">
                  <c:v>16800</c:v>
                </c:pt>
                <c:pt idx="5763">
                  <c:v>15700</c:v>
                </c:pt>
                <c:pt idx="5764">
                  <c:v>28900</c:v>
                </c:pt>
                <c:pt idx="5765">
                  <c:v>34600</c:v>
                </c:pt>
                <c:pt idx="5766">
                  <c:v>29350</c:v>
                </c:pt>
                <c:pt idx="5767">
                  <c:v>31750</c:v>
                </c:pt>
                <c:pt idx="5768">
                  <c:v>29350</c:v>
                </c:pt>
                <c:pt idx="5769">
                  <c:v>27050</c:v>
                </c:pt>
                <c:pt idx="5770">
                  <c:v>34890</c:v>
                </c:pt>
                <c:pt idx="5771">
                  <c:v>29900</c:v>
                </c:pt>
                <c:pt idx="5772">
                  <c:v>29200</c:v>
                </c:pt>
                <c:pt idx="5773">
                  <c:v>31890</c:v>
                </c:pt>
                <c:pt idx="5774">
                  <c:v>32900</c:v>
                </c:pt>
                <c:pt idx="5775">
                  <c:v>27900</c:v>
                </c:pt>
                <c:pt idx="5776">
                  <c:v>32990</c:v>
                </c:pt>
                <c:pt idx="5777">
                  <c:v>29290</c:v>
                </c:pt>
                <c:pt idx="5778">
                  <c:v>31980</c:v>
                </c:pt>
                <c:pt idx="5779">
                  <c:v>34980</c:v>
                </c:pt>
                <c:pt idx="5780">
                  <c:v>27990</c:v>
                </c:pt>
                <c:pt idx="5781">
                  <c:v>29990</c:v>
                </c:pt>
                <c:pt idx="5782">
                  <c:v>26840</c:v>
                </c:pt>
                <c:pt idx="5783">
                  <c:v>25830</c:v>
                </c:pt>
                <c:pt idx="5784">
                  <c:v>30535</c:v>
                </c:pt>
                <c:pt idx="5785">
                  <c:v>26840</c:v>
                </c:pt>
                <c:pt idx="5786">
                  <c:v>25830</c:v>
                </c:pt>
                <c:pt idx="5787">
                  <c:v>30535</c:v>
                </c:pt>
                <c:pt idx="5788">
                  <c:v>26840</c:v>
                </c:pt>
                <c:pt idx="5789">
                  <c:v>30535</c:v>
                </c:pt>
                <c:pt idx="5790">
                  <c:v>25830</c:v>
                </c:pt>
                <c:pt idx="5791">
                  <c:v>34465</c:v>
                </c:pt>
                <c:pt idx="5792">
                  <c:v>27060</c:v>
                </c:pt>
                <c:pt idx="5793">
                  <c:v>35440</c:v>
                </c:pt>
                <c:pt idx="5794">
                  <c:v>30285</c:v>
                </c:pt>
                <c:pt idx="5795">
                  <c:v>29310</c:v>
                </c:pt>
                <c:pt idx="5796">
                  <c:v>27060</c:v>
                </c:pt>
                <c:pt idx="5797">
                  <c:v>35540</c:v>
                </c:pt>
                <c:pt idx="5798">
                  <c:v>30435</c:v>
                </c:pt>
                <c:pt idx="5799">
                  <c:v>27095</c:v>
                </c:pt>
                <c:pt idx="5800">
                  <c:v>29460</c:v>
                </c:pt>
                <c:pt idx="5801">
                  <c:v>27095</c:v>
                </c:pt>
                <c:pt idx="5802">
                  <c:v>35645</c:v>
                </c:pt>
                <c:pt idx="5803">
                  <c:v>2000</c:v>
                </c:pt>
                <c:pt idx="5804">
                  <c:v>2000</c:v>
                </c:pt>
                <c:pt idx="5805">
                  <c:v>2000</c:v>
                </c:pt>
                <c:pt idx="5806">
                  <c:v>28295</c:v>
                </c:pt>
                <c:pt idx="5807">
                  <c:v>29295</c:v>
                </c:pt>
                <c:pt idx="5808">
                  <c:v>36295</c:v>
                </c:pt>
                <c:pt idx="5809">
                  <c:v>37645</c:v>
                </c:pt>
                <c:pt idx="5810">
                  <c:v>34295</c:v>
                </c:pt>
                <c:pt idx="5811">
                  <c:v>25795</c:v>
                </c:pt>
                <c:pt idx="5812">
                  <c:v>29295</c:v>
                </c:pt>
                <c:pt idx="5813">
                  <c:v>28295</c:v>
                </c:pt>
                <c:pt idx="5814">
                  <c:v>25795</c:v>
                </c:pt>
                <c:pt idx="5815">
                  <c:v>28495</c:v>
                </c:pt>
                <c:pt idx="5816">
                  <c:v>29495</c:v>
                </c:pt>
                <c:pt idx="5817">
                  <c:v>34495</c:v>
                </c:pt>
                <c:pt idx="5818">
                  <c:v>25995</c:v>
                </c:pt>
                <c:pt idx="5819">
                  <c:v>36495</c:v>
                </c:pt>
                <c:pt idx="5820">
                  <c:v>25995</c:v>
                </c:pt>
                <c:pt idx="5821">
                  <c:v>37845</c:v>
                </c:pt>
                <c:pt idx="5822">
                  <c:v>28495</c:v>
                </c:pt>
                <c:pt idx="5823">
                  <c:v>29495</c:v>
                </c:pt>
                <c:pt idx="5824">
                  <c:v>21495</c:v>
                </c:pt>
                <c:pt idx="5825">
                  <c:v>23295</c:v>
                </c:pt>
                <c:pt idx="5826">
                  <c:v>20995</c:v>
                </c:pt>
                <c:pt idx="5827">
                  <c:v>20995</c:v>
                </c:pt>
                <c:pt idx="5828">
                  <c:v>22795</c:v>
                </c:pt>
                <c:pt idx="5829">
                  <c:v>19695</c:v>
                </c:pt>
                <c:pt idx="5830">
                  <c:v>18695</c:v>
                </c:pt>
                <c:pt idx="5831">
                  <c:v>18195</c:v>
                </c:pt>
                <c:pt idx="5832">
                  <c:v>22295</c:v>
                </c:pt>
                <c:pt idx="5833">
                  <c:v>21995</c:v>
                </c:pt>
                <c:pt idx="5834">
                  <c:v>19195</c:v>
                </c:pt>
                <c:pt idx="5835">
                  <c:v>18295</c:v>
                </c:pt>
                <c:pt idx="5836">
                  <c:v>21095</c:v>
                </c:pt>
                <c:pt idx="5837">
                  <c:v>22095</c:v>
                </c:pt>
                <c:pt idx="5838">
                  <c:v>21095</c:v>
                </c:pt>
                <c:pt idx="5839">
                  <c:v>21595</c:v>
                </c:pt>
                <c:pt idx="5840">
                  <c:v>19795</c:v>
                </c:pt>
                <c:pt idx="5841">
                  <c:v>23595</c:v>
                </c:pt>
                <c:pt idx="5842">
                  <c:v>19295</c:v>
                </c:pt>
                <c:pt idx="5843">
                  <c:v>18795</c:v>
                </c:pt>
                <c:pt idx="5844">
                  <c:v>22595</c:v>
                </c:pt>
                <c:pt idx="5845">
                  <c:v>23095</c:v>
                </c:pt>
                <c:pt idx="5846">
                  <c:v>18395</c:v>
                </c:pt>
                <c:pt idx="5847">
                  <c:v>18895</c:v>
                </c:pt>
                <c:pt idx="5848">
                  <c:v>21695</c:v>
                </c:pt>
                <c:pt idx="5849">
                  <c:v>21195</c:v>
                </c:pt>
                <c:pt idx="5850">
                  <c:v>24595</c:v>
                </c:pt>
                <c:pt idx="5851">
                  <c:v>24095</c:v>
                </c:pt>
                <c:pt idx="5852">
                  <c:v>22795</c:v>
                </c:pt>
                <c:pt idx="5853">
                  <c:v>21995</c:v>
                </c:pt>
                <c:pt idx="5854">
                  <c:v>19895</c:v>
                </c:pt>
                <c:pt idx="5855">
                  <c:v>23295</c:v>
                </c:pt>
                <c:pt idx="5856">
                  <c:v>19395</c:v>
                </c:pt>
                <c:pt idx="5857">
                  <c:v>22495</c:v>
                </c:pt>
                <c:pt idx="5858">
                  <c:v>18460</c:v>
                </c:pt>
                <c:pt idx="5859">
                  <c:v>19200</c:v>
                </c:pt>
                <c:pt idx="5860">
                  <c:v>23690</c:v>
                </c:pt>
                <c:pt idx="5861">
                  <c:v>18500</c:v>
                </c:pt>
                <c:pt idx="5862">
                  <c:v>20275</c:v>
                </c:pt>
                <c:pt idx="5863">
                  <c:v>18500</c:v>
                </c:pt>
                <c:pt idx="5864">
                  <c:v>21965</c:v>
                </c:pt>
                <c:pt idx="5865">
                  <c:v>20275</c:v>
                </c:pt>
                <c:pt idx="5866">
                  <c:v>21965</c:v>
                </c:pt>
                <c:pt idx="5867">
                  <c:v>23690</c:v>
                </c:pt>
                <c:pt idx="5868">
                  <c:v>22065</c:v>
                </c:pt>
                <c:pt idx="5869">
                  <c:v>20375</c:v>
                </c:pt>
                <c:pt idx="5870">
                  <c:v>23790</c:v>
                </c:pt>
                <c:pt idx="5871">
                  <c:v>20375</c:v>
                </c:pt>
                <c:pt idx="5872">
                  <c:v>18600</c:v>
                </c:pt>
                <c:pt idx="5873">
                  <c:v>23790</c:v>
                </c:pt>
                <c:pt idx="5874">
                  <c:v>18600</c:v>
                </c:pt>
                <c:pt idx="5875">
                  <c:v>22065</c:v>
                </c:pt>
                <c:pt idx="5876">
                  <c:v>22190</c:v>
                </c:pt>
                <c:pt idx="5877">
                  <c:v>23915</c:v>
                </c:pt>
                <c:pt idx="5878">
                  <c:v>18725</c:v>
                </c:pt>
                <c:pt idx="5879">
                  <c:v>20500</c:v>
                </c:pt>
                <c:pt idx="5880">
                  <c:v>2827</c:v>
                </c:pt>
                <c:pt idx="5881">
                  <c:v>3000</c:v>
                </c:pt>
                <c:pt idx="5882">
                  <c:v>2912</c:v>
                </c:pt>
                <c:pt idx="5883">
                  <c:v>3381</c:v>
                </c:pt>
                <c:pt idx="5884">
                  <c:v>3355</c:v>
                </c:pt>
                <c:pt idx="5885">
                  <c:v>2799</c:v>
                </c:pt>
                <c:pt idx="5886">
                  <c:v>3130</c:v>
                </c:pt>
                <c:pt idx="5887">
                  <c:v>3012</c:v>
                </c:pt>
                <c:pt idx="5888">
                  <c:v>3622</c:v>
                </c:pt>
                <c:pt idx="5889">
                  <c:v>3652</c:v>
                </c:pt>
                <c:pt idx="5890">
                  <c:v>3222</c:v>
                </c:pt>
                <c:pt idx="5891">
                  <c:v>7398</c:v>
                </c:pt>
                <c:pt idx="5892">
                  <c:v>3086</c:v>
                </c:pt>
                <c:pt idx="5893">
                  <c:v>22600</c:v>
                </c:pt>
                <c:pt idx="5894">
                  <c:v>21050</c:v>
                </c:pt>
                <c:pt idx="5895">
                  <c:v>19400</c:v>
                </c:pt>
                <c:pt idx="5896">
                  <c:v>20200</c:v>
                </c:pt>
                <c:pt idx="5897">
                  <c:v>21600</c:v>
                </c:pt>
                <c:pt idx="5898">
                  <c:v>21850</c:v>
                </c:pt>
                <c:pt idx="5899">
                  <c:v>21000</c:v>
                </c:pt>
                <c:pt idx="5900">
                  <c:v>22400</c:v>
                </c:pt>
                <c:pt idx="5901">
                  <c:v>24450</c:v>
                </c:pt>
                <c:pt idx="5902">
                  <c:v>20200</c:v>
                </c:pt>
                <c:pt idx="5903">
                  <c:v>22300</c:v>
                </c:pt>
                <c:pt idx="5904">
                  <c:v>27055</c:v>
                </c:pt>
                <c:pt idx="5905">
                  <c:v>20810</c:v>
                </c:pt>
                <c:pt idx="5906">
                  <c:v>22970</c:v>
                </c:pt>
                <c:pt idx="5907">
                  <c:v>24875</c:v>
                </c:pt>
                <c:pt idx="5908">
                  <c:v>21155</c:v>
                </c:pt>
                <c:pt idx="5909">
                  <c:v>25415</c:v>
                </c:pt>
                <c:pt idx="5910">
                  <c:v>25105</c:v>
                </c:pt>
                <c:pt idx="5911">
                  <c:v>21385</c:v>
                </c:pt>
                <c:pt idx="5912">
                  <c:v>2233</c:v>
                </c:pt>
                <c:pt idx="5913">
                  <c:v>2484</c:v>
                </c:pt>
                <c:pt idx="5914">
                  <c:v>2290</c:v>
                </c:pt>
                <c:pt idx="5915">
                  <c:v>22515</c:v>
                </c:pt>
                <c:pt idx="5916">
                  <c:v>26635</c:v>
                </c:pt>
                <c:pt idx="5917">
                  <c:v>24270</c:v>
                </c:pt>
                <c:pt idx="5918">
                  <c:v>28070</c:v>
                </c:pt>
                <c:pt idx="5919">
                  <c:v>24580</c:v>
                </c:pt>
                <c:pt idx="5920">
                  <c:v>23160</c:v>
                </c:pt>
                <c:pt idx="5921">
                  <c:v>15495</c:v>
                </c:pt>
                <c:pt idx="5922">
                  <c:v>17850</c:v>
                </c:pt>
                <c:pt idx="5923">
                  <c:v>15665</c:v>
                </c:pt>
                <c:pt idx="5924">
                  <c:v>15665</c:v>
                </c:pt>
                <c:pt idx="5925">
                  <c:v>37325</c:v>
                </c:pt>
                <c:pt idx="5926">
                  <c:v>37825</c:v>
                </c:pt>
                <c:pt idx="5927">
                  <c:v>42610</c:v>
                </c:pt>
                <c:pt idx="5928">
                  <c:v>42860</c:v>
                </c:pt>
                <c:pt idx="5929">
                  <c:v>43360</c:v>
                </c:pt>
                <c:pt idx="5930">
                  <c:v>35065</c:v>
                </c:pt>
                <c:pt idx="5931">
                  <c:v>37525</c:v>
                </c:pt>
                <c:pt idx="5932">
                  <c:v>36100</c:v>
                </c:pt>
                <c:pt idx="5933">
                  <c:v>38635</c:v>
                </c:pt>
                <c:pt idx="5934">
                  <c:v>36550</c:v>
                </c:pt>
                <c:pt idx="5935">
                  <c:v>41440</c:v>
                </c:pt>
                <c:pt idx="5936">
                  <c:v>39085</c:v>
                </c:pt>
                <c:pt idx="5937">
                  <c:v>43690</c:v>
                </c:pt>
                <c:pt idx="5938">
                  <c:v>31105</c:v>
                </c:pt>
                <c:pt idx="5939">
                  <c:v>31105</c:v>
                </c:pt>
                <c:pt idx="5940">
                  <c:v>29735</c:v>
                </c:pt>
                <c:pt idx="5941">
                  <c:v>39700</c:v>
                </c:pt>
                <c:pt idx="5942">
                  <c:v>40200</c:v>
                </c:pt>
                <c:pt idx="5943">
                  <c:v>46890</c:v>
                </c:pt>
                <c:pt idx="5944">
                  <c:v>47140</c:v>
                </c:pt>
                <c:pt idx="5945">
                  <c:v>47640</c:v>
                </c:pt>
                <c:pt idx="5946">
                  <c:v>39615</c:v>
                </c:pt>
                <c:pt idx="5947">
                  <c:v>41850</c:v>
                </c:pt>
                <c:pt idx="5948">
                  <c:v>40065</c:v>
                </c:pt>
                <c:pt idx="5949">
                  <c:v>42300</c:v>
                </c:pt>
                <c:pt idx="5950">
                  <c:v>43035</c:v>
                </c:pt>
                <c:pt idx="5951">
                  <c:v>40870</c:v>
                </c:pt>
                <c:pt idx="5952">
                  <c:v>61300</c:v>
                </c:pt>
                <c:pt idx="5953">
                  <c:v>61750</c:v>
                </c:pt>
                <c:pt idx="5954">
                  <c:v>63600</c:v>
                </c:pt>
                <c:pt idx="5955">
                  <c:v>2000</c:v>
                </c:pt>
                <c:pt idx="5956">
                  <c:v>2000</c:v>
                </c:pt>
                <c:pt idx="5957">
                  <c:v>2000</c:v>
                </c:pt>
                <c:pt idx="5958">
                  <c:v>2081</c:v>
                </c:pt>
                <c:pt idx="5959">
                  <c:v>2032</c:v>
                </c:pt>
                <c:pt idx="5960">
                  <c:v>2081</c:v>
                </c:pt>
                <c:pt idx="5961">
                  <c:v>2000</c:v>
                </c:pt>
                <c:pt idx="5962">
                  <c:v>25270</c:v>
                </c:pt>
                <c:pt idx="5963">
                  <c:v>26195</c:v>
                </c:pt>
                <c:pt idx="5964">
                  <c:v>24170</c:v>
                </c:pt>
                <c:pt idx="5965">
                  <c:v>29525</c:v>
                </c:pt>
                <c:pt idx="5966">
                  <c:v>27295</c:v>
                </c:pt>
                <c:pt idx="5967">
                  <c:v>27295</c:v>
                </c:pt>
                <c:pt idx="5968">
                  <c:v>28200</c:v>
                </c:pt>
                <c:pt idx="5969">
                  <c:v>24170</c:v>
                </c:pt>
                <c:pt idx="5970">
                  <c:v>26420</c:v>
                </c:pt>
                <c:pt idx="5971">
                  <c:v>27520</c:v>
                </c:pt>
                <c:pt idx="5972">
                  <c:v>29300</c:v>
                </c:pt>
                <c:pt idx="5973">
                  <c:v>25045</c:v>
                </c:pt>
                <c:pt idx="5974">
                  <c:v>29300</c:v>
                </c:pt>
                <c:pt idx="5975">
                  <c:v>26195</c:v>
                </c:pt>
                <c:pt idx="5976">
                  <c:v>28425</c:v>
                </c:pt>
                <c:pt idx="5977">
                  <c:v>28200</c:v>
                </c:pt>
                <c:pt idx="5978">
                  <c:v>23945</c:v>
                </c:pt>
                <c:pt idx="5979">
                  <c:v>27520</c:v>
                </c:pt>
                <c:pt idx="5980">
                  <c:v>28425</c:v>
                </c:pt>
                <c:pt idx="5981">
                  <c:v>25045</c:v>
                </c:pt>
                <c:pt idx="5982">
                  <c:v>23945</c:v>
                </c:pt>
                <c:pt idx="5983">
                  <c:v>25270</c:v>
                </c:pt>
                <c:pt idx="5984">
                  <c:v>29525</c:v>
                </c:pt>
                <c:pt idx="5985">
                  <c:v>26420</c:v>
                </c:pt>
                <c:pt idx="5986">
                  <c:v>24535</c:v>
                </c:pt>
                <c:pt idx="5987">
                  <c:v>30875</c:v>
                </c:pt>
                <c:pt idx="5988">
                  <c:v>28555</c:v>
                </c:pt>
                <c:pt idx="5989">
                  <c:v>29775</c:v>
                </c:pt>
                <c:pt idx="5990">
                  <c:v>28855</c:v>
                </c:pt>
                <c:pt idx="5991">
                  <c:v>27925</c:v>
                </c:pt>
                <c:pt idx="5992">
                  <c:v>27455</c:v>
                </c:pt>
                <c:pt idx="5993">
                  <c:v>30875</c:v>
                </c:pt>
                <c:pt idx="5994">
                  <c:v>25635</c:v>
                </c:pt>
                <c:pt idx="5995">
                  <c:v>29775</c:v>
                </c:pt>
                <c:pt idx="5996">
                  <c:v>27455</c:v>
                </c:pt>
                <c:pt idx="5997">
                  <c:v>28855</c:v>
                </c:pt>
                <c:pt idx="5998">
                  <c:v>25635</c:v>
                </c:pt>
                <c:pt idx="5999">
                  <c:v>24535</c:v>
                </c:pt>
                <c:pt idx="6000">
                  <c:v>26825</c:v>
                </c:pt>
                <c:pt idx="6001">
                  <c:v>28555</c:v>
                </c:pt>
                <c:pt idx="6002">
                  <c:v>27925</c:v>
                </c:pt>
                <c:pt idx="6003">
                  <c:v>29955</c:v>
                </c:pt>
                <c:pt idx="6004">
                  <c:v>29955</c:v>
                </c:pt>
                <c:pt idx="6005">
                  <c:v>26825</c:v>
                </c:pt>
                <c:pt idx="6006">
                  <c:v>26990</c:v>
                </c:pt>
                <c:pt idx="6007">
                  <c:v>24995</c:v>
                </c:pt>
                <c:pt idx="6008">
                  <c:v>29325</c:v>
                </c:pt>
                <c:pt idx="6009">
                  <c:v>31180</c:v>
                </c:pt>
                <c:pt idx="6010">
                  <c:v>31895</c:v>
                </c:pt>
                <c:pt idx="6011">
                  <c:v>25560</c:v>
                </c:pt>
                <c:pt idx="6012">
                  <c:v>27645</c:v>
                </c:pt>
                <c:pt idx="6013">
                  <c:v>30245</c:v>
                </c:pt>
                <c:pt idx="6014">
                  <c:v>24210</c:v>
                </c:pt>
                <c:pt idx="6015">
                  <c:v>21295</c:v>
                </c:pt>
                <c:pt idx="6016">
                  <c:v>28120</c:v>
                </c:pt>
                <c:pt idx="6017">
                  <c:v>24210</c:v>
                </c:pt>
                <c:pt idx="6018">
                  <c:v>21295</c:v>
                </c:pt>
                <c:pt idx="6019">
                  <c:v>20195</c:v>
                </c:pt>
                <c:pt idx="6020">
                  <c:v>20195</c:v>
                </c:pt>
                <c:pt idx="6021">
                  <c:v>28390</c:v>
                </c:pt>
                <c:pt idx="6022">
                  <c:v>29220</c:v>
                </c:pt>
                <c:pt idx="6023">
                  <c:v>25960</c:v>
                </c:pt>
                <c:pt idx="6024">
                  <c:v>26640</c:v>
                </c:pt>
                <c:pt idx="6025">
                  <c:v>25960</c:v>
                </c:pt>
                <c:pt idx="6026">
                  <c:v>25540</c:v>
                </c:pt>
                <c:pt idx="6027">
                  <c:v>27290</c:v>
                </c:pt>
                <c:pt idx="6028">
                  <c:v>21695</c:v>
                </c:pt>
                <c:pt idx="6029">
                  <c:v>21695</c:v>
                </c:pt>
                <c:pt idx="6030">
                  <c:v>29495</c:v>
                </c:pt>
                <c:pt idx="6031">
                  <c:v>20595</c:v>
                </c:pt>
                <c:pt idx="6032">
                  <c:v>28395</c:v>
                </c:pt>
                <c:pt idx="6033">
                  <c:v>26895</c:v>
                </c:pt>
                <c:pt idx="6034">
                  <c:v>20595</c:v>
                </c:pt>
                <c:pt idx="6035">
                  <c:v>28695</c:v>
                </c:pt>
                <c:pt idx="6036">
                  <c:v>24395</c:v>
                </c:pt>
                <c:pt idx="6037">
                  <c:v>26195</c:v>
                </c:pt>
                <c:pt idx="6038">
                  <c:v>26195</c:v>
                </c:pt>
                <c:pt idx="6039">
                  <c:v>24395</c:v>
                </c:pt>
                <c:pt idx="6040">
                  <c:v>27595</c:v>
                </c:pt>
                <c:pt idx="6041">
                  <c:v>25795</c:v>
                </c:pt>
                <c:pt idx="6042">
                  <c:v>20995</c:v>
                </c:pt>
                <c:pt idx="6043">
                  <c:v>27665</c:v>
                </c:pt>
                <c:pt idx="6044">
                  <c:v>30265</c:v>
                </c:pt>
                <c:pt idx="6045">
                  <c:v>29165</c:v>
                </c:pt>
                <c:pt idx="6046">
                  <c:v>26685</c:v>
                </c:pt>
                <c:pt idx="6047">
                  <c:v>24885</c:v>
                </c:pt>
                <c:pt idx="6048">
                  <c:v>22095</c:v>
                </c:pt>
                <c:pt idx="6049">
                  <c:v>26685</c:v>
                </c:pt>
                <c:pt idx="6050">
                  <c:v>20995</c:v>
                </c:pt>
                <c:pt idx="6051">
                  <c:v>26565</c:v>
                </c:pt>
                <c:pt idx="6052">
                  <c:v>24885</c:v>
                </c:pt>
                <c:pt idx="6053">
                  <c:v>22095</c:v>
                </c:pt>
                <c:pt idx="6054">
                  <c:v>29465</c:v>
                </c:pt>
                <c:pt idx="6055">
                  <c:v>28365</c:v>
                </c:pt>
                <c:pt idx="6056">
                  <c:v>22325</c:v>
                </c:pt>
                <c:pt idx="6057">
                  <c:v>29280</c:v>
                </c:pt>
                <c:pt idx="6058">
                  <c:v>23650</c:v>
                </c:pt>
                <c:pt idx="6059">
                  <c:v>25380</c:v>
                </c:pt>
                <c:pt idx="6060">
                  <c:v>25175</c:v>
                </c:pt>
                <c:pt idx="6061">
                  <c:v>26920</c:v>
                </c:pt>
                <c:pt idx="6062">
                  <c:v>20895</c:v>
                </c:pt>
                <c:pt idx="6063">
                  <c:v>21640</c:v>
                </c:pt>
                <c:pt idx="6064">
                  <c:v>26920</c:v>
                </c:pt>
                <c:pt idx="6065">
                  <c:v>28020</c:v>
                </c:pt>
                <c:pt idx="6066">
                  <c:v>22740</c:v>
                </c:pt>
                <c:pt idx="6067">
                  <c:v>30380</c:v>
                </c:pt>
                <c:pt idx="6068">
                  <c:v>29280</c:v>
                </c:pt>
                <c:pt idx="6069">
                  <c:v>24075</c:v>
                </c:pt>
                <c:pt idx="6070">
                  <c:v>30380</c:v>
                </c:pt>
                <c:pt idx="6071">
                  <c:v>16215</c:v>
                </c:pt>
                <c:pt idx="6072">
                  <c:v>28020</c:v>
                </c:pt>
                <c:pt idx="6073">
                  <c:v>17325</c:v>
                </c:pt>
                <c:pt idx="6074">
                  <c:v>20095</c:v>
                </c:pt>
                <c:pt idx="6075">
                  <c:v>23650</c:v>
                </c:pt>
                <c:pt idx="6076">
                  <c:v>18995</c:v>
                </c:pt>
                <c:pt idx="6077">
                  <c:v>26410</c:v>
                </c:pt>
                <c:pt idx="6078">
                  <c:v>22325</c:v>
                </c:pt>
                <c:pt idx="6079">
                  <c:v>20095</c:v>
                </c:pt>
                <c:pt idx="6080">
                  <c:v>25380</c:v>
                </c:pt>
                <c:pt idx="6081">
                  <c:v>31670</c:v>
                </c:pt>
                <c:pt idx="6082">
                  <c:v>18425</c:v>
                </c:pt>
                <c:pt idx="6083">
                  <c:v>27510</c:v>
                </c:pt>
                <c:pt idx="6084">
                  <c:v>19420</c:v>
                </c:pt>
                <c:pt idx="6085">
                  <c:v>18320</c:v>
                </c:pt>
                <c:pt idx="6086">
                  <c:v>18995</c:v>
                </c:pt>
                <c:pt idx="6087">
                  <c:v>21995</c:v>
                </c:pt>
                <c:pt idx="6088">
                  <c:v>22325</c:v>
                </c:pt>
                <c:pt idx="6089">
                  <c:v>23650</c:v>
                </c:pt>
                <c:pt idx="6090">
                  <c:v>29280</c:v>
                </c:pt>
                <c:pt idx="6091">
                  <c:v>19775</c:v>
                </c:pt>
                <c:pt idx="6092">
                  <c:v>25380</c:v>
                </c:pt>
                <c:pt idx="6093">
                  <c:v>28020</c:v>
                </c:pt>
                <c:pt idx="6094">
                  <c:v>26920</c:v>
                </c:pt>
                <c:pt idx="6095">
                  <c:v>18675</c:v>
                </c:pt>
                <c:pt idx="6096">
                  <c:v>26920</c:v>
                </c:pt>
                <c:pt idx="6097">
                  <c:v>23650</c:v>
                </c:pt>
                <c:pt idx="6098">
                  <c:v>21995</c:v>
                </c:pt>
                <c:pt idx="6099">
                  <c:v>18995</c:v>
                </c:pt>
                <c:pt idx="6100">
                  <c:v>20095</c:v>
                </c:pt>
                <c:pt idx="6101">
                  <c:v>20895</c:v>
                </c:pt>
                <c:pt idx="6102">
                  <c:v>31120</c:v>
                </c:pt>
                <c:pt idx="6103">
                  <c:v>17680</c:v>
                </c:pt>
                <c:pt idx="6104">
                  <c:v>28020</c:v>
                </c:pt>
                <c:pt idx="6105">
                  <c:v>18780</c:v>
                </c:pt>
                <c:pt idx="6106">
                  <c:v>30380</c:v>
                </c:pt>
                <c:pt idx="6107">
                  <c:v>30380</c:v>
                </c:pt>
                <c:pt idx="6108">
                  <c:v>29280</c:v>
                </c:pt>
                <c:pt idx="6109">
                  <c:v>25380</c:v>
                </c:pt>
                <c:pt idx="6110">
                  <c:v>28995</c:v>
                </c:pt>
                <c:pt idx="6111">
                  <c:v>21995</c:v>
                </c:pt>
                <c:pt idx="6112">
                  <c:v>20895</c:v>
                </c:pt>
                <c:pt idx="6113">
                  <c:v>18995</c:v>
                </c:pt>
                <c:pt idx="6114">
                  <c:v>17895</c:v>
                </c:pt>
                <c:pt idx="6115">
                  <c:v>24995</c:v>
                </c:pt>
                <c:pt idx="6116">
                  <c:v>27895</c:v>
                </c:pt>
                <c:pt idx="6117">
                  <c:v>2347</c:v>
                </c:pt>
                <c:pt idx="6118">
                  <c:v>2554</c:v>
                </c:pt>
                <c:pt idx="6119">
                  <c:v>2590</c:v>
                </c:pt>
                <c:pt idx="6120">
                  <c:v>2182</c:v>
                </c:pt>
                <c:pt idx="6121">
                  <c:v>2691</c:v>
                </c:pt>
                <c:pt idx="6122">
                  <c:v>2317</c:v>
                </c:pt>
                <c:pt idx="6123">
                  <c:v>2368</c:v>
                </c:pt>
                <c:pt idx="6124">
                  <c:v>2377</c:v>
                </c:pt>
                <c:pt idx="6125">
                  <c:v>2251</c:v>
                </c:pt>
                <c:pt idx="6126">
                  <c:v>2038</c:v>
                </c:pt>
                <c:pt idx="6127">
                  <c:v>2407</c:v>
                </c:pt>
                <c:pt idx="6128">
                  <c:v>2463</c:v>
                </c:pt>
                <c:pt idx="6129">
                  <c:v>2773</c:v>
                </c:pt>
                <c:pt idx="6130">
                  <c:v>2756</c:v>
                </c:pt>
                <c:pt idx="6131">
                  <c:v>2590</c:v>
                </c:pt>
                <c:pt idx="6132">
                  <c:v>2916</c:v>
                </c:pt>
                <c:pt idx="6133">
                  <c:v>2322</c:v>
                </c:pt>
                <c:pt idx="6134">
                  <c:v>2623</c:v>
                </c:pt>
                <c:pt idx="6135">
                  <c:v>2655</c:v>
                </c:pt>
                <c:pt idx="6136">
                  <c:v>2578</c:v>
                </c:pt>
                <c:pt idx="6137">
                  <c:v>26770</c:v>
                </c:pt>
                <c:pt idx="6138">
                  <c:v>22270</c:v>
                </c:pt>
                <c:pt idx="6139">
                  <c:v>25170</c:v>
                </c:pt>
                <c:pt idx="6140">
                  <c:v>31925</c:v>
                </c:pt>
                <c:pt idx="6141">
                  <c:v>19270</c:v>
                </c:pt>
                <c:pt idx="6142">
                  <c:v>22170</c:v>
                </c:pt>
                <c:pt idx="6143">
                  <c:v>30225</c:v>
                </c:pt>
                <c:pt idx="6144">
                  <c:v>28225</c:v>
                </c:pt>
                <c:pt idx="6145">
                  <c:v>33920</c:v>
                </c:pt>
                <c:pt idx="6146">
                  <c:v>28770</c:v>
                </c:pt>
                <c:pt idx="6147">
                  <c:v>29925</c:v>
                </c:pt>
                <c:pt idx="6148">
                  <c:v>33295</c:v>
                </c:pt>
                <c:pt idx="6149">
                  <c:v>33295</c:v>
                </c:pt>
                <c:pt idx="6150">
                  <c:v>27395</c:v>
                </c:pt>
                <c:pt idx="6151">
                  <c:v>28695</c:v>
                </c:pt>
                <c:pt idx="6152">
                  <c:v>26595</c:v>
                </c:pt>
                <c:pt idx="6153">
                  <c:v>23495</c:v>
                </c:pt>
                <c:pt idx="6154">
                  <c:v>29995</c:v>
                </c:pt>
                <c:pt idx="6155">
                  <c:v>25195</c:v>
                </c:pt>
                <c:pt idx="6156">
                  <c:v>20695</c:v>
                </c:pt>
                <c:pt idx="6157">
                  <c:v>31395</c:v>
                </c:pt>
                <c:pt idx="6158">
                  <c:v>31395</c:v>
                </c:pt>
                <c:pt idx="6159">
                  <c:v>27395</c:v>
                </c:pt>
                <c:pt idx="6160">
                  <c:v>26295</c:v>
                </c:pt>
                <c:pt idx="6161">
                  <c:v>26595</c:v>
                </c:pt>
                <c:pt idx="6162">
                  <c:v>33695</c:v>
                </c:pt>
                <c:pt idx="6163">
                  <c:v>28395</c:v>
                </c:pt>
                <c:pt idx="6164">
                  <c:v>31795</c:v>
                </c:pt>
                <c:pt idx="6165">
                  <c:v>30895</c:v>
                </c:pt>
                <c:pt idx="6166">
                  <c:v>20995</c:v>
                </c:pt>
                <c:pt idx="6167">
                  <c:v>24895</c:v>
                </c:pt>
                <c:pt idx="6168">
                  <c:v>29795</c:v>
                </c:pt>
                <c:pt idx="6169">
                  <c:v>20995</c:v>
                </c:pt>
                <c:pt idx="6170">
                  <c:v>33695</c:v>
                </c:pt>
                <c:pt idx="6171">
                  <c:v>26295</c:v>
                </c:pt>
                <c:pt idx="6172">
                  <c:v>29795</c:v>
                </c:pt>
                <c:pt idx="6173">
                  <c:v>31795</c:v>
                </c:pt>
                <c:pt idx="6174">
                  <c:v>30995</c:v>
                </c:pt>
                <c:pt idx="6175">
                  <c:v>26595</c:v>
                </c:pt>
                <c:pt idx="6176">
                  <c:v>27495</c:v>
                </c:pt>
                <c:pt idx="6177">
                  <c:v>28395</c:v>
                </c:pt>
                <c:pt idx="6178">
                  <c:v>24895</c:v>
                </c:pt>
                <c:pt idx="6179">
                  <c:v>25240</c:v>
                </c:pt>
                <c:pt idx="6180">
                  <c:v>28020</c:v>
                </c:pt>
                <c:pt idx="6181">
                  <c:v>30020</c:v>
                </c:pt>
                <c:pt idx="6182">
                  <c:v>26940</c:v>
                </c:pt>
                <c:pt idx="6183">
                  <c:v>20250</c:v>
                </c:pt>
                <c:pt idx="6184">
                  <c:v>22300</c:v>
                </c:pt>
                <c:pt idx="6185">
                  <c:v>24150</c:v>
                </c:pt>
                <c:pt idx="6186">
                  <c:v>22100</c:v>
                </c:pt>
                <c:pt idx="6187">
                  <c:v>27230</c:v>
                </c:pt>
                <c:pt idx="6188">
                  <c:v>24830</c:v>
                </c:pt>
                <c:pt idx="6189">
                  <c:v>24830</c:v>
                </c:pt>
                <c:pt idx="6190">
                  <c:v>22100</c:v>
                </c:pt>
                <c:pt idx="6191">
                  <c:v>28020</c:v>
                </c:pt>
                <c:pt idx="6192">
                  <c:v>22300</c:v>
                </c:pt>
                <c:pt idx="6193">
                  <c:v>24150</c:v>
                </c:pt>
                <c:pt idx="6194">
                  <c:v>26940</c:v>
                </c:pt>
                <c:pt idx="6195">
                  <c:v>30020</c:v>
                </c:pt>
                <c:pt idx="6196">
                  <c:v>20250</c:v>
                </c:pt>
                <c:pt idx="6197">
                  <c:v>27230</c:v>
                </c:pt>
                <c:pt idx="6198">
                  <c:v>25240</c:v>
                </c:pt>
                <c:pt idx="6199">
                  <c:v>28020</c:v>
                </c:pt>
                <c:pt idx="6200">
                  <c:v>24830</c:v>
                </c:pt>
                <c:pt idx="6201">
                  <c:v>30020</c:v>
                </c:pt>
                <c:pt idx="6202">
                  <c:v>27230</c:v>
                </c:pt>
                <c:pt idx="6203">
                  <c:v>26940</c:v>
                </c:pt>
                <c:pt idx="6204">
                  <c:v>24400</c:v>
                </c:pt>
                <c:pt idx="6205">
                  <c:v>22100</c:v>
                </c:pt>
                <c:pt idx="6206">
                  <c:v>20250</c:v>
                </c:pt>
                <c:pt idx="6207">
                  <c:v>22550</c:v>
                </c:pt>
                <c:pt idx="6208">
                  <c:v>25240</c:v>
                </c:pt>
                <c:pt idx="6209">
                  <c:v>2000</c:v>
                </c:pt>
                <c:pt idx="6210">
                  <c:v>2000</c:v>
                </c:pt>
                <c:pt idx="6211">
                  <c:v>2000</c:v>
                </c:pt>
                <c:pt idx="6212">
                  <c:v>2000</c:v>
                </c:pt>
                <c:pt idx="6213">
                  <c:v>2000</c:v>
                </c:pt>
                <c:pt idx="6214">
                  <c:v>2000</c:v>
                </c:pt>
                <c:pt idx="6215">
                  <c:v>2000</c:v>
                </c:pt>
                <c:pt idx="6216">
                  <c:v>2000</c:v>
                </c:pt>
                <c:pt idx="6217">
                  <c:v>2000</c:v>
                </c:pt>
                <c:pt idx="6218">
                  <c:v>2000</c:v>
                </c:pt>
                <c:pt idx="6219">
                  <c:v>41250</c:v>
                </c:pt>
                <c:pt idx="6220">
                  <c:v>42650</c:v>
                </c:pt>
                <c:pt idx="6221">
                  <c:v>59900</c:v>
                </c:pt>
                <c:pt idx="6222">
                  <c:v>54500</c:v>
                </c:pt>
                <c:pt idx="6223">
                  <c:v>49000</c:v>
                </c:pt>
                <c:pt idx="6224">
                  <c:v>61900</c:v>
                </c:pt>
                <c:pt idx="6225">
                  <c:v>54900</c:v>
                </c:pt>
                <c:pt idx="6226">
                  <c:v>21049</c:v>
                </c:pt>
                <c:pt idx="6227">
                  <c:v>22049</c:v>
                </c:pt>
                <c:pt idx="6228">
                  <c:v>24149</c:v>
                </c:pt>
                <c:pt idx="6229">
                  <c:v>27299</c:v>
                </c:pt>
                <c:pt idx="6230">
                  <c:v>23399</c:v>
                </c:pt>
                <c:pt idx="6231">
                  <c:v>24849</c:v>
                </c:pt>
                <c:pt idx="6232">
                  <c:v>23049</c:v>
                </c:pt>
                <c:pt idx="6233">
                  <c:v>25949</c:v>
                </c:pt>
                <c:pt idx="6234">
                  <c:v>22099</c:v>
                </c:pt>
                <c:pt idx="6235">
                  <c:v>25499</c:v>
                </c:pt>
                <c:pt idx="6236">
                  <c:v>18999</c:v>
                </c:pt>
                <c:pt idx="6237">
                  <c:v>23899</c:v>
                </c:pt>
                <c:pt idx="6238">
                  <c:v>25249</c:v>
                </c:pt>
                <c:pt idx="6239">
                  <c:v>27549</c:v>
                </c:pt>
                <c:pt idx="6240">
                  <c:v>22299</c:v>
                </c:pt>
                <c:pt idx="6241">
                  <c:v>23649</c:v>
                </c:pt>
                <c:pt idx="6242">
                  <c:v>25749</c:v>
                </c:pt>
                <c:pt idx="6243">
                  <c:v>24399</c:v>
                </c:pt>
                <c:pt idx="6244">
                  <c:v>18999</c:v>
                </c:pt>
                <c:pt idx="6245">
                  <c:v>26199</c:v>
                </c:pt>
                <c:pt idx="6246">
                  <c:v>25099</c:v>
                </c:pt>
                <c:pt idx="6247">
                  <c:v>20999</c:v>
                </c:pt>
                <c:pt idx="6248">
                  <c:v>22249</c:v>
                </c:pt>
                <c:pt idx="6249">
                  <c:v>27549</c:v>
                </c:pt>
                <c:pt idx="6250">
                  <c:v>26199</c:v>
                </c:pt>
                <c:pt idx="6251">
                  <c:v>22349</c:v>
                </c:pt>
                <c:pt idx="6252">
                  <c:v>25799</c:v>
                </c:pt>
                <c:pt idx="6253">
                  <c:v>21749</c:v>
                </c:pt>
                <c:pt idx="6254">
                  <c:v>23249</c:v>
                </c:pt>
                <c:pt idx="6255">
                  <c:v>28999</c:v>
                </c:pt>
                <c:pt idx="6256">
                  <c:v>19999</c:v>
                </c:pt>
                <c:pt idx="6257">
                  <c:v>27199</c:v>
                </c:pt>
                <c:pt idx="6258">
                  <c:v>35725</c:v>
                </c:pt>
                <c:pt idx="6259">
                  <c:v>31065</c:v>
                </c:pt>
                <c:pt idx="6260">
                  <c:v>40500</c:v>
                </c:pt>
                <c:pt idx="6261">
                  <c:v>39970</c:v>
                </c:pt>
                <c:pt idx="6262">
                  <c:v>33635</c:v>
                </c:pt>
                <c:pt idx="6263">
                  <c:v>38025</c:v>
                </c:pt>
                <c:pt idx="6264">
                  <c:v>38730</c:v>
                </c:pt>
                <c:pt idx="6265">
                  <c:v>34065</c:v>
                </c:pt>
                <c:pt idx="6266">
                  <c:v>40145</c:v>
                </c:pt>
                <c:pt idx="6267">
                  <c:v>38905</c:v>
                </c:pt>
                <c:pt idx="6268">
                  <c:v>35900</c:v>
                </c:pt>
                <c:pt idx="6269">
                  <c:v>33810</c:v>
                </c:pt>
                <c:pt idx="6270">
                  <c:v>40675</c:v>
                </c:pt>
                <c:pt idx="6271">
                  <c:v>38200</c:v>
                </c:pt>
                <c:pt idx="6272">
                  <c:v>31065</c:v>
                </c:pt>
                <c:pt idx="6273">
                  <c:v>36065</c:v>
                </c:pt>
                <c:pt idx="6274">
                  <c:v>38665</c:v>
                </c:pt>
                <c:pt idx="6275">
                  <c:v>43265</c:v>
                </c:pt>
                <c:pt idx="6276">
                  <c:v>32065</c:v>
                </c:pt>
                <c:pt idx="6277">
                  <c:v>41065</c:v>
                </c:pt>
                <c:pt idx="6278">
                  <c:v>37895</c:v>
                </c:pt>
                <c:pt idx="6279">
                  <c:v>34695</c:v>
                </c:pt>
                <c:pt idx="6280">
                  <c:v>38195</c:v>
                </c:pt>
                <c:pt idx="6281">
                  <c:v>34995</c:v>
                </c:pt>
                <c:pt idx="6282">
                  <c:v>37995</c:v>
                </c:pt>
                <c:pt idx="6283">
                  <c:v>34495</c:v>
                </c:pt>
                <c:pt idx="6284">
                  <c:v>38995</c:v>
                </c:pt>
                <c:pt idx="6285">
                  <c:v>21345</c:v>
                </c:pt>
                <c:pt idx="6286">
                  <c:v>18395</c:v>
                </c:pt>
                <c:pt idx="6287">
                  <c:v>18495</c:v>
                </c:pt>
                <c:pt idx="6288">
                  <c:v>21495</c:v>
                </c:pt>
                <c:pt idx="6289">
                  <c:v>21945</c:v>
                </c:pt>
                <c:pt idx="6290">
                  <c:v>18595</c:v>
                </c:pt>
                <c:pt idx="6291">
                  <c:v>17395</c:v>
                </c:pt>
                <c:pt idx="6292">
                  <c:v>29495</c:v>
                </c:pt>
                <c:pt idx="6293">
                  <c:v>20595</c:v>
                </c:pt>
                <c:pt idx="6294">
                  <c:v>21595</c:v>
                </c:pt>
                <c:pt idx="6295">
                  <c:v>20995</c:v>
                </c:pt>
                <c:pt idx="6296">
                  <c:v>18295</c:v>
                </c:pt>
                <c:pt idx="6297">
                  <c:v>18595</c:v>
                </c:pt>
                <c:pt idx="6298">
                  <c:v>20995</c:v>
                </c:pt>
                <c:pt idx="6299">
                  <c:v>17595</c:v>
                </c:pt>
                <c:pt idx="6300">
                  <c:v>23495</c:v>
                </c:pt>
                <c:pt idx="6301">
                  <c:v>22495</c:v>
                </c:pt>
                <c:pt idx="6302">
                  <c:v>19995</c:v>
                </c:pt>
                <c:pt idx="6303">
                  <c:v>21995</c:v>
                </c:pt>
                <c:pt idx="6304">
                  <c:v>20295</c:v>
                </c:pt>
                <c:pt idx="6305">
                  <c:v>21095</c:v>
                </c:pt>
                <c:pt idx="6306">
                  <c:v>18795</c:v>
                </c:pt>
                <c:pt idx="6307">
                  <c:v>17795</c:v>
                </c:pt>
                <c:pt idx="6308">
                  <c:v>22095</c:v>
                </c:pt>
                <c:pt idx="6309">
                  <c:v>80155</c:v>
                </c:pt>
                <c:pt idx="6310">
                  <c:v>83825</c:v>
                </c:pt>
                <c:pt idx="6311">
                  <c:v>84325</c:v>
                </c:pt>
                <c:pt idx="6312">
                  <c:v>1380000</c:v>
                </c:pt>
                <c:pt idx="6313">
                  <c:v>1382750</c:v>
                </c:pt>
                <c:pt idx="6314">
                  <c:v>2000</c:v>
                </c:pt>
                <c:pt idx="6315">
                  <c:v>2000</c:v>
                </c:pt>
                <c:pt idx="6316">
                  <c:v>2000</c:v>
                </c:pt>
                <c:pt idx="6317">
                  <c:v>2000</c:v>
                </c:pt>
                <c:pt idx="6318">
                  <c:v>2000</c:v>
                </c:pt>
                <c:pt idx="6319">
                  <c:v>2000</c:v>
                </c:pt>
                <c:pt idx="6320">
                  <c:v>2000</c:v>
                </c:pt>
                <c:pt idx="6321">
                  <c:v>2000</c:v>
                </c:pt>
                <c:pt idx="6322">
                  <c:v>2000</c:v>
                </c:pt>
                <c:pt idx="6323">
                  <c:v>2000</c:v>
                </c:pt>
                <c:pt idx="6324">
                  <c:v>2000</c:v>
                </c:pt>
                <c:pt idx="6325">
                  <c:v>2000</c:v>
                </c:pt>
                <c:pt idx="6326">
                  <c:v>2000</c:v>
                </c:pt>
                <c:pt idx="6327">
                  <c:v>2000</c:v>
                </c:pt>
                <c:pt idx="6328">
                  <c:v>2000</c:v>
                </c:pt>
                <c:pt idx="6329">
                  <c:v>2000</c:v>
                </c:pt>
                <c:pt idx="6330">
                  <c:v>2000</c:v>
                </c:pt>
                <c:pt idx="6331">
                  <c:v>2000</c:v>
                </c:pt>
                <c:pt idx="6332">
                  <c:v>2000</c:v>
                </c:pt>
                <c:pt idx="6333">
                  <c:v>2000</c:v>
                </c:pt>
                <c:pt idx="6334">
                  <c:v>2000</c:v>
                </c:pt>
                <c:pt idx="6335">
                  <c:v>2000</c:v>
                </c:pt>
                <c:pt idx="6336">
                  <c:v>2000</c:v>
                </c:pt>
                <c:pt idx="6337">
                  <c:v>2000</c:v>
                </c:pt>
                <c:pt idx="6338">
                  <c:v>2000</c:v>
                </c:pt>
                <c:pt idx="6339">
                  <c:v>2000</c:v>
                </c:pt>
                <c:pt idx="6340">
                  <c:v>2000</c:v>
                </c:pt>
                <c:pt idx="6341">
                  <c:v>2000</c:v>
                </c:pt>
                <c:pt idx="6342">
                  <c:v>2000</c:v>
                </c:pt>
                <c:pt idx="6343">
                  <c:v>2000</c:v>
                </c:pt>
                <c:pt idx="6344">
                  <c:v>2000</c:v>
                </c:pt>
                <c:pt idx="6345">
                  <c:v>2000</c:v>
                </c:pt>
                <c:pt idx="6346">
                  <c:v>2000</c:v>
                </c:pt>
                <c:pt idx="6347">
                  <c:v>26495</c:v>
                </c:pt>
                <c:pt idx="6348">
                  <c:v>29595</c:v>
                </c:pt>
                <c:pt idx="6349">
                  <c:v>26795</c:v>
                </c:pt>
                <c:pt idx="6350">
                  <c:v>23495</c:v>
                </c:pt>
                <c:pt idx="6351">
                  <c:v>21995</c:v>
                </c:pt>
                <c:pt idx="6352">
                  <c:v>23795</c:v>
                </c:pt>
                <c:pt idx="6353">
                  <c:v>21695</c:v>
                </c:pt>
                <c:pt idx="6354">
                  <c:v>21745</c:v>
                </c:pt>
                <c:pt idx="6355">
                  <c:v>26845</c:v>
                </c:pt>
                <c:pt idx="6356">
                  <c:v>29945</c:v>
                </c:pt>
                <c:pt idx="6357">
                  <c:v>23845</c:v>
                </c:pt>
                <c:pt idx="6358">
                  <c:v>22045</c:v>
                </c:pt>
                <c:pt idx="6359">
                  <c:v>27145</c:v>
                </c:pt>
                <c:pt idx="6360">
                  <c:v>24145</c:v>
                </c:pt>
                <c:pt idx="6361">
                  <c:v>31640</c:v>
                </c:pt>
                <c:pt idx="6362">
                  <c:v>23995</c:v>
                </c:pt>
                <c:pt idx="6363">
                  <c:v>21995</c:v>
                </c:pt>
                <c:pt idx="6364">
                  <c:v>25995</c:v>
                </c:pt>
                <c:pt idx="6365">
                  <c:v>28840</c:v>
                </c:pt>
                <c:pt idx="6366">
                  <c:v>2000</c:v>
                </c:pt>
                <c:pt idx="6367">
                  <c:v>2060</c:v>
                </c:pt>
                <c:pt idx="6368">
                  <c:v>2042</c:v>
                </c:pt>
                <c:pt idx="6369">
                  <c:v>2000</c:v>
                </c:pt>
                <c:pt idx="6370">
                  <c:v>2000</c:v>
                </c:pt>
                <c:pt idx="6371">
                  <c:v>2181</c:v>
                </c:pt>
                <c:pt idx="6372">
                  <c:v>2028</c:v>
                </c:pt>
                <c:pt idx="6373">
                  <c:v>2063</c:v>
                </c:pt>
                <c:pt idx="6374">
                  <c:v>2066</c:v>
                </c:pt>
                <c:pt idx="6375">
                  <c:v>2384</c:v>
                </c:pt>
                <c:pt idx="6376">
                  <c:v>2356</c:v>
                </c:pt>
                <c:pt idx="6377">
                  <c:v>2506</c:v>
                </c:pt>
                <c:pt idx="6378">
                  <c:v>2265</c:v>
                </c:pt>
                <c:pt idx="6379">
                  <c:v>2144</c:v>
                </c:pt>
                <c:pt idx="6380">
                  <c:v>2135</c:v>
                </c:pt>
                <c:pt idx="6381">
                  <c:v>2066</c:v>
                </c:pt>
                <c:pt idx="6382">
                  <c:v>25645</c:v>
                </c:pt>
                <c:pt idx="6383">
                  <c:v>31420</c:v>
                </c:pt>
                <c:pt idx="6384">
                  <c:v>26040</c:v>
                </c:pt>
                <c:pt idx="6385">
                  <c:v>32085</c:v>
                </c:pt>
                <c:pt idx="6386">
                  <c:v>26725</c:v>
                </c:pt>
                <c:pt idx="6387">
                  <c:v>32385</c:v>
                </c:pt>
                <c:pt idx="6388">
                  <c:v>83000</c:v>
                </c:pt>
                <c:pt idx="6389">
                  <c:v>72000</c:v>
                </c:pt>
                <c:pt idx="6390">
                  <c:v>375000</c:v>
                </c:pt>
                <c:pt idx="6391">
                  <c:v>2000</c:v>
                </c:pt>
                <c:pt idx="6392">
                  <c:v>2087</c:v>
                </c:pt>
                <c:pt idx="6393">
                  <c:v>28680</c:v>
                </c:pt>
                <c:pt idx="6394">
                  <c:v>2000</c:v>
                </c:pt>
                <c:pt idx="6395">
                  <c:v>2000</c:v>
                </c:pt>
                <c:pt idx="6396">
                  <c:v>2000</c:v>
                </c:pt>
                <c:pt idx="6397">
                  <c:v>2000</c:v>
                </c:pt>
                <c:pt idx="6398">
                  <c:v>2000</c:v>
                </c:pt>
                <c:pt idx="6399">
                  <c:v>2000</c:v>
                </c:pt>
                <c:pt idx="6400">
                  <c:v>2000</c:v>
                </c:pt>
                <c:pt idx="6401">
                  <c:v>2000</c:v>
                </c:pt>
                <c:pt idx="6402">
                  <c:v>2000</c:v>
                </c:pt>
                <c:pt idx="6403">
                  <c:v>36400</c:v>
                </c:pt>
                <c:pt idx="6404">
                  <c:v>41500</c:v>
                </c:pt>
                <c:pt idx="6405">
                  <c:v>38900</c:v>
                </c:pt>
                <c:pt idx="6406">
                  <c:v>36600</c:v>
                </c:pt>
                <c:pt idx="6407">
                  <c:v>39100</c:v>
                </c:pt>
                <c:pt idx="6408">
                  <c:v>41700</c:v>
                </c:pt>
                <c:pt idx="6409">
                  <c:v>36600</c:v>
                </c:pt>
                <c:pt idx="6410">
                  <c:v>39100</c:v>
                </c:pt>
                <c:pt idx="6411">
                  <c:v>41700</c:v>
                </c:pt>
                <c:pt idx="6412">
                  <c:v>48525</c:v>
                </c:pt>
                <c:pt idx="6413">
                  <c:v>54025</c:v>
                </c:pt>
                <c:pt idx="6414">
                  <c:v>45975</c:v>
                </c:pt>
                <c:pt idx="6415">
                  <c:v>49700</c:v>
                </c:pt>
                <c:pt idx="6416">
                  <c:v>59900</c:v>
                </c:pt>
                <c:pt idx="6417">
                  <c:v>54600</c:v>
                </c:pt>
                <c:pt idx="6418">
                  <c:v>69279</c:v>
                </c:pt>
                <c:pt idx="6419">
                  <c:v>60600</c:v>
                </c:pt>
                <c:pt idx="6420">
                  <c:v>50400</c:v>
                </c:pt>
                <c:pt idx="6421">
                  <c:v>55300</c:v>
                </c:pt>
                <c:pt idx="6422">
                  <c:v>50400</c:v>
                </c:pt>
                <c:pt idx="6423">
                  <c:v>55300</c:v>
                </c:pt>
                <c:pt idx="6424">
                  <c:v>60600</c:v>
                </c:pt>
                <c:pt idx="6425">
                  <c:v>4207</c:v>
                </c:pt>
                <c:pt idx="6426">
                  <c:v>4556</c:v>
                </c:pt>
                <c:pt idx="6427">
                  <c:v>5035</c:v>
                </c:pt>
                <c:pt idx="6428">
                  <c:v>55375</c:v>
                </c:pt>
                <c:pt idx="6429">
                  <c:v>56225</c:v>
                </c:pt>
                <c:pt idx="6430">
                  <c:v>56525</c:v>
                </c:pt>
                <c:pt idx="6431">
                  <c:v>82305</c:v>
                </c:pt>
                <c:pt idx="6432">
                  <c:v>84500</c:v>
                </c:pt>
                <c:pt idx="6433">
                  <c:v>78820</c:v>
                </c:pt>
                <c:pt idx="6434">
                  <c:v>72520</c:v>
                </c:pt>
                <c:pt idx="6435">
                  <c:v>75465</c:v>
                </c:pt>
                <c:pt idx="6436">
                  <c:v>87500</c:v>
                </c:pt>
                <c:pt idx="6437">
                  <c:v>75465</c:v>
                </c:pt>
                <c:pt idx="6438">
                  <c:v>78820</c:v>
                </c:pt>
                <c:pt idx="6439">
                  <c:v>72520</c:v>
                </c:pt>
                <c:pt idx="6440">
                  <c:v>82305</c:v>
                </c:pt>
                <c:pt idx="6441">
                  <c:v>82305</c:v>
                </c:pt>
                <c:pt idx="6442">
                  <c:v>72520</c:v>
                </c:pt>
                <c:pt idx="6443">
                  <c:v>78820</c:v>
                </c:pt>
                <c:pt idx="6444">
                  <c:v>75465</c:v>
                </c:pt>
                <c:pt idx="6445">
                  <c:v>120060</c:v>
                </c:pt>
                <c:pt idx="6446">
                  <c:v>120440</c:v>
                </c:pt>
                <c:pt idx="6447">
                  <c:v>120440</c:v>
                </c:pt>
                <c:pt idx="6448">
                  <c:v>36770</c:v>
                </c:pt>
                <c:pt idx="6449">
                  <c:v>43370</c:v>
                </c:pt>
                <c:pt idx="6450">
                  <c:v>36140</c:v>
                </c:pt>
                <c:pt idx="6451">
                  <c:v>39970</c:v>
                </c:pt>
                <c:pt idx="6452">
                  <c:v>32370</c:v>
                </c:pt>
                <c:pt idx="6453">
                  <c:v>43590</c:v>
                </c:pt>
                <c:pt idx="6454">
                  <c:v>32640</c:v>
                </c:pt>
                <c:pt idx="6455">
                  <c:v>36360</c:v>
                </c:pt>
                <c:pt idx="6456">
                  <c:v>36990</c:v>
                </c:pt>
                <c:pt idx="6457">
                  <c:v>40190</c:v>
                </c:pt>
                <c:pt idx="6458">
                  <c:v>39285</c:v>
                </c:pt>
                <c:pt idx="6459">
                  <c:v>2136</c:v>
                </c:pt>
                <c:pt idx="6460">
                  <c:v>2080</c:v>
                </c:pt>
                <c:pt idx="6461">
                  <c:v>2283</c:v>
                </c:pt>
                <c:pt idx="6462">
                  <c:v>2444</c:v>
                </c:pt>
                <c:pt idx="6463">
                  <c:v>2681</c:v>
                </c:pt>
                <c:pt idx="6464">
                  <c:v>2356</c:v>
                </c:pt>
                <c:pt idx="6465">
                  <c:v>2000</c:v>
                </c:pt>
                <c:pt idx="6466">
                  <c:v>2000</c:v>
                </c:pt>
                <c:pt idx="6467">
                  <c:v>2000</c:v>
                </c:pt>
                <c:pt idx="6468">
                  <c:v>2000</c:v>
                </c:pt>
                <c:pt idx="6469">
                  <c:v>2000</c:v>
                </c:pt>
                <c:pt idx="6470">
                  <c:v>2000</c:v>
                </c:pt>
                <c:pt idx="6471">
                  <c:v>2000</c:v>
                </c:pt>
                <c:pt idx="6472">
                  <c:v>2000</c:v>
                </c:pt>
                <c:pt idx="6473">
                  <c:v>2000</c:v>
                </c:pt>
                <c:pt idx="6474">
                  <c:v>2000</c:v>
                </c:pt>
                <c:pt idx="6475">
                  <c:v>2000</c:v>
                </c:pt>
                <c:pt idx="6476">
                  <c:v>2000</c:v>
                </c:pt>
                <c:pt idx="6477">
                  <c:v>2000</c:v>
                </c:pt>
                <c:pt idx="6478">
                  <c:v>40205</c:v>
                </c:pt>
                <c:pt idx="6479">
                  <c:v>32520</c:v>
                </c:pt>
                <c:pt idx="6480">
                  <c:v>29265</c:v>
                </c:pt>
                <c:pt idx="6481">
                  <c:v>35770</c:v>
                </c:pt>
                <c:pt idx="6482">
                  <c:v>33120</c:v>
                </c:pt>
                <c:pt idx="6483">
                  <c:v>35270</c:v>
                </c:pt>
                <c:pt idx="6484">
                  <c:v>30770</c:v>
                </c:pt>
                <c:pt idx="6485">
                  <c:v>34670</c:v>
                </c:pt>
                <c:pt idx="6486">
                  <c:v>35730</c:v>
                </c:pt>
                <c:pt idx="6487">
                  <c:v>30930</c:v>
                </c:pt>
                <c:pt idx="6488">
                  <c:v>34830</c:v>
                </c:pt>
                <c:pt idx="6489">
                  <c:v>33230</c:v>
                </c:pt>
                <c:pt idx="6490">
                  <c:v>32730</c:v>
                </c:pt>
                <c:pt idx="6491">
                  <c:v>42515</c:v>
                </c:pt>
                <c:pt idx="6492">
                  <c:v>29230</c:v>
                </c:pt>
                <c:pt idx="6493">
                  <c:v>35625</c:v>
                </c:pt>
                <c:pt idx="6494">
                  <c:v>36230</c:v>
                </c:pt>
                <c:pt idx="6495">
                  <c:v>29730</c:v>
                </c:pt>
                <c:pt idx="6496">
                  <c:v>35675</c:v>
                </c:pt>
                <c:pt idx="6497">
                  <c:v>33130</c:v>
                </c:pt>
                <c:pt idx="6498">
                  <c:v>44460</c:v>
                </c:pt>
                <c:pt idx="6499">
                  <c:v>2000</c:v>
                </c:pt>
                <c:pt idx="6500">
                  <c:v>2000</c:v>
                </c:pt>
                <c:pt idx="6501">
                  <c:v>2000</c:v>
                </c:pt>
                <c:pt idx="6502">
                  <c:v>2000</c:v>
                </c:pt>
                <c:pt idx="6503">
                  <c:v>2000</c:v>
                </c:pt>
                <c:pt idx="6504">
                  <c:v>2000</c:v>
                </c:pt>
                <c:pt idx="6505">
                  <c:v>2000</c:v>
                </c:pt>
                <c:pt idx="6506">
                  <c:v>2000</c:v>
                </c:pt>
                <c:pt idx="6507">
                  <c:v>2044</c:v>
                </c:pt>
                <c:pt idx="6508">
                  <c:v>2100</c:v>
                </c:pt>
                <c:pt idx="6509">
                  <c:v>18890</c:v>
                </c:pt>
                <c:pt idx="6510">
                  <c:v>3667</c:v>
                </c:pt>
                <c:pt idx="6511">
                  <c:v>4282</c:v>
                </c:pt>
                <c:pt idx="6512">
                  <c:v>65225</c:v>
                </c:pt>
                <c:pt idx="6513">
                  <c:v>67395</c:v>
                </c:pt>
                <c:pt idx="6514">
                  <c:v>67395</c:v>
                </c:pt>
                <c:pt idx="6515">
                  <c:v>83180</c:v>
                </c:pt>
                <c:pt idx="6516">
                  <c:v>88880</c:v>
                </c:pt>
                <c:pt idx="6517">
                  <c:v>89380</c:v>
                </c:pt>
                <c:pt idx="6518">
                  <c:v>51270</c:v>
                </c:pt>
                <c:pt idx="6519">
                  <c:v>96100</c:v>
                </c:pt>
                <c:pt idx="6520">
                  <c:v>58800</c:v>
                </c:pt>
                <c:pt idx="6521">
                  <c:v>49770</c:v>
                </c:pt>
                <c:pt idx="6522">
                  <c:v>47270</c:v>
                </c:pt>
                <c:pt idx="6523">
                  <c:v>97250</c:v>
                </c:pt>
                <c:pt idx="6524">
                  <c:v>51790</c:v>
                </c:pt>
                <c:pt idx="6525">
                  <c:v>50290</c:v>
                </c:pt>
                <c:pt idx="6526">
                  <c:v>59450</c:v>
                </c:pt>
                <c:pt idx="6527">
                  <c:v>47790</c:v>
                </c:pt>
                <c:pt idx="6528">
                  <c:v>62900</c:v>
                </c:pt>
                <c:pt idx="6529">
                  <c:v>48300</c:v>
                </c:pt>
                <c:pt idx="6530">
                  <c:v>98400</c:v>
                </c:pt>
                <c:pt idx="6531">
                  <c:v>50800</c:v>
                </c:pt>
                <c:pt idx="6532">
                  <c:v>51700</c:v>
                </c:pt>
                <c:pt idx="6533">
                  <c:v>51700</c:v>
                </c:pt>
                <c:pt idx="6534">
                  <c:v>2000</c:v>
                </c:pt>
                <c:pt idx="6535">
                  <c:v>2000</c:v>
                </c:pt>
                <c:pt idx="6536">
                  <c:v>2000</c:v>
                </c:pt>
                <c:pt idx="6537">
                  <c:v>2000</c:v>
                </c:pt>
                <c:pt idx="6538">
                  <c:v>2000</c:v>
                </c:pt>
                <c:pt idx="6539">
                  <c:v>43900</c:v>
                </c:pt>
                <c:pt idx="6540">
                  <c:v>45650</c:v>
                </c:pt>
                <c:pt idx="6541">
                  <c:v>45800</c:v>
                </c:pt>
                <c:pt idx="6542">
                  <c:v>47950</c:v>
                </c:pt>
                <c:pt idx="6543">
                  <c:v>45800</c:v>
                </c:pt>
                <c:pt idx="6544">
                  <c:v>47950</c:v>
                </c:pt>
                <c:pt idx="6545">
                  <c:v>49200</c:v>
                </c:pt>
                <c:pt idx="6546">
                  <c:v>47050</c:v>
                </c:pt>
                <c:pt idx="6547">
                  <c:v>62000</c:v>
                </c:pt>
                <c:pt idx="6548">
                  <c:v>63500</c:v>
                </c:pt>
                <c:pt idx="6549">
                  <c:v>64000</c:v>
                </c:pt>
                <c:pt idx="6550">
                  <c:v>133205</c:v>
                </c:pt>
                <c:pt idx="6551">
                  <c:v>50250</c:v>
                </c:pt>
                <c:pt idx="6552">
                  <c:v>52750</c:v>
                </c:pt>
                <c:pt idx="6553">
                  <c:v>52150</c:v>
                </c:pt>
                <c:pt idx="6554">
                  <c:v>54650</c:v>
                </c:pt>
                <c:pt idx="6555">
                  <c:v>54650</c:v>
                </c:pt>
                <c:pt idx="6556">
                  <c:v>52150</c:v>
                </c:pt>
                <c:pt idx="6557">
                  <c:v>64200</c:v>
                </c:pt>
                <c:pt idx="6558">
                  <c:v>72500</c:v>
                </c:pt>
                <c:pt idx="6559">
                  <c:v>74200</c:v>
                </c:pt>
                <c:pt idx="6560">
                  <c:v>65700</c:v>
                </c:pt>
                <c:pt idx="6561">
                  <c:v>74700</c:v>
                </c:pt>
                <c:pt idx="6562">
                  <c:v>66200</c:v>
                </c:pt>
                <c:pt idx="6563">
                  <c:v>60950</c:v>
                </c:pt>
                <c:pt idx="6564">
                  <c:v>58450</c:v>
                </c:pt>
                <c:pt idx="6565">
                  <c:v>92900</c:v>
                </c:pt>
                <c:pt idx="6566">
                  <c:v>93600</c:v>
                </c:pt>
                <c:pt idx="6567">
                  <c:v>94100</c:v>
                </c:pt>
                <c:pt idx="6568">
                  <c:v>115700</c:v>
                </c:pt>
                <c:pt idx="6569">
                  <c:v>117200</c:v>
                </c:pt>
                <c:pt idx="6570">
                  <c:v>117500</c:v>
                </c:pt>
                <c:pt idx="6571">
                  <c:v>118200</c:v>
                </c:pt>
                <c:pt idx="6572">
                  <c:v>111900</c:v>
                </c:pt>
                <c:pt idx="6573">
                  <c:v>119700</c:v>
                </c:pt>
                <c:pt idx="6574">
                  <c:v>113400</c:v>
                </c:pt>
                <c:pt idx="6575">
                  <c:v>113700</c:v>
                </c:pt>
                <c:pt idx="6576">
                  <c:v>120000</c:v>
                </c:pt>
                <c:pt idx="6577">
                  <c:v>72300</c:v>
                </c:pt>
                <c:pt idx="6578">
                  <c:v>49900</c:v>
                </c:pt>
                <c:pt idx="6579">
                  <c:v>52600</c:v>
                </c:pt>
                <c:pt idx="6580">
                  <c:v>73900</c:v>
                </c:pt>
                <c:pt idx="6581">
                  <c:v>67200</c:v>
                </c:pt>
                <c:pt idx="6582">
                  <c:v>54400</c:v>
                </c:pt>
                <c:pt idx="6583">
                  <c:v>76000</c:v>
                </c:pt>
                <c:pt idx="6584">
                  <c:v>47500</c:v>
                </c:pt>
                <c:pt idx="6585">
                  <c:v>32855</c:v>
                </c:pt>
                <c:pt idx="6586">
                  <c:v>30855</c:v>
                </c:pt>
                <c:pt idx="6587">
                  <c:v>22680</c:v>
                </c:pt>
                <c:pt idx="6588">
                  <c:v>29100</c:v>
                </c:pt>
                <c:pt idx="6589">
                  <c:v>37320</c:v>
                </c:pt>
                <c:pt idx="6590">
                  <c:v>29860</c:v>
                </c:pt>
                <c:pt idx="6591">
                  <c:v>23370</c:v>
                </c:pt>
                <c:pt idx="6592">
                  <c:v>31515</c:v>
                </c:pt>
                <c:pt idx="6593">
                  <c:v>33615</c:v>
                </c:pt>
                <c:pt idx="6594">
                  <c:v>37795</c:v>
                </c:pt>
                <c:pt idx="6595">
                  <c:v>38105</c:v>
                </c:pt>
                <c:pt idx="6596">
                  <c:v>33880</c:v>
                </c:pt>
                <c:pt idx="6597">
                  <c:v>27225</c:v>
                </c:pt>
                <c:pt idx="6598">
                  <c:v>29855</c:v>
                </c:pt>
                <c:pt idx="6599">
                  <c:v>31780</c:v>
                </c:pt>
                <c:pt idx="6600">
                  <c:v>23420</c:v>
                </c:pt>
                <c:pt idx="6601">
                  <c:v>20320</c:v>
                </c:pt>
                <c:pt idx="6602">
                  <c:v>17935</c:v>
                </c:pt>
                <c:pt idx="6603">
                  <c:v>19695</c:v>
                </c:pt>
                <c:pt idx="6604">
                  <c:v>23640</c:v>
                </c:pt>
                <c:pt idx="6605">
                  <c:v>25555</c:v>
                </c:pt>
                <c:pt idx="6606">
                  <c:v>25925</c:v>
                </c:pt>
                <c:pt idx="6607">
                  <c:v>23835</c:v>
                </c:pt>
                <c:pt idx="6608">
                  <c:v>22565</c:v>
                </c:pt>
                <c:pt idx="6609">
                  <c:v>28420</c:v>
                </c:pt>
                <c:pt idx="6610">
                  <c:v>22565</c:v>
                </c:pt>
                <c:pt idx="6611">
                  <c:v>24610</c:v>
                </c:pt>
                <c:pt idx="6612">
                  <c:v>21465</c:v>
                </c:pt>
                <c:pt idx="6613">
                  <c:v>20965</c:v>
                </c:pt>
                <c:pt idx="6614">
                  <c:v>23465</c:v>
                </c:pt>
                <c:pt idx="6615">
                  <c:v>20165</c:v>
                </c:pt>
                <c:pt idx="6616">
                  <c:v>23265</c:v>
                </c:pt>
                <c:pt idx="6617">
                  <c:v>19565</c:v>
                </c:pt>
                <c:pt idx="6618">
                  <c:v>20575</c:v>
                </c:pt>
                <c:pt idx="6619">
                  <c:v>19795</c:v>
                </c:pt>
                <c:pt idx="6620">
                  <c:v>23710</c:v>
                </c:pt>
                <c:pt idx="6621">
                  <c:v>23915</c:v>
                </c:pt>
                <c:pt idx="6622">
                  <c:v>28195</c:v>
                </c:pt>
                <c:pt idx="6623">
                  <c:v>25470</c:v>
                </c:pt>
                <c:pt idx="6624">
                  <c:v>30355</c:v>
                </c:pt>
                <c:pt idx="6625">
                  <c:v>22340</c:v>
                </c:pt>
                <c:pt idx="6626">
                  <c:v>27005</c:v>
                </c:pt>
                <c:pt idx="6627">
                  <c:v>23610</c:v>
                </c:pt>
                <c:pt idx="6628">
                  <c:v>22340</c:v>
                </c:pt>
                <c:pt idx="6629">
                  <c:v>21625</c:v>
                </c:pt>
                <c:pt idx="6630">
                  <c:v>28620</c:v>
                </c:pt>
                <c:pt idx="6631">
                  <c:v>27770</c:v>
                </c:pt>
                <c:pt idx="6632">
                  <c:v>30920</c:v>
                </c:pt>
                <c:pt idx="6633">
                  <c:v>23120</c:v>
                </c:pt>
                <c:pt idx="6634">
                  <c:v>25020</c:v>
                </c:pt>
                <c:pt idx="6635">
                  <c:v>23120</c:v>
                </c:pt>
                <c:pt idx="6636">
                  <c:v>25125</c:v>
                </c:pt>
                <c:pt idx="6637">
                  <c:v>27875</c:v>
                </c:pt>
                <c:pt idx="6638">
                  <c:v>21680</c:v>
                </c:pt>
                <c:pt idx="6639">
                  <c:v>30975</c:v>
                </c:pt>
                <c:pt idx="6640">
                  <c:v>23225</c:v>
                </c:pt>
                <c:pt idx="6641">
                  <c:v>38680</c:v>
                </c:pt>
                <c:pt idx="6642">
                  <c:v>42235</c:v>
                </c:pt>
                <c:pt idx="6643">
                  <c:v>41225</c:v>
                </c:pt>
                <c:pt idx="6644">
                  <c:v>41525</c:v>
                </c:pt>
                <c:pt idx="6645">
                  <c:v>38425</c:v>
                </c:pt>
                <c:pt idx="6646">
                  <c:v>38125</c:v>
                </c:pt>
                <c:pt idx="6647">
                  <c:v>38915</c:v>
                </c:pt>
                <c:pt idx="6648">
                  <c:v>42015</c:v>
                </c:pt>
                <c:pt idx="6649">
                  <c:v>41715</c:v>
                </c:pt>
                <c:pt idx="6650">
                  <c:v>38615</c:v>
                </c:pt>
                <c:pt idx="6651">
                  <c:v>2000</c:v>
                </c:pt>
                <c:pt idx="6652">
                  <c:v>2000</c:v>
                </c:pt>
                <c:pt idx="6653">
                  <c:v>2263</c:v>
                </c:pt>
                <c:pt idx="6654">
                  <c:v>2209</c:v>
                </c:pt>
                <c:pt idx="6655">
                  <c:v>2411</c:v>
                </c:pt>
                <c:pt idx="6656">
                  <c:v>2459</c:v>
                </c:pt>
                <c:pt idx="6657">
                  <c:v>2000</c:v>
                </c:pt>
                <c:pt idx="6658">
                  <c:v>2000</c:v>
                </c:pt>
                <c:pt idx="6659">
                  <c:v>2000</c:v>
                </c:pt>
                <c:pt idx="6660">
                  <c:v>2000</c:v>
                </c:pt>
                <c:pt idx="6661">
                  <c:v>2000</c:v>
                </c:pt>
                <c:pt idx="6662">
                  <c:v>2000</c:v>
                </c:pt>
                <c:pt idx="6663">
                  <c:v>19685</c:v>
                </c:pt>
                <c:pt idx="6664">
                  <c:v>20755</c:v>
                </c:pt>
                <c:pt idx="6665">
                  <c:v>19565</c:v>
                </c:pt>
                <c:pt idx="6666">
                  <c:v>21715</c:v>
                </c:pt>
                <c:pt idx="6667">
                  <c:v>18845</c:v>
                </c:pt>
                <c:pt idx="6668">
                  <c:v>21715</c:v>
                </c:pt>
                <c:pt idx="6669">
                  <c:v>18845</c:v>
                </c:pt>
                <c:pt idx="6670">
                  <c:v>20755</c:v>
                </c:pt>
                <c:pt idx="6671">
                  <c:v>19685</c:v>
                </c:pt>
                <c:pt idx="6672">
                  <c:v>19565</c:v>
                </c:pt>
                <c:pt idx="6673">
                  <c:v>20115</c:v>
                </c:pt>
                <c:pt idx="6674">
                  <c:v>22415</c:v>
                </c:pt>
                <c:pt idx="6675">
                  <c:v>20265</c:v>
                </c:pt>
                <c:pt idx="6676">
                  <c:v>21455</c:v>
                </c:pt>
                <c:pt idx="6677">
                  <c:v>19275</c:v>
                </c:pt>
                <c:pt idx="6678">
                  <c:v>34380</c:v>
                </c:pt>
                <c:pt idx="6679">
                  <c:v>31290</c:v>
                </c:pt>
                <c:pt idx="6680">
                  <c:v>36990</c:v>
                </c:pt>
                <c:pt idx="6681">
                  <c:v>34490</c:v>
                </c:pt>
                <c:pt idx="6682">
                  <c:v>32510</c:v>
                </c:pt>
                <c:pt idx="6683">
                  <c:v>39960</c:v>
                </c:pt>
                <c:pt idx="6684">
                  <c:v>37770</c:v>
                </c:pt>
                <c:pt idx="6685">
                  <c:v>34590</c:v>
                </c:pt>
                <c:pt idx="6686">
                  <c:v>37090</c:v>
                </c:pt>
                <c:pt idx="6687">
                  <c:v>40040</c:v>
                </c:pt>
                <c:pt idx="6688">
                  <c:v>32610</c:v>
                </c:pt>
                <c:pt idx="6689">
                  <c:v>37870</c:v>
                </c:pt>
                <c:pt idx="6690">
                  <c:v>189350</c:v>
                </c:pt>
                <c:pt idx="6691">
                  <c:v>191300</c:v>
                </c:pt>
                <c:pt idx="6692">
                  <c:v>23700</c:v>
                </c:pt>
                <c:pt idx="6693">
                  <c:v>24000</c:v>
                </c:pt>
                <c:pt idx="6694">
                  <c:v>24200</c:v>
                </c:pt>
                <c:pt idx="6695">
                  <c:v>27995</c:v>
                </c:pt>
                <c:pt idx="6696">
                  <c:v>29925</c:v>
                </c:pt>
                <c:pt idx="6697">
                  <c:v>29925</c:v>
                </c:pt>
                <c:pt idx="6698">
                  <c:v>27995</c:v>
                </c:pt>
                <c:pt idx="6699">
                  <c:v>25730</c:v>
                </c:pt>
                <c:pt idx="6700">
                  <c:v>25780</c:v>
                </c:pt>
                <c:pt idx="6701">
                  <c:v>26580</c:v>
                </c:pt>
                <c:pt idx="6702">
                  <c:v>20480</c:v>
                </c:pt>
                <c:pt idx="6703">
                  <c:v>19980</c:v>
                </c:pt>
                <c:pt idx="6704">
                  <c:v>44990</c:v>
                </c:pt>
                <c:pt idx="6705">
                  <c:v>45990</c:v>
                </c:pt>
                <c:pt idx="6706">
                  <c:v>44990</c:v>
                </c:pt>
                <c:pt idx="6707">
                  <c:v>49300</c:v>
                </c:pt>
                <c:pt idx="6708">
                  <c:v>51300</c:v>
                </c:pt>
                <c:pt idx="6709">
                  <c:v>44565</c:v>
                </c:pt>
                <c:pt idx="6710">
                  <c:v>48840</c:v>
                </c:pt>
                <c:pt idx="6711">
                  <c:v>50840</c:v>
                </c:pt>
                <c:pt idx="6712">
                  <c:v>42565</c:v>
                </c:pt>
                <c:pt idx="6713">
                  <c:v>48840</c:v>
                </c:pt>
                <c:pt idx="6714">
                  <c:v>46840</c:v>
                </c:pt>
                <c:pt idx="6715">
                  <c:v>56780</c:v>
                </c:pt>
                <c:pt idx="6716">
                  <c:v>54780</c:v>
                </c:pt>
                <c:pt idx="6717">
                  <c:v>43015</c:v>
                </c:pt>
                <c:pt idx="6718">
                  <c:v>49440</c:v>
                </c:pt>
                <c:pt idx="6719">
                  <c:v>46515</c:v>
                </c:pt>
                <c:pt idx="6720">
                  <c:v>44515</c:v>
                </c:pt>
                <c:pt idx="6721">
                  <c:v>55230</c:v>
                </c:pt>
                <c:pt idx="6722">
                  <c:v>45015</c:v>
                </c:pt>
                <c:pt idx="6723">
                  <c:v>53230</c:v>
                </c:pt>
                <c:pt idx="6724">
                  <c:v>52640</c:v>
                </c:pt>
                <c:pt idx="6725">
                  <c:v>51440</c:v>
                </c:pt>
                <c:pt idx="6726">
                  <c:v>50640</c:v>
                </c:pt>
                <c:pt idx="6727">
                  <c:v>55230</c:v>
                </c:pt>
                <c:pt idx="6728">
                  <c:v>49440</c:v>
                </c:pt>
                <c:pt idx="6729">
                  <c:v>47440</c:v>
                </c:pt>
                <c:pt idx="6730">
                  <c:v>48640</c:v>
                </c:pt>
                <c:pt idx="6731">
                  <c:v>50640</c:v>
                </c:pt>
                <c:pt idx="6732">
                  <c:v>57230</c:v>
                </c:pt>
                <c:pt idx="6733">
                  <c:v>56400</c:v>
                </c:pt>
                <c:pt idx="6734">
                  <c:v>48360</c:v>
                </c:pt>
                <c:pt idx="6735">
                  <c:v>50360</c:v>
                </c:pt>
                <c:pt idx="6736">
                  <c:v>52360</c:v>
                </c:pt>
                <c:pt idx="6737">
                  <c:v>58400</c:v>
                </c:pt>
                <c:pt idx="6738">
                  <c:v>56400</c:v>
                </c:pt>
                <c:pt idx="6739">
                  <c:v>43950</c:v>
                </c:pt>
                <c:pt idx="6740">
                  <c:v>50360</c:v>
                </c:pt>
                <c:pt idx="6741">
                  <c:v>45950</c:v>
                </c:pt>
                <c:pt idx="6742">
                  <c:v>54400</c:v>
                </c:pt>
                <c:pt idx="6743">
                  <c:v>32500</c:v>
                </c:pt>
                <c:pt idx="6744">
                  <c:v>28950</c:v>
                </c:pt>
                <c:pt idx="6745">
                  <c:v>2000</c:v>
                </c:pt>
                <c:pt idx="6746">
                  <c:v>2000</c:v>
                </c:pt>
                <c:pt idx="6747">
                  <c:v>2000</c:v>
                </c:pt>
                <c:pt idx="6748">
                  <c:v>2000</c:v>
                </c:pt>
                <c:pt idx="6749">
                  <c:v>2000</c:v>
                </c:pt>
                <c:pt idx="6750">
                  <c:v>2000</c:v>
                </c:pt>
                <c:pt idx="6751">
                  <c:v>12515</c:v>
                </c:pt>
                <c:pt idx="6752">
                  <c:v>2000</c:v>
                </c:pt>
                <c:pt idx="6753">
                  <c:v>2000</c:v>
                </c:pt>
                <c:pt idx="6754">
                  <c:v>2000</c:v>
                </c:pt>
                <c:pt idx="6755">
                  <c:v>2000</c:v>
                </c:pt>
                <c:pt idx="6756">
                  <c:v>2000</c:v>
                </c:pt>
                <c:pt idx="6757">
                  <c:v>2381</c:v>
                </c:pt>
                <c:pt idx="6758">
                  <c:v>2337</c:v>
                </c:pt>
                <c:pt idx="6759">
                  <c:v>2138</c:v>
                </c:pt>
                <c:pt idx="6760">
                  <c:v>31025</c:v>
                </c:pt>
                <c:pt idx="6761">
                  <c:v>28025</c:v>
                </c:pt>
                <c:pt idx="6762">
                  <c:v>28075</c:v>
                </c:pt>
                <c:pt idx="6763">
                  <c:v>31075</c:v>
                </c:pt>
                <c:pt idx="6764">
                  <c:v>31675</c:v>
                </c:pt>
                <c:pt idx="6765">
                  <c:v>28875</c:v>
                </c:pt>
                <c:pt idx="6766">
                  <c:v>49850</c:v>
                </c:pt>
                <c:pt idx="6767">
                  <c:v>47700</c:v>
                </c:pt>
                <c:pt idx="6768">
                  <c:v>53700</c:v>
                </c:pt>
                <c:pt idx="6769">
                  <c:v>59200</c:v>
                </c:pt>
                <c:pt idx="6770">
                  <c:v>61700</c:v>
                </c:pt>
                <c:pt idx="6771">
                  <c:v>61200</c:v>
                </c:pt>
                <c:pt idx="6772">
                  <c:v>54750</c:v>
                </c:pt>
                <c:pt idx="6773">
                  <c:v>48700</c:v>
                </c:pt>
                <c:pt idx="6774">
                  <c:v>63700</c:v>
                </c:pt>
                <c:pt idx="6775">
                  <c:v>50850</c:v>
                </c:pt>
                <c:pt idx="6776">
                  <c:v>13995</c:v>
                </c:pt>
                <c:pt idx="6777">
                  <c:v>16995</c:v>
                </c:pt>
                <c:pt idx="6778">
                  <c:v>15195</c:v>
                </c:pt>
                <c:pt idx="6779">
                  <c:v>12995</c:v>
                </c:pt>
                <c:pt idx="6780">
                  <c:v>15195</c:v>
                </c:pt>
                <c:pt idx="6781">
                  <c:v>14195</c:v>
                </c:pt>
                <c:pt idx="6782">
                  <c:v>13995</c:v>
                </c:pt>
                <c:pt idx="6783">
                  <c:v>12995</c:v>
                </c:pt>
                <c:pt idx="6784">
                  <c:v>14295</c:v>
                </c:pt>
                <c:pt idx="6785">
                  <c:v>15395</c:v>
                </c:pt>
                <c:pt idx="6786">
                  <c:v>14095</c:v>
                </c:pt>
                <c:pt idx="6787">
                  <c:v>14945</c:v>
                </c:pt>
                <c:pt idx="6788">
                  <c:v>14795</c:v>
                </c:pt>
                <c:pt idx="6789">
                  <c:v>12995</c:v>
                </c:pt>
                <c:pt idx="6790">
                  <c:v>14195</c:v>
                </c:pt>
                <c:pt idx="6791">
                  <c:v>15995</c:v>
                </c:pt>
                <c:pt idx="6792">
                  <c:v>16495</c:v>
                </c:pt>
                <c:pt idx="6793">
                  <c:v>46030</c:v>
                </c:pt>
                <c:pt idx="6794">
                  <c:v>35595</c:v>
                </c:pt>
                <c:pt idx="6795">
                  <c:v>33100</c:v>
                </c:pt>
                <c:pt idx="6796">
                  <c:v>48525</c:v>
                </c:pt>
                <c:pt idx="6797">
                  <c:v>46455</c:v>
                </c:pt>
                <c:pt idx="6798">
                  <c:v>42955</c:v>
                </c:pt>
                <c:pt idx="6799">
                  <c:v>48950</c:v>
                </c:pt>
                <c:pt idx="6800">
                  <c:v>40460</c:v>
                </c:pt>
                <c:pt idx="6801">
                  <c:v>33260</c:v>
                </c:pt>
                <c:pt idx="6802">
                  <c:v>39585</c:v>
                </c:pt>
                <c:pt idx="6803">
                  <c:v>37090</c:v>
                </c:pt>
                <c:pt idx="6804">
                  <c:v>35755</c:v>
                </c:pt>
                <c:pt idx="6805">
                  <c:v>41895</c:v>
                </c:pt>
                <c:pt idx="6806">
                  <c:v>35720</c:v>
                </c:pt>
                <c:pt idx="6807">
                  <c:v>35130</c:v>
                </c:pt>
                <c:pt idx="6808">
                  <c:v>32720</c:v>
                </c:pt>
                <c:pt idx="6809">
                  <c:v>39485</c:v>
                </c:pt>
                <c:pt idx="6810">
                  <c:v>38125</c:v>
                </c:pt>
                <c:pt idx="6811">
                  <c:v>45475</c:v>
                </c:pt>
                <c:pt idx="6812">
                  <c:v>47880</c:v>
                </c:pt>
                <c:pt idx="6813">
                  <c:v>38850</c:v>
                </c:pt>
                <c:pt idx="6814">
                  <c:v>40845</c:v>
                </c:pt>
                <c:pt idx="6815">
                  <c:v>45840</c:v>
                </c:pt>
                <c:pt idx="6816">
                  <c:v>45840</c:v>
                </c:pt>
                <c:pt idx="6817">
                  <c:v>38850</c:v>
                </c:pt>
                <c:pt idx="6818">
                  <c:v>40845</c:v>
                </c:pt>
                <c:pt idx="6819">
                  <c:v>41005</c:v>
                </c:pt>
                <c:pt idx="6820">
                  <c:v>39010</c:v>
                </c:pt>
                <c:pt idx="6821">
                  <c:v>46000</c:v>
                </c:pt>
                <c:pt idx="6822">
                  <c:v>45205</c:v>
                </c:pt>
                <c:pt idx="6823">
                  <c:v>43210</c:v>
                </c:pt>
                <c:pt idx="6824">
                  <c:v>43370</c:v>
                </c:pt>
                <c:pt idx="6825">
                  <c:v>45365</c:v>
                </c:pt>
                <c:pt idx="6826">
                  <c:v>43530</c:v>
                </c:pt>
                <c:pt idx="6827">
                  <c:v>49025</c:v>
                </c:pt>
                <c:pt idx="6828">
                  <c:v>40850</c:v>
                </c:pt>
                <c:pt idx="6829">
                  <c:v>38900</c:v>
                </c:pt>
                <c:pt idx="6830">
                  <c:v>44045</c:v>
                </c:pt>
                <c:pt idx="6831">
                  <c:v>47810</c:v>
                </c:pt>
                <c:pt idx="6832">
                  <c:v>53475</c:v>
                </c:pt>
                <c:pt idx="6833">
                  <c:v>38260</c:v>
                </c:pt>
                <c:pt idx="6834">
                  <c:v>55970</c:v>
                </c:pt>
                <c:pt idx="6835">
                  <c:v>45315</c:v>
                </c:pt>
                <c:pt idx="6836">
                  <c:v>40755</c:v>
                </c:pt>
                <c:pt idx="6837">
                  <c:v>41550</c:v>
                </c:pt>
                <c:pt idx="6838">
                  <c:v>38260</c:v>
                </c:pt>
                <c:pt idx="6839">
                  <c:v>44045</c:v>
                </c:pt>
                <c:pt idx="6840">
                  <c:v>48055</c:v>
                </c:pt>
                <c:pt idx="6841">
                  <c:v>45560</c:v>
                </c:pt>
                <c:pt idx="6842">
                  <c:v>53475</c:v>
                </c:pt>
                <c:pt idx="6843">
                  <c:v>40755</c:v>
                </c:pt>
                <c:pt idx="6844">
                  <c:v>41550</c:v>
                </c:pt>
                <c:pt idx="6845">
                  <c:v>55970</c:v>
                </c:pt>
                <c:pt idx="6846">
                  <c:v>34645</c:v>
                </c:pt>
                <c:pt idx="6847">
                  <c:v>45555</c:v>
                </c:pt>
                <c:pt idx="6848">
                  <c:v>35190</c:v>
                </c:pt>
                <c:pt idx="6849">
                  <c:v>35190</c:v>
                </c:pt>
                <c:pt idx="6850">
                  <c:v>37080</c:v>
                </c:pt>
                <c:pt idx="6851">
                  <c:v>45555</c:v>
                </c:pt>
                <c:pt idx="6852">
                  <c:v>47445</c:v>
                </c:pt>
                <c:pt idx="6853">
                  <c:v>37080</c:v>
                </c:pt>
                <c:pt idx="6854">
                  <c:v>45605</c:v>
                </c:pt>
                <c:pt idx="6855">
                  <c:v>45605</c:v>
                </c:pt>
                <c:pt idx="6856">
                  <c:v>47495</c:v>
                </c:pt>
                <c:pt idx="6857">
                  <c:v>35190</c:v>
                </c:pt>
                <c:pt idx="6858">
                  <c:v>35190</c:v>
                </c:pt>
                <c:pt idx="6859">
                  <c:v>36900</c:v>
                </c:pt>
                <c:pt idx="6860">
                  <c:v>39510</c:v>
                </c:pt>
                <c:pt idx="6861">
                  <c:v>49560</c:v>
                </c:pt>
                <c:pt idx="6862">
                  <c:v>35010</c:v>
                </c:pt>
                <c:pt idx="6863">
                  <c:v>41400</c:v>
                </c:pt>
                <c:pt idx="6864">
                  <c:v>47670</c:v>
                </c:pt>
                <c:pt idx="6865">
                  <c:v>36760</c:v>
                </c:pt>
                <c:pt idx="6866">
                  <c:v>38650</c:v>
                </c:pt>
                <c:pt idx="6867">
                  <c:v>5650</c:v>
                </c:pt>
                <c:pt idx="6868">
                  <c:v>2000</c:v>
                </c:pt>
                <c:pt idx="6869">
                  <c:v>2000</c:v>
                </c:pt>
                <c:pt idx="6870">
                  <c:v>2000</c:v>
                </c:pt>
                <c:pt idx="6871">
                  <c:v>2000</c:v>
                </c:pt>
                <c:pt idx="6872">
                  <c:v>2000</c:v>
                </c:pt>
                <c:pt idx="6873">
                  <c:v>2000</c:v>
                </c:pt>
                <c:pt idx="6874">
                  <c:v>24250</c:v>
                </c:pt>
                <c:pt idx="6875">
                  <c:v>27750</c:v>
                </c:pt>
                <c:pt idx="6876">
                  <c:v>26140</c:v>
                </c:pt>
                <c:pt idx="6877">
                  <c:v>33790</c:v>
                </c:pt>
                <c:pt idx="6878">
                  <c:v>25815</c:v>
                </c:pt>
                <c:pt idx="6879">
                  <c:v>30540</c:v>
                </c:pt>
                <c:pt idx="6880">
                  <c:v>27590</c:v>
                </c:pt>
                <c:pt idx="6881">
                  <c:v>24165</c:v>
                </c:pt>
                <c:pt idx="6882">
                  <c:v>29740</c:v>
                </c:pt>
                <c:pt idx="6883">
                  <c:v>23335</c:v>
                </c:pt>
                <c:pt idx="6884">
                  <c:v>31035</c:v>
                </c:pt>
                <c:pt idx="6885">
                  <c:v>25885</c:v>
                </c:pt>
                <c:pt idx="6886">
                  <c:v>30235</c:v>
                </c:pt>
                <c:pt idx="6887">
                  <c:v>30210</c:v>
                </c:pt>
                <c:pt idx="6888">
                  <c:v>26040</c:v>
                </c:pt>
                <c:pt idx="6889">
                  <c:v>24520</c:v>
                </c:pt>
                <c:pt idx="6890">
                  <c:v>27890</c:v>
                </c:pt>
                <c:pt idx="6891">
                  <c:v>30420</c:v>
                </c:pt>
                <c:pt idx="6892">
                  <c:v>27700</c:v>
                </c:pt>
                <c:pt idx="6893">
                  <c:v>22280</c:v>
                </c:pt>
                <c:pt idx="6894">
                  <c:v>24690</c:v>
                </c:pt>
                <c:pt idx="6895">
                  <c:v>28355</c:v>
                </c:pt>
                <c:pt idx="6896">
                  <c:v>24930</c:v>
                </c:pt>
                <c:pt idx="6897">
                  <c:v>20830</c:v>
                </c:pt>
                <c:pt idx="6898">
                  <c:v>26330</c:v>
                </c:pt>
                <c:pt idx="6899">
                  <c:v>20330</c:v>
                </c:pt>
                <c:pt idx="6900">
                  <c:v>23430</c:v>
                </c:pt>
                <c:pt idx="6901">
                  <c:v>27740</c:v>
                </c:pt>
                <c:pt idx="6902">
                  <c:v>22625</c:v>
                </c:pt>
                <c:pt idx="6903">
                  <c:v>21015</c:v>
                </c:pt>
                <c:pt idx="6904">
                  <c:v>27607</c:v>
                </c:pt>
                <c:pt idx="6905">
                  <c:v>27777</c:v>
                </c:pt>
                <c:pt idx="6906">
                  <c:v>29627</c:v>
                </c:pt>
                <c:pt idx="6907">
                  <c:v>22777</c:v>
                </c:pt>
                <c:pt idx="6908">
                  <c:v>32887</c:v>
                </c:pt>
                <c:pt idx="6909">
                  <c:v>31317</c:v>
                </c:pt>
                <c:pt idx="6910">
                  <c:v>25087</c:v>
                </c:pt>
                <c:pt idx="6911">
                  <c:v>25637</c:v>
                </c:pt>
                <c:pt idx="6912">
                  <c:v>27777</c:v>
                </c:pt>
                <c:pt idx="6913">
                  <c:v>25217</c:v>
                </c:pt>
                <c:pt idx="6914">
                  <c:v>27607</c:v>
                </c:pt>
                <c:pt idx="6915">
                  <c:v>22907</c:v>
                </c:pt>
                <c:pt idx="6916">
                  <c:v>32887</c:v>
                </c:pt>
                <c:pt idx="6917">
                  <c:v>29627</c:v>
                </c:pt>
                <c:pt idx="6918">
                  <c:v>25637</c:v>
                </c:pt>
                <c:pt idx="6919">
                  <c:v>31317</c:v>
                </c:pt>
                <c:pt idx="6920">
                  <c:v>26199</c:v>
                </c:pt>
                <c:pt idx="6921">
                  <c:v>25999</c:v>
                </c:pt>
                <c:pt idx="6922">
                  <c:v>28199</c:v>
                </c:pt>
                <c:pt idx="6923">
                  <c:v>23999</c:v>
                </c:pt>
                <c:pt idx="6924">
                  <c:v>34999</c:v>
                </c:pt>
                <c:pt idx="6925">
                  <c:v>35799</c:v>
                </c:pt>
                <c:pt idx="6926">
                  <c:v>36159</c:v>
                </c:pt>
                <c:pt idx="6927">
                  <c:v>229000</c:v>
                </c:pt>
                <c:pt idx="6928">
                  <c:v>239400</c:v>
                </c:pt>
                <c:pt idx="6929">
                  <c:v>28460</c:v>
                </c:pt>
                <c:pt idx="6930">
                  <c:v>23490</c:v>
                </c:pt>
                <c:pt idx="6931">
                  <c:v>28515</c:v>
                </c:pt>
                <c:pt idx="6932">
                  <c:v>22115</c:v>
                </c:pt>
                <c:pt idx="6933">
                  <c:v>22950</c:v>
                </c:pt>
                <c:pt idx="6934">
                  <c:v>28515</c:v>
                </c:pt>
                <c:pt idx="6935">
                  <c:v>22950</c:v>
                </c:pt>
                <c:pt idx="6936">
                  <c:v>22115</c:v>
                </c:pt>
                <c:pt idx="6937">
                  <c:v>25645</c:v>
                </c:pt>
                <c:pt idx="6938">
                  <c:v>24645</c:v>
                </c:pt>
                <c:pt idx="6939">
                  <c:v>25895</c:v>
                </c:pt>
                <c:pt idx="6940">
                  <c:v>24895</c:v>
                </c:pt>
                <c:pt idx="6941">
                  <c:v>26145</c:v>
                </c:pt>
                <c:pt idx="6942">
                  <c:v>25145</c:v>
                </c:pt>
                <c:pt idx="6943">
                  <c:v>2000</c:v>
                </c:pt>
                <c:pt idx="6944">
                  <c:v>2078</c:v>
                </c:pt>
                <c:pt idx="6945">
                  <c:v>2254</c:v>
                </c:pt>
                <c:pt idx="6946">
                  <c:v>2000</c:v>
                </c:pt>
                <c:pt idx="6947">
                  <c:v>2038</c:v>
                </c:pt>
                <c:pt idx="6948">
                  <c:v>2462</c:v>
                </c:pt>
                <c:pt idx="6949">
                  <c:v>298900</c:v>
                </c:pt>
                <c:pt idx="6950">
                  <c:v>303700</c:v>
                </c:pt>
                <c:pt idx="6951">
                  <c:v>303700</c:v>
                </c:pt>
                <c:pt idx="6952">
                  <c:v>335600</c:v>
                </c:pt>
                <c:pt idx="6953">
                  <c:v>44540</c:v>
                </c:pt>
                <c:pt idx="6954">
                  <c:v>44540</c:v>
                </c:pt>
                <c:pt idx="6955">
                  <c:v>41995</c:v>
                </c:pt>
                <c:pt idx="6956">
                  <c:v>39000</c:v>
                </c:pt>
                <c:pt idx="6957">
                  <c:v>38550</c:v>
                </c:pt>
                <c:pt idx="6958">
                  <c:v>40600</c:v>
                </c:pt>
                <c:pt idx="6959">
                  <c:v>36950</c:v>
                </c:pt>
                <c:pt idx="6960">
                  <c:v>34220</c:v>
                </c:pt>
                <c:pt idx="6961">
                  <c:v>29560</c:v>
                </c:pt>
                <c:pt idx="6962">
                  <c:v>32620</c:v>
                </c:pt>
                <c:pt idx="6963">
                  <c:v>31160</c:v>
                </c:pt>
                <c:pt idx="6964">
                  <c:v>34400</c:v>
                </c:pt>
                <c:pt idx="6965">
                  <c:v>39180</c:v>
                </c:pt>
                <c:pt idx="6966">
                  <c:v>41730</c:v>
                </c:pt>
                <c:pt idx="6967">
                  <c:v>32800</c:v>
                </c:pt>
                <c:pt idx="6968">
                  <c:v>38730</c:v>
                </c:pt>
                <c:pt idx="6969">
                  <c:v>29740</c:v>
                </c:pt>
                <c:pt idx="6970">
                  <c:v>40780</c:v>
                </c:pt>
                <c:pt idx="6971">
                  <c:v>31340</c:v>
                </c:pt>
                <c:pt idx="6972">
                  <c:v>42180</c:v>
                </c:pt>
                <c:pt idx="6973">
                  <c:v>37130</c:v>
                </c:pt>
                <c:pt idx="6974">
                  <c:v>40130</c:v>
                </c:pt>
                <c:pt idx="6975">
                  <c:v>43780</c:v>
                </c:pt>
                <c:pt idx="6976">
                  <c:v>29740</c:v>
                </c:pt>
                <c:pt idx="6977">
                  <c:v>31340</c:v>
                </c:pt>
                <c:pt idx="6978">
                  <c:v>37130</c:v>
                </c:pt>
                <c:pt idx="6979">
                  <c:v>38730</c:v>
                </c:pt>
                <c:pt idx="6980">
                  <c:v>34400</c:v>
                </c:pt>
                <c:pt idx="6981">
                  <c:v>32800</c:v>
                </c:pt>
                <c:pt idx="6982">
                  <c:v>40780</c:v>
                </c:pt>
                <c:pt idx="6983">
                  <c:v>39180</c:v>
                </c:pt>
                <c:pt idx="6984">
                  <c:v>336400</c:v>
                </c:pt>
                <c:pt idx="6985">
                  <c:v>369200</c:v>
                </c:pt>
                <c:pt idx="6986">
                  <c:v>345400</c:v>
                </c:pt>
                <c:pt idx="6987">
                  <c:v>378200</c:v>
                </c:pt>
                <c:pt idx="6988">
                  <c:v>382400</c:v>
                </c:pt>
                <c:pt idx="6989">
                  <c:v>354000</c:v>
                </c:pt>
                <c:pt idx="6990">
                  <c:v>364000</c:v>
                </c:pt>
                <c:pt idx="6991">
                  <c:v>392400</c:v>
                </c:pt>
                <c:pt idx="6992">
                  <c:v>450000</c:v>
                </c:pt>
                <c:pt idx="6993">
                  <c:v>3550</c:v>
                </c:pt>
                <c:pt idx="6994">
                  <c:v>3206</c:v>
                </c:pt>
                <c:pt idx="6995">
                  <c:v>3654</c:v>
                </c:pt>
                <c:pt idx="6996">
                  <c:v>4059</c:v>
                </c:pt>
                <c:pt idx="6997">
                  <c:v>4584</c:v>
                </c:pt>
                <c:pt idx="6998">
                  <c:v>5193</c:v>
                </c:pt>
                <c:pt idx="6999">
                  <c:v>41800</c:v>
                </c:pt>
                <c:pt idx="7000">
                  <c:v>29300</c:v>
                </c:pt>
                <c:pt idx="7001">
                  <c:v>34800</c:v>
                </c:pt>
                <c:pt idx="7002">
                  <c:v>25300</c:v>
                </c:pt>
                <c:pt idx="7003">
                  <c:v>46170</c:v>
                </c:pt>
                <c:pt idx="7004">
                  <c:v>32300</c:v>
                </c:pt>
                <c:pt idx="7005">
                  <c:v>23800</c:v>
                </c:pt>
                <c:pt idx="7006">
                  <c:v>29300</c:v>
                </c:pt>
                <c:pt idx="7007">
                  <c:v>36300</c:v>
                </c:pt>
                <c:pt idx="7008">
                  <c:v>36395</c:v>
                </c:pt>
                <c:pt idx="7009">
                  <c:v>32395</c:v>
                </c:pt>
                <c:pt idx="7010">
                  <c:v>24145</c:v>
                </c:pt>
                <c:pt idx="7011">
                  <c:v>35145</c:v>
                </c:pt>
                <c:pt idx="7012">
                  <c:v>29645</c:v>
                </c:pt>
                <c:pt idx="7013">
                  <c:v>41895</c:v>
                </c:pt>
                <c:pt idx="7014">
                  <c:v>29645</c:v>
                </c:pt>
                <c:pt idx="7015">
                  <c:v>25645</c:v>
                </c:pt>
                <c:pt idx="7016">
                  <c:v>25645</c:v>
                </c:pt>
                <c:pt idx="7017">
                  <c:v>24645</c:v>
                </c:pt>
                <c:pt idx="7018">
                  <c:v>29645</c:v>
                </c:pt>
                <c:pt idx="7019">
                  <c:v>42145</c:v>
                </c:pt>
                <c:pt idx="7020">
                  <c:v>36645</c:v>
                </c:pt>
                <c:pt idx="7021">
                  <c:v>35145</c:v>
                </c:pt>
                <c:pt idx="7022">
                  <c:v>32645</c:v>
                </c:pt>
                <c:pt idx="7023">
                  <c:v>2000</c:v>
                </c:pt>
                <c:pt idx="7024">
                  <c:v>2000</c:v>
                </c:pt>
                <c:pt idx="7025">
                  <c:v>2000</c:v>
                </c:pt>
                <c:pt idx="7026">
                  <c:v>2000</c:v>
                </c:pt>
                <c:pt idx="7027">
                  <c:v>2000</c:v>
                </c:pt>
                <c:pt idx="7028">
                  <c:v>2000</c:v>
                </c:pt>
                <c:pt idx="7029">
                  <c:v>27505</c:v>
                </c:pt>
                <c:pt idx="7030">
                  <c:v>30550</c:v>
                </c:pt>
                <c:pt idx="7031">
                  <c:v>29265</c:v>
                </c:pt>
                <c:pt idx="7032">
                  <c:v>26905</c:v>
                </c:pt>
                <c:pt idx="7033">
                  <c:v>28665</c:v>
                </c:pt>
                <c:pt idx="7034">
                  <c:v>25980</c:v>
                </c:pt>
                <c:pt idx="7035">
                  <c:v>27550</c:v>
                </c:pt>
                <c:pt idx="7036">
                  <c:v>23720</c:v>
                </c:pt>
                <c:pt idx="7037">
                  <c:v>28650</c:v>
                </c:pt>
                <c:pt idx="7038">
                  <c:v>29450</c:v>
                </c:pt>
                <c:pt idx="7039">
                  <c:v>28650</c:v>
                </c:pt>
                <c:pt idx="7040">
                  <c:v>27550</c:v>
                </c:pt>
                <c:pt idx="7041">
                  <c:v>29265</c:v>
                </c:pt>
                <c:pt idx="7042">
                  <c:v>23970</c:v>
                </c:pt>
                <c:pt idx="7043">
                  <c:v>29450</c:v>
                </c:pt>
                <c:pt idx="7044">
                  <c:v>30550</c:v>
                </c:pt>
                <c:pt idx="7045">
                  <c:v>27505</c:v>
                </c:pt>
                <c:pt idx="7046">
                  <c:v>26905</c:v>
                </c:pt>
                <c:pt idx="7047">
                  <c:v>26230</c:v>
                </c:pt>
                <c:pt idx="7048">
                  <c:v>32205</c:v>
                </c:pt>
                <c:pt idx="7049">
                  <c:v>32655</c:v>
                </c:pt>
                <c:pt idx="7050">
                  <c:v>28665</c:v>
                </c:pt>
                <c:pt idx="7051">
                  <c:v>28600</c:v>
                </c:pt>
                <c:pt idx="7052">
                  <c:v>26395</c:v>
                </c:pt>
                <c:pt idx="7053">
                  <c:v>29330</c:v>
                </c:pt>
                <c:pt idx="7054">
                  <c:v>31270</c:v>
                </c:pt>
                <c:pt idx="7055">
                  <c:v>30065</c:v>
                </c:pt>
                <c:pt idx="7056">
                  <c:v>24915</c:v>
                </c:pt>
                <c:pt idx="7057">
                  <c:v>2000</c:v>
                </c:pt>
                <c:pt idx="7058">
                  <c:v>2000</c:v>
                </c:pt>
                <c:pt idx="7059">
                  <c:v>2000</c:v>
                </c:pt>
                <c:pt idx="7060">
                  <c:v>2000</c:v>
                </c:pt>
                <c:pt idx="7061">
                  <c:v>2000</c:v>
                </c:pt>
                <c:pt idx="7062">
                  <c:v>2000</c:v>
                </c:pt>
                <c:pt idx="7063">
                  <c:v>2000</c:v>
                </c:pt>
                <c:pt idx="7064">
                  <c:v>2000</c:v>
                </c:pt>
                <c:pt idx="7065">
                  <c:v>2000</c:v>
                </c:pt>
                <c:pt idx="7066">
                  <c:v>2000</c:v>
                </c:pt>
                <c:pt idx="7067">
                  <c:v>2000</c:v>
                </c:pt>
                <c:pt idx="7068">
                  <c:v>2000</c:v>
                </c:pt>
                <c:pt idx="7069">
                  <c:v>2000</c:v>
                </c:pt>
                <c:pt idx="7070">
                  <c:v>2000</c:v>
                </c:pt>
                <c:pt idx="7071">
                  <c:v>2000</c:v>
                </c:pt>
                <c:pt idx="7072">
                  <c:v>2000</c:v>
                </c:pt>
                <c:pt idx="7073">
                  <c:v>2000</c:v>
                </c:pt>
                <c:pt idx="7074">
                  <c:v>2000</c:v>
                </c:pt>
                <c:pt idx="7075">
                  <c:v>2000</c:v>
                </c:pt>
                <c:pt idx="7076">
                  <c:v>65055</c:v>
                </c:pt>
                <c:pt idx="7077">
                  <c:v>67220</c:v>
                </c:pt>
                <c:pt idx="7078">
                  <c:v>61480</c:v>
                </c:pt>
                <c:pt idx="7079">
                  <c:v>63645</c:v>
                </c:pt>
                <c:pt idx="7080">
                  <c:v>63195</c:v>
                </c:pt>
                <c:pt idx="7081">
                  <c:v>76650</c:v>
                </c:pt>
                <c:pt idx="7082">
                  <c:v>69135</c:v>
                </c:pt>
                <c:pt idx="7083">
                  <c:v>65560</c:v>
                </c:pt>
                <c:pt idx="7084">
                  <c:v>73645</c:v>
                </c:pt>
                <c:pt idx="7085">
                  <c:v>74260</c:v>
                </c:pt>
                <c:pt idx="7086">
                  <c:v>66770</c:v>
                </c:pt>
                <c:pt idx="7087">
                  <c:v>71260</c:v>
                </c:pt>
                <c:pt idx="7088">
                  <c:v>65560</c:v>
                </c:pt>
                <c:pt idx="7089">
                  <c:v>71260</c:v>
                </c:pt>
                <c:pt idx="7090">
                  <c:v>66770</c:v>
                </c:pt>
                <c:pt idx="7091">
                  <c:v>63195</c:v>
                </c:pt>
                <c:pt idx="7092">
                  <c:v>69135</c:v>
                </c:pt>
                <c:pt idx="7093">
                  <c:v>76645</c:v>
                </c:pt>
                <c:pt idx="7094">
                  <c:v>73650</c:v>
                </c:pt>
                <c:pt idx="7095">
                  <c:v>74260</c:v>
                </c:pt>
                <c:pt idx="7096">
                  <c:v>19450</c:v>
                </c:pt>
                <c:pt idx="7097">
                  <c:v>13030</c:v>
                </c:pt>
                <c:pt idx="7098">
                  <c:v>17085</c:v>
                </c:pt>
                <c:pt idx="7099">
                  <c:v>15340</c:v>
                </c:pt>
                <c:pt idx="7100">
                  <c:v>14315</c:v>
                </c:pt>
                <c:pt idx="7101">
                  <c:v>17640</c:v>
                </c:pt>
                <c:pt idx="7102">
                  <c:v>15800</c:v>
                </c:pt>
                <c:pt idx="7103">
                  <c:v>20450</c:v>
                </c:pt>
                <c:pt idx="7104">
                  <c:v>13490</c:v>
                </c:pt>
                <c:pt idx="7105">
                  <c:v>16625</c:v>
                </c:pt>
                <c:pt idx="7106">
                  <c:v>16110</c:v>
                </c:pt>
                <c:pt idx="7107">
                  <c:v>13800</c:v>
                </c:pt>
                <c:pt idx="7108">
                  <c:v>20700</c:v>
                </c:pt>
                <c:pt idx="7109">
                  <c:v>2000</c:v>
                </c:pt>
                <c:pt idx="7110">
                  <c:v>2000</c:v>
                </c:pt>
                <c:pt idx="7111">
                  <c:v>2000</c:v>
                </c:pt>
                <c:pt idx="7112">
                  <c:v>2000</c:v>
                </c:pt>
                <c:pt idx="7113">
                  <c:v>2000</c:v>
                </c:pt>
                <c:pt idx="7114">
                  <c:v>2000</c:v>
                </c:pt>
                <c:pt idx="7115">
                  <c:v>2000</c:v>
                </c:pt>
                <c:pt idx="7116">
                  <c:v>2044</c:v>
                </c:pt>
                <c:pt idx="7117">
                  <c:v>12715</c:v>
                </c:pt>
                <c:pt idx="7118">
                  <c:v>20990</c:v>
                </c:pt>
                <c:pt idx="7119">
                  <c:v>20525</c:v>
                </c:pt>
                <c:pt idx="7120">
                  <c:v>20525</c:v>
                </c:pt>
                <c:pt idx="7121">
                  <c:v>24315</c:v>
                </c:pt>
                <c:pt idx="7122">
                  <c:v>17475</c:v>
                </c:pt>
                <c:pt idx="7123">
                  <c:v>20990</c:v>
                </c:pt>
                <c:pt idx="7124">
                  <c:v>18550</c:v>
                </c:pt>
                <c:pt idx="7125">
                  <c:v>24315</c:v>
                </c:pt>
                <c:pt idx="7126">
                  <c:v>18550</c:v>
                </c:pt>
                <c:pt idx="7127">
                  <c:v>23240</c:v>
                </c:pt>
                <c:pt idx="7128">
                  <c:v>25740</c:v>
                </c:pt>
                <c:pt idx="7129">
                  <c:v>20990</c:v>
                </c:pt>
                <c:pt idx="7130">
                  <c:v>25740</c:v>
                </c:pt>
                <c:pt idx="7131">
                  <c:v>17475</c:v>
                </c:pt>
                <c:pt idx="7132">
                  <c:v>20990</c:v>
                </c:pt>
                <c:pt idx="7133">
                  <c:v>23240</c:v>
                </c:pt>
                <c:pt idx="7134">
                  <c:v>25990</c:v>
                </c:pt>
                <c:pt idx="7135">
                  <c:v>25990</c:v>
                </c:pt>
                <c:pt idx="7136">
                  <c:v>18290</c:v>
                </c:pt>
                <c:pt idx="7137">
                  <c:v>18290</c:v>
                </c:pt>
                <c:pt idx="7138">
                  <c:v>26990</c:v>
                </c:pt>
                <c:pt idx="7139">
                  <c:v>19390</c:v>
                </c:pt>
                <c:pt idx="7140">
                  <c:v>19390</c:v>
                </c:pt>
                <c:pt idx="7141">
                  <c:v>26990</c:v>
                </c:pt>
                <c:pt idx="7142">
                  <c:v>18690</c:v>
                </c:pt>
                <c:pt idx="7143">
                  <c:v>27390</c:v>
                </c:pt>
                <c:pt idx="7144">
                  <c:v>18690</c:v>
                </c:pt>
                <c:pt idx="7145">
                  <c:v>20390</c:v>
                </c:pt>
                <c:pt idx="7146">
                  <c:v>19790</c:v>
                </c:pt>
                <c:pt idx="7147">
                  <c:v>20390</c:v>
                </c:pt>
                <c:pt idx="7148">
                  <c:v>27390</c:v>
                </c:pt>
                <c:pt idx="7149">
                  <c:v>20390</c:v>
                </c:pt>
                <c:pt idx="7150">
                  <c:v>26390</c:v>
                </c:pt>
                <c:pt idx="7151">
                  <c:v>19790</c:v>
                </c:pt>
                <c:pt idx="7152">
                  <c:v>20390</c:v>
                </c:pt>
                <c:pt idx="7153">
                  <c:v>26390</c:v>
                </c:pt>
                <c:pt idx="7154">
                  <c:v>2000</c:v>
                </c:pt>
                <c:pt idx="7155">
                  <c:v>2000</c:v>
                </c:pt>
                <c:pt idx="7156">
                  <c:v>2000</c:v>
                </c:pt>
                <c:pt idx="7157">
                  <c:v>2000</c:v>
                </c:pt>
                <c:pt idx="7158">
                  <c:v>2000</c:v>
                </c:pt>
                <c:pt idx="7159">
                  <c:v>2000</c:v>
                </c:pt>
                <c:pt idx="7160">
                  <c:v>2000</c:v>
                </c:pt>
                <c:pt idx="7161">
                  <c:v>2000</c:v>
                </c:pt>
                <c:pt idx="7162">
                  <c:v>2000</c:v>
                </c:pt>
                <c:pt idx="7163">
                  <c:v>2000</c:v>
                </c:pt>
                <c:pt idx="7164">
                  <c:v>26220</c:v>
                </c:pt>
                <c:pt idx="7165">
                  <c:v>24560</c:v>
                </c:pt>
                <c:pt idx="7166">
                  <c:v>22240</c:v>
                </c:pt>
                <c:pt idx="7167">
                  <c:v>23900</c:v>
                </c:pt>
                <c:pt idx="7168">
                  <c:v>23250</c:v>
                </c:pt>
                <c:pt idx="7169">
                  <c:v>25750</c:v>
                </c:pt>
                <c:pt idx="7170">
                  <c:v>23235</c:v>
                </c:pt>
                <c:pt idx="7171">
                  <c:v>26750</c:v>
                </c:pt>
                <c:pt idx="7172">
                  <c:v>21590</c:v>
                </c:pt>
                <c:pt idx="7173">
                  <c:v>27410</c:v>
                </c:pt>
                <c:pt idx="7174">
                  <c:v>28410</c:v>
                </c:pt>
                <c:pt idx="7175">
                  <c:v>24895</c:v>
                </c:pt>
                <c:pt idx="7176">
                  <c:v>21590</c:v>
                </c:pt>
                <c:pt idx="7177">
                  <c:v>23250</c:v>
                </c:pt>
                <c:pt idx="7178">
                  <c:v>28995</c:v>
                </c:pt>
                <c:pt idx="7179">
                  <c:v>27245</c:v>
                </c:pt>
                <c:pt idx="7180">
                  <c:v>27995</c:v>
                </c:pt>
                <c:pt idx="7181">
                  <c:v>23995</c:v>
                </c:pt>
                <c:pt idx="7182">
                  <c:v>21590</c:v>
                </c:pt>
                <c:pt idx="7183">
                  <c:v>26245</c:v>
                </c:pt>
                <c:pt idx="7184">
                  <c:v>23235</c:v>
                </c:pt>
                <c:pt idx="7185">
                  <c:v>22245</c:v>
                </c:pt>
                <c:pt idx="7186">
                  <c:v>24985</c:v>
                </c:pt>
                <c:pt idx="7187">
                  <c:v>23340</c:v>
                </c:pt>
                <c:pt idx="7188">
                  <c:v>89000</c:v>
                </c:pt>
                <c:pt idx="7189">
                  <c:v>89000</c:v>
                </c:pt>
                <c:pt idx="7190">
                  <c:v>89000</c:v>
                </c:pt>
                <c:pt idx="7191">
                  <c:v>89000</c:v>
                </c:pt>
                <c:pt idx="7192">
                  <c:v>156000</c:v>
                </c:pt>
                <c:pt idx="7193">
                  <c:v>21710</c:v>
                </c:pt>
                <c:pt idx="7194">
                  <c:v>20720</c:v>
                </c:pt>
                <c:pt idx="7195">
                  <c:v>21760</c:v>
                </c:pt>
                <c:pt idx="7196">
                  <c:v>20870</c:v>
                </c:pt>
                <c:pt idx="7197">
                  <c:v>22230</c:v>
                </c:pt>
                <c:pt idx="7198">
                  <c:v>21330</c:v>
                </c:pt>
                <c:pt idx="7199">
                  <c:v>35880</c:v>
                </c:pt>
                <c:pt idx="7200">
                  <c:v>36580</c:v>
                </c:pt>
                <c:pt idx="7201">
                  <c:v>37980</c:v>
                </c:pt>
                <c:pt idx="7202">
                  <c:v>34480</c:v>
                </c:pt>
                <c:pt idx="7203">
                  <c:v>34965</c:v>
                </c:pt>
                <c:pt idx="7204">
                  <c:v>37065</c:v>
                </c:pt>
                <c:pt idx="7205">
                  <c:v>36365</c:v>
                </c:pt>
                <c:pt idx="7206">
                  <c:v>38465</c:v>
                </c:pt>
                <c:pt idx="7207">
                  <c:v>38585</c:v>
                </c:pt>
                <c:pt idx="7208">
                  <c:v>36485</c:v>
                </c:pt>
                <c:pt idx="7209">
                  <c:v>37185</c:v>
                </c:pt>
                <c:pt idx="7210">
                  <c:v>35085</c:v>
                </c:pt>
                <c:pt idx="7211">
                  <c:v>39720</c:v>
                </c:pt>
                <c:pt idx="7212">
                  <c:v>41310</c:v>
                </c:pt>
                <c:pt idx="7213">
                  <c:v>41310</c:v>
                </c:pt>
                <c:pt idx="7214">
                  <c:v>39720</c:v>
                </c:pt>
                <c:pt idx="7215">
                  <c:v>39720</c:v>
                </c:pt>
                <c:pt idx="7216">
                  <c:v>2000</c:v>
                </c:pt>
                <c:pt idx="7217">
                  <c:v>2000</c:v>
                </c:pt>
                <c:pt idx="7218">
                  <c:v>2000</c:v>
                </c:pt>
                <c:pt idx="7219">
                  <c:v>2000</c:v>
                </c:pt>
                <c:pt idx="7220">
                  <c:v>2000</c:v>
                </c:pt>
                <c:pt idx="7221">
                  <c:v>2000</c:v>
                </c:pt>
                <c:pt idx="7222">
                  <c:v>37775</c:v>
                </c:pt>
                <c:pt idx="7223">
                  <c:v>35775</c:v>
                </c:pt>
                <c:pt idx="7224">
                  <c:v>28975</c:v>
                </c:pt>
                <c:pt idx="7225">
                  <c:v>37375</c:v>
                </c:pt>
                <c:pt idx="7226">
                  <c:v>42030</c:v>
                </c:pt>
                <c:pt idx="7227">
                  <c:v>44600</c:v>
                </c:pt>
                <c:pt idx="7228">
                  <c:v>32275</c:v>
                </c:pt>
                <c:pt idx="7229">
                  <c:v>37650</c:v>
                </c:pt>
                <c:pt idx="7230">
                  <c:v>32550</c:v>
                </c:pt>
                <c:pt idx="7231">
                  <c:v>36050</c:v>
                </c:pt>
                <c:pt idx="7232">
                  <c:v>42305</c:v>
                </c:pt>
                <c:pt idx="7233">
                  <c:v>44875</c:v>
                </c:pt>
                <c:pt idx="7234">
                  <c:v>29400</c:v>
                </c:pt>
                <c:pt idx="7235">
                  <c:v>38050</c:v>
                </c:pt>
                <c:pt idx="7236">
                  <c:v>33500</c:v>
                </c:pt>
                <c:pt idx="7237">
                  <c:v>2000</c:v>
                </c:pt>
                <c:pt idx="7238">
                  <c:v>32150</c:v>
                </c:pt>
                <c:pt idx="7239">
                  <c:v>25990</c:v>
                </c:pt>
                <c:pt idx="7240">
                  <c:v>32195</c:v>
                </c:pt>
                <c:pt idx="7241">
                  <c:v>25995</c:v>
                </c:pt>
                <c:pt idx="7242">
                  <c:v>25995</c:v>
                </c:pt>
                <c:pt idx="7243">
                  <c:v>30990</c:v>
                </c:pt>
                <c:pt idx="7244">
                  <c:v>25995</c:v>
                </c:pt>
                <c:pt idx="7245">
                  <c:v>27500</c:v>
                </c:pt>
                <c:pt idx="7246">
                  <c:v>25500</c:v>
                </c:pt>
                <c:pt idx="7247">
                  <c:v>21500</c:v>
                </c:pt>
                <c:pt idx="7248">
                  <c:v>31995</c:v>
                </c:pt>
                <c:pt idx="7249">
                  <c:v>35300</c:v>
                </c:pt>
                <c:pt idx="7250">
                  <c:v>23950</c:v>
                </c:pt>
                <c:pt idx="7251">
                  <c:v>25790</c:v>
                </c:pt>
                <c:pt idx="7252">
                  <c:v>21840</c:v>
                </c:pt>
                <c:pt idx="7253">
                  <c:v>27700</c:v>
                </c:pt>
                <c:pt idx="7254">
                  <c:v>35500</c:v>
                </c:pt>
                <c:pt idx="7255">
                  <c:v>24340</c:v>
                </c:pt>
                <c:pt idx="7256">
                  <c:v>29940</c:v>
                </c:pt>
                <c:pt idx="7257">
                  <c:v>24140</c:v>
                </c:pt>
                <c:pt idx="7258">
                  <c:v>25140</c:v>
                </c:pt>
                <c:pt idx="7259">
                  <c:v>22140</c:v>
                </c:pt>
                <c:pt idx="7260">
                  <c:v>36040</c:v>
                </c:pt>
                <c:pt idx="7261">
                  <c:v>30295</c:v>
                </c:pt>
                <c:pt idx="7262">
                  <c:v>24895</c:v>
                </c:pt>
                <c:pt idx="7263">
                  <c:v>25195</c:v>
                </c:pt>
                <c:pt idx="7264">
                  <c:v>29995</c:v>
                </c:pt>
                <c:pt idx="7265">
                  <c:v>32995</c:v>
                </c:pt>
                <c:pt idx="7266">
                  <c:v>26995</c:v>
                </c:pt>
                <c:pt idx="7267">
                  <c:v>27295</c:v>
                </c:pt>
                <c:pt idx="7268">
                  <c:v>30695</c:v>
                </c:pt>
                <c:pt idx="7269">
                  <c:v>33395</c:v>
                </c:pt>
                <c:pt idx="7270">
                  <c:v>25295</c:v>
                </c:pt>
                <c:pt idx="7271">
                  <c:v>27695</c:v>
                </c:pt>
                <c:pt idx="7272">
                  <c:v>27395</c:v>
                </c:pt>
                <c:pt idx="7273">
                  <c:v>24995</c:v>
                </c:pt>
                <c:pt idx="7274">
                  <c:v>30395</c:v>
                </c:pt>
                <c:pt idx="7275">
                  <c:v>35995</c:v>
                </c:pt>
                <c:pt idx="7276">
                  <c:v>25645</c:v>
                </c:pt>
                <c:pt idx="7277">
                  <c:v>34995</c:v>
                </c:pt>
                <c:pt idx="7278">
                  <c:v>27695</c:v>
                </c:pt>
                <c:pt idx="7279">
                  <c:v>38195</c:v>
                </c:pt>
                <c:pt idx="7280">
                  <c:v>32390</c:v>
                </c:pt>
                <c:pt idx="7281">
                  <c:v>22195</c:v>
                </c:pt>
                <c:pt idx="7282">
                  <c:v>21295</c:v>
                </c:pt>
                <c:pt idx="7283">
                  <c:v>22695</c:v>
                </c:pt>
                <c:pt idx="7284">
                  <c:v>24995</c:v>
                </c:pt>
                <c:pt idx="7285">
                  <c:v>22795</c:v>
                </c:pt>
                <c:pt idx="7286">
                  <c:v>24195</c:v>
                </c:pt>
                <c:pt idx="7287">
                  <c:v>19595</c:v>
                </c:pt>
                <c:pt idx="7288">
                  <c:v>20795</c:v>
                </c:pt>
                <c:pt idx="7289">
                  <c:v>23595</c:v>
                </c:pt>
                <c:pt idx="7290">
                  <c:v>23995</c:v>
                </c:pt>
                <c:pt idx="7291">
                  <c:v>22195</c:v>
                </c:pt>
                <c:pt idx="7292">
                  <c:v>22695</c:v>
                </c:pt>
                <c:pt idx="7293">
                  <c:v>25395</c:v>
                </c:pt>
                <c:pt idx="7294">
                  <c:v>23895</c:v>
                </c:pt>
                <c:pt idx="7295">
                  <c:v>22495</c:v>
                </c:pt>
                <c:pt idx="7296">
                  <c:v>21295</c:v>
                </c:pt>
                <c:pt idx="7297">
                  <c:v>20795</c:v>
                </c:pt>
                <c:pt idx="7298">
                  <c:v>19595</c:v>
                </c:pt>
                <c:pt idx="7299">
                  <c:v>27395</c:v>
                </c:pt>
                <c:pt idx="7300">
                  <c:v>25995</c:v>
                </c:pt>
                <c:pt idx="7301">
                  <c:v>24195</c:v>
                </c:pt>
                <c:pt idx="7302">
                  <c:v>22495</c:v>
                </c:pt>
                <c:pt idx="7303">
                  <c:v>25695</c:v>
                </c:pt>
                <c:pt idx="7304">
                  <c:v>20995</c:v>
                </c:pt>
                <c:pt idx="7305">
                  <c:v>27695</c:v>
                </c:pt>
                <c:pt idx="7306">
                  <c:v>24195</c:v>
                </c:pt>
                <c:pt idx="7307">
                  <c:v>22695</c:v>
                </c:pt>
                <c:pt idx="7308">
                  <c:v>19795</c:v>
                </c:pt>
                <c:pt idx="7309">
                  <c:v>26195</c:v>
                </c:pt>
                <c:pt idx="7310">
                  <c:v>24195</c:v>
                </c:pt>
                <c:pt idx="7311">
                  <c:v>28195</c:v>
                </c:pt>
                <c:pt idx="7312">
                  <c:v>23195</c:v>
                </c:pt>
                <c:pt idx="7313">
                  <c:v>30995</c:v>
                </c:pt>
                <c:pt idx="7314">
                  <c:v>24995</c:v>
                </c:pt>
                <c:pt idx="7315">
                  <c:v>26995</c:v>
                </c:pt>
                <c:pt idx="7316">
                  <c:v>22995</c:v>
                </c:pt>
                <c:pt idx="7317">
                  <c:v>23995</c:v>
                </c:pt>
                <c:pt idx="7318">
                  <c:v>25995</c:v>
                </c:pt>
                <c:pt idx="7319">
                  <c:v>24995</c:v>
                </c:pt>
                <c:pt idx="7320">
                  <c:v>31695</c:v>
                </c:pt>
                <c:pt idx="7321">
                  <c:v>24495</c:v>
                </c:pt>
                <c:pt idx="7322">
                  <c:v>24995</c:v>
                </c:pt>
                <c:pt idx="7323">
                  <c:v>27495</c:v>
                </c:pt>
                <c:pt idx="7324">
                  <c:v>25495</c:v>
                </c:pt>
                <c:pt idx="7325">
                  <c:v>26495</c:v>
                </c:pt>
                <c:pt idx="7326">
                  <c:v>23495</c:v>
                </c:pt>
                <c:pt idx="7327">
                  <c:v>24460</c:v>
                </c:pt>
                <c:pt idx="7328">
                  <c:v>33775</c:v>
                </c:pt>
                <c:pt idx="7329">
                  <c:v>27600</c:v>
                </c:pt>
                <c:pt idx="7330">
                  <c:v>27550</c:v>
                </c:pt>
                <c:pt idx="7331">
                  <c:v>35825</c:v>
                </c:pt>
                <c:pt idx="7332">
                  <c:v>30250</c:v>
                </c:pt>
                <c:pt idx="7333">
                  <c:v>30310</c:v>
                </c:pt>
                <c:pt idx="7334">
                  <c:v>27225</c:v>
                </c:pt>
                <c:pt idx="7335">
                  <c:v>34150</c:v>
                </c:pt>
                <c:pt idx="7336">
                  <c:v>36195</c:v>
                </c:pt>
                <c:pt idx="7337">
                  <c:v>28265</c:v>
                </c:pt>
                <c:pt idx="7338">
                  <c:v>24635</c:v>
                </c:pt>
                <c:pt idx="7339">
                  <c:v>42495</c:v>
                </c:pt>
                <c:pt idx="7340">
                  <c:v>30495</c:v>
                </c:pt>
                <c:pt idx="7341">
                  <c:v>28595</c:v>
                </c:pt>
                <c:pt idx="7342">
                  <c:v>37895</c:v>
                </c:pt>
                <c:pt idx="7343">
                  <c:v>34495</c:v>
                </c:pt>
                <c:pt idx="7344">
                  <c:v>200500</c:v>
                </c:pt>
                <c:pt idx="7345">
                  <c:v>82800</c:v>
                </c:pt>
                <c:pt idx="7346">
                  <c:v>125600</c:v>
                </c:pt>
                <c:pt idx="7347">
                  <c:v>93200</c:v>
                </c:pt>
                <c:pt idx="7348">
                  <c:v>98300</c:v>
                </c:pt>
                <c:pt idx="7349">
                  <c:v>161100</c:v>
                </c:pt>
                <c:pt idx="7350">
                  <c:v>141300</c:v>
                </c:pt>
                <c:pt idx="7351">
                  <c:v>180300</c:v>
                </c:pt>
                <c:pt idx="7352">
                  <c:v>113400</c:v>
                </c:pt>
                <c:pt idx="7353">
                  <c:v>78100</c:v>
                </c:pt>
                <c:pt idx="7354">
                  <c:v>161100</c:v>
                </c:pt>
                <c:pt idx="7355">
                  <c:v>82800</c:v>
                </c:pt>
                <c:pt idx="7356">
                  <c:v>141300</c:v>
                </c:pt>
                <c:pt idx="7357">
                  <c:v>200500</c:v>
                </c:pt>
                <c:pt idx="7358">
                  <c:v>78100</c:v>
                </c:pt>
                <c:pt idx="7359">
                  <c:v>180300</c:v>
                </c:pt>
                <c:pt idx="7360">
                  <c:v>80000</c:v>
                </c:pt>
                <c:pt idx="7361">
                  <c:v>113400</c:v>
                </c:pt>
                <c:pt idx="7362">
                  <c:v>84300</c:v>
                </c:pt>
                <c:pt idx="7363">
                  <c:v>93200</c:v>
                </c:pt>
                <c:pt idx="7364">
                  <c:v>125600</c:v>
                </c:pt>
                <c:pt idx="7365">
                  <c:v>98300</c:v>
                </c:pt>
                <c:pt idx="7366">
                  <c:v>39725</c:v>
                </c:pt>
                <c:pt idx="7367">
                  <c:v>34600</c:v>
                </c:pt>
                <c:pt idx="7368">
                  <c:v>40425</c:v>
                </c:pt>
                <c:pt idx="7369">
                  <c:v>35250</c:v>
                </c:pt>
                <c:pt idx="7370">
                  <c:v>40730</c:v>
                </c:pt>
                <c:pt idx="7371">
                  <c:v>35555</c:v>
                </c:pt>
                <c:pt idx="7372">
                  <c:v>259900</c:v>
                </c:pt>
                <c:pt idx="7373">
                  <c:v>262990</c:v>
                </c:pt>
                <c:pt idx="7374">
                  <c:v>2000</c:v>
                </c:pt>
                <c:pt idx="7375">
                  <c:v>2000</c:v>
                </c:pt>
                <c:pt idx="7376">
                  <c:v>2000</c:v>
                </c:pt>
                <c:pt idx="7377">
                  <c:v>2178</c:v>
                </c:pt>
                <c:pt idx="7378">
                  <c:v>26280</c:v>
                </c:pt>
                <c:pt idx="7379">
                  <c:v>29125</c:v>
                </c:pt>
                <c:pt idx="7380">
                  <c:v>22440</c:v>
                </c:pt>
                <c:pt idx="7381">
                  <c:v>22440</c:v>
                </c:pt>
                <c:pt idx="7382">
                  <c:v>23995</c:v>
                </c:pt>
                <c:pt idx="7383">
                  <c:v>30850</c:v>
                </c:pt>
                <c:pt idx="7384">
                  <c:v>31790</c:v>
                </c:pt>
                <c:pt idx="7385">
                  <c:v>24375</c:v>
                </c:pt>
                <c:pt idx="7386">
                  <c:v>21340</c:v>
                </c:pt>
                <c:pt idx="7387">
                  <c:v>31790</c:v>
                </c:pt>
                <c:pt idx="7388">
                  <c:v>26280</c:v>
                </c:pt>
                <c:pt idx="7389">
                  <c:v>33925</c:v>
                </c:pt>
                <c:pt idx="7390">
                  <c:v>28105</c:v>
                </c:pt>
                <c:pt idx="7391">
                  <c:v>24375</c:v>
                </c:pt>
                <c:pt idx="7392">
                  <c:v>26915</c:v>
                </c:pt>
                <c:pt idx="7393">
                  <c:v>27095</c:v>
                </c:pt>
                <c:pt idx="7394">
                  <c:v>28115</c:v>
                </c:pt>
                <c:pt idx="7395">
                  <c:v>23995</c:v>
                </c:pt>
                <c:pt idx="7396">
                  <c:v>35995</c:v>
                </c:pt>
                <c:pt idx="7397">
                  <c:v>26915</c:v>
                </c:pt>
                <c:pt idx="7398">
                  <c:v>28105</c:v>
                </c:pt>
                <c:pt idx="7399">
                  <c:v>28115</c:v>
                </c:pt>
                <c:pt idx="7400">
                  <c:v>21340</c:v>
                </c:pt>
                <c:pt idx="7401">
                  <c:v>26280</c:v>
                </c:pt>
                <c:pt idx="7402">
                  <c:v>34270</c:v>
                </c:pt>
                <c:pt idx="7403">
                  <c:v>30495</c:v>
                </c:pt>
                <c:pt idx="7404">
                  <c:v>24750</c:v>
                </c:pt>
                <c:pt idx="7405">
                  <c:v>24750</c:v>
                </c:pt>
                <c:pt idx="7406">
                  <c:v>28410</c:v>
                </c:pt>
                <c:pt idx="7407">
                  <c:v>23975</c:v>
                </c:pt>
                <c:pt idx="7408">
                  <c:v>36835</c:v>
                </c:pt>
                <c:pt idx="7409">
                  <c:v>22440</c:v>
                </c:pt>
                <c:pt idx="7410">
                  <c:v>23975</c:v>
                </c:pt>
                <c:pt idx="7411">
                  <c:v>22440</c:v>
                </c:pt>
                <c:pt idx="7412">
                  <c:v>26280</c:v>
                </c:pt>
                <c:pt idx="7413">
                  <c:v>28410</c:v>
                </c:pt>
                <c:pt idx="7414">
                  <c:v>34270</c:v>
                </c:pt>
                <c:pt idx="7415">
                  <c:v>30495</c:v>
                </c:pt>
                <c:pt idx="7416">
                  <c:v>29295</c:v>
                </c:pt>
                <c:pt idx="7417">
                  <c:v>27995</c:v>
                </c:pt>
                <c:pt idx="7418">
                  <c:v>22440</c:v>
                </c:pt>
                <c:pt idx="7419">
                  <c:v>23975</c:v>
                </c:pt>
                <c:pt idx="7420">
                  <c:v>30995</c:v>
                </c:pt>
                <c:pt idx="7421">
                  <c:v>25495</c:v>
                </c:pt>
                <c:pt idx="7422">
                  <c:v>33995</c:v>
                </c:pt>
                <c:pt idx="7423">
                  <c:v>2452</c:v>
                </c:pt>
                <c:pt idx="7424">
                  <c:v>2879</c:v>
                </c:pt>
                <c:pt idx="7425">
                  <c:v>2715</c:v>
                </c:pt>
                <c:pt idx="7426">
                  <c:v>2668</c:v>
                </c:pt>
                <c:pt idx="7427">
                  <c:v>30500</c:v>
                </c:pt>
                <c:pt idx="7428">
                  <c:v>27300</c:v>
                </c:pt>
                <c:pt idx="7429">
                  <c:v>23000</c:v>
                </c:pt>
                <c:pt idx="7430">
                  <c:v>24150</c:v>
                </c:pt>
                <c:pt idx="7431">
                  <c:v>28050</c:v>
                </c:pt>
                <c:pt idx="7432">
                  <c:v>26800</c:v>
                </c:pt>
                <c:pt idx="7433">
                  <c:v>29250</c:v>
                </c:pt>
                <c:pt idx="7434">
                  <c:v>26150</c:v>
                </c:pt>
                <c:pt idx="7435">
                  <c:v>30900</c:v>
                </c:pt>
                <c:pt idx="7436">
                  <c:v>26450</c:v>
                </c:pt>
                <c:pt idx="7437">
                  <c:v>24450</c:v>
                </c:pt>
                <c:pt idx="7438">
                  <c:v>28450</c:v>
                </c:pt>
                <c:pt idx="7439">
                  <c:v>23300</c:v>
                </c:pt>
                <c:pt idx="7440">
                  <c:v>29550</c:v>
                </c:pt>
                <c:pt idx="7441">
                  <c:v>27600</c:v>
                </c:pt>
                <c:pt idx="7442">
                  <c:v>27100</c:v>
                </c:pt>
                <c:pt idx="7443">
                  <c:v>29510</c:v>
                </c:pt>
                <c:pt idx="7444">
                  <c:v>29780</c:v>
                </c:pt>
                <c:pt idx="7445">
                  <c:v>37900</c:v>
                </c:pt>
                <c:pt idx="7446">
                  <c:v>41560</c:v>
                </c:pt>
                <c:pt idx="7447">
                  <c:v>34830</c:v>
                </c:pt>
                <c:pt idx="7448">
                  <c:v>31200</c:v>
                </c:pt>
                <c:pt idx="7449">
                  <c:v>34500</c:v>
                </c:pt>
                <c:pt idx="7450">
                  <c:v>32810</c:v>
                </c:pt>
                <c:pt idx="7451">
                  <c:v>36210</c:v>
                </c:pt>
                <c:pt idx="7452">
                  <c:v>33140</c:v>
                </c:pt>
                <c:pt idx="7453">
                  <c:v>43250</c:v>
                </c:pt>
                <c:pt idx="7454">
                  <c:v>31470</c:v>
                </c:pt>
                <c:pt idx="7455">
                  <c:v>33150</c:v>
                </c:pt>
                <c:pt idx="7456">
                  <c:v>38100</c:v>
                </c:pt>
                <c:pt idx="7457">
                  <c:v>41610</c:v>
                </c:pt>
                <c:pt idx="7458">
                  <c:v>43300</c:v>
                </c:pt>
                <c:pt idx="7459">
                  <c:v>29830</c:v>
                </c:pt>
                <c:pt idx="7460">
                  <c:v>36410</c:v>
                </c:pt>
                <c:pt idx="7461">
                  <c:v>34840</c:v>
                </c:pt>
                <c:pt idx="7462">
                  <c:v>31520</c:v>
                </c:pt>
                <c:pt idx="7463">
                  <c:v>37790</c:v>
                </c:pt>
                <c:pt idx="7464">
                  <c:v>32980</c:v>
                </c:pt>
                <c:pt idx="7465">
                  <c:v>36100</c:v>
                </c:pt>
                <c:pt idx="7466">
                  <c:v>30290</c:v>
                </c:pt>
                <c:pt idx="7467">
                  <c:v>42070</c:v>
                </c:pt>
                <c:pt idx="7468">
                  <c:v>34670</c:v>
                </c:pt>
                <c:pt idx="7469">
                  <c:v>43760</c:v>
                </c:pt>
                <c:pt idx="7470">
                  <c:v>31980</c:v>
                </c:pt>
                <c:pt idx="7471">
                  <c:v>64600</c:v>
                </c:pt>
                <c:pt idx="7472">
                  <c:v>94600</c:v>
                </c:pt>
                <c:pt idx="7473">
                  <c:v>79900</c:v>
                </c:pt>
                <c:pt idx="7474">
                  <c:v>66950</c:v>
                </c:pt>
                <c:pt idx="7475">
                  <c:v>96100</c:v>
                </c:pt>
                <c:pt idx="7476">
                  <c:v>74600</c:v>
                </c:pt>
                <c:pt idx="7477">
                  <c:v>100800</c:v>
                </c:pt>
                <c:pt idx="7478">
                  <c:v>101300</c:v>
                </c:pt>
                <c:pt idx="7479">
                  <c:v>96600</c:v>
                </c:pt>
                <c:pt idx="7480">
                  <c:v>66700</c:v>
                </c:pt>
                <c:pt idx="7481">
                  <c:v>74350</c:v>
                </c:pt>
                <c:pt idx="7482">
                  <c:v>433550</c:v>
                </c:pt>
                <c:pt idx="7483">
                  <c:v>438325</c:v>
                </c:pt>
                <c:pt idx="7484">
                  <c:v>449525</c:v>
                </c:pt>
                <c:pt idx="7485">
                  <c:v>474600</c:v>
                </c:pt>
                <c:pt idx="7486">
                  <c:v>479775</c:v>
                </c:pt>
                <c:pt idx="7487">
                  <c:v>492000</c:v>
                </c:pt>
                <c:pt idx="7488">
                  <c:v>402940</c:v>
                </c:pt>
                <c:pt idx="7489">
                  <c:v>474990</c:v>
                </c:pt>
                <c:pt idx="7490">
                  <c:v>407400</c:v>
                </c:pt>
                <c:pt idx="7491">
                  <c:v>480175</c:v>
                </c:pt>
                <c:pt idx="7492">
                  <c:v>417825</c:v>
                </c:pt>
                <c:pt idx="7493">
                  <c:v>492425</c:v>
                </c:pt>
                <c:pt idx="7494">
                  <c:v>2047</c:v>
                </c:pt>
                <c:pt idx="7495">
                  <c:v>2550</c:v>
                </c:pt>
                <c:pt idx="7496">
                  <c:v>2221</c:v>
                </c:pt>
                <c:pt idx="7497">
                  <c:v>2000</c:v>
                </c:pt>
                <c:pt idx="7498">
                  <c:v>2142</c:v>
                </c:pt>
                <c:pt idx="7499">
                  <c:v>2013</c:v>
                </c:pt>
                <c:pt idx="7500">
                  <c:v>2293</c:v>
                </c:pt>
                <c:pt idx="7501">
                  <c:v>2281</c:v>
                </c:pt>
                <c:pt idx="7502">
                  <c:v>2000</c:v>
                </c:pt>
                <c:pt idx="7503">
                  <c:v>2000</c:v>
                </c:pt>
                <c:pt idx="7504">
                  <c:v>2115</c:v>
                </c:pt>
                <c:pt idx="7505">
                  <c:v>2000</c:v>
                </c:pt>
                <c:pt idx="7506">
                  <c:v>2040</c:v>
                </c:pt>
                <c:pt idx="7507">
                  <c:v>2423</c:v>
                </c:pt>
                <c:pt idx="7508">
                  <c:v>2188</c:v>
                </c:pt>
                <c:pt idx="7509">
                  <c:v>2699</c:v>
                </c:pt>
                <c:pt idx="7510">
                  <c:v>2311</c:v>
                </c:pt>
                <c:pt idx="7511">
                  <c:v>2691</c:v>
                </c:pt>
                <c:pt idx="7512">
                  <c:v>2197</c:v>
                </c:pt>
                <c:pt idx="7513">
                  <c:v>2553</c:v>
                </c:pt>
                <c:pt idx="7514">
                  <c:v>2409</c:v>
                </c:pt>
                <c:pt idx="7515">
                  <c:v>2912</c:v>
                </c:pt>
                <c:pt idx="7516">
                  <c:v>2000</c:v>
                </c:pt>
                <c:pt idx="7517">
                  <c:v>2498</c:v>
                </c:pt>
                <c:pt idx="7518">
                  <c:v>2539</c:v>
                </c:pt>
                <c:pt idx="7519">
                  <c:v>2000</c:v>
                </c:pt>
                <c:pt idx="7520">
                  <c:v>33720</c:v>
                </c:pt>
                <c:pt idx="7521">
                  <c:v>40020</c:v>
                </c:pt>
                <c:pt idx="7522">
                  <c:v>36970</c:v>
                </c:pt>
                <c:pt idx="7523">
                  <c:v>33120</c:v>
                </c:pt>
                <c:pt idx="7524">
                  <c:v>41620</c:v>
                </c:pt>
                <c:pt idx="7525">
                  <c:v>38970</c:v>
                </c:pt>
                <c:pt idx="7526">
                  <c:v>31470</c:v>
                </c:pt>
                <c:pt idx="7527">
                  <c:v>34720</c:v>
                </c:pt>
                <c:pt idx="7528">
                  <c:v>36970</c:v>
                </c:pt>
                <c:pt idx="7529">
                  <c:v>35370</c:v>
                </c:pt>
                <c:pt idx="7530">
                  <c:v>29870</c:v>
                </c:pt>
                <c:pt idx="7531">
                  <c:v>32120</c:v>
                </c:pt>
                <c:pt idx="7532">
                  <c:v>37370</c:v>
                </c:pt>
                <c:pt idx="7533">
                  <c:v>38570</c:v>
                </c:pt>
                <c:pt idx="7534">
                  <c:v>39455</c:v>
                </c:pt>
                <c:pt idx="7535">
                  <c:v>46570</c:v>
                </c:pt>
                <c:pt idx="7536">
                  <c:v>38855</c:v>
                </c:pt>
                <c:pt idx="7537">
                  <c:v>38855</c:v>
                </c:pt>
                <c:pt idx="7538">
                  <c:v>37855</c:v>
                </c:pt>
                <c:pt idx="7539">
                  <c:v>33580</c:v>
                </c:pt>
                <c:pt idx="7540">
                  <c:v>36055</c:v>
                </c:pt>
                <c:pt idx="7541">
                  <c:v>31945</c:v>
                </c:pt>
                <c:pt idx="7542">
                  <c:v>37055</c:v>
                </c:pt>
                <c:pt idx="7543">
                  <c:v>30145</c:v>
                </c:pt>
                <c:pt idx="7544">
                  <c:v>34380</c:v>
                </c:pt>
                <c:pt idx="7545">
                  <c:v>32580</c:v>
                </c:pt>
                <c:pt idx="7546">
                  <c:v>35380</c:v>
                </c:pt>
                <c:pt idx="7547">
                  <c:v>41170</c:v>
                </c:pt>
                <c:pt idx="7548">
                  <c:v>42970</c:v>
                </c:pt>
                <c:pt idx="7549">
                  <c:v>37055</c:v>
                </c:pt>
                <c:pt idx="7550">
                  <c:v>37655</c:v>
                </c:pt>
                <c:pt idx="7551">
                  <c:v>39255</c:v>
                </c:pt>
                <c:pt idx="7552">
                  <c:v>36455</c:v>
                </c:pt>
                <c:pt idx="7553">
                  <c:v>39855</c:v>
                </c:pt>
                <c:pt idx="7554">
                  <c:v>38055</c:v>
                </c:pt>
                <c:pt idx="7555">
                  <c:v>47070</c:v>
                </c:pt>
                <c:pt idx="7556">
                  <c:v>39255</c:v>
                </c:pt>
                <c:pt idx="7557">
                  <c:v>33030</c:v>
                </c:pt>
                <c:pt idx="7558">
                  <c:v>37455</c:v>
                </c:pt>
                <c:pt idx="7559">
                  <c:v>38255</c:v>
                </c:pt>
                <c:pt idx="7560">
                  <c:v>34830</c:v>
                </c:pt>
                <c:pt idx="7561">
                  <c:v>32395</c:v>
                </c:pt>
                <c:pt idx="7562">
                  <c:v>41670</c:v>
                </c:pt>
                <c:pt idx="7563">
                  <c:v>35830</c:v>
                </c:pt>
                <c:pt idx="7564">
                  <c:v>43470</c:v>
                </c:pt>
                <c:pt idx="7565">
                  <c:v>34030</c:v>
                </c:pt>
                <c:pt idx="7566">
                  <c:v>30595</c:v>
                </c:pt>
                <c:pt idx="7567">
                  <c:v>37455</c:v>
                </c:pt>
                <c:pt idx="7568">
                  <c:v>2000</c:v>
                </c:pt>
                <c:pt idx="7569">
                  <c:v>3065</c:v>
                </c:pt>
                <c:pt idx="7570">
                  <c:v>3367</c:v>
                </c:pt>
                <c:pt idx="7571">
                  <c:v>3843</c:v>
                </c:pt>
                <c:pt idx="7572">
                  <c:v>3407</c:v>
                </c:pt>
                <c:pt idx="7573">
                  <c:v>26100</c:v>
                </c:pt>
                <c:pt idx="7574">
                  <c:v>23600</c:v>
                </c:pt>
                <c:pt idx="7575">
                  <c:v>24600</c:v>
                </c:pt>
                <c:pt idx="7576">
                  <c:v>2000</c:v>
                </c:pt>
                <c:pt idx="7577">
                  <c:v>2000</c:v>
                </c:pt>
                <c:pt idx="7578">
                  <c:v>2000</c:v>
                </c:pt>
                <c:pt idx="7579">
                  <c:v>2194</c:v>
                </c:pt>
                <c:pt idx="7580">
                  <c:v>2000</c:v>
                </c:pt>
                <c:pt idx="7581">
                  <c:v>2088</c:v>
                </c:pt>
                <c:pt idx="7582">
                  <c:v>2000</c:v>
                </c:pt>
                <c:pt idx="7583">
                  <c:v>2000</c:v>
                </c:pt>
                <c:pt idx="7584">
                  <c:v>2064</c:v>
                </c:pt>
                <c:pt idx="7585">
                  <c:v>2304</c:v>
                </c:pt>
                <c:pt idx="7586">
                  <c:v>2419</c:v>
                </c:pt>
                <c:pt idx="7587">
                  <c:v>2196</c:v>
                </c:pt>
                <c:pt idx="7588">
                  <c:v>2388</c:v>
                </c:pt>
                <c:pt idx="7589">
                  <c:v>2242</c:v>
                </c:pt>
                <c:pt idx="7590">
                  <c:v>2728</c:v>
                </c:pt>
                <c:pt idx="7591">
                  <c:v>2580</c:v>
                </c:pt>
                <c:pt idx="7592">
                  <c:v>20030</c:v>
                </c:pt>
                <c:pt idx="7593">
                  <c:v>19080</c:v>
                </c:pt>
                <c:pt idx="7594">
                  <c:v>21765</c:v>
                </c:pt>
                <c:pt idx="7595">
                  <c:v>23360</c:v>
                </c:pt>
                <c:pt idx="7596">
                  <c:v>20340</c:v>
                </c:pt>
                <c:pt idx="7597">
                  <c:v>21765</c:v>
                </c:pt>
                <c:pt idx="7598">
                  <c:v>19540</c:v>
                </c:pt>
                <c:pt idx="7599">
                  <c:v>24475</c:v>
                </c:pt>
                <c:pt idx="7600">
                  <c:v>20360</c:v>
                </c:pt>
                <c:pt idx="7601">
                  <c:v>19560</c:v>
                </c:pt>
                <c:pt idx="7602">
                  <c:v>24495</c:v>
                </c:pt>
                <c:pt idx="7603">
                  <c:v>21785</c:v>
                </c:pt>
                <c:pt idx="7604">
                  <c:v>21355</c:v>
                </c:pt>
                <c:pt idx="7605">
                  <c:v>27100</c:v>
                </c:pt>
                <c:pt idx="7606">
                  <c:v>33100</c:v>
                </c:pt>
                <c:pt idx="7607">
                  <c:v>28800</c:v>
                </c:pt>
                <c:pt idx="7608">
                  <c:v>26675</c:v>
                </c:pt>
                <c:pt idx="7609">
                  <c:v>28060</c:v>
                </c:pt>
                <c:pt idx="7610">
                  <c:v>30935</c:v>
                </c:pt>
                <c:pt idx="7611">
                  <c:v>29695</c:v>
                </c:pt>
                <c:pt idx="7612">
                  <c:v>26675</c:v>
                </c:pt>
                <c:pt idx="7613">
                  <c:v>28060</c:v>
                </c:pt>
                <c:pt idx="7614">
                  <c:v>30935</c:v>
                </c:pt>
                <c:pt idx="7615">
                  <c:v>29695</c:v>
                </c:pt>
                <c:pt idx="7616">
                  <c:v>26675</c:v>
                </c:pt>
                <c:pt idx="7617">
                  <c:v>29695</c:v>
                </c:pt>
                <c:pt idx="7618">
                  <c:v>28060</c:v>
                </c:pt>
                <c:pt idx="7619">
                  <c:v>30935</c:v>
                </c:pt>
                <c:pt idx="7620">
                  <c:v>25765</c:v>
                </c:pt>
                <c:pt idx="7621">
                  <c:v>30005</c:v>
                </c:pt>
                <c:pt idx="7622">
                  <c:v>24200</c:v>
                </c:pt>
                <c:pt idx="7623">
                  <c:v>28435</c:v>
                </c:pt>
                <c:pt idx="7624">
                  <c:v>26985</c:v>
                </c:pt>
                <c:pt idx="7625">
                  <c:v>23215</c:v>
                </c:pt>
                <c:pt idx="7626">
                  <c:v>24200</c:v>
                </c:pt>
                <c:pt idx="7627">
                  <c:v>26250</c:v>
                </c:pt>
                <c:pt idx="7628">
                  <c:v>28650</c:v>
                </c:pt>
                <c:pt idx="7629">
                  <c:v>30000</c:v>
                </c:pt>
                <c:pt idx="7630">
                  <c:v>24700</c:v>
                </c:pt>
                <c:pt idx="7631">
                  <c:v>28100</c:v>
                </c:pt>
                <c:pt idx="7632">
                  <c:v>28115</c:v>
                </c:pt>
                <c:pt idx="7633">
                  <c:v>30015</c:v>
                </c:pt>
                <c:pt idx="7634">
                  <c:v>29135</c:v>
                </c:pt>
                <c:pt idx="7635">
                  <c:v>26735</c:v>
                </c:pt>
                <c:pt idx="7636">
                  <c:v>24685</c:v>
                </c:pt>
                <c:pt idx="7637">
                  <c:v>25165</c:v>
                </c:pt>
                <c:pt idx="7638">
                  <c:v>2130</c:v>
                </c:pt>
                <c:pt idx="7639">
                  <c:v>2003</c:v>
                </c:pt>
                <c:pt idx="7640">
                  <c:v>14155</c:v>
                </c:pt>
                <c:pt idx="7641">
                  <c:v>16220</c:v>
                </c:pt>
                <c:pt idx="7642">
                  <c:v>14330</c:v>
                </c:pt>
                <c:pt idx="7643">
                  <c:v>16395</c:v>
                </c:pt>
                <c:pt idx="7644">
                  <c:v>2000</c:v>
                </c:pt>
                <c:pt idx="7645">
                  <c:v>2000</c:v>
                </c:pt>
                <c:pt idx="7646">
                  <c:v>2000</c:v>
                </c:pt>
                <c:pt idx="7647">
                  <c:v>2000</c:v>
                </c:pt>
                <c:pt idx="7648">
                  <c:v>2000</c:v>
                </c:pt>
                <c:pt idx="7649">
                  <c:v>2000</c:v>
                </c:pt>
                <c:pt idx="7650">
                  <c:v>2000</c:v>
                </c:pt>
                <c:pt idx="7651">
                  <c:v>2000</c:v>
                </c:pt>
                <c:pt idx="7652">
                  <c:v>16455</c:v>
                </c:pt>
                <c:pt idx="7653">
                  <c:v>16895</c:v>
                </c:pt>
                <c:pt idx="7654">
                  <c:v>13885</c:v>
                </c:pt>
                <c:pt idx="7655">
                  <c:v>12765</c:v>
                </c:pt>
                <c:pt idx="7656">
                  <c:v>13485</c:v>
                </c:pt>
                <c:pt idx="7657">
                  <c:v>18020</c:v>
                </c:pt>
                <c:pt idx="7658">
                  <c:v>15535</c:v>
                </c:pt>
                <c:pt idx="7659">
                  <c:v>15700</c:v>
                </c:pt>
                <c:pt idx="7660">
                  <c:v>14975</c:v>
                </c:pt>
                <c:pt idx="7661">
                  <c:v>13075</c:v>
                </c:pt>
                <c:pt idx="7662">
                  <c:v>16140</c:v>
                </c:pt>
                <c:pt idx="7663">
                  <c:v>15415</c:v>
                </c:pt>
                <c:pt idx="7664">
                  <c:v>13680</c:v>
                </c:pt>
                <c:pt idx="7665">
                  <c:v>44625</c:v>
                </c:pt>
                <c:pt idx="7666">
                  <c:v>44625</c:v>
                </c:pt>
                <c:pt idx="7667">
                  <c:v>20105</c:v>
                </c:pt>
                <c:pt idx="7668">
                  <c:v>20901</c:v>
                </c:pt>
                <c:pt idx="7669">
                  <c:v>44625</c:v>
                </c:pt>
                <c:pt idx="7670">
                  <c:v>19785</c:v>
                </c:pt>
                <c:pt idx="7671">
                  <c:v>23515</c:v>
                </c:pt>
                <c:pt idx="7672">
                  <c:v>18430</c:v>
                </c:pt>
                <c:pt idx="7673">
                  <c:v>15970</c:v>
                </c:pt>
                <c:pt idx="7674">
                  <c:v>18000</c:v>
                </c:pt>
                <c:pt idx="7675">
                  <c:v>20780</c:v>
                </c:pt>
                <c:pt idx="7676">
                  <c:v>24510</c:v>
                </c:pt>
                <c:pt idx="7677">
                  <c:v>18275</c:v>
                </c:pt>
                <c:pt idx="7678">
                  <c:v>2000</c:v>
                </c:pt>
                <c:pt idx="7679">
                  <c:v>32500</c:v>
                </c:pt>
                <c:pt idx="7680">
                  <c:v>36400</c:v>
                </c:pt>
                <c:pt idx="7681">
                  <c:v>38500</c:v>
                </c:pt>
                <c:pt idx="7682">
                  <c:v>34600</c:v>
                </c:pt>
                <c:pt idx="7683">
                  <c:v>38600</c:v>
                </c:pt>
                <c:pt idx="7684">
                  <c:v>40700</c:v>
                </c:pt>
                <c:pt idx="7685">
                  <c:v>33700</c:v>
                </c:pt>
                <c:pt idx="7686">
                  <c:v>35800</c:v>
                </c:pt>
                <c:pt idx="7687">
                  <c:v>34500</c:v>
                </c:pt>
                <c:pt idx="7688">
                  <c:v>41300</c:v>
                </c:pt>
                <c:pt idx="7689">
                  <c:v>36600</c:v>
                </c:pt>
                <c:pt idx="7690">
                  <c:v>33900</c:v>
                </c:pt>
                <c:pt idx="7691">
                  <c:v>31800</c:v>
                </c:pt>
                <c:pt idx="7692">
                  <c:v>39200</c:v>
                </c:pt>
                <c:pt idx="7693">
                  <c:v>33950</c:v>
                </c:pt>
                <c:pt idx="7694">
                  <c:v>35550</c:v>
                </c:pt>
                <c:pt idx="7695">
                  <c:v>61600</c:v>
                </c:pt>
                <c:pt idx="7696">
                  <c:v>52400</c:v>
                </c:pt>
                <c:pt idx="7697">
                  <c:v>56400</c:v>
                </c:pt>
                <c:pt idx="7698">
                  <c:v>58100</c:v>
                </c:pt>
                <c:pt idx="7699">
                  <c:v>38950</c:v>
                </c:pt>
                <c:pt idx="7700">
                  <c:v>46200</c:v>
                </c:pt>
                <c:pt idx="7701">
                  <c:v>37150</c:v>
                </c:pt>
                <c:pt idx="7702">
                  <c:v>45450</c:v>
                </c:pt>
                <c:pt idx="7703">
                  <c:v>43650</c:v>
                </c:pt>
                <c:pt idx="7704">
                  <c:v>41800</c:v>
                </c:pt>
                <c:pt idx="7705">
                  <c:v>48600</c:v>
                </c:pt>
                <c:pt idx="7706">
                  <c:v>44400</c:v>
                </c:pt>
                <c:pt idx="7707">
                  <c:v>46800</c:v>
                </c:pt>
                <c:pt idx="7708">
                  <c:v>40000</c:v>
                </c:pt>
                <c:pt idx="7709">
                  <c:v>33950</c:v>
                </c:pt>
                <c:pt idx="7710">
                  <c:v>49950</c:v>
                </c:pt>
                <c:pt idx="7711">
                  <c:v>47950</c:v>
                </c:pt>
                <c:pt idx="7712">
                  <c:v>41900</c:v>
                </c:pt>
                <c:pt idx="7713">
                  <c:v>45900</c:v>
                </c:pt>
                <c:pt idx="7714">
                  <c:v>49050</c:v>
                </c:pt>
                <c:pt idx="7715">
                  <c:v>43900</c:v>
                </c:pt>
                <c:pt idx="7716">
                  <c:v>39650</c:v>
                </c:pt>
                <c:pt idx="7717">
                  <c:v>47050</c:v>
                </c:pt>
                <c:pt idx="7718">
                  <c:v>39900</c:v>
                </c:pt>
                <c:pt idx="7719">
                  <c:v>37650</c:v>
                </c:pt>
                <c:pt idx="7720">
                  <c:v>35950</c:v>
                </c:pt>
                <c:pt idx="7721">
                  <c:v>33950</c:v>
                </c:pt>
                <c:pt idx="7722">
                  <c:v>44650</c:v>
                </c:pt>
                <c:pt idx="7723">
                  <c:v>50700</c:v>
                </c:pt>
                <c:pt idx="7724">
                  <c:v>44300</c:v>
                </c:pt>
                <c:pt idx="7725">
                  <c:v>48700</c:v>
                </c:pt>
                <c:pt idx="7726">
                  <c:v>49800</c:v>
                </c:pt>
                <c:pt idx="7727">
                  <c:v>38400</c:v>
                </c:pt>
                <c:pt idx="7728">
                  <c:v>40650</c:v>
                </c:pt>
                <c:pt idx="7729">
                  <c:v>42650</c:v>
                </c:pt>
                <c:pt idx="7730">
                  <c:v>40400</c:v>
                </c:pt>
                <c:pt idx="7731">
                  <c:v>35950</c:v>
                </c:pt>
                <c:pt idx="7732">
                  <c:v>42300</c:v>
                </c:pt>
                <c:pt idx="7733">
                  <c:v>46650</c:v>
                </c:pt>
                <c:pt idx="7734">
                  <c:v>47800</c:v>
                </c:pt>
                <c:pt idx="7735">
                  <c:v>52900</c:v>
                </c:pt>
                <c:pt idx="7736">
                  <c:v>47500</c:v>
                </c:pt>
                <c:pt idx="7737">
                  <c:v>51900</c:v>
                </c:pt>
                <c:pt idx="7738">
                  <c:v>42200</c:v>
                </c:pt>
                <c:pt idx="7739">
                  <c:v>39300</c:v>
                </c:pt>
                <c:pt idx="7740">
                  <c:v>55000</c:v>
                </c:pt>
                <c:pt idx="7741">
                  <c:v>45400</c:v>
                </c:pt>
                <c:pt idx="7742">
                  <c:v>53500</c:v>
                </c:pt>
                <c:pt idx="7743">
                  <c:v>40900</c:v>
                </c:pt>
                <c:pt idx="7744">
                  <c:v>42750</c:v>
                </c:pt>
                <c:pt idx="7745">
                  <c:v>52500</c:v>
                </c:pt>
                <c:pt idx="7746">
                  <c:v>46000</c:v>
                </c:pt>
                <c:pt idx="7747">
                  <c:v>48100</c:v>
                </c:pt>
                <c:pt idx="7748">
                  <c:v>57700</c:v>
                </c:pt>
                <c:pt idx="7749">
                  <c:v>50200</c:v>
                </c:pt>
                <c:pt idx="7750">
                  <c:v>55600</c:v>
                </c:pt>
                <c:pt idx="7751">
                  <c:v>53200</c:v>
                </c:pt>
                <c:pt idx="7752">
                  <c:v>40900</c:v>
                </c:pt>
                <c:pt idx="7753">
                  <c:v>46400</c:v>
                </c:pt>
                <c:pt idx="7754">
                  <c:v>43150</c:v>
                </c:pt>
                <c:pt idx="7755">
                  <c:v>53400</c:v>
                </c:pt>
                <c:pt idx="7756">
                  <c:v>48550</c:v>
                </c:pt>
                <c:pt idx="7757">
                  <c:v>62100</c:v>
                </c:pt>
                <c:pt idx="7758">
                  <c:v>62100</c:v>
                </c:pt>
                <c:pt idx="7759">
                  <c:v>53400</c:v>
                </c:pt>
                <c:pt idx="7760">
                  <c:v>48550</c:v>
                </c:pt>
                <c:pt idx="7761">
                  <c:v>51750</c:v>
                </c:pt>
                <c:pt idx="7762">
                  <c:v>40950</c:v>
                </c:pt>
                <c:pt idx="7763">
                  <c:v>42600</c:v>
                </c:pt>
                <c:pt idx="7764">
                  <c:v>46050</c:v>
                </c:pt>
                <c:pt idx="7765">
                  <c:v>53650</c:v>
                </c:pt>
                <c:pt idx="7766">
                  <c:v>40950</c:v>
                </c:pt>
                <c:pt idx="7767">
                  <c:v>46050</c:v>
                </c:pt>
                <c:pt idx="7768">
                  <c:v>49650</c:v>
                </c:pt>
                <c:pt idx="7769">
                  <c:v>42600</c:v>
                </c:pt>
                <c:pt idx="7770">
                  <c:v>47700</c:v>
                </c:pt>
                <c:pt idx="7771">
                  <c:v>53300</c:v>
                </c:pt>
                <c:pt idx="7772">
                  <c:v>46300</c:v>
                </c:pt>
                <c:pt idx="7773">
                  <c:v>44300</c:v>
                </c:pt>
                <c:pt idx="7774">
                  <c:v>38950</c:v>
                </c:pt>
                <c:pt idx="7775">
                  <c:v>51300</c:v>
                </c:pt>
                <c:pt idx="7776">
                  <c:v>40950</c:v>
                </c:pt>
                <c:pt idx="7777">
                  <c:v>43300</c:v>
                </c:pt>
                <c:pt idx="7778">
                  <c:v>41300</c:v>
                </c:pt>
                <c:pt idx="7779">
                  <c:v>51750</c:v>
                </c:pt>
                <c:pt idx="7780">
                  <c:v>49600</c:v>
                </c:pt>
                <c:pt idx="7781">
                  <c:v>55650</c:v>
                </c:pt>
                <c:pt idx="7782">
                  <c:v>64600</c:v>
                </c:pt>
                <c:pt idx="7783">
                  <c:v>62100</c:v>
                </c:pt>
                <c:pt idx="7784">
                  <c:v>51350</c:v>
                </c:pt>
                <c:pt idx="7785">
                  <c:v>49850</c:v>
                </c:pt>
                <c:pt idx="7786">
                  <c:v>52000</c:v>
                </c:pt>
                <c:pt idx="7787">
                  <c:v>67050</c:v>
                </c:pt>
                <c:pt idx="7788">
                  <c:v>62850</c:v>
                </c:pt>
                <c:pt idx="7789">
                  <c:v>65350</c:v>
                </c:pt>
                <c:pt idx="7790">
                  <c:v>55900</c:v>
                </c:pt>
                <c:pt idx="7791">
                  <c:v>64550</c:v>
                </c:pt>
                <c:pt idx="7792">
                  <c:v>53500</c:v>
                </c:pt>
                <c:pt idx="7793">
                  <c:v>67050</c:v>
                </c:pt>
                <c:pt idx="7794">
                  <c:v>52000</c:v>
                </c:pt>
                <c:pt idx="7795">
                  <c:v>62850</c:v>
                </c:pt>
                <c:pt idx="7796">
                  <c:v>55900</c:v>
                </c:pt>
                <c:pt idx="7797">
                  <c:v>65350</c:v>
                </c:pt>
                <c:pt idx="7798">
                  <c:v>64550</c:v>
                </c:pt>
                <c:pt idx="7799">
                  <c:v>51350</c:v>
                </c:pt>
                <c:pt idx="7800">
                  <c:v>53500</c:v>
                </c:pt>
                <c:pt idx="7801">
                  <c:v>49850</c:v>
                </c:pt>
                <c:pt idx="7802">
                  <c:v>64900</c:v>
                </c:pt>
                <c:pt idx="7803">
                  <c:v>52900</c:v>
                </c:pt>
                <c:pt idx="7804">
                  <c:v>60900</c:v>
                </c:pt>
                <c:pt idx="7805">
                  <c:v>47700</c:v>
                </c:pt>
                <c:pt idx="7806">
                  <c:v>53700</c:v>
                </c:pt>
                <c:pt idx="7807">
                  <c:v>58900</c:v>
                </c:pt>
                <c:pt idx="7808">
                  <c:v>61900</c:v>
                </c:pt>
                <c:pt idx="7809">
                  <c:v>53400</c:v>
                </c:pt>
                <c:pt idx="7810">
                  <c:v>59900</c:v>
                </c:pt>
                <c:pt idx="7811">
                  <c:v>54800</c:v>
                </c:pt>
                <c:pt idx="7812">
                  <c:v>48300</c:v>
                </c:pt>
                <c:pt idx="7813">
                  <c:v>65400</c:v>
                </c:pt>
                <c:pt idx="7814">
                  <c:v>58800</c:v>
                </c:pt>
                <c:pt idx="7815">
                  <c:v>64300</c:v>
                </c:pt>
                <c:pt idx="7816">
                  <c:v>54800</c:v>
                </c:pt>
                <c:pt idx="7817">
                  <c:v>106900</c:v>
                </c:pt>
                <c:pt idx="7818">
                  <c:v>140500</c:v>
                </c:pt>
                <c:pt idx="7819">
                  <c:v>107900</c:v>
                </c:pt>
                <c:pt idx="7820">
                  <c:v>99900</c:v>
                </c:pt>
                <c:pt idx="7821">
                  <c:v>141500</c:v>
                </c:pt>
                <c:pt idx="7822">
                  <c:v>116000</c:v>
                </c:pt>
                <c:pt idx="7823">
                  <c:v>109500</c:v>
                </c:pt>
                <c:pt idx="7824">
                  <c:v>145500</c:v>
                </c:pt>
                <c:pt idx="7825">
                  <c:v>109900</c:v>
                </c:pt>
                <c:pt idx="7826">
                  <c:v>109900</c:v>
                </c:pt>
                <c:pt idx="7827">
                  <c:v>116000</c:v>
                </c:pt>
                <c:pt idx="7828">
                  <c:v>103400</c:v>
                </c:pt>
                <c:pt idx="7829">
                  <c:v>145500</c:v>
                </c:pt>
                <c:pt idx="7830">
                  <c:v>33750</c:v>
                </c:pt>
                <c:pt idx="7831">
                  <c:v>42870</c:v>
                </c:pt>
                <c:pt idx="7832">
                  <c:v>26220</c:v>
                </c:pt>
                <c:pt idx="7833">
                  <c:v>29970</c:v>
                </c:pt>
                <c:pt idx="7834">
                  <c:v>30280</c:v>
                </c:pt>
                <c:pt idx="7835">
                  <c:v>34060</c:v>
                </c:pt>
                <c:pt idx="7836">
                  <c:v>43180</c:v>
                </c:pt>
                <c:pt idx="7837">
                  <c:v>26530</c:v>
                </c:pt>
                <c:pt idx="7838">
                  <c:v>26580</c:v>
                </c:pt>
                <c:pt idx="7839">
                  <c:v>34110</c:v>
                </c:pt>
                <c:pt idx="7840">
                  <c:v>30540</c:v>
                </c:pt>
                <c:pt idx="7841">
                  <c:v>43230</c:v>
                </c:pt>
                <c:pt idx="7842">
                  <c:v>34150</c:v>
                </c:pt>
                <c:pt idx="7843">
                  <c:v>35550</c:v>
                </c:pt>
                <c:pt idx="7844">
                  <c:v>35550</c:v>
                </c:pt>
                <c:pt idx="7845">
                  <c:v>34150</c:v>
                </c:pt>
                <c:pt idx="7846">
                  <c:v>34750</c:v>
                </c:pt>
                <c:pt idx="7847">
                  <c:v>36150</c:v>
                </c:pt>
                <c:pt idx="7848">
                  <c:v>36400</c:v>
                </c:pt>
                <c:pt idx="7849">
                  <c:v>37200</c:v>
                </c:pt>
                <c:pt idx="7850">
                  <c:v>35000</c:v>
                </c:pt>
                <c:pt idx="7851">
                  <c:v>38600</c:v>
                </c:pt>
                <c:pt idx="7852">
                  <c:v>34450</c:v>
                </c:pt>
                <c:pt idx="7853">
                  <c:v>35850</c:v>
                </c:pt>
                <c:pt idx="7854">
                  <c:v>36250</c:v>
                </c:pt>
                <c:pt idx="7855">
                  <c:v>34450</c:v>
                </c:pt>
                <c:pt idx="7856">
                  <c:v>58150</c:v>
                </c:pt>
                <c:pt idx="7857">
                  <c:v>55050</c:v>
                </c:pt>
                <c:pt idx="7858">
                  <c:v>56050</c:v>
                </c:pt>
                <c:pt idx="7859">
                  <c:v>59150</c:v>
                </c:pt>
                <c:pt idx="7860">
                  <c:v>61800</c:v>
                </c:pt>
                <c:pt idx="7861">
                  <c:v>58700</c:v>
                </c:pt>
                <c:pt idx="7862">
                  <c:v>45400</c:v>
                </c:pt>
                <c:pt idx="7863">
                  <c:v>42400</c:v>
                </c:pt>
                <c:pt idx="7864">
                  <c:v>46800</c:v>
                </c:pt>
                <c:pt idx="7865">
                  <c:v>43800</c:v>
                </c:pt>
                <c:pt idx="7866">
                  <c:v>42600</c:v>
                </c:pt>
                <c:pt idx="7867">
                  <c:v>53450</c:v>
                </c:pt>
                <c:pt idx="7868">
                  <c:v>52050</c:v>
                </c:pt>
                <c:pt idx="7869">
                  <c:v>44400</c:v>
                </c:pt>
                <c:pt idx="7870">
                  <c:v>44900</c:v>
                </c:pt>
                <c:pt idx="7871">
                  <c:v>43100</c:v>
                </c:pt>
                <c:pt idx="7872">
                  <c:v>45850</c:v>
                </c:pt>
                <c:pt idx="7873">
                  <c:v>47300</c:v>
                </c:pt>
                <c:pt idx="7874">
                  <c:v>45850</c:v>
                </c:pt>
                <c:pt idx="7875">
                  <c:v>47300</c:v>
                </c:pt>
                <c:pt idx="7876">
                  <c:v>45850</c:v>
                </c:pt>
                <c:pt idx="7877">
                  <c:v>47650</c:v>
                </c:pt>
                <c:pt idx="7878">
                  <c:v>62700</c:v>
                </c:pt>
                <c:pt idx="7879">
                  <c:v>65800</c:v>
                </c:pt>
                <c:pt idx="7880">
                  <c:v>63250</c:v>
                </c:pt>
                <c:pt idx="7881">
                  <c:v>66350</c:v>
                </c:pt>
                <c:pt idx="7882">
                  <c:v>66350</c:v>
                </c:pt>
                <c:pt idx="7883">
                  <c:v>63250</c:v>
                </c:pt>
                <c:pt idx="7884">
                  <c:v>88850</c:v>
                </c:pt>
                <c:pt idx="7885">
                  <c:v>60000</c:v>
                </c:pt>
                <c:pt idx="7886">
                  <c:v>63100</c:v>
                </c:pt>
                <c:pt idx="7887">
                  <c:v>64450</c:v>
                </c:pt>
                <c:pt idx="7888">
                  <c:v>61350</c:v>
                </c:pt>
                <c:pt idx="7889">
                  <c:v>49300</c:v>
                </c:pt>
                <c:pt idx="7890">
                  <c:v>50800</c:v>
                </c:pt>
                <c:pt idx="7891">
                  <c:v>50240</c:v>
                </c:pt>
                <c:pt idx="7892">
                  <c:v>51740</c:v>
                </c:pt>
                <c:pt idx="7893">
                  <c:v>52690</c:v>
                </c:pt>
                <c:pt idx="7894">
                  <c:v>53840</c:v>
                </c:pt>
                <c:pt idx="7895">
                  <c:v>29100</c:v>
                </c:pt>
                <c:pt idx="7896">
                  <c:v>32990</c:v>
                </c:pt>
                <c:pt idx="7897">
                  <c:v>164700</c:v>
                </c:pt>
                <c:pt idx="7898">
                  <c:v>128400</c:v>
                </c:pt>
                <c:pt idx="7899">
                  <c:v>179645</c:v>
                </c:pt>
                <c:pt idx="7900">
                  <c:v>173800</c:v>
                </c:pt>
                <c:pt idx="7901">
                  <c:v>137500</c:v>
                </c:pt>
                <c:pt idx="7902">
                  <c:v>151200</c:v>
                </c:pt>
                <c:pt idx="7903">
                  <c:v>124000</c:v>
                </c:pt>
                <c:pt idx="7904">
                  <c:v>114900</c:v>
                </c:pt>
                <c:pt idx="7905">
                  <c:v>160300</c:v>
                </c:pt>
                <c:pt idx="7906">
                  <c:v>170545</c:v>
                </c:pt>
                <c:pt idx="7907">
                  <c:v>199600</c:v>
                </c:pt>
                <c:pt idx="7908">
                  <c:v>138400</c:v>
                </c:pt>
                <c:pt idx="7909">
                  <c:v>124900</c:v>
                </c:pt>
                <c:pt idx="7910">
                  <c:v>166100</c:v>
                </c:pt>
                <c:pt idx="7911">
                  <c:v>199900</c:v>
                </c:pt>
                <c:pt idx="7912">
                  <c:v>182500</c:v>
                </c:pt>
                <c:pt idx="7913">
                  <c:v>162900</c:v>
                </c:pt>
                <c:pt idx="7914">
                  <c:v>115900</c:v>
                </c:pt>
                <c:pt idx="7915">
                  <c:v>129400</c:v>
                </c:pt>
                <c:pt idx="7916">
                  <c:v>190600</c:v>
                </c:pt>
                <c:pt idx="7917">
                  <c:v>153900</c:v>
                </c:pt>
                <c:pt idx="7918">
                  <c:v>175100</c:v>
                </c:pt>
                <c:pt idx="7919">
                  <c:v>173500</c:v>
                </c:pt>
                <c:pt idx="7920">
                  <c:v>162900</c:v>
                </c:pt>
                <c:pt idx="7921">
                  <c:v>189900</c:v>
                </c:pt>
                <c:pt idx="7922">
                  <c:v>17110</c:v>
                </c:pt>
                <c:pt idx="7923">
                  <c:v>17110</c:v>
                </c:pt>
                <c:pt idx="7924">
                  <c:v>18185</c:v>
                </c:pt>
                <c:pt idx="7925">
                  <c:v>18185</c:v>
                </c:pt>
                <c:pt idx="7926">
                  <c:v>14990</c:v>
                </c:pt>
                <c:pt idx="7927">
                  <c:v>16065</c:v>
                </c:pt>
                <c:pt idx="7928">
                  <c:v>16065</c:v>
                </c:pt>
                <c:pt idx="7929">
                  <c:v>14990</c:v>
                </c:pt>
                <c:pt idx="7930">
                  <c:v>17575</c:v>
                </c:pt>
                <c:pt idx="7931">
                  <c:v>16675</c:v>
                </c:pt>
                <c:pt idx="7932">
                  <c:v>18650</c:v>
                </c:pt>
                <c:pt idx="7933">
                  <c:v>15600</c:v>
                </c:pt>
                <c:pt idx="7934">
                  <c:v>15600</c:v>
                </c:pt>
                <c:pt idx="7935">
                  <c:v>18650</c:v>
                </c:pt>
                <c:pt idx="7936">
                  <c:v>17575</c:v>
                </c:pt>
                <c:pt idx="7937">
                  <c:v>16675</c:v>
                </c:pt>
                <c:pt idx="7938">
                  <c:v>19340</c:v>
                </c:pt>
                <c:pt idx="7939">
                  <c:v>16300</c:v>
                </c:pt>
                <c:pt idx="7940">
                  <c:v>16300</c:v>
                </c:pt>
                <c:pt idx="7941">
                  <c:v>19340</c:v>
                </c:pt>
                <c:pt idx="7942">
                  <c:v>17400</c:v>
                </c:pt>
                <c:pt idx="7943">
                  <c:v>17400</c:v>
                </c:pt>
                <c:pt idx="7944">
                  <c:v>24005</c:v>
                </c:pt>
                <c:pt idx="7945">
                  <c:v>24005</c:v>
                </c:pt>
                <c:pt idx="7946">
                  <c:v>23020</c:v>
                </c:pt>
                <c:pt idx="7947">
                  <c:v>26750</c:v>
                </c:pt>
                <c:pt idx="7948">
                  <c:v>19890</c:v>
                </c:pt>
                <c:pt idx="7949">
                  <c:v>26855</c:v>
                </c:pt>
                <c:pt idx="7950">
                  <c:v>28445</c:v>
                </c:pt>
                <c:pt idx="7951">
                  <c:v>20490</c:v>
                </c:pt>
                <c:pt idx="7952">
                  <c:v>28780</c:v>
                </c:pt>
                <c:pt idx="7953">
                  <c:v>25650</c:v>
                </c:pt>
                <c:pt idx="7954">
                  <c:v>23590</c:v>
                </c:pt>
                <c:pt idx="7955">
                  <c:v>24235</c:v>
                </c:pt>
                <c:pt idx="7956">
                  <c:v>26295</c:v>
                </c:pt>
                <c:pt idx="7957">
                  <c:v>29425</c:v>
                </c:pt>
                <c:pt idx="7958">
                  <c:v>21135</c:v>
                </c:pt>
                <c:pt idx="7959">
                  <c:v>35610</c:v>
                </c:pt>
                <c:pt idx="7960">
                  <c:v>33785</c:v>
                </c:pt>
                <c:pt idx="7961">
                  <c:v>32580</c:v>
                </c:pt>
                <c:pt idx="7962">
                  <c:v>30580</c:v>
                </c:pt>
                <c:pt idx="7963">
                  <c:v>33570</c:v>
                </c:pt>
                <c:pt idx="7964">
                  <c:v>31550</c:v>
                </c:pt>
                <c:pt idx="7965">
                  <c:v>2000</c:v>
                </c:pt>
                <c:pt idx="7966">
                  <c:v>2000</c:v>
                </c:pt>
                <c:pt idx="7967">
                  <c:v>2000</c:v>
                </c:pt>
                <c:pt idx="7968">
                  <c:v>2000</c:v>
                </c:pt>
                <c:pt idx="7969">
                  <c:v>2000</c:v>
                </c:pt>
                <c:pt idx="7970">
                  <c:v>2000</c:v>
                </c:pt>
                <c:pt idx="7971">
                  <c:v>2000</c:v>
                </c:pt>
                <c:pt idx="7972">
                  <c:v>2000</c:v>
                </c:pt>
                <c:pt idx="7973">
                  <c:v>2000</c:v>
                </c:pt>
                <c:pt idx="7974">
                  <c:v>2000</c:v>
                </c:pt>
                <c:pt idx="7975">
                  <c:v>2000</c:v>
                </c:pt>
                <c:pt idx="7976">
                  <c:v>2000</c:v>
                </c:pt>
                <c:pt idx="7977">
                  <c:v>2000</c:v>
                </c:pt>
                <c:pt idx="7978">
                  <c:v>2000</c:v>
                </c:pt>
                <c:pt idx="7979">
                  <c:v>2000</c:v>
                </c:pt>
                <c:pt idx="7980">
                  <c:v>2000</c:v>
                </c:pt>
                <c:pt idx="7981">
                  <c:v>2000</c:v>
                </c:pt>
                <c:pt idx="7982">
                  <c:v>2000</c:v>
                </c:pt>
                <c:pt idx="7983">
                  <c:v>2000</c:v>
                </c:pt>
                <c:pt idx="7984">
                  <c:v>2000</c:v>
                </c:pt>
                <c:pt idx="7985">
                  <c:v>2000</c:v>
                </c:pt>
                <c:pt idx="7986">
                  <c:v>2000</c:v>
                </c:pt>
                <c:pt idx="7987">
                  <c:v>2000</c:v>
                </c:pt>
                <c:pt idx="7988">
                  <c:v>2000</c:v>
                </c:pt>
                <c:pt idx="7989">
                  <c:v>2000</c:v>
                </c:pt>
                <c:pt idx="7990">
                  <c:v>2000</c:v>
                </c:pt>
                <c:pt idx="7991">
                  <c:v>2000</c:v>
                </c:pt>
                <c:pt idx="7992">
                  <c:v>2000</c:v>
                </c:pt>
                <c:pt idx="7993">
                  <c:v>2000</c:v>
                </c:pt>
                <c:pt idx="7994">
                  <c:v>2000</c:v>
                </c:pt>
                <c:pt idx="7995">
                  <c:v>2000</c:v>
                </c:pt>
                <c:pt idx="7996">
                  <c:v>2000</c:v>
                </c:pt>
                <c:pt idx="7997">
                  <c:v>2000</c:v>
                </c:pt>
                <c:pt idx="7998">
                  <c:v>2000</c:v>
                </c:pt>
                <c:pt idx="7999">
                  <c:v>2000</c:v>
                </c:pt>
                <c:pt idx="8000">
                  <c:v>2000</c:v>
                </c:pt>
                <c:pt idx="8001">
                  <c:v>2000</c:v>
                </c:pt>
                <c:pt idx="8002">
                  <c:v>2000</c:v>
                </c:pt>
                <c:pt idx="8003">
                  <c:v>2000</c:v>
                </c:pt>
                <c:pt idx="8004">
                  <c:v>2000</c:v>
                </c:pt>
                <c:pt idx="8005">
                  <c:v>2000</c:v>
                </c:pt>
                <c:pt idx="8006">
                  <c:v>2008</c:v>
                </c:pt>
                <c:pt idx="8007">
                  <c:v>2083</c:v>
                </c:pt>
                <c:pt idx="8008">
                  <c:v>2000</c:v>
                </c:pt>
                <c:pt idx="8009">
                  <c:v>2000</c:v>
                </c:pt>
                <c:pt idx="8010">
                  <c:v>2000</c:v>
                </c:pt>
                <c:pt idx="8011">
                  <c:v>2000</c:v>
                </c:pt>
                <c:pt idx="8012">
                  <c:v>2000</c:v>
                </c:pt>
                <c:pt idx="8013">
                  <c:v>2000</c:v>
                </c:pt>
                <c:pt idx="8014">
                  <c:v>2000</c:v>
                </c:pt>
                <c:pt idx="8015">
                  <c:v>2000</c:v>
                </c:pt>
                <c:pt idx="8016">
                  <c:v>2000</c:v>
                </c:pt>
                <c:pt idx="8017">
                  <c:v>2000</c:v>
                </c:pt>
                <c:pt idx="8018">
                  <c:v>2000</c:v>
                </c:pt>
                <c:pt idx="8019">
                  <c:v>2000</c:v>
                </c:pt>
                <c:pt idx="8020">
                  <c:v>2000</c:v>
                </c:pt>
                <c:pt idx="8021">
                  <c:v>2000</c:v>
                </c:pt>
                <c:pt idx="8022">
                  <c:v>2000</c:v>
                </c:pt>
                <c:pt idx="8023">
                  <c:v>2000</c:v>
                </c:pt>
                <c:pt idx="8024">
                  <c:v>2000</c:v>
                </c:pt>
                <c:pt idx="8025">
                  <c:v>2000</c:v>
                </c:pt>
                <c:pt idx="8026">
                  <c:v>2000</c:v>
                </c:pt>
                <c:pt idx="8027">
                  <c:v>2000</c:v>
                </c:pt>
                <c:pt idx="8028">
                  <c:v>2093</c:v>
                </c:pt>
                <c:pt idx="8029">
                  <c:v>2073</c:v>
                </c:pt>
                <c:pt idx="8030">
                  <c:v>2220</c:v>
                </c:pt>
                <c:pt idx="8031">
                  <c:v>2000</c:v>
                </c:pt>
                <c:pt idx="8032">
                  <c:v>2122</c:v>
                </c:pt>
                <c:pt idx="8033">
                  <c:v>2046</c:v>
                </c:pt>
                <c:pt idx="8034">
                  <c:v>2000</c:v>
                </c:pt>
                <c:pt idx="8035">
                  <c:v>2000</c:v>
                </c:pt>
                <c:pt idx="8036">
                  <c:v>2000</c:v>
                </c:pt>
                <c:pt idx="8037">
                  <c:v>2000</c:v>
                </c:pt>
                <c:pt idx="8038">
                  <c:v>2000</c:v>
                </c:pt>
                <c:pt idx="8039">
                  <c:v>2000</c:v>
                </c:pt>
                <c:pt idx="8040">
                  <c:v>2000</c:v>
                </c:pt>
                <c:pt idx="8041">
                  <c:v>2000</c:v>
                </c:pt>
                <c:pt idx="8042">
                  <c:v>2000</c:v>
                </c:pt>
                <c:pt idx="8043">
                  <c:v>2000</c:v>
                </c:pt>
                <c:pt idx="8044">
                  <c:v>2000</c:v>
                </c:pt>
                <c:pt idx="8045">
                  <c:v>2000</c:v>
                </c:pt>
                <c:pt idx="8046">
                  <c:v>2000</c:v>
                </c:pt>
                <c:pt idx="8047">
                  <c:v>2000</c:v>
                </c:pt>
                <c:pt idx="8048">
                  <c:v>2000</c:v>
                </c:pt>
                <c:pt idx="8049">
                  <c:v>2000</c:v>
                </c:pt>
                <c:pt idx="8050">
                  <c:v>2000</c:v>
                </c:pt>
                <c:pt idx="8051">
                  <c:v>2000</c:v>
                </c:pt>
                <c:pt idx="8052">
                  <c:v>2000</c:v>
                </c:pt>
                <c:pt idx="8053">
                  <c:v>2000</c:v>
                </c:pt>
                <c:pt idx="8054">
                  <c:v>2000</c:v>
                </c:pt>
                <c:pt idx="8055">
                  <c:v>20240</c:v>
                </c:pt>
                <c:pt idx="8056">
                  <c:v>18740</c:v>
                </c:pt>
                <c:pt idx="8057">
                  <c:v>18695</c:v>
                </c:pt>
                <c:pt idx="8058">
                  <c:v>22305</c:v>
                </c:pt>
                <c:pt idx="8059">
                  <c:v>20850</c:v>
                </c:pt>
                <c:pt idx="8060">
                  <c:v>22885</c:v>
                </c:pt>
                <c:pt idx="8061">
                  <c:v>21430</c:v>
                </c:pt>
                <c:pt idx="8062">
                  <c:v>19275</c:v>
                </c:pt>
                <c:pt idx="8063">
                  <c:v>20820</c:v>
                </c:pt>
                <c:pt idx="8064">
                  <c:v>19320</c:v>
                </c:pt>
                <c:pt idx="8065">
                  <c:v>22190</c:v>
                </c:pt>
                <c:pt idx="8066">
                  <c:v>20035</c:v>
                </c:pt>
                <c:pt idx="8067">
                  <c:v>20080</c:v>
                </c:pt>
                <c:pt idx="8068">
                  <c:v>23645</c:v>
                </c:pt>
                <c:pt idx="8069">
                  <c:v>21580</c:v>
                </c:pt>
                <c:pt idx="8070">
                  <c:v>22150</c:v>
                </c:pt>
                <c:pt idx="8071">
                  <c:v>38100</c:v>
                </c:pt>
                <c:pt idx="8072">
                  <c:v>29395</c:v>
                </c:pt>
                <c:pt idx="8073">
                  <c:v>28755</c:v>
                </c:pt>
                <c:pt idx="8074">
                  <c:v>36230</c:v>
                </c:pt>
                <c:pt idx="8075">
                  <c:v>26705</c:v>
                </c:pt>
                <c:pt idx="8076">
                  <c:v>30775</c:v>
                </c:pt>
                <c:pt idx="8077">
                  <c:v>25435</c:v>
                </c:pt>
                <c:pt idx="8078">
                  <c:v>34865</c:v>
                </c:pt>
                <c:pt idx="8079">
                  <c:v>30655</c:v>
                </c:pt>
                <c:pt idx="8080">
                  <c:v>26320</c:v>
                </c:pt>
                <c:pt idx="8081">
                  <c:v>33730</c:v>
                </c:pt>
                <c:pt idx="8082">
                  <c:v>27045</c:v>
                </c:pt>
                <c:pt idx="8083">
                  <c:v>32155</c:v>
                </c:pt>
                <c:pt idx="8084">
                  <c:v>41350</c:v>
                </c:pt>
                <c:pt idx="8085">
                  <c:v>25720</c:v>
                </c:pt>
                <c:pt idx="8086">
                  <c:v>36980</c:v>
                </c:pt>
                <c:pt idx="8087">
                  <c:v>39780</c:v>
                </c:pt>
                <c:pt idx="8088">
                  <c:v>22435</c:v>
                </c:pt>
                <c:pt idx="8089">
                  <c:v>34275</c:v>
                </c:pt>
                <c:pt idx="8090">
                  <c:v>29055</c:v>
                </c:pt>
                <c:pt idx="8091">
                  <c:v>31445</c:v>
                </c:pt>
                <c:pt idx="8092">
                  <c:v>43490</c:v>
                </c:pt>
                <c:pt idx="8093">
                  <c:v>31880</c:v>
                </c:pt>
                <c:pt idx="8094">
                  <c:v>38120</c:v>
                </c:pt>
                <c:pt idx="8095">
                  <c:v>32750</c:v>
                </c:pt>
                <c:pt idx="8096">
                  <c:v>26275</c:v>
                </c:pt>
                <c:pt idx="8097">
                  <c:v>29985</c:v>
                </c:pt>
                <c:pt idx="8098">
                  <c:v>25575</c:v>
                </c:pt>
                <c:pt idx="8099">
                  <c:v>29285</c:v>
                </c:pt>
                <c:pt idx="8100">
                  <c:v>29530</c:v>
                </c:pt>
                <c:pt idx="8101">
                  <c:v>35100</c:v>
                </c:pt>
                <c:pt idx="8102">
                  <c:v>26015</c:v>
                </c:pt>
                <c:pt idx="8103">
                  <c:v>29585</c:v>
                </c:pt>
                <c:pt idx="8104">
                  <c:v>29725</c:v>
                </c:pt>
                <c:pt idx="8105">
                  <c:v>40270</c:v>
                </c:pt>
                <c:pt idx="8106">
                  <c:v>21820</c:v>
                </c:pt>
                <c:pt idx="8107">
                  <c:v>21520</c:v>
                </c:pt>
                <c:pt idx="8108">
                  <c:v>25975</c:v>
                </c:pt>
                <c:pt idx="8109">
                  <c:v>25715</c:v>
                </c:pt>
                <c:pt idx="8110">
                  <c:v>32945</c:v>
                </c:pt>
                <c:pt idx="8111">
                  <c:v>41340</c:v>
                </c:pt>
                <c:pt idx="8112">
                  <c:v>31730</c:v>
                </c:pt>
                <c:pt idx="8113">
                  <c:v>25065</c:v>
                </c:pt>
                <c:pt idx="8114">
                  <c:v>28725</c:v>
                </c:pt>
                <c:pt idx="8115">
                  <c:v>24665</c:v>
                </c:pt>
                <c:pt idx="8116">
                  <c:v>25155</c:v>
                </c:pt>
                <c:pt idx="8117">
                  <c:v>24855</c:v>
                </c:pt>
                <c:pt idx="8118">
                  <c:v>28865</c:v>
                </c:pt>
                <c:pt idx="8119">
                  <c:v>20610</c:v>
                </c:pt>
                <c:pt idx="8120">
                  <c:v>28510</c:v>
                </c:pt>
                <c:pt idx="8121">
                  <c:v>25365</c:v>
                </c:pt>
                <c:pt idx="8122">
                  <c:v>36880</c:v>
                </c:pt>
                <c:pt idx="8123">
                  <c:v>20910</c:v>
                </c:pt>
                <c:pt idx="8124">
                  <c:v>39035</c:v>
                </c:pt>
                <c:pt idx="8125">
                  <c:v>28425</c:v>
                </c:pt>
                <c:pt idx="8126">
                  <c:v>40495</c:v>
                </c:pt>
                <c:pt idx="8127">
                  <c:v>31020</c:v>
                </c:pt>
                <c:pt idx="8128">
                  <c:v>34240</c:v>
                </c:pt>
                <c:pt idx="8129">
                  <c:v>32085</c:v>
                </c:pt>
                <c:pt idx="8130">
                  <c:v>42650</c:v>
                </c:pt>
                <c:pt idx="8131">
                  <c:v>29075</c:v>
                </c:pt>
                <c:pt idx="8132">
                  <c:v>2245</c:v>
                </c:pt>
                <c:pt idx="8133">
                  <c:v>2034</c:v>
                </c:pt>
                <c:pt idx="8134">
                  <c:v>2239</c:v>
                </c:pt>
                <c:pt idx="8135">
                  <c:v>2000</c:v>
                </c:pt>
                <c:pt idx="8136">
                  <c:v>2316</c:v>
                </c:pt>
                <c:pt idx="8137">
                  <c:v>2118</c:v>
                </c:pt>
                <c:pt idx="8138">
                  <c:v>2041</c:v>
                </c:pt>
                <c:pt idx="8139">
                  <c:v>2237</c:v>
                </c:pt>
                <c:pt idx="8140">
                  <c:v>2348</c:v>
                </c:pt>
                <c:pt idx="8141">
                  <c:v>2320</c:v>
                </c:pt>
                <c:pt idx="8142">
                  <c:v>2422</c:v>
                </c:pt>
                <c:pt idx="8143">
                  <c:v>2087</c:v>
                </c:pt>
                <c:pt idx="8144">
                  <c:v>2326</c:v>
                </c:pt>
                <c:pt idx="8145">
                  <c:v>2332</c:v>
                </c:pt>
                <c:pt idx="8146">
                  <c:v>23360</c:v>
                </c:pt>
                <c:pt idx="8147">
                  <c:v>21345</c:v>
                </c:pt>
                <c:pt idx="8148">
                  <c:v>21345</c:v>
                </c:pt>
                <c:pt idx="8149">
                  <c:v>2000</c:v>
                </c:pt>
                <c:pt idx="8150">
                  <c:v>2000</c:v>
                </c:pt>
                <c:pt idx="8151">
                  <c:v>2000</c:v>
                </c:pt>
                <c:pt idx="8152">
                  <c:v>2000</c:v>
                </c:pt>
                <c:pt idx="8153">
                  <c:v>2000</c:v>
                </c:pt>
                <c:pt idx="8154">
                  <c:v>2000</c:v>
                </c:pt>
                <c:pt idx="8155">
                  <c:v>2000</c:v>
                </c:pt>
                <c:pt idx="8156">
                  <c:v>2000</c:v>
                </c:pt>
                <c:pt idx="8157">
                  <c:v>2000</c:v>
                </c:pt>
                <c:pt idx="8158">
                  <c:v>2000</c:v>
                </c:pt>
                <c:pt idx="8159">
                  <c:v>2000</c:v>
                </c:pt>
                <c:pt idx="8160">
                  <c:v>2000</c:v>
                </c:pt>
                <c:pt idx="8161">
                  <c:v>2000</c:v>
                </c:pt>
                <c:pt idx="8162">
                  <c:v>2000</c:v>
                </c:pt>
                <c:pt idx="8163">
                  <c:v>2000</c:v>
                </c:pt>
                <c:pt idx="8164">
                  <c:v>2000</c:v>
                </c:pt>
                <c:pt idx="8165">
                  <c:v>2000</c:v>
                </c:pt>
                <c:pt idx="8166">
                  <c:v>2000</c:v>
                </c:pt>
                <c:pt idx="8167">
                  <c:v>2000</c:v>
                </c:pt>
                <c:pt idx="8168">
                  <c:v>2000</c:v>
                </c:pt>
                <c:pt idx="8169">
                  <c:v>2000</c:v>
                </c:pt>
                <c:pt idx="8170">
                  <c:v>2000</c:v>
                </c:pt>
                <c:pt idx="8171">
                  <c:v>60000</c:v>
                </c:pt>
                <c:pt idx="8172">
                  <c:v>57600</c:v>
                </c:pt>
                <c:pt idx="8173">
                  <c:v>48300</c:v>
                </c:pt>
                <c:pt idx="8174">
                  <c:v>48300</c:v>
                </c:pt>
                <c:pt idx="8175">
                  <c:v>41100</c:v>
                </c:pt>
                <c:pt idx="8176">
                  <c:v>45100</c:v>
                </c:pt>
                <c:pt idx="8177">
                  <c:v>44100</c:v>
                </c:pt>
                <c:pt idx="8178">
                  <c:v>49900</c:v>
                </c:pt>
                <c:pt idx="8179">
                  <c:v>48300</c:v>
                </c:pt>
                <c:pt idx="8180">
                  <c:v>56600</c:v>
                </c:pt>
                <c:pt idx="8181">
                  <c:v>55700</c:v>
                </c:pt>
                <c:pt idx="8182">
                  <c:v>48900</c:v>
                </c:pt>
                <c:pt idx="8183">
                  <c:v>48300</c:v>
                </c:pt>
                <c:pt idx="8184">
                  <c:v>50475</c:v>
                </c:pt>
                <c:pt idx="8185">
                  <c:v>53775</c:v>
                </c:pt>
                <c:pt idx="8186">
                  <c:v>46675</c:v>
                </c:pt>
                <c:pt idx="8187">
                  <c:v>53775</c:v>
                </c:pt>
                <c:pt idx="8188">
                  <c:v>41475</c:v>
                </c:pt>
                <c:pt idx="8189">
                  <c:v>60775</c:v>
                </c:pt>
                <c:pt idx="8190">
                  <c:v>45675</c:v>
                </c:pt>
                <c:pt idx="8191">
                  <c:v>51000</c:v>
                </c:pt>
                <c:pt idx="8192">
                  <c:v>45700</c:v>
                </c:pt>
                <c:pt idx="8193">
                  <c:v>45800</c:v>
                </c:pt>
                <c:pt idx="8194">
                  <c:v>57700</c:v>
                </c:pt>
                <c:pt idx="8195">
                  <c:v>62500</c:v>
                </c:pt>
                <c:pt idx="8196">
                  <c:v>51100</c:v>
                </c:pt>
                <c:pt idx="8197">
                  <c:v>41800</c:v>
                </c:pt>
                <c:pt idx="8198">
                  <c:v>54200</c:v>
                </c:pt>
                <c:pt idx="8199">
                  <c:v>79100</c:v>
                </c:pt>
                <c:pt idx="8200">
                  <c:v>67600</c:v>
                </c:pt>
                <c:pt idx="8201">
                  <c:v>62600</c:v>
                </c:pt>
                <c:pt idx="8202">
                  <c:v>92400</c:v>
                </c:pt>
                <c:pt idx="8203">
                  <c:v>92400</c:v>
                </c:pt>
                <c:pt idx="8204">
                  <c:v>79100</c:v>
                </c:pt>
                <c:pt idx="8205">
                  <c:v>67600</c:v>
                </c:pt>
                <c:pt idx="8206">
                  <c:v>62600</c:v>
                </c:pt>
                <c:pt idx="8207">
                  <c:v>63350</c:v>
                </c:pt>
                <c:pt idx="8208">
                  <c:v>68295</c:v>
                </c:pt>
                <c:pt idx="8209">
                  <c:v>79995</c:v>
                </c:pt>
                <c:pt idx="8210">
                  <c:v>110475</c:v>
                </c:pt>
                <c:pt idx="8211">
                  <c:v>92495</c:v>
                </c:pt>
                <c:pt idx="8212">
                  <c:v>92495</c:v>
                </c:pt>
                <c:pt idx="8213">
                  <c:v>76875</c:v>
                </c:pt>
                <c:pt idx="8214">
                  <c:v>93075</c:v>
                </c:pt>
                <c:pt idx="8215">
                  <c:v>79950</c:v>
                </c:pt>
                <c:pt idx="8216">
                  <c:v>93295</c:v>
                </c:pt>
                <c:pt idx="8217">
                  <c:v>111350</c:v>
                </c:pt>
                <c:pt idx="8218">
                  <c:v>64950</c:v>
                </c:pt>
                <c:pt idx="8219">
                  <c:v>66450</c:v>
                </c:pt>
                <c:pt idx="8220">
                  <c:v>69950</c:v>
                </c:pt>
                <c:pt idx="8221">
                  <c:v>71450</c:v>
                </c:pt>
                <c:pt idx="8222">
                  <c:v>82695</c:v>
                </c:pt>
                <c:pt idx="8223">
                  <c:v>142100</c:v>
                </c:pt>
                <c:pt idx="8224">
                  <c:v>105300</c:v>
                </c:pt>
                <c:pt idx="8225">
                  <c:v>184105</c:v>
                </c:pt>
                <c:pt idx="8226">
                  <c:v>83300</c:v>
                </c:pt>
                <c:pt idx="8227">
                  <c:v>136750</c:v>
                </c:pt>
                <c:pt idx="8228">
                  <c:v>105300</c:v>
                </c:pt>
                <c:pt idx="8229">
                  <c:v>100100</c:v>
                </c:pt>
                <c:pt idx="8230">
                  <c:v>83300</c:v>
                </c:pt>
                <c:pt idx="8231">
                  <c:v>100100</c:v>
                </c:pt>
                <c:pt idx="8232">
                  <c:v>184105</c:v>
                </c:pt>
                <c:pt idx="8233">
                  <c:v>136750</c:v>
                </c:pt>
                <c:pt idx="8234">
                  <c:v>88300</c:v>
                </c:pt>
                <c:pt idx="8235">
                  <c:v>118605</c:v>
                </c:pt>
                <c:pt idx="8236">
                  <c:v>142100</c:v>
                </c:pt>
                <c:pt idx="8237">
                  <c:v>88300</c:v>
                </c:pt>
                <c:pt idx="8238">
                  <c:v>83495</c:v>
                </c:pt>
                <c:pt idx="8239">
                  <c:v>101995</c:v>
                </c:pt>
                <c:pt idx="8240">
                  <c:v>106995</c:v>
                </c:pt>
                <c:pt idx="8241">
                  <c:v>118845</c:v>
                </c:pt>
                <c:pt idx="8242">
                  <c:v>186495</c:v>
                </c:pt>
                <c:pt idx="8243">
                  <c:v>98995</c:v>
                </c:pt>
                <c:pt idx="8244">
                  <c:v>89995</c:v>
                </c:pt>
                <c:pt idx="8245">
                  <c:v>95195</c:v>
                </c:pt>
                <c:pt idx="8246">
                  <c:v>137995</c:v>
                </c:pt>
                <c:pt idx="8247">
                  <c:v>142995</c:v>
                </c:pt>
                <c:pt idx="8248">
                  <c:v>123845</c:v>
                </c:pt>
                <c:pt idx="8249">
                  <c:v>86450</c:v>
                </c:pt>
                <c:pt idx="8250">
                  <c:v>139995</c:v>
                </c:pt>
                <c:pt idx="8251">
                  <c:v>103195</c:v>
                </c:pt>
                <c:pt idx="8252">
                  <c:v>144995</c:v>
                </c:pt>
                <c:pt idx="8253">
                  <c:v>84950</c:v>
                </c:pt>
                <c:pt idx="8254">
                  <c:v>199495</c:v>
                </c:pt>
                <c:pt idx="8255">
                  <c:v>108195</c:v>
                </c:pt>
                <c:pt idx="8256">
                  <c:v>91950</c:v>
                </c:pt>
                <c:pt idx="8257">
                  <c:v>93450</c:v>
                </c:pt>
                <c:pt idx="8258">
                  <c:v>17990</c:v>
                </c:pt>
                <c:pt idx="8259">
                  <c:v>17680</c:v>
                </c:pt>
                <c:pt idx="8260">
                  <c:v>21050</c:v>
                </c:pt>
                <c:pt idx="8261">
                  <c:v>22305</c:v>
                </c:pt>
                <c:pt idx="8262">
                  <c:v>24255</c:v>
                </c:pt>
                <c:pt idx="8263">
                  <c:v>16395</c:v>
                </c:pt>
                <c:pt idx="8264">
                  <c:v>24535</c:v>
                </c:pt>
                <c:pt idx="8265">
                  <c:v>18805</c:v>
                </c:pt>
                <c:pt idx="8266">
                  <c:v>23575</c:v>
                </c:pt>
                <c:pt idx="8267">
                  <c:v>22985</c:v>
                </c:pt>
                <c:pt idx="8268">
                  <c:v>25805</c:v>
                </c:pt>
                <c:pt idx="8269">
                  <c:v>17665</c:v>
                </c:pt>
                <c:pt idx="8270">
                  <c:v>21675</c:v>
                </c:pt>
                <c:pt idx="8271">
                  <c:v>21810</c:v>
                </c:pt>
                <c:pt idx="8272">
                  <c:v>17890</c:v>
                </c:pt>
                <c:pt idx="8273">
                  <c:v>20405</c:v>
                </c:pt>
                <c:pt idx="8274">
                  <c:v>19080</c:v>
                </c:pt>
                <c:pt idx="8275">
                  <c:v>20580</c:v>
                </c:pt>
                <c:pt idx="8276">
                  <c:v>23220</c:v>
                </c:pt>
                <c:pt idx="8277">
                  <c:v>22485</c:v>
                </c:pt>
                <c:pt idx="8278">
                  <c:v>22155</c:v>
                </c:pt>
                <c:pt idx="8279">
                  <c:v>25800</c:v>
                </c:pt>
                <c:pt idx="8280">
                  <c:v>19515</c:v>
                </c:pt>
                <c:pt idx="8281">
                  <c:v>17820</c:v>
                </c:pt>
                <c:pt idx="8282">
                  <c:v>24905</c:v>
                </c:pt>
                <c:pt idx="8283">
                  <c:v>18960</c:v>
                </c:pt>
                <c:pt idx="8284">
                  <c:v>19105</c:v>
                </c:pt>
                <c:pt idx="8285">
                  <c:v>23570</c:v>
                </c:pt>
                <c:pt idx="8286">
                  <c:v>18160</c:v>
                </c:pt>
                <c:pt idx="8287">
                  <c:v>23495</c:v>
                </c:pt>
                <c:pt idx="8288">
                  <c:v>22640</c:v>
                </c:pt>
                <c:pt idx="8289">
                  <c:v>20740</c:v>
                </c:pt>
                <c:pt idx="8290">
                  <c:v>26070</c:v>
                </c:pt>
                <c:pt idx="8291">
                  <c:v>19855</c:v>
                </c:pt>
                <c:pt idx="8292">
                  <c:v>25060</c:v>
                </c:pt>
                <c:pt idx="8293">
                  <c:v>22425</c:v>
                </c:pt>
                <c:pt idx="8294">
                  <c:v>19120</c:v>
                </c:pt>
                <c:pt idx="8295">
                  <c:v>198250</c:v>
                </c:pt>
                <c:pt idx="8296">
                  <c:v>203995</c:v>
                </c:pt>
                <c:pt idx="8297">
                  <c:v>206000</c:v>
                </c:pt>
                <c:pt idx="8298">
                  <c:v>197850</c:v>
                </c:pt>
                <c:pt idx="8299">
                  <c:v>207895</c:v>
                </c:pt>
                <c:pt idx="8300">
                  <c:v>226850</c:v>
                </c:pt>
                <c:pt idx="8301">
                  <c:v>207895</c:v>
                </c:pt>
                <c:pt idx="8302">
                  <c:v>28370</c:v>
                </c:pt>
                <c:pt idx="8303">
                  <c:v>33610</c:v>
                </c:pt>
                <c:pt idx="8304">
                  <c:v>34030</c:v>
                </c:pt>
                <c:pt idx="8305">
                  <c:v>29030</c:v>
                </c:pt>
                <c:pt idx="8306">
                  <c:v>32185</c:v>
                </c:pt>
                <c:pt idx="8307">
                  <c:v>25240</c:v>
                </c:pt>
                <c:pt idx="8308">
                  <c:v>29850</c:v>
                </c:pt>
                <c:pt idx="8309">
                  <c:v>28450</c:v>
                </c:pt>
                <c:pt idx="8310">
                  <c:v>26640</c:v>
                </c:pt>
                <c:pt idx="8311">
                  <c:v>23680</c:v>
                </c:pt>
                <c:pt idx="8312">
                  <c:v>25080</c:v>
                </c:pt>
                <c:pt idx="8313">
                  <c:v>29265</c:v>
                </c:pt>
                <c:pt idx="8314">
                  <c:v>25750</c:v>
                </c:pt>
                <c:pt idx="8315">
                  <c:v>26270</c:v>
                </c:pt>
                <c:pt idx="8316">
                  <c:v>24350</c:v>
                </c:pt>
                <c:pt idx="8317">
                  <c:v>30665</c:v>
                </c:pt>
                <c:pt idx="8318">
                  <c:v>31510</c:v>
                </c:pt>
                <c:pt idx="8319">
                  <c:v>32910</c:v>
                </c:pt>
                <c:pt idx="8320">
                  <c:v>27670</c:v>
                </c:pt>
                <c:pt idx="8321">
                  <c:v>31830</c:v>
                </c:pt>
                <c:pt idx="8322">
                  <c:v>28230</c:v>
                </c:pt>
                <c:pt idx="8323">
                  <c:v>26310</c:v>
                </c:pt>
                <c:pt idx="8324">
                  <c:v>24910</c:v>
                </c:pt>
                <c:pt idx="8325">
                  <c:v>36150</c:v>
                </c:pt>
                <c:pt idx="8326">
                  <c:v>33230</c:v>
                </c:pt>
                <c:pt idx="8327">
                  <c:v>34750</c:v>
                </c:pt>
                <c:pt idx="8328">
                  <c:v>26830</c:v>
                </c:pt>
                <c:pt idx="8329">
                  <c:v>29985</c:v>
                </c:pt>
                <c:pt idx="8330">
                  <c:v>31385</c:v>
                </c:pt>
                <c:pt idx="8331">
                  <c:v>39995</c:v>
                </c:pt>
                <c:pt idx="8332">
                  <c:v>40155</c:v>
                </c:pt>
                <c:pt idx="8333">
                  <c:v>42610</c:v>
                </c:pt>
                <c:pt idx="8334">
                  <c:v>42770</c:v>
                </c:pt>
                <c:pt idx="8335">
                  <c:v>42790</c:v>
                </c:pt>
                <c:pt idx="8336">
                  <c:v>45025</c:v>
                </c:pt>
                <c:pt idx="8337">
                  <c:v>45015</c:v>
                </c:pt>
                <c:pt idx="8338">
                  <c:v>42780</c:v>
                </c:pt>
                <c:pt idx="8339">
                  <c:v>45175</c:v>
                </c:pt>
                <c:pt idx="8340">
                  <c:v>43010</c:v>
                </c:pt>
                <c:pt idx="8341">
                  <c:v>62400</c:v>
                </c:pt>
                <c:pt idx="8342">
                  <c:v>62805</c:v>
                </c:pt>
                <c:pt idx="8343">
                  <c:v>64165</c:v>
                </c:pt>
                <c:pt idx="8344">
                  <c:v>36495</c:v>
                </c:pt>
                <c:pt idx="8345">
                  <c:v>40195</c:v>
                </c:pt>
                <c:pt idx="8346">
                  <c:v>38795</c:v>
                </c:pt>
                <c:pt idx="8347">
                  <c:v>35095</c:v>
                </c:pt>
                <c:pt idx="8348">
                  <c:v>36670</c:v>
                </c:pt>
                <c:pt idx="8349">
                  <c:v>36870</c:v>
                </c:pt>
                <c:pt idx="8350">
                  <c:v>41870</c:v>
                </c:pt>
                <c:pt idx="8351">
                  <c:v>39070</c:v>
                </c:pt>
                <c:pt idx="8352">
                  <c:v>35370</c:v>
                </c:pt>
                <c:pt idx="8353">
                  <c:v>38170</c:v>
                </c:pt>
                <c:pt idx="8354">
                  <c:v>40370</c:v>
                </c:pt>
                <c:pt idx="8355">
                  <c:v>42020</c:v>
                </c:pt>
                <c:pt idx="8356">
                  <c:v>40570</c:v>
                </c:pt>
                <c:pt idx="8357">
                  <c:v>43520</c:v>
                </c:pt>
                <c:pt idx="8358">
                  <c:v>38370</c:v>
                </c:pt>
                <c:pt idx="8359">
                  <c:v>39270</c:v>
                </c:pt>
                <c:pt idx="8360">
                  <c:v>42220</c:v>
                </c:pt>
                <c:pt idx="8361">
                  <c:v>42070</c:v>
                </c:pt>
                <c:pt idx="8362">
                  <c:v>36870</c:v>
                </c:pt>
                <c:pt idx="8363">
                  <c:v>37070</c:v>
                </c:pt>
                <c:pt idx="8364">
                  <c:v>43720</c:v>
                </c:pt>
                <c:pt idx="8365">
                  <c:v>40770</c:v>
                </c:pt>
                <c:pt idx="8366">
                  <c:v>40570</c:v>
                </c:pt>
                <c:pt idx="8367">
                  <c:v>35570</c:v>
                </c:pt>
                <c:pt idx="8368">
                  <c:v>2000</c:v>
                </c:pt>
                <c:pt idx="8369">
                  <c:v>2000</c:v>
                </c:pt>
                <c:pt idx="8370">
                  <c:v>2000</c:v>
                </c:pt>
                <c:pt idx="8371">
                  <c:v>2000</c:v>
                </c:pt>
                <c:pt idx="8372">
                  <c:v>28565</c:v>
                </c:pt>
                <c:pt idx="8373">
                  <c:v>34065</c:v>
                </c:pt>
                <c:pt idx="8374">
                  <c:v>31565</c:v>
                </c:pt>
                <c:pt idx="8375">
                  <c:v>28990</c:v>
                </c:pt>
                <c:pt idx="8376">
                  <c:v>36490</c:v>
                </c:pt>
                <c:pt idx="8377">
                  <c:v>31415</c:v>
                </c:pt>
                <c:pt idx="8378">
                  <c:v>33990</c:v>
                </c:pt>
                <c:pt idx="8379">
                  <c:v>27065</c:v>
                </c:pt>
                <c:pt idx="8380">
                  <c:v>34325</c:v>
                </c:pt>
                <c:pt idx="8381">
                  <c:v>31900</c:v>
                </c:pt>
                <c:pt idx="8382">
                  <c:v>31615</c:v>
                </c:pt>
                <c:pt idx="8383">
                  <c:v>36540</c:v>
                </c:pt>
                <c:pt idx="8384">
                  <c:v>34115</c:v>
                </c:pt>
                <c:pt idx="8385">
                  <c:v>34040</c:v>
                </c:pt>
                <c:pt idx="8386">
                  <c:v>28615</c:v>
                </c:pt>
                <c:pt idx="8387">
                  <c:v>27065</c:v>
                </c:pt>
                <c:pt idx="8388">
                  <c:v>31465</c:v>
                </c:pt>
                <c:pt idx="8389">
                  <c:v>2000</c:v>
                </c:pt>
                <c:pt idx="8390">
                  <c:v>2084</c:v>
                </c:pt>
                <c:pt idx="8391">
                  <c:v>29970</c:v>
                </c:pt>
                <c:pt idx="8392">
                  <c:v>26780</c:v>
                </c:pt>
                <c:pt idx="8393">
                  <c:v>24280</c:v>
                </c:pt>
                <c:pt idx="8394">
                  <c:v>27780</c:v>
                </c:pt>
                <c:pt idx="8395">
                  <c:v>28765</c:v>
                </c:pt>
                <c:pt idx="8396">
                  <c:v>25190</c:v>
                </c:pt>
                <c:pt idx="8397">
                  <c:v>15399</c:v>
                </c:pt>
                <c:pt idx="8398">
                  <c:v>16299</c:v>
                </c:pt>
                <c:pt idx="8399">
                  <c:v>14249</c:v>
                </c:pt>
                <c:pt idx="8400">
                  <c:v>13299</c:v>
                </c:pt>
                <c:pt idx="8401">
                  <c:v>15149</c:v>
                </c:pt>
                <c:pt idx="8402">
                  <c:v>14199</c:v>
                </c:pt>
                <c:pt idx="8403">
                  <c:v>14699</c:v>
                </c:pt>
                <c:pt idx="8404">
                  <c:v>15049</c:v>
                </c:pt>
                <c:pt idx="8405">
                  <c:v>15199</c:v>
                </c:pt>
                <c:pt idx="8406">
                  <c:v>13599</c:v>
                </c:pt>
                <c:pt idx="8407">
                  <c:v>14099</c:v>
                </c:pt>
                <c:pt idx="8408">
                  <c:v>13839</c:v>
                </c:pt>
                <c:pt idx="8409">
                  <c:v>14339</c:v>
                </c:pt>
                <c:pt idx="8410">
                  <c:v>15349</c:v>
                </c:pt>
                <c:pt idx="8411">
                  <c:v>14939</c:v>
                </c:pt>
                <c:pt idx="8412">
                  <c:v>1500000</c:v>
                </c:pt>
                <c:pt idx="8413">
                  <c:v>37380</c:v>
                </c:pt>
                <c:pt idx="8414">
                  <c:v>30195</c:v>
                </c:pt>
                <c:pt idx="8415">
                  <c:v>32155</c:v>
                </c:pt>
                <c:pt idx="8416">
                  <c:v>35030</c:v>
                </c:pt>
                <c:pt idx="8417">
                  <c:v>29450</c:v>
                </c:pt>
                <c:pt idx="8418">
                  <c:v>37505</c:v>
                </c:pt>
                <c:pt idx="8419">
                  <c:v>37505</c:v>
                </c:pt>
                <c:pt idx="8420">
                  <c:v>30720</c:v>
                </c:pt>
                <c:pt idx="8421">
                  <c:v>35155</c:v>
                </c:pt>
                <c:pt idx="8422">
                  <c:v>29575</c:v>
                </c:pt>
                <c:pt idx="8423">
                  <c:v>32380</c:v>
                </c:pt>
                <c:pt idx="8424">
                  <c:v>37730</c:v>
                </c:pt>
                <c:pt idx="8425">
                  <c:v>42870</c:v>
                </c:pt>
                <c:pt idx="8426">
                  <c:v>33315</c:v>
                </c:pt>
                <c:pt idx="8427">
                  <c:v>35930</c:v>
                </c:pt>
                <c:pt idx="8428">
                  <c:v>33015</c:v>
                </c:pt>
                <c:pt idx="8429">
                  <c:v>31515</c:v>
                </c:pt>
                <c:pt idx="8430">
                  <c:v>33780</c:v>
                </c:pt>
                <c:pt idx="8431">
                  <c:v>29475</c:v>
                </c:pt>
                <c:pt idx="8432">
                  <c:v>35580</c:v>
                </c:pt>
                <c:pt idx="8433">
                  <c:v>31275</c:v>
                </c:pt>
                <c:pt idx="8434">
                  <c:v>41370</c:v>
                </c:pt>
                <c:pt idx="8435">
                  <c:v>34815</c:v>
                </c:pt>
                <c:pt idx="8436">
                  <c:v>15190</c:v>
                </c:pt>
                <c:pt idx="8437">
                  <c:v>18290</c:v>
                </c:pt>
                <c:pt idx="8438">
                  <c:v>13990</c:v>
                </c:pt>
                <c:pt idx="8439">
                  <c:v>18090</c:v>
                </c:pt>
                <c:pt idx="8440">
                  <c:v>17190</c:v>
                </c:pt>
                <c:pt idx="8441">
                  <c:v>16990</c:v>
                </c:pt>
                <c:pt idx="8442">
                  <c:v>15290</c:v>
                </c:pt>
                <c:pt idx="8443">
                  <c:v>13990</c:v>
                </c:pt>
                <c:pt idx="8444">
                  <c:v>20755</c:v>
                </c:pt>
                <c:pt idx="8445">
                  <c:v>15395</c:v>
                </c:pt>
                <c:pt idx="8446">
                  <c:v>14165</c:v>
                </c:pt>
                <c:pt idx="8447">
                  <c:v>17755</c:v>
                </c:pt>
                <c:pt idx="8448">
                  <c:v>17905</c:v>
                </c:pt>
                <c:pt idx="8449">
                  <c:v>15495</c:v>
                </c:pt>
                <c:pt idx="8450">
                  <c:v>20905</c:v>
                </c:pt>
                <c:pt idx="8451">
                  <c:v>17755</c:v>
                </c:pt>
                <c:pt idx="8452">
                  <c:v>15495</c:v>
                </c:pt>
                <c:pt idx="8453">
                  <c:v>17905</c:v>
                </c:pt>
                <c:pt idx="8454">
                  <c:v>14165</c:v>
                </c:pt>
                <c:pt idx="8455">
                  <c:v>20905</c:v>
                </c:pt>
                <c:pt idx="8456">
                  <c:v>15395</c:v>
                </c:pt>
                <c:pt idx="8457">
                  <c:v>2000</c:v>
                </c:pt>
                <c:pt idx="8458">
                  <c:v>2000</c:v>
                </c:pt>
                <c:pt idx="8459">
                  <c:v>2155</c:v>
                </c:pt>
                <c:pt idx="8460">
                  <c:v>2379</c:v>
                </c:pt>
                <c:pt idx="8461">
                  <c:v>54250</c:v>
                </c:pt>
                <c:pt idx="8462">
                  <c:v>50450</c:v>
                </c:pt>
                <c:pt idx="8463">
                  <c:v>50450</c:v>
                </c:pt>
                <c:pt idx="8464">
                  <c:v>46830</c:v>
                </c:pt>
                <c:pt idx="8465">
                  <c:v>51350</c:v>
                </c:pt>
                <c:pt idx="8466">
                  <c:v>51350</c:v>
                </c:pt>
                <c:pt idx="8467">
                  <c:v>55150</c:v>
                </c:pt>
                <c:pt idx="8468">
                  <c:v>47200</c:v>
                </c:pt>
                <c:pt idx="8469">
                  <c:v>48200</c:v>
                </c:pt>
                <c:pt idx="8470">
                  <c:v>52350</c:v>
                </c:pt>
                <c:pt idx="8471">
                  <c:v>56150</c:v>
                </c:pt>
                <c:pt idx="8472">
                  <c:v>52350</c:v>
                </c:pt>
                <c:pt idx="8473">
                  <c:v>50950</c:v>
                </c:pt>
                <c:pt idx="8474">
                  <c:v>60450</c:v>
                </c:pt>
                <c:pt idx="8475">
                  <c:v>48450</c:v>
                </c:pt>
                <c:pt idx="8476">
                  <c:v>54450</c:v>
                </c:pt>
                <c:pt idx="8477">
                  <c:v>56950</c:v>
                </c:pt>
                <c:pt idx="8478">
                  <c:v>54450</c:v>
                </c:pt>
                <c:pt idx="8479">
                  <c:v>59950</c:v>
                </c:pt>
                <c:pt idx="8480">
                  <c:v>60450</c:v>
                </c:pt>
                <c:pt idx="8481">
                  <c:v>65950</c:v>
                </c:pt>
                <c:pt idx="8482">
                  <c:v>50950</c:v>
                </c:pt>
                <c:pt idx="8483">
                  <c:v>54450</c:v>
                </c:pt>
                <c:pt idx="8484">
                  <c:v>60450</c:v>
                </c:pt>
                <c:pt idx="8485">
                  <c:v>2000</c:v>
                </c:pt>
                <c:pt idx="8486">
                  <c:v>2000</c:v>
                </c:pt>
                <c:pt idx="8487">
                  <c:v>2000</c:v>
                </c:pt>
                <c:pt idx="8488">
                  <c:v>2000</c:v>
                </c:pt>
                <c:pt idx="8489">
                  <c:v>2000</c:v>
                </c:pt>
                <c:pt idx="8490">
                  <c:v>2000</c:v>
                </c:pt>
                <c:pt idx="8491">
                  <c:v>2190</c:v>
                </c:pt>
                <c:pt idx="8492">
                  <c:v>2000</c:v>
                </c:pt>
                <c:pt idx="8493">
                  <c:v>2212</c:v>
                </c:pt>
                <c:pt idx="8494">
                  <c:v>20150</c:v>
                </c:pt>
                <c:pt idx="8495">
                  <c:v>21500</c:v>
                </c:pt>
                <c:pt idx="8496">
                  <c:v>21500</c:v>
                </c:pt>
                <c:pt idx="8497">
                  <c:v>20150</c:v>
                </c:pt>
                <c:pt idx="8498">
                  <c:v>24140</c:v>
                </c:pt>
                <c:pt idx="8499">
                  <c:v>29630</c:v>
                </c:pt>
                <c:pt idx="8500">
                  <c:v>24390</c:v>
                </c:pt>
                <c:pt idx="8501">
                  <c:v>28280</c:v>
                </c:pt>
                <c:pt idx="8502">
                  <c:v>24490</c:v>
                </c:pt>
                <c:pt idx="8503">
                  <c:v>22790</c:v>
                </c:pt>
                <c:pt idx="8504">
                  <c:v>25840</c:v>
                </c:pt>
                <c:pt idx="8505">
                  <c:v>23040</c:v>
                </c:pt>
                <c:pt idx="8506">
                  <c:v>30080</c:v>
                </c:pt>
                <c:pt idx="8507">
                  <c:v>24680</c:v>
                </c:pt>
                <c:pt idx="8508">
                  <c:v>26130</c:v>
                </c:pt>
                <c:pt idx="8509">
                  <c:v>28730</c:v>
                </c:pt>
                <c:pt idx="8510">
                  <c:v>24780</c:v>
                </c:pt>
                <c:pt idx="8511">
                  <c:v>23330</c:v>
                </c:pt>
                <c:pt idx="8512">
                  <c:v>23820</c:v>
                </c:pt>
                <c:pt idx="8513">
                  <c:v>26590</c:v>
                </c:pt>
                <c:pt idx="8514">
                  <c:v>25240</c:v>
                </c:pt>
                <c:pt idx="8515">
                  <c:v>25170</c:v>
                </c:pt>
                <c:pt idx="8516">
                  <c:v>31310</c:v>
                </c:pt>
                <c:pt idx="8517">
                  <c:v>29960</c:v>
                </c:pt>
                <c:pt idx="8518">
                  <c:v>19195</c:v>
                </c:pt>
                <c:pt idx="8519">
                  <c:v>20195</c:v>
                </c:pt>
                <c:pt idx="8520">
                  <c:v>16395</c:v>
                </c:pt>
                <c:pt idx="8521">
                  <c:v>18895</c:v>
                </c:pt>
                <c:pt idx="8522">
                  <c:v>17895</c:v>
                </c:pt>
                <c:pt idx="8523">
                  <c:v>16395</c:v>
                </c:pt>
                <c:pt idx="8524">
                  <c:v>18895</c:v>
                </c:pt>
                <c:pt idx="8525">
                  <c:v>19195</c:v>
                </c:pt>
                <c:pt idx="8526">
                  <c:v>20195</c:v>
                </c:pt>
                <c:pt idx="8527">
                  <c:v>17895</c:v>
                </c:pt>
                <c:pt idx="8528">
                  <c:v>19495</c:v>
                </c:pt>
                <c:pt idx="8529">
                  <c:v>21295</c:v>
                </c:pt>
                <c:pt idx="8530">
                  <c:v>22295</c:v>
                </c:pt>
                <c:pt idx="8531">
                  <c:v>18495</c:v>
                </c:pt>
                <c:pt idx="8532">
                  <c:v>17495</c:v>
                </c:pt>
                <c:pt idx="8533">
                  <c:v>33600</c:v>
                </c:pt>
                <c:pt idx="8534">
                  <c:v>42500</c:v>
                </c:pt>
                <c:pt idx="8535">
                  <c:v>38600</c:v>
                </c:pt>
                <c:pt idx="8536">
                  <c:v>25900</c:v>
                </c:pt>
                <c:pt idx="8537">
                  <c:v>30600</c:v>
                </c:pt>
                <c:pt idx="8538">
                  <c:v>32600</c:v>
                </c:pt>
                <c:pt idx="8539">
                  <c:v>38600</c:v>
                </c:pt>
                <c:pt idx="8540">
                  <c:v>36600</c:v>
                </c:pt>
                <c:pt idx="8541">
                  <c:v>42500</c:v>
                </c:pt>
                <c:pt idx="8542">
                  <c:v>36600</c:v>
                </c:pt>
                <c:pt idx="8543">
                  <c:v>43240</c:v>
                </c:pt>
                <c:pt idx="8544">
                  <c:v>34750</c:v>
                </c:pt>
                <c:pt idx="8545">
                  <c:v>37390</c:v>
                </c:pt>
                <c:pt idx="8546">
                  <c:v>33790</c:v>
                </c:pt>
                <c:pt idx="8547">
                  <c:v>26930</c:v>
                </c:pt>
                <c:pt idx="8548">
                  <c:v>39390</c:v>
                </c:pt>
                <c:pt idx="8549">
                  <c:v>31770</c:v>
                </c:pt>
                <c:pt idx="8550">
                  <c:v>34490</c:v>
                </c:pt>
                <c:pt idx="8551">
                  <c:v>39890</c:v>
                </c:pt>
                <c:pt idx="8552">
                  <c:v>32010</c:v>
                </c:pt>
                <c:pt idx="8553">
                  <c:v>33490</c:v>
                </c:pt>
                <c:pt idx="8554">
                  <c:v>37890</c:v>
                </c:pt>
                <c:pt idx="8555">
                  <c:v>44280</c:v>
                </c:pt>
                <c:pt idx="8556">
                  <c:v>27020</c:v>
                </c:pt>
                <c:pt idx="8557">
                  <c:v>66000</c:v>
                </c:pt>
                <c:pt idx="8558">
                  <c:v>81900</c:v>
                </c:pt>
                <c:pt idx="8559">
                  <c:v>66910</c:v>
                </c:pt>
                <c:pt idx="8560">
                  <c:v>77900</c:v>
                </c:pt>
                <c:pt idx="8561">
                  <c:v>68900</c:v>
                </c:pt>
                <c:pt idx="8562">
                  <c:v>69600</c:v>
                </c:pt>
                <c:pt idx="8563">
                  <c:v>77900</c:v>
                </c:pt>
                <c:pt idx="8564">
                  <c:v>79200</c:v>
                </c:pt>
                <c:pt idx="8565">
                  <c:v>70900</c:v>
                </c:pt>
                <c:pt idx="8566">
                  <c:v>82700</c:v>
                </c:pt>
                <c:pt idx="8567">
                  <c:v>106500</c:v>
                </c:pt>
                <c:pt idx="8568">
                  <c:v>108900</c:v>
                </c:pt>
                <c:pt idx="8569">
                  <c:v>110700</c:v>
                </c:pt>
                <c:pt idx="8570">
                  <c:v>21100</c:v>
                </c:pt>
                <c:pt idx="8571">
                  <c:v>20025</c:v>
                </c:pt>
                <c:pt idx="8572">
                  <c:v>22000</c:v>
                </c:pt>
                <c:pt idx="8573">
                  <c:v>20925</c:v>
                </c:pt>
                <c:pt idx="8574">
                  <c:v>23320</c:v>
                </c:pt>
                <c:pt idx="8575">
                  <c:v>20275</c:v>
                </c:pt>
                <c:pt idx="8576">
                  <c:v>22250</c:v>
                </c:pt>
                <c:pt idx="8577">
                  <c:v>21175</c:v>
                </c:pt>
                <c:pt idx="8578">
                  <c:v>21350</c:v>
                </c:pt>
                <c:pt idx="8579">
                  <c:v>23670</c:v>
                </c:pt>
                <c:pt idx="8580">
                  <c:v>20325</c:v>
                </c:pt>
                <c:pt idx="8581">
                  <c:v>21475</c:v>
                </c:pt>
                <c:pt idx="8582">
                  <c:v>23845</c:v>
                </c:pt>
                <c:pt idx="8583">
                  <c:v>21225</c:v>
                </c:pt>
                <c:pt idx="8584">
                  <c:v>22375</c:v>
                </c:pt>
                <c:pt idx="8585">
                  <c:v>33955</c:v>
                </c:pt>
                <c:pt idx="8586">
                  <c:v>35705</c:v>
                </c:pt>
                <c:pt idx="8587">
                  <c:v>35705</c:v>
                </c:pt>
                <c:pt idx="8588">
                  <c:v>33955</c:v>
                </c:pt>
                <c:pt idx="8589">
                  <c:v>36925</c:v>
                </c:pt>
                <c:pt idx="8590">
                  <c:v>35125</c:v>
                </c:pt>
                <c:pt idx="8591">
                  <c:v>35275</c:v>
                </c:pt>
                <c:pt idx="8592">
                  <c:v>36675</c:v>
                </c:pt>
                <c:pt idx="8593">
                  <c:v>36025</c:v>
                </c:pt>
                <c:pt idx="8594">
                  <c:v>37425</c:v>
                </c:pt>
                <c:pt idx="8595">
                  <c:v>36370</c:v>
                </c:pt>
                <c:pt idx="8596">
                  <c:v>37770</c:v>
                </c:pt>
                <c:pt idx="8597">
                  <c:v>40970</c:v>
                </c:pt>
                <c:pt idx="8598">
                  <c:v>50220</c:v>
                </c:pt>
                <c:pt idx="8599">
                  <c:v>48710</c:v>
                </c:pt>
                <c:pt idx="8600">
                  <c:v>42370</c:v>
                </c:pt>
                <c:pt idx="8601">
                  <c:v>49125</c:v>
                </c:pt>
                <c:pt idx="8602">
                  <c:v>41900</c:v>
                </c:pt>
                <c:pt idx="8603">
                  <c:v>43300</c:v>
                </c:pt>
                <c:pt idx="8604">
                  <c:v>50320</c:v>
                </c:pt>
                <c:pt idx="8605">
                  <c:v>48920</c:v>
                </c:pt>
                <c:pt idx="8606">
                  <c:v>43020</c:v>
                </c:pt>
                <c:pt idx="8607">
                  <c:v>44420</c:v>
                </c:pt>
                <c:pt idx="8608">
                  <c:v>46060</c:v>
                </c:pt>
                <c:pt idx="8609">
                  <c:v>44660</c:v>
                </c:pt>
                <c:pt idx="8610">
                  <c:v>41180</c:v>
                </c:pt>
                <c:pt idx="8611">
                  <c:v>42580</c:v>
                </c:pt>
                <c:pt idx="8612">
                  <c:v>42080</c:v>
                </c:pt>
                <c:pt idx="8613">
                  <c:v>43480</c:v>
                </c:pt>
                <c:pt idx="8614">
                  <c:v>47620</c:v>
                </c:pt>
                <c:pt idx="8615">
                  <c:v>49020</c:v>
                </c:pt>
                <c:pt idx="8616">
                  <c:v>57045</c:v>
                </c:pt>
                <c:pt idx="8617">
                  <c:v>53635</c:v>
                </c:pt>
                <c:pt idx="8618">
                  <c:v>52235</c:v>
                </c:pt>
                <c:pt idx="8619">
                  <c:v>53035</c:v>
                </c:pt>
                <c:pt idx="8620">
                  <c:v>56495</c:v>
                </c:pt>
                <c:pt idx="8621">
                  <c:v>2000</c:v>
                </c:pt>
                <c:pt idx="8622">
                  <c:v>2000</c:v>
                </c:pt>
                <c:pt idx="8623">
                  <c:v>2000</c:v>
                </c:pt>
                <c:pt idx="8624">
                  <c:v>2000</c:v>
                </c:pt>
                <c:pt idx="8625">
                  <c:v>2000</c:v>
                </c:pt>
                <c:pt idx="8626">
                  <c:v>2000</c:v>
                </c:pt>
                <c:pt idx="8627">
                  <c:v>2000</c:v>
                </c:pt>
                <c:pt idx="8628">
                  <c:v>2000</c:v>
                </c:pt>
                <c:pt idx="8629">
                  <c:v>2000</c:v>
                </c:pt>
                <c:pt idx="8630">
                  <c:v>2000</c:v>
                </c:pt>
                <c:pt idx="8631">
                  <c:v>2000</c:v>
                </c:pt>
                <c:pt idx="8632">
                  <c:v>2000</c:v>
                </c:pt>
                <c:pt idx="8633">
                  <c:v>2000</c:v>
                </c:pt>
                <c:pt idx="8634">
                  <c:v>2000</c:v>
                </c:pt>
                <c:pt idx="8635">
                  <c:v>2000</c:v>
                </c:pt>
                <c:pt idx="8636">
                  <c:v>2000</c:v>
                </c:pt>
                <c:pt idx="8637">
                  <c:v>2000</c:v>
                </c:pt>
                <c:pt idx="8638">
                  <c:v>2000</c:v>
                </c:pt>
                <c:pt idx="8639">
                  <c:v>2000</c:v>
                </c:pt>
                <c:pt idx="8640">
                  <c:v>2000</c:v>
                </c:pt>
                <c:pt idx="8641">
                  <c:v>2000</c:v>
                </c:pt>
                <c:pt idx="8642">
                  <c:v>2000</c:v>
                </c:pt>
                <c:pt idx="8643">
                  <c:v>2000</c:v>
                </c:pt>
                <c:pt idx="8644">
                  <c:v>2000</c:v>
                </c:pt>
                <c:pt idx="8645">
                  <c:v>2000</c:v>
                </c:pt>
                <c:pt idx="8646">
                  <c:v>2000</c:v>
                </c:pt>
                <c:pt idx="8647">
                  <c:v>2000</c:v>
                </c:pt>
                <c:pt idx="8648">
                  <c:v>2000</c:v>
                </c:pt>
                <c:pt idx="8649">
                  <c:v>2000</c:v>
                </c:pt>
                <c:pt idx="8650">
                  <c:v>2000</c:v>
                </c:pt>
                <c:pt idx="8651">
                  <c:v>2000</c:v>
                </c:pt>
                <c:pt idx="8652">
                  <c:v>20984</c:v>
                </c:pt>
                <c:pt idx="8653">
                  <c:v>15406</c:v>
                </c:pt>
                <c:pt idx="8654">
                  <c:v>21474</c:v>
                </c:pt>
                <c:pt idx="8655">
                  <c:v>19757</c:v>
                </c:pt>
                <c:pt idx="8656">
                  <c:v>23539</c:v>
                </c:pt>
                <c:pt idx="8657">
                  <c:v>15943</c:v>
                </c:pt>
                <c:pt idx="8658">
                  <c:v>17284</c:v>
                </c:pt>
                <c:pt idx="8659">
                  <c:v>18169</c:v>
                </c:pt>
                <c:pt idx="8660">
                  <c:v>19434</c:v>
                </c:pt>
                <c:pt idx="8661">
                  <c:v>13961</c:v>
                </c:pt>
                <c:pt idx="8662">
                  <c:v>24063</c:v>
                </c:pt>
                <c:pt idx="8663">
                  <c:v>18519</c:v>
                </c:pt>
                <c:pt idx="8664">
                  <c:v>24462</c:v>
                </c:pt>
                <c:pt idx="8665">
                  <c:v>25990</c:v>
                </c:pt>
                <c:pt idx="8666">
                  <c:v>17169</c:v>
                </c:pt>
                <c:pt idx="8667">
                  <c:v>20209</c:v>
                </c:pt>
                <c:pt idx="8668">
                  <c:v>19209</c:v>
                </c:pt>
                <c:pt idx="8669">
                  <c:v>21499</c:v>
                </c:pt>
                <c:pt idx="8670">
                  <c:v>14961</c:v>
                </c:pt>
                <c:pt idx="8671">
                  <c:v>18944</c:v>
                </c:pt>
                <c:pt idx="8672">
                  <c:v>20780</c:v>
                </c:pt>
                <c:pt idx="8673">
                  <c:v>20270</c:v>
                </c:pt>
                <c:pt idx="8674">
                  <c:v>16905</c:v>
                </c:pt>
                <c:pt idx="8675">
                  <c:v>18780</c:v>
                </c:pt>
                <c:pt idx="8676">
                  <c:v>24370</c:v>
                </c:pt>
                <c:pt idx="8677">
                  <c:v>17570</c:v>
                </c:pt>
                <c:pt idx="8678">
                  <c:v>16570</c:v>
                </c:pt>
                <c:pt idx="8679">
                  <c:v>23985</c:v>
                </c:pt>
                <c:pt idx="8680">
                  <c:v>16220</c:v>
                </c:pt>
                <c:pt idx="8681">
                  <c:v>18905</c:v>
                </c:pt>
                <c:pt idx="8682">
                  <c:v>16120</c:v>
                </c:pt>
                <c:pt idx="8683">
                  <c:v>21820</c:v>
                </c:pt>
                <c:pt idx="8684">
                  <c:v>14770</c:v>
                </c:pt>
                <c:pt idx="8685">
                  <c:v>18120</c:v>
                </c:pt>
                <c:pt idx="8686">
                  <c:v>24660</c:v>
                </c:pt>
                <c:pt idx="8687">
                  <c:v>2000</c:v>
                </c:pt>
                <c:pt idx="8688">
                  <c:v>2000</c:v>
                </c:pt>
                <c:pt idx="8689">
                  <c:v>2000</c:v>
                </c:pt>
                <c:pt idx="8690">
                  <c:v>2000</c:v>
                </c:pt>
                <c:pt idx="8691">
                  <c:v>2000</c:v>
                </c:pt>
                <c:pt idx="8692">
                  <c:v>2000</c:v>
                </c:pt>
                <c:pt idx="8693">
                  <c:v>2000</c:v>
                </c:pt>
                <c:pt idx="8694">
                  <c:v>2000</c:v>
                </c:pt>
                <c:pt idx="8695">
                  <c:v>2000</c:v>
                </c:pt>
                <c:pt idx="8696">
                  <c:v>2000</c:v>
                </c:pt>
                <c:pt idx="8697">
                  <c:v>2000</c:v>
                </c:pt>
                <c:pt idx="8698">
                  <c:v>2000</c:v>
                </c:pt>
                <c:pt idx="8699">
                  <c:v>2000</c:v>
                </c:pt>
                <c:pt idx="8700">
                  <c:v>2000</c:v>
                </c:pt>
                <c:pt idx="8701">
                  <c:v>2000</c:v>
                </c:pt>
                <c:pt idx="8702">
                  <c:v>2000</c:v>
                </c:pt>
                <c:pt idx="8703">
                  <c:v>2000</c:v>
                </c:pt>
                <c:pt idx="8704">
                  <c:v>2000</c:v>
                </c:pt>
                <c:pt idx="8705">
                  <c:v>2000</c:v>
                </c:pt>
                <c:pt idx="8706">
                  <c:v>2000</c:v>
                </c:pt>
                <c:pt idx="8707">
                  <c:v>2000</c:v>
                </c:pt>
                <c:pt idx="8708">
                  <c:v>2000</c:v>
                </c:pt>
                <c:pt idx="8709">
                  <c:v>2000</c:v>
                </c:pt>
                <c:pt idx="8710">
                  <c:v>2000</c:v>
                </c:pt>
                <c:pt idx="8711">
                  <c:v>2000</c:v>
                </c:pt>
                <c:pt idx="8712">
                  <c:v>2000</c:v>
                </c:pt>
                <c:pt idx="8713">
                  <c:v>2000</c:v>
                </c:pt>
                <c:pt idx="8714">
                  <c:v>2000</c:v>
                </c:pt>
                <c:pt idx="8715">
                  <c:v>2000</c:v>
                </c:pt>
                <c:pt idx="8716">
                  <c:v>2000</c:v>
                </c:pt>
                <c:pt idx="8717">
                  <c:v>2000</c:v>
                </c:pt>
                <c:pt idx="8718">
                  <c:v>2000</c:v>
                </c:pt>
                <c:pt idx="8719">
                  <c:v>2000</c:v>
                </c:pt>
                <c:pt idx="8720">
                  <c:v>2000</c:v>
                </c:pt>
                <c:pt idx="8721">
                  <c:v>2000</c:v>
                </c:pt>
                <c:pt idx="8722">
                  <c:v>2000</c:v>
                </c:pt>
                <c:pt idx="8723">
                  <c:v>2000</c:v>
                </c:pt>
                <c:pt idx="8724">
                  <c:v>94400</c:v>
                </c:pt>
                <c:pt idx="8725">
                  <c:v>141450</c:v>
                </c:pt>
                <c:pt idx="8726">
                  <c:v>97400</c:v>
                </c:pt>
                <c:pt idx="8727">
                  <c:v>160900</c:v>
                </c:pt>
                <c:pt idx="8728">
                  <c:v>222000</c:v>
                </c:pt>
                <c:pt idx="8729">
                  <c:v>230900</c:v>
                </c:pt>
                <c:pt idx="8730">
                  <c:v>166900</c:v>
                </c:pt>
                <c:pt idx="8731">
                  <c:v>119900</c:v>
                </c:pt>
                <c:pt idx="8732">
                  <c:v>234050</c:v>
                </c:pt>
                <c:pt idx="8733">
                  <c:v>121550</c:v>
                </c:pt>
                <c:pt idx="8734">
                  <c:v>143250</c:v>
                </c:pt>
                <c:pt idx="8735">
                  <c:v>95650</c:v>
                </c:pt>
                <c:pt idx="8736">
                  <c:v>169050</c:v>
                </c:pt>
                <c:pt idx="8737">
                  <c:v>98650</c:v>
                </c:pt>
                <c:pt idx="8738">
                  <c:v>163150</c:v>
                </c:pt>
                <c:pt idx="8739">
                  <c:v>224650</c:v>
                </c:pt>
                <c:pt idx="8740">
                  <c:v>144700</c:v>
                </c:pt>
                <c:pt idx="8741">
                  <c:v>99600</c:v>
                </c:pt>
                <c:pt idx="8742">
                  <c:v>131400</c:v>
                </c:pt>
                <c:pt idx="8743">
                  <c:v>170750</c:v>
                </c:pt>
                <c:pt idx="8744">
                  <c:v>176400</c:v>
                </c:pt>
                <c:pt idx="8745">
                  <c:v>226900</c:v>
                </c:pt>
                <c:pt idx="8746">
                  <c:v>247900</c:v>
                </c:pt>
                <c:pt idx="8747">
                  <c:v>96600</c:v>
                </c:pt>
                <c:pt idx="8748">
                  <c:v>34250</c:v>
                </c:pt>
                <c:pt idx="8749">
                  <c:v>37300</c:v>
                </c:pt>
                <c:pt idx="8750">
                  <c:v>36300</c:v>
                </c:pt>
                <c:pt idx="8751">
                  <c:v>34300</c:v>
                </c:pt>
                <c:pt idx="8752">
                  <c:v>36995</c:v>
                </c:pt>
                <c:pt idx="8753">
                  <c:v>34995</c:v>
                </c:pt>
                <c:pt idx="8754">
                  <c:v>37995</c:v>
                </c:pt>
                <c:pt idx="8755">
                  <c:v>41100</c:v>
                </c:pt>
                <c:pt idx="8756">
                  <c:v>47000</c:v>
                </c:pt>
                <c:pt idx="8757">
                  <c:v>42500</c:v>
                </c:pt>
                <c:pt idx="8758">
                  <c:v>48650</c:v>
                </c:pt>
                <c:pt idx="8759">
                  <c:v>48400</c:v>
                </c:pt>
                <c:pt idx="8760">
                  <c:v>42900</c:v>
                </c:pt>
                <c:pt idx="8761">
                  <c:v>33800</c:v>
                </c:pt>
                <c:pt idx="8762">
                  <c:v>32350</c:v>
                </c:pt>
                <c:pt idx="8763">
                  <c:v>28550</c:v>
                </c:pt>
                <c:pt idx="8764">
                  <c:v>31350</c:v>
                </c:pt>
                <c:pt idx="8765">
                  <c:v>26200</c:v>
                </c:pt>
                <c:pt idx="8766">
                  <c:v>31150</c:v>
                </c:pt>
                <c:pt idx="8767">
                  <c:v>27750</c:v>
                </c:pt>
                <c:pt idx="8768">
                  <c:v>31150</c:v>
                </c:pt>
                <c:pt idx="8769">
                  <c:v>49500</c:v>
                </c:pt>
                <c:pt idx="8770">
                  <c:v>54000</c:v>
                </c:pt>
                <c:pt idx="8771">
                  <c:v>48100</c:v>
                </c:pt>
                <c:pt idx="8772">
                  <c:v>55400</c:v>
                </c:pt>
                <c:pt idx="8773">
                  <c:v>48400</c:v>
                </c:pt>
                <c:pt idx="8774">
                  <c:v>54300</c:v>
                </c:pt>
                <c:pt idx="8775">
                  <c:v>55700</c:v>
                </c:pt>
                <c:pt idx="8776">
                  <c:v>49800</c:v>
                </c:pt>
                <c:pt idx="8777">
                  <c:v>56100</c:v>
                </c:pt>
                <c:pt idx="8778">
                  <c:v>55100</c:v>
                </c:pt>
                <c:pt idx="8779">
                  <c:v>50200</c:v>
                </c:pt>
                <c:pt idx="8780">
                  <c:v>49200</c:v>
                </c:pt>
                <c:pt idx="8781">
                  <c:v>67350</c:v>
                </c:pt>
                <c:pt idx="8782">
                  <c:v>59350</c:v>
                </c:pt>
                <c:pt idx="8783">
                  <c:v>61100</c:v>
                </c:pt>
                <c:pt idx="8784">
                  <c:v>54100</c:v>
                </c:pt>
                <c:pt idx="8785">
                  <c:v>60350</c:v>
                </c:pt>
                <c:pt idx="8786">
                  <c:v>53100</c:v>
                </c:pt>
                <c:pt idx="8787">
                  <c:v>53100</c:v>
                </c:pt>
                <c:pt idx="8788">
                  <c:v>61100</c:v>
                </c:pt>
                <c:pt idx="8789">
                  <c:v>54100</c:v>
                </c:pt>
                <c:pt idx="8790">
                  <c:v>44200</c:v>
                </c:pt>
                <c:pt idx="8791">
                  <c:v>35450</c:v>
                </c:pt>
                <c:pt idx="8792">
                  <c:v>39250</c:v>
                </c:pt>
                <c:pt idx="8793">
                  <c:v>34800</c:v>
                </c:pt>
                <c:pt idx="8794">
                  <c:v>43800</c:v>
                </c:pt>
                <c:pt idx="8795">
                  <c:v>42700</c:v>
                </c:pt>
                <c:pt idx="8796">
                  <c:v>33950</c:v>
                </c:pt>
                <c:pt idx="8797">
                  <c:v>33300</c:v>
                </c:pt>
                <c:pt idx="8798">
                  <c:v>38150</c:v>
                </c:pt>
                <c:pt idx="8799">
                  <c:v>38900</c:v>
                </c:pt>
                <c:pt idx="8800">
                  <c:v>39450</c:v>
                </c:pt>
                <c:pt idx="8801">
                  <c:v>59700</c:v>
                </c:pt>
                <c:pt idx="8802">
                  <c:v>44400</c:v>
                </c:pt>
                <c:pt idx="8803">
                  <c:v>35650</c:v>
                </c:pt>
                <c:pt idx="8804">
                  <c:v>40400</c:v>
                </c:pt>
                <c:pt idx="8805">
                  <c:v>47900</c:v>
                </c:pt>
                <c:pt idx="8806">
                  <c:v>34150</c:v>
                </c:pt>
                <c:pt idx="8807">
                  <c:v>38300</c:v>
                </c:pt>
                <c:pt idx="8808">
                  <c:v>36800</c:v>
                </c:pt>
                <c:pt idx="8809">
                  <c:v>43700</c:v>
                </c:pt>
                <c:pt idx="8810">
                  <c:v>43300</c:v>
                </c:pt>
                <c:pt idx="8811">
                  <c:v>43400</c:v>
                </c:pt>
                <c:pt idx="8812">
                  <c:v>41900</c:v>
                </c:pt>
                <c:pt idx="8813">
                  <c:v>44200</c:v>
                </c:pt>
                <c:pt idx="8814">
                  <c:v>47700</c:v>
                </c:pt>
                <c:pt idx="8815">
                  <c:v>33950</c:v>
                </c:pt>
                <c:pt idx="8816">
                  <c:v>40800</c:v>
                </c:pt>
                <c:pt idx="8817">
                  <c:v>36800</c:v>
                </c:pt>
                <c:pt idx="8818">
                  <c:v>47400</c:v>
                </c:pt>
                <c:pt idx="8819">
                  <c:v>75500</c:v>
                </c:pt>
                <c:pt idx="8820">
                  <c:v>70900</c:v>
                </c:pt>
                <c:pt idx="8821">
                  <c:v>75300</c:v>
                </c:pt>
                <c:pt idx="8822">
                  <c:v>74100</c:v>
                </c:pt>
                <c:pt idx="8823">
                  <c:v>70900</c:v>
                </c:pt>
                <c:pt idx="8824">
                  <c:v>2000</c:v>
                </c:pt>
                <c:pt idx="8825">
                  <c:v>2000</c:v>
                </c:pt>
                <c:pt idx="8826">
                  <c:v>2112</c:v>
                </c:pt>
                <c:pt idx="8827">
                  <c:v>2232</c:v>
                </c:pt>
                <c:pt idx="8828">
                  <c:v>2172</c:v>
                </c:pt>
                <c:pt idx="8829">
                  <c:v>2286</c:v>
                </c:pt>
                <c:pt idx="8830">
                  <c:v>2382</c:v>
                </c:pt>
                <c:pt idx="8831">
                  <c:v>2384</c:v>
                </c:pt>
                <c:pt idx="8832">
                  <c:v>2430</c:v>
                </c:pt>
                <c:pt idx="8833">
                  <c:v>2637</c:v>
                </c:pt>
                <c:pt idx="8834">
                  <c:v>2305</c:v>
                </c:pt>
                <c:pt idx="8835">
                  <c:v>2500</c:v>
                </c:pt>
                <c:pt idx="8836">
                  <c:v>2403</c:v>
                </c:pt>
                <c:pt idx="8837">
                  <c:v>2608</c:v>
                </c:pt>
                <c:pt idx="8838">
                  <c:v>82500</c:v>
                </c:pt>
                <c:pt idx="8839">
                  <c:v>82900</c:v>
                </c:pt>
                <c:pt idx="8840">
                  <c:v>82900</c:v>
                </c:pt>
                <c:pt idx="8841">
                  <c:v>79900</c:v>
                </c:pt>
                <c:pt idx="8842">
                  <c:v>39900</c:v>
                </c:pt>
                <c:pt idx="8843">
                  <c:v>43950</c:v>
                </c:pt>
                <c:pt idx="8844">
                  <c:v>45100</c:v>
                </c:pt>
                <c:pt idx="8845">
                  <c:v>43950</c:v>
                </c:pt>
                <c:pt idx="8846">
                  <c:v>41700</c:v>
                </c:pt>
                <c:pt idx="8847">
                  <c:v>40500</c:v>
                </c:pt>
                <c:pt idx="8848">
                  <c:v>48375</c:v>
                </c:pt>
                <c:pt idx="8849">
                  <c:v>43450</c:v>
                </c:pt>
                <c:pt idx="8850">
                  <c:v>114900</c:v>
                </c:pt>
                <c:pt idx="8851">
                  <c:v>114900</c:v>
                </c:pt>
                <c:pt idx="8852">
                  <c:v>114900</c:v>
                </c:pt>
                <c:pt idx="8853">
                  <c:v>115900</c:v>
                </c:pt>
                <c:pt idx="8854">
                  <c:v>2269</c:v>
                </c:pt>
                <c:pt idx="8855">
                  <c:v>46950</c:v>
                </c:pt>
                <c:pt idx="8856">
                  <c:v>52950</c:v>
                </c:pt>
                <c:pt idx="8857">
                  <c:v>50450</c:v>
                </c:pt>
                <c:pt idx="8858">
                  <c:v>56250</c:v>
                </c:pt>
                <c:pt idx="8859">
                  <c:v>24450</c:v>
                </c:pt>
                <c:pt idx="8860">
                  <c:v>22050</c:v>
                </c:pt>
                <c:pt idx="8861">
                  <c:v>22695</c:v>
                </c:pt>
                <c:pt idx="8862">
                  <c:v>25195</c:v>
                </c:pt>
                <c:pt idx="8863">
                  <c:v>22930</c:v>
                </c:pt>
                <c:pt idx="8864">
                  <c:v>25430</c:v>
                </c:pt>
                <c:pt idx="8865">
                  <c:v>23690</c:v>
                </c:pt>
                <c:pt idx="8866">
                  <c:v>25690</c:v>
                </c:pt>
                <c:pt idx="8867">
                  <c:v>24195</c:v>
                </c:pt>
                <c:pt idx="8868">
                  <c:v>26195</c:v>
                </c:pt>
                <c:pt idx="8869">
                  <c:v>24430</c:v>
                </c:pt>
                <c:pt idx="8870">
                  <c:v>26430</c:v>
                </c:pt>
                <c:pt idx="8871">
                  <c:v>2000</c:v>
                </c:pt>
                <c:pt idx="8872">
                  <c:v>2000</c:v>
                </c:pt>
                <c:pt idx="8873">
                  <c:v>2000</c:v>
                </c:pt>
                <c:pt idx="8874">
                  <c:v>2000</c:v>
                </c:pt>
                <c:pt idx="8875">
                  <c:v>33000</c:v>
                </c:pt>
                <c:pt idx="8876">
                  <c:v>31250</c:v>
                </c:pt>
                <c:pt idx="8877">
                  <c:v>24950</c:v>
                </c:pt>
                <c:pt idx="8878">
                  <c:v>26700</c:v>
                </c:pt>
                <c:pt idx="8879">
                  <c:v>33000</c:v>
                </c:pt>
                <c:pt idx="8880">
                  <c:v>31250</c:v>
                </c:pt>
                <c:pt idx="8881">
                  <c:v>33000</c:v>
                </c:pt>
                <c:pt idx="8882">
                  <c:v>24950</c:v>
                </c:pt>
                <c:pt idx="8883">
                  <c:v>26700</c:v>
                </c:pt>
                <c:pt idx="8884">
                  <c:v>31250</c:v>
                </c:pt>
                <c:pt idx="8885">
                  <c:v>33450</c:v>
                </c:pt>
                <c:pt idx="8886">
                  <c:v>31700</c:v>
                </c:pt>
                <c:pt idx="8887">
                  <c:v>38250</c:v>
                </c:pt>
                <c:pt idx="8888">
                  <c:v>25350</c:v>
                </c:pt>
                <c:pt idx="8889">
                  <c:v>27100</c:v>
                </c:pt>
                <c:pt idx="8890">
                  <c:v>36500</c:v>
                </c:pt>
                <c:pt idx="8891">
                  <c:v>30150</c:v>
                </c:pt>
                <c:pt idx="8892">
                  <c:v>36000</c:v>
                </c:pt>
                <c:pt idx="8893">
                  <c:v>31900</c:v>
                </c:pt>
                <c:pt idx="8894">
                  <c:v>34250</c:v>
                </c:pt>
                <c:pt idx="8895">
                  <c:v>34250</c:v>
                </c:pt>
                <c:pt idx="8896">
                  <c:v>36000</c:v>
                </c:pt>
                <c:pt idx="8897">
                  <c:v>32150</c:v>
                </c:pt>
                <c:pt idx="8898">
                  <c:v>30400</c:v>
                </c:pt>
                <c:pt idx="8899">
                  <c:v>36250</c:v>
                </c:pt>
                <c:pt idx="8900">
                  <c:v>34500</c:v>
                </c:pt>
                <c:pt idx="8901">
                  <c:v>36700</c:v>
                </c:pt>
                <c:pt idx="8902">
                  <c:v>38700</c:v>
                </c:pt>
                <c:pt idx="8903">
                  <c:v>40450</c:v>
                </c:pt>
                <c:pt idx="8904">
                  <c:v>34950</c:v>
                </c:pt>
                <c:pt idx="8905">
                  <c:v>41150</c:v>
                </c:pt>
                <c:pt idx="8906">
                  <c:v>30800</c:v>
                </c:pt>
                <c:pt idx="8907">
                  <c:v>32550</c:v>
                </c:pt>
                <c:pt idx="8908">
                  <c:v>39400</c:v>
                </c:pt>
                <c:pt idx="8909">
                  <c:v>29215</c:v>
                </c:pt>
                <c:pt idx="8910">
                  <c:v>32760</c:v>
                </c:pt>
                <c:pt idx="8911">
                  <c:v>33420</c:v>
                </c:pt>
                <c:pt idx="8912">
                  <c:v>27710</c:v>
                </c:pt>
                <c:pt idx="8913">
                  <c:v>32535</c:v>
                </c:pt>
                <c:pt idx="8914">
                  <c:v>31075</c:v>
                </c:pt>
                <c:pt idx="8915">
                  <c:v>32875</c:v>
                </c:pt>
                <c:pt idx="8916">
                  <c:v>31415</c:v>
                </c:pt>
                <c:pt idx="8917">
                  <c:v>29555</c:v>
                </c:pt>
                <c:pt idx="8918">
                  <c:v>33760</c:v>
                </c:pt>
                <c:pt idx="8919">
                  <c:v>32455</c:v>
                </c:pt>
                <c:pt idx="8920">
                  <c:v>33915</c:v>
                </c:pt>
                <c:pt idx="8921">
                  <c:v>34800</c:v>
                </c:pt>
                <c:pt idx="8922">
                  <c:v>30595</c:v>
                </c:pt>
                <c:pt idx="8923">
                  <c:v>30970</c:v>
                </c:pt>
                <c:pt idx="8924">
                  <c:v>36030</c:v>
                </c:pt>
                <c:pt idx="8925">
                  <c:v>31865</c:v>
                </c:pt>
                <c:pt idx="8926">
                  <c:v>34525</c:v>
                </c:pt>
                <c:pt idx="8927">
                  <c:v>34160</c:v>
                </c:pt>
                <c:pt idx="8928">
                  <c:v>36355</c:v>
                </c:pt>
                <c:pt idx="8929">
                  <c:v>34015</c:v>
                </c:pt>
                <c:pt idx="8930">
                  <c:v>35915</c:v>
                </c:pt>
                <c:pt idx="8931">
                  <c:v>36700</c:v>
                </c:pt>
                <c:pt idx="8932">
                  <c:v>32190</c:v>
                </c:pt>
                <c:pt idx="8933">
                  <c:v>34485</c:v>
                </c:pt>
                <c:pt idx="8934">
                  <c:v>32990</c:v>
                </c:pt>
                <c:pt idx="8935">
                  <c:v>37155</c:v>
                </c:pt>
                <c:pt idx="8936">
                  <c:v>37500</c:v>
                </c:pt>
                <c:pt idx="8937">
                  <c:v>35285</c:v>
                </c:pt>
                <c:pt idx="8938">
                  <c:v>36715</c:v>
                </c:pt>
                <c:pt idx="8939">
                  <c:v>34815</c:v>
                </c:pt>
                <c:pt idx="8940">
                  <c:v>3211</c:v>
                </c:pt>
                <c:pt idx="8941">
                  <c:v>3665</c:v>
                </c:pt>
                <c:pt idx="8942">
                  <c:v>4024</c:v>
                </c:pt>
                <c:pt idx="8943">
                  <c:v>3442</c:v>
                </c:pt>
                <c:pt idx="8944">
                  <c:v>4031</c:v>
                </c:pt>
                <c:pt idx="8945">
                  <c:v>4404</c:v>
                </c:pt>
                <c:pt idx="8946">
                  <c:v>66355</c:v>
                </c:pt>
                <c:pt idx="8947">
                  <c:v>66805</c:v>
                </c:pt>
                <c:pt idx="8948">
                  <c:v>68405</c:v>
                </c:pt>
                <c:pt idx="8949">
                  <c:v>2000</c:v>
                </c:pt>
                <c:pt idx="8950">
                  <c:v>2000</c:v>
                </c:pt>
                <c:pt idx="8951">
                  <c:v>2000</c:v>
                </c:pt>
                <c:pt idx="8952">
                  <c:v>2000</c:v>
                </c:pt>
                <c:pt idx="8953">
                  <c:v>2000</c:v>
                </c:pt>
                <c:pt idx="8954">
                  <c:v>2000</c:v>
                </c:pt>
                <c:pt idx="8955">
                  <c:v>2000</c:v>
                </c:pt>
                <c:pt idx="8956">
                  <c:v>2000</c:v>
                </c:pt>
                <c:pt idx="8957">
                  <c:v>2000</c:v>
                </c:pt>
                <c:pt idx="8958">
                  <c:v>32715</c:v>
                </c:pt>
                <c:pt idx="8959">
                  <c:v>26600</c:v>
                </c:pt>
                <c:pt idx="8960">
                  <c:v>24415</c:v>
                </c:pt>
                <c:pt idx="8961">
                  <c:v>20865</c:v>
                </c:pt>
                <c:pt idx="8962">
                  <c:v>19840</c:v>
                </c:pt>
                <c:pt idx="8963">
                  <c:v>28415</c:v>
                </c:pt>
                <c:pt idx="8964">
                  <c:v>29275</c:v>
                </c:pt>
                <c:pt idx="8965">
                  <c:v>25920</c:v>
                </c:pt>
                <c:pt idx="8966">
                  <c:v>20915</c:v>
                </c:pt>
                <c:pt idx="8967">
                  <c:v>30270</c:v>
                </c:pt>
                <c:pt idx="8968">
                  <c:v>35125</c:v>
                </c:pt>
                <c:pt idx="8969">
                  <c:v>20515</c:v>
                </c:pt>
                <c:pt idx="8970">
                  <c:v>27790</c:v>
                </c:pt>
                <c:pt idx="8971">
                  <c:v>21810</c:v>
                </c:pt>
                <c:pt idx="8972">
                  <c:v>23040</c:v>
                </c:pt>
                <c:pt idx="8973">
                  <c:v>32710</c:v>
                </c:pt>
                <c:pt idx="8974">
                  <c:v>22115</c:v>
                </c:pt>
                <c:pt idx="8975">
                  <c:v>29210</c:v>
                </c:pt>
                <c:pt idx="8976">
                  <c:v>27850</c:v>
                </c:pt>
                <c:pt idx="8977">
                  <c:v>20120</c:v>
                </c:pt>
                <c:pt idx="8978">
                  <c:v>36300</c:v>
                </c:pt>
                <c:pt idx="8979">
                  <c:v>26100</c:v>
                </c:pt>
                <c:pt idx="8980">
                  <c:v>32300</c:v>
                </c:pt>
                <c:pt idx="8981">
                  <c:v>39700</c:v>
                </c:pt>
                <c:pt idx="8982">
                  <c:v>28300</c:v>
                </c:pt>
                <c:pt idx="8983">
                  <c:v>28500</c:v>
                </c:pt>
                <c:pt idx="8984">
                  <c:v>26400</c:v>
                </c:pt>
                <c:pt idx="8985">
                  <c:v>39900</c:v>
                </c:pt>
                <c:pt idx="8986">
                  <c:v>32700</c:v>
                </c:pt>
                <c:pt idx="8987">
                  <c:v>36400</c:v>
                </c:pt>
                <c:pt idx="8988">
                  <c:v>41900</c:v>
                </c:pt>
                <c:pt idx="8989">
                  <c:v>28850</c:v>
                </c:pt>
                <c:pt idx="8990">
                  <c:v>33600</c:v>
                </c:pt>
                <c:pt idx="8991">
                  <c:v>36900</c:v>
                </c:pt>
                <c:pt idx="8992">
                  <c:v>26800</c:v>
                </c:pt>
                <c:pt idx="8993">
                  <c:v>20720</c:v>
                </c:pt>
                <c:pt idx="8994">
                  <c:v>17780</c:v>
                </c:pt>
                <c:pt idx="8995">
                  <c:v>18350</c:v>
                </c:pt>
                <c:pt idx="8996">
                  <c:v>16530</c:v>
                </c:pt>
                <c:pt idx="8997">
                  <c:v>17380</c:v>
                </c:pt>
                <c:pt idx="8998">
                  <c:v>19960</c:v>
                </c:pt>
                <c:pt idx="8999">
                  <c:v>22170</c:v>
                </c:pt>
                <c:pt idx="9000">
                  <c:v>20410</c:v>
                </c:pt>
                <c:pt idx="9001">
                  <c:v>16780</c:v>
                </c:pt>
                <c:pt idx="9002">
                  <c:v>18550</c:v>
                </c:pt>
                <c:pt idx="9003">
                  <c:v>18160</c:v>
                </c:pt>
                <c:pt idx="9004">
                  <c:v>17760</c:v>
                </c:pt>
                <c:pt idx="9005">
                  <c:v>21500</c:v>
                </c:pt>
                <c:pt idx="9006">
                  <c:v>21990</c:v>
                </c:pt>
                <c:pt idx="9007">
                  <c:v>18790</c:v>
                </c:pt>
                <c:pt idx="9008">
                  <c:v>16990</c:v>
                </c:pt>
                <c:pt idx="9009">
                  <c:v>19990</c:v>
                </c:pt>
                <c:pt idx="9010">
                  <c:v>17990</c:v>
                </c:pt>
                <c:pt idx="9011">
                  <c:v>21990</c:v>
                </c:pt>
                <c:pt idx="9012">
                  <c:v>2000</c:v>
                </c:pt>
                <c:pt idx="9013">
                  <c:v>2000</c:v>
                </c:pt>
                <c:pt idx="9014">
                  <c:v>2000</c:v>
                </c:pt>
                <c:pt idx="9015">
                  <c:v>2000</c:v>
                </c:pt>
                <c:pt idx="9016">
                  <c:v>10845</c:v>
                </c:pt>
                <c:pt idx="9017">
                  <c:v>12445</c:v>
                </c:pt>
                <c:pt idx="9018">
                  <c:v>11820</c:v>
                </c:pt>
                <c:pt idx="9019">
                  <c:v>13420</c:v>
                </c:pt>
                <c:pt idx="9020">
                  <c:v>64320</c:v>
                </c:pt>
                <c:pt idx="9021">
                  <c:v>47620</c:v>
                </c:pt>
                <c:pt idx="9022">
                  <c:v>56580</c:v>
                </c:pt>
                <c:pt idx="9023">
                  <c:v>61095</c:v>
                </c:pt>
                <c:pt idx="9024">
                  <c:v>47620</c:v>
                </c:pt>
                <c:pt idx="9025">
                  <c:v>53355</c:v>
                </c:pt>
                <c:pt idx="9026">
                  <c:v>56580</c:v>
                </c:pt>
                <c:pt idx="9027">
                  <c:v>64320</c:v>
                </c:pt>
                <c:pt idx="9028">
                  <c:v>44395</c:v>
                </c:pt>
                <c:pt idx="9029">
                  <c:v>61855</c:v>
                </c:pt>
                <c:pt idx="9030">
                  <c:v>57340</c:v>
                </c:pt>
                <c:pt idx="9031">
                  <c:v>45325</c:v>
                </c:pt>
                <c:pt idx="9032">
                  <c:v>65080</c:v>
                </c:pt>
                <c:pt idx="9033">
                  <c:v>65080</c:v>
                </c:pt>
                <c:pt idx="9034">
                  <c:v>57340</c:v>
                </c:pt>
                <c:pt idx="9035">
                  <c:v>48550</c:v>
                </c:pt>
                <c:pt idx="9036">
                  <c:v>54115</c:v>
                </c:pt>
                <c:pt idx="9037">
                  <c:v>48550</c:v>
                </c:pt>
                <c:pt idx="9038">
                  <c:v>48685</c:v>
                </c:pt>
                <c:pt idx="9039">
                  <c:v>65215</c:v>
                </c:pt>
                <c:pt idx="9040">
                  <c:v>45460</c:v>
                </c:pt>
                <c:pt idx="9041">
                  <c:v>57475</c:v>
                </c:pt>
                <c:pt idx="9042">
                  <c:v>57475</c:v>
                </c:pt>
                <c:pt idx="9043">
                  <c:v>54250</c:v>
                </c:pt>
                <c:pt idx="9044">
                  <c:v>48685</c:v>
                </c:pt>
                <c:pt idx="9045">
                  <c:v>65215</c:v>
                </c:pt>
                <c:pt idx="9046">
                  <c:v>61990</c:v>
                </c:pt>
                <c:pt idx="9047">
                  <c:v>44399</c:v>
                </c:pt>
                <c:pt idx="9048">
                  <c:v>49705</c:v>
                </c:pt>
                <c:pt idx="9049">
                  <c:v>51650</c:v>
                </c:pt>
                <c:pt idx="9050">
                  <c:v>45535</c:v>
                </c:pt>
                <c:pt idx="9051">
                  <c:v>45975</c:v>
                </c:pt>
                <c:pt idx="9052">
                  <c:v>2000</c:v>
                </c:pt>
                <c:pt idx="9053">
                  <c:v>2000</c:v>
                </c:pt>
                <c:pt idx="9054">
                  <c:v>2000</c:v>
                </c:pt>
                <c:pt idx="9055">
                  <c:v>2000</c:v>
                </c:pt>
                <c:pt idx="9056">
                  <c:v>2000</c:v>
                </c:pt>
                <c:pt idx="9057">
                  <c:v>2000</c:v>
                </c:pt>
                <c:pt idx="9058">
                  <c:v>2000</c:v>
                </c:pt>
                <c:pt idx="9059">
                  <c:v>2000</c:v>
                </c:pt>
                <c:pt idx="9060">
                  <c:v>2000</c:v>
                </c:pt>
                <c:pt idx="9061">
                  <c:v>2000</c:v>
                </c:pt>
                <c:pt idx="9062">
                  <c:v>2000</c:v>
                </c:pt>
                <c:pt idx="9063">
                  <c:v>2000</c:v>
                </c:pt>
                <c:pt idx="9064">
                  <c:v>2000</c:v>
                </c:pt>
                <c:pt idx="9065">
                  <c:v>2000</c:v>
                </c:pt>
                <c:pt idx="9066">
                  <c:v>2000</c:v>
                </c:pt>
                <c:pt idx="9067">
                  <c:v>2000</c:v>
                </c:pt>
                <c:pt idx="9068">
                  <c:v>2000</c:v>
                </c:pt>
                <c:pt idx="9069">
                  <c:v>2000</c:v>
                </c:pt>
                <c:pt idx="9070">
                  <c:v>2000</c:v>
                </c:pt>
                <c:pt idx="9071">
                  <c:v>2000</c:v>
                </c:pt>
                <c:pt idx="9072">
                  <c:v>2000</c:v>
                </c:pt>
                <c:pt idx="9073">
                  <c:v>2000</c:v>
                </c:pt>
                <c:pt idx="9074">
                  <c:v>61295</c:v>
                </c:pt>
                <c:pt idx="9075">
                  <c:v>47795</c:v>
                </c:pt>
                <c:pt idx="9076">
                  <c:v>61295</c:v>
                </c:pt>
                <c:pt idx="9077">
                  <c:v>47795</c:v>
                </c:pt>
                <c:pt idx="9078">
                  <c:v>61795</c:v>
                </c:pt>
                <c:pt idx="9079">
                  <c:v>54295</c:v>
                </c:pt>
                <c:pt idx="9080">
                  <c:v>48810</c:v>
                </c:pt>
                <c:pt idx="9081">
                  <c:v>59200</c:v>
                </c:pt>
                <c:pt idx="9082">
                  <c:v>54200</c:v>
                </c:pt>
                <c:pt idx="9083">
                  <c:v>55110</c:v>
                </c:pt>
                <c:pt idx="9084">
                  <c:v>60110</c:v>
                </c:pt>
                <c:pt idx="9085">
                  <c:v>2000</c:v>
                </c:pt>
                <c:pt idx="9086">
                  <c:v>2000</c:v>
                </c:pt>
                <c:pt idx="9087">
                  <c:v>2000</c:v>
                </c:pt>
                <c:pt idx="9088">
                  <c:v>2000</c:v>
                </c:pt>
                <c:pt idx="9089">
                  <c:v>2000</c:v>
                </c:pt>
                <c:pt idx="9090">
                  <c:v>2000</c:v>
                </c:pt>
                <c:pt idx="9091">
                  <c:v>2000</c:v>
                </c:pt>
                <c:pt idx="9092">
                  <c:v>2000</c:v>
                </c:pt>
                <c:pt idx="9093">
                  <c:v>2000</c:v>
                </c:pt>
                <c:pt idx="9094">
                  <c:v>2002</c:v>
                </c:pt>
                <c:pt idx="9095">
                  <c:v>2000</c:v>
                </c:pt>
                <c:pt idx="9096">
                  <c:v>2000</c:v>
                </c:pt>
                <c:pt idx="9097">
                  <c:v>2000</c:v>
                </c:pt>
                <c:pt idx="9098">
                  <c:v>2000</c:v>
                </c:pt>
                <c:pt idx="9099">
                  <c:v>2000</c:v>
                </c:pt>
                <c:pt idx="9100">
                  <c:v>2107</c:v>
                </c:pt>
                <c:pt idx="9101">
                  <c:v>2125</c:v>
                </c:pt>
                <c:pt idx="9102">
                  <c:v>2078</c:v>
                </c:pt>
                <c:pt idx="9103">
                  <c:v>2000</c:v>
                </c:pt>
                <c:pt idx="9104">
                  <c:v>2019</c:v>
                </c:pt>
                <c:pt idx="9105">
                  <c:v>2000</c:v>
                </c:pt>
                <c:pt idx="9106">
                  <c:v>2027</c:v>
                </c:pt>
                <c:pt idx="9107">
                  <c:v>2153</c:v>
                </c:pt>
                <c:pt idx="9108">
                  <c:v>42880</c:v>
                </c:pt>
                <c:pt idx="9109">
                  <c:v>37400</c:v>
                </c:pt>
                <c:pt idx="9110">
                  <c:v>40655</c:v>
                </c:pt>
                <c:pt idx="9111">
                  <c:v>37445</c:v>
                </c:pt>
                <c:pt idx="9112">
                  <c:v>35200</c:v>
                </c:pt>
                <c:pt idx="9113">
                  <c:v>41035</c:v>
                </c:pt>
                <c:pt idx="9114">
                  <c:v>35000</c:v>
                </c:pt>
                <c:pt idx="9115">
                  <c:v>33960</c:v>
                </c:pt>
                <c:pt idx="9116">
                  <c:v>46250</c:v>
                </c:pt>
                <c:pt idx="9117">
                  <c:v>41750</c:v>
                </c:pt>
                <c:pt idx="9118">
                  <c:v>28700</c:v>
                </c:pt>
                <c:pt idx="9119">
                  <c:v>45120</c:v>
                </c:pt>
                <c:pt idx="9120">
                  <c:v>31630</c:v>
                </c:pt>
                <c:pt idx="9121">
                  <c:v>31430</c:v>
                </c:pt>
                <c:pt idx="9122">
                  <c:v>38455</c:v>
                </c:pt>
                <c:pt idx="9123">
                  <c:v>39780</c:v>
                </c:pt>
                <c:pt idx="9124">
                  <c:v>26595</c:v>
                </c:pt>
                <c:pt idx="9125">
                  <c:v>34180</c:v>
                </c:pt>
                <c:pt idx="9126">
                  <c:v>38605</c:v>
                </c:pt>
                <c:pt idx="9127">
                  <c:v>35410</c:v>
                </c:pt>
                <c:pt idx="9128">
                  <c:v>31840</c:v>
                </c:pt>
                <c:pt idx="9129">
                  <c:v>37620</c:v>
                </c:pt>
                <c:pt idx="9130">
                  <c:v>31640</c:v>
                </c:pt>
                <c:pt idx="9131">
                  <c:v>41245</c:v>
                </c:pt>
                <c:pt idx="9132">
                  <c:v>40815</c:v>
                </c:pt>
                <c:pt idx="9133">
                  <c:v>28850</c:v>
                </c:pt>
                <c:pt idx="9134">
                  <c:v>41900</c:v>
                </c:pt>
                <c:pt idx="9135">
                  <c:v>43040</c:v>
                </c:pt>
                <c:pt idx="9136">
                  <c:v>39930</c:v>
                </c:pt>
                <c:pt idx="9137">
                  <c:v>46410</c:v>
                </c:pt>
                <c:pt idx="9138">
                  <c:v>37655</c:v>
                </c:pt>
                <c:pt idx="9139">
                  <c:v>35210</c:v>
                </c:pt>
                <c:pt idx="9140">
                  <c:v>45270</c:v>
                </c:pt>
                <c:pt idx="9141">
                  <c:v>26745</c:v>
                </c:pt>
                <c:pt idx="9142">
                  <c:v>29750</c:v>
                </c:pt>
                <c:pt idx="9143">
                  <c:v>32740</c:v>
                </c:pt>
                <c:pt idx="9144">
                  <c:v>35080</c:v>
                </c:pt>
                <c:pt idx="9145">
                  <c:v>43940</c:v>
                </c:pt>
                <c:pt idx="9146">
                  <c:v>42800</c:v>
                </c:pt>
                <c:pt idx="9147">
                  <c:v>41715</c:v>
                </c:pt>
                <c:pt idx="9148">
                  <c:v>38555</c:v>
                </c:pt>
                <c:pt idx="9149">
                  <c:v>32540</c:v>
                </c:pt>
                <c:pt idx="9150">
                  <c:v>42145</c:v>
                </c:pt>
                <c:pt idx="9151">
                  <c:v>39505</c:v>
                </c:pt>
                <c:pt idx="9152">
                  <c:v>36310</c:v>
                </c:pt>
                <c:pt idx="9153">
                  <c:v>36110</c:v>
                </c:pt>
                <c:pt idx="9154">
                  <c:v>40830</c:v>
                </c:pt>
                <c:pt idx="9155">
                  <c:v>27645</c:v>
                </c:pt>
                <c:pt idx="9156">
                  <c:v>38520</c:v>
                </c:pt>
                <c:pt idx="9157">
                  <c:v>46170</c:v>
                </c:pt>
                <c:pt idx="9158">
                  <c:v>47310</c:v>
                </c:pt>
                <c:pt idx="9159">
                  <c:v>30930</c:v>
                </c:pt>
                <c:pt idx="9160">
                  <c:v>24515</c:v>
                </c:pt>
                <c:pt idx="9161">
                  <c:v>30550</c:v>
                </c:pt>
                <c:pt idx="9162">
                  <c:v>33935</c:v>
                </c:pt>
                <c:pt idx="9163">
                  <c:v>32025</c:v>
                </c:pt>
                <c:pt idx="9164">
                  <c:v>31735</c:v>
                </c:pt>
                <c:pt idx="9165">
                  <c:v>20310</c:v>
                </c:pt>
                <c:pt idx="9166">
                  <c:v>23850</c:v>
                </c:pt>
                <c:pt idx="9167">
                  <c:v>29355</c:v>
                </c:pt>
                <c:pt idx="9168">
                  <c:v>20960</c:v>
                </c:pt>
                <c:pt idx="9169">
                  <c:v>31965</c:v>
                </c:pt>
                <c:pt idx="9170">
                  <c:v>27730</c:v>
                </c:pt>
                <c:pt idx="9171">
                  <c:v>25215</c:v>
                </c:pt>
                <c:pt idx="9172">
                  <c:v>15840</c:v>
                </c:pt>
                <c:pt idx="9173">
                  <c:v>27060</c:v>
                </c:pt>
                <c:pt idx="9174">
                  <c:v>32690</c:v>
                </c:pt>
                <c:pt idx="9175">
                  <c:v>29380</c:v>
                </c:pt>
                <c:pt idx="9176">
                  <c:v>26820</c:v>
                </c:pt>
                <c:pt idx="9177">
                  <c:v>30825</c:v>
                </c:pt>
                <c:pt idx="9178">
                  <c:v>21465</c:v>
                </c:pt>
                <c:pt idx="9179">
                  <c:v>28790</c:v>
                </c:pt>
                <c:pt idx="9180">
                  <c:v>26555</c:v>
                </c:pt>
                <c:pt idx="9181">
                  <c:v>28915</c:v>
                </c:pt>
                <c:pt idx="9182">
                  <c:v>30675</c:v>
                </c:pt>
                <c:pt idx="9183">
                  <c:v>16115</c:v>
                </c:pt>
                <c:pt idx="9184">
                  <c:v>27850</c:v>
                </c:pt>
                <c:pt idx="9185">
                  <c:v>29065</c:v>
                </c:pt>
                <c:pt idx="9186">
                  <c:v>35520</c:v>
                </c:pt>
                <c:pt idx="9187">
                  <c:v>24140</c:v>
                </c:pt>
                <c:pt idx="9188">
                  <c:v>25325</c:v>
                </c:pt>
                <c:pt idx="9189">
                  <c:v>30255</c:v>
                </c:pt>
                <c:pt idx="9190">
                  <c:v>29015</c:v>
                </c:pt>
                <c:pt idx="9191">
                  <c:v>33755</c:v>
                </c:pt>
                <c:pt idx="9192">
                  <c:v>20715</c:v>
                </c:pt>
                <c:pt idx="9193">
                  <c:v>33495</c:v>
                </c:pt>
                <c:pt idx="9194">
                  <c:v>27580</c:v>
                </c:pt>
                <c:pt idx="9195">
                  <c:v>20750</c:v>
                </c:pt>
                <c:pt idx="9196">
                  <c:v>25845</c:v>
                </c:pt>
                <c:pt idx="9197">
                  <c:v>28845</c:v>
                </c:pt>
                <c:pt idx="9198">
                  <c:v>27430</c:v>
                </c:pt>
                <c:pt idx="9199">
                  <c:v>31115</c:v>
                </c:pt>
                <c:pt idx="9200">
                  <c:v>33785</c:v>
                </c:pt>
                <c:pt idx="9201">
                  <c:v>26245</c:v>
                </c:pt>
                <c:pt idx="9202">
                  <c:v>30340</c:v>
                </c:pt>
                <c:pt idx="9203">
                  <c:v>27560</c:v>
                </c:pt>
                <c:pt idx="9204">
                  <c:v>26295</c:v>
                </c:pt>
                <c:pt idx="9205">
                  <c:v>25850</c:v>
                </c:pt>
                <c:pt idx="9206">
                  <c:v>39125</c:v>
                </c:pt>
                <c:pt idx="9207">
                  <c:v>32170</c:v>
                </c:pt>
                <c:pt idx="9208">
                  <c:v>45425</c:v>
                </c:pt>
                <c:pt idx="9209">
                  <c:v>48575</c:v>
                </c:pt>
                <c:pt idx="9210">
                  <c:v>39095</c:v>
                </c:pt>
                <c:pt idx="9211">
                  <c:v>42245</c:v>
                </c:pt>
                <c:pt idx="9212">
                  <c:v>46790</c:v>
                </c:pt>
                <c:pt idx="9213">
                  <c:v>40010</c:v>
                </c:pt>
                <c:pt idx="9214">
                  <c:v>43210</c:v>
                </c:pt>
                <c:pt idx="9215">
                  <c:v>49990</c:v>
                </c:pt>
                <c:pt idx="9216">
                  <c:v>51935</c:v>
                </c:pt>
                <c:pt idx="9217">
                  <c:v>48335</c:v>
                </c:pt>
                <c:pt idx="9218">
                  <c:v>41555</c:v>
                </c:pt>
                <c:pt idx="9219">
                  <c:v>45155</c:v>
                </c:pt>
                <c:pt idx="9220">
                  <c:v>43360</c:v>
                </c:pt>
                <c:pt idx="9221">
                  <c:v>38540</c:v>
                </c:pt>
                <c:pt idx="9222">
                  <c:v>49965</c:v>
                </c:pt>
                <c:pt idx="9223">
                  <c:v>36200</c:v>
                </c:pt>
                <c:pt idx="9224">
                  <c:v>38840</c:v>
                </c:pt>
                <c:pt idx="9225">
                  <c:v>42635</c:v>
                </c:pt>
                <c:pt idx="9226">
                  <c:v>43660</c:v>
                </c:pt>
                <c:pt idx="9227">
                  <c:v>30610</c:v>
                </c:pt>
                <c:pt idx="9228">
                  <c:v>35390</c:v>
                </c:pt>
                <c:pt idx="9229">
                  <c:v>46510</c:v>
                </c:pt>
                <c:pt idx="9230">
                  <c:v>53115</c:v>
                </c:pt>
                <c:pt idx="9231">
                  <c:v>40045</c:v>
                </c:pt>
                <c:pt idx="9232">
                  <c:v>27060</c:v>
                </c:pt>
                <c:pt idx="9233">
                  <c:v>26670</c:v>
                </c:pt>
                <c:pt idx="9234">
                  <c:v>38665</c:v>
                </c:pt>
                <c:pt idx="9235">
                  <c:v>30695</c:v>
                </c:pt>
                <c:pt idx="9236">
                  <c:v>38965</c:v>
                </c:pt>
                <c:pt idx="9237">
                  <c:v>37800</c:v>
                </c:pt>
                <c:pt idx="9238">
                  <c:v>42935</c:v>
                </c:pt>
                <c:pt idx="9239">
                  <c:v>33595</c:v>
                </c:pt>
                <c:pt idx="9240">
                  <c:v>34675</c:v>
                </c:pt>
                <c:pt idx="9241">
                  <c:v>40900</c:v>
                </c:pt>
                <c:pt idx="9242">
                  <c:v>44150</c:v>
                </c:pt>
                <c:pt idx="9243">
                  <c:v>35690</c:v>
                </c:pt>
                <c:pt idx="9244">
                  <c:v>46810</c:v>
                </c:pt>
                <c:pt idx="9245">
                  <c:v>30910</c:v>
                </c:pt>
                <c:pt idx="9246">
                  <c:v>37500</c:v>
                </c:pt>
                <c:pt idx="9247">
                  <c:v>52815</c:v>
                </c:pt>
                <c:pt idx="9248">
                  <c:v>49665</c:v>
                </c:pt>
                <c:pt idx="9249">
                  <c:v>33720</c:v>
                </c:pt>
                <c:pt idx="9250">
                  <c:v>54240</c:v>
                </c:pt>
                <c:pt idx="9251">
                  <c:v>36230</c:v>
                </c:pt>
                <c:pt idx="9252">
                  <c:v>47570</c:v>
                </c:pt>
                <c:pt idx="9253">
                  <c:v>34590</c:v>
                </c:pt>
                <c:pt idx="9254">
                  <c:v>51390</c:v>
                </c:pt>
                <c:pt idx="9255">
                  <c:v>44910</c:v>
                </c:pt>
                <c:pt idx="9256">
                  <c:v>34465</c:v>
                </c:pt>
                <c:pt idx="9257">
                  <c:v>27715</c:v>
                </c:pt>
                <c:pt idx="9258">
                  <c:v>43505</c:v>
                </c:pt>
                <c:pt idx="9259">
                  <c:v>47270</c:v>
                </c:pt>
                <c:pt idx="9260">
                  <c:v>41660</c:v>
                </c:pt>
                <c:pt idx="9261">
                  <c:v>39380</c:v>
                </c:pt>
                <c:pt idx="9262">
                  <c:v>31955</c:v>
                </c:pt>
                <c:pt idx="9263">
                  <c:v>44900</c:v>
                </c:pt>
                <c:pt idx="9264">
                  <c:v>39535</c:v>
                </c:pt>
                <c:pt idx="9265">
                  <c:v>28105</c:v>
                </c:pt>
                <c:pt idx="9266">
                  <c:v>37070</c:v>
                </c:pt>
                <c:pt idx="9267">
                  <c:v>40930</c:v>
                </c:pt>
                <c:pt idx="9268">
                  <c:v>54540</c:v>
                </c:pt>
                <c:pt idx="9269">
                  <c:v>44420</c:v>
                </c:pt>
                <c:pt idx="9270">
                  <c:v>31390</c:v>
                </c:pt>
                <c:pt idx="9271">
                  <c:v>40915</c:v>
                </c:pt>
                <c:pt idx="9272">
                  <c:v>40775</c:v>
                </c:pt>
                <c:pt idx="9273">
                  <c:v>31655</c:v>
                </c:pt>
                <c:pt idx="9274">
                  <c:v>51090</c:v>
                </c:pt>
                <c:pt idx="9275">
                  <c:v>38370</c:v>
                </c:pt>
                <c:pt idx="9276">
                  <c:v>38670</c:v>
                </c:pt>
                <c:pt idx="9277">
                  <c:v>35370</c:v>
                </c:pt>
                <c:pt idx="9278">
                  <c:v>37625</c:v>
                </c:pt>
                <c:pt idx="9279">
                  <c:v>44120</c:v>
                </c:pt>
                <c:pt idx="9280">
                  <c:v>44840</c:v>
                </c:pt>
                <c:pt idx="9281">
                  <c:v>52155</c:v>
                </c:pt>
                <c:pt idx="9282">
                  <c:v>45330</c:v>
                </c:pt>
                <c:pt idx="9283">
                  <c:v>32230</c:v>
                </c:pt>
                <c:pt idx="9284">
                  <c:v>28205</c:v>
                </c:pt>
                <c:pt idx="9285">
                  <c:v>45390</c:v>
                </c:pt>
                <c:pt idx="9286">
                  <c:v>39160</c:v>
                </c:pt>
                <c:pt idx="9287">
                  <c:v>41420</c:v>
                </c:pt>
                <c:pt idx="9288">
                  <c:v>41405</c:v>
                </c:pt>
                <c:pt idx="9289">
                  <c:v>44540</c:v>
                </c:pt>
                <c:pt idx="9290">
                  <c:v>38115</c:v>
                </c:pt>
                <c:pt idx="9291">
                  <c:v>32145</c:v>
                </c:pt>
                <c:pt idx="9292">
                  <c:v>43995</c:v>
                </c:pt>
                <c:pt idx="9293">
                  <c:v>52455</c:v>
                </c:pt>
                <c:pt idx="9294">
                  <c:v>37560</c:v>
                </c:pt>
                <c:pt idx="9295">
                  <c:v>47690</c:v>
                </c:pt>
                <c:pt idx="9296">
                  <c:v>28595</c:v>
                </c:pt>
                <c:pt idx="9297">
                  <c:v>55605</c:v>
                </c:pt>
                <c:pt idx="9298">
                  <c:v>36210</c:v>
                </c:pt>
                <c:pt idx="9299">
                  <c:v>34955</c:v>
                </c:pt>
                <c:pt idx="9300">
                  <c:v>36720</c:v>
                </c:pt>
                <c:pt idx="9301">
                  <c:v>40025</c:v>
                </c:pt>
                <c:pt idx="9302">
                  <c:v>38860</c:v>
                </c:pt>
                <c:pt idx="9303">
                  <c:v>41265</c:v>
                </c:pt>
                <c:pt idx="9304">
                  <c:v>55305</c:v>
                </c:pt>
                <c:pt idx="9305">
                  <c:v>47990</c:v>
                </c:pt>
                <c:pt idx="9306">
                  <c:v>32445</c:v>
                </c:pt>
                <c:pt idx="9307">
                  <c:v>42080</c:v>
                </c:pt>
                <c:pt idx="9308">
                  <c:v>39870</c:v>
                </c:pt>
                <c:pt idx="9309">
                  <c:v>35080</c:v>
                </c:pt>
                <c:pt idx="9310">
                  <c:v>34640</c:v>
                </c:pt>
                <c:pt idx="9311">
                  <c:v>31405</c:v>
                </c:pt>
                <c:pt idx="9312">
                  <c:v>33330</c:v>
                </c:pt>
                <c:pt idx="9313">
                  <c:v>36525</c:v>
                </c:pt>
                <c:pt idx="9314">
                  <c:v>33115</c:v>
                </c:pt>
                <c:pt idx="9315">
                  <c:v>29745</c:v>
                </c:pt>
                <c:pt idx="9316">
                  <c:v>38370</c:v>
                </c:pt>
                <c:pt idx="9317">
                  <c:v>4439</c:v>
                </c:pt>
                <c:pt idx="9318">
                  <c:v>4827</c:v>
                </c:pt>
                <c:pt idx="9319">
                  <c:v>4715</c:v>
                </c:pt>
                <c:pt idx="9320">
                  <c:v>4287</c:v>
                </c:pt>
                <c:pt idx="9321">
                  <c:v>2000</c:v>
                </c:pt>
                <c:pt idx="9322">
                  <c:v>35970</c:v>
                </c:pt>
                <c:pt idx="9323">
                  <c:v>26995</c:v>
                </c:pt>
                <c:pt idx="9324">
                  <c:v>33925</c:v>
                </c:pt>
                <c:pt idx="9325">
                  <c:v>31355</c:v>
                </c:pt>
                <c:pt idx="9326">
                  <c:v>33400</c:v>
                </c:pt>
                <c:pt idx="9327">
                  <c:v>33740</c:v>
                </c:pt>
                <c:pt idx="9328">
                  <c:v>28040</c:v>
                </c:pt>
                <c:pt idx="9329">
                  <c:v>36340</c:v>
                </c:pt>
                <c:pt idx="9330">
                  <c:v>31690</c:v>
                </c:pt>
                <c:pt idx="9331">
                  <c:v>34290</c:v>
                </c:pt>
                <c:pt idx="9332">
                  <c:v>36795</c:v>
                </c:pt>
                <c:pt idx="9333">
                  <c:v>34740</c:v>
                </c:pt>
                <c:pt idx="9334">
                  <c:v>32125</c:v>
                </c:pt>
                <c:pt idx="9335">
                  <c:v>34185</c:v>
                </c:pt>
                <c:pt idx="9336">
                  <c:v>28465</c:v>
                </c:pt>
                <c:pt idx="9337">
                  <c:v>219900</c:v>
                </c:pt>
                <c:pt idx="9338">
                  <c:v>229990</c:v>
                </c:pt>
                <c:pt idx="9339">
                  <c:v>26685</c:v>
                </c:pt>
                <c:pt idx="9340">
                  <c:v>23350</c:v>
                </c:pt>
                <c:pt idx="9341">
                  <c:v>26930</c:v>
                </c:pt>
                <c:pt idx="9342">
                  <c:v>27135</c:v>
                </c:pt>
                <c:pt idx="9343">
                  <c:v>25845</c:v>
                </c:pt>
                <c:pt idx="9344">
                  <c:v>31375</c:v>
                </c:pt>
                <c:pt idx="9345">
                  <c:v>24020</c:v>
                </c:pt>
                <c:pt idx="9346">
                  <c:v>28515</c:v>
                </c:pt>
                <c:pt idx="9347">
                  <c:v>31810</c:v>
                </c:pt>
                <c:pt idx="9348">
                  <c:v>29580</c:v>
                </c:pt>
                <c:pt idx="9349">
                  <c:v>31465</c:v>
                </c:pt>
                <c:pt idx="9350">
                  <c:v>20515</c:v>
                </c:pt>
                <c:pt idx="9351">
                  <c:v>19865</c:v>
                </c:pt>
                <c:pt idx="9352">
                  <c:v>29380</c:v>
                </c:pt>
                <c:pt idx="9353">
                  <c:v>26975</c:v>
                </c:pt>
                <c:pt idx="9354">
                  <c:v>23940</c:v>
                </c:pt>
                <c:pt idx="9355">
                  <c:v>25960</c:v>
                </c:pt>
                <c:pt idx="9356">
                  <c:v>30755</c:v>
                </c:pt>
                <c:pt idx="9357">
                  <c:v>26460</c:v>
                </c:pt>
                <c:pt idx="9358">
                  <c:v>20075</c:v>
                </c:pt>
                <c:pt idx="9359">
                  <c:v>32330</c:v>
                </c:pt>
                <c:pt idx="9360">
                  <c:v>24965</c:v>
                </c:pt>
                <c:pt idx="9361">
                  <c:v>27060</c:v>
                </c:pt>
                <c:pt idx="9362">
                  <c:v>24515</c:v>
                </c:pt>
                <c:pt idx="9363">
                  <c:v>23575</c:v>
                </c:pt>
                <c:pt idx="9364">
                  <c:v>33425</c:v>
                </c:pt>
                <c:pt idx="9365">
                  <c:v>33395</c:v>
                </c:pt>
                <c:pt idx="9366">
                  <c:v>15840</c:v>
                </c:pt>
                <c:pt idx="9367">
                  <c:v>33135</c:v>
                </c:pt>
                <c:pt idx="9368">
                  <c:v>28410</c:v>
                </c:pt>
                <c:pt idx="9369">
                  <c:v>28705</c:v>
                </c:pt>
                <c:pt idx="9370">
                  <c:v>23640</c:v>
                </c:pt>
                <c:pt idx="9371">
                  <c:v>16115</c:v>
                </c:pt>
                <c:pt idx="9372">
                  <c:v>28460</c:v>
                </c:pt>
                <c:pt idx="9373">
                  <c:v>30570</c:v>
                </c:pt>
                <c:pt idx="9374">
                  <c:v>25915</c:v>
                </c:pt>
                <c:pt idx="9375">
                  <c:v>28995</c:v>
                </c:pt>
                <c:pt idx="9376">
                  <c:v>30315</c:v>
                </c:pt>
                <c:pt idx="9377">
                  <c:v>30465</c:v>
                </c:pt>
                <c:pt idx="9378">
                  <c:v>33280</c:v>
                </c:pt>
                <c:pt idx="9379">
                  <c:v>21465</c:v>
                </c:pt>
                <c:pt idx="9380">
                  <c:v>31665</c:v>
                </c:pt>
                <c:pt idx="9381">
                  <c:v>29980</c:v>
                </c:pt>
                <c:pt idx="9382">
                  <c:v>19620</c:v>
                </c:pt>
                <c:pt idx="9383">
                  <c:v>33575</c:v>
                </c:pt>
                <c:pt idx="9384">
                  <c:v>27250</c:v>
                </c:pt>
                <c:pt idx="9385">
                  <c:v>28485</c:v>
                </c:pt>
                <c:pt idx="9386">
                  <c:v>35160</c:v>
                </c:pt>
                <c:pt idx="9387">
                  <c:v>28555</c:v>
                </c:pt>
                <c:pt idx="9388">
                  <c:v>48205</c:v>
                </c:pt>
                <c:pt idx="9389">
                  <c:v>45055</c:v>
                </c:pt>
                <c:pt idx="9390">
                  <c:v>38725</c:v>
                </c:pt>
                <c:pt idx="9391">
                  <c:v>41875</c:v>
                </c:pt>
                <c:pt idx="9392">
                  <c:v>42840</c:v>
                </c:pt>
                <c:pt idx="9393">
                  <c:v>49620</c:v>
                </c:pt>
                <c:pt idx="9394">
                  <c:v>39640</c:v>
                </c:pt>
                <c:pt idx="9395">
                  <c:v>46420</c:v>
                </c:pt>
                <c:pt idx="9396">
                  <c:v>51490</c:v>
                </c:pt>
                <c:pt idx="9397">
                  <c:v>47915</c:v>
                </c:pt>
                <c:pt idx="9398">
                  <c:v>41135</c:v>
                </c:pt>
                <c:pt idx="9399">
                  <c:v>44710</c:v>
                </c:pt>
                <c:pt idx="9400">
                  <c:v>46110</c:v>
                </c:pt>
                <c:pt idx="9401">
                  <c:v>35920</c:v>
                </c:pt>
                <c:pt idx="9402">
                  <c:v>28545</c:v>
                </c:pt>
                <c:pt idx="9403">
                  <c:v>43450</c:v>
                </c:pt>
                <c:pt idx="9404">
                  <c:v>37680</c:v>
                </c:pt>
                <c:pt idx="9405">
                  <c:v>35435</c:v>
                </c:pt>
                <c:pt idx="9406">
                  <c:v>33340</c:v>
                </c:pt>
                <c:pt idx="9407">
                  <c:v>42010</c:v>
                </c:pt>
                <c:pt idx="9408">
                  <c:v>42310</c:v>
                </c:pt>
                <c:pt idx="9409">
                  <c:v>47875</c:v>
                </c:pt>
                <c:pt idx="9410">
                  <c:v>42270</c:v>
                </c:pt>
                <c:pt idx="9411">
                  <c:v>51150</c:v>
                </c:pt>
                <c:pt idx="9412">
                  <c:v>34110</c:v>
                </c:pt>
                <c:pt idx="9413">
                  <c:v>35135</c:v>
                </c:pt>
                <c:pt idx="9414">
                  <c:v>30345</c:v>
                </c:pt>
                <c:pt idx="9415">
                  <c:v>32095</c:v>
                </c:pt>
                <c:pt idx="9416">
                  <c:v>30130</c:v>
                </c:pt>
                <c:pt idx="9417">
                  <c:v>41970</c:v>
                </c:pt>
                <c:pt idx="9418">
                  <c:v>34530</c:v>
                </c:pt>
                <c:pt idx="9419">
                  <c:v>45420</c:v>
                </c:pt>
                <c:pt idx="9420">
                  <c:v>42760</c:v>
                </c:pt>
                <c:pt idx="9421">
                  <c:v>40620</c:v>
                </c:pt>
                <c:pt idx="9422">
                  <c:v>36090</c:v>
                </c:pt>
                <c:pt idx="9423">
                  <c:v>26495</c:v>
                </c:pt>
                <c:pt idx="9424">
                  <c:v>40320</c:v>
                </c:pt>
                <c:pt idx="9425">
                  <c:v>31625</c:v>
                </c:pt>
                <c:pt idx="9426">
                  <c:v>30045</c:v>
                </c:pt>
                <c:pt idx="9427">
                  <c:v>37730</c:v>
                </c:pt>
                <c:pt idx="9428">
                  <c:v>34230</c:v>
                </c:pt>
                <c:pt idx="9429">
                  <c:v>45810</c:v>
                </c:pt>
                <c:pt idx="9430">
                  <c:v>38635</c:v>
                </c:pt>
                <c:pt idx="9431">
                  <c:v>50850</c:v>
                </c:pt>
                <c:pt idx="9432">
                  <c:v>39420</c:v>
                </c:pt>
                <c:pt idx="9433">
                  <c:v>37380</c:v>
                </c:pt>
                <c:pt idx="9434">
                  <c:v>40100</c:v>
                </c:pt>
                <c:pt idx="9435">
                  <c:v>42560</c:v>
                </c:pt>
                <c:pt idx="9436">
                  <c:v>42860</c:v>
                </c:pt>
                <c:pt idx="9437">
                  <c:v>45120</c:v>
                </c:pt>
                <c:pt idx="9438">
                  <c:v>47575</c:v>
                </c:pt>
                <c:pt idx="9439">
                  <c:v>31940</c:v>
                </c:pt>
                <c:pt idx="9440">
                  <c:v>38335</c:v>
                </c:pt>
                <c:pt idx="9441">
                  <c:v>35870</c:v>
                </c:pt>
                <c:pt idx="9442">
                  <c:v>28155</c:v>
                </c:pt>
                <c:pt idx="9443">
                  <c:v>36825</c:v>
                </c:pt>
                <c:pt idx="9444">
                  <c:v>26105</c:v>
                </c:pt>
                <c:pt idx="9445">
                  <c:v>37125</c:v>
                </c:pt>
                <c:pt idx="9446">
                  <c:v>33215</c:v>
                </c:pt>
                <c:pt idx="9447">
                  <c:v>39510</c:v>
                </c:pt>
                <c:pt idx="9448">
                  <c:v>36390</c:v>
                </c:pt>
                <c:pt idx="9449">
                  <c:v>36745</c:v>
                </c:pt>
                <c:pt idx="9450">
                  <c:v>34280</c:v>
                </c:pt>
                <c:pt idx="9451">
                  <c:v>32395</c:v>
                </c:pt>
                <c:pt idx="9452">
                  <c:v>31750</c:v>
                </c:pt>
                <c:pt idx="9453">
                  <c:v>37045</c:v>
                </c:pt>
                <c:pt idx="9454">
                  <c:v>39540</c:v>
                </c:pt>
                <c:pt idx="9455">
                  <c:v>39240</c:v>
                </c:pt>
                <c:pt idx="9456">
                  <c:v>35825</c:v>
                </c:pt>
                <c:pt idx="9457">
                  <c:v>39685</c:v>
                </c:pt>
                <c:pt idx="9458">
                  <c:v>31035</c:v>
                </c:pt>
                <c:pt idx="9459">
                  <c:v>32870</c:v>
                </c:pt>
                <c:pt idx="9460">
                  <c:v>43775</c:v>
                </c:pt>
                <c:pt idx="9461">
                  <c:v>35545</c:v>
                </c:pt>
                <c:pt idx="9462">
                  <c:v>36935</c:v>
                </c:pt>
                <c:pt idx="9463">
                  <c:v>38590</c:v>
                </c:pt>
                <c:pt idx="9464">
                  <c:v>41250</c:v>
                </c:pt>
                <c:pt idx="9465">
                  <c:v>31120</c:v>
                </c:pt>
                <c:pt idx="9466">
                  <c:v>47135</c:v>
                </c:pt>
                <c:pt idx="9467">
                  <c:v>48500</c:v>
                </c:pt>
                <c:pt idx="9468">
                  <c:v>44475</c:v>
                </c:pt>
                <c:pt idx="9469">
                  <c:v>33170</c:v>
                </c:pt>
                <c:pt idx="9470">
                  <c:v>46835</c:v>
                </c:pt>
                <c:pt idx="9471">
                  <c:v>33060</c:v>
                </c:pt>
                <c:pt idx="9472">
                  <c:v>53315</c:v>
                </c:pt>
                <c:pt idx="9473">
                  <c:v>38290</c:v>
                </c:pt>
                <c:pt idx="9474">
                  <c:v>31335</c:v>
                </c:pt>
                <c:pt idx="9475">
                  <c:v>33295</c:v>
                </c:pt>
                <c:pt idx="9476">
                  <c:v>38740</c:v>
                </c:pt>
                <c:pt idx="9477">
                  <c:v>41185</c:v>
                </c:pt>
                <c:pt idx="9478">
                  <c:v>43710</c:v>
                </c:pt>
                <c:pt idx="9479">
                  <c:v>27485</c:v>
                </c:pt>
                <c:pt idx="9480">
                  <c:v>36980</c:v>
                </c:pt>
                <c:pt idx="9481">
                  <c:v>44010</c:v>
                </c:pt>
                <c:pt idx="9482">
                  <c:v>33360</c:v>
                </c:pt>
                <c:pt idx="9483">
                  <c:v>45640</c:v>
                </c:pt>
                <c:pt idx="9484">
                  <c:v>45170</c:v>
                </c:pt>
                <c:pt idx="9485">
                  <c:v>35100</c:v>
                </c:pt>
                <c:pt idx="9486">
                  <c:v>39275</c:v>
                </c:pt>
                <c:pt idx="9487">
                  <c:v>49740</c:v>
                </c:pt>
                <c:pt idx="9488">
                  <c:v>50040</c:v>
                </c:pt>
                <c:pt idx="9489">
                  <c:v>29510</c:v>
                </c:pt>
                <c:pt idx="9490">
                  <c:v>36850</c:v>
                </c:pt>
                <c:pt idx="9491">
                  <c:v>48200</c:v>
                </c:pt>
                <c:pt idx="9492">
                  <c:v>38890</c:v>
                </c:pt>
                <c:pt idx="9493">
                  <c:v>38695</c:v>
                </c:pt>
                <c:pt idx="9494">
                  <c:v>40090</c:v>
                </c:pt>
                <c:pt idx="9495">
                  <c:v>41890</c:v>
                </c:pt>
                <c:pt idx="9496">
                  <c:v>43260</c:v>
                </c:pt>
                <c:pt idx="9497">
                  <c:v>41865</c:v>
                </c:pt>
                <c:pt idx="9498">
                  <c:v>53015</c:v>
                </c:pt>
                <c:pt idx="9499">
                  <c:v>36680</c:v>
                </c:pt>
                <c:pt idx="9500">
                  <c:v>36940</c:v>
                </c:pt>
                <c:pt idx="9501">
                  <c:v>32955</c:v>
                </c:pt>
                <c:pt idx="9502">
                  <c:v>29120</c:v>
                </c:pt>
                <c:pt idx="9503">
                  <c:v>37345</c:v>
                </c:pt>
                <c:pt idx="9504">
                  <c:v>27095</c:v>
                </c:pt>
                <c:pt idx="9505">
                  <c:v>40495</c:v>
                </c:pt>
                <c:pt idx="9506">
                  <c:v>36035</c:v>
                </c:pt>
                <c:pt idx="9507">
                  <c:v>37835</c:v>
                </c:pt>
                <c:pt idx="9508">
                  <c:v>39230</c:v>
                </c:pt>
                <c:pt idx="9509">
                  <c:v>38980</c:v>
                </c:pt>
                <c:pt idx="9510">
                  <c:v>36515</c:v>
                </c:pt>
                <c:pt idx="9511">
                  <c:v>43950</c:v>
                </c:pt>
                <c:pt idx="9512">
                  <c:v>31525</c:v>
                </c:pt>
                <c:pt idx="9513">
                  <c:v>33850</c:v>
                </c:pt>
                <c:pt idx="9514">
                  <c:v>44350</c:v>
                </c:pt>
                <c:pt idx="9515">
                  <c:v>47175</c:v>
                </c:pt>
                <c:pt idx="9516">
                  <c:v>44465</c:v>
                </c:pt>
                <c:pt idx="9517">
                  <c:v>42075</c:v>
                </c:pt>
                <c:pt idx="9518">
                  <c:v>47475</c:v>
                </c:pt>
                <c:pt idx="9519">
                  <c:v>46180</c:v>
                </c:pt>
                <c:pt idx="9520">
                  <c:v>33550</c:v>
                </c:pt>
                <c:pt idx="9521">
                  <c:v>39965</c:v>
                </c:pt>
                <c:pt idx="9522">
                  <c:v>35590</c:v>
                </c:pt>
                <c:pt idx="9523">
                  <c:v>27975</c:v>
                </c:pt>
                <c:pt idx="9524">
                  <c:v>41590</c:v>
                </c:pt>
                <c:pt idx="9525">
                  <c:v>44050</c:v>
                </c:pt>
                <c:pt idx="9526">
                  <c:v>37370</c:v>
                </c:pt>
                <c:pt idx="9527">
                  <c:v>54925</c:v>
                </c:pt>
                <c:pt idx="9528">
                  <c:v>27585</c:v>
                </c:pt>
                <c:pt idx="9529">
                  <c:v>33860</c:v>
                </c:pt>
                <c:pt idx="9530">
                  <c:v>33445</c:v>
                </c:pt>
                <c:pt idx="9531">
                  <c:v>48740</c:v>
                </c:pt>
                <c:pt idx="9532">
                  <c:v>45860</c:v>
                </c:pt>
                <c:pt idx="9533">
                  <c:v>40375</c:v>
                </c:pt>
                <c:pt idx="9534">
                  <c:v>54625</c:v>
                </c:pt>
                <c:pt idx="9535">
                  <c:v>42380</c:v>
                </c:pt>
                <c:pt idx="9536">
                  <c:v>29610</c:v>
                </c:pt>
                <c:pt idx="9537">
                  <c:v>51350</c:v>
                </c:pt>
                <c:pt idx="9538">
                  <c:v>30000</c:v>
                </c:pt>
                <c:pt idx="9539">
                  <c:v>37430</c:v>
                </c:pt>
                <c:pt idx="9540">
                  <c:v>40985</c:v>
                </c:pt>
                <c:pt idx="9541">
                  <c:v>39185</c:v>
                </c:pt>
                <c:pt idx="9542">
                  <c:v>37670</c:v>
                </c:pt>
                <c:pt idx="9543">
                  <c:v>44815</c:v>
                </c:pt>
                <c:pt idx="9544">
                  <c:v>31825</c:v>
                </c:pt>
                <c:pt idx="9545">
                  <c:v>37425</c:v>
                </c:pt>
                <c:pt idx="9546">
                  <c:v>51650</c:v>
                </c:pt>
                <c:pt idx="9547">
                  <c:v>49040</c:v>
                </c:pt>
                <c:pt idx="9548">
                  <c:v>37340</c:v>
                </c:pt>
                <c:pt idx="9549">
                  <c:v>39280</c:v>
                </c:pt>
                <c:pt idx="9550">
                  <c:v>33985</c:v>
                </c:pt>
                <c:pt idx="9551">
                  <c:v>40580</c:v>
                </c:pt>
                <c:pt idx="9552">
                  <c:v>31610</c:v>
                </c:pt>
                <c:pt idx="9553">
                  <c:v>39580</c:v>
                </c:pt>
                <c:pt idx="9554">
                  <c:v>42555</c:v>
                </c:pt>
                <c:pt idx="9555">
                  <c:v>33360</c:v>
                </c:pt>
                <c:pt idx="9556">
                  <c:v>2000</c:v>
                </c:pt>
                <c:pt idx="9557">
                  <c:v>2000</c:v>
                </c:pt>
                <c:pt idx="9558">
                  <c:v>2000</c:v>
                </c:pt>
                <c:pt idx="9559">
                  <c:v>2000</c:v>
                </c:pt>
                <c:pt idx="9560">
                  <c:v>2000</c:v>
                </c:pt>
                <c:pt idx="9561">
                  <c:v>2000</c:v>
                </c:pt>
                <c:pt idx="9562">
                  <c:v>2000</c:v>
                </c:pt>
                <c:pt idx="9563">
                  <c:v>2000</c:v>
                </c:pt>
                <c:pt idx="9564">
                  <c:v>2000</c:v>
                </c:pt>
                <c:pt idx="9565">
                  <c:v>84000</c:v>
                </c:pt>
                <c:pt idx="9566">
                  <c:v>106700</c:v>
                </c:pt>
                <c:pt idx="9567">
                  <c:v>214500</c:v>
                </c:pt>
                <c:pt idx="9568">
                  <c:v>147300</c:v>
                </c:pt>
                <c:pt idx="9569">
                  <c:v>108050</c:v>
                </c:pt>
                <c:pt idx="9570">
                  <c:v>85050</c:v>
                </c:pt>
                <c:pt idx="9571">
                  <c:v>217550</c:v>
                </c:pt>
                <c:pt idx="9572">
                  <c:v>149700</c:v>
                </c:pt>
                <c:pt idx="9573">
                  <c:v>110800</c:v>
                </c:pt>
                <c:pt idx="9574">
                  <c:v>151350</c:v>
                </c:pt>
                <c:pt idx="9575">
                  <c:v>219850</c:v>
                </c:pt>
                <c:pt idx="9576">
                  <c:v>86950</c:v>
                </c:pt>
                <c:pt idx="9577">
                  <c:v>60300</c:v>
                </c:pt>
                <c:pt idx="9578">
                  <c:v>47950</c:v>
                </c:pt>
                <c:pt idx="9579">
                  <c:v>56225</c:v>
                </c:pt>
                <c:pt idx="9580">
                  <c:v>68925</c:v>
                </c:pt>
                <c:pt idx="9581">
                  <c:v>43525</c:v>
                </c:pt>
                <c:pt idx="9582">
                  <c:v>43950</c:v>
                </c:pt>
                <c:pt idx="9583">
                  <c:v>57650</c:v>
                </c:pt>
                <c:pt idx="9584">
                  <c:v>70850</c:v>
                </c:pt>
                <c:pt idx="9585">
                  <c:v>59200</c:v>
                </c:pt>
                <c:pt idx="9586">
                  <c:v>47000</c:v>
                </c:pt>
                <c:pt idx="9587">
                  <c:v>72600</c:v>
                </c:pt>
                <c:pt idx="9588">
                  <c:v>480000</c:v>
                </c:pt>
                <c:pt idx="9589">
                  <c:v>495000</c:v>
                </c:pt>
                <c:pt idx="9590">
                  <c:v>495000</c:v>
                </c:pt>
                <c:pt idx="9591">
                  <c:v>221580</c:v>
                </c:pt>
                <c:pt idx="9592">
                  <c:v>228080</c:v>
                </c:pt>
                <c:pt idx="9593">
                  <c:v>199500</c:v>
                </c:pt>
                <c:pt idx="9594">
                  <c:v>206000</c:v>
                </c:pt>
                <c:pt idx="9595">
                  <c:v>275000</c:v>
                </c:pt>
                <c:pt idx="9596">
                  <c:v>201500</c:v>
                </c:pt>
                <c:pt idx="9597">
                  <c:v>208000</c:v>
                </c:pt>
                <c:pt idx="9598">
                  <c:v>183000</c:v>
                </c:pt>
                <c:pt idx="9599">
                  <c:v>189600</c:v>
                </c:pt>
                <c:pt idx="9600">
                  <c:v>196100</c:v>
                </c:pt>
                <c:pt idx="9601">
                  <c:v>2397</c:v>
                </c:pt>
                <c:pt idx="9602">
                  <c:v>2488</c:v>
                </c:pt>
                <c:pt idx="9603">
                  <c:v>2816</c:v>
                </c:pt>
                <c:pt idx="9604">
                  <c:v>2934</c:v>
                </c:pt>
                <c:pt idx="9605">
                  <c:v>21515</c:v>
                </c:pt>
                <c:pt idx="9606">
                  <c:v>26515</c:v>
                </c:pt>
                <c:pt idx="9607">
                  <c:v>22455</c:v>
                </c:pt>
                <c:pt idx="9608">
                  <c:v>28135</c:v>
                </c:pt>
                <c:pt idx="9609">
                  <c:v>31750</c:v>
                </c:pt>
                <c:pt idx="9610">
                  <c:v>28400</c:v>
                </c:pt>
                <c:pt idx="9611">
                  <c:v>24275</c:v>
                </c:pt>
                <c:pt idx="9612">
                  <c:v>30375</c:v>
                </c:pt>
                <c:pt idx="9613">
                  <c:v>29410</c:v>
                </c:pt>
                <c:pt idx="9614">
                  <c:v>26225</c:v>
                </c:pt>
                <c:pt idx="9615">
                  <c:v>29485</c:v>
                </c:pt>
                <c:pt idx="9616">
                  <c:v>26000</c:v>
                </c:pt>
                <c:pt idx="9617">
                  <c:v>29500</c:v>
                </c:pt>
                <c:pt idx="9618">
                  <c:v>26000</c:v>
                </c:pt>
                <c:pt idx="9619">
                  <c:v>30100</c:v>
                </c:pt>
                <c:pt idx="9620">
                  <c:v>30100</c:v>
                </c:pt>
                <c:pt idx="9621">
                  <c:v>26000</c:v>
                </c:pt>
                <c:pt idx="9622">
                  <c:v>30100</c:v>
                </c:pt>
                <c:pt idx="9623">
                  <c:v>30100</c:v>
                </c:pt>
                <c:pt idx="9624">
                  <c:v>23175</c:v>
                </c:pt>
                <c:pt idx="9625">
                  <c:v>26525</c:v>
                </c:pt>
                <c:pt idx="9626">
                  <c:v>28575</c:v>
                </c:pt>
                <c:pt idx="9627">
                  <c:v>23175</c:v>
                </c:pt>
                <c:pt idx="9628">
                  <c:v>26525</c:v>
                </c:pt>
                <c:pt idx="9629">
                  <c:v>26525</c:v>
                </c:pt>
                <c:pt idx="9630">
                  <c:v>33525</c:v>
                </c:pt>
                <c:pt idx="9631">
                  <c:v>21150</c:v>
                </c:pt>
                <c:pt idx="9632">
                  <c:v>33525</c:v>
                </c:pt>
                <c:pt idx="9633">
                  <c:v>28575</c:v>
                </c:pt>
                <c:pt idx="9634">
                  <c:v>21150</c:v>
                </c:pt>
                <c:pt idx="9635">
                  <c:v>26525</c:v>
                </c:pt>
                <c:pt idx="9636">
                  <c:v>23275</c:v>
                </c:pt>
                <c:pt idx="9637">
                  <c:v>28925</c:v>
                </c:pt>
                <c:pt idx="9638">
                  <c:v>27350</c:v>
                </c:pt>
                <c:pt idx="9639">
                  <c:v>27350</c:v>
                </c:pt>
                <c:pt idx="9640">
                  <c:v>21750</c:v>
                </c:pt>
                <c:pt idx="9641">
                  <c:v>23400</c:v>
                </c:pt>
                <c:pt idx="9642">
                  <c:v>34075</c:v>
                </c:pt>
                <c:pt idx="9643">
                  <c:v>28925</c:v>
                </c:pt>
                <c:pt idx="9644">
                  <c:v>23725</c:v>
                </c:pt>
                <c:pt idx="9645">
                  <c:v>23400</c:v>
                </c:pt>
                <c:pt idx="9646">
                  <c:v>21750</c:v>
                </c:pt>
                <c:pt idx="9647">
                  <c:v>23725</c:v>
                </c:pt>
                <c:pt idx="9648">
                  <c:v>21600</c:v>
                </c:pt>
                <c:pt idx="9649">
                  <c:v>27150</c:v>
                </c:pt>
                <c:pt idx="9650">
                  <c:v>23400</c:v>
                </c:pt>
                <c:pt idx="9651">
                  <c:v>26600</c:v>
                </c:pt>
                <c:pt idx="9652">
                  <c:v>23400</c:v>
                </c:pt>
                <c:pt idx="9653">
                  <c:v>23125</c:v>
                </c:pt>
                <c:pt idx="9654">
                  <c:v>21600</c:v>
                </c:pt>
                <c:pt idx="9655">
                  <c:v>21950</c:v>
                </c:pt>
                <c:pt idx="9656">
                  <c:v>34350</c:v>
                </c:pt>
                <c:pt idx="9657">
                  <c:v>26600</c:v>
                </c:pt>
                <c:pt idx="9658">
                  <c:v>21950</c:v>
                </c:pt>
                <c:pt idx="9659">
                  <c:v>27150</c:v>
                </c:pt>
                <c:pt idx="9660">
                  <c:v>15495</c:v>
                </c:pt>
                <c:pt idx="9661">
                  <c:v>21945</c:v>
                </c:pt>
                <c:pt idx="9662">
                  <c:v>16095</c:v>
                </c:pt>
                <c:pt idx="9663">
                  <c:v>18835</c:v>
                </c:pt>
                <c:pt idx="9664">
                  <c:v>21345</c:v>
                </c:pt>
                <c:pt idx="9665">
                  <c:v>14845</c:v>
                </c:pt>
                <c:pt idx="9666">
                  <c:v>18235</c:v>
                </c:pt>
                <c:pt idx="9667">
                  <c:v>17845</c:v>
                </c:pt>
                <c:pt idx="9668">
                  <c:v>17245</c:v>
                </c:pt>
                <c:pt idx="9669">
                  <c:v>19680</c:v>
                </c:pt>
                <c:pt idx="9670">
                  <c:v>20545</c:v>
                </c:pt>
                <c:pt idx="9671">
                  <c:v>14245</c:v>
                </c:pt>
                <c:pt idx="9672">
                  <c:v>20245</c:v>
                </c:pt>
                <c:pt idx="9673">
                  <c:v>19945</c:v>
                </c:pt>
                <c:pt idx="9674">
                  <c:v>16455</c:v>
                </c:pt>
                <c:pt idx="9675">
                  <c:v>15855</c:v>
                </c:pt>
                <c:pt idx="9676">
                  <c:v>16155</c:v>
                </c:pt>
                <c:pt idx="9677">
                  <c:v>20095</c:v>
                </c:pt>
                <c:pt idx="9678">
                  <c:v>18145</c:v>
                </c:pt>
                <c:pt idx="9679">
                  <c:v>15595</c:v>
                </c:pt>
                <c:pt idx="9680">
                  <c:v>20345</c:v>
                </c:pt>
                <c:pt idx="9681">
                  <c:v>16755</c:v>
                </c:pt>
                <c:pt idx="9682">
                  <c:v>19780</c:v>
                </c:pt>
                <c:pt idx="9683">
                  <c:v>20095</c:v>
                </c:pt>
                <c:pt idx="9684">
                  <c:v>21495</c:v>
                </c:pt>
                <c:pt idx="9685">
                  <c:v>14345</c:v>
                </c:pt>
                <c:pt idx="9686">
                  <c:v>17545</c:v>
                </c:pt>
                <c:pt idx="9687">
                  <c:v>14945</c:v>
                </c:pt>
                <c:pt idx="9688">
                  <c:v>16195</c:v>
                </c:pt>
                <c:pt idx="9689">
                  <c:v>21495</c:v>
                </c:pt>
                <c:pt idx="9690">
                  <c:v>18170</c:v>
                </c:pt>
                <c:pt idx="9691">
                  <c:v>21215</c:v>
                </c:pt>
                <c:pt idx="9692">
                  <c:v>17580</c:v>
                </c:pt>
                <c:pt idx="9693">
                  <c:v>18970</c:v>
                </c:pt>
                <c:pt idx="9694">
                  <c:v>16395</c:v>
                </c:pt>
                <c:pt idx="9695">
                  <c:v>20415</c:v>
                </c:pt>
                <c:pt idx="9696">
                  <c:v>19720</c:v>
                </c:pt>
                <c:pt idx="9697">
                  <c:v>17530</c:v>
                </c:pt>
                <c:pt idx="9698">
                  <c:v>19720</c:v>
                </c:pt>
                <c:pt idx="9699">
                  <c:v>15145</c:v>
                </c:pt>
                <c:pt idx="9700">
                  <c:v>16538</c:v>
                </c:pt>
                <c:pt idx="9701">
                  <c:v>13975</c:v>
                </c:pt>
                <c:pt idx="9702">
                  <c:v>20793</c:v>
                </c:pt>
                <c:pt idx="9703">
                  <c:v>17093</c:v>
                </c:pt>
                <c:pt idx="9704">
                  <c:v>15957</c:v>
                </c:pt>
                <c:pt idx="9705">
                  <c:v>24492</c:v>
                </c:pt>
                <c:pt idx="9706">
                  <c:v>15093</c:v>
                </c:pt>
                <c:pt idx="9707">
                  <c:v>15420</c:v>
                </c:pt>
                <c:pt idx="9708">
                  <c:v>19675</c:v>
                </c:pt>
                <c:pt idx="9709">
                  <c:v>14770</c:v>
                </c:pt>
                <c:pt idx="9710">
                  <c:v>16570</c:v>
                </c:pt>
                <c:pt idx="9711">
                  <c:v>24670</c:v>
                </c:pt>
                <c:pt idx="9712">
                  <c:v>21970</c:v>
                </c:pt>
                <c:pt idx="9713">
                  <c:v>16270</c:v>
                </c:pt>
                <c:pt idx="9714">
                  <c:v>16220</c:v>
                </c:pt>
                <c:pt idx="9715">
                  <c:v>20320</c:v>
                </c:pt>
                <c:pt idx="9716">
                  <c:v>17670</c:v>
                </c:pt>
                <c:pt idx="9717">
                  <c:v>18270</c:v>
                </c:pt>
                <c:pt idx="9718">
                  <c:v>38500</c:v>
                </c:pt>
                <c:pt idx="9719">
                  <c:v>24300</c:v>
                </c:pt>
                <c:pt idx="9720">
                  <c:v>26700</c:v>
                </c:pt>
                <c:pt idx="9721">
                  <c:v>36700</c:v>
                </c:pt>
                <c:pt idx="9722">
                  <c:v>41700</c:v>
                </c:pt>
                <c:pt idx="9723">
                  <c:v>31700</c:v>
                </c:pt>
                <c:pt idx="9724">
                  <c:v>33500</c:v>
                </c:pt>
                <c:pt idx="9725">
                  <c:v>26100</c:v>
                </c:pt>
                <c:pt idx="9726">
                  <c:v>39900</c:v>
                </c:pt>
                <c:pt idx="9727">
                  <c:v>28500</c:v>
                </c:pt>
                <c:pt idx="9728">
                  <c:v>38300</c:v>
                </c:pt>
                <c:pt idx="9729">
                  <c:v>28200</c:v>
                </c:pt>
                <c:pt idx="9730">
                  <c:v>33900</c:v>
                </c:pt>
                <c:pt idx="9731">
                  <c:v>28700</c:v>
                </c:pt>
                <c:pt idx="9732">
                  <c:v>40100</c:v>
                </c:pt>
                <c:pt idx="9733">
                  <c:v>32900</c:v>
                </c:pt>
                <c:pt idx="9734">
                  <c:v>25100</c:v>
                </c:pt>
                <c:pt idx="9735">
                  <c:v>43300</c:v>
                </c:pt>
                <c:pt idx="9736">
                  <c:v>32100</c:v>
                </c:pt>
                <c:pt idx="9737">
                  <c:v>26400</c:v>
                </c:pt>
                <c:pt idx="9738">
                  <c:v>41500</c:v>
                </c:pt>
                <c:pt idx="9739">
                  <c:v>31100</c:v>
                </c:pt>
                <c:pt idx="9740">
                  <c:v>30500</c:v>
                </c:pt>
                <c:pt idx="9741">
                  <c:v>39900</c:v>
                </c:pt>
                <c:pt idx="9742">
                  <c:v>41700</c:v>
                </c:pt>
                <c:pt idx="9743">
                  <c:v>28500</c:v>
                </c:pt>
                <c:pt idx="9744">
                  <c:v>28990</c:v>
                </c:pt>
                <c:pt idx="9745">
                  <c:v>33100</c:v>
                </c:pt>
                <c:pt idx="9746">
                  <c:v>40400</c:v>
                </c:pt>
                <c:pt idx="9747">
                  <c:v>31500</c:v>
                </c:pt>
                <c:pt idx="9748">
                  <c:v>38600</c:v>
                </c:pt>
                <c:pt idx="9749">
                  <c:v>45700</c:v>
                </c:pt>
                <c:pt idx="9750">
                  <c:v>43900</c:v>
                </c:pt>
                <c:pt idx="9751">
                  <c:v>30790</c:v>
                </c:pt>
                <c:pt idx="9752">
                  <c:v>25400</c:v>
                </c:pt>
                <c:pt idx="9753">
                  <c:v>34900</c:v>
                </c:pt>
                <c:pt idx="9754">
                  <c:v>26700</c:v>
                </c:pt>
                <c:pt idx="9755">
                  <c:v>33300</c:v>
                </c:pt>
                <c:pt idx="9756">
                  <c:v>16900</c:v>
                </c:pt>
                <c:pt idx="9757">
                  <c:v>20500</c:v>
                </c:pt>
                <c:pt idx="9758">
                  <c:v>18400</c:v>
                </c:pt>
                <c:pt idx="9759">
                  <c:v>14900</c:v>
                </c:pt>
                <c:pt idx="9760">
                  <c:v>15190</c:v>
                </c:pt>
                <c:pt idx="9761">
                  <c:v>17190</c:v>
                </c:pt>
                <c:pt idx="9762">
                  <c:v>20790</c:v>
                </c:pt>
                <c:pt idx="9763">
                  <c:v>18690</c:v>
                </c:pt>
                <c:pt idx="9764">
                  <c:v>17400</c:v>
                </c:pt>
                <c:pt idx="9765">
                  <c:v>15900</c:v>
                </c:pt>
                <c:pt idx="9766">
                  <c:v>21300</c:v>
                </c:pt>
                <c:pt idx="9767">
                  <c:v>19400</c:v>
                </c:pt>
                <c:pt idx="9768">
                  <c:v>26685</c:v>
                </c:pt>
                <c:pt idx="9769">
                  <c:v>27010</c:v>
                </c:pt>
                <c:pt idx="9770">
                  <c:v>25170</c:v>
                </c:pt>
                <c:pt idx="9771">
                  <c:v>25560</c:v>
                </c:pt>
                <c:pt idx="9772">
                  <c:v>25510</c:v>
                </c:pt>
                <c:pt idx="9773">
                  <c:v>25120</c:v>
                </c:pt>
                <c:pt idx="9774">
                  <c:v>14040</c:v>
                </c:pt>
                <c:pt idx="9775">
                  <c:v>15095</c:v>
                </c:pt>
                <c:pt idx="9776">
                  <c:v>15440</c:v>
                </c:pt>
                <c:pt idx="9777">
                  <c:v>12270</c:v>
                </c:pt>
                <c:pt idx="9778">
                  <c:v>13580</c:v>
                </c:pt>
                <c:pt idx="9779">
                  <c:v>16535</c:v>
                </c:pt>
                <c:pt idx="9780">
                  <c:v>14685</c:v>
                </c:pt>
                <c:pt idx="9781">
                  <c:v>17285</c:v>
                </c:pt>
                <c:pt idx="9782">
                  <c:v>15785</c:v>
                </c:pt>
                <c:pt idx="9783">
                  <c:v>13760</c:v>
                </c:pt>
                <c:pt idx="9784">
                  <c:v>12660</c:v>
                </c:pt>
                <c:pt idx="9785">
                  <c:v>16185</c:v>
                </c:pt>
                <c:pt idx="9786">
                  <c:v>16325</c:v>
                </c:pt>
                <c:pt idx="9787">
                  <c:v>13000</c:v>
                </c:pt>
                <c:pt idx="9788">
                  <c:v>14100</c:v>
                </c:pt>
                <c:pt idx="9789">
                  <c:v>15925</c:v>
                </c:pt>
                <c:pt idx="9790">
                  <c:v>14825</c:v>
                </c:pt>
                <c:pt idx="9791">
                  <c:v>17425</c:v>
                </c:pt>
                <c:pt idx="9792">
                  <c:v>12895</c:v>
                </c:pt>
                <c:pt idx="9793">
                  <c:v>15995</c:v>
                </c:pt>
                <c:pt idx="9794">
                  <c:v>15895</c:v>
                </c:pt>
                <c:pt idx="9795">
                  <c:v>15995</c:v>
                </c:pt>
                <c:pt idx="9796">
                  <c:v>14895</c:v>
                </c:pt>
                <c:pt idx="9797">
                  <c:v>16995</c:v>
                </c:pt>
                <c:pt idx="9798">
                  <c:v>16995</c:v>
                </c:pt>
                <c:pt idx="9799">
                  <c:v>15895</c:v>
                </c:pt>
                <c:pt idx="9800">
                  <c:v>16995</c:v>
                </c:pt>
                <c:pt idx="9801">
                  <c:v>15995</c:v>
                </c:pt>
                <c:pt idx="9802">
                  <c:v>14895</c:v>
                </c:pt>
                <c:pt idx="9803">
                  <c:v>15995</c:v>
                </c:pt>
                <c:pt idx="9804">
                  <c:v>16995</c:v>
                </c:pt>
                <c:pt idx="9805">
                  <c:v>13895</c:v>
                </c:pt>
                <c:pt idx="9806">
                  <c:v>12895</c:v>
                </c:pt>
                <c:pt idx="9807">
                  <c:v>13550</c:v>
                </c:pt>
                <c:pt idx="9808">
                  <c:v>15550</c:v>
                </c:pt>
                <c:pt idx="9809">
                  <c:v>17450</c:v>
                </c:pt>
                <c:pt idx="9810">
                  <c:v>16695</c:v>
                </c:pt>
                <c:pt idx="9811">
                  <c:v>16550</c:v>
                </c:pt>
                <c:pt idx="9812">
                  <c:v>16450</c:v>
                </c:pt>
                <c:pt idx="9813">
                  <c:v>17695</c:v>
                </c:pt>
                <c:pt idx="9814">
                  <c:v>14550</c:v>
                </c:pt>
                <c:pt idx="9815">
                  <c:v>2000</c:v>
                </c:pt>
                <c:pt idx="9816">
                  <c:v>2000</c:v>
                </c:pt>
                <c:pt idx="9817">
                  <c:v>2000</c:v>
                </c:pt>
                <c:pt idx="9818">
                  <c:v>2000</c:v>
                </c:pt>
                <c:pt idx="9819">
                  <c:v>21900</c:v>
                </c:pt>
                <c:pt idx="9820">
                  <c:v>28100</c:v>
                </c:pt>
                <c:pt idx="9821">
                  <c:v>25300</c:v>
                </c:pt>
                <c:pt idx="9822">
                  <c:v>26800</c:v>
                </c:pt>
                <c:pt idx="9823">
                  <c:v>29600</c:v>
                </c:pt>
                <c:pt idx="9824">
                  <c:v>23400</c:v>
                </c:pt>
                <c:pt idx="9825">
                  <c:v>23650</c:v>
                </c:pt>
                <c:pt idx="9826">
                  <c:v>22150</c:v>
                </c:pt>
                <c:pt idx="9827">
                  <c:v>31490</c:v>
                </c:pt>
                <c:pt idx="9828">
                  <c:v>25350</c:v>
                </c:pt>
                <c:pt idx="9829">
                  <c:v>29990</c:v>
                </c:pt>
                <c:pt idx="9830">
                  <c:v>26850</c:v>
                </c:pt>
                <c:pt idx="9831">
                  <c:v>27000</c:v>
                </c:pt>
                <c:pt idx="9832">
                  <c:v>32500</c:v>
                </c:pt>
                <c:pt idx="9833">
                  <c:v>22990</c:v>
                </c:pt>
                <c:pt idx="9834">
                  <c:v>34000</c:v>
                </c:pt>
                <c:pt idx="9835">
                  <c:v>25500</c:v>
                </c:pt>
                <c:pt idx="9836">
                  <c:v>24490</c:v>
                </c:pt>
                <c:pt idx="9837">
                  <c:v>2000</c:v>
                </c:pt>
                <c:pt idx="9838">
                  <c:v>2000</c:v>
                </c:pt>
                <c:pt idx="9839">
                  <c:v>2000</c:v>
                </c:pt>
                <c:pt idx="9840">
                  <c:v>2000</c:v>
                </c:pt>
                <c:pt idx="9841">
                  <c:v>2000</c:v>
                </c:pt>
                <c:pt idx="9842">
                  <c:v>2000</c:v>
                </c:pt>
                <c:pt idx="9843">
                  <c:v>2000</c:v>
                </c:pt>
                <c:pt idx="9844">
                  <c:v>2000</c:v>
                </c:pt>
                <c:pt idx="9845">
                  <c:v>85542</c:v>
                </c:pt>
                <c:pt idx="9846">
                  <c:v>89622</c:v>
                </c:pt>
                <c:pt idx="9847">
                  <c:v>89622</c:v>
                </c:pt>
                <c:pt idx="9848">
                  <c:v>85542</c:v>
                </c:pt>
                <c:pt idx="9849">
                  <c:v>87252</c:v>
                </c:pt>
                <c:pt idx="9850">
                  <c:v>91415</c:v>
                </c:pt>
                <c:pt idx="9851">
                  <c:v>52700</c:v>
                </c:pt>
                <c:pt idx="9852">
                  <c:v>60200</c:v>
                </c:pt>
                <c:pt idx="9853">
                  <c:v>53300</c:v>
                </c:pt>
                <c:pt idx="9854">
                  <c:v>60800</c:v>
                </c:pt>
                <c:pt idx="9855">
                  <c:v>60800</c:v>
                </c:pt>
                <c:pt idx="9856">
                  <c:v>53300</c:v>
                </c:pt>
                <c:pt idx="9857">
                  <c:v>97395</c:v>
                </c:pt>
                <c:pt idx="9858">
                  <c:v>120395</c:v>
                </c:pt>
                <c:pt idx="9859">
                  <c:v>107385</c:v>
                </c:pt>
                <c:pt idx="9860">
                  <c:v>84885</c:v>
                </c:pt>
                <c:pt idx="9861">
                  <c:v>48065</c:v>
                </c:pt>
                <c:pt idx="9862">
                  <c:v>50955</c:v>
                </c:pt>
                <c:pt idx="9863">
                  <c:v>42880</c:v>
                </c:pt>
                <c:pt idx="9864">
                  <c:v>48145</c:v>
                </c:pt>
                <c:pt idx="9865">
                  <c:v>37505</c:v>
                </c:pt>
                <c:pt idx="9866">
                  <c:v>45375</c:v>
                </c:pt>
                <c:pt idx="9867">
                  <c:v>45255</c:v>
                </c:pt>
                <c:pt idx="9868">
                  <c:v>48920</c:v>
                </c:pt>
                <c:pt idx="9869">
                  <c:v>48840</c:v>
                </c:pt>
                <c:pt idx="9870">
                  <c:v>46030</c:v>
                </c:pt>
                <c:pt idx="9871">
                  <c:v>51730</c:v>
                </c:pt>
                <c:pt idx="9872">
                  <c:v>43640</c:v>
                </c:pt>
                <c:pt idx="9873">
                  <c:v>46135</c:v>
                </c:pt>
                <c:pt idx="9874">
                  <c:v>37605</c:v>
                </c:pt>
                <c:pt idx="9875">
                  <c:v>37605</c:v>
                </c:pt>
                <c:pt idx="9876">
                  <c:v>48840</c:v>
                </c:pt>
                <c:pt idx="9877">
                  <c:v>51730</c:v>
                </c:pt>
                <c:pt idx="9878">
                  <c:v>48920</c:v>
                </c:pt>
                <c:pt idx="9879">
                  <c:v>46135</c:v>
                </c:pt>
                <c:pt idx="9880">
                  <c:v>43640</c:v>
                </c:pt>
                <c:pt idx="9881">
                  <c:v>46030</c:v>
                </c:pt>
                <c:pt idx="9882">
                  <c:v>43475</c:v>
                </c:pt>
                <c:pt idx="9883">
                  <c:v>45745</c:v>
                </c:pt>
                <c:pt idx="9884">
                  <c:v>46575</c:v>
                </c:pt>
                <c:pt idx="9885">
                  <c:v>41620</c:v>
                </c:pt>
                <c:pt idx="9886">
                  <c:v>42555</c:v>
                </c:pt>
                <c:pt idx="9887">
                  <c:v>39240</c:v>
                </c:pt>
                <c:pt idx="9888">
                  <c:v>2000</c:v>
                </c:pt>
                <c:pt idx="9889">
                  <c:v>2000</c:v>
                </c:pt>
                <c:pt idx="9890">
                  <c:v>2000</c:v>
                </c:pt>
                <c:pt idx="9891">
                  <c:v>2000</c:v>
                </c:pt>
                <c:pt idx="9892">
                  <c:v>2000</c:v>
                </c:pt>
                <c:pt idx="9893">
                  <c:v>2000</c:v>
                </c:pt>
                <c:pt idx="9894">
                  <c:v>2000</c:v>
                </c:pt>
                <c:pt idx="9895">
                  <c:v>2823</c:v>
                </c:pt>
                <c:pt idx="9896">
                  <c:v>2350</c:v>
                </c:pt>
                <c:pt idx="9897">
                  <c:v>2203</c:v>
                </c:pt>
                <c:pt idx="9898">
                  <c:v>2000</c:v>
                </c:pt>
                <c:pt idx="9899">
                  <c:v>2575</c:v>
                </c:pt>
                <c:pt idx="9900">
                  <c:v>3219</c:v>
                </c:pt>
                <c:pt idx="9901">
                  <c:v>2000</c:v>
                </c:pt>
                <c:pt idx="9902">
                  <c:v>3044</c:v>
                </c:pt>
                <c:pt idx="9903">
                  <c:v>2231</c:v>
                </c:pt>
                <c:pt idx="9904">
                  <c:v>3732</c:v>
                </c:pt>
                <c:pt idx="9905">
                  <c:v>21975</c:v>
                </c:pt>
                <c:pt idx="9906">
                  <c:v>21450</c:v>
                </c:pt>
                <c:pt idx="9907">
                  <c:v>22695</c:v>
                </c:pt>
                <c:pt idx="9908">
                  <c:v>23520</c:v>
                </c:pt>
                <c:pt idx="9909">
                  <c:v>19690</c:v>
                </c:pt>
                <c:pt idx="9910">
                  <c:v>19970</c:v>
                </c:pt>
                <c:pt idx="9911">
                  <c:v>20820</c:v>
                </c:pt>
                <c:pt idx="9912">
                  <c:v>22370</c:v>
                </c:pt>
                <c:pt idx="9913">
                  <c:v>19850</c:v>
                </c:pt>
                <c:pt idx="9914">
                  <c:v>20675</c:v>
                </c:pt>
                <c:pt idx="9915">
                  <c:v>21735</c:v>
                </c:pt>
                <c:pt idx="9916">
                  <c:v>23335</c:v>
                </c:pt>
                <c:pt idx="9917">
                  <c:v>22980</c:v>
                </c:pt>
                <c:pt idx="9918">
                  <c:v>20255</c:v>
                </c:pt>
                <c:pt idx="9919">
                  <c:v>20135</c:v>
                </c:pt>
                <c:pt idx="9920">
                  <c:v>23755</c:v>
                </c:pt>
                <c:pt idx="9921">
                  <c:v>20825</c:v>
                </c:pt>
                <c:pt idx="9922">
                  <c:v>75010</c:v>
                </c:pt>
                <c:pt idx="9923">
                  <c:v>78775</c:v>
                </c:pt>
                <c:pt idx="9924">
                  <c:v>81795</c:v>
                </c:pt>
                <c:pt idx="9925">
                  <c:v>56345</c:v>
                </c:pt>
                <c:pt idx="9926">
                  <c:v>46845</c:v>
                </c:pt>
                <c:pt idx="9927">
                  <c:v>55945</c:v>
                </c:pt>
                <c:pt idx="9928">
                  <c:v>68785</c:v>
                </c:pt>
                <c:pt idx="9929">
                  <c:v>50385</c:v>
                </c:pt>
                <c:pt idx="9930">
                  <c:v>46845</c:v>
                </c:pt>
                <c:pt idx="9931">
                  <c:v>56345</c:v>
                </c:pt>
                <c:pt idx="9932">
                  <c:v>47280</c:v>
                </c:pt>
                <c:pt idx="9933">
                  <c:v>50820</c:v>
                </c:pt>
                <c:pt idx="9934">
                  <c:v>56380</c:v>
                </c:pt>
                <c:pt idx="9935">
                  <c:v>54205</c:v>
                </c:pt>
                <c:pt idx="9936">
                  <c:v>63785</c:v>
                </c:pt>
                <c:pt idx="9937">
                  <c:v>57205</c:v>
                </c:pt>
                <c:pt idx="9938">
                  <c:v>66785</c:v>
                </c:pt>
                <c:pt idx="9939">
                  <c:v>52000</c:v>
                </c:pt>
                <c:pt idx="9940">
                  <c:v>49000</c:v>
                </c:pt>
                <c:pt idx="9941">
                  <c:v>54730</c:v>
                </c:pt>
                <c:pt idx="9942">
                  <c:v>57730</c:v>
                </c:pt>
                <c:pt idx="9943">
                  <c:v>64440</c:v>
                </c:pt>
                <c:pt idx="9944">
                  <c:v>52700</c:v>
                </c:pt>
                <c:pt idx="9945">
                  <c:v>49700</c:v>
                </c:pt>
                <c:pt idx="9946">
                  <c:v>67440</c:v>
                </c:pt>
                <c:pt idx="9947">
                  <c:v>58045</c:v>
                </c:pt>
                <c:pt idx="9948">
                  <c:v>49915</c:v>
                </c:pt>
                <c:pt idx="9949">
                  <c:v>67730</c:v>
                </c:pt>
                <c:pt idx="9950">
                  <c:v>52915</c:v>
                </c:pt>
                <c:pt idx="9951">
                  <c:v>55045</c:v>
                </c:pt>
                <c:pt idx="9952">
                  <c:v>64730</c:v>
                </c:pt>
                <c:pt idx="9953">
                  <c:v>2468</c:v>
                </c:pt>
                <c:pt idx="9954">
                  <c:v>2585</c:v>
                </c:pt>
                <c:pt idx="9955">
                  <c:v>2790</c:v>
                </c:pt>
                <c:pt idx="9956">
                  <c:v>3420</c:v>
                </c:pt>
                <c:pt idx="9957">
                  <c:v>3051</c:v>
                </c:pt>
                <c:pt idx="9958">
                  <c:v>3372</c:v>
                </c:pt>
                <c:pt idx="9959">
                  <c:v>2000</c:v>
                </c:pt>
                <c:pt idx="9960">
                  <c:v>2000</c:v>
                </c:pt>
                <c:pt idx="9961">
                  <c:v>2000</c:v>
                </c:pt>
                <c:pt idx="9962">
                  <c:v>2000</c:v>
                </c:pt>
                <c:pt idx="9963">
                  <c:v>2000</c:v>
                </c:pt>
                <c:pt idx="9964">
                  <c:v>2000</c:v>
                </c:pt>
                <c:pt idx="9965">
                  <c:v>2000</c:v>
                </c:pt>
                <c:pt idx="9966">
                  <c:v>2000</c:v>
                </c:pt>
                <c:pt idx="9967">
                  <c:v>2000</c:v>
                </c:pt>
                <c:pt idx="9968">
                  <c:v>2000</c:v>
                </c:pt>
                <c:pt idx="9969">
                  <c:v>2000</c:v>
                </c:pt>
                <c:pt idx="9970">
                  <c:v>2000</c:v>
                </c:pt>
                <c:pt idx="9971">
                  <c:v>2000</c:v>
                </c:pt>
                <c:pt idx="9972">
                  <c:v>2000</c:v>
                </c:pt>
                <c:pt idx="9973">
                  <c:v>2000</c:v>
                </c:pt>
                <c:pt idx="9974">
                  <c:v>2000</c:v>
                </c:pt>
                <c:pt idx="9975">
                  <c:v>2000</c:v>
                </c:pt>
                <c:pt idx="9976">
                  <c:v>2000</c:v>
                </c:pt>
                <c:pt idx="9977">
                  <c:v>2000</c:v>
                </c:pt>
                <c:pt idx="9978">
                  <c:v>2000</c:v>
                </c:pt>
                <c:pt idx="9979">
                  <c:v>2000</c:v>
                </c:pt>
                <c:pt idx="9980">
                  <c:v>2000</c:v>
                </c:pt>
                <c:pt idx="9981">
                  <c:v>2000</c:v>
                </c:pt>
                <c:pt idx="9982">
                  <c:v>2000</c:v>
                </c:pt>
                <c:pt idx="9983">
                  <c:v>2000</c:v>
                </c:pt>
                <c:pt idx="9984">
                  <c:v>2000</c:v>
                </c:pt>
                <c:pt idx="9985">
                  <c:v>2000</c:v>
                </c:pt>
                <c:pt idx="9986">
                  <c:v>2000</c:v>
                </c:pt>
                <c:pt idx="9987">
                  <c:v>2000</c:v>
                </c:pt>
                <c:pt idx="9988">
                  <c:v>2000</c:v>
                </c:pt>
                <c:pt idx="9989">
                  <c:v>14930</c:v>
                </c:pt>
                <c:pt idx="9990">
                  <c:v>10895</c:v>
                </c:pt>
                <c:pt idx="9991">
                  <c:v>14930</c:v>
                </c:pt>
                <c:pt idx="9992">
                  <c:v>15205</c:v>
                </c:pt>
                <c:pt idx="9993">
                  <c:v>10895</c:v>
                </c:pt>
                <c:pt idx="9994">
                  <c:v>281170</c:v>
                </c:pt>
                <c:pt idx="9995">
                  <c:v>294080</c:v>
                </c:pt>
                <c:pt idx="9996">
                  <c:v>291900</c:v>
                </c:pt>
                <c:pt idx="9997">
                  <c:v>18255</c:v>
                </c:pt>
                <c:pt idx="9998">
                  <c:v>14977</c:v>
                </c:pt>
                <c:pt idx="9999">
                  <c:v>22001</c:v>
                </c:pt>
                <c:pt idx="10000">
                  <c:v>17320</c:v>
                </c:pt>
                <c:pt idx="10001">
                  <c:v>20596</c:v>
                </c:pt>
                <c:pt idx="10002">
                  <c:v>25279</c:v>
                </c:pt>
                <c:pt idx="10003">
                  <c:v>2000</c:v>
                </c:pt>
                <c:pt idx="10004">
                  <c:v>2000</c:v>
                </c:pt>
                <c:pt idx="10005">
                  <c:v>2230</c:v>
                </c:pt>
                <c:pt idx="10006">
                  <c:v>2000</c:v>
                </c:pt>
                <c:pt idx="10007">
                  <c:v>2472</c:v>
                </c:pt>
                <c:pt idx="10008">
                  <c:v>2283</c:v>
                </c:pt>
                <c:pt idx="10009">
                  <c:v>2749</c:v>
                </c:pt>
                <c:pt idx="10010">
                  <c:v>2512</c:v>
                </c:pt>
                <c:pt idx="10011">
                  <c:v>2000</c:v>
                </c:pt>
                <c:pt idx="10012">
                  <c:v>2000</c:v>
                </c:pt>
                <c:pt idx="10013">
                  <c:v>2000</c:v>
                </c:pt>
                <c:pt idx="10014">
                  <c:v>9949</c:v>
                </c:pt>
                <c:pt idx="10015">
                  <c:v>10949</c:v>
                </c:pt>
                <c:pt idx="10016">
                  <c:v>9299</c:v>
                </c:pt>
                <c:pt idx="10017">
                  <c:v>10299</c:v>
                </c:pt>
                <c:pt idx="10018">
                  <c:v>16599</c:v>
                </c:pt>
                <c:pt idx="10019">
                  <c:v>19349</c:v>
                </c:pt>
                <c:pt idx="10020">
                  <c:v>17099</c:v>
                </c:pt>
                <c:pt idx="10021">
                  <c:v>16999</c:v>
                </c:pt>
                <c:pt idx="10022">
                  <c:v>17849</c:v>
                </c:pt>
                <c:pt idx="10023">
                  <c:v>16479</c:v>
                </c:pt>
                <c:pt idx="10024">
                  <c:v>18999</c:v>
                </c:pt>
                <c:pt idx="10025">
                  <c:v>18249</c:v>
                </c:pt>
                <c:pt idx="10026">
                  <c:v>13499</c:v>
                </c:pt>
                <c:pt idx="10027">
                  <c:v>17799</c:v>
                </c:pt>
                <c:pt idx="10028">
                  <c:v>15195</c:v>
                </c:pt>
                <c:pt idx="10029">
                  <c:v>18299</c:v>
                </c:pt>
                <c:pt idx="10030">
                  <c:v>17099</c:v>
                </c:pt>
                <c:pt idx="10031">
                  <c:v>18599</c:v>
                </c:pt>
                <c:pt idx="10032">
                  <c:v>16799</c:v>
                </c:pt>
                <c:pt idx="10033">
                  <c:v>18875</c:v>
                </c:pt>
                <c:pt idx="10034">
                  <c:v>19649</c:v>
                </c:pt>
                <c:pt idx="10035">
                  <c:v>17999</c:v>
                </c:pt>
                <c:pt idx="10036">
                  <c:v>18199</c:v>
                </c:pt>
                <c:pt idx="10037">
                  <c:v>17399</c:v>
                </c:pt>
                <c:pt idx="10038">
                  <c:v>13699</c:v>
                </c:pt>
                <c:pt idx="10039">
                  <c:v>18499</c:v>
                </c:pt>
                <c:pt idx="10040">
                  <c:v>15495</c:v>
                </c:pt>
                <c:pt idx="10041">
                  <c:v>18549</c:v>
                </c:pt>
                <c:pt idx="10042">
                  <c:v>16999</c:v>
                </c:pt>
                <c:pt idx="10043">
                  <c:v>19349</c:v>
                </c:pt>
                <c:pt idx="10044">
                  <c:v>16999</c:v>
                </c:pt>
                <c:pt idx="10045">
                  <c:v>19175</c:v>
                </c:pt>
                <c:pt idx="10046">
                  <c:v>17849</c:v>
                </c:pt>
                <c:pt idx="10047">
                  <c:v>18349</c:v>
                </c:pt>
                <c:pt idx="10048">
                  <c:v>18799</c:v>
                </c:pt>
                <c:pt idx="10049">
                  <c:v>20449</c:v>
                </c:pt>
                <c:pt idx="10050">
                  <c:v>15845</c:v>
                </c:pt>
                <c:pt idx="10051">
                  <c:v>5667</c:v>
                </c:pt>
                <c:pt idx="10052">
                  <c:v>2563</c:v>
                </c:pt>
                <c:pt idx="10053">
                  <c:v>2922</c:v>
                </c:pt>
                <c:pt idx="10054">
                  <c:v>2506</c:v>
                </c:pt>
                <c:pt idx="10055">
                  <c:v>2141</c:v>
                </c:pt>
                <c:pt idx="10056">
                  <c:v>2802</c:v>
                </c:pt>
                <c:pt idx="10057">
                  <c:v>3143</c:v>
                </c:pt>
                <c:pt idx="10058">
                  <c:v>2806</c:v>
                </c:pt>
                <c:pt idx="10059">
                  <c:v>2348</c:v>
                </c:pt>
                <c:pt idx="10060">
                  <c:v>3042</c:v>
                </c:pt>
                <c:pt idx="10061">
                  <c:v>2767</c:v>
                </c:pt>
                <c:pt idx="10062">
                  <c:v>2540</c:v>
                </c:pt>
                <c:pt idx="10063">
                  <c:v>3058</c:v>
                </c:pt>
                <c:pt idx="10064">
                  <c:v>3586</c:v>
                </c:pt>
                <c:pt idx="10065">
                  <c:v>3480</c:v>
                </c:pt>
                <c:pt idx="10066">
                  <c:v>3214</c:v>
                </c:pt>
                <c:pt idx="10067">
                  <c:v>27355</c:v>
                </c:pt>
                <c:pt idx="10068">
                  <c:v>23075</c:v>
                </c:pt>
                <c:pt idx="10069">
                  <c:v>27235</c:v>
                </c:pt>
                <c:pt idx="10070">
                  <c:v>24800</c:v>
                </c:pt>
                <c:pt idx="10071">
                  <c:v>21865</c:v>
                </c:pt>
                <c:pt idx="10072">
                  <c:v>35725</c:v>
                </c:pt>
                <c:pt idx="10073">
                  <c:v>20965</c:v>
                </c:pt>
                <c:pt idx="10074">
                  <c:v>23625</c:v>
                </c:pt>
                <c:pt idx="10075">
                  <c:v>37615</c:v>
                </c:pt>
                <c:pt idx="10076">
                  <c:v>25060</c:v>
                </c:pt>
                <c:pt idx="10077">
                  <c:v>23960</c:v>
                </c:pt>
                <c:pt idx="10078">
                  <c:v>26355</c:v>
                </c:pt>
                <c:pt idx="10079">
                  <c:v>36705</c:v>
                </c:pt>
                <c:pt idx="10080">
                  <c:v>36635</c:v>
                </c:pt>
                <c:pt idx="10081">
                  <c:v>28235</c:v>
                </c:pt>
                <c:pt idx="10082">
                  <c:v>28735</c:v>
                </c:pt>
                <c:pt idx="10083">
                  <c:v>22525</c:v>
                </c:pt>
                <c:pt idx="10084">
                  <c:v>25560</c:v>
                </c:pt>
                <c:pt idx="10085">
                  <c:v>25700</c:v>
                </c:pt>
                <c:pt idx="10086">
                  <c:v>25185</c:v>
                </c:pt>
                <c:pt idx="10087">
                  <c:v>29275</c:v>
                </c:pt>
                <c:pt idx="10088">
                  <c:v>23660</c:v>
                </c:pt>
                <c:pt idx="10089">
                  <c:v>34700</c:v>
                </c:pt>
                <c:pt idx="10090">
                  <c:v>31420</c:v>
                </c:pt>
                <c:pt idx="10091">
                  <c:v>34090</c:v>
                </c:pt>
                <c:pt idx="10092">
                  <c:v>30025</c:v>
                </c:pt>
                <c:pt idx="10093">
                  <c:v>33310</c:v>
                </c:pt>
                <c:pt idx="10094">
                  <c:v>26635</c:v>
                </c:pt>
                <c:pt idx="10095">
                  <c:v>31680</c:v>
                </c:pt>
                <c:pt idx="10096">
                  <c:v>32460</c:v>
                </c:pt>
                <c:pt idx="10097">
                  <c:v>34090</c:v>
                </c:pt>
                <c:pt idx="10098">
                  <c:v>27355</c:v>
                </c:pt>
                <c:pt idx="10099">
                  <c:v>33310</c:v>
                </c:pt>
                <c:pt idx="10100">
                  <c:v>35105</c:v>
                </c:pt>
                <c:pt idx="10101">
                  <c:v>31920</c:v>
                </c:pt>
                <c:pt idx="10102">
                  <c:v>38180</c:v>
                </c:pt>
                <c:pt idx="10103">
                  <c:v>28345</c:v>
                </c:pt>
                <c:pt idx="10104">
                  <c:v>31125</c:v>
                </c:pt>
                <c:pt idx="10105">
                  <c:v>26735</c:v>
                </c:pt>
                <c:pt idx="10106">
                  <c:v>31625</c:v>
                </c:pt>
                <c:pt idx="10107">
                  <c:v>28820</c:v>
                </c:pt>
                <c:pt idx="10108">
                  <c:v>32460</c:v>
                </c:pt>
                <c:pt idx="10109">
                  <c:v>28845</c:v>
                </c:pt>
                <c:pt idx="10110">
                  <c:v>30530</c:v>
                </c:pt>
                <c:pt idx="10111">
                  <c:v>31125</c:v>
                </c:pt>
                <c:pt idx="10112">
                  <c:v>25745</c:v>
                </c:pt>
                <c:pt idx="10113">
                  <c:v>24490</c:v>
                </c:pt>
                <c:pt idx="10114">
                  <c:v>34700</c:v>
                </c:pt>
                <c:pt idx="10115">
                  <c:v>35315</c:v>
                </c:pt>
                <c:pt idx="10116">
                  <c:v>33075</c:v>
                </c:pt>
                <c:pt idx="10117">
                  <c:v>40760</c:v>
                </c:pt>
                <c:pt idx="10118">
                  <c:v>25645</c:v>
                </c:pt>
                <c:pt idx="10119">
                  <c:v>35720</c:v>
                </c:pt>
                <c:pt idx="10120">
                  <c:v>33770</c:v>
                </c:pt>
                <c:pt idx="10121">
                  <c:v>32765</c:v>
                </c:pt>
                <c:pt idx="10122">
                  <c:v>34705</c:v>
                </c:pt>
                <c:pt idx="10123">
                  <c:v>27095</c:v>
                </c:pt>
                <c:pt idx="10124">
                  <c:v>35315</c:v>
                </c:pt>
                <c:pt idx="10125">
                  <c:v>42760</c:v>
                </c:pt>
                <c:pt idx="10126">
                  <c:v>34705</c:v>
                </c:pt>
                <c:pt idx="10127">
                  <c:v>24950</c:v>
                </c:pt>
                <c:pt idx="10128">
                  <c:v>29690</c:v>
                </c:pt>
                <c:pt idx="10129">
                  <c:v>25730</c:v>
                </c:pt>
                <c:pt idx="10130">
                  <c:v>33075</c:v>
                </c:pt>
                <c:pt idx="10131">
                  <c:v>26205</c:v>
                </c:pt>
                <c:pt idx="10132">
                  <c:v>31740</c:v>
                </c:pt>
                <c:pt idx="10133">
                  <c:v>29735</c:v>
                </c:pt>
                <c:pt idx="10134">
                  <c:v>29280</c:v>
                </c:pt>
                <c:pt idx="10135">
                  <c:v>33770</c:v>
                </c:pt>
                <c:pt idx="10136">
                  <c:v>30485</c:v>
                </c:pt>
                <c:pt idx="10137">
                  <c:v>28700</c:v>
                </c:pt>
                <c:pt idx="10138">
                  <c:v>24120</c:v>
                </c:pt>
                <c:pt idx="10139">
                  <c:v>32390</c:v>
                </c:pt>
                <c:pt idx="10140">
                  <c:v>27195</c:v>
                </c:pt>
                <c:pt idx="10141">
                  <c:v>33265</c:v>
                </c:pt>
                <c:pt idx="10142">
                  <c:v>31740</c:v>
                </c:pt>
                <c:pt idx="10143">
                  <c:v>38795</c:v>
                </c:pt>
                <c:pt idx="10144">
                  <c:v>31875</c:v>
                </c:pt>
                <c:pt idx="10145">
                  <c:v>32240</c:v>
                </c:pt>
                <c:pt idx="10146">
                  <c:v>30190</c:v>
                </c:pt>
                <c:pt idx="10147">
                  <c:v>51145</c:v>
                </c:pt>
                <c:pt idx="10148">
                  <c:v>53950</c:v>
                </c:pt>
                <c:pt idx="10149">
                  <c:v>54775</c:v>
                </c:pt>
                <c:pt idx="10150">
                  <c:v>51970</c:v>
                </c:pt>
                <c:pt idx="10151">
                  <c:v>56425</c:v>
                </c:pt>
                <c:pt idx="10152">
                  <c:v>53620</c:v>
                </c:pt>
                <c:pt idx="10153">
                  <c:v>3465</c:v>
                </c:pt>
                <c:pt idx="10154">
                  <c:v>3413</c:v>
                </c:pt>
                <c:pt idx="10155">
                  <c:v>54505</c:v>
                </c:pt>
                <c:pt idx="10156">
                  <c:v>61085</c:v>
                </c:pt>
                <c:pt idx="10157">
                  <c:v>49300</c:v>
                </c:pt>
                <c:pt idx="10158">
                  <c:v>46300</c:v>
                </c:pt>
                <c:pt idx="10159">
                  <c:v>51505</c:v>
                </c:pt>
                <c:pt idx="10160">
                  <c:v>64085</c:v>
                </c:pt>
                <c:pt idx="10161">
                  <c:v>64740</c:v>
                </c:pt>
                <c:pt idx="10162">
                  <c:v>47000</c:v>
                </c:pt>
                <c:pt idx="10163">
                  <c:v>55030</c:v>
                </c:pt>
                <c:pt idx="10164">
                  <c:v>52030</c:v>
                </c:pt>
                <c:pt idx="10165">
                  <c:v>50000</c:v>
                </c:pt>
                <c:pt idx="10166">
                  <c:v>61740</c:v>
                </c:pt>
                <c:pt idx="10167">
                  <c:v>50215</c:v>
                </c:pt>
                <c:pt idx="10168">
                  <c:v>55345</c:v>
                </c:pt>
                <c:pt idx="10169">
                  <c:v>47215</c:v>
                </c:pt>
                <c:pt idx="10170">
                  <c:v>62030</c:v>
                </c:pt>
                <c:pt idx="10171">
                  <c:v>52345</c:v>
                </c:pt>
                <c:pt idx="10172">
                  <c:v>65030</c:v>
                </c:pt>
                <c:pt idx="10173">
                  <c:v>31620</c:v>
                </c:pt>
                <c:pt idx="10174">
                  <c:v>28880</c:v>
                </c:pt>
                <c:pt idx="10175">
                  <c:v>29770</c:v>
                </c:pt>
                <c:pt idx="10176">
                  <c:v>27030</c:v>
                </c:pt>
                <c:pt idx="10177">
                  <c:v>32600</c:v>
                </c:pt>
                <c:pt idx="10178">
                  <c:v>30750</c:v>
                </c:pt>
                <c:pt idx="10179">
                  <c:v>32325</c:v>
                </c:pt>
                <c:pt idx="10180">
                  <c:v>33180</c:v>
                </c:pt>
                <c:pt idx="10181">
                  <c:v>34175</c:v>
                </c:pt>
                <c:pt idx="10182">
                  <c:v>31330</c:v>
                </c:pt>
                <c:pt idx="10183">
                  <c:v>30120</c:v>
                </c:pt>
                <c:pt idx="10184">
                  <c:v>28270</c:v>
                </c:pt>
                <c:pt idx="10185">
                  <c:v>29485</c:v>
                </c:pt>
                <c:pt idx="10186">
                  <c:v>27055</c:v>
                </c:pt>
                <c:pt idx="10187">
                  <c:v>40220</c:v>
                </c:pt>
                <c:pt idx="10188">
                  <c:v>31335</c:v>
                </c:pt>
                <c:pt idx="10189">
                  <c:v>36255</c:v>
                </c:pt>
                <c:pt idx="10190">
                  <c:v>34405</c:v>
                </c:pt>
                <c:pt idx="10191">
                  <c:v>29540</c:v>
                </c:pt>
                <c:pt idx="10192">
                  <c:v>34460</c:v>
                </c:pt>
                <c:pt idx="10193">
                  <c:v>27110</c:v>
                </c:pt>
                <c:pt idx="10194">
                  <c:v>31390</c:v>
                </c:pt>
                <c:pt idx="10195">
                  <c:v>40275</c:v>
                </c:pt>
                <c:pt idx="10196">
                  <c:v>36310</c:v>
                </c:pt>
                <c:pt idx="10197">
                  <c:v>36855</c:v>
                </c:pt>
                <c:pt idx="10198">
                  <c:v>29775</c:v>
                </c:pt>
                <c:pt idx="10199">
                  <c:v>42520</c:v>
                </c:pt>
                <c:pt idx="10200">
                  <c:v>31625</c:v>
                </c:pt>
                <c:pt idx="10201">
                  <c:v>38705</c:v>
                </c:pt>
                <c:pt idx="10202">
                  <c:v>27345</c:v>
                </c:pt>
                <c:pt idx="10203">
                  <c:v>2000</c:v>
                </c:pt>
                <c:pt idx="10204">
                  <c:v>2000</c:v>
                </c:pt>
                <c:pt idx="10205">
                  <c:v>2000</c:v>
                </c:pt>
                <c:pt idx="10206">
                  <c:v>21400</c:v>
                </c:pt>
                <c:pt idx="10207">
                  <c:v>21440</c:v>
                </c:pt>
                <c:pt idx="10208">
                  <c:v>22440</c:v>
                </c:pt>
                <c:pt idx="10209">
                  <c:v>22400</c:v>
                </c:pt>
                <c:pt idx="10210">
                  <c:v>20210</c:v>
                </c:pt>
                <c:pt idx="10211">
                  <c:v>19210</c:v>
                </c:pt>
                <c:pt idx="10212">
                  <c:v>19210</c:v>
                </c:pt>
                <c:pt idx="10213">
                  <c:v>20360</c:v>
                </c:pt>
                <c:pt idx="10214">
                  <c:v>24340</c:v>
                </c:pt>
                <c:pt idx="10215">
                  <c:v>23190</c:v>
                </c:pt>
                <c:pt idx="10216">
                  <c:v>19385</c:v>
                </c:pt>
                <c:pt idx="10217">
                  <c:v>23190</c:v>
                </c:pt>
                <c:pt idx="10218">
                  <c:v>24340</c:v>
                </c:pt>
                <c:pt idx="10219">
                  <c:v>20535</c:v>
                </c:pt>
                <c:pt idx="10220">
                  <c:v>2000</c:v>
                </c:pt>
                <c:pt idx="10221">
                  <c:v>2000</c:v>
                </c:pt>
                <c:pt idx="10222">
                  <c:v>2000</c:v>
                </c:pt>
                <c:pt idx="10223">
                  <c:v>2000</c:v>
                </c:pt>
                <c:pt idx="10224">
                  <c:v>2000</c:v>
                </c:pt>
                <c:pt idx="10225">
                  <c:v>2000</c:v>
                </c:pt>
                <c:pt idx="10226">
                  <c:v>2000</c:v>
                </c:pt>
                <c:pt idx="10227">
                  <c:v>2000</c:v>
                </c:pt>
                <c:pt idx="10228">
                  <c:v>2000</c:v>
                </c:pt>
                <c:pt idx="10229">
                  <c:v>2000</c:v>
                </c:pt>
                <c:pt idx="10230">
                  <c:v>2000</c:v>
                </c:pt>
                <c:pt idx="10231">
                  <c:v>2000</c:v>
                </c:pt>
                <c:pt idx="10232">
                  <c:v>2000</c:v>
                </c:pt>
                <c:pt idx="10233">
                  <c:v>2000</c:v>
                </c:pt>
                <c:pt idx="10234">
                  <c:v>2012</c:v>
                </c:pt>
                <c:pt idx="10235">
                  <c:v>2041</c:v>
                </c:pt>
                <c:pt idx="10236">
                  <c:v>2000</c:v>
                </c:pt>
                <c:pt idx="10237">
                  <c:v>2148</c:v>
                </c:pt>
                <c:pt idx="10238">
                  <c:v>24070</c:v>
                </c:pt>
                <c:pt idx="10239">
                  <c:v>37240</c:v>
                </c:pt>
                <c:pt idx="10240">
                  <c:v>33065</c:v>
                </c:pt>
                <c:pt idx="10241">
                  <c:v>29820</c:v>
                </c:pt>
                <c:pt idx="10242">
                  <c:v>28310</c:v>
                </c:pt>
                <c:pt idx="10243">
                  <c:v>26560</c:v>
                </c:pt>
                <c:pt idx="10244">
                  <c:v>34815</c:v>
                </c:pt>
                <c:pt idx="10245">
                  <c:v>35490</c:v>
                </c:pt>
                <c:pt idx="10246">
                  <c:v>29810</c:v>
                </c:pt>
                <c:pt idx="10247">
                  <c:v>28060</c:v>
                </c:pt>
                <c:pt idx="10248">
                  <c:v>31570</c:v>
                </c:pt>
                <c:pt idx="10249">
                  <c:v>28300</c:v>
                </c:pt>
                <c:pt idx="10250">
                  <c:v>33975</c:v>
                </c:pt>
                <c:pt idx="10251">
                  <c:v>23975</c:v>
                </c:pt>
                <c:pt idx="10252">
                  <c:v>28550</c:v>
                </c:pt>
                <c:pt idx="10253">
                  <c:v>30620</c:v>
                </c:pt>
                <c:pt idx="10254">
                  <c:v>35725</c:v>
                </c:pt>
                <c:pt idx="10255">
                  <c:v>26800</c:v>
                </c:pt>
                <c:pt idx="10256">
                  <c:v>32370</c:v>
                </c:pt>
                <c:pt idx="10257">
                  <c:v>30050</c:v>
                </c:pt>
                <c:pt idx="10258">
                  <c:v>29050</c:v>
                </c:pt>
                <c:pt idx="10259">
                  <c:v>28800</c:v>
                </c:pt>
                <c:pt idx="10260">
                  <c:v>36025</c:v>
                </c:pt>
                <c:pt idx="10261">
                  <c:v>34275</c:v>
                </c:pt>
                <c:pt idx="10262">
                  <c:v>27300</c:v>
                </c:pt>
                <c:pt idx="10263">
                  <c:v>30550</c:v>
                </c:pt>
                <c:pt idx="10264">
                  <c:v>30920</c:v>
                </c:pt>
                <c:pt idx="10265">
                  <c:v>24070</c:v>
                </c:pt>
                <c:pt idx="10266">
                  <c:v>32670</c:v>
                </c:pt>
                <c:pt idx="10267">
                  <c:v>30990</c:v>
                </c:pt>
                <c:pt idx="10268">
                  <c:v>31170</c:v>
                </c:pt>
                <c:pt idx="10269">
                  <c:v>28110</c:v>
                </c:pt>
                <c:pt idx="10270">
                  <c:v>33855</c:v>
                </c:pt>
                <c:pt idx="10271">
                  <c:v>33250</c:v>
                </c:pt>
                <c:pt idx="10272">
                  <c:v>27250</c:v>
                </c:pt>
                <c:pt idx="10273">
                  <c:v>29750</c:v>
                </c:pt>
                <c:pt idx="10274">
                  <c:v>30250</c:v>
                </c:pt>
                <c:pt idx="10275">
                  <c:v>30780</c:v>
                </c:pt>
                <c:pt idx="10276">
                  <c:v>28000</c:v>
                </c:pt>
                <c:pt idx="10277">
                  <c:v>26660</c:v>
                </c:pt>
                <c:pt idx="10278">
                  <c:v>40355</c:v>
                </c:pt>
                <c:pt idx="10279">
                  <c:v>36815</c:v>
                </c:pt>
                <c:pt idx="10280">
                  <c:v>37855</c:v>
                </c:pt>
                <c:pt idx="10281">
                  <c:v>39310</c:v>
                </c:pt>
                <c:pt idx="10282">
                  <c:v>37435</c:v>
                </c:pt>
                <c:pt idx="10283">
                  <c:v>38480</c:v>
                </c:pt>
                <c:pt idx="10284">
                  <c:v>38355</c:v>
                </c:pt>
                <c:pt idx="10285">
                  <c:v>39415</c:v>
                </c:pt>
                <c:pt idx="10286">
                  <c:v>17095</c:v>
                </c:pt>
                <c:pt idx="10287">
                  <c:v>18595</c:v>
                </c:pt>
                <c:pt idx="10288">
                  <c:v>20595</c:v>
                </c:pt>
                <c:pt idx="10289">
                  <c:v>16095</c:v>
                </c:pt>
                <c:pt idx="10290">
                  <c:v>21595</c:v>
                </c:pt>
                <c:pt idx="10291">
                  <c:v>19595</c:v>
                </c:pt>
                <c:pt idx="10292">
                  <c:v>21195</c:v>
                </c:pt>
                <c:pt idx="10293">
                  <c:v>22095</c:v>
                </c:pt>
                <c:pt idx="10294">
                  <c:v>19395</c:v>
                </c:pt>
                <c:pt idx="10295">
                  <c:v>17795</c:v>
                </c:pt>
                <c:pt idx="10296">
                  <c:v>21695</c:v>
                </c:pt>
                <c:pt idx="10297">
                  <c:v>22795</c:v>
                </c:pt>
                <c:pt idx="10298">
                  <c:v>16695</c:v>
                </c:pt>
                <c:pt idx="10299">
                  <c:v>20495</c:v>
                </c:pt>
                <c:pt idx="10300">
                  <c:v>18370</c:v>
                </c:pt>
                <c:pt idx="10301">
                  <c:v>21270</c:v>
                </c:pt>
                <c:pt idx="10302">
                  <c:v>22620</c:v>
                </c:pt>
                <c:pt idx="10303">
                  <c:v>20170</c:v>
                </c:pt>
                <c:pt idx="10304">
                  <c:v>17270</c:v>
                </c:pt>
                <c:pt idx="10305">
                  <c:v>22770</c:v>
                </c:pt>
                <c:pt idx="10306">
                  <c:v>30225</c:v>
                </c:pt>
                <c:pt idx="10307">
                  <c:v>28230</c:v>
                </c:pt>
                <c:pt idx="10308">
                  <c:v>33235</c:v>
                </c:pt>
                <c:pt idx="10309">
                  <c:v>37650</c:v>
                </c:pt>
                <c:pt idx="10310">
                  <c:v>39625</c:v>
                </c:pt>
                <c:pt idx="10311">
                  <c:v>26255</c:v>
                </c:pt>
                <c:pt idx="10312">
                  <c:v>35565</c:v>
                </c:pt>
                <c:pt idx="10313">
                  <c:v>33590</c:v>
                </c:pt>
                <c:pt idx="10314">
                  <c:v>31260</c:v>
                </c:pt>
                <c:pt idx="10315">
                  <c:v>28250</c:v>
                </c:pt>
                <c:pt idx="10316">
                  <c:v>24890</c:v>
                </c:pt>
                <c:pt idx="10317">
                  <c:v>36420</c:v>
                </c:pt>
                <c:pt idx="10318">
                  <c:v>33365</c:v>
                </c:pt>
                <c:pt idx="10319">
                  <c:v>28700</c:v>
                </c:pt>
                <c:pt idx="10320">
                  <c:v>26865</c:v>
                </c:pt>
                <c:pt idx="10321">
                  <c:v>31390</c:v>
                </c:pt>
                <c:pt idx="10322">
                  <c:v>34445</c:v>
                </c:pt>
                <c:pt idx="10323">
                  <c:v>30675</c:v>
                </c:pt>
                <c:pt idx="10324">
                  <c:v>30095</c:v>
                </c:pt>
                <c:pt idx="10325">
                  <c:v>32070</c:v>
                </c:pt>
                <c:pt idx="10326">
                  <c:v>26970</c:v>
                </c:pt>
                <c:pt idx="10327">
                  <c:v>34580</c:v>
                </c:pt>
                <c:pt idx="10328">
                  <c:v>24995</c:v>
                </c:pt>
                <c:pt idx="10329">
                  <c:v>36475</c:v>
                </c:pt>
                <c:pt idx="10330">
                  <c:v>34500</c:v>
                </c:pt>
                <c:pt idx="10331">
                  <c:v>32605</c:v>
                </c:pt>
                <c:pt idx="10332">
                  <c:v>39780</c:v>
                </c:pt>
                <c:pt idx="10333">
                  <c:v>34440</c:v>
                </c:pt>
                <c:pt idx="10334">
                  <c:v>37580</c:v>
                </c:pt>
                <c:pt idx="10335">
                  <c:v>31910</c:v>
                </c:pt>
                <c:pt idx="10336">
                  <c:v>34760</c:v>
                </c:pt>
                <c:pt idx="10337">
                  <c:v>29360</c:v>
                </c:pt>
                <c:pt idx="10338">
                  <c:v>33990</c:v>
                </c:pt>
                <c:pt idx="10339">
                  <c:v>37320</c:v>
                </c:pt>
                <c:pt idx="10340">
                  <c:v>43280</c:v>
                </c:pt>
                <c:pt idx="10341">
                  <c:v>34640</c:v>
                </c:pt>
                <c:pt idx="10342">
                  <c:v>40580</c:v>
                </c:pt>
                <c:pt idx="10343">
                  <c:v>32210</c:v>
                </c:pt>
                <c:pt idx="10344">
                  <c:v>31790</c:v>
                </c:pt>
                <c:pt idx="10345">
                  <c:v>36840</c:v>
                </c:pt>
                <c:pt idx="10346">
                  <c:v>41160</c:v>
                </c:pt>
                <c:pt idx="10347">
                  <c:v>32490</c:v>
                </c:pt>
                <c:pt idx="10348">
                  <c:v>32060</c:v>
                </c:pt>
                <c:pt idx="10349">
                  <c:v>34910</c:v>
                </c:pt>
                <c:pt idx="10350">
                  <c:v>31940</c:v>
                </c:pt>
                <c:pt idx="10351">
                  <c:v>38170</c:v>
                </c:pt>
                <c:pt idx="10352">
                  <c:v>34140</c:v>
                </c:pt>
                <c:pt idx="10353">
                  <c:v>34790</c:v>
                </c:pt>
                <c:pt idx="10354">
                  <c:v>40370</c:v>
                </c:pt>
                <c:pt idx="10355">
                  <c:v>43860</c:v>
                </c:pt>
                <c:pt idx="10356">
                  <c:v>29640</c:v>
                </c:pt>
                <c:pt idx="10357">
                  <c:v>36990</c:v>
                </c:pt>
                <c:pt idx="10358">
                  <c:v>37670</c:v>
                </c:pt>
                <c:pt idx="10359">
                  <c:v>40700</c:v>
                </c:pt>
                <c:pt idx="10360">
                  <c:v>37810</c:v>
                </c:pt>
                <c:pt idx="10361">
                  <c:v>45020</c:v>
                </c:pt>
                <c:pt idx="10362">
                  <c:v>49460</c:v>
                </c:pt>
                <c:pt idx="10363">
                  <c:v>55400</c:v>
                </c:pt>
                <c:pt idx="10364">
                  <c:v>46380</c:v>
                </c:pt>
                <c:pt idx="10365">
                  <c:v>52310</c:v>
                </c:pt>
                <c:pt idx="10366">
                  <c:v>34780</c:v>
                </c:pt>
                <c:pt idx="10367">
                  <c:v>42985</c:v>
                </c:pt>
                <c:pt idx="10368">
                  <c:v>41635</c:v>
                </c:pt>
                <c:pt idx="10369">
                  <c:v>39255</c:v>
                </c:pt>
                <c:pt idx="10370">
                  <c:v>45185</c:v>
                </c:pt>
                <c:pt idx="10371">
                  <c:v>35705</c:v>
                </c:pt>
                <c:pt idx="10372">
                  <c:v>42985</c:v>
                </c:pt>
                <c:pt idx="10373">
                  <c:v>39435</c:v>
                </c:pt>
                <c:pt idx="10374">
                  <c:v>39635</c:v>
                </c:pt>
                <c:pt idx="10375">
                  <c:v>45385</c:v>
                </c:pt>
                <c:pt idx="10376">
                  <c:v>39455</c:v>
                </c:pt>
                <c:pt idx="10377">
                  <c:v>43185</c:v>
                </c:pt>
                <c:pt idx="10378">
                  <c:v>41835</c:v>
                </c:pt>
                <c:pt idx="10379">
                  <c:v>43185</c:v>
                </c:pt>
                <c:pt idx="10380">
                  <c:v>35905</c:v>
                </c:pt>
                <c:pt idx="10381">
                  <c:v>37405</c:v>
                </c:pt>
                <c:pt idx="10382">
                  <c:v>37530</c:v>
                </c:pt>
                <c:pt idx="10383">
                  <c:v>36030</c:v>
                </c:pt>
                <c:pt idx="10384">
                  <c:v>43310</c:v>
                </c:pt>
                <c:pt idx="10385">
                  <c:v>39580</c:v>
                </c:pt>
                <c:pt idx="10386">
                  <c:v>39760</c:v>
                </c:pt>
                <c:pt idx="10387">
                  <c:v>45510</c:v>
                </c:pt>
                <c:pt idx="10388">
                  <c:v>43310</c:v>
                </c:pt>
                <c:pt idx="10389">
                  <c:v>41960</c:v>
                </c:pt>
                <c:pt idx="10390">
                  <c:v>41575</c:v>
                </c:pt>
                <c:pt idx="10391">
                  <c:v>35500</c:v>
                </c:pt>
                <c:pt idx="10392">
                  <c:v>42600</c:v>
                </c:pt>
                <c:pt idx="10393">
                  <c:v>39375</c:v>
                </c:pt>
                <c:pt idx="10394">
                  <c:v>44800</c:v>
                </c:pt>
                <c:pt idx="10395">
                  <c:v>31445</c:v>
                </c:pt>
                <c:pt idx="10396">
                  <c:v>35320</c:v>
                </c:pt>
                <c:pt idx="10397">
                  <c:v>41575</c:v>
                </c:pt>
                <c:pt idx="10398">
                  <c:v>35320</c:v>
                </c:pt>
                <c:pt idx="10399">
                  <c:v>42600</c:v>
                </c:pt>
                <c:pt idx="10400">
                  <c:v>35750</c:v>
                </c:pt>
                <c:pt idx="10401">
                  <c:v>44800</c:v>
                </c:pt>
                <c:pt idx="10402">
                  <c:v>39375</c:v>
                </c:pt>
                <c:pt idx="10403">
                  <c:v>31695</c:v>
                </c:pt>
                <c:pt idx="10404">
                  <c:v>42600</c:v>
                </c:pt>
                <c:pt idx="10405">
                  <c:v>35950</c:v>
                </c:pt>
                <c:pt idx="10406">
                  <c:v>44800</c:v>
                </c:pt>
                <c:pt idx="10407">
                  <c:v>31900</c:v>
                </c:pt>
                <c:pt idx="10408">
                  <c:v>41600</c:v>
                </c:pt>
                <c:pt idx="10409">
                  <c:v>39400</c:v>
                </c:pt>
                <c:pt idx="10410">
                  <c:v>35350</c:v>
                </c:pt>
                <c:pt idx="10411">
                  <c:v>2000</c:v>
                </c:pt>
                <c:pt idx="10412">
                  <c:v>2000</c:v>
                </c:pt>
                <c:pt idx="10413">
                  <c:v>2000</c:v>
                </c:pt>
                <c:pt idx="10414">
                  <c:v>2000</c:v>
                </c:pt>
                <c:pt idx="10415">
                  <c:v>2000</c:v>
                </c:pt>
                <c:pt idx="10416">
                  <c:v>2000</c:v>
                </c:pt>
                <c:pt idx="10417">
                  <c:v>23965</c:v>
                </c:pt>
                <c:pt idx="10418">
                  <c:v>22455</c:v>
                </c:pt>
                <c:pt idx="10419">
                  <c:v>29745</c:v>
                </c:pt>
                <c:pt idx="10420">
                  <c:v>25145</c:v>
                </c:pt>
                <c:pt idx="10421">
                  <c:v>23520</c:v>
                </c:pt>
                <c:pt idx="10422">
                  <c:v>28120</c:v>
                </c:pt>
                <c:pt idx="10423">
                  <c:v>24820</c:v>
                </c:pt>
                <c:pt idx="10424">
                  <c:v>26815</c:v>
                </c:pt>
                <c:pt idx="10425">
                  <c:v>31415</c:v>
                </c:pt>
                <c:pt idx="10426">
                  <c:v>29420</c:v>
                </c:pt>
                <c:pt idx="10427">
                  <c:v>48390</c:v>
                </c:pt>
                <c:pt idx="10428">
                  <c:v>39300</c:v>
                </c:pt>
                <c:pt idx="10429">
                  <c:v>68340</c:v>
                </c:pt>
                <c:pt idx="10430">
                  <c:v>42800</c:v>
                </c:pt>
                <c:pt idx="10431">
                  <c:v>39300</c:v>
                </c:pt>
                <c:pt idx="10432">
                  <c:v>48900</c:v>
                </c:pt>
                <c:pt idx="10433">
                  <c:v>62200</c:v>
                </c:pt>
                <c:pt idx="10434">
                  <c:v>56670</c:v>
                </c:pt>
                <c:pt idx="10435">
                  <c:v>53170</c:v>
                </c:pt>
                <c:pt idx="10436">
                  <c:v>48745</c:v>
                </c:pt>
                <c:pt idx="10437">
                  <c:v>44705</c:v>
                </c:pt>
                <c:pt idx="10438">
                  <c:v>58700</c:v>
                </c:pt>
                <c:pt idx="10439">
                  <c:v>66995</c:v>
                </c:pt>
                <c:pt idx="10440">
                  <c:v>52245</c:v>
                </c:pt>
                <c:pt idx="10441">
                  <c:v>51450</c:v>
                </c:pt>
                <c:pt idx="10442">
                  <c:v>46745</c:v>
                </c:pt>
                <c:pt idx="10443">
                  <c:v>54950</c:v>
                </c:pt>
                <c:pt idx="10444">
                  <c:v>42705</c:v>
                </c:pt>
                <c:pt idx="10445">
                  <c:v>63245</c:v>
                </c:pt>
                <c:pt idx="10446">
                  <c:v>59745</c:v>
                </c:pt>
                <c:pt idx="10447">
                  <c:v>50245</c:v>
                </c:pt>
                <c:pt idx="10448">
                  <c:v>49495</c:v>
                </c:pt>
                <c:pt idx="10449">
                  <c:v>52795</c:v>
                </c:pt>
                <c:pt idx="10450">
                  <c:v>60195</c:v>
                </c:pt>
                <c:pt idx="10451">
                  <c:v>32995</c:v>
                </c:pt>
                <c:pt idx="10452">
                  <c:v>30765</c:v>
                </c:pt>
                <c:pt idx="10453">
                  <c:v>41995</c:v>
                </c:pt>
                <c:pt idx="10454">
                  <c:v>34465</c:v>
                </c:pt>
                <c:pt idx="10455">
                  <c:v>29995</c:v>
                </c:pt>
                <c:pt idx="10456">
                  <c:v>37945</c:v>
                </c:pt>
                <c:pt idx="10457">
                  <c:v>35315</c:v>
                </c:pt>
                <c:pt idx="10458">
                  <c:v>33695</c:v>
                </c:pt>
                <c:pt idx="10459">
                  <c:v>40295</c:v>
                </c:pt>
                <c:pt idx="10460">
                  <c:v>31465</c:v>
                </c:pt>
                <c:pt idx="10461">
                  <c:v>35845</c:v>
                </c:pt>
                <c:pt idx="10462">
                  <c:v>34145</c:v>
                </c:pt>
                <c:pt idx="10463">
                  <c:v>40645</c:v>
                </c:pt>
                <c:pt idx="10464">
                  <c:v>29995</c:v>
                </c:pt>
                <c:pt idx="10465">
                  <c:v>38445</c:v>
                </c:pt>
                <c:pt idx="10466">
                  <c:v>37345</c:v>
                </c:pt>
                <c:pt idx="10467">
                  <c:v>31875</c:v>
                </c:pt>
                <c:pt idx="10468">
                  <c:v>52055</c:v>
                </c:pt>
                <c:pt idx="10469">
                  <c:v>46385</c:v>
                </c:pt>
                <c:pt idx="10470">
                  <c:v>52595</c:v>
                </c:pt>
                <c:pt idx="10471">
                  <c:v>46925</c:v>
                </c:pt>
                <c:pt idx="10472">
                  <c:v>47225</c:v>
                </c:pt>
                <c:pt idx="10473">
                  <c:v>47000</c:v>
                </c:pt>
                <c:pt idx="10474">
                  <c:v>52895</c:v>
                </c:pt>
                <c:pt idx="10475">
                  <c:v>52670</c:v>
                </c:pt>
                <c:pt idx="10476">
                  <c:v>19060</c:v>
                </c:pt>
                <c:pt idx="10477">
                  <c:v>16790</c:v>
                </c:pt>
                <c:pt idx="10478">
                  <c:v>17890</c:v>
                </c:pt>
                <c:pt idx="10479">
                  <c:v>21510</c:v>
                </c:pt>
                <c:pt idx="10480">
                  <c:v>17200</c:v>
                </c:pt>
                <c:pt idx="10481">
                  <c:v>21935</c:v>
                </c:pt>
                <c:pt idx="10482">
                  <c:v>16100</c:v>
                </c:pt>
                <c:pt idx="10483">
                  <c:v>20835</c:v>
                </c:pt>
                <c:pt idx="10484">
                  <c:v>22530</c:v>
                </c:pt>
                <c:pt idx="10485">
                  <c:v>21430</c:v>
                </c:pt>
                <c:pt idx="10486">
                  <c:v>17730</c:v>
                </c:pt>
                <c:pt idx="10487">
                  <c:v>16630</c:v>
                </c:pt>
                <c:pt idx="10488">
                  <c:v>17330</c:v>
                </c:pt>
                <c:pt idx="10489">
                  <c:v>18430</c:v>
                </c:pt>
                <c:pt idx="10490">
                  <c:v>22130</c:v>
                </c:pt>
                <c:pt idx="10491">
                  <c:v>19580</c:v>
                </c:pt>
                <c:pt idx="10492">
                  <c:v>22315</c:v>
                </c:pt>
                <c:pt idx="10493">
                  <c:v>22715</c:v>
                </c:pt>
                <c:pt idx="10494">
                  <c:v>21615</c:v>
                </c:pt>
                <c:pt idx="10495">
                  <c:v>19865</c:v>
                </c:pt>
                <c:pt idx="10496">
                  <c:v>20965</c:v>
                </c:pt>
                <c:pt idx="10497">
                  <c:v>32320</c:v>
                </c:pt>
                <c:pt idx="10498">
                  <c:v>34220</c:v>
                </c:pt>
                <c:pt idx="10499">
                  <c:v>30070</c:v>
                </c:pt>
                <c:pt idx="10500">
                  <c:v>31970</c:v>
                </c:pt>
                <c:pt idx="10501">
                  <c:v>32515</c:v>
                </c:pt>
                <c:pt idx="10502">
                  <c:v>30265</c:v>
                </c:pt>
                <c:pt idx="10503">
                  <c:v>30335</c:v>
                </c:pt>
                <c:pt idx="10504">
                  <c:v>28085</c:v>
                </c:pt>
                <c:pt idx="10505">
                  <c:v>27980</c:v>
                </c:pt>
                <c:pt idx="10506">
                  <c:v>30230</c:v>
                </c:pt>
                <c:pt idx="10507">
                  <c:v>28130</c:v>
                </c:pt>
                <c:pt idx="10508">
                  <c:v>25880</c:v>
                </c:pt>
                <c:pt idx="10509">
                  <c:v>25045</c:v>
                </c:pt>
                <c:pt idx="10510">
                  <c:v>34885</c:v>
                </c:pt>
                <c:pt idx="10511">
                  <c:v>33620</c:v>
                </c:pt>
                <c:pt idx="10512">
                  <c:v>27340</c:v>
                </c:pt>
                <c:pt idx="10513">
                  <c:v>37125</c:v>
                </c:pt>
                <c:pt idx="10514">
                  <c:v>31320</c:v>
                </c:pt>
                <c:pt idx="10515">
                  <c:v>27970</c:v>
                </c:pt>
                <c:pt idx="10516">
                  <c:v>30210</c:v>
                </c:pt>
                <c:pt idx="10517">
                  <c:v>26390</c:v>
                </c:pt>
                <c:pt idx="10518">
                  <c:v>28525</c:v>
                </c:pt>
                <c:pt idx="10519">
                  <c:v>29880</c:v>
                </c:pt>
                <c:pt idx="10520">
                  <c:v>29535</c:v>
                </c:pt>
                <c:pt idx="10521">
                  <c:v>27745</c:v>
                </c:pt>
                <c:pt idx="10522">
                  <c:v>31910</c:v>
                </c:pt>
                <c:pt idx="10523">
                  <c:v>32155</c:v>
                </c:pt>
                <c:pt idx="10524">
                  <c:v>31810</c:v>
                </c:pt>
                <c:pt idx="10525">
                  <c:v>34290</c:v>
                </c:pt>
                <c:pt idx="10526">
                  <c:v>37725</c:v>
                </c:pt>
                <c:pt idx="10527">
                  <c:v>27400</c:v>
                </c:pt>
                <c:pt idx="10528">
                  <c:v>35590</c:v>
                </c:pt>
                <c:pt idx="10529">
                  <c:v>33945</c:v>
                </c:pt>
                <c:pt idx="10530">
                  <c:v>29780</c:v>
                </c:pt>
                <c:pt idx="10531">
                  <c:v>35770</c:v>
                </c:pt>
                <c:pt idx="10532">
                  <c:v>31330</c:v>
                </c:pt>
                <c:pt idx="10533">
                  <c:v>39330</c:v>
                </c:pt>
                <c:pt idx="10534">
                  <c:v>31275</c:v>
                </c:pt>
                <c:pt idx="10535">
                  <c:v>33595</c:v>
                </c:pt>
                <c:pt idx="10536">
                  <c:v>37195</c:v>
                </c:pt>
                <c:pt idx="10537">
                  <c:v>33445</c:v>
                </c:pt>
                <c:pt idx="10538">
                  <c:v>29155</c:v>
                </c:pt>
                <c:pt idx="10539">
                  <c:v>2000</c:v>
                </c:pt>
                <c:pt idx="10540">
                  <c:v>2000</c:v>
                </c:pt>
                <c:pt idx="10541">
                  <c:v>2000</c:v>
                </c:pt>
                <c:pt idx="10542">
                  <c:v>2000</c:v>
                </c:pt>
                <c:pt idx="10543">
                  <c:v>2000</c:v>
                </c:pt>
                <c:pt idx="10544">
                  <c:v>2038</c:v>
                </c:pt>
                <c:pt idx="10545">
                  <c:v>2104</c:v>
                </c:pt>
                <c:pt idx="10546">
                  <c:v>26710</c:v>
                </c:pt>
                <c:pt idx="10547">
                  <c:v>23330</c:v>
                </c:pt>
                <c:pt idx="10548">
                  <c:v>25185</c:v>
                </c:pt>
                <c:pt idx="10549">
                  <c:v>22330</c:v>
                </c:pt>
                <c:pt idx="10550">
                  <c:v>24710</c:v>
                </c:pt>
                <c:pt idx="10551">
                  <c:v>22330</c:v>
                </c:pt>
                <c:pt idx="10552">
                  <c:v>23855</c:v>
                </c:pt>
                <c:pt idx="10553">
                  <c:v>24855</c:v>
                </c:pt>
                <c:pt idx="10554">
                  <c:v>26710</c:v>
                </c:pt>
                <c:pt idx="10555">
                  <c:v>29185</c:v>
                </c:pt>
                <c:pt idx="10556">
                  <c:v>25185</c:v>
                </c:pt>
                <c:pt idx="10557">
                  <c:v>24855</c:v>
                </c:pt>
                <c:pt idx="10558">
                  <c:v>23330</c:v>
                </c:pt>
                <c:pt idx="10559">
                  <c:v>24710</c:v>
                </c:pt>
                <c:pt idx="10560">
                  <c:v>23855</c:v>
                </c:pt>
                <c:pt idx="10561">
                  <c:v>22675</c:v>
                </c:pt>
                <c:pt idx="10562">
                  <c:v>25300</c:v>
                </c:pt>
                <c:pt idx="10563">
                  <c:v>24825</c:v>
                </c:pt>
                <c:pt idx="10564">
                  <c:v>26825</c:v>
                </c:pt>
                <c:pt idx="10565">
                  <c:v>24825</c:v>
                </c:pt>
                <c:pt idx="10566">
                  <c:v>24200</c:v>
                </c:pt>
                <c:pt idx="10567">
                  <c:v>26825</c:v>
                </c:pt>
                <c:pt idx="10568">
                  <c:v>22675</c:v>
                </c:pt>
                <c:pt idx="10569">
                  <c:v>29300</c:v>
                </c:pt>
                <c:pt idx="10570">
                  <c:v>23675</c:v>
                </c:pt>
                <c:pt idx="10571">
                  <c:v>25300</c:v>
                </c:pt>
                <c:pt idx="10572">
                  <c:v>24200</c:v>
                </c:pt>
                <c:pt idx="10573">
                  <c:v>25200</c:v>
                </c:pt>
                <c:pt idx="10574">
                  <c:v>25200</c:v>
                </c:pt>
                <c:pt idx="10575">
                  <c:v>23675</c:v>
                </c:pt>
                <c:pt idx="10576">
                  <c:v>23900</c:v>
                </c:pt>
                <c:pt idx="10577">
                  <c:v>25585</c:v>
                </c:pt>
                <c:pt idx="10578">
                  <c:v>27590</c:v>
                </c:pt>
                <c:pt idx="10579">
                  <c:v>24425</c:v>
                </c:pt>
                <c:pt idx="10580">
                  <c:v>30215</c:v>
                </c:pt>
                <c:pt idx="10581">
                  <c:v>25585</c:v>
                </c:pt>
                <c:pt idx="10582">
                  <c:v>25425</c:v>
                </c:pt>
                <c:pt idx="10583">
                  <c:v>28215</c:v>
                </c:pt>
                <c:pt idx="10584">
                  <c:v>25590</c:v>
                </c:pt>
                <c:pt idx="10585">
                  <c:v>27590</c:v>
                </c:pt>
                <c:pt idx="10586">
                  <c:v>22900</c:v>
                </c:pt>
                <c:pt idx="10587">
                  <c:v>25425</c:v>
                </c:pt>
                <c:pt idx="10588">
                  <c:v>24425</c:v>
                </c:pt>
                <c:pt idx="10589">
                  <c:v>25590</c:v>
                </c:pt>
                <c:pt idx="10590">
                  <c:v>23900</c:v>
                </c:pt>
                <c:pt idx="10591">
                  <c:v>22900</c:v>
                </c:pt>
                <c:pt idx="10592">
                  <c:v>35430</c:v>
                </c:pt>
                <c:pt idx="10593">
                  <c:v>40830</c:v>
                </c:pt>
                <c:pt idx="10594">
                  <c:v>36070</c:v>
                </c:pt>
                <c:pt idx="10595">
                  <c:v>33920</c:v>
                </c:pt>
                <c:pt idx="10596">
                  <c:v>39080</c:v>
                </c:pt>
                <c:pt idx="10597">
                  <c:v>33770</c:v>
                </c:pt>
                <c:pt idx="10598">
                  <c:v>43795</c:v>
                </c:pt>
                <c:pt idx="10599">
                  <c:v>42295</c:v>
                </c:pt>
                <c:pt idx="10600">
                  <c:v>32270</c:v>
                </c:pt>
                <c:pt idx="10601">
                  <c:v>37420</c:v>
                </c:pt>
                <c:pt idx="10602">
                  <c:v>37580</c:v>
                </c:pt>
                <c:pt idx="10603">
                  <c:v>37570</c:v>
                </c:pt>
                <c:pt idx="10604">
                  <c:v>33930</c:v>
                </c:pt>
                <c:pt idx="10605">
                  <c:v>32420</c:v>
                </c:pt>
                <c:pt idx="10606">
                  <c:v>35920</c:v>
                </c:pt>
                <c:pt idx="10607">
                  <c:v>39330</c:v>
                </c:pt>
                <c:pt idx="10608">
                  <c:v>36825</c:v>
                </c:pt>
                <c:pt idx="10609">
                  <c:v>39580</c:v>
                </c:pt>
                <c:pt idx="10610">
                  <c:v>34635</c:v>
                </c:pt>
                <c:pt idx="10611">
                  <c:v>39735</c:v>
                </c:pt>
                <c:pt idx="10612">
                  <c:v>36975</c:v>
                </c:pt>
                <c:pt idx="10613">
                  <c:v>34470</c:v>
                </c:pt>
                <c:pt idx="10614">
                  <c:v>41030</c:v>
                </c:pt>
                <c:pt idx="10615">
                  <c:v>34620</c:v>
                </c:pt>
                <c:pt idx="10616">
                  <c:v>38270</c:v>
                </c:pt>
                <c:pt idx="10617">
                  <c:v>33325</c:v>
                </c:pt>
                <c:pt idx="10618">
                  <c:v>38285</c:v>
                </c:pt>
                <c:pt idx="10619">
                  <c:v>33175</c:v>
                </c:pt>
                <c:pt idx="10620">
                  <c:v>43995</c:v>
                </c:pt>
                <c:pt idx="10621">
                  <c:v>35930</c:v>
                </c:pt>
                <c:pt idx="10622">
                  <c:v>38120</c:v>
                </c:pt>
                <c:pt idx="10623">
                  <c:v>42700</c:v>
                </c:pt>
                <c:pt idx="10624">
                  <c:v>34515</c:v>
                </c:pt>
                <c:pt idx="10625">
                  <c:v>38015</c:v>
                </c:pt>
                <c:pt idx="10626">
                  <c:v>34365</c:v>
                </c:pt>
                <c:pt idx="10627">
                  <c:v>35810</c:v>
                </c:pt>
                <c:pt idx="10628">
                  <c:v>39310</c:v>
                </c:pt>
                <c:pt idx="10629">
                  <c:v>40770</c:v>
                </c:pt>
                <c:pt idx="10630">
                  <c:v>42075</c:v>
                </c:pt>
                <c:pt idx="10631">
                  <c:v>43370</c:v>
                </c:pt>
                <c:pt idx="10632">
                  <c:v>37120</c:v>
                </c:pt>
                <c:pt idx="10633">
                  <c:v>39475</c:v>
                </c:pt>
                <c:pt idx="10634">
                  <c:v>35660</c:v>
                </c:pt>
                <c:pt idx="10635">
                  <c:v>35825</c:v>
                </c:pt>
                <c:pt idx="10636">
                  <c:v>42220</c:v>
                </c:pt>
                <c:pt idx="10637">
                  <c:v>39460</c:v>
                </c:pt>
                <c:pt idx="10638">
                  <c:v>38165</c:v>
                </c:pt>
                <c:pt idx="10639">
                  <c:v>40925</c:v>
                </c:pt>
                <c:pt idx="10640">
                  <c:v>43935</c:v>
                </c:pt>
                <c:pt idx="10641">
                  <c:v>30995</c:v>
                </c:pt>
                <c:pt idx="10642">
                  <c:v>38295</c:v>
                </c:pt>
                <c:pt idx="10643">
                  <c:v>32995</c:v>
                </c:pt>
                <c:pt idx="10644">
                  <c:v>33795</c:v>
                </c:pt>
                <c:pt idx="10645">
                  <c:v>35795</c:v>
                </c:pt>
                <c:pt idx="10646">
                  <c:v>36295</c:v>
                </c:pt>
                <c:pt idx="10647">
                  <c:v>41935</c:v>
                </c:pt>
                <c:pt idx="10648">
                  <c:v>44145</c:v>
                </c:pt>
                <c:pt idx="10649">
                  <c:v>34005</c:v>
                </c:pt>
                <c:pt idx="10650">
                  <c:v>42145</c:v>
                </c:pt>
                <c:pt idx="10651">
                  <c:v>28700</c:v>
                </c:pt>
                <c:pt idx="10652">
                  <c:v>36505</c:v>
                </c:pt>
                <c:pt idx="10653">
                  <c:v>38505</c:v>
                </c:pt>
                <c:pt idx="10654">
                  <c:v>31205</c:v>
                </c:pt>
                <c:pt idx="10655">
                  <c:v>36005</c:v>
                </c:pt>
                <c:pt idx="10656">
                  <c:v>33205</c:v>
                </c:pt>
                <c:pt idx="10657">
                  <c:v>38650</c:v>
                </c:pt>
                <c:pt idx="10658">
                  <c:v>28700</c:v>
                </c:pt>
                <c:pt idx="10659">
                  <c:v>34100</c:v>
                </c:pt>
                <c:pt idx="10660">
                  <c:v>31300</c:v>
                </c:pt>
                <c:pt idx="10661">
                  <c:v>44045</c:v>
                </c:pt>
                <c:pt idx="10662">
                  <c:v>33300</c:v>
                </c:pt>
                <c:pt idx="10663">
                  <c:v>36100</c:v>
                </c:pt>
                <c:pt idx="10664">
                  <c:v>36650</c:v>
                </c:pt>
                <c:pt idx="10665">
                  <c:v>42045</c:v>
                </c:pt>
                <c:pt idx="10666">
                  <c:v>25030</c:v>
                </c:pt>
                <c:pt idx="10667">
                  <c:v>26530</c:v>
                </c:pt>
                <c:pt idx="10668">
                  <c:v>23945</c:v>
                </c:pt>
                <c:pt idx="10669">
                  <c:v>20120</c:v>
                </c:pt>
                <c:pt idx="10670">
                  <c:v>21620</c:v>
                </c:pt>
                <c:pt idx="10671">
                  <c:v>22445</c:v>
                </c:pt>
                <c:pt idx="10672">
                  <c:v>20040</c:v>
                </c:pt>
                <c:pt idx="10673">
                  <c:v>21540</c:v>
                </c:pt>
                <c:pt idx="10674">
                  <c:v>24145</c:v>
                </c:pt>
                <c:pt idx="10675">
                  <c:v>21800</c:v>
                </c:pt>
                <c:pt idx="10676">
                  <c:v>25230</c:v>
                </c:pt>
                <c:pt idx="10677">
                  <c:v>26730</c:v>
                </c:pt>
                <c:pt idx="10678">
                  <c:v>20300</c:v>
                </c:pt>
                <c:pt idx="10679">
                  <c:v>22645</c:v>
                </c:pt>
                <c:pt idx="10680">
                  <c:v>21800</c:v>
                </c:pt>
                <c:pt idx="10681">
                  <c:v>20300</c:v>
                </c:pt>
                <c:pt idx="10682">
                  <c:v>24400</c:v>
                </c:pt>
                <c:pt idx="10683">
                  <c:v>26100</c:v>
                </c:pt>
                <c:pt idx="10684">
                  <c:v>27600</c:v>
                </c:pt>
                <c:pt idx="10685">
                  <c:v>22900</c:v>
                </c:pt>
                <c:pt idx="10686">
                  <c:v>22500</c:v>
                </c:pt>
                <c:pt idx="10687">
                  <c:v>21000</c:v>
                </c:pt>
                <c:pt idx="10688">
                  <c:v>35895</c:v>
                </c:pt>
                <c:pt idx="10689">
                  <c:v>30595</c:v>
                </c:pt>
                <c:pt idx="10690">
                  <c:v>32595</c:v>
                </c:pt>
                <c:pt idx="10691">
                  <c:v>32595</c:v>
                </c:pt>
                <c:pt idx="10692">
                  <c:v>34095</c:v>
                </c:pt>
                <c:pt idx="10693">
                  <c:v>27995</c:v>
                </c:pt>
                <c:pt idx="10694">
                  <c:v>27235</c:v>
                </c:pt>
                <c:pt idx="10695">
                  <c:v>29745</c:v>
                </c:pt>
                <c:pt idx="10696">
                  <c:v>25485</c:v>
                </c:pt>
                <c:pt idx="10697">
                  <c:v>29175</c:v>
                </c:pt>
                <c:pt idx="10698">
                  <c:v>31695</c:v>
                </c:pt>
                <c:pt idx="10699">
                  <c:v>30925</c:v>
                </c:pt>
                <c:pt idx="10700">
                  <c:v>33445</c:v>
                </c:pt>
                <c:pt idx="10701">
                  <c:v>23545</c:v>
                </c:pt>
                <c:pt idx="10702">
                  <c:v>19730</c:v>
                </c:pt>
                <c:pt idx="10703">
                  <c:v>25885</c:v>
                </c:pt>
                <c:pt idx="10704">
                  <c:v>24620</c:v>
                </c:pt>
                <c:pt idx="10705">
                  <c:v>24805</c:v>
                </c:pt>
                <c:pt idx="10706">
                  <c:v>24690</c:v>
                </c:pt>
                <c:pt idx="10707">
                  <c:v>26375</c:v>
                </c:pt>
                <c:pt idx="10708">
                  <c:v>25950</c:v>
                </c:pt>
                <c:pt idx="10709">
                  <c:v>22935</c:v>
                </c:pt>
                <c:pt idx="10710">
                  <c:v>21790</c:v>
                </c:pt>
                <c:pt idx="10711">
                  <c:v>24200</c:v>
                </c:pt>
                <c:pt idx="10712">
                  <c:v>23055</c:v>
                </c:pt>
                <c:pt idx="10713">
                  <c:v>27635</c:v>
                </c:pt>
                <c:pt idx="10714">
                  <c:v>24200</c:v>
                </c:pt>
                <c:pt idx="10715">
                  <c:v>27305</c:v>
                </c:pt>
                <c:pt idx="10716">
                  <c:v>23590</c:v>
                </c:pt>
                <c:pt idx="10717">
                  <c:v>25550</c:v>
                </c:pt>
                <c:pt idx="10718">
                  <c:v>20405</c:v>
                </c:pt>
                <c:pt idx="10719">
                  <c:v>22445</c:v>
                </c:pt>
                <c:pt idx="10720">
                  <c:v>27165</c:v>
                </c:pt>
                <c:pt idx="10721">
                  <c:v>28915</c:v>
                </c:pt>
                <c:pt idx="10722">
                  <c:v>25345</c:v>
                </c:pt>
                <c:pt idx="10723">
                  <c:v>25700</c:v>
                </c:pt>
                <c:pt idx="10724">
                  <c:v>25495</c:v>
                </c:pt>
                <c:pt idx="10725">
                  <c:v>23740</c:v>
                </c:pt>
                <c:pt idx="10726">
                  <c:v>29065</c:v>
                </c:pt>
                <c:pt idx="10727">
                  <c:v>22595</c:v>
                </c:pt>
                <c:pt idx="10728">
                  <c:v>24350</c:v>
                </c:pt>
                <c:pt idx="10729">
                  <c:v>20555</c:v>
                </c:pt>
                <c:pt idx="10730">
                  <c:v>27455</c:v>
                </c:pt>
                <c:pt idx="10731">
                  <c:v>27315</c:v>
                </c:pt>
                <c:pt idx="10732">
                  <c:v>12840</c:v>
                </c:pt>
                <c:pt idx="10733">
                  <c:v>19885</c:v>
                </c:pt>
                <c:pt idx="10734">
                  <c:v>18090</c:v>
                </c:pt>
                <c:pt idx="10735">
                  <c:v>22630</c:v>
                </c:pt>
                <c:pt idx="10736">
                  <c:v>15670</c:v>
                </c:pt>
                <c:pt idx="10737">
                  <c:v>20575</c:v>
                </c:pt>
                <c:pt idx="10738">
                  <c:v>21410</c:v>
                </c:pt>
                <c:pt idx="10739">
                  <c:v>23150</c:v>
                </c:pt>
                <c:pt idx="10740">
                  <c:v>16975</c:v>
                </c:pt>
                <c:pt idx="10741">
                  <c:v>19215</c:v>
                </c:pt>
                <c:pt idx="10742">
                  <c:v>13930</c:v>
                </c:pt>
                <c:pt idx="10743">
                  <c:v>20880</c:v>
                </c:pt>
                <c:pt idx="10744">
                  <c:v>18885</c:v>
                </c:pt>
                <c:pt idx="10745">
                  <c:v>18050</c:v>
                </c:pt>
                <c:pt idx="10746">
                  <c:v>19975</c:v>
                </c:pt>
                <c:pt idx="10747">
                  <c:v>2000</c:v>
                </c:pt>
                <c:pt idx="10748">
                  <c:v>2121</c:v>
                </c:pt>
                <c:pt idx="10749">
                  <c:v>2000</c:v>
                </c:pt>
                <c:pt idx="10750">
                  <c:v>2000</c:v>
                </c:pt>
                <c:pt idx="10751">
                  <c:v>2000</c:v>
                </c:pt>
                <c:pt idx="10752">
                  <c:v>2281</c:v>
                </c:pt>
                <c:pt idx="10753">
                  <c:v>2436</c:v>
                </c:pt>
                <c:pt idx="10754">
                  <c:v>2494</c:v>
                </c:pt>
                <c:pt idx="10755">
                  <c:v>2130</c:v>
                </c:pt>
                <c:pt idx="10756">
                  <c:v>2000</c:v>
                </c:pt>
                <c:pt idx="10757">
                  <c:v>2122</c:v>
                </c:pt>
                <c:pt idx="10758">
                  <c:v>2762</c:v>
                </c:pt>
                <c:pt idx="10759">
                  <c:v>2354</c:v>
                </c:pt>
                <c:pt idx="10760">
                  <c:v>2647</c:v>
                </c:pt>
                <c:pt idx="10761">
                  <c:v>2547</c:v>
                </c:pt>
                <c:pt idx="10762">
                  <c:v>2326</c:v>
                </c:pt>
                <c:pt idx="10763">
                  <c:v>2918</c:v>
                </c:pt>
                <c:pt idx="10764">
                  <c:v>2391</c:v>
                </c:pt>
                <c:pt idx="10765">
                  <c:v>3140</c:v>
                </c:pt>
                <c:pt idx="10766">
                  <c:v>2550</c:v>
                </c:pt>
                <c:pt idx="10767">
                  <c:v>2676</c:v>
                </c:pt>
                <c:pt idx="10768">
                  <c:v>2241</c:v>
                </c:pt>
                <c:pt idx="10769">
                  <c:v>2837</c:v>
                </c:pt>
                <c:pt idx="10770">
                  <c:v>35010</c:v>
                </c:pt>
                <c:pt idx="10771">
                  <c:v>31360</c:v>
                </c:pt>
                <c:pt idx="10772">
                  <c:v>35510</c:v>
                </c:pt>
                <c:pt idx="10773">
                  <c:v>31860</c:v>
                </c:pt>
                <c:pt idx="10774">
                  <c:v>35635</c:v>
                </c:pt>
                <c:pt idx="10775">
                  <c:v>31985</c:v>
                </c:pt>
                <c:pt idx="10776">
                  <c:v>30010</c:v>
                </c:pt>
                <c:pt idx="10777">
                  <c:v>35550</c:v>
                </c:pt>
                <c:pt idx="10778">
                  <c:v>38650</c:v>
                </c:pt>
                <c:pt idx="10779">
                  <c:v>33110</c:v>
                </c:pt>
                <c:pt idx="10780">
                  <c:v>31010</c:v>
                </c:pt>
                <c:pt idx="10781">
                  <c:v>31010</c:v>
                </c:pt>
                <c:pt idx="10782">
                  <c:v>30510</c:v>
                </c:pt>
                <c:pt idx="10783">
                  <c:v>31510</c:v>
                </c:pt>
                <c:pt idx="10784">
                  <c:v>31510</c:v>
                </c:pt>
                <c:pt idx="10785">
                  <c:v>33610</c:v>
                </c:pt>
                <c:pt idx="10786">
                  <c:v>39150</c:v>
                </c:pt>
                <c:pt idx="10787">
                  <c:v>31635</c:v>
                </c:pt>
                <c:pt idx="10788">
                  <c:v>30635</c:v>
                </c:pt>
                <c:pt idx="10789">
                  <c:v>39275</c:v>
                </c:pt>
                <c:pt idx="10790">
                  <c:v>33735</c:v>
                </c:pt>
                <c:pt idx="10791">
                  <c:v>31635</c:v>
                </c:pt>
                <c:pt idx="10792">
                  <c:v>56850</c:v>
                </c:pt>
                <c:pt idx="10793">
                  <c:v>57200</c:v>
                </c:pt>
                <c:pt idx="10794">
                  <c:v>43350</c:v>
                </c:pt>
                <c:pt idx="10795">
                  <c:v>40350</c:v>
                </c:pt>
                <c:pt idx="10796">
                  <c:v>42900</c:v>
                </c:pt>
                <c:pt idx="10797">
                  <c:v>46400</c:v>
                </c:pt>
                <c:pt idx="10798">
                  <c:v>47000</c:v>
                </c:pt>
                <c:pt idx="10799">
                  <c:v>43500</c:v>
                </c:pt>
                <c:pt idx="10800">
                  <c:v>51700</c:v>
                </c:pt>
                <c:pt idx="10801">
                  <c:v>48700</c:v>
                </c:pt>
                <c:pt idx="10802">
                  <c:v>51900</c:v>
                </c:pt>
                <c:pt idx="10803">
                  <c:v>52500</c:v>
                </c:pt>
                <c:pt idx="10804">
                  <c:v>26450</c:v>
                </c:pt>
                <c:pt idx="10805">
                  <c:v>21650</c:v>
                </c:pt>
                <c:pt idx="10806">
                  <c:v>27950</c:v>
                </c:pt>
                <c:pt idx="10807">
                  <c:v>23700</c:v>
                </c:pt>
                <c:pt idx="10808">
                  <c:v>25200</c:v>
                </c:pt>
                <c:pt idx="10809">
                  <c:v>23150</c:v>
                </c:pt>
                <c:pt idx="10810">
                  <c:v>25200</c:v>
                </c:pt>
                <c:pt idx="10811">
                  <c:v>27950</c:v>
                </c:pt>
                <c:pt idx="10812">
                  <c:v>24150</c:v>
                </c:pt>
                <c:pt idx="10813">
                  <c:v>25550</c:v>
                </c:pt>
                <c:pt idx="10814">
                  <c:v>29900</c:v>
                </c:pt>
                <c:pt idx="10815">
                  <c:v>24100</c:v>
                </c:pt>
                <c:pt idx="10816">
                  <c:v>31300</c:v>
                </c:pt>
                <c:pt idx="10817">
                  <c:v>27550</c:v>
                </c:pt>
                <c:pt idx="10818">
                  <c:v>26150</c:v>
                </c:pt>
                <c:pt idx="10819">
                  <c:v>22700</c:v>
                </c:pt>
                <c:pt idx="10820">
                  <c:v>22700</c:v>
                </c:pt>
                <c:pt idx="10821">
                  <c:v>24100</c:v>
                </c:pt>
                <c:pt idx="10822">
                  <c:v>29775</c:v>
                </c:pt>
                <c:pt idx="10823">
                  <c:v>25900</c:v>
                </c:pt>
                <c:pt idx="10824">
                  <c:v>31175</c:v>
                </c:pt>
                <c:pt idx="10825">
                  <c:v>27300</c:v>
                </c:pt>
                <c:pt idx="10826">
                  <c:v>24150</c:v>
                </c:pt>
                <c:pt idx="10827">
                  <c:v>25550</c:v>
                </c:pt>
                <c:pt idx="10828">
                  <c:v>33210</c:v>
                </c:pt>
                <c:pt idx="10829">
                  <c:v>29120</c:v>
                </c:pt>
                <c:pt idx="10830">
                  <c:v>44925</c:v>
                </c:pt>
                <c:pt idx="10831">
                  <c:v>40685</c:v>
                </c:pt>
                <c:pt idx="10832">
                  <c:v>44925</c:v>
                </c:pt>
                <c:pt idx="10833">
                  <c:v>44000</c:v>
                </c:pt>
                <c:pt idx="10834">
                  <c:v>33390</c:v>
                </c:pt>
                <c:pt idx="10835">
                  <c:v>33060</c:v>
                </c:pt>
                <c:pt idx="10836">
                  <c:v>47975</c:v>
                </c:pt>
                <c:pt idx="10837">
                  <c:v>34710</c:v>
                </c:pt>
                <c:pt idx="10838">
                  <c:v>30160</c:v>
                </c:pt>
                <c:pt idx="10839">
                  <c:v>34710</c:v>
                </c:pt>
                <c:pt idx="10840">
                  <c:v>40685</c:v>
                </c:pt>
                <c:pt idx="10841">
                  <c:v>31560</c:v>
                </c:pt>
                <c:pt idx="10842">
                  <c:v>44000</c:v>
                </c:pt>
                <c:pt idx="10843">
                  <c:v>35040</c:v>
                </c:pt>
                <c:pt idx="10844">
                  <c:v>37030</c:v>
                </c:pt>
                <c:pt idx="10845">
                  <c:v>42550</c:v>
                </c:pt>
                <c:pt idx="10846">
                  <c:v>42550</c:v>
                </c:pt>
                <c:pt idx="10847">
                  <c:v>35530</c:v>
                </c:pt>
                <c:pt idx="10848">
                  <c:v>33060</c:v>
                </c:pt>
                <c:pt idx="10849">
                  <c:v>37030</c:v>
                </c:pt>
                <c:pt idx="10850">
                  <c:v>32170</c:v>
                </c:pt>
                <c:pt idx="10851">
                  <c:v>41385</c:v>
                </c:pt>
                <c:pt idx="10852">
                  <c:v>39500</c:v>
                </c:pt>
                <c:pt idx="10853">
                  <c:v>35040</c:v>
                </c:pt>
                <c:pt idx="10854">
                  <c:v>33390</c:v>
                </c:pt>
                <c:pt idx="10855">
                  <c:v>41385</c:v>
                </c:pt>
                <c:pt idx="10856">
                  <c:v>47975</c:v>
                </c:pt>
                <c:pt idx="10857">
                  <c:v>32480</c:v>
                </c:pt>
                <c:pt idx="10858">
                  <c:v>37635</c:v>
                </c:pt>
                <c:pt idx="10859">
                  <c:v>28510</c:v>
                </c:pt>
                <c:pt idx="10860">
                  <c:v>47975</c:v>
                </c:pt>
                <c:pt idx="10861">
                  <c:v>33980</c:v>
                </c:pt>
                <c:pt idx="10862">
                  <c:v>30010</c:v>
                </c:pt>
                <c:pt idx="10863">
                  <c:v>31660</c:v>
                </c:pt>
                <c:pt idx="10864">
                  <c:v>47975</c:v>
                </c:pt>
                <c:pt idx="10865">
                  <c:v>31990</c:v>
                </c:pt>
                <c:pt idx="10866">
                  <c:v>32170</c:v>
                </c:pt>
                <c:pt idx="10867">
                  <c:v>30340</c:v>
                </c:pt>
                <c:pt idx="10868">
                  <c:v>34220</c:v>
                </c:pt>
                <c:pt idx="10869">
                  <c:v>30840</c:v>
                </c:pt>
                <c:pt idx="10870">
                  <c:v>34000</c:v>
                </c:pt>
                <c:pt idx="10871">
                  <c:v>45560</c:v>
                </c:pt>
                <c:pt idx="10872">
                  <c:v>32980</c:v>
                </c:pt>
                <c:pt idx="10873">
                  <c:v>38670</c:v>
                </c:pt>
                <c:pt idx="10874">
                  <c:v>36320</c:v>
                </c:pt>
                <c:pt idx="10875">
                  <c:v>34970</c:v>
                </c:pt>
                <c:pt idx="10876">
                  <c:v>46530</c:v>
                </c:pt>
                <c:pt idx="10877">
                  <c:v>43585</c:v>
                </c:pt>
                <c:pt idx="10878">
                  <c:v>42945</c:v>
                </c:pt>
                <c:pt idx="10879">
                  <c:v>42945</c:v>
                </c:pt>
                <c:pt idx="10880">
                  <c:v>46530</c:v>
                </c:pt>
                <c:pt idx="10881">
                  <c:v>30840</c:v>
                </c:pt>
                <c:pt idx="10882">
                  <c:v>41720</c:v>
                </c:pt>
                <c:pt idx="10883">
                  <c:v>49580</c:v>
                </c:pt>
                <c:pt idx="10884">
                  <c:v>46530</c:v>
                </c:pt>
                <c:pt idx="10885">
                  <c:v>40535</c:v>
                </c:pt>
                <c:pt idx="10886">
                  <c:v>38020</c:v>
                </c:pt>
                <c:pt idx="10887">
                  <c:v>49580</c:v>
                </c:pt>
                <c:pt idx="10888">
                  <c:v>29140</c:v>
                </c:pt>
                <c:pt idx="10889">
                  <c:v>29950</c:v>
                </c:pt>
                <c:pt idx="10890">
                  <c:v>33270</c:v>
                </c:pt>
                <c:pt idx="10891">
                  <c:v>32650</c:v>
                </c:pt>
                <c:pt idx="10892">
                  <c:v>49580</c:v>
                </c:pt>
                <c:pt idx="10893">
                  <c:v>49580</c:v>
                </c:pt>
                <c:pt idx="10894">
                  <c:v>32190</c:v>
                </c:pt>
                <c:pt idx="10895">
                  <c:v>36030</c:v>
                </c:pt>
                <c:pt idx="10896">
                  <c:v>33000</c:v>
                </c:pt>
                <c:pt idx="10897">
                  <c:v>31170</c:v>
                </c:pt>
                <c:pt idx="10898">
                  <c:v>34220</c:v>
                </c:pt>
                <c:pt idx="10899">
                  <c:v>35700</c:v>
                </c:pt>
                <c:pt idx="10900">
                  <c:v>32980</c:v>
                </c:pt>
                <c:pt idx="10901">
                  <c:v>29950</c:v>
                </c:pt>
                <c:pt idx="10902">
                  <c:v>38670</c:v>
                </c:pt>
                <c:pt idx="10903">
                  <c:v>41720</c:v>
                </c:pt>
                <c:pt idx="10904">
                  <c:v>34970</c:v>
                </c:pt>
                <c:pt idx="10905">
                  <c:v>46530</c:v>
                </c:pt>
                <c:pt idx="10906">
                  <c:v>30950</c:v>
                </c:pt>
                <c:pt idx="10907">
                  <c:v>45560</c:v>
                </c:pt>
                <c:pt idx="10908">
                  <c:v>43585</c:v>
                </c:pt>
                <c:pt idx="10909">
                  <c:v>32650</c:v>
                </c:pt>
                <c:pt idx="10910">
                  <c:v>33890</c:v>
                </c:pt>
                <c:pt idx="10911">
                  <c:v>40535</c:v>
                </c:pt>
                <c:pt idx="10912">
                  <c:v>36030</c:v>
                </c:pt>
                <c:pt idx="10913">
                  <c:v>35700</c:v>
                </c:pt>
                <c:pt idx="10914">
                  <c:v>33000</c:v>
                </c:pt>
                <c:pt idx="10915">
                  <c:v>33890</c:v>
                </c:pt>
                <c:pt idx="10916">
                  <c:v>31170</c:v>
                </c:pt>
                <c:pt idx="10917">
                  <c:v>38020</c:v>
                </c:pt>
                <c:pt idx="10918">
                  <c:v>33450</c:v>
                </c:pt>
                <c:pt idx="10919">
                  <c:v>50030</c:v>
                </c:pt>
                <c:pt idx="10920">
                  <c:v>35420</c:v>
                </c:pt>
                <c:pt idx="10921">
                  <c:v>42330</c:v>
                </c:pt>
                <c:pt idx="10922">
                  <c:v>31830</c:v>
                </c:pt>
                <c:pt idx="10923">
                  <c:v>46980</c:v>
                </c:pt>
                <c:pt idx="10924">
                  <c:v>42330</c:v>
                </c:pt>
                <c:pt idx="10925">
                  <c:v>46980</c:v>
                </c:pt>
                <c:pt idx="10926">
                  <c:v>44195</c:v>
                </c:pt>
                <c:pt idx="10927">
                  <c:v>39280</c:v>
                </c:pt>
                <c:pt idx="10928">
                  <c:v>34880</c:v>
                </c:pt>
                <c:pt idx="10929">
                  <c:v>46010</c:v>
                </c:pt>
                <c:pt idx="10930">
                  <c:v>30400</c:v>
                </c:pt>
                <c:pt idx="10931">
                  <c:v>38470</c:v>
                </c:pt>
                <c:pt idx="10932">
                  <c:v>33430</c:v>
                </c:pt>
                <c:pt idx="10933">
                  <c:v>41145</c:v>
                </c:pt>
                <c:pt idx="10934">
                  <c:v>43395</c:v>
                </c:pt>
                <c:pt idx="10935">
                  <c:v>50030</c:v>
                </c:pt>
                <c:pt idx="10936">
                  <c:v>34150</c:v>
                </c:pt>
                <c:pt idx="10937">
                  <c:v>30400</c:v>
                </c:pt>
                <c:pt idx="10938">
                  <c:v>31620</c:v>
                </c:pt>
                <c:pt idx="10939">
                  <c:v>50030</c:v>
                </c:pt>
                <c:pt idx="10940">
                  <c:v>33100</c:v>
                </c:pt>
                <c:pt idx="10941">
                  <c:v>43395</c:v>
                </c:pt>
                <c:pt idx="10942">
                  <c:v>31620</c:v>
                </c:pt>
                <c:pt idx="10943">
                  <c:v>36480</c:v>
                </c:pt>
                <c:pt idx="10944">
                  <c:v>31290</c:v>
                </c:pt>
                <c:pt idx="10945">
                  <c:v>33430</c:v>
                </c:pt>
                <c:pt idx="10946">
                  <c:v>34340</c:v>
                </c:pt>
                <c:pt idx="10947">
                  <c:v>37200</c:v>
                </c:pt>
                <c:pt idx="10948">
                  <c:v>46980</c:v>
                </c:pt>
                <c:pt idx="10949">
                  <c:v>44195</c:v>
                </c:pt>
                <c:pt idx="10950">
                  <c:v>31290</c:v>
                </c:pt>
                <c:pt idx="10951">
                  <c:v>34340</c:v>
                </c:pt>
                <c:pt idx="10952">
                  <c:v>46980</c:v>
                </c:pt>
                <c:pt idx="10953">
                  <c:v>36150</c:v>
                </c:pt>
                <c:pt idx="10954">
                  <c:v>34670</c:v>
                </c:pt>
                <c:pt idx="10955">
                  <c:v>33100</c:v>
                </c:pt>
                <c:pt idx="10956">
                  <c:v>30020</c:v>
                </c:pt>
                <c:pt idx="10957">
                  <c:v>33070</c:v>
                </c:pt>
                <c:pt idx="10958">
                  <c:v>35420</c:v>
                </c:pt>
                <c:pt idx="10959">
                  <c:v>36480</c:v>
                </c:pt>
                <c:pt idx="10960">
                  <c:v>39280</c:v>
                </c:pt>
                <c:pt idx="10961">
                  <c:v>36150</c:v>
                </c:pt>
                <c:pt idx="10962">
                  <c:v>46010</c:v>
                </c:pt>
                <c:pt idx="10963">
                  <c:v>41145</c:v>
                </c:pt>
                <c:pt idx="10964">
                  <c:v>33450</c:v>
                </c:pt>
                <c:pt idx="10965">
                  <c:v>38470</c:v>
                </c:pt>
                <c:pt idx="10966">
                  <c:v>34670</c:v>
                </c:pt>
                <c:pt idx="10967">
                  <c:v>50030</c:v>
                </c:pt>
                <c:pt idx="10968">
                  <c:v>5895</c:v>
                </c:pt>
                <c:pt idx="10969">
                  <c:v>6890</c:v>
                </c:pt>
                <c:pt idx="10970">
                  <c:v>22750</c:v>
                </c:pt>
                <c:pt idx="10971">
                  <c:v>22750</c:v>
                </c:pt>
                <c:pt idx="10972">
                  <c:v>28250</c:v>
                </c:pt>
                <c:pt idx="10973">
                  <c:v>26250</c:v>
                </c:pt>
                <c:pt idx="10974">
                  <c:v>19250</c:v>
                </c:pt>
                <c:pt idx="10975">
                  <c:v>19250</c:v>
                </c:pt>
                <c:pt idx="10976">
                  <c:v>21150</c:v>
                </c:pt>
                <c:pt idx="10977">
                  <c:v>30250</c:v>
                </c:pt>
                <c:pt idx="10978">
                  <c:v>33250</c:v>
                </c:pt>
                <c:pt idx="10979">
                  <c:v>20205</c:v>
                </c:pt>
                <c:pt idx="10980">
                  <c:v>22105</c:v>
                </c:pt>
                <c:pt idx="10981">
                  <c:v>23280</c:v>
                </c:pt>
                <c:pt idx="10982">
                  <c:v>23280</c:v>
                </c:pt>
                <c:pt idx="10983">
                  <c:v>27405</c:v>
                </c:pt>
                <c:pt idx="10984">
                  <c:v>33050</c:v>
                </c:pt>
                <c:pt idx="10985">
                  <c:v>29350</c:v>
                </c:pt>
                <c:pt idx="10986">
                  <c:v>20205</c:v>
                </c:pt>
                <c:pt idx="10987">
                  <c:v>21540</c:v>
                </c:pt>
                <c:pt idx="10988">
                  <c:v>21540</c:v>
                </c:pt>
                <c:pt idx="10989">
                  <c:v>24250</c:v>
                </c:pt>
                <c:pt idx="10990">
                  <c:v>23080</c:v>
                </c:pt>
                <c:pt idx="10991">
                  <c:v>29330</c:v>
                </c:pt>
                <c:pt idx="10992">
                  <c:v>24250</c:v>
                </c:pt>
                <c:pt idx="10993">
                  <c:v>234260</c:v>
                </c:pt>
                <c:pt idx="10994">
                  <c:v>234260</c:v>
                </c:pt>
                <c:pt idx="10995">
                  <c:v>255000</c:v>
                </c:pt>
                <c:pt idx="10996">
                  <c:v>260000</c:v>
                </c:pt>
                <c:pt idx="10997">
                  <c:v>182395</c:v>
                </c:pt>
                <c:pt idx="10998">
                  <c:v>198195</c:v>
                </c:pt>
                <c:pt idx="10999">
                  <c:v>183695</c:v>
                </c:pt>
                <c:pt idx="11000">
                  <c:v>191995</c:v>
                </c:pt>
                <c:pt idx="11001">
                  <c:v>180535</c:v>
                </c:pt>
                <c:pt idx="11002">
                  <c:v>180535</c:v>
                </c:pt>
                <c:pt idx="11003">
                  <c:v>195895</c:v>
                </c:pt>
                <c:pt idx="11004">
                  <c:v>180535</c:v>
                </c:pt>
                <c:pt idx="11005">
                  <c:v>195895</c:v>
                </c:pt>
                <c:pt idx="11006">
                  <c:v>24900</c:v>
                </c:pt>
                <c:pt idx="11007">
                  <c:v>24900</c:v>
                </c:pt>
                <c:pt idx="11008">
                  <c:v>25700</c:v>
                </c:pt>
                <c:pt idx="11009">
                  <c:v>29845</c:v>
                </c:pt>
                <c:pt idx="11010">
                  <c:v>29800</c:v>
                </c:pt>
                <c:pt idx="11011">
                  <c:v>35500</c:v>
                </c:pt>
                <c:pt idx="11012">
                  <c:v>33050</c:v>
                </c:pt>
                <c:pt idx="11013">
                  <c:v>28700</c:v>
                </c:pt>
                <c:pt idx="11014">
                  <c:v>32850</c:v>
                </c:pt>
                <c:pt idx="11015">
                  <c:v>29000</c:v>
                </c:pt>
                <c:pt idx="11016">
                  <c:v>41000</c:v>
                </c:pt>
                <c:pt idx="11017">
                  <c:v>44650</c:v>
                </c:pt>
                <c:pt idx="11018">
                  <c:v>41200</c:v>
                </c:pt>
                <c:pt idx="11019">
                  <c:v>44850</c:v>
                </c:pt>
                <c:pt idx="11020">
                  <c:v>41700</c:v>
                </c:pt>
                <c:pt idx="11021">
                  <c:v>45350</c:v>
                </c:pt>
                <c:pt idx="11022">
                  <c:v>45400</c:v>
                </c:pt>
                <c:pt idx="11023">
                  <c:v>37450</c:v>
                </c:pt>
                <c:pt idx="11024">
                  <c:v>35750</c:v>
                </c:pt>
                <c:pt idx="11025">
                  <c:v>45150</c:v>
                </c:pt>
                <c:pt idx="11026">
                  <c:v>37250</c:v>
                </c:pt>
                <c:pt idx="11027">
                  <c:v>35950</c:v>
                </c:pt>
                <c:pt idx="11028">
                  <c:v>46050</c:v>
                </c:pt>
                <c:pt idx="11029">
                  <c:v>43520</c:v>
                </c:pt>
                <c:pt idx="11030">
                  <c:v>61300</c:v>
                </c:pt>
                <c:pt idx="11031">
                  <c:v>39600</c:v>
                </c:pt>
                <c:pt idx="11032">
                  <c:v>49450</c:v>
                </c:pt>
                <c:pt idx="11033">
                  <c:v>36150</c:v>
                </c:pt>
                <c:pt idx="11034">
                  <c:v>41750</c:v>
                </c:pt>
                <c:pt idx="11035">
                  <c:v>49200</c:v>
                </c:pt>
                <c:pt idx="11036">
                  <c:v>45800</c:v>
                </c:pt>
                <c:pt idx="11037">
                  <c:v>38100</c:v>
                </c:pt>
                <c:pt idx="11038">
                  <c:v>37650</c:v>
                </c:pt>
                <c:pt idx="11039">
                  <c:v>48950</c:v>
                </c:pt>
                <c:pt idx="11040">
                  <c:v>36150</c:v>
                </c:pt>
                <c:pt idx="11041">
                  <c:v>41750</c:v>
                </c:pt>
                <c:pt idx="11042">
                  <c:v>38100</c:v>
                </c:pt>
                <c:pt idx="11043">
                  <c:v>32465</c:v>
                </c:pt>
                <c:pt idx="11044">
                  <c:v>32900</c:v>
                </c:pt>
                <c:pt idx="11045">
                  <c:v>33550</c:v>
                </c:pt>
                <c:pt idx="11046">
                  <c:v>38000</c:v>
                </c:pt>
                <c:pt idx="11047">
                  <c:v>145200</c:v>
                </c:pt>
                <c:pt idx="11048">
                  <c:v>131200</c:v>
                </c:pt>
                <c:pt idx="11049">
                  <c:v>130700</c:v>
                </c:pt>
                <c:pt idx="11050">
                  <c:v>122400</c:v>
                </c:pt>
                <c:pt idx="11051">
                  <c:v>116700</c:v>
                </c:pt>
                <c:pt idx="11052">
                  <c:v>136900</c:v>
                </c:pt>
                <c:pt idx="11053">
                  <c:v>136400</c:v>
                </c:pt>
                <c:pt idx="11054">
                  <c:v>150900</c:v>
                </c:pt>
                <c:pt idx="11055">
                  <c:v>147495</c:v>
                </c:pt>
                <c:pt idx="11056">
                  <c:v>132995</c:v>
                </c:pt>
                <c:pt idx="11057">
                  <c:v>98200</c:v>
                </c:pt>
                <c:pt idx="11058">
                  <c:v>117995</c:v>
                </c:pt>
                <c:pt idx="11059">
                  <c:v>103900</c:v>
                </c:pt>
                <c:pt idx="11060">
                  <c:v>153195</c:v>
                </c:pt>
                <c:pt idx="11061">
                  <c:v>138695</c:v>
                </c:pt>
                <c:pt idx="11062">
                  <c:v>112700</c:v>
                </c:pt>
                <c:pt idx="11063">
                  <c:v>123695</c:v>
                </c:pt>
                <c:pt idx="11064">
                  <c:v>138195</c:v>
                </c:pt>
                <c:pt idx="11065">
                  <c:v>118400</c:v>
                </c:pt>
                <c:pt idx="11066">
                  <c:v>132495</c:v>
                </c:pt>
                <c:pt idx="11067">
                  <c:v>148795</c:v>
                </c:pt>
                <c:pt idx="11068">
                  <c:v>134295</c:v>
                </c:pt>
                <c:pt idx="11069">
                  <c:v>103300</c:v>
                </c:pt>
                <c:pt idx="11070">
                  <c:v>126995</c:v>
                </c:pt>
                <c:pt idx="11071">
                  <c:v>117800</c:v>
                </c:pt>
                <c:pt idx="11072">
                  <c:v>141495</c:v>
                </c:pt>
                <c:pt idx="11073">
                  <c:v>135795</c:v>
                </c:pt>
                <c:pt idx="11074">
                  <c:v>154495</c:v>
                </c:pt>
                <c:pt idx="11075">
                  <c:v>139995</c:v>
                </c:pt>
                <c:pt idx="11076">
                  <c:v>109000</c:v>
                </c:pt>
                <c:pt idx="11077">
                  <c:v>121295</c:v>
                </c:pt>
                <c:pt idx="11078">
                  <c:v>123500</c:v>
                </c:pt>
                <c:pt idx="11079">
                  <c:v>2000</c:v>
                </c:pt>
                <c:pt idx="11080">
                  <c:v>2149</c:v>
                </c:pt>
                <c:pt idx="11081">
                  <c:v>2239</c:v>
                </c:pt>
                <c:pt idx="11082">
                  <c:v>2200</c:v>
                </c:pt>
                <c:pt idx="11083">
                  <c:v>2000</c:v>
                </c:pt>
                <c:pt idx="11084">
                  <c:v>2000</c:v>
                </c:pt>
                <c:pt idx="11085">
                  <c:v>2000</c:v>
                </c:pt>
                <c:pt idx="11086">
                  <c:v>2000</c:v>
                </c:pt>
                <c:pt idx="11087">
                  <c:v>2000</c:v>
                </c:pt>
                <c:pt idx="11088">
                  <c:v>2000</c:v>
                </c:pt>
                <c:pt idx="11089">
                  <c:v>2000</c:v>
                </c:pt>
                <c:pt idx="11090">
                  <c:v>2000</c:v>
                </c:pt>
                <c:pt idx="11091">
                  <c:v>2000</c:v>
                </c:pt>
                <c:pt idx="11092">
                  <c:v>2000</c:v>
                </c:pt>
                <c:pt idx="11093">
                  <c:v>2000</c:v>
                </c:pt>
                <c:pt idx="11094">
                  <c:v>2000</c:v>
                </c:pt>
                <c:pt idx="11095">
                  <c:v>2000</c:v>
                </c:pt>
                <c:pt idx="11096">
                  <c:v>2000</c:v>
                </c:pt>
                <c:pt idx="11097">
                  <c:v>2000</c:v>
                </c:pt>
                <c:pt idx="11098">
                  <c:v>2000</c:v>
                </c:pt>
                <c:pt idx="11099">
                  <c:v>2000</c:v>
                </c:pt>
                <c:pt idx="11100">
                  <c:v>2000</c:v>
                </c:pt>
                <c:pt idx="11101">
                  <c:v>2000</c:v>
                </c:pt>
                <c:pt idx="11102">
                  <c:v>2000</c:v>
                </c:pt>
                <c:pt idx="11103">
                  <c:v>2000</c:v>
                </c:pt>
                <c:pt idx="11104">
                  <c:v>2000</c:v>
                </c:pt>
                <c:pt idx="11105">
                  <c:v>2000</c:v>
                </c:pt>
                <c:pt idx="11106">
                  <c:v>2000</c:v>
                </c:pt>
                <c:pt idx="11107">
                  <c:v>296295</c:v>
                </c:pt>
                <c:pt idx="11108">
                  <c:v>278295</c:v>
                </c:pt>
                <c:pt idx="11109">
                  <c:v>301695</c:v>
                </c:pt>
                <c:pt idx="11110">
                  <c:v>283695</c:v>
                </c:pt>
                <c:pt idx="11111">
                  <c:v>287650</c:v>
                </c:pt>
                <c:pt idx="11112">
                  <c:v>305650</c:v>
                </c:pt>
                <c:pt idx="11113">
                  <c:v>302695</c:v>
                </c:pt>
                <c:pt idx="11114">
                  <c:v>320695</c:v>
                </c:pt>
                <c:pt idx="11115">
                  <c:v>2000</c:v>
                </c:pt>
                <c:pt idx="11116">
                  <c:v>2000</c:v>
                </c:pt>
                <c:pt idx="11117">
                  <c:v>23300</c:v>
                </c:pt>
                <c:pt idx="11118">
                  <c:v>19050</c:v>
                </c:pt>
                <c:pt idx="11119">
                  <c:v>21650</c:v>
                </c:pt>
                <c:pt idx="11120">
                  <c:v>21650</c:v>
                </c:pt>
                <c:pt idx="11121">
                  <c:v>22300</c:v>
                </c:pt>
                <c:pt idx="11122">
                  <c:v>22300</c:v>
                </c:pt>
                <c:pt idx="11123">
                  <c:v>17800</c:v>
                </c:pt>
                <c:pt idx="11124">
                  <c:v>17800</c:v>
                </c:pt>
                <c:pt idx="11125">
                  <c:v>19050</c:v>
                </c:pt>
                <c:pt idx="11126">
                  <c:v>17800</c:v>
                </c:pt>
                <c:pt idx="11127">
                  <c:v>21300</c:v>
                </c:pt>
                <c:pt idx="11128">
                  <c:v>23300</c:v>
                </c:pt>
                <c:pt idx="11129">
                  <c:v>19050</c:v>
                </c:pt>
                <c:pt idx="11130">
                  <c:v>19250</c:v>
                </c:pt>
                <c:pt idx="11131">
                  <c:v>23600</c:v>
                </c:pt>
                <c:pt idx="11132">
                  <c:v>21950</c:v>
                </c:pt>
                <c:pt idx="11133">
                  <c:v>21950</c:v>
                </c:pt>
                <c:pt idx="11134">
                  <c:v>18000</c:v>
                </c:pt>
                <c:pt idx="11135">
                  <c:v>22600</c:v>
                </c:pt>
                <c:pt idx="11136">
                  <c:v>21600</c:v>
                </c:pt>
                <c:pt idx="11137">
                  <c:v>19100</c:v>
                </c:pt>
                <c:pt idx="11138">
                  <c:v>18000</c:v>
                </c:pt>
                <c:pt idx="11139">
                  <c:v>23950</c:v>
                </c:pt>
                <c:pt idx="11140">
                  <c:v>21600</c:v>
                </c:pt>
                <c:pt idx="11141">
                  <c:v>19100</c:v>
                </c:pt>
                <c:pt idx="11142">
                  <c:v>18000</c:v>
                </c:pt>
                <c:pt idx="11143">
                  <c:v>23800</c:v>
                </c:pt>
                <c:pt idx="11144">
                  <c:v>22600</c:v>
                </c:pt>
                <c:pt idx="11145">
                  <c:v>23800</c:v>
                </c:pt>
                <c:pt idx="11146">
                  <c:v>22600</c:v>
                </c:pt>
                <c:pt idx="11147">
                  <c:v>31790</c:v>
                </c:pt>
                <c:pt idx="11148">
                  <c:v>33790</c:v>
                </c:pt>
                <c:pt idx="11149">
                  <c:v>24040</c:v>
                </c:pt>
                <c:pt idx="11150">
                  <c:v>26340</c:v>
                </c:pt>
                <c:pt idx="11151">
                  <c:v>22440</c:v>
                </c:pt>
                <c:pt idx="11152">
                  <c:v>29740</c:v>
                </c:pt>
                <c:pt idx="11153">
                  <c:v>21365</c:v>
                </c:pt>
                <c:pt idx="11154">
                  <c:v>22465</c:v>
                </c:pt>
                <c:pt idx="11155">
                  <c:v>31490</c:v>
                </c:pt>
                <c:pt idx="11156">
                  <c:v>25165</c:v>
                </c:pt>
                <c:pt idx="11157">
                  <c:v>29240</c:v>
                </c:pt>
                <c:pt idx="11158">
                  <c:v>30240</c:v>
                </c:pt>
                <c:pt idx="11159">
                  <c:v>30575</c:v>
                </c:pt>
                <c:pt idx="11160">
                  <c:v>33625</c:v>
                </c:pt>
                <c:pt idx="11161">
                  <c:v>26675</c:v>
                </c:pt>
                <c:pt idx="11162">
                  <c:v>22600</c:v>
                </c:pt>
                <c:pt idx="11163">
                  <c:v>21475</c:v>
                </c:pt>
                <c:pt idx="11164">
                  <c:v>23225</c:v>
                </c:pt>
                <c:pt idx="11165">
                  <c:v>30760</c:v>
                </c:pt>
                <c:pt idx="11166">
                  <c:v>23165</c:v>
                </c:pt>
                <c:pt idx="11167">
                  <c:v>26835</c:v>
                </c:pt>
                <c:pt idx="11168">
                  <c:v>23365</c:v>
                </c:pt>
                <c:pt idx="11169">
                  <c:v>31510</c:v>
                </c:pt>
                <c:pt idx="11170">
                  <c:v>39020</c:v>
                </c:pt>
                <c:pt idx="11171">
                  <c:v>31120</c:v>
                </c:pt>
                <c:pt idx="11172">
                  <c:v>37570</c:v>
                </c:pt>
                <c:pt idx="11173">
                  <c:v>29670</c:v>
                </c:pt>
                <c:pt idx="11174">
                  <c:v>33330</c:v>
                </c:pt>
                <c:pt idx="11175">
                  <c:v>27850</c:v>
                </c:pt>
                <c:pt idx="11176">
                  <c:v>32960</c:v>
                </c:pt>
                <c:pt idx="11177">
                  <c:v>34780</c:v>
                </c:pt>
                <c:pt idx="11178">
                  <c:v>29300</c:v>
                </c:pt>
                <c:pt idx="11179">
                  <c:v>29770</c:v>
                </c:pt>
                <c:pt idx="11180">
                  <c:v>39570</c:v>
                </c:pt>
                <c:pt idx="11181">
                  <c:v>29400</c:v>
                </c:pt>
                <c:pt idx="11182">
                  <c:v>33630</c:v>
                </c:pt>
                <c:pt idx="11183">
                  <c:v>35080</c:v>
                </c:pt>
                <c:pt idx="11184">
                  <c:v>31220</c:v>
                </c:pt>
                <c:pt idx="11185">
                  <c:v>27950</c:v>
                </c:pt>
                <c:pt idx="11186">
                  <c:v>38120</c:v>
                </c:pt>
                <c:pt idx="11187">
                  <c:v>31810</c:v>
                </c:pt>
                <c:pt idx="11188">
                  <c:v>33260</c:v>
                </c:pt>
                <c:pt idx="11189">
                  <c:v>35600</c:v>
                </c:pt>
                <c:pt idx="11190">
                  <c:v>33560</c:v>
                </c:pt>
                <c:pt idx="11191">
                  <c:v>39940</c:v>
                </c:pt>
                <c:pt idx="11192">
                  <c:v>29065</c:v>
                </c:pt>
                <c:pt idx="11193">
                  <c:v>32110</c:v>
                </c:pt>
                <c:pt idx="11194">
                  <c:v>34150</c:v>
                </c:pt>
                <c:pt idx="11195">
                  <c:v>30515</c:v>
                </c:pt>
                <c:pt idx="11196">
                  <c:v>35895</c:v>
                </c:pt>
                <c:pt idx="11197">
                  <c:v>28145</c:v>
                </c:pt>
                <c:pt idx="11198">
                  <c:v>34195</c:v>
                </c:pt>
                <c:pt idx="11199">
                  <c:v>30045</c:v>
                </c:pt>
                <c:pt idx="11200">
                  <c:v>28345</c:v>
                </c:pt>
                <c:pt idx="11201">
                  <c:v>34395</c:v>
                </c:pt>
                <c:pt idx="11202">
                  <c:v>36095</c:v>
                </c:pt>
                <c:pt idx="11203">
                  <c:v>30245</c:v>
                </c:pt>
                <c:pt idx="11204">
                  <c:v>30245</c:v>
                </c:pt>
                <c:pt idx="11205">
                  <c:v>36195</c:v>
                </c:pt>
                <c:pt idx="11206">
                  <c:v>34495</c:v>
                </c:pt>
                <c:pt idx="11207">
                  <c:v>28345</c:v>
                </c:pt>
                <c:pt idx="11208">
                  <c:v>21065</c:v>
                </c:pt>
                <c:pt idx="11209">
                  <c:v>29215</c:v>
                </c:pt>
                <c:pt idx="11210">
                  <c:v>27050</c:v>
                </c:pt>
                <c:pt idx="11211">
                  <c:v>25020</c:v>
                </c:pt>
                <c:pt idx="11212">
                  <c:v>23380</c:v>
                </c:pt>
                <c:pt idx="11213">
                  <c:v>23480</c:v>
                </c:pt>
                <c:pt idx="11214">
                  <c:v>24475</c:v>
                </c:pt>
                <c:pt idx="11215">
                  <c:v>24065</c:v>
                </c:pt>
                <c:pt idx="11216">
                  <c:v>21065</c:v>
                </c:pt>
                <c:pt idx="11217">
                  <c:v>26505</c:v>
                </c:pt>
                <c:pt idx="11218">
                  <c:v>28670</c:v>
                </c:pt>
                <c:pt idx="11219">
                  <c:v>21065</c:v>
                </c:pt>
                <c:pt idx="11220">
                  <c:v>26555</c:v>
                </c:pt>
                <c:pt idx="11221">
                  <c:v>24115</c:v>
                </c:pt>
                <c:pt idx="11222">
                  <c:v>19349</c:v>
                </c:pt>
                <c:pt idx="11223">
                  <c:v>21049</c:v>
                </c:pt>
                <c:pt idx="11224">
                  <c:v>17549</c:v>
                </c:pt>
                <c:pt idx="11225">
                  <c:v>20549</c:v>
                </c:pt>
                <c:pt idx="11226">
                  <c:v>20299</c:v>
                </c:pt>
                <c:pt idx="11227">
                  <c:v>18299</c:v>
                </c:pt>
                <c:pt idx="11228">
                  <c:v>17930</c:v>
                </c:pt>
                <c:pt idx="11229">
                  <c:v>18660</c:v>
                </c:pt>
                <c:pt idx="11230">
                  <c:v>17960</c:v>
                </c:pt>
                <c:pt idx="11231">
                  <c:v>16330</c:v>
                </c:pt>
                <c:pt idx="11232">
                  <c:v>15430</c:v>
                </c:pt>
                <c:pt idx="11233">
                  <c:v>14180</c:v>
                </c:pt>
                <c:pt idx="11234">
                  <c:v>17530</c:v>
                </c:pt>
                <c:pt idx="11235">
                  <c:v>16380</c:v>
                </c:pt>
                <c:pt idx="11236">
                  <c:v>14230</c:v>
                </c:pt>
                <c:pt idx="11237">
                  <c:v>17980</c:v>
                </c:pt>
                <c:pt idx="11238">
                  <c:v>18710</c:v>
                </c:pt>
                <c:pt idx="11239">
                  <c:v>15480</c:v>
                </c:pt>
                <c:pt idx="11240">
                  <c:v>15480</c:v>
                </c:pt>
                <c:pt idx="11241">
                  <c:v>17980</c:v>
                </c:pt>
                <c:pt idx="11242">
                  <c:v>16380</c:v>
                </c:pt>
                <c:pt idx="11243">
                  <c:v>18710</c:v>
                </c:pt>
                <c:pt idx="11244">
                  <c:v>13990</c:v>
                </c:pt>
                <c:pt idx="11245">
                  <c:v>15530</c:v>
                </c:pt>
                <c:pt idx="11246">
                  <c:v>16890</c:v>
                </c:pt>
                <c:pt idx="11247">
                  <c:v>11990</c:v>
                </c:pt>
                <c:pt idx="11248">
                  <c:v>17590</c:v>
                </c:pt>
                <c:pt idx="11249">
                  <c:v>13490</c:v>
                </c:pt>
                <c:pt idx="11250">
                  <c:v>14040</c:v>
                </c:pt>
                <c:pt idx="11251">
                  <c:v>13540</c:v>
                </c:pt>
                <c:pt idx="11252">
                  <c:v>15580</c:v>
                </c:pt>
                <c:pt idx="11253">
                  <c:v>17140</c:v>
                </c:pt>
                <c:pt idx="11254">
                  <c:v>11990</c:v>
                </c:pt>
                <c:pt idx="11255">
                  <c:v>17280</c:v>
                </c:pt>
                <c:pt idx="11256">
                  <c:v>13680</c:v>
                </c:pt>
                <c:pt idx="11257">
                  <c:v>11990</c:v>
                </c:pt>
                <c:pt idx="11258">
                  <c:v>14130</c:v>
                </c:pt>
                <c:pt idx="11259">
                  <c:v>15720</c:v>
                </c:pt>
                <c:pt idx="11260">
                  <c:v>2065902</c:v>
                </c:pt>
                <c:pt idx="11261">
                  <c:v>1500000</c:v>
                </c:pt>
                <c:pt idx="11262">
                  <c:v>1705769</c:v>
                </c:pt>
                <c:pt idx="11263">
                  <c:v>16855</c:v>
                </c:pt>
                <c:pt idx="11264">
                  <c:v>16100</c:v>
                </c:pt>
                <c:pt idx="11265">
                  <c:v>16495</c:v>
                </c:pt>
                <c:pt idx="11266">
                  <c:v>20875</c:v>
                </c:pt>
                <c:pt idx="11267">
                  <c:v>20475</c:v>
                </c:pt>
                <c:pt idx="11268">
                  <c:v>20275</c:v>
                </c:pt>
                <c:pt idx="11269">
                  <c:v>16100</c:v>
                </c:pt>
                <c:pt idx="11270">
                  <c:v>20875</c:v>
                </c:pt>
                <c:pt idx="11271">
                  <c:v>17445</c:v>
                </c:pt>
                <c:pt idx="11272">
                  <c:v>2000</c:v>
                </c:pt>
                <c:pt idx="11273">
                  <c:v>2000</c:v>
                </c:pt>
                <c:pt idx="11274">
                  <c:v>2000</c:v>
                </c:pt>
                <c:pt idx="11275">
                  <c:v>2000</c:v>
                </c:pt>
                <c:pt idx="11276">
                  <c:v>2000</c:v>
                </c:pt>
                <c:pt idx="11277">
                  <c:v>2000</c:v>
                </c:pt>
                <c:pt idx="11278">
                  <c:v>107995</c:v>
                </c:pt>
                <c:pt idx="11279">
                  <c:v>94995</c:v>
                </c:pt>
                <c:pt idx="11280">
                  <c:v>84995</c:v>
                </c:pt>
                <c:pt idx="11281">
                  <c:v>94995</c:v>
                </c:pt>
                <c:pt idx="11282">
                  <c:v>95895</c:v>
                </c:pt>
                <c:pt idx="11283">
                  <c:v>87895</c:v>
                </c:pt>
                <c:pt idx="11284">
                  <c:v>118795</c:v>
                </c:pt>
                <c:pt idx="11285">
                  <c:v>107995</c:v>
                </c:pt>
                <c:pt idx="11286">
                  <c:v>95895</c:v>
                </c:pt>
                <c:pt idx="11287">
                  <c:v>95895</c:v>
                </c:pt>
                <c:pt idx="11288">
                  <c:v>87895</c:v>
                </c:pt>
                <c:pt idx="11289">
                  <c:v>118795</c:v>
                </c:pt>
                <c:pt idx="11290">
                  <c:v>95895</c:v>
                </c:pt>
                <c:pt idx="11291">
                  <c:v>107995</c:v>
                </c:pt>
                <c:pt idx="11292">
                  <c:v>208295</c:v>
                </c:pt>
                <c:pt idx="11293">
                  <c:v>223295</c:v>
                </c:pt>
                <c:pt idx="11294">
                  <c:v>16599</c:v>
                </c:pt>
                <c:pt idx="11295">
                  <c:v>17999</c:v>
                </c:pt>
                <c:pt idx="11296">
                  <c:v>17799</c:v>
                </c:pt>
                <c:pt idx="11297">
                  <c:v>16999</c:v>
                </c:pt>
                <c:pt idx="11298">
                  <c:v>15999</c:v>
                </c:pt>
                <c:pt idx="11299">
                  <c:v>18199</c:v>
                </c:pt>
                <c:pt idx="11300">
                  <c:v>19199</c:v>
                </c:pt>
                <c:pt idx="11301">
                  <c:v>16799</c:v>
                </c:pt>
                <c:pt idx="11302">
                  <c:v>18199</c:v>
                </c:pt>
                <c:pt idx="11303">
                  <c:v>16999</c:v>
                </c:pt>
                <c:pt idx="11304">
                  <c:v>15599</c:v>
                </c:pt>
                <c:pt idx="11305">
                  <c:v>16799</c:v>
                </c:pt>
                <c:pt idx="11306">
                  <c:v>19199</c:v>
                </c:pt>
                <c:pt idx="11307">
                  <c:v>17999</c:v>
                </c:pt>
                <c:pt idx="11308">
                  <c:v>18199</c:v>
                </c:pt>
                <c:pt idx="11309">
                  <c:v>16999</c:v>
                </c:pt>
                <c:pt idx="11310">
                  <c:v>23525</c:v>
                </c:pt>
                <c:pt idx="11311">
                  <c:v>19160</c:v>
                </c:pt>
                <c:pt idx="11312">
                  <c:v>23640</c:v>
                </c:pt>
                <c:pt idx="11313">
                  <c:v>16430</c:v>
                </c:pt>
                <c:pt idx="11314">
                  <c:v>19155</c:v>
                </c:pt>
                <c:pt idx="11315">
                  <c:v>20960</c:v>
                </c:pt>
                <c:pt idx="11316">
                  <c:v>23790</c:v>
                </c:pt>
                <c:pt idx="11317">
                  <c:v>2000</c:v>
                </c:pt>
                <c:pt idx="11318">
                  <c:v>2000</c:v>
                </c:pt>
                <c:pt idx="11319">
                  <c:v>2000</c:v>
                </c:pt>
                <c:pt idx="11320">
                  <c:v>2166</c:v>
                </c:pt>
                <c:pt idx="11321">
                  <c:v>2110</c:v>
                </c:pt>
                <c:pt idx="11322">
                  <c:v>2000</c:v>
                </c:pt>
                <c:pt idx="11323">
                  <c:v>2317</c:v>
                </c:pt>
                <c:pt idx="11324">
                  <c:v>2008</c:v>
                </c:pt>
                <c:pt idx="11325">
                  <c:v>20220</c:v>
                </c:pt>
                <c:pt idx="11326">
                  <c:v>20585</c:v>
                </c:pt>
                <c:pt idx="11327">
                  <c:v>21075</c:v>
                </c:pt>
                <c:pt idx="11328">
                  <c:v>31115</c:v>
                </c:pt>
                <c:pt idx="11329">
                  <c:v>25000</c:v>
                </c:pt>
                <c:pt idx="11330">
                  <c:v>27435</c:v>
                </c:pt>
                <c:pt idx="11331">
                  <c:v>22185</c:v>
                </c:pt>
                <c:pt idx="11332">
                  <c:v>28595</c:v>
                </c:pt>
                <c:pt idx="11333">
                  <c:v>33765</c:v>
                </c:pt>
                <c:pt idx="11334">
                  <c:v>28900</c:v>
                </c:pt>
                <c:pt idx="11335">
                  <c:v>27460</c:v>
                </c:pt>
                <c:pt idx="11336">
                  <c:v>26375</c:v>
                </c:pt>
                <c:pt idx="11337">
                  <c:v>31630</c:v>
                </c:pt>
                <c:pt idx="11338">
                  <c:v>34040</c:v>
                </c:pt>
                <c:pt idx="11339">
                  <c:v>22340</c:v>
                </c:pt>
                <c:pt idx="11340">
                  <c:v>27870</c:v>
                </c:pt>
                <c:pt idx="11341">
                  <c:v>23070</c:v>
                </c:pt>
                <c:pt idx="11342">
                  <c:v>26315</c:v>
                </c:pt>
                <c:pt idx="11343">
                  <c:v>29230</c:v>
                </c:pt>
                <c:pt idx="11344">
                  <c:v>34825</c:v>
                </c:pt>
                <c:pt idx="11345">
                  <c:v>31835</c:v>
                </c:pt>
                <c:pt idx="11346">
                  <c:v>284900</c:v>
                </c:pt>
                <c:pt idx="11347">
                  <c:v>294025</c:v>
                </c:pt>
                <c:pt idx="11348">
                  <c:v>304350</c:v>
                </c:pt>
                <c:pt idx="11349">
                  <c:v>37395</c:v>
                </c:pt>
                <c:pt idx="11350">
                  <c:v>31195</c:v>
                </c:pt>
                <c:pt idx="11351">
                  <c:v>38495</c:v>
                </c:pt>
                <c:pt idx="11352">
                  <c:v>34495</c:v>
                </c:pt>
                <c:pt idx="11353">
                  <c:v>29995</c:v>
                </c:pt>
                <c:pt idx="11354">
                  <c:v>29695</c:v>
                </c:pt>
                <c:pt idx="11355">
                  <c:v>26295</c:v>
                </c:pt>
                <c:pt idx="11356">
                  <c:v>28495</c:v>
                </c:pt>
                <c:pt idx="11357">
                  <c:v>34695</c:v>
                </c:pt>
                <c:pt idx="11358">
                  <c:v>39995</c:v>
                </c:pt>
                <c:pt idx="11359">
                  <c:v>28895</c:v>
                </c:pt>
                <c:pt idx="11360">
                  <c:v>38995</c:v>
                </c:pt>
                <c:pt idx="11361">
                  <c:v>30395</c:v>
                </c:pt>
                <c:pt idx="11362">
                  <c:v>39995</c:v>
                </c:pt>
                <c:pt idx="11363">
                  <c:v>31595</c:v>
                </c:pt>
                <c:pt idx="11364">
                  <c:v>30095</c:v>
                </c:pt>
                <c:pt idx="11365">
                  <c:v>26595</c:v>
                </c:pt>
                <c:pt idx="11366">
                  <c:v>39995</c:v>
                </c:pt>
                <c:pt idx="11367">
                  <c:v>26695</c:v>
                </c:pt>
                <c:pt idx="11368">
                  <c:v>30195</c:v>
                </c:pt>
                <c:pt idx="11369">
                  <c:v>39995</c:v>
                </c:pt>
                <c:pt idx="11370">
                  <c:v>30995</c:v>
                </c:pt>
                <c:pt idx="11371">
                  <c:v>32195</c:v>
                </c:pt>
                <c:pt idx="11372">
                  <c:v>28995</c:v>
                </c:pt>
                <c:pt idx="11373">
                  <c:v>35195</c:v>
                </c:pt>
                <c:pt idx="11374">
                  <c:v>2000</c:v>
                </c:pt>
                <c:pt idx="11375">
                  <c:v>2000</c:v>
                </c:pt>
                <c:pt idx="11376">
                  <c:v>2000</c:v>
                </c:pt>
                <c:pt idx="11377">
                  <c:v>2000</c:v>
                </c:pt>
                <c:pt idx="11378">
                  <c:v>2000</c:v>
                </c:pt>
                <c:pt idx="11379">
                  <c:v>2000</c:v>
                </c:pt>
                <c:pt idx="11380">
                  <c:v>2000</c:v>
                </c:pt>
                <c:pt idx="11381">
                  <c:v>31200</c:v>
                </c:pt>
                <c:pt idx="11382">
                  <c:v>33000</c:v>
                </c:pt>
                <c:pt idx="11383">
                  <c:v>39100</c:v>
                </c:pt>
                <c:pt idx="11384">
                  <c:v>34800</c:v>
                </c:pt>
                <c:pt idx="11385">
                  <c:v>33100</c:v>
                </c:pt>
                <c:pt idx="11386">
                  <c:v>35100</c:v>
                </c:pt>
                <c:pt idx="11387">
                  <c:v>45500</c:v>
                </c:pt>
                <c:pt idx="11388">
                  <c:v>40500</c:v>
                </c:pt>
                <c:pt idx="11389">
                  <c:v>42000</c:v>
                </c:pt>
                <c:pt idx="11390">
                  <c:v>38500</c:v>
                </c:pt>
                <c:pt idx="11391">
                  <c:v>38950</c:v>
                </c:pt>
                <c:pt idx="11392">
                  <c:v>46800</c:v>
                </c:pt>
                <c:pt idx="11393">
                  <c:v>40950</c:v>
                </c:pt>
                <c:pt idx="11394">
                  <c:v>42450</c:v>
                </c:pt>
                <c:pt idx="11395">
                  <c:v>42750</c:v>
                </c:pt>
                <c:pt idx="11396">
                  <c:v>47950</c:v>
                </c:pt>
                <c:pt idx="11397">
                  <c:v>41250</c:v>
                </c:pt>
                <c:pt idx="11398">
                  <c:v>39250</c:v>
                </c:pt>
                <c:pt idx="11399">
                  <c:v>44700</c:v>
                </c:pt>
                <c:pt idx="11400">
                  <c:v>48000</c:v>
                </c:pt>
                <c:pt idx="11401">
                  <c:v>57800</c:v>
                </c:pt>
                <c:pt idx="11402">
                  <c:v>45250</c:v>
                </c:pt>
                <c:pt idx="11403">
                  <c:v>49700</c:v>
                </c:pt>
                <c:pt idx="11404">
                  <c:v>58100</c:v>
                </c:pt>
                <c:pt idx="11405">
                  <c:v>45550</c:v>
                </c:pt>
                <c:pt idx="11406">
                  <c:v>98700</c:v>
                </c:pt>
                <c:pt idx="11407">
                  <c:v>98800</c:v>
                </c:pt>
                <c:pt idx="11408">
                  <c:v>98800</c:v>
                </c:pt>
                <c:pt idx="11409">
                  <c:v>57700</c:v>
                </c:pt>
                <c:pt idx="11410">
                  <c:v>53900</c:v>
                </c:pt>
                <c:pt idx="11411">
                  <c:v>56200</c:v>
                </c:pt>
                <c:pt idx="11412">
                  <c:v>70100</c:v>
                </c:pt>
                <c:pt idx="11413">
                  <c:v>57000</c:v>
                </c:pt>
                <c:pt idx="11414">
                  <c:v>71500</c:v>
                </c:pt>
                <c:pt idx="11415">
                  <c:v>57700</c:v>
                </c:pt>
                <c:pt idx="11416">
                  <c:v>54700</c:v>
                </c:pt>
                <c:pt idx="11417">
                  <c:v>57800</c:v>
                </c:pt>
                <c:pt idx="11418">
                  <c:v>55500</c:v>
                </c:pt>
                <c:pt idx="11419">
                  <c:v>59300</c:v>
                </c:pt>
                <c:pt idx="11420">
                  <c:v>72300</c:v>
                </c:pt>
                <c:pt idx="11421">
                  <c:v>102100</c:v>
                </c:pt>
                <c:pt idx="11422">
                  <c:v>102200</c:v>
                </c:pt>
                <c:pt idx="11423">
                  <c:v>102200</c:v>
                </c:pt>
                <c:pt idx="11424">
                  <c:v>61900</c:v>
                </c:pt>
                <c:pt idx="11425">
                  <c:v>72900</c:v>
                </c:pt>
                <c:pt idx="11426">
                  <c:v>59600</c:v>
                </c:pt>
                <c:pt idx="11427">
                  <c:v>62900</c:v>
                </c:pt>
                <c:pt idx="11428">
                  <c:v>60600</c:v>
                </c:pt>
                <c:pt idx="11429">
                  <c:v>75300</c:v>
                </c:pt>
                <c:pt idx="11430">
                  <c:v>61400</c:v>
                </c:pt>
                <c:pt idx="11431">
                  <c:v>76100</c:v>
                </c:pt>
                <c:pt idx="11432">
                  <c:v>63700</c:v>
                </c:pt>
                <c:pt idx="11433">
                  <c:v>12480</c:v>
                </c:pt>
                <c:pt idx="11434">
                  <c:v>13280</c:v>
                </c:pt>
                <c:pt idx="11435">
                  <c:v>13330</c:v>
                </c:pt>
                <c:pt idx="11436">
                  <c:v>12530</c:v>
                </c:pt>
                <c:pt idx="11437">
                  <c:v>13580</c:v>
                </c:pt>
                <c:pt idx="11438">
                  <c:v>12780</c:v>
                </c:pt>
                <c:pt idx="11439">
                  <c:v>16970</c:v>
                </c:pt>
                <c:pt idx="11440">
                  <c:v>19210</c:v>
                </c:pt>
                <c:pt idx="11441">
                  <c:v>17920</c:v>
                </c:pt>
                <c:pt idx="11442">
                  <c:v>20160</c:v>
                </c:pt>
                <c:pt idx="11443">
                  <c:v>16970</c:v>
                </c:pt>
                <c:pt idx="11444">
                  <c:v>20420</c:v>
                </c:pt>
                <c:pt idx="11445">
                  <c:v>17920</c:v>
                </c:pt>
                <c:pt idx="11446">
                  <c:v>18070</c:v>
                </c:pt>
                <c:pt idx="11447">
                  <c:v>19685</c:v>
                </c:pt>
                <c:pt idx="11448">
                  <c:v>17120</c:v>
                </c:pt>
                <c:pt idx="11449">
                  <c:v>51050</c:v>
                </c:pt>
                <c:pt idx="11450">
                  <c:v>45550</c:v>
                </c:pt>
                <c:pt idx="11451">
                  <c:v>46750</c:v>
                </c:pt>
                <c:pt idx="11452">
                  <c:v>48250</c:v>
                </c:pt>
                <c:pt idx="11453">
                  <c:v>41550</c:v>
                </c:pt>
                <c:pt idx="11454">
                  <c:v>42650</c:v>
                </c:pt>
                <c:pt idx="11455">
                  <c:v>38850</c:v>
                </c:pt>
                <c:pt idx="11456">
                  <c:v>39650</c:v>
                </c:pt>
                <c:pt idx="11457">
                  <c:v>42950</c:v>
                </c:pt>
                <c:pt idx="11458">
                  <c:v>43850</c:v>
                </c:pt>
                <c:pt idx="11459">
                  <c:v>43900</c:v>
                </c:pt>
                <c:pt idx="11460">
                  <c:v>37250</c:v>
                </c:pt>
                <c:pt idx="11461">
                  <c:v>45550</c:v>
                </c:pt>
                <c:pt idx="11462">
                  <c:v>41450</c:v>
                </c:pt>
                <c:pt idx="11463">
                  <c:v>35750</c:v>
                </c:pt>
                <c:pt idx="11464">
                  <c:v>45800</c:v>
                </c:pt>
                <c:pt idx="11465">
                  <c:v>42850</c:v>
                </c:pt>
                <c:pt idx="11466">
                  <c:v>40250</c:v>
                </c:pt>
                <c:pt idx="11467">
                  <c:v>47200</c:v>
                </c:pt>
                <c:pt idx="11468">
                  <c:v>41750</c:v>
                </c:pt>
                <c:pt idx="11469">
                  <c:v>40350</c:v>
                </c:pt>
                <c:pt idx="11470">
                  <c:v>44050</c:v>
                </c:pt>
                <c:pt idx="11471">
                  <c:v>36400</c:v>
                </c:pt>
                <c:pt idx="11472">
                  <c:v>49800</c:v>
                </c:pt>
                <c:pt idx="11473">
                  <c:v>47050</c:v>
                </c:pt>
                <c:pt idx="11474">
                  <c:v>45400</c:v>
                </c:pt>
                <c:pt idx="11475">
                  <c:v>42350</c:v>
                </c:pt>
                <c:pt idx="11476">
                  <c:v>41150</c:v>
                </c:pt>
                <c:pt idx="11477">
                  <c:v>40050</c:v>
                </c:pt>
                <c:pt idx="11478">
                  <c:v>37900</c:v>
                </c:pt>
                <c:pt idx="11479">
                  <c:v>46950</c:v>
                </c:pt>
                <c:pt idx="11480">
                  <c:v>41150</c:v>
                </c:pt>
                <c:pt idx="11481">
                  <c:v>44350</c:v>
                </c:pt>
                <c:pt idx="11482">
                  <c:v>41350</c:v>
                </c:pt>
                <c:pt idx="11483">
                  <c:v>38100</c:v>
                </c:pt>
                <c:pt idx="11484">
                  <c:v>41350</c:v>
                </c:pt>
                <c:pt idx="11485">
                  <c:v>46950</c:v>
                </c:pt>
                <c:pt idx="11486">
                  <c:v>42650</c:v>
                </c:pt>
                <c:pt idx="11487">
                  <c:v>47200</c:v>
                </c:pt>
                <c:pt idx="11488">
                  <c:v>47050</c:v>
                </c:pt>
                <c:pt idx="11489">
                  <c:v>36600</c:v>
                </c:pt>
                <c:pt idx="11490">
                  <c:v>44150</c:v>
                </c:pt>
                <c:pt idx="11491">
                  <c:v>47750</c:v>
                </c:pt>
                <c:pt idx="11492">
                  <c:v>51050</c:v>
                </c:pt>
                <c:pt idx="11493">
                  <c:v>45650</c:v>
                </c:pt>
                <c:pt idx="11494">
                  <c:v>43350</c:v>
                </c:pt>
                <c:pt idx="11495">
                  <c:v>51300</c:v>
                </c:pt>
                <c:pt idx="11496">
                  <c:v>45750</c:v>
                </c:pt>
                <c:pt idx="11497">
                  <c:v>39850</c:v>
                </c:pt>
                <c:pt idx="11498">
                  <c:v>40950</c:v>
                </c:pt>
                <c:pt idx="11499">
                  <c:v>46350</c:v>
                </c:pt>
                <c:pt idx="11500">
                  <c:v>51000</c:v>
                </c:pt>
                <c:pt idx="11501">
                  <c:v>46350</c:v>
                </c:pt>
                <c:pt idx="11502">
                  <c:v>40950</c:v>
                </c:pt>
                <c:pt idx="11503">
                  <c:v>34500</c:v>
                </c:pt>
                <c:pt idx="11504">
                  <c:v>40950</c:v>
                </c:pt>
                <c:pt idx="11505">
                  <c:v>42050</c:v>
                </c:pt>
                <c:pt idx="11506">
                  <c:v>36900</c:v>
                </c:pt>
                <c:pt idx="11507">
                  <c:v>36050</c:v>
                </c:pt>
                <c:pt idx="11508">
                  <c:v>41800</c:v>
                </c:pt>
                <c:pt idx="11509">
                  <c:v>37550</c:v>
                </c:pt>
                <c:pt idx="11510">
                  <c:v>35400</c:v>
                </c:pt>
                <c:pt idx="11511">
                  <c:v>46675</c:v>
                </c:pt>
                <c:pt idx="11512">
                  <c:v>43050</c:v>
                </c:pt>
                <c:pt idx="11513">
                  <c:v>48175</c:v>
                </c:pt>
                <c:pt idx="11514">
                  <c:v>41550</c:v>
                </c:pt>
                <c:pt idx="11515">
                  <c:v>47175</c:v>
                </c:pt>
                <c:pt idx="11516">
                  <c:v>38600</c:v>
                </c:pt>
                <c:pt idx="11517">
                  <c:v>37100</c:v>
                </c:pt>
                <c:pt idx="11518">
                  <c:v>45675</c:v>
                </c:pt>
                <c:pt idx="11519">
                  <c:v>42050</c:v>
                </c:pt>
                <c:pt idx="11520">
                  <c:v>40550</c:v>
                </c:pt>
                <c:pt idx="11521">
                  <c:v>39700</c:v>
                </c:pt>
                <c:pt idx="11522">
                  <c:v>42700</c:v>
                </c:pt>
                <c:pt idx="11523">
                  <c:v>53250</c:v>
                </c:pt>
                <c:pt idx="11524">
                  <c:v>49800</c:v>
                </c:pt>
                <c:pt idx="11525">
                  <c:v>43950</c:v>
                </c:pt>
                <c:pt idx="11526">
                  <c:v>55400</c:v>
                </c:pt>
                <c:pt idx="11527">
                  <c:v>53800</c:v>
                </c:pt>
                <c:pt idx="11528">
                  <c:v>51250</c:v>
                </c:pt>
                <c:pt idx="11529">
                  <c:v>65700</c:v>
                </c:pt>
                <c:pt idx="11530">
                  <c:v>51350</c:v>
                </c:pt>
                <c:pt idx="11531">
                  <c:v>45950</c:v>
                </c:pt>
                <c:pt idx="11532">
                  <c:v>49350</c:v>
                </c:pt>
                <c:pt idx="11533">
                  <c:v>51150</c:v>
                </c:pt>
                <c:pt idx="11534">
                  <c:v>57200</c:v>
                </c:pt>
                <c:pt idx="11535">
                  <c:v>51600</c:v>
                </c:pt>
                <c:pt idx="11536">
                  <c:v>45750</c:v>
                </c:pt>
                <c:pt idx="11537">
                  <c:v>55600</c:v>
                </c:pt>
                <c:pt idx="11538">
                  <c:v>36500</c:v>
                </c:pt>
                <c:pt idx="11539">
                  <c:v>15345</c:v>
                </c:pt>
                <c:pt idx="11540">
                  <c:v>16145</c:v>
                </c:pt>
                <c:pt idx="11541">
                  <c:v>16250</c:v>
                </c:pt>
                <c:pt idx="11542">
                  <c:v>17050</c:v>
                </c:pt>
                <c:pt idx="11543">
                  <c:v>18955</c:v>
                </c:pt>
                <c:pt idx="11544">
                  <c:v>16545</c:v>
                </c:pt>
                <c:pt idx="11545">
                  <c:v>18155</c:v>
                </c:pt>
                <c:pt idx="11546">
                  <c:v>15745</c:v>
                </c:pt>
                <c:pt idx="11547">
                  <c:v>15920</c:v>
                </c:pt>
                <c:pt idx="11548">
                  <c:v>16720</c:v>
                </c:pt>
                <c:pt idx="11549">
                  <c:v>24999</c:v>
                </c:pt>
                <c:pt idx="11550">
                  <c:v>23499</c:v>
                </c:pt>
                <c:pt idx="11551">
                  <c:v>23999</c:v>
                </c:pt>
                <c:pt idx="11552">
                  <c:v>25599</c:v>
                </c:pt>
                <c:pt idx="11553">
                  <c:v>25599</c:v>
                </c:pt>
                <c:pt idx="11554">
                  <c:v>23999</c:v>
                </c:pt>
                <c:pt idx="11555">
                  <c:v>24899</c:v>
                </c:pt>
                <c:pt idx="11556">
                  <c:v>26499</c:v>
                </c:pt>
                <c:pt idx="11557">
                  <c:v>25799</c:v>
                </c:pt>
                <c:pt idx="11558">
                  <c:v>27499</c:v>
                </c:pt>
                <c:pt idx="11559">
                  <c:v>21999</c:v>
                </c:pt>
                <c:pt idx="11560">
                  <c:v>23799</c:v>
                </c:pt>
                <c:pt idx="11561">
                  <c:v>22599</c:v>
                </c:pt>
                <c:pt idx="11562">
                  <c:v>22999</c:v>
                </c:pt>
                <c:pt idx="11563">
                  <c:v>25499</c:v>
                </c:pt>
                <c:pt idx="11564">
                  <c:v>24499</c:v>
                </c:pt>
                <c:pt idx="11565">
                  <c:v>20099</c:v>
                </c:pt>
                <c:pt idx="11566">
                  <c:v>21099</c:v>
                </c:pt>
                <c:pt idx="11567">
                  <c:v>22299</c:v>
                </c:pt>
                <c:pt idx="11568">
                  <c:v>24799</c:v>
                </c:pt>
                <c:pt idx="11569">
                  <c:v>20899</c:v>
                </c:pt>
                <c:pt idx="11570">
                  <c:v>21899</c:v>
                </c:pt>
                <c:pt idx="11571">
                  <c:v>27799</c:v>
                </c:pt>
                <c:pt idx="11572">
                  <c:v>23299</c:v>
                </c:pt>
                <c:pt idx="11573">
                  <c:v>21399</c:v>
                </c:pt>
                <c:pt idx="11574">
                  <c:v>25799</c:v>
                </c:pt>
                <c:pt idx="11575">
                  <c:v>22899</c:v>
                </c:pt>
                <c:pt idx="11576">
                  <c:v>23399</c:v>
                </c:pt>
                <c:pt idx="11577">
                  <c:v>24099</c:v>
                </c:pt>
                <c:pt idx="11578">
                  <c:v>20399</c:v>
                </c:pt>
                <c:pt idx="11579">
                  <c:v>26099</c:v>
                </c:pt>
                <c:pt idx="11580">
                  <c:v>24899</c:v>
                </c:pt>
                <c:pt idx="11581">
                  <c:v>26699</c:v>
                </c:pt>
                <c:pt idx="11582">
                  <c:v>23199</c:v>
                </c:pt>
                <c:pt idx="11583">
                  <c:v>23699</c:v>
                </c:pt>
                <c:pt idx="11584">
                  <c:v>25499</c:v>
                </c:pt>
                <c:pt idx="11585">
                  <c:v>21999</c:v>
                </c:pt>
                <c:pt idx="11586">
                  <c:v>24599</c:v>
                </c:pt>
                <c:pt idx="11587">
                  <c:v>29549</c:v>
                </c:pt>
                <c:pt idx="11588">
                  <c:v>27949</c:v>
                </c:pt>
                <c:pt idx="11589">
                  <c:v>28349</c:v>
                </c:pt>
                <c:pt idx="11590">
                  <c:v>25949</c:v>
                </c:pt>
                <c:pt idx="11591">
                  <c:v>24599</c:v>
                </c:pt>
                <c:pt idx="11592">
                  <c:v>31749</c:v>
                </c:pt>
                <c:pt idx="11593">
                  <c:v>26999</c:v>
                </c:pt>
                <c:pt idx="11594">
                  <c:v>27549</c:v>
                </c:pt>
                <c:pt idx="11595">
                  <c:v>24349</c:v>
                </c:pt>
                <c:pt idx="11596">
                  <c:v>25949</c:v>
                </c:pt>
                <c:pt idx="11597">
                  <c:v>26199</c:v>
                </c:pt>
                <c:pt idx="11598">
                  <c:v>25399</c:v>
                </c:pt>
                <c:pt idx="11599">
                  <c:v>28649</c:v>
                </c:pt>
                <c:pt idx="11600">
                  <c:v>27049</c:v>
                </c:pt>
                <c:pt idx="11601">
                  <c:v>22999</c:v>
                </c:pt>
                <c:pt idx="11602">
                  <c:v>30149</c:v>
                </c:pt>
                <c:pt idx="11603">
                  <c:v>26749</c:v>
                </c:pt>
                <c:pt idx="11604">
                  <c:v>25199</c:v>
                </c:pt>
                <c:pt idx="11605">
                  <c:v>29149</c:v>
                </c:pt>
                <c:pt idx="11606">
                  <c:v>29149</c:v>
                </c:pt>
                <c:pt idx="11607">
                  <c:v>27499</c:v>
                </c:pt>
                <c:pt idx="11608">
                  <c:v>26599</c:v>
                </c:pt>
                <c:pt idx="11609">
                  <c:v>23549</c:v>
                </c:pt>
                <c:pt idx="11610">
                  <c:v>25099</c:v>
                </c:pt>
                <c:pt idx="11611">
                  <c:v>21599</c:v>
                </c:pt>
                <c:pt idx="11612">
                  <c:v>25049</c:v>
                </c:pt>
                <c:pt idx="11613">
                  <c:v>26699</c:v>
                </c:pt>
                <c:pt idx="11614">
                  <c:v>26749</c:v>
                </c:pt>
                <c:pt idx="11615">
                  <c:v>27499</c:v>
                </c:pt>
                <c:pt idx="11616">
                  <c:v>28249</c:v>
                </c:pt>
                <c:pt idx="11617">
                  <c:v>28280</c:v>
                </c:pt>
                <c:pt idx="11618">
                  <c:v>29930</c:v>
                </c:pt>
                <c:pt idx="11619">
                  <c:v>28580</c:v>
                </c:pt>
                <c:pt idx="11620">
                  <c:v>29079</c:v>
                </c:pt>
                <c:pt idx="11621">
                  <c:v>27429</c:v>
                </c:pt>
                <c:pt idx="11622">
                  <c:v>25745</c:v>
                </c:pt>
                <c:pt idx="11623">
                  <c:v>27395</c:v>
                </c:pt>
                <c:pt idx="11624">
                  <c:v>30230</c:v>
                </c:pt>
                <c:pt idx="11625">
                  <c:v>97460</c:v>
                </c:pt>
                <c:pt idx="11626">
                  <c:v>99160</c:v>
                </c:pt>
                <c:pt idx="11627">
                  <c:v>100660</c:v>
                </c:pt>
                <c:pt idx="11628">
                  <c:v>104215</c:v>
                </c:pt>
                <c:pt idx="11629">
                  <c:v>80655</c:v>
                </c:pt>
                <c:pt idx="11630">
                  <c:v>84160</c:v>
                </c:pt>
                <c:pt idx="11631">
                  <c:v>78335</c:v>
                </c:pt>
                <c:pt idx="11632">
                  <c:v>80650</c:v>
                </c:pt>
                <c:pt idx="11633">
                  <c:v>81855</c:v>
                </c:pt>
                <c:pt idx="11634">
                  <c:v>85650</c:v>
                </c:pt>
                <c:pt idx="11635">
                  <c:v>86215</c:v>
                </c:pt>
                <c:pt idx="11636">
                  <c:v>62500</c:v>
                </c:pt>
                <c:pt idx="11637">
                  <c:v>51895</c:v>
                </c:pt>
                <c:pt idx="11638">
                  <c:v>38995</c:v>
                </c:pt>
                <c:pt idx="11639">
                  <c:v>47390</c:v>
                </c:pt>
                <c:pt idx="11640">
                  <c:v>44895</c:v>
                </c:pt>
                <c:pt idx="11641">
                  <c:v>54390</c:v>
                </c:pt>
                <c:pt idx="11642">
                  <c:v>26900</c:v>
                </c:pt>
                <c:pt idx="11643">
                  <c:v>29440</c:v>
                </c:pt>
                <c:pt idx="11644">
                  <c:v>25850</c:v>
                </c:pt>
                <c:pt idx="11645">
                  <c:v>30490</c:v>
                </c:pt>
                <c:pt idx="11646">
                  <c:v>24850</c:v>
                </c:pt>
                <c:pt idx="11647">
                  <c:v>24990</c:v>
                </c:pt>
                <c:pt idx="11648">
                  <c:v>22940</c:v>
                </c:pt>
                <c:pt idx="11649">
                  <c:v>31370</c:v>
                </c:pt>
                <c:pt idx="11650">
                  <c:v>25300</c:v>
                </c:pt>
                <c:pt idx="11651">
                  <c:v>27350</c:v>
                </c:pt>
                <c:pt idx="11652">
                  <c:v>25440</c:v>
                </c:pt>
                <c:pt idx="11653">
                  <c:v>26300</c:v>
                </c:pt>
                <c:pt idx="11654">
                  <c:v>23390</c:v>
                </c:pt>
                <c:pt idx="11655">
                  <c:v>30320</c:v>
                </c:pt>
                <c:pt idx="11656">
                  <c:v>26670</c:v>
                </c:pt>
                <c:pt idx="11657">
                  <c:v>27720</c:v>
                </c:pt>
                <c:pt idx="11658">
                  <c:v>25710</c:v>
                </c:pt>
                <c:pt idx="11659">
                  <c:v>30590</c:v>
                </c:pt>
                <c:pt idx="11660">
                  <c:v>23660</c:v>
                </c:pt>
                <c:pt idx="11661">
                  <c:v>31640</c:v>
                </c:pt>
                <c:pt idx="11662">
                  <c:v>25670</c:v>
                </c:pt>
                <c:pt idx="11663">
                  <c:v>64245</c:v>
                </c:pt>
                <c:pt idx="11664">
                  <c:v>44660</c:v>
                </c:pt>
                <c:pt idx="11665">
                  <c:v>54670</c:v>
                </c:pt>
                <c:pt idx="11666">
                  <c:v>62735</c:v>
                </c:pt>
                <c:pt idx="11667">
                  <c:v>56900</c:v>
                </c:pt>
                <c:pt idx="11668">
                  <c:v>51000</c:v>
                </c:pt>
                <c:pt idx="11669">
                  <c:v>49000</c:v>
                </c:pt>
                <c:pt idx="11670">
                  <c:v>69785</c:v>
                </c:pt>
                <c:pt idx="11671">
                  <c:v>62015</c:v>
                </c:pt>
                <c:pt idx="11672">
                  <c:v>45295</c:v>
                </c:pt>
                <c:pt idx="11673">
                  <c:v>49250</c:v>
                </c:pt>
                <c:pt idx="11674">
                  <c:v>55705</c:v>
                </c:pt>
                <c:pt idx="11675">
                  <c:v>66780</c:v>
                </c:pt>
                <c:pt idx="11676">
                  <c:v>72320</c:v>
                </c:pt>
                <c:pt idx="11677">
                  <c:v>51250</c:v>
                </c:pt>
                <c:pt idx="11678">
                  <c:v>63770</c:v>
                </c:pt>
                <c:pt idx="11679">
                  <c:v>64550</c:v>
                </c:pt>
                <c:pt idx="11680">
                  <c:v>57935</c:v>
                </c:pt>
                <c:pt idx="11681">
                  <c:v>45295</c:v>
                </c:pt>
                <c:pt idx="11682">
                  <c:v>66795</c:v>
                </c:pt>
                <c:pt idx="11683">
                  <c:v>49295</c:v>
                </c:pt>
                <c:pt idx="11684">
                  <c:v>57995</c:v>
                </c:pt>
                <c:pt idx="11685">
                  <c:v>51295</c:v>
                </c:pt>
                <c:pt idx="11686">
                  <c:v>63795</c:v>
                </c:pt>
                <c:pt idx="11687">
                  <c:v>72395</c:v>
                </c:pt>
                <c:pt idx="11688">
                  <c:v>64595</c:v>
                </c:pt>
                <c:pt idx="11689">
                  <c:v>55795</c:v>
                </c:pt>
                <c:pt idx="11690">
                  <c:v>2000</c:v>
                </c:pt>
                <c:pt idx="11691">
                  <c:v>2000</c:v>
                </c:pt>
                <c:pt idx="11692">
                  <c:v>2000</c:v>
                </c:pt>
                <c:pt idx="11693">
                  <c:v>21995</c:v>
                </c:pt>
                <c:pt idx="11694">
                  <c:v>24495</c:v>
                </c:pt>
                <c:pt idx="11695">
                  <c:v>22995</c:v>
                </c:pt>
                <c:pt idx="11696">
                  <c:v>25995</c:v>
                </c:pt>
                <c:pt idx="11697">
                  <c:v>29295</c:v>
                </c:pt>
                <c:pt idx="11698">
                  <c:v>22995</c:v>
                </c:pt>
                <c:pt idx="11699">
                  <c:v>24495</c:v>
                </c:pt>
                <c:pt idx="11700">
                  <c:v>21995</c:v>
                </c:pt>
                <c:pt idx="11701">
                  <c:v>24795</c:v>
                </c:pt>
                <c:pt idx="11702">
                  <c:v>29295</c:v>
                </c:pt>
                <c:pt idx="11703">
                  <c:v>25995</c:v>
                </c:pt>
                <c:pt idx="11704">
                  <c:v>22295</c:v>
                </c:pt>
                <c:pt idx="11705">
                  <c:v>21595</c:v>
                </c:pt>
                <c:pt idx="11706">
                  <c:v>23295</c:v>
                </c:pt>
                <c:pt idx="11707">
                  <c:v>15950</c:v>
                </c:pt>
                <c:pt idx="11708">
                  <c:v>17050</c:v>
                </c:pt>
                <c:pt idx="11709">
                  <c:v>16820</c:v>
                </c:pt>
                <c:pt idx="11710">
                  <c:v>16880</c:v>
                </c:pt>
                <c:pt idx="11711">
                  <c:v>16505</c:v>
                </c:pt>
                <c:pt idx="11712">
                  <c:v>15945</c:v>
                </c:pt>
                <c:pt idx="11713">
                  <c:v>14845</c:v>
                </c:pt>
                <c:pt idx="11714">
                  <c:v>15570</c:v>
                </c:pt>
                <c:pt idx="11715">
                  <c:v>17620</c:v>
                </c:pt>
                <c:pt idx="11716">
                  <c:v>17670</c:v>
                </c:pt>
                <c:pt idx="11717">
                  <c:v>16870</c:v>
                </c:pt>
                <c:pt idx="11718">
                  <c:v>16555</c:v>
                </c:pt>
                <c:pt idx="11719">
                  <c:v>16930</c:v>
                </c:pt>
                <c:pt idx="11720">
                  <c:v>14895</c:v>
                </c:pt>
                <c:pt idx="11721">
                  <c:v>15620</c:v>
                </c:pt>
                <c:pt idx="11722">
                  <c:v>15995</c:v>
                </c:pt>
                <c:pt idx="11723">
                  <c:v>16000</c:v>
                </c:pt>
                <c:pt idx="11724">
                  <c:v>16910</c:v>
                </c:pt>
                <c:pt idx="11725">
                  <c:v>15250</c:v>
                </c:pt>
                <c:pt idx="11726">
                  <c:v>16375</c:v>
                </c:pt>
                <c:pt idx="11727">
                  <c:v>17285</c:v>
                </c:pt>
                <c:pt idx="11728">
                  <c:v>18000</c:v>
                </c:pt>
                <c:pt idx="11729">
                  <c:v>17200</c:v>
                </c:pt>
                <c:pt idx="11730">
                  <c:v>3949</c:v>
                </c:pt>
                <c:pt idx="11731">
                  <c:v>54420</c:v>
                </c:pt>
                <c:pt idx="11732">
                  <c:v>51610</c:v>
                </c:pt>
                <c:pt idx="11733">
                  <c:v>61770</c:v>
                </c:pt>
                <c:pt idx="11734">
                  <c:v>58925</c:v>
                </c:pt>
                <c:pt idx="11735">
                  <c:v>55280</c:v>
                </c:pt>
                <c:pt idx="11736">
                  <c:v>63130</c:v>
                </c:pt>
                <c:pt idx="11737">
                  <c:v>52470</c:v>
                </c:pt>
                <c:pt idx="11738">
                  <c:v>60285</c:v>
                </c:pt>
                <c:pt idx="11739">
                  <c:v>54145</c:v>
                </c:pt>
                <c:pt idx="11740">
                  <c:v>64805</c:v>
                </c:pt>
                <c:pt idx="11741">
                  <c:v>56955</c:v>
                </c:pt>
                <c:pt idx="11742">
                  <c:v>61960</c:v>
                </c:pt>
                <c:pt idx="11743">
                  <c:v>61925</c:v>
                </c:pt>
                <c:pt idx="11744">
                  <c:v>58925</c:v>
                </c:pt>
                <c:pt idx="11745">
                  <c:v>53440</c:v>
                </c:pt>
                <c:pt idx="11746">
                  <c:v>67220</c:v>
                </c:pt>
                <c:pt idx="11747">
                  <c:v>70220</c:v>
                </c:pt>
                <c:pt idx="11748">
                  <c:v>50440</c:v>
                </c:pt>
                <c:pt idx="11749">
                  <c:v>51015</c:v>
                </c:pt>
                <c:pt idx="11750">
                  <c:v>59700</c:v>
                </c:pt>
                <c:pt idx="11751">
                  <c:v>54015</c:v>
                </c:pt>
                <c:pt idx="11752">
                  <c:v>68025</c:v>
                </c:pt>
                <c:pt idx="11753">
                  <c:v>62700</c:v>
                </c:pt>
                <c:pt idx="11754">
                  <c:v>71025</c:v>
                </c:pt>
                <c:pt idx="11755">
                  <c:v>54230</c:v>
                </c:pt>
                <c:pt idx="11756">
                  <c:v>68665</c:v>
                </c:pt>
                <c:pt idx="11757">
                  <c:v>71665</c:v>
                </c:pt>
                <c:pt idx="11758">
                  <c:v>63015</c:v>
                </c:pt>
                <c:pt idx="11759">
                  <c:v>51230</c:v>
                </c:pt>
                <c:pt idx="11760">
                  <c:v>60015</c:v>
                </c:pt>
                <c:pt idx="11761">
                  <c:v>50740</c:v>
                </c:pt>
                <c:pt idx="11762">
                  <c:v>47740</c:v>
                </c:pt>
                <c:pt idx="11763">
                  <c:v>59225</c:v>
                </c:pt>
                <c:pt idx="11764">
                  <c:v>56225</c:v>
                </c:pt>
                <c:pt idx="11765">
                  <c:v>64520</c:v>
                </c:pt>
                <c:pt idx="11766">
                  <c:v>67520</c:v>
                </c:pt>
                <c:pt idx="11767">
                  <c:v>65325</c:v>
                </c:pt>
                <c:pt idx="11768">
                  <c:v>51315</c:v>
                </c:pt>
                <c:pt idx="11769">
                  <c:v>68325</c:v>
                </c:pt>
                <c:pt idx="11770">
                  <c:v>57000</c:v>
                </c:pt>
                <c:pt idx="11771">
                  <c:v>48315</c:v>
                </c:pt>
                <c:pt idx="11772">
                  <c:v>60000</c:v>
                </c:pt>
                <c:pt idx="11773">
                  <c:v>68965</c:v>
                </c:pt>
                <c:pt idx="11774">
                  <c:v>57315</c:v>
                </c:pt>
                <c:pt idx="11775">
                  <c:v>51530</c:v>
                </c:pt>
                <c:pt idx="11776">
                  <c:v>65965</c:v>
                </c:pt>
                <c:pt idx="11777">
                  <c:v>60315</c:v>
                </c:pt>
                <c:pt idx="11778">
                  <c:v>48530</c:v>
                </c:pt>
                <c:pt idx="11779">
                  <c:v>4976</c:v>
                </c:pt>
                <c:pt idx="11780">
                  <c:v>4697</c:v>
                </c:pt>
                <c:pt idx="11781">
                  <c:v>4755</c:v>
                </c:pt>
                <c:pt idx="11782">
                  <c:v>37900</c:v>
                </c:pt>
                <c:pt idx="11783">
                  <c:v>31300</c:v>
                </c:pt>
                <c:pt idx="11784">
                  <c:v>37700</c:v>
                </c:pt>
                <c:pt idx="11785">
                  <c:v>37900</c:v>
                </c:pt>
                <c:pt idx="11786">
                  <c:v>31300</c:v>
                </c:pt>
                <c:pt idx="11787">
                  <c:v>37700</c:v>
                </c:pt>
                <c:pt idx="11788">
                  <c:v>50100</c:v>
                </c:pt>
                <c:pt idx="11789">
                  <c:v>52100</c:v>
                </c:pt>
                <c:pt idx="11790">
                  <c:v>50400</c:v>
                </c:pt>
                <c:pt idx="11791">
                  <c:v>52400</c:v>
                </c:pt>
                <c:pt idx="11792">
                  <c:v>48950</c:v>
                </c:pt>
                <c:pt idx="11793">
                  <c:v>56950</c:v>
                </c:pt>
                <c:pt idx="11794">
                  <c:v>65800</c:v>
                </c:pt>
                <c:pt idx="11795">
                  <c:v>48950</c:v>
                </c:pt>
                <c:pt idx="11796">
                  <c:v>56950</c:v>
                </c:pt>
                <c:pt idx="11797">
                  <c:v>65800</c:v>
                </c:pt>
                <c:pt idx="11798">
                  <c:v>57500</c:v>
                </c:pt>
                <c:pt idx="11799">
                  <c:v>49700</c:v>
                </c:pt>
                <c:pt idx="11800">
                  <c:v>66350</c:v>
                </c:pt>
                <c:pt idx="11801">
                  <c:v>128000</c:v>
                </c:pt>
                <c:pt idx="11802">
                  <c:v>130000</c:v>
                </c:pt>
                <c:pt idx="11803">
                  <c:v>131500</c:v>
                </c:pt>
                <c:pt idx="11804">
                  <c:v>46020</c:v>
                </c:pt>
                <c:pt idx="11805">
                  <c:v>56570</c:v>
                </c:pt>
                <c:pt idx="11806">
                  <c:v>50520</c:v>
                </c:pt>
                <c:pt idx="11807">
                  <c:v>46120</c:v>
                </c:pt>
                <c:pt idx="11808">
                  <c:v>56670</c:v>
                </c:pt>
                <c:pt idx="11809">
                  <c:v>50620</c:v>
                </c:pt>
                <c:pt idx="11810">
                  <c:v>50920</c:v>
                </c:pt>
                <c:pt idx="11811">
                  <c:v>28995</c:v>
                </c:pt>
              </c:numCache>
            </c:numRef>
          </c:yVal>
          <c:smooth val="0"/>
          <c:extLst>
            <c:ext xmlns:c16="http://schemas.microsoft.com/office/drawing/2014/chart" uri="{C3380CC4-5D6E-409C-BE32-E72D297353CC}">
              <c16:uniqueId val="{00005C48-A35D-4391-AAFE-72E442723726}"/>
            </c:ext>
          </c:extLst>
        </c:ser>
        <c:dLbls>
          <c:showLegendKey val="0"/>
          <c:showVal val="0"/>
          <c:showCatName val="0"/>
          <c:showSerName val="0"/>
          <c:showPercent val="0"/>
          <c:showBubbleSize val="0"/>
        </c:dLbls>
        <c:axId val="24036599"/>
        <c:axId val="24034303"/>
      </c:scatterChart>
      <c:valAx>
        <c:axId val="24036599"/>
        <c:scaling>
          <c:orientation val="minMax"/>
          <c:max val="12000"/>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crossAx val="24034303"/>
        <c:crosses val="autoZero"/>
        <c:crossBetween val="midCat"/>
      </c:valAx>
      <c:valAx>
        <c:axId val="24034303"/>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MSRP</a:t>
                </a:r>
              </a:p>
            </c:rich>
          </c:tx>
          <c:overlay val="0"/>
          <c:spPr>
            <a:noFill/>
            <a:ln>
              <a:noFill/>
            </a:ln>
            <a:effectLst/>
          </c:spPr>
        </c:title>
        <c:numFmt formatCode="[$$-409]#,##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crossAx val="24036599"/>
        <c:crosses val="autoZero"/>
        <c:crossBetween val="midCat"/>
        <c:dispUnits>
          <c:builtInUnit val="millions"/>
          <c:dispUnitsLbl>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accent1"/>
      </a:solidFill>
      <a:round/>
    </a:ln>
    <a:effectLst/>
  </c:spPr>
  <c:txPr>
    <a:bodyPr/>
    <a:lstStyle/>
    <a:p>
      <a:pPr>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1"/>
  <mc:AlternateContent xmlns:mc="http://schemas.openxmlformats.org/markup-compatibility/2006">
    <mc:Choice xmlns:c14="http://schemas.microsoft.com/office/drawing/2007/8/2/chart" Requires="c14">
      <c14:style val="102"/>
    </mc:Choice>
    <mc:Fallback>
      <c:style val="2"/>
    </mc:Fallback>
  </mc:AlternateContent>
  <c:pivotSource>
    <c:name>[Impact of Car Features_Solution.xlsx]Fuel Efficiency Over Time!Fuel Efficiency</c:name>
    <c:fmtId val="11"/>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FUEL</a:t>
            </a:r>
            <a:r>
              <a:rPr lang="en-US" baseline="0"/>
              <a:t> EFFICIENCY OVER TIME</a:t>
            </a:r>
            <a:endParaRPr lang="en-US"/>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tint val="97000"/>
                  <a:satMod val="100000"/>
                  <a:lumMod val="102000"/>
                </a:schemeClr>
              </a:gs>
              <a:gs pos="50000">
                <a:schemeClr val="accent1">
                  <a:shade val="100000"/>
                  <a:satMod val="103000"/>
                  <a:lumMod val="100000"/>
                </a:schemeClr>
              </a:gs>
              <a:gs pos="100000">
                <a:schemeClr val="accent1">
                  <a:shade val="93000"/>
                  <a:satMod val="110000"/>
                  <a:lumMod val="99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'Fuel Efficiency Over Time'!$B$2</c:f>
              <c:strCache>
                <c:ptCount val="1"/>
                <c:pt idx="0">
                  <c:v>Total</c:v>
                </c:pt>
              </c:strCache>
            </c:strRef>
          </c:tx>
          <c:spPr>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trendline>
            <c:spPr>
              <a:ln w="19050" cap="rnd">
                <a:solidFill>
                  <a:schemeClr val="accent1"/>
                </a:solidFill>
              </a:ln>
              <a:effectLst/>
            </c:spPr>
            <c:trendlineType val="linear"/>
            <c:dispRSqr val="0"/>
            <c:dispEq val="0"/>
          </c:trendline>
          <c:cat>
            <c:strRef>
              <c:f>'Fuel Efficiency Over Time'!$A$3:$A$31</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'Fuel Efficiency Over Time'!$B$3:$B$31</c:f>
              <c:numCache>
                <c:formatCode>0</c:formatCode>
                <c:ptCount val="28"/>
                <c:pt idx="0">
                  <c:v>23.073170731707318</c:v>
                </c:pt>
                <c:pt idx="1">
                  <c:v>22.151315789473685</c:v>
                </c:pt>
                <c:pt idx="2">
                  <c:v>24.050847457627118</c:v>
                </c:pt>
                <c:pt idx="3">
                  <c:v>24.216346153846153</c:v>
                </c:pt>
                <c:pt idx="4">
                  <c:v>23.87037037037037</c:v>
                </c:pt>
                <c:pt idx="5">
                  <c:v>23.231343283582088</c:v>
                </c:pt>
                <c:pt idx="6">
                  <c:v>23.725190839694658</c:v>
                </c:pt>
                <c:pt idx="7">
                  <c:v>22.30857142857143</c:v>
                </c:pt>
                <c:pt idx="8">
                  <c:v>21.850649350649352</c:v>
                </c:pt>
                <c:pt idx="9">
                  <c:v>22.975000000000001</c:v>
                </c:pt>
                <c:pt idx="10">
                  <c:v>24.042372881355931</c:v>
                </c:pt>
                <c:pt idx="11">
                  <c:v>23.708333333333332</c:v>
                </c:pt>
                <c:pt idx="12">
                  <c:v>22.765853658536585</c:v>
                </c:pt>
                <c:pt idx="13">
                  <c:v>22.735294117647058</c:v>
                </c:pt>
                <c:pt idx="14">
                  <c:v>23.125</c:v>
                </c:pt>
                <c:pt idx="15">
                  <c:v>23.642512077294686</c:v>
                </c:pt>
                <c:pt idx="16">
                  <c:v>23.42439024390244</c:v>
                </c:pt>
                <c:pt idx="17">
                  <c:v>21.939130434782609</c:v>
                </c:pt>
                <c:pt idx="18">
                  <c:v>22.988538681948423</c:v>
                </c:pt>
                <c:pt idx="19">
                  <c:v>23.887096774193548</c:v>
                </c:pt>
                <c:pt idx="20">
                  <c:v>24.1740614334471</c:v>
                </c:pt>
                <c:pt idx="21">
                  <c:v>25.225000000000001</c:v>
                </c:pt>
                <c:pt idx="22">
                  <c:v>26.349740932642487</c:v>
                </c:pt>
                <c:pt idx="23">
                  <c:v>27.446280991735538</c:v>
                </c:pt>
                <c:pt idx="24">
                  <c:v>26.8860103626943</c:v>
                </c:pt>
                <c:pt idx="25">
                  <c:v>28.509758364312269</c:v>
                </c:pt>
                <c:pt idx="26">
                  <c:v>28.539578454332553</c:v>
                </c:pt>
                <c:pt idx="27">
                  <c:v>28.332929047907822</c:v>
                </c:pt>
              </c:numCache>
            </c:numRef>
          </c:val>
          <c:smooth val="0"/>
          <c:extLst>
            <c:ext xmlns:c16="http://schemas.microsoft.com/office/drawing/2014/chart" uri="{C3380CC4-5D6E-409C-BE32-E72D297353CC}">
              <c16:uniqueId val="{00000001-26E8-4313-A11C-8422B2066348}"/>
            </c:ext>
          </c:extLst>
        </c:ser>
        <c:dLbls>
          <c:dLblPos val="t"/>
          <c:showLegendKey val="0"/>
          <c:showVal val="1"/>
          <c:showCatName val="0"/>
          <c:showSerName val="0"/>
          <c:showPercent val="0"/>
          <c:showBubbleSize val="0"/>
        </c:dLbls>
        <c:marker val="1"/>
        <c:smooth val="0"/>
        <c:axId val="480467903"/>
        <c:axId val="480468383"/>
      </c:lineChart>
      <c:catAx>
        <c:axId val="480467903"/>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5400000" spcFirstLastPara="1" vertOverflow="ellipsis"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480468383"/>
        <c:crosses val="autoZero"/>
        <c:auto val="1"/>
        <c:lblAlgn val="ctr"/>
        <c:lblOffset val="100"/>
        <c:noMultiLvlLbl val="0"/>
      </c:catAx>
      <c:valAx>
        <c:axId val="480468383"/>
        <c:scaling>
          <c:orientation val="minMax"/>
          <c:min val="21"/>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4804679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solidFill>
        <a:schemeClr val="accent1"/>
      </a:solid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withinLinearReversed" id="23">
  <a:schemeClr val="accent3"/>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 id="16">
  <a:schemeClr val="accent3"/>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42">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9525" cap="rnd">
        <a:solidFill>
          <a:schemeClr val="phClr"/>
        </a:solidFill>
        <a:round/>
      </a:ln>
    </cs:spPr>
  </cs:dataPointLine>
  <cs:dataPointMarker>
    <cs:lnRef idx="0">
      <cs:styleClr val="auto"/>
    </cs:lnRef>
    <cs:fillRef idx="3">
      <cs:styleClr val="auto"/>
    </cs:fillRef>
    <cs:effectRef idx="2"/>
    <cs:fontRef idx="minor">
      <a:schemeClr val="tx2"/>
    </cs:fontRef>
    <cs:spPr>
      <a:ln w="9525">
        <a:solidFill>
          <a:schemeClr val="phClr"/>
        </a:solidFill>
        <a:round/>
      </a:ln>
    </cs:spPr>
  </cs:dataPointMarker>
  <cs:dataPointMarkerLayout symbol="circle" size="5"/>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9525" cap="rnd">
        <a:solidFill>
          <a:schemeClr val="phClr"/>
        </a:solidFill>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spPr>
      <a:ln>
        <a:solidFill>
          <a:schemeClr val="tx2">
            <a:lumMod val="40000"/>
            <a:lumOff val="60000"/>
          </a:schemeClr>
        </a:solidFill>
      </a:ln>
    </cs:spPr>
    <cs:defRPr sz="900" kern="1200"/>
  </cs:valueAxis>
  <cs:wall>
    <cs:lnRef idx="0"/>
    <cs:fillRef idx="0"/>
    <cs:effectRef idx="0"/>
    <cs:fontRef idx="minor">
      <a:schemeClr val="tx2"/>
    </cs:fontRef>
  </cs:wall>
</cs:chartStyle>
</file>

<file path=ppt/charts/style6.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246">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spPr>
      <a:ln w="9525" cap="rnd">
        <a:solidFill>
          <a:schemeClr val="dk1">
            <a:lumMod val="20000"/>
            <a:lumOff val="80000"/>
          </a:schemeClr>
        </a:solidFill>
        <a:round/>
      </a:ln>
    </cs:spPr>
    <cs:defRPr sz="900" kern="120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effectRef idx="1"/>
    <cs:fontRef idx="minor">
      <a:schemeClr val="dk1"/>
    </cs:fontRef>
    <cs:spPr>
      <a:ln w="9525" cap="flat" cmpd="sng" algn="ctr">
        <a:solidFill>
          <a:schemeClr val="phClr">
            <a:alpha val="70000"/>
          </a:schemeClr>
        </a:solidFill>
        <a:prstDash val="sysDot"/>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rnd">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rnd">
        <a:solidFill>
          <a:schemeClr val="dk1">
            <a:lumMod val="65000"/>
            <a:lumOff val="35000"/>
          </a:schemeClr>
        </a:solidFill>
        <a:round/>
      </a:ln>
    </cs:spPr>
  </cs:downBar>
  <cs:dropLine>
    <cs:lnRef idx="0"/>
    <cs:fillRef idx="0"/>
    <cs:effectRef idx="0"/>
    <cs:fontRef idx="minor">
      <a:schemeClr val="dk1"/>
    </cs:fontRef>
    <cs:spPr>
      <a:ln w="9525" cap="rnd">
        <a:solidFill>
          <a:schemeClr val="dk1">
            <a:lumMod val="35000"/>
            <a:lumOff val="65000"/>
          </a:schemeClr>
        </a:solidFill>
        <a:round/>
      </a:ln>
    </cs:spPr>
  </cs:dropLine>
  <cs:errorBar>
    <cs:lnRef idx="0"/>
    <cs:fillRef idx="0"/>
    <cs:effectRef idx="0"/>
    <cs:fontRef idx="minor">
      <a:schemeClr val="dk1"/>
    </cs:fontRef>
    <cs:spPr>
      <a:ln w="9525" cap="rnd">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rnd">
        <a:solidFill>
          <a:schemeClr val="dk1">
            <a:lumMod val="35000"/>
            <a:lumOff val="65000"/>
          </a:schemeClr>
        </a:solidFill>
        <a:round/>
      </a:ln>
    </cs:spPr>
  </cs:hiLoLine>
  <cs:leaderLine>
    <cs:lnRef idx="0"/>
    <cs:fillRef idx="0"/>
    <cs:effectRef idx="0"/>
    <cs:fontRef idx="minor">
      <a:schemeClr val="dk1"/>
    </cs:fontRef>
    <cs:spPr>
      <a:ln w="9525" cap="rnd">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spc="0" baseline="0"/>
  </cs:legend>
  <cs:plotArea>
    <cs:lnRef idx="0"/>
    <cs:fillRef idx="0"/>
    <cs:effectRef idx="0"/>
    <cs:fontRef idx="minor">
      <a:schemeClr val="dk1"/>
    </cs:fontRef>
    <cs:spPr>
      <a:gradFill>
        <a:gsLst>
          <a:gs pos="100000">
            <a:schemeClr val="lt1">
              <a:lumMod val="95000"/>
            </a:schemeClr>
          </a:gs>
          <a:gs pos="0">
            <a:schemeClr val="lt1">
              <a:alpha val="0"/>
            </a:schemeClr>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rnd">
        <a:solidFill>
          <a:schemeClr val="dk1">
            <a:lumMod val="20000"/>
            <a:lumOff val="80000"/>
          </a:schemeClr>
        </a:solidFill>
        <a:round/>
      </a:ln>
    </cs:spPr>
    <cs:defRPr sz="900" kern="1200"/>
  </cs:seriesAxis>
  <cs:seriesLine>
    <cs:lnRef idx="0"/>
    <cs:fillRef idx="0"/>
    <cs:effectRef idx="0"/>
    <cs:fontRef idx="minor">
      <a:schemeClr val="dk1"/>
    </cs:fontRef>
    <cs:spPr>
      <a:ln w="9525" cap="rnd">
        <a:solidFill>
          <a:schemeClr val="dk1">
            <a:lumMod val="35000"/>
            <a:lumOff val="65000"/>
          </a:schemeClr>
        </a:solidFill>
        <a:round/>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cs:spPr>
  </cs:upBar>
  <cs:valueAxis>
    <cs:lnRef idx="0"/>
    <cs:fillRef idx="0"/>
    <cs:effectRef idx="0"/>
    <cs:fontRef idx="minor">
      <a:schemeClr val="dk1">
        <a:lumMod val="65000"/>
        <a:lumOff val="35000"/>
      </a:schemeClr>
    </cs:fontRef>
    <cs:spPr>
      <a:ln w="9525" cap="rnd">
        <a:solidFill>
          <a:schemeClr val="dk1">
            <a:lumMod val="25000"/>
            <a:lumOff val="75000"/>
          </a:schemeClr>
        </a:solidFill>
        <a:round/>
      </a:ln>
    </cs:spPr>
    <cs:defRPr sz="900" kern="1200" spc="0" baseline="0"/>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BF2A18-8131-4368-821E-589BD65DB4DB}"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6995B028-35A1-4E76-85CE-8124CC81D31F}">
      <dgm:prSet/>
      <dgm:spPr/>
      <dgm:t>
        <a:bodyPr/>
        <a:lstStyle/>
        <a:p>
          <a:pPr>
            <a:lnSpc>
              <a:spcPct val="100000"/>
            </a:lnSpc>
          </a:pPr>
          <a:r>
            <a:rPr lang="en-IN" b="1" dirty="0"/>
            <a:t>PROJECT DESCRIPTION</a:t>
          </a:r>
          <a:endParaRPr lang="en-US" dirty="0"/>
        </a:p>
      </dgm:t>
    </dgm:pt>
    <dgm:pt modelId="{DE596529-7CB1-4C82-BBBF-830657B5600E}" type="parTrans" cxnId="{357D8A25-B370-488E-AC46-A93B9285A776}">
      <dgm:prSet/>
      <dgm:spPr/>
      <dgm:t>
        <a:bodyPr/>
        <a:lstStyle/>
        <a:p>
          <a:endParaRPr lang="en-US"/>
        </a:p>
      </dgm:t>
    </dgm:pt>
    <dgm:pt modelId="{1D4C7596-97A7-457B-84A0-E9D13B73B987}" type="sibTrans" cxnId="{357D8A25-B370-488E-AC46-A93B9285A776}">
      <dgm:prSet/>
      <dgm:spPr/>
      <dgm:t>
        <a:bodyPr/>
        <a:lstStyle/>
        <a:p>
          <a:endParaRPr lang="en-US"/>
        </a:p>
      </dgm:t>
    </dgm:pt>
    <dgm:pt modelId="{7092D159-8C50-43D3-81EC-0DCA59D70A19}">
      <dgm:prSet/>
      <dgm:spPr/>
      <dgm:t>
        <a:bodyPr/>
        <a:lstStyle/>
        <a:p>
          <a:pPr>
            <a:lnSpc>
              <a:spcPct val="100000"/>
            </a:lnSpc>
          </a:pPr>
          <a:r>
            <a:rPr lang="en-IN" b="1"/>
            <a:t>DATASET</a:t>
          </a:r>
          <a:endParaRPr lang="en-US"/>
        </a:p>
      </dgm:t>
    </dgm:pt>
    <dgm:pt modelId="{544B4024-9300-4612-81DD-787FC048F2A6}" type="parTrans" cxnId="{4CAC60D8-28A4-475A-961B-A321C8648D08}">
      <dgm:prSet/>
      <dgm:spPr/>
      <dgm:t>
        <a:bodyPr/>
        <a:lstStyle/>
        <a:p>
          <a:endParaRPr lang="en-US"/>
        </a:p>
      </dgm:t>
    </dgm:pt>
    <dgm:pt modelId="{D218E4D7-456B-42A3-BEF8-865882161622}" type="sibTrans" cxnId="{4CAC60D8-28A4-475A-961B-A321C8648D08}">
      <dgm:prSet/>
      <dgm:spPr/>
      <dgm:t>
        <a:bodyPr/>
        <a:lstStyle/>
        <a:p>
          <a:endParaRPr lang="en-US"/>
        </a:p>
      </dgm:t>
    </dgm:pt>
    <dgm:pt modelId="{576465B2-B7E3-49F0-B2AB-61690215E7BA}">
      <dgm:prSet/>
      <dgm:spPr/>
      <dgm:t>
        <a:bodyPr/>
        <a:lstStyle/>
        <a:p>
          <a:pPr>
            <a:lnSpc>
              <a:spcPct val="100000"/>
            </a:lnSpc>
          </a:pPr>
          <a:r>
            <a:rPr lang="en-IN" b="1"/>
            <a:t>APPROACH</a:t>
          </a:r>
          <a:endParaRPr lang="en-US"/>
        </a:p>
      </dgm:t>
    </dgm:pt>
    <dgm:pt modelId="{5E855DF7-C830-4AA8-8112-ED11957FBE45}" type="parTrans" cxnId="{857A81E2-A9F8-4E17-9C64-685ECA1A38FE}">
      <dgm:prSet/>
      <dgm:spPr/>
      <dgm:t>
        <a:bodyPr/>
        <a:lstStyle/>
        <a:p>
          <a:endParaRPr lang="en-US"/>
        </a:p>
      </dgm:t>
    </dgm:pt>
    <dgm:pt modelId="{8B4C2B78-076D-4A1B-954A-11F6FABF3D0D}" type="sibTrans" cxnId="{857A81E2-A9F8-4E17-9C64-685ECA1A38FE}">
      <dgm:prSet/>
      <dgm:spPr/>
      <dgm:t>
        <a:bodyPr/>
        <a:lstStyle/>
        <a:p>
          <a:endParaRPr lang="en-US"/>
        </a:p>
      </dgm:t>
    </dgm:pt>
    <dgm:pt modelId="{5E48BBE8-9FCC-4297-96B5-61FB619BC8E0}">
      <dgm:prSet/>
      <dgm:spPr/>
      <dgm:t>
        <a:bodyPr/>
        <a:lstStyle/>
        <a:p>
          <a:pPr>
            <a:lnSpc>
              <a:spcPct val="100000"/>
            </a:lnSpc>
          </a:pPr>
          <a:r>
            <a:rPr lang="en-IN" b="1"/>
            <a:t>TECH –USED</a:t>
          </a:r>
          <a:endParaRPr lang="en-US"/>
        </a:p>
      </dgm:t>
    </dgm:pt>
    <dgm:pt modelId="{47081C1F-7D6D-4827-87A3-D7A4CFAA1E66}" type="parTrans" cxnId="{92E4F290-6EFE-4E2A-BD25-F79D0387EF8B}">
      <dgm:prSet/>
      <dgm:spPr/>
      <dgm:t>
        <a:bodyPr/>
        <a:lstStyle/>
        <a:p>
          <a:endParaRPr lang="en-US"/>
        </a:p>
      </dgm:t>
    </dgm:pt>
    <dgm:pt modelId="{71B5ED00-C243-4745-A2F8-6347E8E5371A}" type="sibTrans" cxnId="{92E4F290-6EFE-4E2A-BD25-F79D0387EF8B}">
      <dgm:prSet/>
      <dgm:spPr/>
      <dgm:t>
        <a:bodyPr/>
        <a:lstStyle/>
        <a:p>
          <a:endParaRPr lang="en-US"/>
        </a:p>
      </dgm:t>
    </dgm:pt>
    <dgm:pt modelId="{8A60DDE1-D75C-4F02-AA27-5B30AB36A55F}">
      <dgm:prSet/>
      <dgm:spPr/>
      <dgm:t>
        <a:bodyPr/>
        <a:lstStyle/>
        <a:p>
          <a:pPr>
            <a:lnSpc>
              <a:spcPct val="100000"/>
            </a:lnSpc>
          </a:pPr>
          <a:r>
            <a:rPr lang="en-IN" b="1"/>
            <a:t>INSIGHTS</a:t>
          </a:r>
          <a:endParaRPr lang="en-US"/>
        </a:p>
      </dgm:t>
    </dgm:pt>
    <dgm:pt modelId="{EE41EF47-6A5F-4196-838D-D6D2877B098C}" type="parTrans" cxnId="{CFF2EB59-6857-4163-A223-F0EBF862DDB9}">
      <dgm:prSet/>
      <dgm:spPr/>
      <dgm:t>
        <a:bodyPr/>
        <a:lstStyle/>
        <a:p>
          <a:endParaRPr lang="en-US"/>
        </a:p>
      </dgm:t>
    </dgm:pt>
    <dgm:pt modelId="{EDFC44C8-4EB4-41D8-BEBD-1959631A7736}" type="sibTrans" cxnId="{CFF2EB59-6857-4163-A223-F0EBF862DDB9}">
      <dgm:prSet/>
      <dgm:spPr/>
      <dgm:t>
        <a:bodyPr/>
        <a:lstStyle/>
        <a:p>
          <a:endParaRPr lang="en-US"/>
        </a:p>
      </dgm:t>
    </dgm:pt>
    <dgm:pt modelId="{BA58A628-B345-41F2-8DAD-14BB4A2860BF}">
      <dgm:prSet/>
      <dgm:spPr/>
      <dgm:t>
        <a:bodyPr/>
        <a:lstStyle/>
        <a:p>
          <a:pPr>
            <a:lnSpc>
              <a:spcPct val="100000"/>
            </a:lnSpc>
          </a:pPr>
          <a:r>
            <a:rPr lang="en-IN" b="1" dirty="0"/>
            <a:t>CONCLUSION</a:t>
          </a:r>
          <a:endParaRPr lang="en-US" dirty="0"/>
        </a:p>
      </dgm:t>
    </dgm:pt>
    <dgm:pt modelId="{EA4D50A6-BEEF-4D66-88D8-124F94DE4A9D}" type="parTrans" cxnId="{4ED42300-B352-4F04-82D1-235AD7F491D5}">
      <dgm:prSet/>
      <dgm:spPr/>
      <dgm:t>
        <a:bodyPr/>
        <a:lstStyle/>
        <a:p>
          <a:endParaRPr lang="en-US"/>
        </a:p>
      </dgm:t>
    </dgm:pt>
    <dgm:pt modelId="{2F325F6F-AEBC-4BA2-BB6B-D615C5A41A81}" type="sibTrans" cxnId="{4ED42300-B352-4F04-82D1-235AD7F491D5}">
      <dgm:prSet/>
      <dgm:spPr/>
      <dgm:t>
        <a:bodyPr/>
        <a:lstStyle/>
        <a:p>
          <a:endParaRPr lang="en-US"/>
        </a:p>
      </dgm:t>
    </dgm:pt>
    <dgm:pt modelId="{69DAEE9D-2C40-4340-85D0-74B711F310A7}">
      <dgm:prSet/>
      <dgm:spPr/>
      <dgm:t>
        <a:bodyPr/>
        <a:lstStyle/>
        <a:p>
          <a:pPr>
            <a:lnSpc>
              <a:spcPct val="100000"/>
            </a:lnSpc>
          </a:pPr>
          <a:r>
            <a:rPr lang="en-IN" b="1" dirty="0"/>
            <a:t>RESULTS</a:t>
          </a:r>
          <a:endParaRPr lang="en-US" dirty="0"/>
        </a:p>
      </dgm:t>
    </dgm:pt>
    <dgm:pt modelId="{1BFF709D-AAD6-4F98-8497-87790CCCDFDC}" type="parTrans" cxnId="{500F54A1-3220-43B0-9F1B-00FA323A26F4}">
      <dgm:prSet/>
      <dgm:spPr/>
      <dgm:t>
        <a:bodyPr/>
        <a:lstStyle/>
        <a:p>
          <a:endParaRPr lang="en-US"/>
        </a:p>
      </dgm:t>
    </dgm:pt>
    <dgm:pt modelId="{C8373BAA-06C9-4CCE-BF2E-F9C03C479A9B}" type="sibTrans" cxnId="{500F54A1-3220-43B0-9F1B-00FA323A26F4}">
      <dgm:prSet/>
      <dgm:spPr/>
      <dgm:t>
        <a:bodyPr/>
        <a:lstStyle/>
        <a:p>
          <a:endParaRPr lang="en-US"/>
        </a:p>
      </dgm:t>
    </dgm:pt>
    <dgm:pt modelId="{90213735-2776-421F-8FD4-5496458B6E7F}" type="pres">
      <dgm:prSet presAssocID="{D5BF2A18-8131-4368-821E-589BD65DB4DB}" presName="root" presStyleCnt="0">
        <dgm:presLayoutVars>
          <dgm:dir/>
          <dgm:resizeHandles val="exact"/>
        </dgm:presLayoutVars>
      </dgm:prSet>
      <dgm:spPr/>
    </dgm:pt>
    <dgm:pt modelId="{D5A2D552-58B7-4BF2-AC8E-7870C716007E}" type="pres">
      <dgm:prSet presAssocID="{6995B028-35A1-4E76-85CE-8124CC81D31F}" presName="compNode" presStyleCnt="0"/>
      <dgm:spPr/>
    </dgm:pt>
    <dgm:pt modelId="{AA8ADF48-EB8D-41BC-BC1A-F50909FEB01A}" type="pres">
      <dgm:prSet presAssocID="{6995B028-35A1-4E76-85CE-8124CC81D31F}"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ument"/>
        </a:ext>
      </dgm:extLst>
    </dgm:pt>
    <dgm:pt modelId="{274C9852-D403-48DF-834C-2B33A10A5CA6}" type="pres">
      <dgm:prSet presAssocID="{6995B028-35A1-4E76-85CE-8124CC81D31F}" presName="spaceRect" presStyleCnt="0"/>
      <dgm:spPr/>
    </dgm:pt>
    <dgm:pt modelId="{97574089-C002-404C-8842-36E394329A8C}" type="pres">
      <dgm:prSet presAssocID="{6995B028-35A1-4E76-85CE-8124CC81D31F}" presName="textRect" presStyleLbl="revTx" presStyleIdx="0" presStyleCnt="7">
        <dgm:presLayoutVars>
          <dgm:chMax val="1"/>
          <dgm:chPref val="1"/>
        </dgm:presLayoutVars>
      </dgm:prSet>
      <dgm:spPr/>
    </dgm:pt>
    <dgm:pt modelId="{3CF66AEA-862F-4281-BA96-567FFE06878B}" type="pres">
      <dgm:prSet presAssocID="{1D4C7596-97A7-457B-84A0-E9D13B73B987}" presName="sibTrans" presStyleCnt="0"/>
      <dgm:spPr/>
    </dgm:pt>
    <dgm:pt modelId="{0EDC7B55-EF04-441F-A258-491B9DBDAF29}" type="pres">
      <dgm:prSet presAssocID="{7092D159-8C50-43D3-81EC-0DCA59D70A19}" presName="compNode" presStyleCnt="0"/>
      <dgm:spPr/>
    </dgm:pt>
    <dgm:pt modelId="{2FBA4286-6F65-4770-9832-363341C4991A}" type="pres">
      <dgm:prSet presAssocID="{7092D159-8C50-43D3-81EC-0DCA59D70A19}"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66BE4E8F-CF6A-4D86-AB06-56A7C75E3566}" type="pres">
      <dgm:prSet presAssocID="{7092D159-8C50-43D3-81EC-0DCA59D70A19}" presName="spaceRect" presStyleCnt="0"/>
      <dgm:spPr/>
    </dgm:pt>
    <dgm:pt modelId="{71E137EF-1809-44B3-8C67-749ABCBDE074}" type="pres">
      <dgm:prSet presAssocID="{7092D159-8C50-43D3-81EC-0DCA59D70A19}" presName="textRect" presStyleLbl="revTx" presStyleIdx="1" presStyleCnt="7">
        <dgm:presLayoutVars>
          <dgm:chMax val="1"/>
          <dgm:chPref val="1"/>
        </dgm:presLayoutVars>
      </dgm:prSet>
      <dgm:spPr/>
    </dgm:pt>
    <dgm:pt modelId="{DB3FFCE2-3556-4EFF-A31C-315A8E35F296}" type="pres">
      <dgm:prSet presAssocID="{D218E4D7-456B-42A3-BEF8-865882161622}" presName="sibTrans" presStyleCnt="0"/>
      <dgm:spPr/>
    </dgm:pt>
    <dgm:pt modelId="{8F0B33EE-663F-4A22-953E-EEAE62F1725C}" type="pres">
      <dgm:prSet presAssocID="{576465B2-B7E3-49F0-B2AB-61690215E7BA}" presName="compNode" presStyleCnt="0"/>
      <dgm:spPr/>
    </dgm:pt>
    <dgm:pt modelId="{B2C8C843-9B52-4AC8-B981-A7105BD12413}" type="pres">
      <dgm:prSet presAssocID="{576465B2-B7E3-49F0-B2AB-61690215E7BA}"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agnifying glass"/>
        </a:ext>
      </dgm:extLst>
    </dgm:pt>
    <dgm:pt modelId="{9F531711-EC51-42A4-88F6-FA824EB170D6}" type="pres">
      <dgm:prSet presAssocID="{576465B2-B7E3-49F0-B2AB-61690215E7BA}" presName="spaceRect" presStyleCnt="0"/>
      <dgm:spPr/>
    </dgm:pt>
    <dgm:pt modelId="{AD304752-4163-4406-8BDC-8C29A6AC7375}" type="pres">
      <dgm:prSet presAssocID="{576465B2-B7E3-49F0-B2AB-61690215E7BA}" presName="textRect" presStyleLbl="revTx" presStyleIdx="2" presStyleCnt="7">
        <dgm:presLayoutVars>
          <dgm:chMax val="1"/>
          <dgm:chPref val="1"/>
        </dgm:presLayoutVars>
      </dgm:prSet>
      <dgm:spPr/>
    </dgm:pt>
    <dgm:pt modelId="{321FE9A9-47C6-4FEB-AF90-0FFE879C3A05}" type="pres">
      <dgm:prSet presAssocID="{8B4C2B78-076D-4A1B-954A-11F6FABF3D0D}" presName="sibTrans" presStyleCnt="0"/>
      <dgm:spPr/>
    </dgm:pt>
    <dgm:pt modelId="{66580A0B-C502-40DE-A015-06B3D39A9D02}" type="pres">
      <dgm:prSet presAssocID="{5E48BBE8-9FCC-4297-96B5-61FB619BC8E0}" presName="compNode" presStyleCnt="0"/>
      <dgm:spPr/>
    </dgm:pt>
    <dgm:pt modelId="{48399241-2ABC-4452-A1BC-3319E44A245A}" type="pres">
      <dgm:prSet presAssocID="{5E48BBE8-9FCC-4297-96B5-61FB619BC8E0}"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Robot"/>
        </a:ext>
      </dgm:extLst>
    </dgm:pt>
    <dgm:pt modelId="{F35FCCA4-F281-47FB-96FA-64DF067A8173}" type="pres">
      <dgm:prSet presAssocID="{5E48BBE8-9FCC-4297-96B5-61FB619BC8E0}" presName="spaceRect" presStyleCnt="0"/>
      <dgm:spPr/>
    </dgm:pt>
    <dgm:pt modelId="{058B7BFC-69EE-41EE-81CE-594ADF5D1616}" type="pres">
      <dgm:prSet presAssocID="{5E48BBE8-9FCC-4297-96B5-61FB619BC8E0}" presName="textRect" presStyleLbl="revTx" presStyleIdx="3" presStyleCnt="7">
        <dgm:presLayoutVars>
          <dgm:chMax val="1"/>
          <dgm:chPref val="1"/>
        </dgm:presLayoutVars>
      </dgm:prSet>
      <dgm:spPr/>
    </dgm:pt>
    <dgm:pt modelId="{A43C7FB0-72CB-4463-B7AB-B44ECBA787C5}" type="pres">
      <dgm:prSet presAssocID="{71B5ED00-C243-4745-A2F8-6347E8E5371A}" presName="sibTrans" presStyleCnt="0"/>
      <dgm:spPr/>
    </dgm:pt>
    <dgm:pt modelId="{AAFB7C50-F891-4A1D-92E0-522409F5FEED}" type="pres">
      <dgm:prSet presAssocID="{8A60DDE1-D75C-4F02-AA27-5B30AB36A55F}" presName="compNode" presStyleCnt="0"/>
      <dgm:spPr/>
    </dgm:pt>
    <dgm:pt modelId="{25FDDA22-15F1-4143-BC06-55BF4A44DEB0}" type="pres">
      <dgm:prSet presAssocID="{8A60DDE1-D75C-4F02-AA27-5B30AB36A55F}"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Lightbulb"/>
        </a:ext>
      </dgm:extLst>
    </dgm:pt>
    <dgm:pt modelId="{CA6CBD62-2B48-49F5-BFB3-06D62F466DD9}" type="pres">
      <dgm:prSet presAssocID="{8A60DDE1-D75C-4F02-AA27-5B30AB36A55F}" presName="spaceRect" presStyleCnt="0"/>
      <dgm:spPr/>
    </dgm:pt>
    <dgm:pt modelId="{320B888C-DA99-49E7-9B9B-B480A1A6A2EE}" type="pres">
      <dgm:prSet presAssocID="{8A60DDE1-D75C-4F02-AA27-5B30AB36A55F}" presName="textRect" presStyleLbl="revTx" presStyleIdx="4" presStyleCnt="7">
        <dgm:presLayoutVars>
          <dgm:chMax val="1"/>
          <dgm:chPref val="1"/>
        </dgm:presLayoutVars>
      </dgm:prSet>
      <dgm:spPr/>
    </dgm:pt>
    <dgm:pt modelId="{5B20529E-F982-4BDD-870D-DBDEAD1D63E6}" type="pres">
      <dgm:prSet presAssocID="{EDFC44C8-4EB4-41D8-BEBD-1959631A7736}" presName="sibTrans" presStyleCnt="0"/>
      <dgm:spPr/>
    </dgm:pt>
    <dgm:pt modelId="{CFB4C5DB-E510-420F-872E-0C7947398043}" type="pres">
      <dgm:prSet presAssocID="{BA58A628-B345-41F2-8DAD-14BB4A2860BF}" presName="compNode" presStyleCnt="0"/>
      <dgm:spPr/>
    </dgm:pt>
    <dgm:pt modelId="{40C68506-1B5A-40DA-9B84-5D45C094FBD1}" type="pres">
      <dgm:prSet presAssocID="{BA58A628-B345-41F2-8DAD-14BB4A2860BF}"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Gavel"/>
        </a:ext>
      </dgm:extLst>
    </dgm:pt>
    <dgm:pt modelId="{6C377D18-FC86-47CF-A3AF-5E5138BC771A}" type="pres">
      <dgm:prSet presAssocID="{BA58A628-B345-41F2-8DAD-14BB4A2860BF}" presName="spaceRect" presStyleCnt="0"/>
      <dgm:spPr/>
    </dgm:pt>
    <dgm:pt modelId="{67754203-DD58-4753-B3EA-D72FF31F9BCE}" type="pres">
      <dgm:prSet presAssocID="{BA58A628-B345-41F2-8DAD-14BB4A2860BF}" presName="textRect" presStyleLbl="revTx" presStyleIdx="5" presStyleCnt="7">
        <dgm:presLayoutVars>
          <dgm:chMax val="1"/>
          <dgm:chPref val="1"/>
        </dgm:presLayoutVars>
      </dgm:prSet>
      <dgm:spPr/>
    </dgm:pt>
    <dgm:pt modelId="{AD840E63-8415-4DB9-97C7-8E90B26EB222}" type="pres">
      <dgm:prSet presAssocID="{2F325F6F-AEBC-4BA2-BB6B-D615C5A41A81}" presName="sibTrans" presStyleCnt="0"/>
      <dgm:spPr/>
    </dgm:pt>
    <dgm:pt modelId="{C53C16CE-819D-488D-B3E0-29A39E330060}" type="pres">
      <dgm:prSet presAssocID="{69DAEE9D-2C40-4340-85D0-74B711F310A7}" presName="compNode" presStyleCnt="0"/>
      <dgm:spPr/>
    </dgm:pt>
    <dgm:pt modelId="{AC51B396-E6CC-4EA9-BBD7-1D257CCC5EE8}" type="pres">
      <dgm:prSet presAssocID="{69DAEE9D-2C40-4340-85D0-74B711F310A7}"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Bar chart"/>
        </a:ext>
      </dgm:extLst>
    </dgm:pt>
    <dgm:pt modelId="{36ECE189-4977-456D-BAE4-4F4F8E7BB2F9}" type="pres">
      <dgm:prSet presAssocID="{69DAEE9D-2C40-4340-85D0-74B711F310A7}" presName="spaceRect" presStyleCnt="0"/>
      <dgm:spPr/>
    </dgm:pt>
    <dgm:pt modelId="{9037A7C3-43A3-421E-842B-2D6954285211}" type="pres">
      <dgm:prSet presAssocID="{69DAEE9D-2C40-4340-85D0-74B711F310A7}" presName="textRect" presStyleLbl="revTx" presStyleIdx="6" presStyleCnt="7">
        <dgm:presLayoutVars>
          <dgm:chMax val="1"/>
          <dgm:chPref val="1"/>
        </dgm:presLayoutVars>
      </dgm:prSet>
      <dgm:spPr/>
    </dgm:pt>
  </dgm:ptLst>
  <dgm:cxnLst>
    <dgm:cxn modelId="{4ED42300-B352-4F04-82D1-235AD7F491D5}" srcId="{D5BF2A18-8131-4368-821E-589BD65DB4DB}" destId="{BA58A628-B345-41F2-8DAD-14BB4A2860BF}" srcOrd="5" destOrd="0" parTransId="{EA4D50A6-BEEF-4D66-88D8-124F94DE4A9D}" sibTransId="{2F325F6F-AEBC-4BA2-BB6B-D615C5A41A81}"/>
    <dgm:cxn modelId="{A14BA422-4546-449D-8BCE-24078CDA742E}" type="presOf" srcId="{BA58A628-B345-41F2-8DAD-14BB4A2860BF}" destId="{67754203-DD58-4753-B3EA-D72FF31F9BCE}" srcOrd="0" destOrd="0" presId="urn:microsoft.com/office/officeart/2018/2/layout/IconLabelList"/>
    <dgm:cxn modelId="{357D8A25-B370-488E-AC46-A93B9285A776}" srcId="{D5BF2A18-8131-4368-821E-589BD65DB4DB}" destId="{6995B028-35A1-4E76-85CE-8124CC81D31F}" srcOrd="0" destOrd="0" parTransId="{DE596529-7CB1-4C82-BBBF-830657B5600E}" sibTransId="{1D4C7596-97A7-457B-84A0-E9D13B73B987}"/>
    <dgm:cxn modelId="{FE15A12F-CC32-46B5-8CF9-E30619C177CE}" type="presOf" srcId="{D5BF2A18-8131-4368-821E-589BD65DB4DB}" destId="{90213735-2776-421F-8FD4-5496458B6E7F}" srcOrd="0" destOrd="0" presId="urn:microsoft.com/office/officeart/2018/2/layout/IconLabelList"/>
    <dgm:cxn modelId="{D3779A3C-EF50-4822-8AB9-C5E7169A9001}" type="presOf" srcId="{6995B028-35A1-4E76-85CE-8124CC81D31F}" destId="{97574089-C002-404C-8842-36E394329A8C}" srcOrd="0" destOrd="0" presId="urn:microsoft.com/office/officeart/2018/2/layout/IconLabelList"/>
    <dgm:cxn modelId="{CF45FC45-23B2-43F5-BA24-229D02D37A16}" type="presOf" srcId="{576465B2-B7E3-49F0-B2AB-61690215E7BA}" destId="{AD304752-4163-4406-8BDC-8C29A6AC7375}" srcOrd="0" destOrd="0" presId="urn:microsoft.com/office/officeart/2018/2/layout/IconLabelList"/>
    <dgm:cxn modelId="{CFF2EB59-6857-4163-A223-F0EBF862DDB9}" srcId="{D5BF2A18-8131-4368-821E-589BD65DB4DB}" destId="{8A60DDE1-D75C-4F02-AA27-5B30AB36A55F}" srcOrd="4" destOrd="0" parTransId="{EE41EF47-6A5F-4196-838D-D6D2877B098C}" sibTransId="{EDFC44C8-4EB4-41D8-BEBD-1959631A7736}"/>
    <dgm:cxn modelId="{7CFAF182-6508-4C42-ACE9-8268D938C811}" type="presOf" srcId="{5E48BBE8-9FCC-4297-96B5-61FB619BC8E0}" destId="{058B7BFC-69EE-41EE-81CE-594ADF5D1616}" srcOrd="0" destOrd="0" presId="urn:microsoft.com/office/officeart/2018/2/layout/IconLabelList"/>
    <dgm:cxn modelId="{92E4F290-6EFE-4E2A-BD25-F79D0387EF8B}" srcId="{D5BF2A18-8131-4368-821E-589BD65DB4DB}" destId="{5E48BBE8-9FCC-4297-96B5-61FB619BC8E0}" srcOrd="3" destOrd="0" parTransId="{47081C1F-7D6D-4827-87A3-D7A4CFAA1E66}" sibTransId="{71B5ED00-C243-4745-A2F8-6347E8E5371A}"/>
    <dgm:cxn modelId="{2BEA969E-84E0-4C28-9DEE-BB40DEDFBB3D}" type="presOf" srcId="{7092D159-8C50-43D3-81EC-0DCA59D70A19}" destId="{71E137EF-1809-44B3-8C67-749ABCBDE074}" srcOrd="0" destOrd="0" presId="urn:microsoft.com/office/officeart/2018/2/layout/IconLabelList"/>
    <dgm:cxn modelId="{500F54A1-3220-43B0-9F1B-00FA323A26F4}" srcId="{D5BF2A18-8131-4368-821E-589BD65DB4DB}" destId="{69DAEE9D-2C40-4340-85D0-74B711F310A7}" srcOrd="6" destOrd="0" parTransId="{1BFF709D-AAD6-4F98-8497-87790CCCDFDC}" sibTransId="{C8373BAA-06C9-4CCE-BF2E-F9C03C479A9B}"/>
    <dgm:cxn modelId="{EBC682AD-F91E-4C57-894D-D01D283636E3}" type="presOf" srcId="{8A60DDE1-D75C-4F02-AA27-5B30AB36A55F}" destId="{320B888C-DA99-49E7-9B9B-B480A1A6A2EE}" srcOrd="0" destOrd="0" presId="urn:microsoft.com/office/officeart/2018/2/layout/IconLabelList"/>
    <dgm:cxn modelId="{BAF0B2C1-34AE-4903-B07D-8AEC8B2DD5AA}" type="presOf" srcId="{69DAEE9D-2C40-4340-85D0-74B711F310A7}" destId="{9037A7C3-43A3-421E-842B-2D6954285211}" srcOrd="0" destOrd="0" presId="urn:microsoft.com/office/officeart/2018/2/layout/IconLabelList"/>
    <dgm:cxn modelId="{4CAC60D8-28A4-475A-961B-A321C8648D08}" srcId="{D5BF2A18-8131-4368-821E-589BD65DB4DB}" destId="{7092D159-8C50-43D3-81EC-0DCA59D70A19}" srcOrd="1" destOrd="0" parTransId="{544B4024-9300-4612-81DD-787FC048F2A6}" sibTransId="{D218E4D7-456B-42A3-BEF8-865882161622}"/>
    <dgm:cxn modelId="{857A81E2-A9F8-4E17-9C64-685ECA1A38FE}" srcId="{D5BF2A18-8131-4368-821E-589BD65DB4DB}" destId="{576465B2-B7E3-49F0-B2AB-61690215E7BA}" srcOrd="2" destOrd="0" parTransId="{5E855DF7-C830-4AA8-8112-ED11957FBE45}" sibTransId="{8B4C2B78-076D-4A1B-954A-11F6FABF3D0D}"/>
    <dgm:cxn modelId="{EDACEE26-CA35-4322-B7A3-ACC937EA74C8}" type="presParOf" srcId="{90213735-2776-421F-8FD4-5496458B6E7F}" destId="{D5A2D552-58B7-4BF2-AC8E-7870C716007E}" srcOrd="0" destOrd="0" presId="urn:microsoft.com/office/officeart/2018/2/layout/IconLabelList"/>
    <dgm:cxn modelId="{03E9B723-B0CD-47A9-A024-02292D45F426}" type="presParOf" srcId="{D5A2D552-58B7-4BF2-AC8E-7870C716007E}" destId="{AA8ADF48-EB8D-41BC-BC1A-F50909FEB01A}" srcOrd="0" destOrd="0" presId="urn:microsoft.com/office/officeart/2018/2/layout/IconLabelList"/>
    <dgm:cxn modelId="{CCBB4431-6BCF-4BC8-AA47-5BBB963F2EB6}" type="presParOf" srcId="{D5A2D552-58B7-4BF2-AC8E-7870C716007E}" destId="{274C9852-D403-48DF-834C-2B33A10A5CA6}" srcOrd="1" destOrd="0" presId="urn:microsoft.com/office/officeart/2018/2/layout/IconLabelList"/>
    <dgm:cxn modelId="{62C6745D-8554-4574-8B4D-1DF1253CF372}" type="presParOf" srcId="{D5A2D552-58B7-4BF2-AC8E-7870C716007E}" destId="{97574089-C002-404C-8842-36E394329A8C}" srcOrd="2" destOrd="0" presId="urn:microsoft.com/office/officeart/2018/2/layout/IconLabelList"/>
    <dgm:cxn modelId="{DCC8448D-DFCC-436D-B7C9-6006110AA1C7}" type="presParOf" srcId="{90213735-2776-421F-8FD4-5496458B6E7F}" destId="{3CF66AEA-862F-4281-BA96-567FFE06878B}" srcOrd="1" destOrd="0" presId="urn:microsoft.com/office/officeart/2018/2/layout/IconLabelList"/>
    <dgm:cxn modelId="{4A1BD2B5-D960-43E8-B281-9F5AC60D605A}" type="presParOf" srcId="{90213735-2776-421F-8FD4-5496458B6E7F}" destId="{0EDC7B55-EF04-441F-A258-491B9DBDAF29}" srcOrd="2" destOrd="0" presId="urn:microsoft.com/office/officeart/2018/2/layout/IconLabelList"/>
    <dgm:cxn modelId="{D1E23C1C-A4B4-4C61-B11F-816790444976}" type="presParOf" srcId="{0EDC7B55-EF04-441F-A258-491B9DBDAF29}" destId="{2FBA4286-6F65-4770-9832-363341C4991A}" srcOrd="0" destOrd="0" presId="urn:microsoft.com/office/officeart/2018/2/layout/IconLabelList"/>
    <dgm:cxn modelId="{AF168D73-3767-43B4-A801-407A7B23A74A}" type="presParOf" srcId="{0EDC7B55-EF04-441F-A258-491B9DBDAF29}" destId="{66BE4E8F-CF6A-4D86-AB06-56A7C75E3566}" srcOrd="1" destOrd="0" presId="urn:microsoft.com/office/officeart/2018/2/layout/IconLabelList"/>
    <dgm:cxn modelId="{8BEA1D23-842F-4257-A76E-73C981468ABF}" type="presParOf" srcId="{0EDC7B55-EF04-441F-A258-491B9DBDAF29}" destId="{71E137EF-1809-44B3-8C67-749ABCBDE074}" srcOrd="2" destOrd="0" presId="urn:microsoft.com/office/officeart/2018/2/layout/IconLabelList"/>
    <dgm:cxn modelId="{4B7106E3-EC27-436B-B8D6-3C27FC15583F}" type="presParOf" srcId="{90213735-2776-421F-8FD4-5496458B6E7F}" destId="{DB3FFCE2-3556-4EFF-A31C-315A8E35F296}" srcOrd="3" destOrd="0" presId="urn:microsoft.com/office/officeart/2018/2/layout/IconLabelList"/>
    <dgm:cxn modelId="{B4186F07-1E2C-4896-8E25-A672D96EF393}" type="presParOf" srcId="{90213735-2776-421F-8FD4-5496458B6E7F}" destId="{8F0B33EE-663F-4A22-953E-EEAE62F1725C}" srcOrd="4" destOrd="0" presId="urn:microsoft.com/office/officeart/2018/2/layout/IconLabelList"/>
    <dgm:cxn modelId="{AF5E6B35-9692-4CE2-A7FB-560CF94088FA}" type="presParOf" srcId="{8F0B33EE-663F-4A22-953E-EEAE62F1725C}" destId="{B2C8C843-9B52-4AC8-B981-A7105BD12413}" srcOrd="0" destOrd="0" presId="urn:microsoft.com/office/officeart/2018/2/layout/IconLabelList"/>
    <dgm:cxn modelId="{8E2F34B9-11EB-44C3-A3E0-102E0AF74C36}" type="presParOf" srcId="{8F0B33EE-663F-4A22-953E-EEAE62F1725C}" destId="{9F531711-EC51-42A4-88F6-FA824EB170D6}" srcOrd="1" destOrd="0" presId="urn:microsoft.com/office/officeart/2018/2/layout/IconLabelList"/>
    <dgm:cxn modelId="{BC29A8C7-CB66-4852-8292-650D245E0F0C}" type="presParOf" srcId="{8F0B33EE-663F-4A22-953E-EEAE62F1725C}" destId="{AD304752-4163-4406-8BDC-8C29A6AC7375}" srcOrd="2" destOrd="0" presId="urn:microsoft.com/office/officeart/2018/2/layout/IconLabelList"/>
    <dgm:cxn modelId="{54A430A4-9109-43C0-AEA2-8308846B7123}" type="presParOf" srcId="{90213735-2776-421F-8FD4-5496458B6E7F}" destId="{321FE9A9-47C6-4FEB-AF90-0FFE879C3A05}" srcOrd="5" destOrd="0" presId="urn:microsoft.com/office/officeart/2018/2/layout/IconLabelList"/>
    <dgm:cxn modelId="{D93127CA-2505-425F-B4D0-71C89B27E0C1}" type="presParOf" srcId="{90213735-2776-421F-8FD4-5496458B6E7F}" destId="{66580A0B-C502-40DE-A015-06B3D39A9D02}" srcOrd="6" destOrd="0" presId="urn:microsoft.com/office/officeart/2018/2/layout/IconLabelList"/>
    <dgm:cxn modelId="{50D0F6D5-A4A6-4780-910D-36A59846708E}" type="presParOf" srcId="{66580A0B-C502-40DE-A015-06B3D39A9D02}" destId="{48399241-2ABC-4452-A1BC-3319E44A245A}" srcOrd="0" destOrd="0" presId="urn:microsoft.com/office/officeart/2018/2/layout/IconLabelList"/>
    <dgm:cxn modelId="{68E1D934-85EE-4D75-9057-858F086C2918}" type="presParOf" srcId="{66580A0B-C502-40DE-A015-06B3D39A9D02}" destId="{F35FCCA4-F281-47FB-96FA-64DF067A8173}" srcOrd="1" destOrd="0" presId="urn:microsoft.com/office/officeart/2018/2/layout/IconLabelList"/>
    <dgm:cxn modelId="{859B8478-E912-451F-A05A-0952C987ED18}" type="presParOf" srcId="{66580A0B-C502-40DE-A015-06B3D39A9D02}" destId="{058B7BFC-69EE-41EE-81CE-594ADF5D1616}" srcOrd="2" destOrd="0" presId="urn:microsoft.com/office/officeart/2018/2/layout/IconLabelList"/>
    <dgm:cxn modelId="{80188C73-BCB4-4F6C-9E11-AE6D483A4099}" type="presParOf" srcId="{90213735-2776-421F-8FD4-5496458B6E7F}" destId="{A43C7FB0-72CB-4463-B7AB-B44ECBA787C5}" srcOrd="7" destOrd="0" presId="urn:microsoft.com/office/officeart/2018/2/layout/IconLabelList"/>
    <dgm:cxn modelId="{F847E728-FB45-4742-A6CD-57B27284712B}" type="presParOf" srcId="{90213735-2776-421F-8FD4-5496458B6E7F}" destId="{AAFB7C50-F891-4A1D-92E0-522409F5FEED}" srcOrd="8" destOrd="0" presId="urn:microsoft.com/office/officeart/2018/2/layout/IconLabelList"/>
    <dgm:cxn modelId="{69C09A01-4302-4A88-BA04-E9B896C4F698}" type="presParOf" srcId="{AAFB7C50-F891-4A1D-92E0-522409F5FEED}" destId="{25FDDA22-15F1-4143-BC06-55BF4A44DEB0}" srcOrd="0" destOrd="0" presId="urn:microsoft.com/office/officeart/2018/2/layout/IconLabelList"/>
    <dgm:cxn modelId="{9767FF84-1DEF-4B1C-99E0-A3B468A3B0F5}" type="presParOf" srcId="{AAFB7C50-F891-4A1D-92E0-522409F5FEED}" destId="{CA6CBD62-2B48-49F5-BFB3-06D62F466DD9}" srcOrd="1" destOrd="0" presId="urn:microsoft.com/office/officeart/2018/2/layout/IconLabelList"/>
    <dgm:cxn modelId="{1ED17DEA-C67E-4D1F-8D96-EF3B082D41C8}" type="presParOf" srcId="{AAFB7C50-F891-4A1D-92E0-522409F5FEED}" destId="{320B888C-DA99-49E7-9B9B-B480A1A6A2EE}" srcOrd="2" destOrd="0" presId="urn:microsoft.com/office/officeart/2018/2/layout/IconLabelList"/>
    <dgm:cxn modelId="{35AA56D8-C594-4389-A142-C7D9CEDC411F}" type="presParOf" srcId="{90213735-2776-421F-8FD4-5496458B6E7F}" destId="{5B20529E-F982-4BDD-870D-DBDEAD1D63E6}" srcOrd="9" destOrd="0" presId="urn:microsoft.com/office/officeart/2018/2/layout/IconLabelList"/>
    <dgm:cxn modelId="{6B00EFA0-EDAE-4091-85B4-9C6BD7B7B98D}" type="presParOf" srcId="{90213735-2776-421F-8FD4-5496458B6E7F}" destId="{CFB4C5DB-E510-420F-872E-0C7947398043}" srcOrd="10" destOrd="0" presId="urn:microsoft.com/office/officeart/2018/2/layout/IconLabelList"/>
    <dgm:cxn modelId="{11F7215E-F36C-4BB1-97E7-D5A795AB80FF}" type="presParOf" srcId="{CFB4C5DB-E510-420F-872E-0C7947398043}" destId="{40C68506-1B5A-40DA-9B84-5D45C094FBD1}" srcOrd="0" destOrd="0" presId="urn:microsoft.com/office/officeart/2018/2/layout/IconLabelList"/>
    <dgm:cxn modelId="{414EDFD1-E4C3-40DB-8F64-4FF27E6D9B01}" type="presParOf" srcId="{CFB4C5DB-E510-420F-872E-0C7947398043}" destId="{6C377D18-FC86-47CF-A3AF-5E5138BC771A}" srcOrd="1" destOrd="0" presId="urn:microsoft.com/office/officeart/2018/2/layout/IconLabelList"/>
    <dgm:cxn modelId="{FC386747-0957-405E-9898-60851F73A88A}" type="presParOf" srcId="{CFB4C5DB-E510-420F-872E-0C7947398043}" destId="{67754203-DD58-4753-B3EA-D72FF31F9BCE}" srcOrd="2" destOrd="0" presId="urn:microsoft.com/office/officeart/2018/2/layout/IconLabelList"/>
    <dgm:cxn modelId="{F8BA7D47-BB42-43E2-9A19-4B3B9B19BC85}" type="presParOf" srcId="{90213735-2776-421F-8FD4-5496458B6E7F}" destId="{AD840E63-8415-4DB9-97C7-8E90B26EB222}" srcOrd="11" destOrd="0" presId="urn:microsoft.com/office/officeart/2018/2/layout/IconLabelList"/>
    <dgm:cxn modelId="{688BB1AF-CEB6-4569-B3ED-631E330963FF}" type="presParOf" srcId="{90213735-2776-421F-8FD4-5496458B6E7F}" destId="{C53C16CE-819D-488D-B3E0-29A39E330060}" srcOrd="12" destOrd="0" presId="urn:microsoft.com/office/officeart/2018/2/layout/IconLabelList"/>
    <dgm:cxn modelId="{CD6AC8D8-6ED0-448B-A6FD-685F76B93DD3}" type="presParOf" srcId="{C53C16CE-819D-488D-B3E0-29A39E330060}" destId="{AC51B396-E6CC-4EA9-BBD7-1D257CCC5EE8}" srcOrd="0" destOrd="0" presId="urn:microsoft.com/office/officeart/2018/2/layout/IconLabelList"/>
    <dgm:cxn modelId="{59E2B051-FC23-492B-964D-60EAC0F27D2B}" type="presParOf" srcId="{C53C16CE-819D-488D-B3E0-29A39E330060}" destId="{36ECE189-4977-456D-BAE4-4F4F8E7BB2F9}" srcOrd="1" destOrd="0" presId="urn:microsoft.com/office/officeart/2018/2/layout/IconLabelList"/>
    <dgm:cxn modelId="{EB229C47-F7AD-4E86-B6E5-90DCF428D752}" type="presParOf" srcId="{C53C16CE-819D-488D-B3E0-29A39E330060}" destId="{9037A7C3-43A3-421E-842B-2D6954285211}"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8ADF48-EB8D-41BC-BC1A-F50909FEB01A}">
      <dsp:nvSpPr>
        <dsp:cNvPr id="0" name=""/>
        <dsp:cNvSpPr/>
      </dsp:nvSpPr>
      <dsp:spPr>
        <a:xfrm>
          <a:off x="295864" y="697963"/>
          <a:ext cx="480937" cy="4809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574089-C002-404C-8842-36E394329A8C}">
      <dsp:nvSpPr>
        <dsp:cNvPr id="0" name=""/>
        <dsp:cNvSpPr/>
      </dsp:nvSpPr>
      <dsp:spPr>
        <a:xfrm>
          <a:off x="1958" y="1360739"/>
          <a:ext cx="1068750" cy="42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IN" sz="1100" b="1" kern="1200" dirty="0"/>
            <a:t>PROJECT DESCRIPTION</a:t>
          </a:r>
          <a:endParaRPr lang="en-US" sz="1100" kern="1200" dirty="0"/>
        </a:p>
      </dsp:txBody>
      <dsp:txXfrm>
        <a:off x="1958" y="1360739"/>
        <a:ext cx="1068750" cy="427500"/>
      </dsp:txXfrm>
    </dsp:sp>
    <dsp:sp modelId="{2FBA4286-6F65-4770-9832-363341C4991A}">
      <dsp:nvSpPr>
        <dsp:cNvPr id="0" name=""/>
        <dsp:cNvSpPr/>
      </dsp:nvSpPr>
      <dsp:spPr>
        <a:xfrm>
          <a:off x="1551645" y="697963"/>
          <a:ext cx="480937" cy="4809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E137EF-1809-44B3-8C67-749ABCBDE074}">
      <dsp:nvSpPr>
        <dsp:cNvPr id="0" name=""/>
        <dsp:cNvSpPr/>
      </dsp:nvSpPr>
      <dsp:spPr>
        <a:xfrm>
          <a:off x="1257739" y="1360739"/>
          <a:ext cx="1068750" cy="42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IN" sz="1100" b="1" kern="1200"/>
            <a:t>DATASET</a:t>
          </a:r>
          <a:endParaRPr lang="en-US" sz="1100" kern="1200"/>
        </a:p>
      </dsp:txBody>
      <dsp:txXfrm>
        <a:off x="1257739" y="1360739"/>
        <a:ext cx="1068750" cy="427500"/>
      </dsp:txXfrm>
    </dsp:sp>
    <dsp:sp modelId="{B2C8C843-9B52-4AC8-B981-A7105BD12413}">
      <dsp:nvSpPr>
        <dsp:cNvPr id="0" name=""/>
        <dsp:cNvSpPr/>
      </dsp:nvSpPr>
      <dsp:spPr>
        <a:xfrm>
          <a:off x="2807426" y="697963"/>
          <a:ext cx="480937" cy="4809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304752-4163-4406-8BDC-8C29A6AC7375}">
      <dsp:nvSpPr>
        <dsp:cNvPr id="0" name=""/>
        <dsp:cNvSpPr/>
      </dsp:nvSpPr>
      <dsp:spPr>
        <a:xfrm>
          <a:off x="2513520" y="1360739"/>
          <a:ext cx="1068750" cy="42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IN" sz="1100" b="1" kern="1200"/>
            <a:t>APPROACH</a:t>
          </a:r>
          <a:endParaRPr lang="en-US" sz="1100" kern="1200"/>
        </a:p>
      </dsp:txBody>
      <dsp:txXfrm>
        <a:off x="2513520" y="1360739"/>
        <a:ext cx="1068750" cy="427500"/>
      </dsp:txXfrm>
    </dsp:sp>
    <dsp:sp modelId="{48399241-2ABC-4452-A1BC-3319E44A245A}">
      <dsp:nvSpPr>
        <dsp:cNvPr id="0" name=""/>
        <dsp:cNvSpPr/>
      </dsp:nvSpPr>
      <dsp:spPr>
        <a:xfrm>
          <a:off x="4063208" y="697963"/>
          <a:ext cx="480937" cy="48093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8B7BFC-69EE-41EE-81CE-594ADF5D1616}">
      <dsp:nvSpPr>
        <dsp:cNvPr id="0" name=""/>
        <dsp:cNvSpPr/>
      </dsp:nvSpPr>
      <dsp:spPr>
        <a:xfrm>
          <a:off x="3769301" y="1360739"/>
          <a:ext cx="1068750" cy="42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IN" sz="1100" b="1" kern="1200"/>
            <a:t>TECH –USED</a:t>
          </a:r>
          <a:endParaRPr lang="en-US" sz="1100" kern="1200"/>
        </a:p>
      </dsp:txBody>
      <dsp:txXfrm>
        <a:off x="3769301" y="1360739"/>
        <a:ext cx="1068750" cy="427500"/>
      </dsp:txXfrm>
    </dsp:sp>
    <dsp:sp modelId="{25FDDA22-15F1-4143-BC06-55BF4A44DEB0}">
      <dsp:nvSpPr>
        <dsp:cNvPr id="0" name=""/>
        <dsp:cNvSpPr/>
      </dsp:nvSpPr>
      <dsp:spPr>
        <a:xfrm>
          <a:off x="923755" y="2055426"/>
          <a:ext cx="480937" cy="48093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0B888C-DA99-49E7-9B9B-B480A1A6A2EE}">
      <dsp:nvSpPr>
        <dsp:cNvPr id="0" name=""/>
        <dsp:cNvSpPr/>
      </dsp:nvSpPr>
      <dsp:spPr>
        <a:xfrm>
          <a:off x="629848" y="2718202"/>
          <a:ext cx="1068750" cy="42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IN" sz="1100" b="1" kern="1200"/>
            <a:t>INSIGHTS</a:t>
          </a:r>
          <a:endParaRPr lang="en-US" sz="1100" kern="1200"/>
        </a:p>
      </dsp:txBody>
      <dsp:txXfrm>
        <a:off x="629848" y="2718202"/>
        <a:ext cx="1068750" cy="427500"/>
      </dsp:txXfrm>
    </dsp:sp>
    <dsp:sp modelId="{40C68506-1B5A-40DA-9B84-5D45C094FBD1}">
      <dsp:nvSpPr>
        <dsp:cNvPr id="0" name=""/>
        <dsp:cNvSpPr/>
      </dsp:nvSpPr>
      <dsp:spPr>
        <a:xfrm>
          <a:off x="2179536" y="2055426"/>
          <a:ext cx="480937" cy="48093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754203-DD58-4753-B3EA-D72FF31F9BCE}">
      <dsp:nvSpPr>
        <dsp:cNvPr id="0" name=""/>
        <dsp:cNvSpPr/>
      </dsp:nvSpPr>
      <dsp:spPr>
        <a:xfrm>
          <a:off x="1885630" y="2718202"/>
          <a:ext cx="1068750" cy="42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IN" sz="1100" b="1" kern="1200" dirty="0"/>
            <a:t>CONCLUSION</a:t>
          </a:r>
          <a:endParaRPr lang="en-US" sz="1100" kern="1200" dirty="0"/>
        </a:p>
      </dsp:txBody>
      <dsp:txXfrm>
        <a:off x="1885630" y="2718202"/>
        <a:ext cx="1068750" cy="427500"/>
      </dsp:txXfrm>
    </dsp:sp>
    <dsp:sp modelId="{AC51B396-E6CC-4EA9-BBD7-1D257CCC5EE8}">
      <dsp:nvSpPr>
        <dsp:cNvPr id="0" name=""/>
        <dsp:cNvSpPr/>
      </dsp:nvSpPr>
      <dsp:spPr>
        <a:xfrm>
          <a:off x="3435317" y="2055426"/>
          <a:ext cx="480937" cy="48093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37A7C3-43A3-421E-842B-2D6954285211}">
      <dsp:nvSpPr>
        <dsp:cNvPr id="0" name=""/>
        <dsp:cNvSpPr/>
      </dsp:nvSpPr>
      <dsp:spPr>
        <a:xfrm>
          <a:off x="3141411" y="2718202"/>
          <a:ext cx="1068750" cy="42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IN" sz="1100" b="1" kern="1200" dirty="0"/>
            <a:t>RESULTS</a:t>
          </a:r>
          <a:endParaRPr lang="en-US" sz="1100" kern="1200" dirty="0"/>
        </a:p>
      </dsp:txBody>
      <dsp:txXfrm>
        <a:off x="3141411" y="2718202"/>
        <a:ext cx="1068750" cy="4275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GB"/>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7" name="Date Placeholder 6"/>
          <p:cNvSpPr>
            <a:spLocks noGrp="1"/>
          </p:cNvSpPr>
          <p:nvPr>
            <p:ph type="dt" sz="half" idx="10"/>
          </p:nvPr>
        </p:nvSpPr>
        <p:spPr/>
        <p:txBody>
          <a:bodyPr/>
          <a:lstStyle/>
          <a:p>
            <a:fld id="{94CC9B5C-6A85-4D09-9B73-345CF7C5EA66}" type="datetimeFigureOut">
              <a:rPr lang="en-IN" smtClean="0"/>
              <a:t>03-03-2024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75CF2EA-1090-4AB1-83AD-D37770F9DF70}" type="slidenum">
              <a:rPr lang="en-IN" smtClean="0"/>
              <a:t>‹#›</a:t>
            </a:fld>
            <a:endParaRPr lang="en-IN"/>
          </a:p>
        </p:txBody>
      </p:sp>
    </p:spTree>
    <p:extLst>
      <p:ext uri="{BB962C8B-B14F-4D97-AF65-F5344CB8AC3E}">
        <p14:creationId xmlns:p14="http://schemas.microsoft.com/office/powerpoint/2010/main" val="143562271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4CC9B5C-6A85-4D09-9B73-345CF7C5EA66}" type="datetimeFigureOut">
              <a:rPr lang="en-IN" smtClean="0"/>
              <a:t>03-03-2024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75CF2EA-1090-4AB1-83AD-D37770F9DF70}" type="slidenum">
              <a:rPr lang="en-IN" smtClean="0"/>
              <a:t>‹#›</a:t>
            </a:fld>
            <a:endParaRPr lang="en-IN"/>
          </a:p>
        </p:txBody>
      </p:sp>
    </p:spTree>
    <p:extLst>
      <p:ext uri="{BB962C8B-B14F-4D97-AF65-F5344CB8AC3E}">
        <p14:creationId xmlns:p14="http://schemas.microsoft.com/office/powerpoint/2010/main" val="3496139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4CC9B5C-6A85-4D09-9B73-345CF7C5EA66}" type="datetimeFigureOut">
              <a:rPr lang="en-IN" smtClean="0"/>
              <a:t>03-03-2024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75CF2EA-1090-4AB1-83AD-D37770F9DF70}" type="slidenum">
              <a:rPr lang="en-IN" smtClean="0"/>
              <a:t>‹#›</a:t>
            </a:fld>
            <a:endParaRPr lang="en-IN"/>
          </a:p>
        </p:txBody>
      </p:sp>
    </p:spTree>
    <p:extLst>
      <p:ext uri="{BB962C8B-B14F-4D97-AF65-F5344CB8AC3E}">
        <p14:creationId xmlns:p14="http://schemas.microsoft.com/office/powerpoint/2010/main" val="160327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94CC9B5C-6A85-4D09-9B73-345CF7C5EA66}" type="datetimeFigureOut">
              <a:rPr lang="en-IN" smtClean="0"/>
              <a:t>03-03-2024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75CF2EA-1090-4AB1-83AD-D37770F9DF70}" type="slidenum">
              <a:rPr lang="en-IN" smtClean="0"/>
              <a:t>‹#›</a:t>
            </a:fld>
            <a:endParaRPr lang="en-IN"/>
          </a:p>
        </p:txBody>
      </p:sp>
    </p:spTree>
    <p:extLst>
      <p:ext uri="{BB962C8B-B14F-4D97-AF65-F5344CB8AC3E}">
        <p14:creationId xmlns:p14="http://schemas.microsoft.com/office/powerpoint/2010/main" val="193654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GB"/>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7" name="Date Placeholder 6"/>
          <p:cNvSpPr>
            <a:spLocks noGrp="1"/>
          </p:cNvSpPr>
          <p:nvPr>
            <p:ph type="dt" sz="half" idx="10"/>
          </p:nvPr>
        </p:nvSpPr>
        <p:spPr/>
        <p:txBody>
          <a:bodyPr/>
          <a:lstStyle/>
          <a:p>
            <a:fld id="{94CC9B5C-6A85-4D09-9B73-345CF7C5EA66}" type="datetimeFigureOut">
              <a:rPr lang="en-IN" smtClean="0"/>
              <a:t>03-03-2024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75CF2EA-1090-4AB1-83AD-D37770F9DF70}" type="slidenum">
              <a:rPr lang="en-IN" smtClean="0"/>
              <a:t>‹#›</a:t>
            </a:fld>
            <a:endParaRPr lang="en-IN"/>
          </a:p>
        </p:txBody>
      </p:sp>
    </p:spTree>
    <p:extLst>
      <p:ext uri="{BB962C8B-B14F-4D97-AF65-F5344CB8AC3E}">
        <p14:creationId xmlns:p14="http://schemas.microsoft.com/office/powerpoint/2010/main" val="351261855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94CC9B5C-6A85-4D09-9B73-345CF7C5EA66}" type="datetimeFigureOut">
              <a:rPr lang="en-IN" smtClean="0"/>
              <a:t>03-03-2024</a:t>
            </a:fld>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375CF2EA-1090-4AB1-83AD-D37770F9DF70}" type="slidenum">
              <a:rPr lang="en-IN" smtClean="0"/>
              <a:t>‹#›</a:t>
            </a:fld>
            <a:endParaRPr lang="en-IN"/>
          </a:p>
        </p:txBody>
      </p:sp>
    </p:spTree>
    <p:extLst>
      <p:ext uri="{BB962C8B-B14F-4D97-AF65-F5344CB8AC3E}">
        <p14:creationId xmlns:p14="http://schemas.microsoft.com/office/powerpoint/2010/main" val="3840032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7" name="Date Placeholder 6"/>
          <p:cNvSpPr>
            <a:spLocks noGrp="1"/>
          </p:cNvSpPr>
          <p:nvPr>
            <p:ph type="dt" sz="half" idx="10"/>
          </p:nvPr>
        </p:nvSpPr>
        <p:spPr/>
        <p:txBody>
          <a:bodyPr/>
          <a:lstStyle/>
          <a:p>
            <a:fld id="{94CC9B5C-6A85-4D09-9B73-345CF7C5EA66}" type="datetimeFigureOut">
              <a:rPr lang="en-IN" smtClean="0"/>
              <a:t>03-03-2024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75CF2EA-1090-4AB1-83AD-D37770F9DF70}" type="slidenum">
              <a:rPr lang="en-IN" smtClean="0"/>
              <a:t>‹#›</a:t>
            </a:fld>
            <a:endParaRPr lang="en-IN"/>
          </a:p>
        </p:txBody>
      </p:sp>
      <p:sp>
        <p:nvSpPr>
          <p:cNvPr id="10" name="Title 9"/>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335655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94CC9B5C-6A85-4D09-9B73-345CF7C5EA66}" type="datetimeFigureOut">
              <a:rPr lang="en-IN" smtClean="0"/>
              <a:t>03-03-2024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75CF2EA-1090-4AB1-83AD-D37770F9DF70}" type="slidenum">
              <a:rPr lang="en-IN" smtClean="0"/>
              <a:t>‹#›</a:t>
            </a:fld>
            <a:endParaRPr lang="en-IN"/>
          </a:p>
        </p:txBody>
      </p:sp>
    </p:spTree>
    <p:extLst>
      <p:ext uri="{BB962C8B-B14F-4D97-AF65-F5344CB8AC3E}">
        <p14:creationId xmlns:p14="http://schemas.microsoft.com/office/powerpoint/2010/main" val="2777112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CC9B5C-6A85-4D09-9B73-345CF7C5EA66}" type="datetimeFigureOut">
              <a:rPr lang="en-IN" smtClean="0"/>
              <a:t>03-03-2024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75CF2EA-1090-4AB1-83AD-D37770F9DF70}" type="slidenum">
              <a:rPr lang="en-IN" smtClean="0"/>
              <a:t>‹#›</a:t>
            </a:fld>
            <a:endParaRPr lang="en-IN"/>
          </a:p>
        </p:txBody>
      </p:sp>
    </p:spTree>
    <p:extLst>
      <p:ext uri="{BB962C8B-B14F-4D97-AF65-F5344CB8AC3E}">
        <p14:creationId xmlns:p14="http://schemas.microsoft.com/office/powerpoint/2010/main" val="2634961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GB"/>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9" name="Date Placeholder 8"/>
          <p:cNvSpPr>
            <a:spLocks noGrp="1"/>
          </p:cNvSpPr>
          <p:nvPr>
            <p:ph type="dt" sz="half" idx="10"/>
          </p:nvPr>
        </p:nvSpPr>
        <p:spPr/>
        <p:txBody>
          <a:bodyPr/>
          <a:lstStyle/>
          <a:p>
            <a:fld id="{94CC9B5C-6A85-4D09-9B73-345CF7C5EA66}" type="datetimeFigureOut">
              <a:rPr lang="en-IN" smtClean="0"/>
              <a:t>03-03-2024</a:t>
            </a:fld>
            <a:endParaRPr lang="en-IN"/>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1" name="Slide Number Placeholder 10"/>
          <p:cNvSpPr>
            <a:spLocks noGrp="1"/>
          </p:cNvSpPr>
          <p:nvPr>
            <p:ph type="sldNum" sz="quarter" idx="12"/>
          </p:nvPr>
        </p:nvSpPr>
        <p:spPr/>
        <p:txBody>
          <a:bodyPr/>
          <a:lstStyle/>
          <a:p>
            <a:fld id="{375CF2EA-1090-4AB1-83AD-D37770F9DF70}" type="slidenum">
              <a:rPr lang="en-IN" smtClean="0"/>
              <a:t>‹#›</a:t>
            </a:fld>
            <a:endParaRPr lang="en-IN"/>
          </a:p>
        </p:txBody>
      </p:sp>
    </p:spTree>
    <p:extLst>
      <p:ext uri="{BB962C8B-B14F-4D97-AF65-F5344CB8AC3E}">
        <p14:creationId xmlns:p14="http://schemas.microsoft.com/office/powerpoint/2010/main" val="3899319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94CC9B5C-6A85-4D09-9B73-345CF7C5EA66}" type="datetimeFigureOut">
              <a:rPr lang="en-IN" smtClean="0"/>
              <a:t>03-03-2024</a:t>
            </a:fld>
            <a:endParaRPr lang="en-IN"/>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0" name="Slide Number Placeholder 9"/>
          <p:cNvSpPr>
            <a:spLocks noGrp="1"/>
          </p:cNvSpPr>
          <p:nvPr>
            <p:ph type="sldNum" sz="quarter" idx="12"/>
          </p:nvPr>
        </p:nvSpPr>
        <p:spPr/>
        <p:txBody>
          <a:bodyPr/>
          <a:lstStyle/>
          <a:p>
            <a:fld id="{375CF2EA-1090-4AB1-83AD-D37770F9DF70}" type="slidenum">
              <a:rPr lang="en-IN" smtClean="0"/>
              <a:t>‹#›</a:t>
            </a:fld>
            <a:endParaRPr lang="en-IN"/>
          </a:p>
        </p:txBody>
      </p:sp>
    </p:spTree>
    <p:extLst>
      <p:ext uri="{BB962C8B-B14F-4D97-AF65-F5344CB8AC3E}">
        <p14:creationId xmlns:p14="http://schemas.microsoft.com/office/powerpoint/2010/main" val="2319824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94CC9B5C-6A85-4D09-9B73-345CF7C5EA66}" type="datetimeFigureOut">
              <a:rPr lang="en-IN" smtClean="0"/>
              <a:t>03-03-2024</a:t>
            </a:fld>
            <a:endParaRPr lang="en-IN"/>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IN"/>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375CF2EA-1090-4AB1-83AD-D37770F9DF70}" type="slidenum">
              <a:rPr lang="en-IN" smtClean="0"/>
              <a:t>‹#›</a:t>
            </a:fld>
            <a:endParaRPr lang="en-IN"/>
          </a:p>
        </p:txBody>
      </p:sp>
    </p:spTree>
    <p:extLst>
      <p:ext uri="{BB962C8B-B14F-4D97-AF65-F5344CB8AC3E}">
        <p14:creationId xmlns:p14="http://schemas.microsoft.com/office/powerpoint/2010/main" val="2292920801"/>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ocs.google.com/spreadsheets/d/1e7nL1E2LrT62mRfaAtQH4fmBIOSzxBSr/edit?usp=sharing&amp;ouid=116354250832715592045&amp;rtpof=true&amp;sd=true" TargetMode="External"/><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hand drawing a car on a graph paper&#10;&#10;Description automatically generated">
            <a:extLst>
              <a:ext uri="{FF2B5EF4-FFF2-40B4-BE49-F238E27FC236}">
                <a16:creationId xmlns:a16="http://schemas.microsoft.com/office/drawing/2014/main" id="{69932759-F934-5A6D-0A07-C0729CF1B243}"/>
              </a:ext>
            </a:extLst>
          </p:cNvPr>
          <p:cNvPicPr>
            <a:picLocks noChangeAspect="1"/>
          </p:cNvPicPr>
          <p:nvPr/>
        </p:nvPicPr>
        <p:blipFill rotWithShape="1">
          <a:blip r:embed="rId2">
            <a:extLst>
              <a:ext uri="{28A0092B-C50C-407E-A947-70E740481C1C}">
                <a14:useLocalDpi xmlns:a14="http://schemas.microsoft.com/office/drawing/2010/main" val="0"/>
              </a:ext>
            </a:extLst>
          </a:blip>
          <a:srcRect t="15797" b="27953"/>
          <a:stretch/>
        </p:blipFill>
        <p:spPr>
          <a:xfrm>
            <a:off x="305" y="66685"/>
            <a:ext cx="12191695" cy="6857990"/>
          </a:xfrm>
          <a:prstGeom prst="rect">
            <a:avLst/>
          </a:prstGeom>
        </p:spPr>
      </p:pic>
      <p:sp>
        <p:nvSpPr>
          <p:cNvPr id="2" name="Title 1">
            <a:extLst>
              <a:ext uri="{FF2B5EF4-FFF2-40B4-BE49-F238E27FC236}">
                <a16:creationId xmlns:a16="http://schemas.microsoft.com/office/drawing/2014/main" id="{19663AAD-22A4-6B28-246F-0A03A74DC2AF}"/>
              </a:ext>
            </a:extLst>
          </p:cNvPr>
          <p:cNvSpPr>
            <a:spLocks noGrp="1"/>
          </p:cNvSpPr>
          <p:nvPr>
            <p:ph type="ctrTitle"/>
          </p:nvPr>
        </p:nvSpPr>
        <p:spPr>
          <a:xfrm>
            <a:off x="1600200" y="2386744"/>
            <a:ext cx="8991600" cy="1645920"/>
          </a:xfrm>
          <a:solidFill>
            <a:schemeClr val="bg1">
              <a:alpha val="60000"/>
            </a:schemeClr>
          </a:solidFill>
          <a:ln w="38100" cap="sq">
            <a:solidFill>
              <a:schemeClr val="tx1"/>
            </a:solidFill>
            <a:miter lim="800000"/>
          </a:ln>
        </p:spPr>
        <p:txBody>
          <a:bodyPr anchor="ctr">
            <a:normAutofit/>
          </a:bodyPr>
          <a:lstStyle/>
          <a:p>
            <a:r>
              <a:rPr lang="en-US" sz="2900" b="1" dirty="0">
                <a:solidFill>
                  <a:schemeClr val="tx1"/>
                </a:solidFill>
              </a:rPr>
              <a:t>Analyzing the Impact of Car Features on Price and Profitability</a:t>
            </a:r>
            <a:endParaRPr lang="en-IN" sz="2900" b="1" dirty="0">
              <a:solidFill>
                <a:schemeClr val="tx1"/>
              </a:solidFill>
            </a:endParaRPr>
          </a:p>
        </p:txBody>
      </p:sp>
      <p:sp>
        <p:nvSpPr>
          <p:cNvPr id="3" name="Subtitle 2">
            <a:extLst>
              <a:ext uri="{FF2B5EF4-FFF2-40B4-BE49-F238E27FC236}">
                <a16:creationId xmlns:a16="http://schemas.microsoft.com/office/drawing/2014/main" id="{CCAF833D-2F7F-6FEF-336F-E4EC56FAD4C5}"/>
              </a:ext>
            </a:extLst>
          </p:cNvPr>
          <p:cNvSpPr>
            <a:spLocks noGrp="1"/>
          </p:cNvSpPr>
          <p:nvPr>
            <p:ph type="subTitle" idx="1"/>
          </p:nvPr>
        </p:nvSpPr>
        <p:spPr>
          <a:xfrm>
            <a:off x="2695194" y="4352544"/>
            <a:ext cx="6801612" cy="1239894"/>
          </a:xfrm>
        </p:spPr>
        <p:txBody>
          <a:bodyPr>
            <a:normAutofit/>
          </a:bodyPr>
          <a:lstStyle/>
          <a:p>
            <a:r>
              <a:rPr lang="en-IN">
                <a:solidFill>
                  <a:srgbClr val="FFFFFF"/>
                </a:solidFill>
              </a:rPr>
              <a:t>By: AFZAL ALAM</a:t>
            </a:r>
          </a:p>
        </p:txBody>
      </p:sp>
      <p:pic>
        <p:nvPicPr>
          <p:cNvPr id="6" name="Picture 5" descr="A logo of a data analyst&#10;&#10;Description automatically generated">
            <a:extLst>
              <a:ext uri="{FF2B5EF4-FFF2-40B4-BE49-F238E27FC236}">
                <a16:creationId xmlns:a16="http://schemas.microsoft.com/office/drawing/2014/main" id="{44B89853-FDDB-9DA6-8F47-2F03A0B0EBA2}"/>
              </a:ext>
            </a:extLst>
          </p:cNvPr>
          <p:cNvPicPr>
            <a:picLocks noChangeAspect="1"/>
          </p:cNvPicPr>
          <p:nvPr/>
        </p:nvPicPr>
        <p:blipFill>
          <a:blip r:embed="rId3">
            <a:alphaModFix amt="10000"/>
            <a:extLst>
              <a:ext uri="{28A0092B-C50C-407E-A947-70E740481C1C}">
                <a14:useLocalDpi xmlns:a14="http://schemas.microsoft.com/office/drawing/2010/main" val="0"/>
              </a:ext>
            </a:extLst>
          </a:blip>
          <a:stretch>
            <a:fillRect/>
          </a:stretch>
        </p:blipFill>
        <p:spPr>
          <a:xfrm>
            <a:off x="95250" y="5419725"/>
            <a:ext cx="1752600" cy="1504950"/>
          </a:xfrm>
          <a:prstGeom prst="rect">
            <a:avLst/>
          </a:prstGeom>
        </p:spPr>
      </p:pic>
    </p:spTree>
    <p:extLst>
      <p:ext uri="{BB962C8B-B14F-4D97-AF65-F5344CB8AC3E}">
        <p14:creationId xmlns:p14="http://schemas.microsoft.com/office/powerpoint/2010/main" val="3760586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F00A3E-6410-A0BA-6B76-7D362BCA4196}"/>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sz="1800" b="1">
                <a:solidFill>
                  <a:schemeClr val="bg1"/>
                </a:solidFill>
              </a:rPr>
              <a:t>TASK 4: </a:t>
            </a:r>
            <a:r>
              <a:rPr lang="en-US" sz="1800">
                <a:solidFill>
                  <a:schemeClr val="bg1"/>
                </a:solidFill>
              </a:rPr>
              <a:t>How does the average price of a car vary across different manufacturers?</a:t>
            </a:r>
            <a:endParaRPr lang="en-IN" sz="1800">
              <a:solidFill>
                <a:schemeClr val="bg1"/>
              </a:solidFill>
            </a:endParaRPr>
          </a:p>
        </p:txBody>
      </p:sp>
      <p:sp>
        <p:nvSpPr>
          <p:cNvPr id="3" name="Content Placeholder 2">
            <a:extLst>
              <a:ext uri="{FF2B5EF4-FFF2-40B4-BE49-F238E27FC236}">
                <a16:creationId xmlns:a16="http://schemas.microsoft.com/office/drawing/2014/main" id="{6B279284-9A22-5CAB-B5B8-AA8302C7B025}"/>
              </a:ext>
            </a:extLst>
          </p:cNvPr>
          <p:cNvSpPr>
            <a:spLocks noGrp="1"/>
          </p:cNvSpPr>
          <p:nvPr>
            <p:ph idx="1"/>
          </p:nvPr>
        </p:nvSpPr>
        <p:spPr>
          <a:xfrm>
            <a:off x="643468" y="2638044"/>
            <a:ext cx="3363974" cy="3415622"/>
          </a:xfrm>
        </p:spPr>
        <p:txBody>
          <a:bodyPr>
            <a:normAutofit/>
          </a:bodyPr>
          <a:lstStyle/>
          <a:p>
            <a:pPr>
              <a:lnSpc>
                <a:spcPct val="90000"/>
              </a:lnSpc>
            </a:pPr>
            <a:r>
              <a:rPr lang="en-US" sz="1100">
                <a:solidFill>
                  <a:schemeClr val="bg1"/>
                </a:solidFill>
                <a:latin typeface="Times New Roman" panose="02020603050405020304" pitchFamily="18" charset="0"/>
                <a:cs typeface="Times New Roman" panose="02020603050405020304" pitchFamily="18" charset="0"/>
              </a:rPr>
              <a:t>In Task 4.A, a pivot table was created to calculate the average price of cars for each manufacturer. The pivot table aggregates the data and summarizes the average price based on the manufacturer. This provides a comprehensive overview of the average price range associated with each manufacturer.</a:t>
            </a:r>
          </a:p>
          <a:p>
            <a:pPr>
              <a:lnSpc>
                <a:spcPct val="90000"/>
              </a:lnSpc>
            </a:pPr>
            <a:r>
              <a:rPr lang="en-US" sz="1100">
                <a:solidFill>
                  <a:schemeClr val="bg1"/>
                </a:solidFill>
                <a:latin typeface="Times New Roman" panose="02020603050405020304" pitchFamily="18" charset="0"/>
                <a:cs typeface="Times New Roman" panose="02020603050405020304" pitchFamily="18" charset="0"/>
              </a:rPr>
              <a:t>In Task 4.B, a bar chart or a horizontal stacked bar chart was generated to visually represent the relationship between the manufacturer and the average price. The bar chart allows for easy comparison between different manufacturers, showcasing the variations in average prices across the industry</a:t>
            </a:r>
          </a:p>
          <a:p>
            <a:pPr>
              <a:lnSpc>
                <a:spcPct val="90000"/>
              </a:lnSpc>
            </a:pPr>
            <a:r>
              <a:rPr lang="en-US" sz="1100">
                <a:solidFill>
                  <a:schemeClr val="bg1"/>
                </a:solidFill>
                <a:latin typeface="Times New Roman" panose="02020603050405020304" pitchFamily="18" charset="0"/>
                <a:cs typeface="Times New Roman" panose="02020603050405020304" pitchFamily="18" charset="0"/>
              </a:rPr>
              <a:t>From below Bar chart we can see Car brand Bugatti and Bentley having the highest average price</a:t>
            </a:r>
          </a:p>
          <a:p>
            <a:pPr>
              <a:lnSpc>
                <a:spcPct val="90000"/>
              </a:lnSpc>
            </a:pPr>
            <a:endParaRPr lang="en-US" sz="1100">
              <a:solidFill>
                <a:schemeClr val="bg1"/>
              </a:solidFill>
              <a:latin typeface="Times New Roman" panose="02020603050405020304" pitchFamily="18" charset="0"/>
              <a:cs typeface="Times New Roman" panose="02020603050405020304" pitchFamily="18" charset="0"/>
            </a:endParaRPr>
          </a:p>
        </p:txBody>
      </p:sp>
      <p:graphicFrame>
        <p:nvGraphicFramePr>
          <p:cNvPr id="4" name="Chart 3">
            <a:extLst>
              <a:ext uri="{FF2B5EF4-FFF2-40B4-BE49-F238E27FC236}">
                <a16:creationId xmlns:a16="http://schemas.microsoft.com/office/drawing/2014/main" id="{A8F2979D-11A4-4360-BA86-82A7BC9CBB92}"/>
              </a:ext>
            </a:extLst>
          </p:cNvPr>
          <p:cNvGraphicFramePr>
            <a:graphicFrameLocks/>
          </p:cNvGraphicFramePr>
          <p:nvPr>
            <p:extLst>
              <p:ext uri="{D42A27DB-BD31-4B8C-83A1-F6EECF244321}">
                <p14:modId xmlns:p14="http://schemas.microsoft.com/office/powerpoint/2010/main" val="2419011844"/>
              </p:ext>
            </p:extLst>
          </p:nvPr>
        </p:nvGraphicFramePr>
        <p:xfrm>
          <a:off x="4810125" y="643467"/>
          <a:ext cx="6738407" cy="5410199"/>
        </p:xfrm>
        <a:graphic>
          <a:graphicData uri="http://schemas.openxmlformats.org/drawingml/2006/chart">
            <c:chart xmlns:c="http://schemas.openxmlformats.org/drawingml/2006/chart" xmlns:r="http://schemas.openxmlformats.org/officeDocument/2006/relationships" r:id="rId2"/>
          </a:graphicData>
        </a:graphic>
      </p:graphicFrame>
      <p:pic>
        <p:nvPicPr>
          <p:cNvPr id="5" name="Picture 4" descr="A logo of a data analyst&#10;&#10;Description automatically generated">
            <a:extLst>
              <a:ext uri="{FF2B5EF4-FFF2-40B4-BE49-F238E27FC236}">
                <a16:creationId xmlns:a16="http://schemas.microsoft.com/office/drawing/2014/main" id="{FA101A32-DF86-2E71-3741-ACEE7E683392}"/>
              </a:ext>
            </a:extLst>
          </p:cNvPr>
          <p:cNvPicPr>
            <a:picLocks noChangeAspect="1"/>
          </p:cNvPicPr>
          <p:nvPr/>
        </p:nvPicPr>
        <p:blipFill>
          <a:blip r:embed="rId3">
            <a:alphaModFix amt="5000"/>
            <a:extLst>
              <a:ext uri="{28A0092B-C50C-407E-A947-70E740481C1C}">
                <a14:useLocalDpi xmlns:a14="http://schemas.microsoft.com/office/drawing/2010/main" val="0"/>
              </a:ext>
            </a:extLst>
          </a:blip>
          <a:stretch>
            <a:fillRect/>
          </a:stretch>
        </p:blipFill>
        <p:spPr>
          <a:xfrm>
            <a:off x="0" y="5353050"/>
            <a:ext cx="1752600" cy="1504950"/>
          </a:xfrm>
          <a:prstGeom prst="rect">
            <a:avLst/>
          </a:prstGeom>
        </p:spPr>
      </p:pic>
    </p:spTree>
    <p:extLst>
      <p:ext uri="{BB962C8B-B14F-4D97-AF65-F5344CB8AC3E}">
        <p14:creationId xmlns:p14="http://schemas.microsoft.com/office/powerpoint/2010/main" val="1122457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991AD-44F7-8C3C-B82B-5D35D37EA652}"/>
              </a:ext>
            </a:extLst>
          </p:cNvPr>
          <p:cNvSpPr>
            <a:spLocks noGrp="1"/>
          </p:cNvSpPr>
          <p:nvPr>
            <p:ph type="title"/>
          </p:nvPr>
        </p:nvSpPr>
        <p:spPr>
          <a:xfrm>
            <a:off x="804672" y="964692"/>
            <a:ext cx="4476806" cy="1188720"/>
          </a:xfrm>
        </p:spPr>
        <p:txBody>
          <a:bodyPr>
            <a:normAutofit/>
          </a:bodyPr>
          <a:lstStyle/>
          <a:p>
            <a:r>
              <a:rPr lang="en-US" sz="1500" b="1"/>
              <a:t>TASK 5: </a:t>
            </a:r>
            <a:r>
              <a:rPr lang="en-US" sz="1500"/>
              <a:t>What is the relationship between fuel efficiency and the number of cylinders in a car's engine?</a:t>
            </a:r>
            <a:endParaRPr lang="en-IN" sz="1500"/>
          </a:p>
        </p:txBody>
      </p:sp>
      <p:sp>
        <p:nvSpPr>
          <p:cNvPr id="3" name="Content Placeholder 2">
            <a:extLst>
              <a:ext uri="{FF2B5EF4-FFF2-40B4-BE49-F238E27FC236}">
                <a16:creationId xmlns:a16="http://schemas.microsoft.com/office/drawing/2014/main" id="{C53A743E-A397-6506-A171-ACC559F1FB42}"/>
              </a:ext>
            </a:extLst>
          </p:cNvPr>
          <p:cNvSpPr>
            <a:spLocks noGrp="1"/>
          </p:cNvSpPr>
          <p:nvPr>
            <p:ph idx="1"/>
          </p:nvPr>
        </p:nvSpPr>
        <p:spPr>
          <a:xfrm>
            <a:off x="803244" y="2638044"/>
            <a:ext cx="4492932" cy="3263206"/>
          </a:xfrm>
        </p:spPr>
        <p:txBody>
          <a:bodyPr>
            <a:normAutofit/>
          </a:bodyPr>
          <a:lstStyle/>
          <a:p>
            <a:pPr>
              <a:lnSpc>
                <a:spcPct val="90000"/>
              </a:lnSpc>
            </a:pPr>
            <a:r>
              <a:rPr lang="en-US" sz="1100"/>
              <a:t>In Task 5.A, a scatter plot was created with the number of cylinders on the x-axis and highway MPG on the y-axis. there is a negative relationship between the number of cylinders in a car's engine and its fuel efficiency, as represented by highway MPG. As the number of cylinders decreases, the car tends to have lower fuel efficiency. This insight can be valuable for car manufacturers, buyers, and policymakers in understanding the impact of engine configuration on fuel consumption and making informed decisions related to vehicle efficiency and environmental considerations.</a:t>
            </a:r>
          </a:p>
          <a:p>
            <a:pPr>
              <a:lnSpc>
                <a:spcPct val="90000"/>
              </a:lnSpc>
            </a:pPr>
            <a:r>
              <a:rPr lang="en-US" sz="1100"/>
              <a:t>In Task 5.B,the correlation coefficient was calculated to quantify the strength and direction of the relationship between the number of cylinders and highway MPG. The correlation coefficient measures the degree of linear association between two variables. In this case</a:t>
            </a:r>
            <a:r>
              <a:rPr lang="en-US" sz="1100" b="1"/>
              <a:t>, the correlation coefficient was found to be -0.62</a:t>
            </a:r>
            <a:r>
              <a:rPr lang="en-US" sz="1100"/>
              <a:t>. The negative value indicates an inverse relationship.</a:t>
            </a:r>
          </a:p>
          <a:p>
            <a:pPr>
              <a:lnSpc>
                <a:spcPct val="90000"/>
              </a:lnSpc>
            </a:pPr>
            <a:r>
              <a:rPr lang="en-IN" sz="1100"/>
              <a:t>From below scatter plot we can see that no of cylinders having 4 is giving maximum fuel efficiency. Fuel efficiency is inversely proportional to no. of cylinders, higher the no. of cylinder lower the fuel efficiency.</a:t>
            </a:r>
          </a:p>
        </p:txBody>
      </p:sp>
      <p:sp>
        <p:nvSpPr>
          <p:cNvPr id="9" name="Rectangle 8">
            <a:extLst>
              <a:ext uri="{FF2B5EF4-FFF2-40B4-BE49-F238E27FC236}">
                <a16:creationId xmlns:a16="http://schemas.microsoft.com/office/drawing/2014/main" id="{56533F40-045E-4E3D-9243-864CD4E586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43605" y="964692"/>
            <a:ext cx="5440680"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0402EC6-D845-41B3-BEBE-CB34D9BFE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0699" y="1128683"/>
            <a:ext cx="5106493"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hart 3">
            <a:extLst>
              <a:ext uri="{FF2B5EF4-FFF2-40B4-BE49-F238E27FC236}">
                <a16:creationId xmlns:a16="http://schemas.microsoft.com/office/drawing/2014/main" id="{D0FA7A04-8796-4A9B-93BB-2A265B4C2318}"/>
              </a:ext>
            </a:extLst>
          </p:cNvPr>
          <p:cNvGraphicFramePr>
            <a:graphicFrameLocks/>
          </p:cNvGraphicFramePr>
          <p:nvPr>
            <p:extLst>
              <p:ext uri="{D42A27DB-BD31-4B8C-83A1-F6EECF244321}">
                <p14:modId xmlns:p14="http://schemas.microsoft.com/office/powerpoint/2010/main" val="1726303857"/>
              </p:ext>
            </p:extLst>
          </p:nvPr>
        </p:nvGraphicFramePr>
        <p:xfrm>
          <a:off x="6272789" y="1293275"/>
          <a:ext cx="4782312" cy="4279392"/>
        </p:xfrm>
        <a:graphic>
          <a:graphicData uri="http://schemas.openxmlformats.org/drawingml/2006/chart">
            <c:chart xmlns:c="http://schemas.openxmlformats.org/drawingml/2006/chart" xmlns:r="http://schemas.openxmlformats.org/officeDocument/2006/relationships" r:id="rId2"/>
          </a:graphicData>
        </a:graphic>
      </p:graphicFrame>
      <p:pic>
        <p:nvPicPr>
          <p:cNvPr id="5" name="Picture 4" descr="A logo of a data analyst&#10;&#10;Description automatically generated">
            <a:extLst>
              <a:ext uri="{FF2B5EF4-FFF2-40B4-BE49-F238E27FC236}">
                <a16:creationId xmlns:a16="http://schemas.microsoft.com/office/drawing/2014/main" id="{E7B20058-B125-EB61-69A0-65B84BF3AF41}"/>
              </a:ext>
            </a:extLst>
          </p:cNvPr>
          <p:cNvPicPr>
            <a:picLocks noChangeAspect="1"/>
          </p:cNvPicPr>
          <p:nvPr/>
        </p:nvPicPr>
        <p:blipFill>
          <a:blip r:embed="rId3">
            <a:alphaModFix amt="5000"/>
            <a:extLst>
              <a:ext uri="{28A0092B-C50C-407E-A947-70E740481C1C}">
                <a14:useLocalDpi xmlns:a14="http://schemas.microsoft.com/office/drawing/2010/main" val="0"/>
              </a:ext>
            </a:extLst>
          </a:blip>
          <a:stretch>
            <a:fillRect/>
          </a:stretch>
        </p:blipFill>
        <p:spPr>
          <a:xfrm>
            <a:off x="0" y="5353050"/>
            <a:ext cx="1752600" cy="1504950"/>
          </a:xfrm>
          <a:prstGeom prst="rect">
            <a:avLst/>
          </a:prstGeom>
        </p:spPr>
      </p:pic>
    </p:spTree>
    <p:extLst>
      <p:ext uri="{BB962C8B-B14F-4D97-AF65-F5344CB8AC3E}">
        <p14:creationId xmlns:p14="http://schemas.microsoft.com/office/powerpoint/2010/main" val="3702842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artoon car on a road&#10;&#10;Description automatically generated">
            <a:extLst>
              <a:ext uri="{FF2B5EF4-FFF2-40B4-BE49-F238E27FC236}">
                <a16:creationId xmlns:a16="http://schemas.microsoft.com/office/drawing/2014/main" id="{7B802BF2-B297-0735-36B8-773F73E9EDCA}"/>
              </a:ext>
            </a:extLst>
          </p:cNvPr>
          <p:cNvPicPr>
            <a:picLocks noChangeAspect="1"/>
          </p:cNvPicPr>
          <p:nvPr/>
        </p:nvPicPr>
        <p:blipFill rotWithShape="1">
          <a:blip r:embed="rId2">
            <a:extLst>
              <a:ext uri="{28A0092B-C50C-407E-A947-70E740481C1C}">
                <a14:useLocalDpi xmlns:a14="http://schemas.microsoft.com/office/drawing/2010/main" val="0"/>
              </a:ext>
            </a:extLst>
          </a:blip>
          <a:srcRect t="30247" b="13503"/>
          <a:stretch/>
        </p:blipFill>
        <p:spPr>
          <a:xfrm>
            <a:off x="20" y="10"/>
            <a:ext cx="12191980" cy="6857990"/>
          </a:xfrm>
          <a:prstGeom prst="rect">
            <a:avLst/>
          </a:prstGeom>
        </p:spPr>
      </p:pic>
      <p:sp>
        <p:nvSpPr>
          <p:cNvPr id="2" name="Title 1">
            <a:extLst>
              <a:ext uri="{FF2B5EF4-FFF2-40B4-BE49-F238E27FC236}">
                <a16:creationId xmlns:a16="http://schemas.microsoft.com/office/drawing/2014/main" id="{1AFFCD3D-8A40-FF27-A459-BB6F7E9A0D66}"/>
              </a:ext>
            </a:extLst>
          </p:cNvPr>
          <p:cNvSpPr>
            <a:spLocks noGrp="1"/>
          </p:cNvSpPr>
          <p:nvPr>
            <p:ph type="title"/>
          </p:nvPr>
        </p:nvSpPr>
        <p:spPr>
          <a:xfrm>
            <a:off x="1600200" y="2386744"/>
            <a:ext cx="8991600" cy="1645920"/>
          </a:xfrm>
          <a:solidFill>
            <a:schemeClr val="bg1">
              <a:alpha val="60000"/>
            </a:schemeClr>
          </a:solid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dashboard</a:t>
            </a:r>
          </a:p>
        </p:txBody>
      </p:sp>
      <p:pic>
        <p:nvPicPr>
          <p:cNvPr id="6" name="Picture 5" descr="A logo of a data analyst&#10;&#10;Description automatically generated">
            <a:extLst>
              <a:ext uri="{FF2B5EF4-FFF2-40B4-BE49-F238E27FC236}">
                <a16:creationId xmlns:a16="http://schemas.microsoft.com/office/drawing/2014/main" id="{4C911A43-F7A6-6470-AB89-3827060E51C6}"/>
              </a:ext>
            </a:extLst>
          </p:cNvPr>
          <p:cNvPicPr>
            <a:picLocks noChangeAspect="1"/>
          </p:cNvPicPr>
          <p:nvPr/>
        </p:nvPicPr>
        <p:blipFill>
          <a:blip r:embed="rId3">
            <a:alphaModFix amt="11000"/>
            <a:extLst>
              <a:ext uri="{28A0092B-C50C-407E-A947-70E740481C1C}">
                <a14:useLocalDpi xmlns:a14="http://schemas.microsoft.com/office/drawing/2010/main" val="0"/>
              </a:ext>
            </a:extLst>
          </a:blip>
          <a:stretch>
            <a:fillRect/>
          </a:stretch>
        </p:blipFill>
        <p:spPr>
          <a:xfrm>
            <a:off x="0" y="5353050"/>
            <a:ext cx="1752600" cy="1504950"/>
          </a:xfrm>
          <a:prstGeom prst="rect">
            <a:avLst/>
          </a:prstGeom>
        </p:spPr>
      </p:pic>
    </p:spTree>
    <p:extLst>
      <p:ext uri="{BB962C8B-B14F-4D97-AF65-F5344CB8AC3E}">
        <p14:creationId xmlns:p14="http://schemas.microsoft.com/office/powerpoint/2010/main" val="128397251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30BC020-BDBF-49EB-9898-BAB5BF559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9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68222F-B36E-0FDF-DB72-D38D2455EACA}"/>
              </a:ext>
            </a:extLst>
          </p:cNvPr>
          <p:cNvSpPr>
            <a:spLocks noGrp="1"/>
          </p:cNvSpPr>
          <p:nvPr>
            <p:ph type="title"/>
          </p:nvPr>
        </p:nvSpPr>
        <p:spPr>
          <a:xfrm>
            <a:off x="1904660" y="162710"/>
            <a:ext cx="7729729" cy="855406"/>
          </a:xfrm>
          <a:noFill/>
          <a:ln>
            <a:solidFill>
              <a:schemeClr val="bg1"/>
            </a:solidFill>
          </a:ln>
        </p:spPr>
        <p:txBody>
          <a:bodyPr>
            <a:noAutofit/>
          </a:bodyPr>
          <a:lstStyle/>
          <a:p>
            <a:r>
              <a:rPr lang="en-US" sz="2000" b="1" i="0" dirty="0">
                <a:solidFill>
                  <a:schemeClr val="tx1"/>
                </a:solidFill>
                <a:effectLst/>
                <a:latin typeface="source-serif-pro"/>
              </a:rPr>
              <a:t>Task 1: How does the distribution of car prices vary by brand and body style?</a:t>
            </a:r>
            <a:br>
              <a:rPr lang="en-US" sz="2000" b="1" i="0" dirty="0">
                <a:solidFill>
                  <a:schemeClr val="tx1"/>
                </a:solidFill>
                <a:effectLst/>
                <a:latin typeface="source-serif-pro"/>
              </a:rPr>
            </a:br>
            <a:endParaRPr lang="en-IN" sz="2000" b="1" dirty="0">
              <a:solidFill>
                <a:schemeClr val="tx1"/>
              </a:solidFill>
            </a:endParaRPr>
          </a:p>
        </p:txBody>
      </p:sp>
      <p:sp>
        <p:nvSpPr>
          <p:cNvPr id="3" name="Content Placeholder 2">
            <a:extLst>
              <a:ext uri="{FF2B5EF4-FFF2-40B4-BE49-F238E27FC236}">
                <a16:creationId xmlns:a16="http://schemas.microsoft.com/office/drawing/2014/main" id="{101747FF-23C8-3CAB-0532-CAEC822E604C}"/>
              </a:ext>
            </a:extLst>
          </p:cNvPr>
          <p:cNvSpPr>
            <a:spLocks noGrp="1"/>
          </p:cNvSpPr>
          <p:nvPr>
            <p:ph idx="1"/>
          </p:nvPr>
        </p:nvSpPr>
        <p:spPr>
          <a:xfrm>
            <a:off x="1762551" y="1336438"/>
            <a:ext cx="7715177" cy="1271556"/>
          </a:xfrm>
        </p:spPr>
        <p:txBody>
          <a:bodyPr>
            <a:normAutofit/>
          </a:bodyPr>
          <a:lstStyle/>
          <a:p>
            <a:r>
              <a:rPr lang="en-IN" dirty="0">
                <a:solidFill>
                  <a:schemeClr val="tx1"/>
                </a:solidFill>
              </a:rPr>
              <a:t>From below Stacked column chart we can see the body style of Chevrolet and Mercedes Benz having highest contribution in car’s price.</a:t>
            </a:r>
          </a:p>
        </p:txBody>
      </p:sp>
      <p:graphicFrame>
        <p:nvGraphicFramePr>
          <p:cNvPr id="4" name="Chart 3">
            <a:extLst>
              <a:ext uri="{FF2B5EF4-FFF2-40B4-BE49-F238E27FC236}">
                <a16:creationId xmlns:a16="http://schemas.microsoft.com/office/drawing/2014/main" id="{514B392A-CBAD-4F6E-851C-C2EF9AA2EE50}"/>
              </a:ext>
            </a:extLst>
          </p:cNvPr>
          <p:cNvGraphicFramePr>
            <a:graphicFrameLocks/>
          </p:cNvGraphicFramePr>
          <p:nvPr>
            <p:extLst>
              <p:ext uri="{D42A27DB-BD31-4B8C-83A1-F6EECF244321}">
                <p14:modId xmlns:p14="http://schemas.microsoft.com/office/powerpoint/2010/main" val="3938426334"/>
              </p:ext>
            </p:extLst>
          </p:nvPr>
        </p:nvGraphicFramePr>
        <p:xfrm>
          <a:off x="0" y="2607994"/>
          <a:ext cx="12192000" cy="4087296"/>
        </p:xfrm>
        <a:graphic>
          <a:graphicData uri="http://schemas.openxmlformats.org/drawingml/2006/chart">
            <c:chart xmlns:c="http://schemas.openxmlformats.org/drawingml/2006/chart" xmlns:r="http://schemas.openxmlformats.org/officeDocument/2006/relationships" r:id="rId2"/>
          </a:graphicData>
        </a:graphic>
      </p:graphicFrame>
      <p:pic>
        <p:nvPicPr>
          <p:cNvPr id="5" name="Picture 4" descr="A logo of a data analyst&#10;&#10;Description automatically generated">
            <a:extLst>
              <a:ext uri="{FF2B5EF4-FFF2-40B4-BE49-F238E27FC236}">
                <a16:creationId xmlns:a16="http://schemas.microsoft.com/office/drawing/2014/main" id="{A7C31C32-C821-C2F0-BF06-55EAF5287101}"/>
              </a:ext>
            </a:extLst>
          </p:cNvPr>
          <p:cNvPicPr>
            <a:picLocks noChangeAspect="1"/>
          </p:cNvPicPr>
          <p:nvPr/>
        </p:nvPicPr>
        <p:blipFill>
          <a:blip r:embed="rId3">
            <a:alphaModFix amt="5000"/>
            <a:extLst>
              <a:ext uri="{28A0092B-C50C-407E-A947-70E740481C1C}">
                <a14:useLocalDpi xmlns:a14="http://schemas.microsoft.com/office/drawing/2010/main" val="0"/>
              </a:ext>
            </a:extLst>
          </a:blip>
          <a:stretch>
            <a:fillRect/>
          </a:stretch>
        </p:blipFill>
        <p:spPr>
          <a:xfrm>
            <a:off x="0" y="5353050"/>
            <a:ext cx="1752600" cy="1504950"/>
          </a:xfrm>
          <a:prstGeom prst="rect">
            <a:avLst/>
          </a:prstGeom>
        </p:spPr>
      </p:pic>
    </p:spTree>
    <p:extLst>
      <p:ext uri="{BB962C8B-B14F-4D97-AF65-F5344CB8AC3E}">
        <p14:creationId xmlns:p14="http://schemas.microsoft.com/office/powerpoint/2010/main" val="1328532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30BC020-BDBF-49EB-9898-BAB5BF559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9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F60039-0E0F-8804-7337-579F3F8B2416}"/>
              </a:ext>
            </a:extLst>
          </p:cNvPr>
          <p:cNvSpPr>
            <a:spLocks noGrp="1"/>
          </p:cNvSpPr>
          <p:nvPr>
            <p:ph type="title"/>
          </p:nvPr>
        </p:nvSpPr>
        <p:spPr>
          <a:xfrm>
            <a:off x="1793416" y="111050"/>
            <a:ext cx="7729729" cy="855406"/>
          </a:xfrm>
          <a:noFill/>
          <a:ln>
            <a:solidFill>
              <a:schemeClr val="bg1"/>
            </a:solidFill>
          </a:ln>
        </p:spPr>
        <p:txBody>
          <a:bodyPr>
            <a:noAutofit/>
          </a:bodyPr>
          <a:lstStyle/>
          <a:p>
            <a:r>
              <a:rPr lang="en-US" sz="2000" b="1" i="0" dirty="0">
                <a:solidFill>
                  <a:schemeClr val="tx1"/>
                </a:solidFill>
                <a:effectLst/>
                <a:latin typeface="source-serif-pro"/>
              </a:rPr>
              <a:t>Task 2: Which car brands have the highest and lowest average MSRPs, and how does this vary by body style?</a:t>
            </a:r>
            <a:br>
              <a:rPr lang="en-US" sz="2000" b="1" i="0" dirty="0">
                <a:solidFill>
                  <a:schemeClr val="tx1"/>
                </a:solidFill>
                <a:effectLst/>
                <a:latin typeface="source-serif-pro"/>
              </a:rPr>
            </a:br>
            <a:endParaRPr lang="en-IN" sz="2000" b="1" dirty="0">
              <a:solidFill>
                <a:schemeClr val="tx1"/>
              </a:solidFill>
            </a:endParaRPr>
          </a:p>
        </p:txBody>
      </p:sp>
      <p:sp>
        <p:nvSpPr>
          <p:cNvPr id="3" name="Content Placeholder 2">
            <a:extLst>
              <a:ext uri="{FF2B5EF4-FFF2-40B4-BE49-F238E27FC236}">
                <a16:creationId xmlns:a16="http://schemas.microsoft.com/office/drawing/2014/main" id="{0753304F-D035-C79B-AD19-82CDB6027626}"/>
              </a:ext>
            </a:extLst>
          </p:cNvPr>
          <p:cNvSpPr>
            <a:spLocks noGrp="1"/>
          </p:cNvSpPr>
          <p:nvPr>
            <p:ph idx="1"/>
          </p:nvPr>
        </p:nvSpPr>
        <p:spPr>
          <a:xfrm>
            <a:off x="1815244" y="1151481"/>
            <a:ext cx="7715177" cy="1271556"/>
          </a:xfrm>
        </p:spPr>
        <p:txBody>
          <a:bodyPr>
            <a:normAutofit/>
          </a:bodyPr>
          <a:lstStyle/>
          <a:p>
            <a:r>
              <a:rPr lang="en-IN" sz="1600" dirty="0">
                <a:solidFill>
                  <a:schemeClr val="tx1"/>
                </a:solidFill>
              </a:rPr>
              <a:t>From below Clustered column chart we can see Coupe style of Bugatti and Convertible style of Maybach having highest no of average Car’s price</a:t>
            </a:r>
          </a:p>
        </p:txBody>
      </p:sp>
      <p:graphicFrame>
        <p:nvGraphicFramePr>
          <p:cNvPr id="4" name="Chart 3">
            <a:extLst>
              <a:ext uri="{FF2B5EF4-FFF2-40B4-BE49-F238E27FC236}">
                <a16:creationId xmlns:a16="http://schemas.microsoft.com/office/drawing/2014/main" id="{4DFB5BE2-4541-4149-83FC-1580C870DFBD}"/>
              </a:ext>
            </a:extLst>
          </p:cNvPr>
          <p:cNvGraphicFramePr>
            <a:graphicFrameLocks/>
          </p:cNvGraphicFramePr>
          <p:nvPr>
            <p:extLst>
              <p:ext uri="{D42A27DB-BD31-4B8C-83A1-F6EECF244321}">
                <p14:modId xmlns:p14="http://schemas.microsoft.com/office/powerpoint/2010/main" val="2074505592"/>
              </p:ext>
            </p:extLst>
          </p:nvPr>
        </p:nvGraphicFramePr>
        <p:xfrm>
          <a:off x="-74645" y="2011924"/>
          <a:ext cx="12266645" cy="4846076"/>
        </p:xfrm>
        <a:graphic>
          <a:graphicData uri="http://schemas.openxmlformats.org/drawingml/2006/chart">
            <c:chart xmlns:c="http://schemas.openxmlformats.org/drawingml/2006/chart" xmlns:r="http://schemas.openxmlformats.org/officeDocument/2006/relationships" r:id="rId2"/>
          </a:graphicData>
        </a:graphic>
      </p:graphicFrame>
      <p:pic>
        <p:nvPicPr>
          <p:cNvPr id="5" name="Picture 4" descr="A logo of a data analyst&#10;&#10;Description automatically generated">
            <a:extLst>
              <a:ext uri="{FF2B5EF4-FFF2-40B4-BE49-F238E27FC236}">
                <a16:creationId xmlns:a16="http://schemas.microsoft.com/office/drawing/2014/main" id="{C0D9348A-EF84-F0AE-FB19-CAE11F8D1347}"/>
              </a:ext>
            </a:extLst>
          </p:cNvPr>
          <p:cNvPicPr>
            <a:picLocks noChangeAspect="1"/>
          </p:cNvPicPr>
          <p:nvPr/>
        </p:nvPicPr>
        <p:blipFill>
          <a:blip r:embed="rId3">
            <a:alphaModFix amt="5000"/>
            <a:extLst>
              <a:ext uri="{28A0092B-C50C-407E-A947-70E740481C1C}">
                <a14:useLocalDpi xmlns:a14="http://schemas.microsoft.com/office/drawing/2010/main" val="0"/>
              </a:ext>
            </a:extLst>
          </a:blip>
          <a:stretch>
            <a:fillRect/>
          </a:stretch>
        </p:blipFill>
        <p:spPr>
          <a:xfrm>
            <a:off x="0" y="5353050"/>
            <a:ext cx="1752600" cy="1504950"/>
          </a:xfrm>
          <a:prstGeom prst="rect">
            <a:avLst/>
          </a:prstGeom>
        </p:spPr>
      </p:pic>
    </p:spTree>
    <p:extLst>
      <p:ext uri="{BB962C8B-B14F-4D97-AF65-F5344CB8AC3E}">
        <p14:creationId xmlns:p14="http://schemas.microsoft.com/office/powerpoint/2010/main" val="3223875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69301-E81A-DBF2-ACC3-EFF9ECDFD3CD}"/>
              </a:ext>
            </a:extLst>
          </p:cNvPr>
          <p:cNvSpPr>
            <a:spLocks noGrp="1"/>
          </p:cNvSpPr>
          <p:nvPr>
            <p:ph type="title"/>
          </p:nvPr>
        </p:nvSpPr>
        <p:spPr>
          <a:xfrm>
            <a:off x="374344" y="777406"/>
            <a:ext cx="3077983" cy="2651594"/>
          </a:xfrm>
        </p:spPr>
        <p:txBody>
          <a:bodyPr>
            <a:noAutofit/>
          </a:bodyPr>
          <a:lstStyle/>
          <a:p>
            <a:r>
              <a:rPr lang="en-US" sz="1800" b="1" i="0" dirty="0">
                <a:solidFill>
                  <a:srgbClr val="242424"/>
                </a:solidFill>
                <a:effectLst/>
                <a:latin typeface="source-serif-pro"/>
              </a:rPr>
              <a:t>Task 3: How do the different feature such as transmission type affect the MSRP, and how does this vary by body style?</a:t>
            </a:r>
            <a:br>
              <a:rPr lang="en-US" sz="1800" b="1" i="0" dirty="0">
                <a:solidFill>
                  <a:srgbClr val="242424"/>
                </a:solidFill>
                <a:effectLst/>
                <a:latin typeface="source-serif-pro"/>
              </a:rPr>
            </a:br>
            <a:endParaRPr lang="en-IN" sz="1800" b="1" dirty="0"/>
          </a:p>
        </p:txBody>
      </p:sp>
      <p:sp>
        <p:nvSpPr>
          <p:cNvPr id="3" name="Content Placeholder 2">
            <a:extLst>
              <a:ext uri="{FF2B5EF4-FFF2-40B4-BE49-F238E27FC236}">
                <a16:creationId xmlns:a16="http://schemas.microsoft.com/office/drawing/2014/main" id="{D8D468AF-4DDB-30D6-2A09-93FD08296099}"/>
              </a:ext>
            </a:extLst>
          </p:cNvPr>
          <p:cNvSpPr>
            <a:spLocks noGrp="1"/>
          </p:cNvSpPr>
          <p:nvPr>
            <p:ph idx="1"/>
          </p:nvPr>
        </p:nvSpPr>
        <p:spPr>
          <a:xfrm>
            <a:off x="374344" y="3786119"/>
            <a:ext cx="3152627" cy="1411032"/>
          </a:xfrm>
        </p:spPr>
        <p:txBody>
          <a:bodyPr>
            <a:normAutofit/>
          </a:bodyPr>
          <a:lstStyle/>
          <a:p>
            <a:r>
              <a:rPr lang="en-IN" sz="1600"/>
              <a:t>From  </a:t>
            </a:r>
            <a:r>
              <a:rPr lang="en-IN" sz="1600" dirty="0"/>
              <a:t>scatter plot we see the automated convertible and automated manual coupe are highly contributing MSRP</a:t>
            </a:r>
          </a:p>
        </p:txBody>
      </p:sp>
      <p:graphicFrame>
        <p:nvGraphicFramePr>
          <p:cNvPr id="4" name="Chart 3">
            <a:extLst>
              <a:ext uri="{FF2B5EF4-FFF2-40B4-BE49-F238E27FC236}">
                <a16:creationId xmlns:a16="http://schemas.microsoft.com/office/drawing/2014/main" id="{C55C91B3-471C-49A5-A96C-47EDCED4B470}"/>
              </a:ext>
            </a:extLst>
          </p:cNvPr>
          <p:cNvGraphicFramePr>
            <a:graphicFrameLocks/>
          </p:cNvGraphicFramePr>
          <p:nvPr>
            <p:extLst>
              <p:ext uri="{D42A27DB-BD31-4B8C-83A1-F6EECF244321}">
                <p14:modId xmlns:p14="http://schemas.microsoft.com/office/powerpoint/2010/main" val="3402516790"/>
              </p:ext>
            </p:extLst>
          </p:nvPr>
        </p:nvGraphicFramePr>
        <p:xfrm>
          <a:off x="3597582" y="705727"/>
          <a:ext cx="8220074" cy="4280519"/>
        </p:xfrm>
        <a:graphic>
          <a:graphicData uri="http://schemas.openxmlformats.org/drawingml/2006/chart">
            <c:chart xmlns:c="http://schemas.openxmlformats.org/drawingml/2006/chart" xmlns:r="http://schemas.openxmlformats.org/officeDocument/2006/relationships" r:id="rId2"/>
          </a:graphicData>
        </a:graphic>
      </p:graphicFrame>
      <p:pic>
        <p:nvPicPr>
          <p:cNvPr id="5" name="Picture 4" descr="A logo of a data analyst&#10;&#10;Description automatically generated">
            <a:extLst>
              <a:ext uri="{FF2B5EF4-FFF2-40B4-BE49-F238E27FC236}">
                <a16:creationId xmlns:a16="http://schemas.microsoft.com/office/drawing/2014/main" id="{D80E88BB-8E8F-6816-022E-A77F0B5B585C}"/>
              </a:ext>
            </a:extLst>
          </p:cNvPr>
          <p:cNvPicPr>
            <a:picLocks noChangeAspect="1"/>
          </p:cNvPicPr>
          <p:nvPr/>
        </p:nvPicPr>
        <p:blipFill>
          <a:blip r:embed="rId3">
            <a:alphaModFix amt="5000"/>
            <a:extLst>
              <a:ext uri="{28A0092B-C50C-407E-A947-70E740481C1C}">
                <a14:useLocalDpi xmlns:a14="http://schemas.microsoft.com/office/drawing/2010/main" val="0"/>
              </a:ext>
            </a:extLst>
          </a:blip>
          <a:stretch>
            <a:fillRect/>
          </a:stretch>
        </p:blipFill>
        <p:spPr>
          <a:xfrm>
            <a:off x="0" y="5353050"/>
            <a:ext cx="1752600" cy="1504950"/>
          </a:xfrm>
          <a:prstGeom prst="rect">
            <a:avLst/>
          </a:prstGeom>
        </p:spPr>
      </p:pic>
    </p:spTree>
    <p:extLst>
      <p:ext uri="{BB962C8B-B14F-4D97-AF65-F5344CB8AC3E}">
        <p14:creationId xmlns:p14="http://schemas.microsoft.com/office/powerpoint/2010/main" val="648648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30BC020-BDBF-49EB-9898-BAB5BF559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9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B68AAF-3FA7-1303-561D-158DA34EFA93}"/>
              </a:ext>
            </a:extLst>
          </p:cNvPr>
          <p:cNvSpPr>
            <a:spLocks noGrp="1"/>
          </p:cNvSpPr>
          <p:nvPr>
            <p:ph type="title"/>
          </p:nvPr>
        </p:nvSpPr>
        <p:spPr>
          <a:xfrm>
            <a:off x="2231136" y="3781241"/>
            <a:ext cx="7729729" cy="855406"/>
          </a:xfrm>
          <a:noFill/>
          <a:ln>
            <a:solidFill>
              <a:schemeClr val="bg1"/>
            </a:solidFill>
          </a:ln>
        </p:spPr>
        <p:txBody>
          <a:bodyPr>
            <a:noAutofit/>
          </a:bodyPr>
          <a:lstStyle/>
          <a:p>
            <a:r>
              <a:rPr lang="en-US" sz="2000" b="1" i="0" dirty="0">
                <a:solidFill>
                  <a:schemeClr val="bg1"/>
                </a:solidFill>
                <a:effectLst/>
                <a:latin typeface="source-serif-pro"/>
              </a:rPr>
              <a:t>Task 4: How does the fuel efficiency of cars vary across different body styles and model years?</a:t>
            </a:r>
            <a:br>
              <a:rPr lang="en-US" sz="2000" b="1" i="0" dirty="0">
                <a:solidFill>
                  <a:schemeClr val="bg1"/>
                </a:solidFill>
                <a:effectLst/>
                <a:latin typeface="source-serif-pro"/>
              </a:rPr>
            </a:br>
            <a:endParaRPr lang="en-IN" sz="2000" b="1" dirty="0">
              <a:solidFill>
                <a:schemeClr val="bg1"/>
              </a:solidFill>
            </a:endParaRPr>
          </a:p>
        </p:txBody>
      </p:sp>
      <p:sp>
        <p:nvSpPr>
          <p:cNvPr id="3" name="Content Placeholder 2">
            <a:extLst>
              <a:ext uri="{FF2B5EF4-FFF2-40B4-BE49-F238E27FC236}">
                <a16:creationId xmlns:a16="http://schemas.microsoft.com/office/drawing/2014/main" id="{10B5F977-78F6-D246-AF42-2C6B22574717}"/>
              </a:ext>
            </a:extLst>
          </p:cNvPr>
          <p:cNvSpPr>
            <a:spLocks noGrp="1"/>
          </p:cNvSpPr>
          <p:nvPr>
            <p:ph idx="1"/>
          </p:nvPr>
        </p:nvSpPr>
        <p:spPr>
          <a:xfrm>
            <a:off x="2238412" y="4846076"/>
            <a:ext cx="7715177" cy="1271556"/>
          </a:xfrm>
        </p:spPr>
        <p:txBody>
          <a:bodyPr>
            <a:normAutofit/>
          </a:bodyPr>
          <a:lstStyle/>
          <a:p>
            <a:r>
              <a:rPr lang="en-IN" sz="1600" dirty="0">
                <a:solidFill>
                  <a:schemeClr val="bg1"/>
                </a:solidFill>
              </a:rPr>
              <a:t>From above line chart we can see as time increased fuel efficiency (Highway MPG) also increased of improved.</a:t>
            </a:r>
          </a:p>
        </p:txBody>
      </p:sp>
      <p:graphicFrame>
        <p:nvGraphicFramePr>
          <p:cNvPr id="4" name="Chart 3">
            <a:extLst>
              <a:ext uri="{FF2B5EF4-FFF2-40B4-BE49-F238E27FC236}">
                <a16:creationId xmlns:a16="http://schemas.microsoft.com/office/drawing/2014/main" id="{C3DFAFA4-F9A5-C6BA-2322-7FD6BBF17C75}"/>
              </a:ext>
            </a:extLst>
          </p:cNvPr>
          <p:cNvGraphicFramePr>
            <a:graphicFrameLocks/>
          </p:cNvGraphicFramePr>
          <p:nvPr>
            <p:extLst>
              <p:ext uri="{D42A27DB-BD31-4B8C-83A1-F6EECF244321}">
                <p14:modId xmlns:p14="http://schemas.microsoft.com/office/powerpoint/2010/main" val="1464654436"/>
              </p:ext>
            </p:extLst>
          </p:nvPr>
        </p:nvGraphicFramePr>
        <p:xfrm>
          <a:off x="0" y="1"/>
          <a:ext cx="12192000" cy="3428998"/>
        </p:xfrm>
        <a:graphic>
          <a:graphicData uri="http://schemas.openxmlformats.org/drawingml/2006/chart">
            <c:chart xmlns:c="http://schemas.openxmlformats.org/drawingml/2006/chart" xmlns:r="http://schemas.openxmlformats.org/officeDocument/2006/relationships" r:id="rId2"/>
          </a:graphicData>
        </a:graphic>
      </p:graphicFrame>
      <p:pic>
        <p:nvPicPr>
          <p:cNvPr id="5" name="Picture 4" descr="A logo of a data analyst&#10;&#10;Description automatically generated">
            <a:extLst>
              <a:ext uri="{FF2B5EF4-FFF2-40B4-BE49-F238E27FC236}">
                <a16:creationId xmlns:a16="http://schemas.microsoft.com/office/drawing/2014/main" id="{1EA2A56B-72D9-6F9F-B7D2-9381736464C0}"/>
              </a:ext>
            </a:extLst>
          </p:cNvPr>
          <p:cNvPicPr>
            <a:picLocks noChangeAspect="1"/>
          </p:cNvPicPr>
          <p:nvPr/>
        </p:nvPicPr>
        <p:blipFill>
          <a:blip r:embed="rId3">
            <a:alphaModFix amt="5000"/>
            <a:extLst>
              <a:ext uri="{28A0092B-C50C-407E-A947-70E740481C1C}">
                <a14:useLocalDpi xmlns:a14="http://schemas.microsoft.com/office/drawing/2010/main" val="0"/>
              </a:ext>
            </a:extLst>
          </a:blip>
          <a:stretch>
            <a:fillRect/>
          </a:stretch>
        </p:blipFill>
        <p:spPr>
          <a:xfrm>
            <a:off x="0" y="5353050"/>
            <a:ext cx="1752600" cy="1504950"/>
          </a:xfrm>
          <a:prstGeom prst="rect">
            <a:avLst/>
          </a:prstGeom>
        </p:spPr>
      </p:pic>
    </p:spTree>
    <p:extLst>
      <p:ext uri="{BB962C8B-B14F-4D97-AF65-F5344CB8AC3E}">
        <p14:creationId xmlns:p14="http://schemas.microsoft.com/office/powerpoint/2010/main" val="1283155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52A033-E233-859F-4AAA-97DAE4552DD7}"/>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sz="1500" b="1" i="0">
                <a:solidFill>
                  <a:schemeClr val="bg1"/>
                </a:solidFill>
                <a:effectLst/>
                <a:latin typeface="source-serif-pro"/>
              </a:rPr>
              <a:t>Task 5:</a:t>
            </a:r>
            <a:r>
              <a:rPr lang="en-US" sz="1500" b="0" i="0">
                <a:solidFill>
                  <a:schemeClr val="bg1"/>
                </a:solidFill>
                <a:effectLst/>
                <a:latin typeface="source-serif-pro"/>
              </a:rPr>
              <a:t> How does the car’s horsepower, MPG, and price vary across different Brands?</a:t>
            </a:r>
            <a:br>
              <a:rPr lang="en-US" sz="1500" b="0" i="0">
                <a:solidFill>
                  <a:schemeClr val="bg1"/>
                </a:solidFill>
                <a:effectLst/>
                <a:latin typeface="source-serif-pro"/>
              </a:rPr>
            </a:br>
            <a:endParaRPr lang="en-IN" sz="1500">
              <a:solidFill>
                <a:schemeClr val="bg1"/>
              </a:solidFill>
            </a:endParaRPr>
          </a:p>
        </p:txBody>
      </p:sp>
      <p:sp>
        <p:nvSpPr>
          <p:cNvPr id="3" name="Content Placeholder 2">
            <a:extLst>
              <a:ext uri="{FF2B5EF4-FFF2-40B4-BE49-F238E27FC236}">
                <a16:creationId xmlns:a16="http://schemas.microsoft.com/office/drawing/2014/main" id="{3DC8D061-6491-2F21-E4EA-C56A4A3A8287}"/>
              </a:ext>
            </a:extLst>
          </p:cNvPr>
          <p:cNvSpPr>
            <a:spLocks noGrp="1"/>
          </p:cNvSpPr>
          <p:nvPr>
            <p:ph idx="1"/>
          </p:nvPr>
        </p:nvSpPr>
        <p:spPr>
          <a:xfrm>
            <a:off x="643468" y="2638044"/>
            <a:ext cx="3363974" cy="3415622"/>
          </a:xfrm>
        </p:spPr>
        <p:txBody>
          <a:bodyPr>
            <a:normAutofit/>
          </a:bodyPr>
          <a:lstStyle/>
          <a:p>
            <a:r>
              <a:rPr lang="en-IN">
                <a:solidFill>
                  <a:schemeClr val="bg1"/>
                </a:solidFill>
              </a:rPr>
              <a:t>From below Bubble chart we can see the car which have high engine hp their price are also getting high and cars which have high highway MPG their price getting low. Thus, higher the engine power higher the price.</a:t>
            </a:r>
          </a:p>
        </p:txBody>
      </p:sp>
      <p:graphicFrame>
        <p:nvGraphicFramePr>
          <p:cNvPr id="4" name="Chart 3">
            <a:extLst>
              <a:ext uri="{FF2B5EF4-FFF2-40B4-BE49-F238E27FC236}">
                <a16:creationId xmlns:a16="http://schemas.microsoft.com/office/drawing/2014/main" id="{E89F55ED-DA3E-4D3D-5F1A-939CEFFD584C}"/>
              </a:ext>
            </a:extLst>
          </p:cNvPr>
          <p:cNvGraphicFramePr>
            <a:graphicFrameLocks/>
          </p:cNvGraphicFramePr>
          <p:nvPr>
            <p:extLst>
              <p:ext uri="{D42A27DB-BD31-4B8C-83A1-F6EECF244321}">
                <p14:modId xmlns:p14="http://schemas.microsoft.com/office/powerpoint/2010/main" val="580664806"/>
              </p:ext>
            </p:extLst>
          </p:nvPr>
        </p:nvGraphicFramePr>
        <p:xfrm>
          <a:off x="4752975" y="643467"/>
          <a:ext cx="7439024" cy="5410199"/>
        </p:xfrm>
        <a:graphic>
          <a:graphicData uri="http://schemas.openxmlformats.org/drawingml/2006/chart">
            <c:chart xmlns:c="http://schemas.openxmlformats.org/drawingml/2006/chart" xmlns:r="http://schemas.openxmlformats.org/officeDocument/2006/relationships" r:id="rId2"/>
          </a:graphicData>
        </a:graphic>
      </p:graphicFrame>
      <p:pic>
        <p:nvPicPr>
          <p:cNvPr id="5" name="Picture 4" descr="A logo of a data analyst&#10;&#10;Description automatically generated">
            <a:extLst>
              <a:ext uri="{FF2B5EF4-FFF2-40B4-BE49-F238E27FC236}">
                <a16:creationId xmlns:a16="http://schemas.microsoft.com/office/drawing/2014/main" id="{5EC633E2-235A-1FF7-3CD5-38D1E9EA422B}"/>
              </a:ext>
            </a:extLst>
          </p:cNvPr>
          <p:cNvPicPr>
            <a:picLocks noChangeAspect="1"/>
          </p:cNvPicPr>
          <p:nvPr/>
        </p:nvPicPr>
        <p:blipFill>
          <a:blip r:embed="rId3">
            <a:alphaModFix amt="5000"/>
            <a:extLst>
              <a:ext uri="{28A0092B-C50C-407E-A947-70E740481C1C}">
                <a14:useLocalDpi xmlns:a14="http://schemas.microsoft.com/office/drawing/2010/main" val="0"/>
              </a:ext>
            </a:extLst>
          </a:blip>
          <a:stretch>
            <a:fillRect/>
          </a:stretch>
        </p:blipFill>
        <p:spPr>
          <a:xfrm>
            <a:off x="0" y="5353050"/>
            <a:ext cx="1752600" cy="1504950"/>
          </a:xfrm>
          <a:prstGeom prst="rect">
            <a:avLst/>
          </a:prstGeom>
        </p:spPr>
      </p:pic>
    </p:spTree>
    <p:extLst>
      <p:ext uri="{BB962C8B-B14F-4D97-AF65-F5344CB8AC3E}">
        <p14:creationId xmlns:p14="http://schemas.microsoft.com/office/powerpoint/2010/main" val="2922216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FA21C72-692C-49FD-9EB4-DDDDDEBD4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75405" y="950977"/>
            <a:ext cx="9041190" cy="4956047"/>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75BC0C31-2976-98E0-9D27-65B708E97A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66210" y="1990725"/>
            <a:ext cx="8720890" cy="3916297"/>
          </a:xfrm>
          <a:prstGeom prst="rect">
            <a:avLst/>
          </a:prstGeom>
        </p:spPr>
      </p:pic>
      <p:sp>
        <p:nvSpPr>
          <p:cNvPr id="12" name="Oval 11">
            <a:extLst>
              <a:ext uri="{FF2B5EF4-FFF2-40B4-BE49-F238E27FC236}">
                <a16:creationId xmlns:a16="http://schemas.microsoft.com/office/drawing/2014/main" id="{FBAF941A-6830-47A3-B63C-7C7B66AEA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380" y="624518"/>
            <a:ext cx="2157984" cy="2157984"/>
          </a:xfrm>
          <a:prstGeom prst="ellipse">
            <a:avLst/>
          </a:prstGeom>
          <a:solidFill>
            <a:srgbClr val="404040"/>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D7924F-B1E2-0B78-F976-EBB4359BA503}"/>
              </a:ext>
            </a:extLst>
          </p:cNvPr>
          <p:cNvSpPr>
            <a:spLocks noGrp="1"/>
          </p:cNvSpPr>
          <p:nvPr>
            <p:ph type="title"/>
          </p:nvPr>
        </p:nvSpPr>
        <p:spPr>
          <a:xfrm>
            <a:off x="796972" y="789110"/>
            <a:ext cx="1828800" cy="1828800"/>
          </a:xfrm>
          <a:prstGeom prst="ellipse">
            <a:avLst/>
          </a:prstGeom>
          <a:noFill/>
          <a:ln>
            <a:solidFill>
              <a:srgbClr val="FFFFFF"/>
            </a:solidFill>
          </a:ln>
        </p:spPr>
        <p:txBody>
          <a:bodyPr vert="horz" lIns="182880" tIns="182880" rIns="182880" bIns="182880" rtlCol="0" anchor="ctr">
            <a:normAutofit/>
          </a:bodyPr>
          <a:lstStyle/>
          <a:p>
            <a:r>
              <a:rPr lang="en-US" sz="800">
                <a:solidFill>
                  <a:srgbClr val="FFFFFF"/>
                </a:solidFill>
              </a:rPr>
              <a:t>Dashboard</a:t>
            </a:r>
          </a:p>
        </p:txBody>
      </p:sp>
      <p:pic>
        <p:nvPicPr>
          <p:cNvPr id="6" name="Picture 5" descr="A logo of a data analyst&#10;&#10;Description automatically generated">
            <a:extLst>
              <a:ext uri="{FF2B5EF4-FFF2-40B4-BE49-F238E27FC236}">
                <a16:creationId xmlns:a16="http://schemas.microsoft.com/office/drawing/2014/main" id="{7B7124A1-BE26-82BE-2E8A-2FB172B0430D}"/>
              </a:ext>
            </a:extLst>
          </p:cNvPr>
          <p:cNvPicPr>
            <a:picLocks noChangeAspect="1"/>
          </p:cNvPicPr>
          <p:nvPr/>
        </p:nvPicPr>
        <p:blipFill>
          <a:blip r:embed="rId4">
            <a:alphaModFix amt="5000"/>
            <a:extLst>
              <a:ext uri="{28A0092B-C50C-407E-A947-70E740481C1C}">
                <a14:useLocalDpi xmlns:a14="http://schemas.microsoft.com/office/drawing/2010/main" val="0"/>
              </a:ext>
            </a:extLst>
          </a:blip>
          <a:stretch>
            <a:fillRect/>
          </a:stretch>
        </p:blipFill>
        <p:spPr>
          <a:xfrm>
            <a:off x="0" y="5353050"/>
            <a:ext cx="1752600" cy="1504950"/>
          </a:xfrm>
          <a:prstGeom prst="rect">
            <a:avLst/>
          </a:prstGeom>
        </p:spPr>
      </p:pic>
    </p:spTree>
    <p:extLst>
      <p:ext uri="{BB962C8B-B14F-4D97-AF65-F5344CB8AC3E}">
        <p14:creationId xmlns:p14="http://schemas.microsoft.com/office/powerpoint/2010/main" val="1341803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3E3E2E-5FC3-A0E9-BB54-2EACE2099AC7}"/>
              </a:ext>
            </a:extLst>
          </p:cNvPr>
          <p:cNvSpPr>
            <a:spLocks noGrp="1"/>
          </p:cNvSpPr>
          <p:nvPr>
            <p:ph idx="1"/>
          </p:nvPr>
        </p:nvSpPr>
        <p:spPr>
          <a:xfrm>
            <a:off x="757047" y="1154792"/>
            <a:ext cx="6243828" cy="3893458"/>
          </a:xfrm>
        </p:spPr>
        <p:txBody>
          <a:bodyPr>
            <a:normAutofit/>
          </a:bodyPr>
          <a:lstStyle/>
          <a:p>
            <a:r>
              <a:rPr lang="en-US" b="0" i="0" dirty="0">
                <a:effectLst/>
                <a:latin typeface="source-serif-pro"/>
              </a:rPr>
              <a:t>Through this project, I was able to understand the importance of </a:t>
            </a:r>
            <a:r>
              <a:rPr lang="en-US" b="1" i="0" dirty="0">
                <a:effectLst/>
                <a:latin typeface="source-serif-pro"/>
              </a:rPr>
              <a:t>Data Analytics </a:t>
            </a:r>
            <a:r>
              <a:rPr lang="en-US" b="0" i="0" dirty="0">
                <a:effectLst/>
                <a:latin typeface="source-serif-pro"/>
              </a:rPr>
              <a:t>in </a:t>
            </a:r>
            <a:r>
              <a:rPr lang="en-US" b="1" i="0" dirty="0">
                <a:effectLst/>
                <a:latin typeface="source-serif-pro"/>
              </a:rPr>
              <a:t>Car Feature Analysis </a:t>
            </a:r>
            <a:r>
              <a:rPr lang="en-US" b="0" i="0" dirty="0">
                <a:effectLst/>
                <a:latin typeface="source-serif-pro"/>
              </a:rPr>
              <a:t>as it provides valuable insights which helps in making </a:t>
            </a:r>
            <a:r>
              <a:rPr lang="en-US" b="1" i="0" dirty="0">
                <a:effectLst/>
                <a:latin typeface="source-serif-pro"/>
              </a:rPr>
              <a:t>Data-Driven Decisions</a:t>
            </a:r>
            <a:r>
              <a:rPr lang="en-US" b="0" i="0" dirty="0">
                <a:effectLst/>
                <a:latin typeface="source-serif-pro"/>
              </a:rPr>
              <a:t>.</a:t>
            </a:r>
          </a:p>
          <a:p>
            <a:r>
              <a:rPr lang="en-US" b="0" i="0" dirty="0">
                <a:effectLst/>
                <a:latin typeface="source-serif-pro"/>
              </a:rPr>
              <a:t>In this project I was able to get insights like which features effects Car Price, relationship between Engine Cylinders and its fuel efficiency etc. I also got experience in Data Preprocessing like Data Cleaning, handling Outliers, Feature Engineering etc. in this project which can be </a:t>
            </a:r>
            <a:r>
              <a:rPr lang="en-US" b="1" i="0" dirty="0">
                <a:effectLst/>
                <a:latin typeface="source-serif-pro"/>
              </a:rPr>
              <a:t>communicated</a:t>
            </a:r>
            <a:r>
              <a:rPr lang="en-US" b="0" i="0" dirty="0">
                <a:effectLst/>
                <a:latin typeface="source-serif-pro"/>
              </a:rPr>
              <a:t> to relevant stakeholders as per the requirements</a:t>
            </a:r>
          </a:p>
          <a:p>
            <a:endParaRPr lang="en-IN" dirty="0"/>
          </a:p>
        </p:txBody>
      </p:sp>
      <p:pic>
        <p:nvPicPr>
          <p:cNvPr id="7" name="Picture 6" descr="A colorful text on a blue background&#10;&#10;Description automatically generated">
            <a:extLst>
              <a:ext uri="{FF2B5EF4-FFF2-40B4-BE49-F238E27FC236}">
                <a16:creationId xmlns:a16="http://schemas.microsoft.com/office/drawing/2014/main" id="{F0086AED-69C2-EF68-1E94-EC981A49FA5D}"/>
              </a:ext>
            </a:extLst>
          </p:cNvPr>
          <p:cNvPicPr>
            <a:picLocks noChangeAspect="1"/>
          </p:cNvPicPr>
          <p:nvPr/>
        </p:nvPicPr>
        <p:blipFill rotWithShape="1">
          <a:blip r:embed="rId2">
            <a:extLst>
              <a:ext uri="{28A0092B-C50C-407E-A947-70E740481C1C}">
                <a14:useLocalDpi xmlns:a14="http://schemas.microsoft.com/office/drawing/2010/main" val="0"/>
              </a:ext>
            </a:extLst>
          </a:blip>
          <a:srcRect l="19538" r="12551"/>
          <a:stretch/>
        </p:blipFill>
        <p:spPr>
          <a:xfrm>
            <a:off x="7534654" y="10"/>
            <a:ext cx="4657345" cy="6857990"/>
          </a:xfrm>
          <a:prstGeom prst="rect">
            <a:avLst/>
          </a:prstGeom>
        </p:spPr>
      </p:pic>
      <p:pic>
        <p:nvPicPr>
          <p:cNvPr id="8" name="Picture 7" descr="A logo of a data analyst&#10;&#10;Description automatically generated">
            <a:extLst>
              <a:ext uri="{FF2B5EF4-FFF2-40B4-BE49-F238E27FC236}">
                <a16:creationId xmlns:a16="http://schemas.microsoft.com/office/drawing/2014/main" id="{30232A3F-F373-FF5F-1F16-62D2948F7933}"/>
              </a:ext>
            </a:extLst>
          </p:cNvPr>
          <p:cNvPicPr>
            <a:picLocks noChangeAspect="1"/>
          </p:cNvPicPr>
          <p:nvPr/>
        </p:nvPicPr>
        <p:blipFill>
          <a:blip r:embed="rId3">
            <a:alphaModFix amt="5000"/>
            <a:extLst>
              <a:ext uri="{28A0092B-C50C-407E-A947-70E740481C1C}">
                <a14:useLocalDpi xmlns:a14="http://schemas.microsoft.com/office/drawing/2010/main" val="0"/>
              </a:ext>
            </a:extLst>
          </a:blip>
          <a:stretch>
            <a:fillRect/>
          </a:stretch>
        </p:blipFill>
        <p:spPr>
          <a:xfrm>
            <a:off x="0" y="5353050"/>
            <a:ext cx="1752600" cy="1504950"/>
          </a:xfrm>
          <a:prstGeom prst="rect">
            <a:avLst/>
          </a:prstGeom>
        </p:spPr>
      </p:pic>
    </p:spTree>
    <p:extLst>
      <p:ext uri="{BB962C8B-B14F-4D97-AF65-F5344CB8AC3E}">
        <p14:creationId xmlns:p14="http://schemas.microsoft.com/office/powerpoint/2010/main" val="3826790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6D00B-01BC-B8EB-FE65-574894780A40}"/>
              </a:ext>
            </a:extLst>
          </p:cNvPr>
          <p:cNvSpPr>
            <a:spLocks noGrp="1"/>
          </p:cNvSpPr>
          <p:nvPr>
            <p:ph type="title"/>
          </p:nvPr>
        </p:nvSpPr>
        <p:spPr>
          <a:xfrm>
            <a:off x="6513788" y="365125"/>
            <a:ext cx="4840010" cy="1807305"/>
          </a:xfrm>
        </p:spPr>
        <p:txBody>
          <a:bodyPr>
            <a:normAutofit/>
          </a:bodyPr>
          <a:lstStyle/>
          <a:p>
            <a:r>
              <a:rPr lang="en-IN">
                <a:latin typeface="Amasis MT Pro Black" panose="020F0502020204030204" pitchFamily="18" charset="0"/>
              </a:rPr>
              <a:t>INDEX:</a:t>
            </a:r>
          </a:p>
        </p:txBody>
      </p:sp>
      <p:pic>
        <p:nvPicPr>
          <p:cNvPr id="5" name="Picture 4">
            <a:extLst>
              <a:ext uri="{FF2B5EF4-FFF2-40B4-BE49-F238E27FC236}">
                <a16:creationId xmlns:a16="http://schemas.microsoft.com/office/drawing/2014/main" id="{2B036814-BA21-263B-916B-C981583132B3}"/>
              </a:ext>
            </a:extLst>
          </p:cNvPr>
          <p:cNvPicPr>
            <a:picLocks noChangeAspect="1"/>
          </p:cNvPicPr>
          <p:nvPr/>
        </p:nvPicPr>
        <p:blipFill>
          <a:blip r:embed="rId2">
            <a:extLst>
              <a:ext uri="{28A0092B-C50C-407E-A947-70E740481C1C}">
                <a14:useLocalDpi xmlns:a14="http://schemas.microsoft.com/office/drawing/2010/main" val="0"/>
              </a:ext>
            </a:extLst>
          </a:blip>
          <a:srcRect l="5406" r="5406"/>
          <a:stretch/>
        </p:blipFill>
        <p:spPr>
          <a:xfrm>
            <a:off x="2" y="10"/>
            <a:ext cx="611656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graphicFrame>
        <p:nvGraphicFramePr>
          <p:cNvPr id="7" name="Content Placeholder 2">
            <a:extLst>
              <a:ext uri="{FF2B5EF4-FFF2-40B4-BE49-F238E27FC236}">
                <a16:creationId xmlns:a16="http://schemas.microsoft.com/office/drawing/2014/main" id="{99E99E69-D66B-1261-95D8-0F74B922618D}"/>
              </a:ext>
            </a:extLst>
          </p:cNvPr>
          <p:cNvGraphicFramePr>
            <a:graphicFrameLocks noGrp="1"/>
          </p:cNvGraphicFramePr>
          <p:nvPr>
            <p:ph idx="1"/>
          </p:nvPr>
        </p:nvGraphicFramePr>
        <p:xfrm>
          <a:off x="6513788" y="2333297"/>
          <a:ext cx="4840010" cy="38436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A logo of a data analyst&#10;&#10;Description automatically generated">
            <a:extLst>
              <a:ext uri="{FF2B5EF4-FFF2-40B4-BE49-F238E27FC236}">
                <a16:creationId xmlns:a16="http://schemas.microsoft.com/office/drawing/2014/main" id="{3CCCD63D-784C-FF12-6A8C-C53923A0847A}"/>
              </a:ext>
            </a:extLst>
          </p:cNvPr>
          <p:cNvPicPr>
            <a:picLocks noChangeAspect="1"/>
          </p:cNvPicPr>
          <p:nvPr/>
        </p:nvPicPr>
        <p:blipFill>
          <a:blip r:embed="rId8">
            <a:alphaModFix amt="10000"/>
            <a:extLst>
              <a:ext uri="{28A0092B-C50C-407E-A947-70E740481C1C}">
                <a14:useLocalDpi xmlns:a14="http://schemas.microsoft.com/office/drawing/2010/main" val="0"/>
              </a:ext>
            </a:extLst>
          </a:blip>
          <a:stretch>
            <a:fillRect/>
          </a:stretch>
        </p:blipFill>
        <p:spPr>
          <a:xfrm>
            <a:off x="0" y="5353050"/>
            <a:ext cx="1752600" cy="1504950"/>
          </a:xfrm>
          <a:prstGeom prst="rect">
            <a:avLst/>
          </a:prstGeom>
        </p:spPr>
      </p:pic>
    </p:spTree>
    <p:extLst>
      <p:ext uri="{BB962C8B-B14F-4D97-AF65-F5344CB8AC3E}">
        <p14:creationId xmlns:p14="http://schemas.microsoft.com/office/powerpoint/2010/main" val="2424545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HANK YOU BY AFZAL">
            <a:extLst>
              <a:ext uri="{FF2B5EF4-FFF2-40B4-BE49-F238E27FC236}">
                <a16:creationId xmlns:a16="http://schemas.microsoft.com/office/drawing/2014/main" id="{DE297094-0081-1829-26E0-B0E4F9DF6330}"/>
              </a:ext>
              <a:ext uri="{C183D7F6-B498-43B3-948B-1728B52AA6E4}">
                <adec:decorative xmlns:adec="http://schemas.microsoft.com/office/drawing/2017/decorative" val="0"/>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1" y="0"/>
            <a:ext cx="12325739" cy="6858000"/>
          </a:xfrm>
          <a:prstGeom prst="rect">
            <a:avLst/>
          </a:prstGeom>
        </p:spPr>
      </p:pic>
      <p:sp>
        <p:nvSpPr>
          <p:cNvPr id="4" name="Rectangle 3">
            <a:extLst>
              <a:ext uri="{FF2B5EF4-FFF2-40B4-BE49-F238E27FC236}">
                <a16:creationId xmlns:a16="http://schemas.microsoft.com/office/drawing/2014/main" id="{0D14FCE7-0923-8152-5809-D79E20EEECE6}"/>
              </a:ext>
            </a:extLst>
          </p:cNvPr>
          <p:cNvSpPr/>
          <p:nvPr/>
        </p:nvSpPr>
        <p:spPr>
          <a:xfrm>
            <a:off x="2371205" y="2034273"/>
            <a:ext cx="7449590" cy="923330"/>
          </a:xfrm>
          <a:prstGeom prst="rect">
            <a:avLst/>
          </a:prstGeom>
          <a:noFill/>
        </p:spPr>
        <p:txBody>
          <a:bodyPr wrap="square" lIns="91440" tIns="45720" rIns="91440" bIns="45720">
            <a:spAutoFit/>
          </a:bodyPr>
          <a:lstStyle/>
          <a:p>
            <a:pPr algn="ctr"/>
            <a:r>
              <a:rPr lang="en-GB" sz="5400" b="1" cap="none" spc="0" dirty="0">
                <a:ln w="9525">
                  <a:solidFill>
                    <a:schemeClr val="bg1"/>
                  </a:solidFill>
                  <a:prstDash val="solid"/>
                </a:ln>
                <a:solidFill>
                  <a:schemeClr val="accent5">
                    <a:lumMod val="20000"/>
                    <a:lumOff val="80000"/>
                  </a:schemeClr>
                </a:solidFill>
                <a:effectLst>
                  <a:outerShdw blurRad="12700" dist="38100" dir="2700000" algn="tl" rotWithShape="0">
                    <a:schemeClr val="bg1">
                      <a:lumMod val="50000"/>
                    </a:schemeClr>
                  </a:outerShdw>
                </a:effectLst>
              </a:rPr>
              <a:t>THANK YOU</a:t>
            </a:r>
          </a:p>
        </p:txBody>
      </p:sp>
      <p:pic>
        <p:nvPicPr>
          <p:cNvPr id="8" name="Picture 7" descr="A logo of a data analyst&#10;&#10;Description automatically generated">
            <a:extLst>
              <a:ext uri="{FF2B5EF4-FFF2-40B4-BE49-F238E27FC236}">
                <a16:creationId xmlns:a16="http://schemas.microsoft.com/office/drawing/2014/main" id="{4E8CDB58-0750-6281-F138-872723CBA961}"/>
              </a:ext>
            </a:extLst>
          </p:cNvPr>
          <p:cNvPicPr>
            <a:picLocks noChangeAspect="1"/>
          </p:cNvPicPr>
          <p:nvPr/>
        </p:nvPicPr>
        <p:blipFill>
          <a:blip r:embed="rId3">
            <a:alphaModFix amt="5000"/>
            <a:extLst>
              <a:ext uri="{28A0092B-C50C-407E-A947-70E740481C1C}">
                <a14:useLocalDpi xmlns:a14="http://schemas.microsoft.com/office/drawing/2010/main" val="0"/>
              </a:ext>
            </a:extLst>
          </a:blip>
          <a:stretch>
            <a:fillRect/>
          </a:stretch>
        </p:blipFill>
        <p:spPr>
          <a:xfrm>
            <a:off x="2457970" y="897524"/>
            <a:ext cx="7362825" cy="6322426"/>
          </a:xfrm>
          <a:prstGeom prst="rect">
            <a:avLst/>
          </a:prstGeom>
        </p:spPr>
      </p:pic>
    </p:spTree>
    <p:extLst>
      <p:ext uri="{BB962C8B-B14F-4D97-AF65-F5344CB8AC3E}">
        <p14:creationId xmlns:p14="http://schemas.microsoft.com/office/powerpoint/2010/main" val="1156164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blue car with large wheels&#10;&#10;Description automatically generated">
            <a:extLst>
              <a:ext uri="{FF2B5EF4-FFF2-40B4-BE49-F238E27FC236}">
                <a16:creationId xmlns:a16="http://schemas.microsoft.com/office/drawing/2014/main" id="{54027E10-2E2A-D89A-0AD7-D3DA7C352967}"/>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t="22627" b="2373"/>
          <a:stretch/>
        </p:blipFill>
        <p:spPr>
          <a:xfrm>
            <a:off x="20" y="10"/>
            <a:ext cx="12191980" cy="6857990"/>
          </a:xfrm>
          <a:prstGeom prst="rect">
            <a:avLst/>
          </a:prstGeom>
        </p:spPr>
      </p:pic>
      <p:sp>
        <p:nvSpPr>
          <p:cNvPr id="2" name="Title 1">
            <a:extLst>
              <a:ext uri="{FF2B5EF4-FFF2-40B4-BE49-F238E27FC236}">
                <a16:creationId xmlns:a16="http://schemas.microsoft.com/office/drawing/2014/main" id="{CA13281D-D493-3A76-0EEA-92B3BD2B1C37}"/>
              </a:ext>
            </a:extLst>
          </p:cNvPr>
          <p:cNvSpPr>
            <a:spLocks noGrp="1"/>
          </p:cNvSpPr>
          <p:nvPr>
            <p:ph type="title"/>
          </p:nvPr>
        </p:nvSpPr>
        <p:spPr>
          <a:xfrm>
            <a:off x="2231136" y="964692"/>
            <a:ext cx="7729728" cy="1188720"/>
          </a:xfrm>
          <a:prstGeom prst="ellipse">
            <a:avLst/>
          </a:prstGeom>
          <a:noFill/>
          <a:ln>
            <a:solidFill>
              <a:srgbClr val="FFFFFF"/>
            </a:solidFill>
          </a:ln>
        </p:spPr>
        <p:txBody>
          <a:bodyPr>
            <a:normAutofit/>
          </a:bodyPr>
          <a:lstStyle/>
          <a:p>
            <a:r>
              <a:rPr lang="en-IN">
                <a:solidFill>
                  <a:schemeClr val="tx1"/>
                </a:solidFill>
              </a:rPr>
              <a:t>PROJECT DESCRIPTION</a:t>
            </a:r>
          </a:p>
        </p:txBody>
      </p:sp>
      <p:sp>
        <p:nvSpPr>
          <p:cNvPr id="16" name="Content Placeholder 15">
            <a:extLst>
              <a:ext uri="{FF2B5EF4-FFF2-40B4-BE49-F238E27FC236}">
                <a16:creationId xmlns:a16="http://schemas.microsoft.com/office/drawing/2014/main" id="{8D781CEF-0C30-61B4-B909-FB08682421B7}"/>
              </a:ext>
            </a:extLst>
          </p:cNvPr>
          <p:cNvSpPr>
            <a:spLocks noGrp="1"/>
          </p:cNvSpPr>
          <p:nvPr>
            <p:ph idx="1"/>
          </p:nvPr>
        </p:nvSpPr>
        <p:spPr>
          <a:xfrm>
            <a:off x="2231136" y="2638044"/>
            <a:ext cx="7729728" cy="3101983"/>
          </a:xfrm>
        </p:spPr>
        <p:txBody>
          <a:bodyPr>
            <a:normAutofit/>
          </a:bodyPr>
          <a:lstStyle/>
          <a:p>
            <a:r>
              <a:rPr lang="en-US" dirty="0"/>
              <a:t>The automotive industry has been rapidly involving over past few decades with a growing focus on fuel efficiency, environmental sustainability and technology innovation. With increasing competition in market manufactures wants to change consumer’s landscape</a:t>
            </a:r>
          </a:p>
          <a:p>
            <a:endParaRPr lang="en-US" dirty="0"/>
          </a:p>
          <a:p>
            <a:r>
              <a:rPr lang="en-US" dirty="0"/>
              <a:t>This project aims to analyze the car features that effect the manufacturers car’s price. As a Data Analyst, the client has asked that how can a car manufacturer optimize pricing and product development decisions to maximize the profitability while meeting consumer demand</a:t>
            </a:r>
          </a:p>
        </p:txBody>
      </p:sp>
      <p:pic>
        <p:nvPicPr>
          <p:cNvPr id="3" name="Picture 2" descr="A logo of a data analyst&#10;&#10;Description automatically generated">
            <a:extLst>
              <a:ext uri="{FF2B5EF4-FFF2-40B4-BE49-F238E27FC236}">
                <a16:creationId xmlns:a16="http://schemas.microsoft.com/office/drawing/2014/main" id="{F882B453-670A-F01E-D851-2371C438284B}"/>
              </a:ext>
            </a:extLst>
          </p:cNvPr>
          <p:cNvPicPr>
            <a:picLocks noChangeAspect="1"/>
          </p:cNvPicPr>
          <p:nvPr/>
        </p:nvPicPr>
        <p:blipFill>
          <a:blip r:embed="rId3">
            <a:alphaModFix amt="10000"/>
            <a:extLst>
              <a:ext uri="{28A0092B-C50C-407E-A947-70E740481C1C}">
                <a14:useLocalDpi xmlns:a14="http://schemas.microsoft.com/office/drawing/2010/main" val="0"/>
              </a:ext>
            </a:extLst>
          </a:blip>
          <a:stretch>
            <a:fillRect/>
          </a:stretch>
        </p:blipFill>
        <p:spPr>
          <a:xfrm>
            <a:off x="0" y="5353050"/>
            <a:ext cx="1752600" cy="1504950"/>
          </a:xfrm>
          <a:prstGeom prst="rect">
            <a:avLst/>
          </a:prstGeom>
        </p:spPr>
      </p:pic>
    </p:spTree>
    <p:extLst>
      <p:ext uri="{BB962C8B-B14F-4D97-AF65-F5344CB8AC3E}">
        <p14:creationId xmlns:p14="http://schemas.microsoft.com/office/powerpoint/2010/main" val="288941991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8A7FE-C132-93FA-1517-73085F0045C9}"/>
              </a:ext>
            </a:extLst>
          </p:cNvPr>
          <p:cNvSpPr>
            <a:spLocks noGrp="1"/>
          </p:cNvSpPr>
          <p:nvPr>
            <p:ph type="title"/>
          </p:nvPr>
        </p:nvSpPr>
        <p:spPr>
          <a:xfrm>
            <a:off x="6900672" y="978776"/>
            <a:ext cx="4486656" cy="1174991"/>
          </a:xfrm>
        </p:spPr>
        <p:txBody>
          <a:bodyPr>
            <a:normAutofit/>
          </a:bodyPr>
          <a:lstStyle/>
          <a:p>
            <a:r>
              <a:rPr lang="en-IN" sz="2400" b="1"/>
              <a:t>Data set:</a:t>
            </a:r>
          </a:p>
        </p:txBody>
      </p:sp>
      <p:pic>
        <p:nvPicPr>
          <p:cNvPr id="5" name="Picture 4" descr="Speedometer">
            <a:extLst>
              <a:ext uri="{FF2B5EF4-FFF2-40B4-BE49-F238E27FC236}">
                <a16:creationId xmlns:a16="http://schemas.microsoft.com/office/drawing/2014/main" id="{AADC79F4-4997-79BA-FDC8-0C91D493A3C0}"/>
              </a:ext>
            </a:extLst>
          </p:cNvPr>
          <p:cNvPicPr>
            <a:picLocks noChangeAspect="1"/>
          </p:cNvPicPr>
          <p:nvPr/>
        </p:nvPicPr>
        <p:blipFill rotWithShape="1">
          <a:blip r:embed="rId2"/>
          <a:srcRect l="23503" r="21249"/>
          <a:stretch/>
        </p:blipFill>
        <p:spPr>
          <a:xfrm>
            <a:off x="20" y="10"/>
            <a:ext cx="6086621" cy="6857990"/>
          </a:xfrm>
          <a:prstGeom prst="rect">
            <a:avLst/>
          </a:prstGeom>
        </p:spPr>
      </p:pic>
      <p:sp>
        <p:nvSpPr>
          <p:cNvPr id="3" name="Content Placeholder 2">
            <a:extLst>
              <a:ext uri="{FF2B5EF4-FFF2-40B4-BE49-F238E27FC236}">
                <a16:creationId xmlns:a16="http://schemas.microsoft.com/office/drawing/2014/main" id="{E2419518-3222-B725-7A2F-0D00723CE5E9}"/>
              </a:ext>
            </a:extLst>
          </p:cNvPr>
          <p:cNvSpPr>
            <a:spLocks noGrp="1"/>
          </p:cNvSpPr>
          <p:nvPr>
            <p:ph idx="1"/>
          </p:nvPr>
        </p:nvSpPr>
        <p:spPr>
          <a:xfrm>
            <a:off x="6900672" y="2640692"/>
            <a:ext cx="4486656" cy="3255252"/>
          </a:xfrm>
        </p:spPr>
        <p:txBody>
          <a:bodyPr>
            <a:normAutofit/>
          </a:bodyPr>
          <a:lstStyle/>
          <a:p>
            <a:endParaRPr lang="en-US" b="1" dirty="0"/>
          </a:p>
          <a:p>
            <a:endParaRPr lang="en-US" b="1" dirty="0"/>
          </a:p>
          <a:p>
            <a:r>
              <a:rPr lang="en-US" b="1" dirty="0">
                <a:hlinkClick r:id="rId3"/>
              </a:rPr>
              <a:t>Car Features on Price and Profitability</a:t>
            </a:r>
            <a:endParaRPr lang="en-US" b="1" dirty="0"/>
          </a:p>
          <a:p>
            <a:endParaRPr lang="en-US" b="1" dirty="0"/>
          </a:p>
          <a:p>
            <a:r>
              <a:rPr lang="en-US" b="1"/>
              <a:t>PLEASE DOWNLOAD👆🏻 DATA FOR PERFECT RESULT</a:t>
            </a:r>
            <a:endParaRPr lang="en-IN" dirty="0"/>
          </a:p>
        </p:txBody>
      </p:sp>
      <p:pic>
        <p:nvPicPr>
          <p:cNvPr id="4" name="Picture 3" descr="A logo of a data analyst&#10;&#10;Description automatically generated">
            <a:extLst>
              <a:ext uri="{FF2B5EF4-FFF2-40B4-BE49-F238E27FC236}">
                <a16:creationId xmlns:a16="http://schemas.microsoft.com/office/drawing/2014/main" id="{349FA3BD-70C0-6DA1-F05F-829000F7246E}"/>
              </a:ext>
            </a:extLst>
          </p:cNvPr>
          <p:cNvPicPr>
            <a:picLocks noChangeAspect="1"/>
          </p:cNvPicPr>
          <p:nvPr/>
        </p:nvPicPr>
        <p:blipFill>
          <a:blip r:embed="rId4">
            <a:alphaModFix amt="10000"/>
            <a:extLst>
              <a:ext uri="{28A0092B-C50C-407E-A947-70E740481C1C}">
                <a14:useLocalDpi xmlns:a14="http://schemas.microsoft.com/office/drawing/2010/main" val="0"/>
              </a:ext>
            </a:extLst>
          </a:blip>
          <a:stretch>
            <a:fillRect/>
          </a:stretch>
        </p:blipFill>
        <p:spPr>
          <a:xfrm>
            <a:off x="0" y="5353050"/>
            <a:ext cx="1752600" cy="1504950"/>
          </a:xfrm>
          <a:prstGeom prst="rect">
            <a:avLst/>
          </a:prstGeom>
        </p:spPr>
      </p:pic>
    </p:spTree>
    <p:extLst>
      <p:ext uri="{BB962C8B-B14F-4D97-AF65-F5344CB8AC3E}">
        <p14:creationId xmlns:p14="http://schemas.microsoft.com/office/powerpoint/2010/main" val="412450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group of people in a room&#10;&#10;Description automatically generated">
            <a:extLst>
              <a:ext uri="{FF2B5EF4-FFF2-40B4-BE49-F238E27FC236}">
                <a16:creationId xmlns:a16="http://schemas.microsoft.com/office/drawing/2014/main" id="{505C81A9-3083-087A-3991-5BBD5C1694F2}"/>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l="3241" r="7870"/>
          <a:stretch/>
        </p:blipFill>
        <p:spPr>
          <a:xfrm>
            <a:off x="20" y="10"/>
            <a:ext cx="12191980" cy="6857990"/>
          </a:xfrm>
          <a:prstGeom prst="rect">
            <a:avLst/>
          </a:prstGeom>
        </p:spPr>
      </p:pic>
      <p:sp>
        <p:nvSpPr>
          <p:cNvPr id="2" name="Title 1">
            <a:extLst>
              <a:ext uri="{FF2B5EF4-FFF2-40B4-BE49-F238E27FC236}">
                <a16:creationId xmlns:a16="http://schemas.microsoft.com/office/drawing/2014/main" id="{EFF51E71-BED6-0D05-0B50-F9A0CB80C491}"/>
              </a:ext>
            </a:extLst>
          </p:cNvPr>
          <p:cNvSpPr>
            <a:spLocks noGrp="1"/>
          </p:cNvSpPr>
          <p:nvPr>
            <p:ph type="title"/>
          </p:nvPr>
        </p:nvSpPr>
        <p:spPr>
          <a:xfrm>
            <a:off x="2231136" y="964692"/>
            <a:ext cx="7729728" cy="1188720"/>
          </a:xfrm>
          <a:noFill/>
          <a:ln>
            <a:solidFill>
              <a:srgbClr val="FFFFFF"/>
            </a:solidFill>
          </a:ln>
        </p:spPr>
        <p:txBody>
          <a:bodyPr>
            <a:normAutofit/>
          </a:bodyPr>
          <a:lstStyle/>
          <a:p>
            <a:r>
              <a:rPr lang="en-IN" dirty="0">
                <a:solidFill>
                  <a:srgbClr val="FFFF00"/>
                </a:solidFill>
              </a:rPr>
              <a:t>Approach</a:t>
            </a:r>
          </a:p>
        </p:txBody>
      </p:sp>
      <p:sp>
        <p:nvSpPr>
          <p:cNvPr id="3" name="Content Placeholder 2">
            <a:extLst>
              <a:ext uri="{FF2B5EF4-FFF2-40B4-BE49-F238E27FC236}">
                <a16:creationId xmlns:a16="http://schemas.microsoft.com/office/drawing/2014/main" id="{FDDAD7DD-64B5-7737-114E-8E1E8E73AE7E}"/>
              </a:ext>
            </a:extLst>
          </p:cNvPr>
          <p:cNvSpPr>
            <a:spLocks noGrp="1"/>
          </p:cNvSpPr>
          <p:nvPr>
            <p:ph idx="1"/>
          </p:nvPr>
        </p:nvSpPr>
        <p:spPr>
          <a:xfrm>
            <a:off x="2231136" y="2638044"/>
            <a:ext cx="7729728" cy="3101983"/>
          </a:xfrm>
        </p:spPr>
        <p:txBody>
          <a:bodyPr>
            <a:normAutofit/>
          </a:bodyPr>
          <a:lstStyle/>
          <a:p>
            <a:r>
              <a:rPr lang="en-US" dirty="0">
                <a:solidFill>
                  <a:srgbClr val="FFFF00"/>
                </a:solidFill>
                <a:latin typeface="Times New Roman" panose="02020603050405020304" pitchFamily="18" charset="0"/>
                <a:cs typeface="Times New Roman" panose="02020603050405020304" pitchFamily="18" charset="0"/>
              </a:rPr>
              <a:t>This project utilized descriptive statistics, visualization techniques, and modeling to analyze the car dataset and address the business questions.</a:t>
            </a:r>
          </a:p>
          <a:p>
            <a:r>
              <a:rPr lang="en-US" dirty="0">
                <a:solidFill>
                  <a:srgbClr val="FFFF00"/>
                </a:solidFill>
                <a:latin typeface="Times New Roman" panose="02020603050405020304" pitchFamily="18" charset="0"/>
                <a:cs typeface="Times New Roman" panose="02020603050405020304" pitchFamily="18" charset="0"/>
              </a:rPr>
              <a:t>Visualization techniques such as pivot tables, charts, and plots were used to represent the data visually and identify patterns and trends. </a:t>
            </a:r>
          </a:p>
          <a:p>
            <a:r>
              <a:rPr lang="en-US" dirty="0">
                <a:solidFill>
                  <a:srgbClr val="FFFF00"/>
                </a:solidFill>
                <a:latin typeface="Times New Roman" panose="02020603050405020304" pitchFamily="18" charset="0"/>
                <a:cs typeface="Times New Roman" panose="02020603050405020304" pitchFamily="18" charset="0"/>
              </a:rPr>
              <a:t>Regression analysis was performed to identify the key variables affecting car prices </a:t>
            </a:r>
          </a:p>
          <a:p>
            <a:endParaRPr lang="en-IN" dirty="0">
              <a:solidFill>
                <a:srgbClr val="FFFF00"/>
              </a:solidFill>
            </a:endParaRPr>
          </a:p>
        </p:txBody>
      </p:sp>
      <p:pic>
        <p:nvPicPr>
          <p:cNvPr id="4" name="Picture 3" descr="A logo of a data analyst&#10;&#10;Description automatically generated">
            <a:extLst>
              <a:ext uri="{FF2B5EF4-FFF2-40B4-BE49-F238E27FC236}">
                <a16:creationId xmlns:a16="http://schemas.microsoft.com/office/drawing/2014/main" id="{E8490E00-79D0-BB45-3B76-16B93D370FBF}"/>
              </a:ext>
            </a:extLst>
          </p:cNvPr>
          <p:cNvPicPr>
            <a:picLocks noChangeAspect="1"/>
          </p:cNvPicPr>
          <p:nvPr/>
        </p:nvPicPr>
        <p:blipFill>
          <a:blip r:embed="rId3">
            <a:alphaModFix amt="5000"/>
            <a:extLst>
              <a:ext uri="{28A0092B-C50C-407E-A947-70E740481C1C}">
                <a14:useLocalDpi xmlns:a14="http://schemas.microsoft.com/office/drawing/2010/main" val="0"/>
              </a:ext>
            </a:extLst>
          </a:blip>
          <a:stretch>
            <a:fillRect/>
          </a:stretch>
        </p:blipFill>
        <p:spPr>
          <a:xfrm>
            <a:off x="0" y="5362381"/>
            <a:ext cx="1752600" cy="1504950"/>
          </a:xfrm>
          <a:prstGeom prst="rect">
            <a:avLst/>
          </a:prstGeom>
        </p:spPr>
      </p:pic>
    </p:spTree>
    <p:extLst>
      <p:ext uri="{BB962C8B-B14F-4D97-AF65-F5344CB8AC3E}">
        <p14:creationId xmlns:p14="http://schemas.microsoft.com/office/powerpoint/2010/main" val="129888026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futuristic interface with lines and dots&#10;&#10;Description automatically generated with medium confidence">
            <a:extLst>
              <a:ext uri="{FF2B5EF4-FFF2-40B4-BE49-F238E27FC236}">
                <a16:creationId xmlns:a16="http://schemas.microsoft.com/office/drawing/2014/main" id="{2FC912F7-BF21-F5B0-2D4F-ECFC059A2BD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61" r="5960" b="-1"/>
          <a:stretch/>
        </p:blipFill>
        <p:spPr>
          <a:xfrm>
            <a:off x="0" y="0"/>
            <a:ext cx="12191980" cy="6857990"/>
          </a:xfrm>
          <a:prstGeom prst="rect">
            <a:avLst/>
          </a:prstGeom>
        </p:spPr>
      </p:pic>
      <p:sp>
        <p:nvSpPr>
          <p:cNvPr id="2" name="Title 1">
            <a:extLst>
              <a:ext uri="{FF2B5EF4-FFF2-40B4-BE49-F238E27FC236}">
                <a16:creationId xmlns:a16="http://schemas.microsoft.com/office/drawing/2014/main" id="{4C16729E-F910-CF5B-E512-88A62F863161}"/>
              </a:ext>
            </a:extLst>
          </p:cNvPr>
          <p:cNvSpPr>
            <a:spLocks noGrp="1"/>
          </p:cNvSpPr>
          <p:nvPr>
            <p:ph type="title"/>
          </p:nvPr>
        </p:nvSpPr>
        <p:spPr>
          <a:xfrm>
            <a:off x="1600200" y="1819469"/>
            <a:ext cx="8991600" cy="2453951"/>
          </a:xfrm>
          <a:solidFill>
            <a:schemeClr val="bg1">
              <a:alpha val="60000"/>
            </a:schemeClr>
          </a:solidFill>
          <a:ln w="38100" cap="sq">
            <a:solidFill>
              <a:schemeClr val="tx1"/>
            </a:solidFill>
            <a:miter lim="800000"/>
          </a:ln>
        </p:spPr>
        <p:txBody>
          <a:bodyPr vert="horz" lIns="274320" tIns="182880" rIns="274320" bIns="182880" rtlCol="0" anchor="ctr" anchorCtr="1">
            <a:normAutofit/>
          </a:bodyPr>
          <a:lstStyle/>
          <a:p>
            <a:r>
              <a:rPr lang="en-US" sz="3800" dirty="0" err="1">
                <a:solidFill>
                  <a:schemeClr val="tx1"/>
                </a:solidFill>
              </a:rPr>
              <a:t>tEch</a:t>
            </a:r>
            <a:r>
              <a:rPr lang="en-US" sz="3800" dirty="0">
                <a:solidFill>
                  <a:schemeClr val="tx1"/>
                </a:solidFill>
              </a:rPr>
              <a:t>-used:</a:t>
            </a:r>
            <a:br>
              <a:rPr lang="en-US" sz="3800" dirty="0">
                <a:solidFill>
                  <a:schemeClr val="tx1"/>
                </a:solidFill>
              </a:rPr>
            </a:br>
            <a:br>
              <a:rPr lang="en-US" sz="3800" dirty="0">
                <a:solidFill>
                  <a:schemeClr val="tx1"/>
                </a:solidFill>
              </a:rPr>
            </a:br>
            <a:r>
              <a:rPr lang="en-US" sz="2000" cap="none" dirty="0">
                <a:solidFill>
                  <a:schemeClr val="tx1"/>
                </a:solidFill>
              </a:rPr>
              <a:t>All The Analysis Has Been Done On Excel Sheet(office 365), Excel As Tool Used To Create All Visualization And Graphs To Better Understanding The Result.</a:t>
            </a:r>
          </a:p>
        </p:txBody>
      </p:sp>
      <p:pic>
        <p:nvPicPr>
          <p:cNvPr id="3" name="Picture 2" descr="A logo of a data analyst&#10;&#10;Description automatically generated">
            <a:extLst>
              <a:ext uri="{FF2B5EF4-FFF2-40B4-BE49-F238E27FC236}">
                <a16:creationId xmlns:a16="http://schemas.microsoft.com/office/drawing/2014/main" id="{CE01A2B2-5ED0-C2FC-4E2A-97E3B7A01018}"/>
              </a:ext>
            </a:extLst>
          </p:cNvPr>
          <p:cNvPicPr>
            <a:picLocks noChangeAspect="1"/>
          </p:cNvPicPr>
          <p:nvPr/>
        </p:nvPicPr>
        <p:blipFill>
          <a:blip r:embed="rId3">
            <a:alphaModFix amt="10000"/>
            <a:extLst>
              <a:ext uri="{28A0092B-C50C-407E-A947-70E740481C1C}">
                <a14:useLocalDpi xmlns:a14="http://schemas.microsoft.com/office/drawing/2010/main" val="0"/>
              </a:ext>
            </a:extLst>
          </a:blip>
          <a:stretch>
            <a:fillRect/>
          </a:stretch>
        </p:blipFill>
        <p:spPr>
          <a:xfrm>
            <a:off x="0" y="5353050"/>
            <a:ext cx="1752600" cy="1504950"/>
          </a:xfrm>
          <a:prstGeom prst="rect">
            <a:avLst/>
          </a:prstGeom>
        </p:spPr>
      </p:pic>
    </p:spTree>
    <p:extLst>
      <p:ext uri="{BB962C8B-B14F-4D97-AF65-F5344CB8AC3E}">
        <p14:creationId xmlns:p14="http://schemas.microsoft.com/office/powerpoint/2010/main" val="129239208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17EB7E-B3C2-0659-758D-0FEAE053405F}"/>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sz="1800" b="1">
                <a:solidFill>
                  <a:schemeClr val="bg1"/>
                </a:solidFill>
              </a:rPr>
              <a:t>TASK 1: </a:t>
            </a:r>
            <a:r>
              <a:rPr lang="en-US" sz="1800">
                <a:solidFill>
                  <a:schemeClr val="bg1"/>
                </a:solidFill>
              </a:rPr>
              <a:t>How does the popularity of a car model vary across different market categories?</a:t>
            </a:r>
            <a:endParaRPr lang="en-IN" sz="1800">
              <a:solidFill>
                <a:schemeClr val="bg1"/>
              </a:solidFill>
            </a:endParaRPr>
          </a:p>
        </p:txBody>
      </p:sp>
      <p:sp>
        <p:nvSpPr>
          <p:cNvPr id="3" name="Content Placeholder 2">
            <a:extLst>
              <a:ext uri="{FF2B5EF4-FFF2-40B4-BE49-F238E27FC236}">
                <a16:creationId xmlns:a16="http://schemas.microsoft.com/office/drawing/2014/main" id="{BB1DAFDF-D751-99C4-0854-C6F5DE30DDAB}"/>
              </a:ext>
            </a:extLst>
          </p:cNvPr>
          <p:cNvSpPr>
            <a:spLocks noGrp="1"/>
          </p:cNvSpPr>
          <p:nvPr>
            <p:ph idx="1"/>
          </p:nvPr>
        </p:nvSpPr>
        <p:spPr>
          <a:xfrm>
            <a:off x="643468" y="2638044"/>
            <a:ext cx="3363974" cy="3415622"/>
          </a:xfrm>
        </p:spPr>
        <p:txBody>
          <a:bodyPr>
            <a:normAutofit/>
          </a:bodyPr>
          <a:lstStyle/>
          <a:p>
            <a:pPr>
              <a:lnSpc>
                <a:spcPct val="90000"/>
              </a:lnSpc>
            </a:pPr>
            <a:r>
              <a:rPr lang="en-US" sz="1400" dirty="0">
                <a:solidFill>
                  <a:schemeClr val="bg1"/>
                </a:solidFill>
                <a:latin typeface="Times New Roman" panose="02020603050405020304" pitchFamily="18" charset="0"/>
                <a:cs typeface="Times New Roman" panose="02020603050405020304" pitchFamily="18" charset="0"/>
              </a:rPr>
              <a:t>For this task, Market categories were Consolidated. By grouping similar market categories together, we simplify the chart. For example, grouping of "Crossover, Diesel" and "Crossover, Flex Fuel" under a broader category called "Crossover - Fuel Type" or "Crossover - Diesel/Flex Fuel." Similarly, you can consolidate other market categories based on similarities</a:t>
            </a:r>
          </a:p>
          <a:p>
            <a:pPr>
              <a:lnSpc>
                <a:spcPct val="90000"/>
              </a:lnSpc>
            </a:pPr>
            <a:endParaRPr lang="en-US" sz="1400" dirty="0">
              <a:solidFill>
                <a:schemeClr val="bg1"/>
              </a:solidFill>
              <a:latin typeface="Times New Roman" panose="02020603050405020304" pitchFamily="18" charset="0"/>
              <a:cs typeface="Times New Roman" panose="02020603050405020304" pitchFamily="18" charset="0"/>
            </a:endParaRPr>
          </a:p>
          <a:p>
            <a:pPr>
              <a:lnSpc>
                <a:spcPct val="90000"/>
              </a:lnSpc>
            </a:pPr>
            <a:r>
              <a:rPr lang="en-US" sz="1400" dirty="0">
                <a:solidFill>
                  <a:schemeClr val="bg1"/>
                </a:solidFill>
                <a:latin typeface="Times New Roman" panose="02020603050405020304" pitchFamily="18" charset="0"/>
                <a:cs typeface="Times New Roman" panose="02020603050405020304" pitchFamily="18" charset="0"/>
              </a:rPr>
              <a:t>From below line chart we can in market category Hatchback and Fuel Flex are the highest populated and having highest number of car</a:t>
            </a:r>
            <a:endParaRPr lang="en-IN" sz="1400" dirty="0">
              <a:solidFill>
                <a:schemeClr val="bg1"/>
              </a:solidFill>
            </a:endParaRPr>
          </a:p>
        </p:txBody>
      </p:sp>
      <p:graphicFrame>
        <p:nvGraphicFramePr>
          <p:cNvPr id="4" name="Chart 3">
            <a:extLst>
              <a:ext uri="{FF2B5EF4-FFF2-40B4-BE49-F238E27FC236}">
                <a16:creationId xmlns:a16="http://schemas.microsoft.com/office/drawing/2014/main" id="{C1C10552-6C40-4C5C-93C3-14532EC916DE}"/>
              </a:ext>
            </a:extLst>
          </p:cNvPr>
          <p:cNvGraphicFramePr>
            <a:graphicFrameLocks/>
          </p:cNvGraphicFramePr>
          <p:nvPr>
            <p:extLst>
              <p:ext uri="{D42A27DB-BD31-4B8C-83A1-F6EECF244321}">
                <p14:modId xmlns:p14="http://schemas.microsoft.com/office/powerpoint/2010/main" val="3457087066"/>
              </p:ext>
            </p:extLst>
          </p:nvPr>
        </p:nvGraphicFramePr>
        <p:xfrm>
          <a:off x="5297763" y="643467"/>
          <a:ext cx="6250769" cy="5410199"/>
        </p:xfrm>
        <a:graphic>
          <a:graphicData uri="http://schemas.openxmlformats.org/drawingml/2006/chart">
            <c:chart xmlns:c="http://schemas.openxmlformats.org/drawingml/2006/chart" xmlns:r="http://schemas.openxmlformats.org/officeDocument/2006/relationships" r:id="rId2"/>
          </a:graphicData>
        </a:graphic>
      </p:graphicFrame>
      <p:pic>
        <p:nvPicPr>
          <p:cNvPr id="5" name="Picture 4" descr="A logo of a data analyst&#10;&#10;Description automatically generated">
            <a:extLst>
              <a:ext uri="{FF2B5EF4-FFF2-40B4-BE49-F238E27FC236}">
                <a16:creationId xmlns:a16="http://schemas.microsoft.com/office/drawing/2014/main" id="{A4FBB45B-E5F8-4900-B3F2-8E5F9943A61B}"/>
              </a:ext>
            </a:extLst>
          </p:cNvPr>
          <p:cNvPicPr>
            <a:picLocks noChangeAspect="1"/>
          </p:cNvPicPr>
          <p:nvPr/>
        </p:nvPicPr>
        <p:blipFill>
          <a:blip r:embed="rId3">
            <a:alphaModFix amt="5000"/>
            <a:extLst>
              <a:ext uri="{28A0092B-C50C-407E-A947-70E740481C1C}">
                <a14:useLocalDpi xmlns:a14="http://schemas.microsoft.com/office/drawing/2010/main" val="0"/>
              </a:ext>
            </a:extLst>
          </a:blip>
          <a:stretch>
            <a:fillRect/>
          </a:stretch>
        </p:blipFill>
        <p:spPr>
          <a:xfrm>
            <a:off x="0" y="5353050"/>
            <a:ext cx="1752600" cy="1504950"/>
          </a:xfrm>
          <a:prstGeom prst="rect">
            <a:avLst/>
          </a:prstGeom>
        </p:spPr>
      </p:pic>
    </p:spTree>
    <p:extLst>
      <p:ext uri="{BB962C8B-B14F-4D97-AF65-F5344CB8AC3E}">
        <p14:creationId xmlns:p14="http://schemas.microsoft.com/office/powerpoint/2010/main" val="2108668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6145DC-35C6-37AF-4E1A-73B206B4C0EC}"/>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sz="1800" b="1">
                <a:solidFill>
                  <a:schemeClr val="bg1"/>
                </a:solidFill>
              </a:rPr>
              <a:t>TASK 2: </a:t>
            </a:r>
            <a:r>
              <a:rPr lang="en-US" sz="1800">
                <a:solidFill>
                  <a:schemeClr val="bg1"/>
                </a:solidFill>
              </a:rPr>
              <a:t>What is the relationship between a car's engine power and its price?</a:t>
            </a:r>
            <a:endParaRPr lang="en-IN" sz="1800">
              <a:solidFill>
                <a:schemeClr val="bg1"/>
              </a:solidFill>
            </a:endParaRPr>
          </a:p>
        </p:txBody>
      </p:sp>
      <p:sp>
        <p:nvSpPr>
          <p:cNvPr id="3" name="Content Placeholder 2">
            <a:extLst>
              <a:ext uri="{FF2B5EF4-FFF2-40B4-BE49-F238E27FC236}">
                <a16:creationId xmlns:a16="http://schemas.microsoft.com/office/drawing/2014/main" id="{D4B7AD35-E2DA-FE3D-65D7-7580C25DC630}"/>
              </a:ext>
            </a:extLst>
          </p:cNvPr>
          <p:cNvSpPr>
            <a:spLocks noGrp="1"/>
          </p:cNvSpPr>
          <p:nvPr>
            <p:ph idx="1"/>
          </p:nvPr>
        </p:nvSpPr>
        <p:spPr>
          <a:xfrm>
            <a:off x="643468" y="2638044"/>
            <a:ext cx="3363974" cy="3415622"/>
          </a:xfrm>
        </p:spPr>
        <p:txBody>
          <a:bodyPr>
            <a:normAutofit/>
          </a:bodyPr>
          <a:lstStyle/>
          <a:p>
            <a:pPr>
              <a:lnSpc>
                <a:spcPct val="90000"/>
              </a:lnSpc>
            </a:pPr>
            <a:r>
              <a:rPr lang="en-US" sz="1500" dirty="0">
                <a:solidFill>
                  <a:schemeClr val="bg1"/>
                </a:solidFill>
                <a:latin typeface="Times New Roman" panose="02020603050405020304" pitchFamily="18" charset="0"/>
                <a:cs typeface="Times New Roman" panose="02020603050405020304" pitchFamily="18" charset="0"/>
              </a:rPr>
              <a:t>By visualizing the data points on the scatter chart, we can observe the overall pattern or trend between engine power and price. </a:t>
            </a:r>
          </a:p>
          <a:p>
            <a:pPr>
              <a:lnSpc>
                <a:spcPct val="90000"/>
              </a:lnSpc>
            </a:pPr>
            <a:r>
              <a:rPr lang="en-US" sz="1500" dirty="0">
                <a:solidFill>
                  <a:schemeClr val="bg1"/>
                </a:solidFill>
                <a:latin typeface="Times New Roman" panose="02020603050405020304" pitchFamily="18" charset="0"/>
                <a:cs typeface="Times New Roman" panose="02020603050405020304" pitchFamily="18" charset="0"/>
              </a:rPr>
              <a:t>The trendline is providing the insight that there is a positive correlation between engine power and price and the degree to which they are related</a:t>
            </a:r>
          </a:p>
          <a:p>
            <a:pPr>
              <a:lnSpc>
                <a:spcPct val="90000"/>
              </a:lnSpc>
            </a:pPr>
            <a:r>
              <a:rPr lang="en-US" sz="1500" dirty="0">
                <a:solidFill>
                  <a:schemeClr val="bg1"/>
                </a:solidFill>
                <a:latin typeface="Times New Roman" panose="02020603050405020304" pitchFamily="18" charset="0"/>
                <a:cs typeface="Times New Roman" panose="02020603050405020304" pitchFamily="18" charset="0"/>
              </a:rPr>
              <a:t>From Scatter plot we can see cars which have high engine power having higher price. Thus, car’s power increase car’s price will also increase</a:t>
            </a:r>
            <a:endParaRPr lang="en-IN" sz="1500" dirty="0">
              <a:solidFill>
                <a:schemeClr val="bg1"/>
              </a:solidFill>
            </a:endParaRPr>
          </a:p>
        </p:txBody>
      </p:sp>
      <p:graphicFrame>
        <p:nvGraphicFramePr>
          <p:cNvPr id="4" name="Chart 3">
            <a:extLst>
              <a:ext uri="{FF2B5EF4-FFF2-40B4-BE49-F238E27FC236}">
                <a16:creationId xmlns:a16="http://schemas.microsoft.com/office/drawing/2014/main" id="{93D42A6C-9455-49B9-8EA6-1F81412655F7}"/>
              </a:ext>
            </a:extLst>
          </p:cNvPr>
          <p:cNvGraphicFramePr>
            <a:graphicFrameLocks/>
          </p:cNvGraphicFramePr>
          <p:nvPr>
            <p:extLst>
              <p:ext uri="{D42A27DB-BD31-4B8C-83A1-F6EECF244321}">
                <p14:modId xmlns:p14="http://schemas.microsoft.com/office/powerpoint/2010/main" val="1982483247"/>
              </p:ext>
            </p:extLst>
          </p:nvPr>
        </p:nvGraphicFramePr>
        <p:xfrm>
          <a:off x="5297763" y="643467"/>
          <a:ext cx="6250769" cy="5410199"/>
        </p:xfrm>
        <a:graphic>
          <a:graphicData uri="http://schemas.openxmlformats.org/drawingml/2006/chart">
            <c:chart xmlns:c="http://schemas.openxmlformats.org/drawingml/2006/chart" xmlns:r="http://schemas.openxmlformats.org/officeDocument/2006/relationships" r:id="rId2"/>
          </a:graphicData>
        </a:graphic>
      </p:graphicFrame>
      <p:pic>
        <p:nvPicPr>
          <p:cNvPr id="5" name="Picture 4" descr="A logo of a data analyst&#10;&#10;Description automatically generated">
            <a:extLst>
              <a:ext uri="{FF2B5EF4-FFF2-40B4-BE49-F238E27FC236}">
                <a16:creationId xmlns:a16="http://schemas.microsoft.com/office/drawing/2014/main" id="{30D5D8C0-88B8-43E4-6170-99097E643D41}"/>
              </a:ext>
            </a:extLst>
          </p:cNvPr>
          <p:cNvPicPr>
            <a:picLocks noChangeAspect="1"/>
          </p:cNvPicPr>
          <p:nvPr/>
        </p:nvPicPr>
        <p:blipFill>
          <a:blip r:embed="rId3">
            <a:alphaModFix amt="5000"/>
            <a:extLst>
              <a:ext uri="{28A0092B-C50C-407E-A947-70E740481C1C}">
                <a14:useLocalDpi xmlns:a14="http://schemas.microsoft.com/office/drawing/2010/main" val="0"/>
              </a:ext>
            </a:extLst>
          </a:blip>
          <a:stretch>
            <a:fillRect/>
          </a:stretch>
        </p:blipFill>
        <p:spPr>
          <a:xfrm>
            <a:off x="0" y="5353050"/>
            <a:ext cx="1752600" cy="1504950"/>
          </a:xfrm>
          <a:prstGeom prst="rect">
            <a:avLst/>
          </a:prstGeom>
        </p:spPr>
      </p:pic>
    </p:spTree>
    <p:extLst>
      <p:ext uri="{BB962C8B-B14F-4D97-AF65-F5344CB8AC3E}">
        <p14:creationId xmlns:p14="http://schemas.microsoft.com/office/powerpoint/2010/main" val="3349115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2F7B67-3FA1-B282-1268-FB39E6E231A4}"/>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sz="1800" b="1">
                <a:solidFill>
                  <a:schemeClr val="bg1"/>
                </a:solidFill>
              </a:rPr>
              <a:t>TASK 3: </a:t>
            </a:r>
            <a:r>
              <a:rPr lang="en-US" sz="1800">
                <a:solidFill>
                  <a:schemeClr val="bg1"/>
                </a:solidFill>
              </a:rPr>
              <a:t>Which car features are most important in determining a car's price? </a:t>
            </a:r>
            <a:endParaRPr lang="en-IN" sz="1800">
              <a:solidFill>
                <a:schemeClr val="bg1"/>
              </a:solidFill>
            </a:endParaRPr>
          </a:p>
        </p:txBody>
      </p:sp>
      <p:sp>
        <p:nvSpPr>
          <p:cNvPr id="3" name="Content Placeholder 2">
            <a:extLst>
              <a:ext uri="{FF2B5EF4-FFF2-40B4-BE49-F238E27FC236}">
                <a16:creationId xmlns:a16="http://schemas.microsoft.com/office/drawing/2014/main" id="{D0854660-C663-2A4F-B206-BC0838EB4FBF}"/>
              </a:ext>
            </a:extLst>
          </p:cNvPr>
          <p:cNvSpPr>
            <a:spLocks noGrp="1"/>
          </p:cNvSpPr>
          <p:nvPr>
            <p:ph idx="1"/>
          </p:nvPr>
        </p:nvSpPr>
        <p:spPr>
          <a:xfrm>
            <a:off x="643468" y="2638044"/>
            <a:ext cx="3363974" cy="3415622"/>
          </a:xfrm>
        </p:spPr>
        <p:txBody>
          <a:bodyPr>
            <a:normAutofit/>
          </a:bodyPr>
          <a:lstStyle/>
          <a:p>
            <a:pPr>
              <a:lnSpc>
                <a:spcPct val="90000"/>
              </a:lnSpc>
            </a:pPr>
            <a:r>
              <a:rPr lang="en-US" sz="1700">
                <a:solidFill>
                  <a:schemeClr val="bg1"/>
                </a:solidFill>
                <a:latin typeface="Times New Roman" panose="02020603050405020304" pitchFamily="18" charset="0"/>
                <a:cs typeface="Times New Roman" panose="02020603050405020304" pitchFamily="18" charset="0"/>
              </a:rPr>
              <a:t>Regression analysis allows us to analyze the relationship between the dependent variable (car price) and multiple independent variables (car features). By analyzing the coefficient values obtained from the regression analysis, we can assess the impact of each variable on the car's price. </a:t>
            </a:r>
          </a:p>
          <a:p>
            <a:pPr>
              <a:lnSpc>
                <a:spcPct val="90000"/>
              </a:lnSpc>
            </a:pPr>
            <a:r>
              <a:rPr lang="en-IN" sz="1700">
                <a:solidFill>
                  <a:schemeClr val="bg1"/>
                </a:solidFill>
              </a:rPr>
              <a:t>From below Bar chart we can see Engine Cylinders having the strongest relationship with the MSRP</a:t>
            </a:r>
          </a:p>
        </p:txBody>
      </p:sp>
      <p:graphicFrame>
        <p:nvGraphicFramePr>
          <p:cNvPr id="4" name="Chart 3">
            <a:extLst>
              <a:ext uri="{FF2B5EF4-FFF2-40B4-BE49-F238E27FC236}">
                <a16:creationId xmlns:a16="http://schemas.microsoft.com/office/drawing/2014/main" id="{E1643173-6D2B-4BC7-95B3-67FDFCADDA42}"/>
              </a:ext>
            </a:extLst>
          </p:cNvPr>
          <p:cNvGraphicFramePr>
            <a:graphicFrameLocks/>
          </p:cNvGraphicFramePr>
          <p:nvPr>
            <p:extLst>
              <p:ext uri="{D42A27DB-BD31-4B8C-83A1-F6EECF244321}">
                <p14:modId xmlns:p14="http://schemas.microsoft.com/office/powerpoint/2010/main" val="3179577293"/>
              </p:ext>
            </p:extLst>
          </p:nvPr>
        </p:nvGraphicFramePr>
        <p:xfrm>
          <a:off x="5297763" y="643467"/>
          <a:ext cx="6250769" cy="5410199"/>
        </p:xfrm>
        <a:graphic>
          <a:graphicData uri="http://schemas.openxmlformats.org/drawingml/2006/chart">
            <c:chart xmlns:c="http://schemas.openxmlformats.org/drawingml/2006/chart" xmlns:r="http://schemas.openxmlformats.org/officeDocument/2006/relationships" r:id="rId2"/>
          </a:graphicData>
        </a:graphic>
      </p:graphicFrame>
      <p:pic>
        <p:nvPicPr>
          <p:cNvPr id="5" name="Picture 4" descr="A logo of a data analyst&#10;&#10;Description automatically generated">
            <a:extLst>
              <a:ext uri="{FF2B5EF4-FFF2-40B4-BE49-F238E27FC236}">
                <a16:creationId xmlns:a16="http://schemas.microsoft.com/office/drawing/2014/main" id="{A85D0806-D674-A091-467B-99297B64BDFB}"/>
              </a:ext>
            </a:extLst>
          </p:cNvPr>
          <p:cNvPicPr>
            <a:picLocks noChangeAspect="1"/>
          </p:cNvPicPr>
          <p:nvPr/>
        </p:nvPicPr>
        <p:blipFill>
          <a:blip r:embed="rId3">
            <a:alphaModFix amt="5000"/>
            <a:extLst>
              <a:ext uri="{28A0092B-C50C-407E-A947-70E740481C1C}">
                <a14:useLocalDpi xmlns:a14="http://schemas.microsoft.com/office/drawing/2010/main" val="0"/>
              </a:ext>
            </a:extLst>
          </a:blip>
          <a:stretch>
            <a:fillRect/>
          </a:stretch>
        </p:blipFill>
        <p:spPr>
          <a:xfrm>
            <a:off x="0" y="5353050"/>
            <a:ext cx="1752600" cy="1504950"/>
          </a:xfrm>
          <a:prstGeom prst="rect">
            <a:avLst/>
          </a:prstGeom>
        </p:spPr>
      </p:pic>
    </p:spTree>
    <p:extLst>
      <p:ext uri="{BB962C8B-B14F-4D97-AF65-F5344CB8AC3E}">
        <p14:creationId xmlns:p14="http://schemas.microsoft.com/office/powerpoint/2010/main" val="3155661084"/>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Parcel</Template>
  <TotalTime>385</TotalTime>
  <Words>1292</Words>
  <Application>Microsoft Office PowerPoint</Application>
  <PresentationFormat>Widescreen</PresentationFormat>
  <Paragraphs>100</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Amasis MT Pro Black</vt:lpstr>
      <vt:lpstr>Arial</vt:lpstr>
      <vt:lpstr>Gill Sans MT</vt:lpstr>
      <vt:lpstr>source-serif-pro</vt:lpstr>
      <vt:lpstr>Times New Roman</vt:lpstr>
      <vt:lpstr>Parcel</vt:lpstr>
      <vt:lpstr>Analyzing the Impact of Car Features on Price and Profitability</vt:lpstr>
      <vt:lpstr>INDEX:</vt:lpstr>
      <vt:lpstr>PROJECT DESCRIPTION</vt:lpstr>
      <vt:lpstr>Data set:</vt:lpstr>
      <vt:lpstr>Approach</vt:lpstr>
      <vt:lpstr>tEch-used:  All The Analysis Has Been Done On Excel Sheet(office 365), Excel As Tool Used To Create All Visualization And Graphs To Better Understanding The Result.</vt:lpstr>
      <vt:lpstr>TASK 1: How does the popularity of a car model vary across different market categories?</vt:lpstr>
      <vt:lpstr>TASK 2: What is the relationship between a car's engine power and its price?</vt:lpstr>
      <vt:lpstr>TASK 3: Which car features are most important in determining a car's price? </vt:lpstr>
      <vt:lpstr>TASK 4: How does the average price of a car vary across different manufacturers?</vt:lpstr>
      <vt:lpstr>TASK 5: What is the relationship between fuel efficiency and the number of cylinders in a car's engine?</vt:lpstr>
      <vt:lpstr>dashboard</vt:lpstr>
      <vt:lpstr>Task 1: How does the distribution of car prices vary by brand and body style? </vt:lpstr>
      <vt:lpstr>Task 2: Which car brands have the highest and lowest average MSRPs, and how does this vary by body style? </vt:lpstr>
      <vt:lpstr>Task 3: How do the different feature such as transmission type affect the MSRP, and how does this vary by body style? </vt:lpstr>
      <vt:lpstr>Task 4: How does the fuel efficiency of cars vary across different body styles and model years? </vt:lpstr>
      <vt:lpstr>Task 5: How does the car’s horsepower, MPG, and price vary across different Brands? </vt:lpstr>
      <vt:lpstr>Dashboard</vt:lpstr>
      <vt:lpstr>PowerPoint Presentation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the Impact of Car Features on Price and Profitability</dc:title>
  <dc:creator>AFZAL ALAM</dc:creator>
  <cp:lastModifiedBy>AFZAL ALAM</cp:lastModifiedBy>
  <cp:revision>9</cp:revision>
  <dcterms:created xsi:type="dcterms:W3CDTF">2024-02-27T06:24:42Z</dcterms:created>
  <dcterms:modified xsi:type="dcterms:W3CDTF">2024-03-03T09:05:57Z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2024-02-27T10:10:01Z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378949b2-8ff5-4a94-bf1d-8ccb5f0af851</vt:lpwstr>
  </property>
  <property fmtid="{D5CDD505-2E9C-101B-9397-08002B2CF9AE}" pid="7" name="MSIP_Label_defa4170-0d19-0005-0004-bc88714345d2_ActionId">
    <vt:lpwstr>474d6c5c-11ab-47bd-869f-5b93f22cc79e</vt:lpwstr>
  </property>
  <property fmtid="{D5CDD505-2E9C-101B-9397-08002B2CF9AE}" pid="8" name="MSIP_Label_defa4170-0d19-0005-0004-bc88714345d2_ContentBits">
    <vt:lpwstr>0</vt:lpwstr>
  </property>
</Properties>
</file>